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58" r:id="rId3"/>
    <p:sldId id="259" r:id="rId4"/>
    <p:sldId id="315" r:id="rId5"/>
    <p:sldId id="262" r:id="rId6"/>
    <p:sldId id="316" r:id="rId7"/>
    <p:sldId id="308" r:id="rId8"/>
    <p:sldId id="309" r:id="rId9"/>
    <p:sldId id="357" r:id="rId10"/>
    <p:sldId id="344" r:id="rId11"/>
    <p:sldId id="345" r:id="rId12"/>
    <p:sldId id="346" r:id="rId13"/>
    <p:sldId id="268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47" r:id="rId22"/>
    <p:sldId id="273" r:id="rId23"/>
    <p:sldId id="324" r:id="rId24"/>
    <p:sldId id="325" r:id="rId25"/>
    <p:sldId id="326" r:id="rId26"/>
    <p:sldId id="327" r:id="rId27"/>
    <p:sldId id="310" r:id="rId28"/>
    <p:sldId id="358" r:id="rId29"/>
    <p:sldId id="348" r:id="rId30"/>
    <p:sldId id="349" r:id="rId31"/>
    <p:sldId id="328" r:id="rId32"/>
    <p:sldId id="277" r:id="rId33"/>
    <p:sldId id="278" r:id="rId34"/>
    <p:sldId id="279" r:id="rId35"/>
    <p:sldId id="350" r:id="rId36"/>
    <p:sldId id="351" r:id="rId37"/>
    <p:sldId id="352" r:id="rId38"/>
    <p:sldId id="359" r:id="rId39"/>
    <p:sldId id="281" r:id="rId40"/>
    <p:sldId id="329" r:id="rId41"/>
    <p:sldId id="283" r:id="rId42"/>
    <p:sldId id="284" r:id="rId43"/>
    <p:sldId id="285" r:id="rId44"/>
    <p:sldId id="354" r:id="rId45"/>
    <p:sldId id="355" r:id="rId46"/>
    <p:sldId id="356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41" r:id="rId57"/>
    <p:sldId id="339" r:id="rId58"/>
    <p:sldId id="312" r:id="rId59"/>
    <p:sldId id="313" r:id="rId60"/>
    <p:sldId id="342" r:id="rId61"/>
    <p:sldId id="340" r:id="rId62"/>
    <p:sldId id="314" r:id="rId63"/>
    <p:sldId id="343" r:id="rId64"/>
    <p:sldId id="306" r:id="rId65"/>
    <p:sldId id="257" r:id="rId6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1"/>
    <a:srgbClr val="FFFFFF"/>
    <a:srgbClr val="B686DA"/>
    <a:srgbClr val="7030A0"/>
    <a:srgbClr val="E2CFF1"/>
    <a:srgbClr val="DAC2EC"/>
    <a:srgbClr val="A365D1"/>
    <a:srgbClr val="7130A2"/>
    <a:srgbClr val="B17ED8"/>
    <a:srgbClr val="C9A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52499-CF7A-45D0-927E-CDCA39CF157A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BDC9F6-5A5A-4966-8E52-245073116226}">
      <dgm:prSet phldrT="[Text]"/>
      <dgm:spPr>
        <a:solidFill>
          <a:srgbClr val="7130A2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latin typeface="Bahnschrift" panose="020B0502040204020203" pitchFamily="34" charset="0"/>
            </a:rPr>
            <a:t>Transmission media</a:t>
          </a:r>
        </a:p>
      </dgm:t>
    </dgm:pt>
    <dgm:pt modelId="{E5658928-BEBB-4AEF-962D-DC3D7AADD7BC}" type="parTrans" cxnId="{30299D50-CD36-423C-8BA2-A9350FC66A3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04D84F26-6EA9-4EDB-B455-1298785CBB81}" type="sibTrans" cxnId="{30299D50-CD36-423C-8BA2-A9350FC66A3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2E2B0864-479A-4E7A-A709-E2FEE1F8EFF2}">
      <dgm:prSet phldrT="[Text]"/>
      <dgm:spPr>
        <a:solidFill>
          <a:srgbClr val="B17ED8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Guided</a:t>
          </a:r>
          <a:b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</a:br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(wired)</a:t>
          </a:r>
        </a:p>
      </dgm:t>
    </dgm:pt>
    <dgm:pt modelId="{88C1326D-519A-4B00-A6B1-FFC07A6B7795}" type="parTrans" cxnId="{C41D202F-5D65-4AC1-89DA-5915E230E604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7FDB7C68-49A2-467C-A8FB-191A218CCD08}" type="sibTrans" cxnId="{C41D202F-5D65-4AC1-89DA-5915E230E604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36123B7A-C33A-4E8C-96D8-5642D535BAE9}">
      <dgm:prSet phldrT="[Text]"/>
      <dgm:spPr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Twisted-pair cable</a:t>
          </a:r>
        </a:p>
      </dgm:t>
    </dgm:pt>
    <dgm:pt modelId="{990F9422-CA08-4485-86AB-C664ED06141D}" type="parTrans" cxnId="{6A4DED1A-4D4C-400F-BD79-AC4B38E86B12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2A94AF5E-8C96-41F6-861C-5B7B0E0C05C3}" type="sibTrans" cxnId="{6A4DED1A-4D4C-400F-BD79-AC4B38E86B12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5EF93B20-3ABD-4F8A-8C86-A6229CDCACD3}">
      <dgm:prSet phldrT="[Text]"/>
      <dgm:spPr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Coaxial </a:t>
          </a:r>
          <a:b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</a:br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cable</a:t>
          </a:r>
        </a:p>
      </dgm:t>
    </dgm:pt>
    <dgm:pt modelId="{1DB1BFEE-E901-4DBD-AFC9-43B712103968}" type="parTrans" cxnId="{B38536DD-A7EA-4258-BED4-B2F5171E791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0827640-E606-4F1E-A157-3CD2DDD8B972}" type="sibTrans" cxnId="{B38536DD-A7EA-4258-BED4-B2F5171E791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043A4529-71FF-4976-8D25-01F32A8977C5}">
      <dgm:prSet phldrT="[Text]"/>
      <dgm:spPr>
        <a:solidFill>
          <a:srgbClr val="B17ED8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Unguided</a:t>
          </a:r>
          <a:b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</a:br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(wireless)</a:t>
          </a:r>
        </a:p>
      </dgm:t>
    </dgm:pt>
    <dgm:pt modelId="{3E591F3A-F95A-4045-9025-F8C7A370FFC5}" type="parTrans" cxnId="{BA3606E7-9D65-4E1C-80C2-77EA3D665194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587E7FA3-CFB2-4269-8E8E-7C2FEE4670CE}" type="sibTrans" cxnId="{BA3606E7-9D65-4E1C-80C2-77EA3D665194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F1BAE2B9-5812-4758-AA14-C9F4DFB98E78}">
      <dgm:prSet phldrT="[Text]"/>
      <dgm:spPr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Free space</a:t>
          </a:r>
        </a:p>
      </dgm:t>
    </dgm:pt>
    <dgm:pt modelId="{999EF841-3BC7-4A00-8CA9-C8035A878AE1}" type="parTrans" cxnId="{48A94238-7014-43DC-B7DD-EA89819A74A1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9C4DACD1-77F5-4B17-AD4F-6595B0B24DB9}" type="sibTrans" cxnId="{48A94238-7014-43DC-B7DD-EA89819A74A1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5F562CF-DA9C-42DE-8B07-4C1BA10E2140}">
      <dgm:prSet phldrT="[Text]"/>
      <dgm:spPr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Fiber-optic cable</a:t>
          </a:r>
        </a:p>
      </dgm:t>
    </dgm:pt>
    <dgm:pt modelId="{2AD74F6A-989E-4D75-911F-076B1A7319F9}" type="parTrans" cxnId="{4B553060-D5C4-491C-89A2-6058792F8C8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FE9AD4FA-E72F-43AE-8C7B-A860390D8E92}" type="sibTrans" cxnId="{4B553060-D5C4-491C-89A2-6058792F8C8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FF47FF99-CEDB-43AB-B901-7C9A295729A1}" type="pres">
      <dgm:prSet presAssocID="{E0D52499-CF7A-45D0-927E-CDCA39CF15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8DD88B-B0FF-4D6C-8080-6C25DF7D11DE}" type="pres">
      <dgm:prSet presAssocID="{6FBDC9F6-5A5A-4966-8E52-245073116226}" presName="hierRoot1" presStyleCnt="0">
        <dgm:presLayoutVars>
          <dgm:hierBranch val="init"/>
        </dgm:presLayoutVars>
      </dgm:prSet>
      <dgm:spPr/>
    </dgm:pt>
    <dgm:pt modelId="{E40F8D50-D3FE-4AD8-9755-7F5B84B4B480}" type="pres">
      <dgm:prSet presAssocID="{6FBDC9F6-5A5A-4966-8E52-245073116226}" presName="rootComposite1" presStyleCnt="0"/>
      <dgm:spPr/>
    </dgm:pt>
    <dgm:pt modelId="{8311B9E5-7544-4787-BB99-2149B77A3FDB}" type="pres">
      <dgm:prSet presAssocID="{6FBDC9F6-5A5A-4966-8E52-245073116226}" presName="rootText1" presStyleLbl="node0" presStyleIdx="0" presStyleCnt="1">
        <dgm:presLayoutVars>
          <dgm:chPref val="3"/>
        </dgm:presLayoutVars>
      </dgm:prSet>
      <dgm:spPr/>
    </dgm:pt>
    <dgm:pt modelId="{78D79F95-B737-4853-8345-B61F11DDFD36}" type="pres">
      <dgm:prSet presAssocID="{6FBDC9F6-5A5A-4966-8E52-245073116226}" presName="rootConnector1" presStyleLbl="node1" presStyleIdx="0" presStyleCnt="0"/>
      <dgm:spPr/>
    </dgm:pt>
    <dgm:pt modelId="{4AF1E6AD-7CFA-4EDD-974C-2C8EDC3AFA44}" type="pres">
      <dgm:prSet presAssocID="{6FBDC9F6-5A5A-4966-8E52-245073116226}" presName="hierChild2" presStyleCnt="0"/>
      <dgm:spPr/>
    </dgm:pt>
    <dgm:pt modelId="{2FD461A6-E48F-4DDC-9CB7-5CFAE796B898}" type="pres">
      <dgm:prSet presAssocID="{88C1326D-519A-4B00-A6B1-FFC07A6B7795}" presName="Name64" presStyleLbl="parChTrans1D2" presStyleIdx="0" presStyleCnt="2"/>
      <dgm:spPr/>
    </dgm:pt>
    <dgm:pt modelId="{2189A3B7-1E43-4C8A-B7BD-58D459633734}" type="pres">
      <dgm:prSet presAssocID="{2E2B0864-479A-4E7A-A709-E2FEE1F8EFF2}" presName="hierRoot2" presStyleCnt="0">
        <dgm:presLayoutVars>
          <dgm:hierBranch val="init"/>
        </dgm:presLayoutVars>
      </dgm:prSet>
      <dgm:spPr/>
    </dgm:pt>
    <dgm:pt modelId="{71B43F53-F15A-4992-9D85-38E48246F031}" type="pres">
      <dgm:prSet presAssocID="{2E2B0864-479A-4E7A-A709-E2FEE1F8EFF2}" presName="rootComposite" presStyleCnt="0"/>
      <dgm:spPr/>
    </dgm:pt>
    <dgm:pt modelId="{F487EF13-B310-48EF-A5B1-8B13060E3E4A}" type="pres">
      <dgm:prSet presAssocID="{2E2B0864-479A-4E7A-A709-E2FEE1F8EFF2}" presName="rootText" presStyleLbl="node2" presStyleIdx="0" presStyleCnt="2">
        <dgm:presLayoutVars>
          <dgm:chPref val="3"/>
        </dgm:presLayoutVars>
      </dgm:prSet>
      <dgm:spPr/>
    </dgm:pt>
    <dgm:pt modelId="{9086DBCC-3114-4A46-A7C5-C4AF24DC690C}" type="pres">
      <dgm:prSet presAssocID="{2E2B0864-479A-4E7A-A709-E2FEE1F8EFF2}" presName="rootConnector" presStyleLbl="node2" presStyleIdx="0" presStyleCnt="2"/>
      <dgm:spPr/>
    </dgm:pt>
    <dgm:pt modelId="{00FE36C2-398E-47A7-B2C6-2DC90CEE1BFE}" type="pres">
      <dgm:prSet presAssocID="{2E2B0864-479A-4E7A-A709-E2FEE1F8EFF2}" presName="hierChild4" presStyleCnt="0"/>
      <dgm:spPr/>
    </dgm:pt>
    <dgm:pt modelId="{96937B04-9524-46EC-9138-7E3E7F9EEE85}" type="pres">
      <dgm:prSet presAssocID="{990F9422-CA08-4485-86AB-C664ED06141D}" presName="Name64" presStyleLbl="parChTrans1D3" presStyleIdx="0" presStyleCnt="4"/>
      <dgm:spPr/>
    </dgm:pt>
    <dgm:pt modelId="{03FD9F0F-04B7-4216-AD4A-F14C1605EFF1}" type="pres">
      <dgm:prSet presAssocID="{36123B7A-C33A-4E8C-96D8-5642D535BAE9}" presName="hierRoot2" presStyleCnt="0">
        <dgm:presLayoutVars>
          <dgm:hierBranch val="init"/>
        </dgm:presLayoutVars>
      </dgm:prSet>
      <dgm:spPr/>
    </dgm:pt>
    <dgm:pt modelId="{CBDF2902-00EC-49A5-AE99-B0FF8059243E}" type="pres">
      <dgm:prSet presAssocID="{36123B7A-C33A-4E8C-96D8-5642D535BAE9}" presName="rootComposite" presStyleCnt="0"/>
      <dgm:spPr/>
    </dgm:pt>
    <dgm:pt modelId="{177DE4E3-172B-46AB-ABC5-38D53286B0CA}" type="pres">
      <dgm:prSet presAssocID="{36123B7A-C33A-4E8C-96D8-5642D535BAE9}" presName="rootText" presStyleLbl="node3" presStyleIdx="0" presStyleCnt="4">
        <dgm:presLayoutVars>
          <dgm:chPref val="3"/>
        </dgm:presLayoutVars>
      </dgm:prSet>
      <dgm:spPr/>
    </dgm:pt>
    <dgm:pt modelId="{09841342-C4B8-490C-8CB3-38268F97FAB4}" type="pres">
      <dgm:prSet presAssocID="{36123B7A-C33A-4E8C-96D8-5642D535BAE9}" presName="rootConnector" presStyleLbl="node3" presStyleIdx="0" presStyleCnt="4"/>
      <dgm:spPr/>
    </dgm:pt>
    <dgm:pt modelId="{474E5956-7338-426A-83A2-196715534B03}" type="pres">
      <dgm:prSet presAssocID="{36123B7A-C33A-4E8C-96D8-5642D535BAE9}" presName="hierChild4" presStyleCnt="0"/>
      <dgm:spPr/>
    </dgm:pt>
    <dgm:pt modelId="{3E2AAB49-7336-4133-B35A-4F06A1B131F3}" type="pres">
      <dgm:prSet presAssocID="{36123B7A-C33A-4E8C-96D8-5642D535BAE9}" presName="hierChild5" presStyleCnt="0"/>
      <dgm:spPr/>
    </dgm:pt>
    <dgm:pt modelId="{06A59BBD-2DD7-48DE-8639-FAF16AEAEBD9}" type="pres">
      <dgm:prSet presAssocID="{1DB1BFEE-E901-4DBD-AFC9-43B712103968}" presName="Name64" presStyleLbl="parChTrans1D3" presStyleIdx="1" presStyleCnt="4"/>
      <dgm:spPr/>
    </dgm:pt>
    <dgm:pt modelId="{81BFE19F-3AEA-4D7B-8ECA-06A4A5F188D1}" type="pres">
      <dgm:prSet presAssocID="{5EF93B20-3ABD-4F8A-8C86-A6229CDCACD3}" presName="hierRoot2" presStyleCnt="0">
        <dgm:presLayoutVars>
          <dgm:hierBranch val="init"/>
        </dgm:presLayoutVars>
      </dgm:prSet>
      <dgm:spPr/>
    </dgm:pt>
    <dgm:pt modelId="{3AC61EFE-990D-44D8-BF36-4406116049A2}" type="pres">
      <dgm:prSet presAssocID="{5EF93B20-3ABD-4F8A-8C86-A6229CDCACD3}" presName="rootComposite" presStyleCnt="0"/>
      <dgm:spPr/>
    </dgm:pt>
    <dgm:pt modelId="{4C50279D-3441-46D1-B771-C08352BF93F4}" type="pres">
      <dgm:prSet presAssocID="{5EF93B20-3ABD-4F8A-8C86-A6229CDCACD3}" presName="rootText" presStyleLbl="node3" presStyleIdx="1" presStyleCnt="4">
        <dgm:presLayoutVars>
          <dgm:chPref val="3"/>
        </dgm:presLayoutVars>
      </dgm:prSet>
      <dgm:spPr/>
    </dgm:pt>
    <dgm:pt modelId="{088CAEDB-D917-4FC2-9F5D-C32099D41DF1}" type="pres">
      <dgm:prSet presAssocID="{5EF93B20-3ABD-4F8A-8C86-A6229CDCACD3}" presName="rootConnector" presStyleLbl="node3" presStyleIdx="1" presStyleCnt="4"/>
      <dgm:spPr/>
    </dgm:pt>
    <dgm:pt modelId="{E993D5C2-4E4D-412C-B2E5-39DC61B12CD7}" type="pres">
      <dgm:prSet presAssocID="{5EF93B20-3ABD-4F8A-8C86-A6229CDCACD3}" presName="hierChild4" presStyleCnt="0"/>
      <dgm:spPr/>
    </dgm:pt>
    <dgm:pt modelId="{4082236C-DAFA-4DB9-ADD5-6F65B6F53246}" type="pres">
      <dgm:prSet presAssocID="{5EF93B20-3ABD-4F8A-8C86-A6229CDCACD3}" presName="hierChild5" presStyleCnt="0"/>
      <dgm:spPr/>
    </dgm:pt>
    <dgm:pt modelId="{A60D8968-5FFE-4683-A308-FBACE18E3FC1}" type="pres">
      <dgm:prSet presAssocID="{2AD74F6A-989E-4D75-911F-076B1A7319F9}" presName="Name64" presStyleLbl="parChTrans1D3" presStyleIdx="2" presStyleCnt="4"/>
      <dgm:spPr/>
    </dgm:pt>
    <dgm:pt modelId="{19454BA2-1DEF-4F96-B81A-B942332DA77D}" type="pres">
      <dgm:prSet presAssocID="{65F562CF-DA9C-42DE-8B07-4C1BA10E2140}" presName="hierRoot2" presStyleCnt="0">
        <dgm:presLayoutVars>
          <dgm:hierBranch val="init"/>
        </dgm:presLayoutVars>
      </dgm:prSet>
      <dgm:spPr/>
    </dgm:pt>
    <dgm:pt modelId="{9E6D458A-E1BF-407C-86BC-196A3DD2DFA7}" type="pres">
      <dgm:prSet presAssocID="{65F562CF-DA9C-42DE-8B07-4C1BA10E2140}" presName="rootComposite" presStyleCnt="0"/>
      <dgm:spPr/>
    </dgm:pt>
    <dgm:pt modelId="{47C299EB-D03A-4BEC-AD48-1AAD1A7A8338}" type="pres">
      <dgm:prSet presAssocID="{65F562CF-DA9C-42DE-8B07-4C1BA10E2140}" presName="rootText" presStyleLbl="node3" presStyleIdx="2" presStyleCnt="4">
        <dgm:presLayoutVars>
          <dgm:chPref val="3"/>
        </dgm:presLayoutVars>
      </dgm:prSet>
      <dgm:spPr/>
    </dgm:pt>
    <dgm:pt modelId="{B5E066CE-EEA3-4A12-8F4C-67AF2BF66099}" type="pres">
      <dgm:prSet presAssocID="{65F562CF-DA9C-42DE-8B07-4C1BA10E2140}" presName="rootConnector" presStyleLbl="node3" presStyleIdx="2" presStyleCnt="4"/>
      <dgm:spPr/>
    </dgm:pt>
    <dgm:pt modelId="{BCAA7FD3-0C80-4F7D-9AF6-E30C7D8784F8}" type="pres">
      <dgm:prSet presAssocID="{65F562CF-DA9C-42DE-8B07-4C1BA10E2140}" presName="hierChild4" presStyleCnt="0"/>
      <dgm:spPr/>
    </dgm:pt>
    <dgm:pt modelId="{3E269321-62B9-48D2-A183-ECD2870D95ED}" type="pres">
      <dgm:prSet presAssocID="{65F562CF-DA9C-42DE-8B07-4C1BA10E2140}" presName="hierChild5" presStyleCnt="0"/>
      <dgm:spPr/>
    </dgm:pt>
    <dgm:pt modelId="{A0793DE9-26D0-435D-9E40-E8CEEAA3167D}" type="pres">
      <dgm:prSet presAssocID="{2E2B0864-479A-4E7A-A709-E2FEE1F8EFF2}" presName="hierChild5" presStyleCnt="0"/>
      <dgm:spPr/>
    </dgm:pt>
    <dgm:pt modelId="{9B879107-83A9-4AB0-94E4-75461189A717}" type="pres">
      <dgm:prSet presAssocID="{3E591F3A-F95A-4045-9025-F8C7A370FFC5}" presName="Name64" presStyleLbl="parChTrans1D2" presStyleIdx="1" presStyleCnt="2"/>
      <dgm:spPr/>
    </dgm:pt>
    <dgm:pt modelId="{6CAD1AB8-C139-4746-8A69-73C5C0A4C436}" type="pres">
      <dgm:prSet presAssocID="{043A4529-71FF-4976-8D25-01F32A8977C5}" presName="hierRoot2" presStyleCnt="0">
        <dgm:presLayoutVars>
          <dgm:hierBranch val="init"/>
        </dgm:presLayoutVars>
      </dgm:prSet>
      <dgm:spPr/>
    </dgm:pt>
    <dgm:pt modelId="{EE050275-9ED3-4441-A548-0D1F01032DF9}" type="pres">
      <dgm:prSet presAssocID="{043A4529-71FF-4976-8D25-01F32A8977C5}" presName="rootComposite" presStyleCnt="0"/>
      <dgm:spPr/>
    </dgm:pt>
    <dgm:pt modelId="{1DB91A80-82CC-485B-A729-455D38558E67}" type="pres">
      <dgm:prSet presAssocID="{043A4529-71FF-4976-8D25-01F32A8977C5}" presName="rootText" presStyleLbl="node2" presStyleIdx="1" presStyleCnt="2">
        <dgm:presLayoutVars>
          <dgm:chPref val="3"/>
        </dgm:presLayoutVars>
      </dgm:prSet>
      <dgm:spPr/>
    </dgm:pt>
    <dgm:pt modelId="{7D31F206-8D0C-4A35-B293-64EE8FF22D00}" type="pres">
      <dgm:prSet presAssocID="{043A4529-71FF-4976-8D25-01F32A8977C5}" presName="rootConnector" presStyleLbl="node2" presStyleIdx="1" presStyleCnt="2"/>
      <dgm:spPr/>
    </dgm:pt>
    <dgm:pt modelId="{CBE5B22D-0713-4DC9-8202-4EA0CFD87810}" type="pres">
      <dgm:prSet presAssocID="{043A4529-71FF-4976-8D25-01F32A8977C5}" presName="hierChild4" presStyleCnt="0"/>
      <dgm:spPr/>
    </dgm:pt>
    <dgm:pt modelId="{E9DFD870-A8A8-4FAA-80A1-84C60B6C6FC9}" type="pres">
      <dgm:prSet presAssocID="{999EF841-3BC7-4A00-8CA9-C8035A878AE1}" presName="Name64" presStyleLbl="parChTrans1D3" presStyleIdx="3" presStyleCnt="4"/>
      <dgm:spPr/>
    </dgm:pt>
    <dgm:pt modelId="{E8BA0FD3-FC9D-4F5F-A802-0B4CCD4145D3}" type="pres">
      <dgm:prSet presAssocID="{F1BAE2B9-5812-4758-AA14-C9F4DFB98E78}" presName="hierRoot2" presStyleCnt="0">
        <dgm:presLayoutVars>
          <dgm:hierBranch val="init"/>
        </dgm:presLayoutVars>
      </dgm:prSet>
      <dgm:spPr/>
    </dgm:pt>
    <dgm:pt modelId="{B6173F6E-6DEB-45FB-AD97-5DFAAB98348B}" type="pres">
      <dgm:prSet presAssocID="{F1BAE2B9-5812-4758-AA14-C9F4DFB98E78}" presName="rootComposite" presStyleCnt="0"/>
      <dgm:spPr/>
    </dgm:pt>
    <dgm:pt modelId="{4457A92C-31D6-4E21-B70D-84367B1F7BB3}" type="pres">
      <dgm:prSet presAssocID="{F1BAE2B9-5812-4758-AA14-C9F4DFB98E78}" presName="rootText" presStyleLbl="node3" presStyleIdx="3" presStyleCnt="4">
        <dgm:presLayoutVars>
          <dgm:chPref val="3"/>
        </dgm:presLayoutVars>
      </dgm:prSet>
      <dgm:spPr/>
    </dgm:pt>
    <dgm:pt modelId="{0D3F6033-32D2-48A7-90C2-0AE7D0C5BB08}" type="pres">
      <dgm:prSet presAssocID="{F1BAE2B9-5812-4758-AA14-C9F4DFB98E78}" presName="rootConnector" presStyleLbl="node3" presStyleIdx="3" presStyleCnt="4"/>
      <dgm:spPr/>
    </dgm:pt>
    <dgm:pt modelId="{C12F4F7E-D9B8-4E19-BA4A-03EC46200E82}" type="pres">
      <dgm:prSet presAssocID="{F1BAE2B9-5812-4758-AA14-C9F4DFB98E78}" presName="hierChild4" presStyleCnt="0"/>
      <dgm:spPr/>
    </dgm:pt>
    <dgm:pt modelId="{81FBDB87-D292-4701-A711-13A4CC758E3B}" type="pres">
      <dgm:prSet presAssocID="{F1BAE2B9-5812-4758-AA14-C9F4DFB98E78}" presName="hierChild5" presStyleCnt="0"/>
      <dgm:spPr/>
    </dgm:pt>
    <dgm:pt modelId="{5DDFCCC1-6914-4C0E-BAC0-E35EB89759C7}" type="pres">
      <dgm:prSet presAssocID="{043A4529-71FF-4976-8D25-01F32A8977C5}" presName="hierChild5" presStyleCnt="0"/>
      <dgm:spPr/>
    </dgm:pt>
    <dgm:pt modelId="{ACEEBC7A-DE88-408E-97E6-22599B5C62FE}" type="pres">
      <dgm:prSet presAssocID="{6FBDC9F6-5A5A-4966-8E52-245073116226}" presName="hierChild3" presStyleCnt="0"/>
      <dgm:spPr/>
    </dgm:pt>
  </dgm:ptLst>
  <dgm:cxnLst>
    <dgm:cxn modelId="{4C81D707-56D7-45F7-AE53-D38DFA85CA5A}" type="presOf" srcId="{999EF841-3BC7-4A00-8CA9-C8035A878AE1}" destId="{E9DFD870-A8A8-4FAA-80A1-84C60B6C6FC9}" srcOrd="0" destOrd="0" presId="urn:microsoft.com/office/officeart/2009/3/layout/HorizontalOrganizationChart"/>
    <dgm:cxn modelId="{11E7290C-265F-4655-A631-2AF900288AED}" type="presOf" srcId="{F1BAE2B9-5812-4758-AA14-C9F4DFB98E78}" destId="{4457A92C-31D6-4E21-B70D-84367B1F7BB3}" srcOrd="0" destOrd="0" presId="urn:microsoft.com/office/officeart/2009/3/layout/HorizontalOrganizationChart"/>
    <dgm:cxn modelId="{6A4DED1A-4D4C-400F-BD79-AC4B38E86B12}" srcId="{2E2B0864-479A-4E7A-A709-E2FEE1F8EFF2}" destId="{36123B7A-C33A-4E8C-96D8-5642D535BAE9}" srcOrd="0" destOrd="0" parTransId="{990F9422-CA08-4485-86AB-C664ED06141D}" sibTransId="{2A94AF5E-8C96-41F6-861C-5B7B0E0C05C3}"/>
    <dgm:cxn modelId="{7C66921F-1F7A-49AF-97B6-D0E29ABD6BA1}" type="presOf" srcId="{88C1326D-519A-4B00-A6B1-FFC07A6B7795}" destId="{2FD461A6-E48F-4DDC-9CB7-5CFAE796B898}" srcOrd="0" destOrd="0" presId="urn:microsoft.com/office/officeart/2009/3/layout/HorizontalOrganizationChart"/>
    <dgm:cxn modelId="{711F7523-4883-44C1-81DD-C26EC96F6E45}" type="presOf" srcId="{36123B7A-C33A-4E8C-96D8-5642D535BAE9}" destId="{09841342-C4B8-490C-8CB3-38268F97FAB4}" srcOrd="1" destOrd="0" presId="urn:microsoft.com/office/officeart/2009/3/layout/HorizontalOrganizationChart"/>
    <dgm:cxn modelId="{C41D202F-5D65-4AC1-89DA-5915E230E604}" srcId="{6FBDC9F6-5A5A-4966-8E52-245073116226}" destId="{2E2B0864-479A-4E7A-A709-E2FEE1F8EFF2}" srcOrd="0" destOrd="0" parTransId="{88C1326D-519A-4B00-A6B1-FFC07A6B7795}" sibTransId="{7FDB7C68-49A2-467C-A8FB-191A218CCD08}"/>
    <dgm:cxn modelId="{48A94238-7014-43DC-B7DD-EA89819A74A1}" srcId="{043A4529-71FF-4976-8D25-01F32A8977C5}" destId="{F1BAE2B9-5812-4758-AA14-C9F4DFB98E78}" srcOrd="0" destOrd="0" parTransId="{999EF841-3BC7-4A00-8CA9-C8035A878AE1}" sibTransId="{9C4DACD1-77F5-4B17-AD4F-6595B0B24DB9}"/>
    <dgm:cxn modelId="{8ED9CE3D-56BE-4936-8952-FB786B7D9893}" type="presOf" srcId="{6FBDC9F6-5A5A-4966-8E52-245073116226}" destId="{8311B9E5-7544-4787-BB99-2149B77A3FDB}" srcOrd="0" destOrd="0" presId="urn:microsoft.com/office/officeart/2009/3/layout/HorizontalOrganizationChart"/>
    <dgm:cxn modelId="{4B553060-D5C4-491C-89A2-6058792F8C8E}" srcId="{2E2B0864-479A-4E7A-A709-E2FEE1F8EFF2}" destId="{65F562CF-DA9C-42DE-8B07-4C1BA10E2140}" srcOrd="2" destOrd="0" parTransId="{2AD74F6A-989E-4D75-911F-076B1A7319F9}" sibTransId="{FE9AD4FA-E72F-43AE-8C7B-A860390D8E92}"/>
    <dgm:cxn modelId="{1298F441-2F01-4B0C-9E84-E08A5932FA30}" type="presOf" srcId="{5EF93B20-3ABD-4F8A-8C86-A6229CDCACD3}" destId="{4C50279D-3441-46D1-B771-C08352BF93F4}" srcOrd="0" destOrd="0" presId="urn:microsoft.com/office/officeart/2009/3/layout/HorizontalOrganizationChart"/>
    <dgm:cxn modelId="{9D642C49-FDB6-4AA8-9A53-D8B64DCE7916}" type="presOf" srcId="{F1BAE2B9-5812-4758-AA14-C9F4DFB98E78}" destId="{0D3F6033-32D2-48A7-90C2-0AE7D0C5BB08}" srcOrd="1" destOrd="0" presId="urn:microsoft.com/office/officeart/2009/3/layout/HorizontalOrganizationChart"/>
    <dgm:cxn modelId="{30299D50-CD36-423C-8BA2-A9350FC66A3E}" srcId="{E0D52499-CF7A-45D0-927E-CDCA39CF157A}" destId="{6FBDC9F6-5A5A-4966-8E52-245073116226}" srcOrd="0" destOrd="0" parTransId="{E5658928-BEBB-4AEF-962D-DC3D7AADD7BC}" sibTransId="{04D84F26-6EA9-4EDB-B455-1298785CBB81}"/>
    <dgm:cxn modelId="{13561B77-E19D-472F-826A-8ABE6A33E185}" type="presOf" srcId="{2E2B0864-479A-4E7A-A709-E2FEE1F8EFF2}" destId="{F487EF13-B310-48EF-A5B1-8B13060E3E4A}" srcOrd="0" destOrd="0" presId="urn:microsoft.com/office/officeart/2009/3/layout/HorizontalOrganizationChart"/>
    <dgm:cxn modelId="{62185A77-7D1A-4030-874F-87AE55D2DCE3}" type="presOf" srcId="{043A4529-71FF-4976-8D25-01F32A8977C5}" destId="{7D31F206-8D0C-4A35-B293-64EE8FF22D00}" srcOrd="1" destOrd="0" presId="urn:microsoft.com/office/officeart/2009/3/layout/HorizontalOrganizationChart"/>
    <dgm:cxn modelId="{4D622184-B279-4F87-8CF9-BB2C5FAD748C}" type="presOf" srcId="{990F9422-CA08-4485-86AB-C664ED06141D}" destId="{96937B04-9524-46EC-9138-7E3E7F9EEE85}" srcOrd="0" destOrd="0" presId="urn:microsoft.com/office/officeart/2009/3/layout/HorizontalOrganizationChart"/>
    <dgm:cxn modelId="{9213A58B-C1BE-40C7-8C7F-21DE4F99CF9E}" type="presOf" srcId="{3E591F3A-F95A-4045-9025-F8C7A370FFC5}" destId="{9B879107-83A9-4AB0-94E4-75461189A717}" srcOrd="0" destOrd="0" presId="urn:microsoft.com/office/officeart/2009/3/layout/HorizontalOrganizationChart"/>
    <dgm:cxn modelId="{FF6D2F8D-12A2-4673-898C-08703A0AE61D}" type="presOf" srcId="{5EF93B20-3ABD-4F8A-8C86-A6229CDCACD3}" destId="{088CAEDB-D917-4FC2-9F5D-C32099D41DF1}" srcOrd="1" destOrd="0" presId="urn:microsoft.com/office/officeart/2009/3/layout/HorizontalOrganizationChart"/>
    <dgm:cxn modelId="{0DA86F8E-5BDD-4642-A807-A4C608BD9461}" type="presOf" srcId="{65F562CF-DA9C-42DE-8B07-4C1BA10E2140}" destId="{47C299EB-D03A-4BEC-AD48-1AAD1A7A8338}" srcOrd="0" destOrd="0" presId="urn:microsoft.com/office/officeart/2009/3/layout/HorizontalOrganizationChart"/>
    <dgm:cxn modelId="{2C5EC18E-437E-4F6C-8D93-78C0ED40C3AB}" type="presOf" srcId="{E0D52499-CF7A-45D0-927E-CDCA39CF157A}" destId="{FF47FF99-CEDB-43AB-B901-7C9A295729A1}" srcOrd="0" destOrd="0" presId="urn:microsoft.com/office/officeart/2009/3/layout/HorizontalOrganizationChart"/>
    <dgm:cxn modelId="{67CBAB8F-DE28-49A1-A885-C5E9908533A6}" type="presOf" srcId="{2AD74F6A-989E-4D75-911F-076B1A7319F9}" destId="{A60D8968-5FFE-4683-A308-FBACE18E3FC1}" srcOrd="0" destOrd="0" presId="urn:microsoft.com/office/officeart/2009/3/layout/HorizontalOrganizationChart"/>
    <dgm:cxn modelId="{380EC294-7B02-482B-82C1-D24AA35C635E}" type="presOf" srcId="{65F562CF-DA9C-42DE-8B07-4C1BA10E2140}" destId="{B5E066CE-EEA3-4A12-8F4C-67AF2BF66099}" srcOrd="1" destOrd="0" presId="urn:microsoft.com/office/officeart/2009/3/layout/HorizontalOrganizationChart"/>
    <dgm:cxn modelId="{0FD74A9E-75B7-49D1-8BD2-FAAF5DECA840}" type="presOf" srcId="{2E2B0864-479A-4E7A-A709-E2FEE1F8EFF2}" destId="{9086DBCC-3114-4A46-A7C5-C4AF24DC690C}" srcOrd="1" destOrd="0" presId="urn:microsoft.com/office/officeart/2009/3/layout/HorizontalOrganizationChart"/>
    <dgm:cxn modelId="{88BC75D1-E2E2-4580-BFEE-ED8A19115ABF}" type="presOf" srcId="{1DB1BFEE-E901-4DBD-AFC9-43B712103968}" destId="{06A59BBD-2DD7-48DE-8639-FAF16AEAEBD9}" srcOrd="0" destOrd="0" presId="urn:microsoft.com/office/officeart/2009/3/layout/HorizontalOrganizationChart"/>
    <dgm:cxn modelId="{AFE664D3-4ADA-411D-B9F8-3A1FF69C0F17}" type="presOf" srcId="{36123B7A-C33A-4E8C-96D8-5642D535BAE9}" destId="{177DE4E3-172B-46AB-ABC5-38D53286B0CA}" srcOrd="0" destOrd="0" presId="urn:microsoft.com/office/officeart/2009/3/layout/HorizontalOrganizationChart"/>
    <dgm:cxn modelId="{7F51D7D4-2794-4B31-A9E6-20C2A2F88E94}" type="presOf" srcId="{6FBDC9F6-5A5A-4966-8E52-245073116226}" destId="{78D79F95-B737-4853-8345-B61F11DDFD36}" srcOrd="1" destOrd="0" presId="urn:microsoft.com/office/officeart/2009/3/layout/HorizontalOrganizationChart"/>
    <dgm:cxn modelId="{8C7579D8-0D47-42B9-90B7-613FF9998C8A}" type="presOf" srcId="{043A4529-71FF-4976-8D25-01F32A8977C5}" destId="{1DB91A80-82CC-485B-A729-455D38558E67}" srcOrd="0" destOrd="0" presId="urn:microsoft.com/office/officeart/2009/3/layout/HorizontalOrganizationChart"/>
    <dgm:cxn modelId="{B38536DD-A7EA-4258-BED4-B2F5171E7916}" srcId="{2E2B0864-479A-4E7A-A709-E2FEE1F8EFF2}" destId="{5EF93B20-3ABD-4F8A-8C86-A6229CDCACD3}" srcOrd="1" destOrd="0" parTransId="{1DB1BFEE-E901-4DBD-AFC9-43B712103968}" sibTransId="{80827640-E606-4F1E-A157-3CD2DDD8B972}"/>
    <dgm:cxn modelId="{BA3606E7-9D65-4E1C-80C2-77EA3D665194}" srcId="{6FBDC9F6-5A5A-4966-8E52-245073116226}" destId="{043A4529-71FF-4976-8D25-01F32A8977C5}" srcOrd="1" destOrd="0" parTransId="{3E591F3A-F95A-4045-9025-F8C7A370FFC5}" sibTransId="{587E7FA3-CFB2-4269-8E8E-7C2FEE4670CE}"/>
    <dgm:cxn modelId="{356E5421-E1DA-4E63-8100-DF98A340DE45}" type="presParOf" srcId="{FF47FF99-CEDB-43AB-B901-7C9A295729A1}" destId="{418DD88B-B0FF-4D6C-8080-6C25DF7D11DE}" srcOrd="0" destOrd="0" presId="urn:microsoft.com/office/officeart/2009/3/layout/HorizontalOrganizationChart"/>
    <dgm:cxn modelId="{E89E9934-6FED-4C15-A00C-51AA3B63C6E4}" type="presParOf" srcId="{418DD88B-B0FF-4D6C-8080-6C25DF7D11DE}" destId="{E40F8D50-D3FE-4AD8-9755-7F5B84B4B480}" srcOrd="0" destOrd="0" presId="urn:microsoft.com/office/officeart/2009/3/layout/HorizontalOrganizationChart"/>
    <dgm:cxn modelId="{BAF0EF4A-BA12-4C3C-A508-7034BB1DECBE}" type="presParOf" srcId="{E40F8D50-D3FE-4AD8-9755-7F5B84B4B480}" destId="{8311B9E5-7544-4787-BB99-2149B77A3FDB}" srcOrd="0" destOrd="0" presId="urn:microsoft.com/office/officeart/2009/3/layout/HorizontalOrganizationChart"/>
    <dgm:cxn modelId="{5BC84F81-3F11-495A-AA07-1ABF44E1FB10}" type="presParOf" srcId="{E40F8D50-D3FE-4AD8-9755-7F5B84B4B480}" destId="{78D79F95-B737-4853-8345-B61F11DDFD36}" srcOrd="1" destOrd="0" presId="urn:microsoft.com/office/officeart/2009/3/layout/HorizontalOrganizationChart"/>
    <dgm:cxn modelId="{EE780372-93CB-41E8-A695-AE97F7563B7C}" type="presParOf" srcId="{418DD88B-B0FF-4D6C-8080-6C25DF7D11DE}" destId="{4AF1E6AD-7CFA-4EDD-974C-2C8EDC3AFA44}" srcOrd="1" destOrd="0" presId="urn:microsoft.com/office/officeart/2009/3/layout/HorizontalOrganizationChart"/>
    <dgm:cxn modelId="{9C23B2C4-067E-494F-95BA-1D86F6B1F8DA}" type="presParOf" srcId="{4AF1E6AD-7CFA-4EDD-974C-2C8EDC3AFA44}" destId="{2FD461A6-E48F-4DDC-9CB7-5CFAE796B898}" srcOrd="0" destOrd="0" presId="urn:microsoft.com/office/officeart/2009/3/layout/HorizontalOrganizationChart"/>
    <dgm:cxn modelId="{4F2FF77A-5210-40EC-BE96-9878A2E83F96}" type="presParOf" srcId="{4AF1E6AD-7CFA-4EDD-974C-2C8EDC3AFA44}" destId="{2189A3B7-1E43-4C8A-B7BD-58D459633734}" srcOrd="1" destOrd="0" presId="urn:microsoft.com/office/officeart/2009/3/layout/HorizontalOrganizationChart"/>
    <dgm:cxn modelId="{CC624B88-F31E-42C5-B414-E80B2AC71465}" type="presParOf" srcId="{2189A3B7-1E43-4C8A-B7BD-58D459633734}" destId="{71B43F53-F15A-4992-9D85-38E48246F031}" srcOrd="0" destOrd="0" presId="urn:microsoft.com/office/officeart/2009/3/layout/HorizontalOrganizationChart"/>
    <dgm:cxn modelId="{B1EE2DB0-C53D-4EDA-BC76-1AB46366E3EB}" type="presParOf" srcId="{71B43F53-F15A-4992-9D85-38E48246F031}" destId="{F487EF13-B310-48EF-A5B1-8B13060E3E4A}" srcOrd="0" destOrd="0" presId="urn:microsoft.com/office/officeart/2009/3/layout/HorizontalOrganizationChart"/>
    <dgm:cxn modelId="{2F326F3E-93D9-4275-835B-0884F2B919D1}" type="presParOf" srcId="{71B43F53-F15A-4992-9D85-38E48246F031}" destId="{9086DBCC-3114-4A46-A7C5-C4AF24DC690C}" srcOrd="1" destOrd="0" presId="urn:microsoft.com/office/officeart/2009/3/layout/HorizontalOrganizationChart"/>
    <dgm:cxn modelId="{7BF2C5B8-9253-4F62-870A-6F0D30E8D83A}" type="presParOf" srcId="{2189A3B7-1E43-4C8A-B7BD-58D459633734}" destId="{00FE36C2-398E-47A7-B2C6-2DC90CEE1BFE}" srcOrd="1" destOrd="0" presId="urn:microsoft.com/office/officeart/2009/3/layout/HorizontalOrganizationChart"/>
    <dgm:cxn modelId="{5BE00512-A478-4649-886F-84A0A59C55AC}" type="presParOf" srcId="{00FE36C2-398E-47A7-B2C6-2DC90CEE1BFE}" destId="{96937B04-9524-46EC-9138-7E3E7F9EEE85}" srcOrd="0" destOrd="0" presId="urn:microsoft.com/office/officeart/2009/3/layout/HorizontalOrganizationChart"/>
    <dgm:cxn modelId="{875E1661-0804-40B4-ADAF-C7C743396828}" type="presParOf" srcId="{00FE36C2-398E-47A7-B2C6-2DC90CEE1BFE}" destId="{03FD9F0F-04B7-4216-AD4A-F14C1605EFF1}" srcOrd="1" destOrd="0" presId="urn:microsoft.com/office/officeart/2009/3/layout/HorizontalOrganizationChart"/>
    <dgm:cxn modelId="{5C3F8A39-79D7-47F3-BF95-C727006039EB}" type="presParOf" srcId="{03FD9F0F-04B7-4216-AD4A-F14C1605EFF1}" destId="{CBDF2902-00EC-49A5-AE99-B0FF8059243E}" srcOrd="0" destOrd="0" presId="urn:microsoft.com/office/officeart/2009/3/layout/HorizontalOrganizationChart"/>
    <dgm:cxn modelId="{BE18D3B2-D8DB-4443-A731-2D2150EA8A4A}" type="presParOf" srcId="{CBDF2902-00EC-49A5-AE99-B0FF8059243E}" destId="{177DE4E3-172B-46AB-ABC5-38D53286B0CA}" srcOrd="0" destOrd="0" presId="urn:microsoft.com/office/officeart/2009/3/layout/HorizontalOrganizationChart"/>
    <dgm:cxn modelId="{771A040F-A2E3-4AE9-A3EC-A0FB8FDC02F0}" type="presParOf" srcId="{CBDF2902-00EC-49A5-AE99-B0FF8059243E}" destId="{09841342-C4B8-490C-8CB3-38268F97FAB4}" srcOrd="1" destOrd="0" presId="urn:microsoft.com/office/officeart/2009/3/layout/HorizontalOrganizationChart"/>
    <dgm:cxn modelId="{53393B8B-8894-446C-9D0A-869EC14F5915}" type="presParOf" srcId="{03FD9F0F-04B7-4216-AD4A-F14C1605EFF1}" destId="{474E5956-7338-426A-83A2-196715534B03}" srcOrd="1" destOrd="0" presId="urn:microsoft.com/office/officeart/2009/3/layout/HorizontalOrganizationChart"/>
    <dgm:cxn modelId="{C06DD027-8BDE-4C23-BE8E-D7E9636480A7}" type="presParOf" srcId="{03FD9F0F-04B7-4216-AD4A-F14C1605EFF1}" destId="{3E2AAB49-7336-4133-B35A-4F06A1B131F3}" srcOrd="2" destOrd="0" presId="urn:microsoft.com/office/officeart/2009/3/layout/HorizontalOrganizationChart"/>
    <dgm:cxn modelId="{82596171-2CA4-45D1-9F3E-C44AE81BB9DB}" type="presParOf" srcId="{00FE36C2-398E-47A7-B2C6-2DC90CEE1BFE}" destId="{06A59BBD-2DD7-48DE-8639-FAF16AEAEBD9}" srcOrd="2" destOrd="0" presId="urn:microsoft.com/office/officeart/2009/3/layout/HorizontalOrganizationChart"/>
    <dgm:cxn modelId="{981E4D3D-2FC9-41D0-B2D0-709C3C844AB6}" type="presParOf" srcId="{00FE36C2-398E-47A7-B2C6-2DC90CEE1BFE}" destId="{81BFE19F-3AEA-4D7B-8ECA-06A4A5F188D1}" srcOrd="3" destOrd="0" presId="urn:microsoft.com/office/officeart/2009/3/layout/HorizontalOrganizationChart"/>
    <dgm:cxn modelId="{18F8562B-AC46-4FFF-A5DF-CF50C8CEA2A5}" type="presParOf" srcId="{81BFE19F-3AEA-4D7B-8ECA-06A4A5F188D1}" destId="{3AC61EFE-990D-44D8-BF36-4406116049A2}" srcOrd="0" destOrd="0" presId="urn:microsoft.com/office/officeart/2009/3/layout/HorizontalOrganizationChart"/>
    <dgm:cxn modelId="{65CC33F9-206A-458C-9028-3F7029EBED44}" type="presParOf" srcId="{3AC61EFE-990D-44D8-BF36-4406116049A2}" destId="{4C50279D-3441-46D1-B771-C08352BF93F4}" srcOrd="0" destOrd="0" presId="urn:microsoft.com/office/officeart/2009/3/layout/HorizontalOrganizationChart"/>
    <dgm:cxn modelId="{1AB7B077-7747-436A-A82E-B8FCF49D42AF}" type="presParOf" srcId="{3AC61EFE-990D-44D8-BF36-4406116049A2}" destId="{088CAEDB-D917-4FC2-9F5D-C32099D41DF1}" srcOrd="1" destOrd="0" presId="urn:microsoft.com/office/officeart/2009/3/layout/HorizontalOrganizationChart"/>
    <dgm:cxn modelId="{413CD959-D163-487C-8696-3DB78AF8EDE6}" type="presParOf" srcId="{81BFE19F-3AEA-4D7B-8ECA-06A4A5F188D1}" destId="{E993D5C2-4E4D-412C-B2E5-39DC61B12CD7}" srcOrd="1" destOrd="0" presId="urn:microsoft.com/office/officeart/2009/3/layout/HorizontalOrganizationChart"/>
    <dgm:cxn modelId="{D8083C21-41C6-4E5C-A81C-6E57FDEAF24D}" type="presParOf" srcId="{81BFE19F-3AEA-4D7B-8ECA-06A4A5F188D1}" destId="{4082236C-DAFA-4DB9-ADD5-6F65B6F53246}" srcOrd="2" destOrd="0" presId="urn:microsoft.com/office/officeart/2009/3/layout/HorizontalOrganizationChart"/>
    <dgm:cxn modelId="{E6951BC3-5D12-4F64-9DD4-390859AEC86F}" type="presParOf" srcId="{00FE36C2-398E-47A7-B2C6-2DC90CEE1BFE}" destId="{A60D8968-5FFE-4683-A308-FBACE18E3FC1}" srcOrd="4" destOrd="0" presId="urn:microsoft.com/office/officeart/2009/3/layout/HorizontalOrganizationChart"/>
    <dgm:cxn modelId="{B698AA8B-829C-4C66-A895-722945FA95B8}" type="presParOf" srcId="{00FE36C2-398E-47A7-B2C6-2DC90CEE1BFE}" destId="{19454BA2-1DEF-4F96-B81A-B942332DA77D}" srcOrd="5" destOrd="0" presId="urn:microsoft.com/office/officeart/2009/3/layout/HorizontalOrganizationChart"/>
    <dgm:cxn modelId="{CE874E66-FE12-402D-9C78-22DB4B5BAC33}" type="presParOf" srcId="{19454BA2-1DEF-4F96-B81A-B942332DA77D}" destId="{9E6D458A-E1BF-407C-86BC-196A3DD2DFA7}" srcOrd="0" destOrd="0" presId="urn:microsoft.com/office/officeart/2009/3/layout/HorizontalOrganizationChart"/>
    <dgm:cxn modelId="{ABB56A7F-BB99-44B0-BEC0-84677523A9E2}" type="presParOf" srcId="{9E6D458A-E1BF-407C-86BC-196A3DD2DFA7}" destId="{47C299EB-D03A-4BEC-AD48-1AAD1A7A8338}" srcOrd="0" destOrd="0" presId="urn:microsoft.com/office/officeart/2009/3/layout/HorizontalOrganizationChart"/>
    <dgm:cxn modelId="{9C4EF01E-7A1E-4AEF-9379-B26FE4D88CF7}" type="presParOf" srcId="{9E6D458A-E1BF-407C-86BC-196A3DD2DFA7}" destId="{B5E066CE-EEA3-4A12-8F4C-67AF2BF66099}" srcOrd="1" destOrd="0" presId="urn:microsoft.com/office/officeart/2009/3/layout/HorizontalOrganizationChart"/>
    <dgm:cxn modelId="{42233D4B-632E-43C6-B001-4DB8A8B168B9}" type="presParOf" srcId="{19454BA2-1DEF-4F96-B81A-B942332DA77D}" destId="{BCAA7FD3-0C80-4F7D-9AF6-E30C7D8784F8}" srcOrd="1" destOrd="0" presId="urn:microsoft.com/office/officeart/2009/3/layout/HorizontalOrganizationChart"/>
    <dgm:cxn modelId="{6AF37C38-92DC-4393-9942-7AAC7769EABD}" type="presParOf" srcId="{19454BA2-1DEF-4F96-B81A-B942332DA77D}" destId="{3E269321-62B9-48D2-A183-ECD2870D95ED}" srcOrd="2" destOrd="0" presId="urn:microsoft.com/office/officeart/2009/3/layout/HorizontalOrganizationChart"/>
    <dgm:cxn modelId="{BFDE6125-AC68-4FA5-BCA8-85D549C54222}" type="presParOf" srcId="{2189A3B7-1E43-4C8A-B7BD-58D459633734}" destId="{A0793DE9-26D0-435D-9E40-E8CEEAA3167D}" srcOrd="2" destOrd="0" presId="urn:microsoft.com/office/officeart/2009/3/layout/HorizontalOrganizationChart"/>
    <dgm:cxn modelId="{62DF5840-1E5D-4646-84E5-0284FC035D33}" type="presParOf" srcId="{4AF1E6AD-7CFA-4EDD-974C-2C8EDC3AFA44}" destId="{9B879107-83A9-4AB0-94E4-75461189A717}" srcOrd="2" destOrd="0" presId="urn:microsoft.com/office/officeart/2009/3/layout/HorizontalOrganizationChart"/>
    <dgm:cxn modelId="{146E00AB-78BE-4C69-A13B-F22F4CF3C9A2}" type="presParOf" srcId="{4AF1E6AD-7CFA-4EDD-974C-2C8EDC3AFA44}" destId="{6CAD1AB8-C139-4746-8A69-73C5C0A4C436}" srcOrd="3" destOrd="0" presId="urn:microsoft.com/office/officeart/2009/3/layout/HorizontalOrganizationChart"/>
    <dgm:cxn modelId="{D020C070-F347-46FE-A53C-EB0ACD427E80}" type="presParOf" srcId="{6CAD1AB8-C139-4746-8A69-73C5C0A4C436}" destId="{EE050275-9ED3-4441-A548-0D1F01032DF9}" srcOrd="0" destOrd="0" presId="urn:microsoft.com/office/officeart/2009/3/layout/HorizontalOrganizationChart"/>
    <dgm:cxn modelId="{8BBF6BA4-3D59-4B9F-B077-DA377110193D}" type="presParOf" srcId="{EE050275-9ED3-4441-A548-0D1F01032DF9}" destId="{1DB91A80-82CC-485B-A729-455D38558E67}" srcOrd="0" destOrd="0" presId="urn:microsoft.com/office/officeart/2009/3/layout/HorizontalOrganizationChart"/>
    <dgm:cxn modelId="{6799CC89-83F6-4470-8C7A-345973FAC598}" type="presParOf" srcId="{EE050275-9ED3-4441-A548-0D1F01032DF9}" destId="{7D31F206-8D0C-4A35-B293-64EE8FF22D00}" srcOrd="1" destOrd="0" presId="urn:microsoft.com/office/officeart/2009/3/layout/HorizontalOrganizationChart"/>
    <dgm:cxn modelId="{48B15FE1-A7F8-4C86-98CF-9AEE69EC0E50}" type="presParOf" srcId="{6CAD1AB8-C139-4746-8A69-73C5C0A4C436}" destId="{CBE5B22D-0713-4DC9-8202-4EA0CFD87810}" srcOrd="1" destOrd="0" presId="urn:microsoft.com/office/officeart/2009/3/layout/HorizontalOrganizationChart"/>
    <dgm:cxn modelId="{E79C2668-514F-40C9-B3F6-600804B34DE9}" type="presParOf" srcId="{CBE5B22D-0713-4DC9-8202-4EA0CFD87810}" destId="{E9DFD870-A8A8-4FAA-80A1-84C60B6C6FC9}" srcOrd="0" destOrd="0" presId="urn:microsoft.com/office/officeart/2009/3/layout/HorizontalOrganizationChart"/>
    <dgm:cxn modelId="{EDC1274B-D631-423E-85CD-9FA86AD762C3}" type="presParOf" srcId="{CBE5B22D-0713-4DC9-8202-4EA0CFD87810}" destId="{E8BA0FD3-FC9D-4F5F-A802-0B4CCD4145D3}" srcOrd="1" destOrd="0" presId="urn:microsoft.com/office/officeart/2009/3/layout/HorizontalOrganizationChart"/>
    <dgm:cxn modelId="{519CC4ED-AACB-4D6C-B1FD-5B3A24DEADC3}" type="presParOf" srcId="{E8BA0FD3-FC9D-4F5F-A802-0B4CCD4145D3}" destId="{B6173F6E-6DEB-45FB-AD97-5DFAAB98348B}" srcOrd="0" destOrd="0" presId="urn:microsoft.com/office/officeart/2009/3/layout/HorizontalOrganizationChart"/>
    <dgm:cxn modelId="{E1662E3E-2679-4C96-BD96-6407D82ECDF0}" type="presParOf" srcId="{B6173F6E-6DEB-45FB-AD97-5DFAAB98348B}" destId="{4457A92C-31D6-4E21-B70D-84367B1F7BB3}" srcOrd="0" destOrd="0" presId="urn:microsoft.com/office/officeart/2009/3/layout/HorizontalOrganizationChart"/>
    <dgm:cxn modelId="{75851257-7B3C-4C5C-96CF-6A670D5EF242}" type="presParOf" srcId="{B6173F6E-6DEB-45FB-AD97-5DFAAB98348B}" destId="{0D3F6033-32D2-48A7-90C2-0AE7D0C5BB08}" srcOrd="1" destOrd="0" presId="urn:microsoft.com/office/officeart/2009/3/layout/HorizontalOrganizationChart"/>
    <dgm:cxn modelId="{2CE00CE7-E456-4FE5-9DD2-FEE59EBA97CD}" type="presParOf" srcId="{E8BA0FD3-FC9D-4F5F-A802-0B4CCD4145D3}" destId="{C12F4F7E-D9B8-4E19-BA4A-03EC46200E82}" srcOrd="1" destOrd="0" presId="urn:microsoft.com/office/officeart/2009/3/layout/HorizontalOrganizationChart"/>
    <dgm:cxn modelId="{B0A4AEB5-56A5-4C11-A0E2-7FF926157C64}" type="presParOf" srcId="{E8BA0FD3-FC9D-4F5F-A802-0B4CCD4145D3}" destId="{81FBDB87-D292-4701-A711-13A4CC758E3B}" srcOrd="2" destOrd="0" presId="urn:microsoft.com/office/officeart/2009/3/layout/HorizontalOrganizationChart"/>
    <dgm:cxn modelId="{CD70C881-03EC-4D44-BA37-9E9DEDF29E2F}" type="presParOf" srcId="{6CAD1AB8-C139-4746-8A69-73C5C0A4C436}" destId="{5DDFCCC1-6914-4C0E-BAC0-E35EB89759C7}" srcOrd="2" destOrd="0" presId="urn:microsoft.com/office/officeart/2009/3/layout/HorizontalOrganizationChart"/>
    <dgm:cxn modelId="{0EEEA506-3130-4071-AA23-CEAD394F886F}" type="presParOf" srcId="{418DD88B-B0FF-4D6C-8080-6C25DF7D11DE}" destId="{ACEEBC7A-DE88-408E-97E6-22599B5C62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26A45-8E02-49A9-B018-D398F7C817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AC499E-C9E4-4E72-B859-81E77E8E9AF4}">
      <dgm:prSet phldrT="[Text]" custT="1"/>
      <dgm:spPr/>
      <dgm:t>
        <a:bodyPr/>
        <a:lstStyle/>
        <a:p>
          <a:r>
            <a:rPr lang="en-IN" sz="2800" dirty="0">
              <a:latin typeface="Bahnschrift" panose="020B0502040204020203" pitchFamily="34" charset="0"/>
            </a:rPr>
            <a:t>Mode</a:t>
          </a:r>
        </a:p>
      </dgm:t>
    </dgm:pt>
    <dgm:pt modelId="{499FAD50-0357-44B3-81FE-22C42A2EB4BD}" type="parTrans" cxnId="{097E0A44-E591-4A38-B4B4-1868AA490195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8899C715-BDD9-4F63-AA3D-1B36C4DB20F9}" type="sibTrans" cxnId="{097E0A44-E591-4A38-B4B4-1868AA490195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B4713137-24A9-42ED-98F3-F07C17A2B916}">
      <dgm:prSet phldrT="[Text]" custT="1"/>
      <dgm:spPr/>
      <dgm:t>
        <a:bodyPr/>
        <a:lstStyle/>
        <a:p>
          <a:r>
            <a:rPr lang="en-IN" sz="2800" dirty="0">
              <a:latin typeface="Bahnschrift" panose="020B0502040204020203" pitchFamily="34" charset="0"/>
            </a:rPr>
            <a:t>Multi mode</a:t>
          </a:r>
        </a:p>
      </dgm:t>
    </dgm:pt>
    <dgm:pt modelId="{C029D482-9E30-4752-8BDA-0AA781C23CDC}" type="parTrans" cxnId="{06C215A8-D650-45EA-969E-79D0B8108A9B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0F08DEC8-1DFD-4640-B9A0-C95B9CFA2CC4}" type="sibTrans" cxnId="{06C215A8-D650-45EA-969E-79D0B8108A9B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1A88E71B-7A54-43A3-9E2D-94BF458E7CCB}">
      <dgm:prSet phldrT="[Text]" custT="1"/>
      <dgm:spPr/>
      <dgm:t>
        <a:bodyPr/>
        <a:lstStyle/>
        <a:p>
          <a:r>
            <a:rPr lang="en-IN" sz="2800" dirty="0">
              <a:latin typeface="Bahnschrift" panose="020B0502040204020203" pitchFamily="34" charset="0"/>
            </a:rPr>
            <a:t>Step index</a:t>
          </a:r>
        </a:p>
      </dgm:t>
    </dgm:pt>
    <dgm:pt modelId="{43663BDA-7B82-42D3-BB08-47DFA6CE8DC9}" type="parTrans" cxnId="{5A930DC6-CE3D-4233-8FFA-EAC90A0B5E8C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18C83D5A-BEFE-4B03-BE57-7A9ABD3BCB1D}" type="sibTrans" cxnId="{5A930DC6-CE3D-4233-8FFA-EAC90A0B5E8C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75064692-4AF5-4C00-98DC-655AF9BB144F}">
      <dgm:prSet phldrT="[Text]" custT="1"/>
      <dgm:spPr/>
      <dgm:t>
        <a:bodyPr/>
        <a:lstStyle/>
        <a:p>
          <a:r>
            <a:rPr lang="en-IN" sz="2800" dirty="0">
              <a:latin typeface="Bahnschrift" panose="020B0502040204020203" pitchFamily="34" charset="0"/>
            </a:rPr>
            <a:t>Graded index</a:t>
          </a:r>
        </a:p>
      </dgm:t>
    </dgm:pt>
    <dgm:pt modelId="{6870A631-E72E-4C57-9A34-67859EC5C9E2}" type="parTrans" cxnId="{3A918763-2D56-423C-AE00-316699A604B8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11D75C82-8B42-4610-86C5-8EB6AA9627D9}" type="sibTrans" cxnId="{3A918763-2D56-423C-AE00-316699A604B8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B555DF5B-2624-4D7D-A977-23FC3D27315B}">
      <dgm:prSet phldrT="[Text]" custT="1"/>
      <dgm:spPr/>
      <dgm:t>
        <a:bodyPr/>
        <a:lstStyle/>
        <a:p>
          <a:r>
            <a:rPr lang="en-IN" sz="2800" dirty="0">
              <a:latin typeface="Bahnschrift" panose="020B0502040204020203" pitchFamily="34" charset="0"/>
            </a:rPr>
            <a:t>Single mode</a:t>
          </a:r>
        </a:p>
      </dgm:t>
    </dgm:pt>
    <dgm:pt modelId="{0C3544AE-2775-4CE3-822A-2B517F2B3E4B}" type="parTrans" cxnId="{F2AC8F20-81C1-4AEF-BE67-F4DDE4E5E70F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1B2C5370-BCC5-4A71-B9AB-0F5DF63B4F70}" type="sibTrans" cxnId="{F2AC8F20-81C1-4AEF-BE67-F4DDE4E5E70F}">
      <dgm:prSet/>
      <dgm:spPr/>
      <dgm:t>
        <a:bodyPr/>
        <a:lstStyle/>
        <a:p>
          <a:endParaRPr lang="en-IN" sz="2800">
            <a:latin typeface="Bahnschrift" panose="020B0502040204020203" pitchFamily="34" charset="0"/>
          </a:endParaRPr>
        </a:p>
      </dgm:t>
    </dgm:pt>
    <dgm:pt modelId="{F7DD6775-F300-43E7-B70F-3DA83F272088}" type="pres">
      <dgm:prSet presAssocID="{E3726A45-8E02-49A9-B018-D398F7C817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C4D3C2-9C70-4F44-9D99-C84417603C44}" type="pres">
      <dgm:prSet presAssocID="{5BAC499E-C9E4-4E72-B859-81E77E8E9AF4}" presName="hierRoot1" presStyleCnt="0"/>
      <dgm:spPr/>
    </dgm:pt>
    <dgm:pt modelId="{BD0F3516-AD04-4BDF-82E6-E7B24399553E}" type="pres">
      <dgm:prSet presAssocID="{5BAC499E-C9E4-4E72-B859-81E77E8E9AF4}" presName="composite" presStyleCnt="0"/>
      <dgm:spPr/>
    </dgm:pt>
    <dgm:pt modelId="{D6978536-C95B-4C5F-A035-65F49D3D2415}" type="pres">
      <dgm:prSet presAssocID="{5BAC499E-C9E4-4E72-B859-81E77E8E9AF4}" presName="background" presStyleLbl="node0" presStyleIdx="0" presStyleCnt="1"/>
      <dgm:spPr/>
    </dgm:pt>
    <dgm:pt modelId="{1686BB88-5A6C-4CD2-B5BF-A80F1779B798}" type="pres">
      <dgm:prSet presAssocID="{5BAC499E-C9E4-4E72-B859-81E77E8E9AF4}" presName="text" presStyleLbl="fgAcc0" presStyleIdx="0" presStyleCnt="1">
        <dgm:presLayoutVars>
          <dgm:chPref val="3"/>
        </dgm:presLayoutVars>
      </dgm:prSet>
      <dgm:spPr/>
    </dgm:pt>
    <dgm:pt modelId="{C3634BC9-C613-4903-B9F8-20ACB540568D}" type="pres">
      <dgm:prSet presAssocID="{5BAC499E-C9E4-4E72-B859-81E77E8E9AF4}" presName="hierChild2" presStyleCnt="0"/>
      <dgm:spPr/>
    </dgm:pt>
    <dgm:pt modelId="{5D6E251D-5C5B-40A5-9DCC-DC6093713C34}" type="pres">
      <dgm:prSet presAssocID="{C029D482-9E30-4752-8BDA-0AA781C23CDC}" presName="Name10" presStyleLbl="parChTrans1D2" presStyleIdx="0" presStyleCnt="2"/>
      <dgm:spPr/>
    </dgm:pt>
    <dgm:pt modelId="{61F2EC0E-ED03-44A2-B536-026F40275B83}" type="pres">
      <dgm:prSet presAssocID="{B4713137-24A9-42ED-98F3-F07C17A2B916}" presName="hierRoot2" presStyleCnt="0"/>
      <dgm:spPr/>
    </dgm:pt>
    <dgm:pt modelId="{9D2D30CF-0839-49D9-804E-4D19C3895529}" type="pres">
      <dgm:prSet presAssocID="{B4713137-24A9-42ED-98F3-F07C17A2B916}" presName="composite2" presStyleCnt="0"/>
      <dgm:spPr/>
    </dgm:pt>
    <dgm:pt modelId="{4D3385BA-62AE-4CF0-9D56-443323581FF6}" type="pres">
      <dgm:prSet presAssocID="{B4713137-24A9-42ED-98F3-F07C17A2B916}" presName="background2" presStyleLbl="node2" presStyleIdx="0" presStyleCnt="2"/>
      <dgm:spPr/>
    </dgm:pt>
    <dgm:pt modelId="{683893CB-4EC3-4182-BC80-41C7454E4E96}" type="pres">
      <dgm:prSet presAssocID="{B4713137-24A9-42ED-98F3-F07C17A2B916}" presName="text2" presStyleLbl="fgAcc2" presStyleIdx="0" presStyleCnt="2">
        <dgm:presLayoutVars>
          <dgm:chPref val="3"/>
        </dgm:presLayoutVars>
      </dgm:prSet>
      <dgm:spPr/>
    </dgm:pt>
    <dgm:pt modelId="{8231C934-D462-4C41-ACCB-971141E049AC}" type="pres">
      <dgm:prSet presAssocID="{B4713137-24A9-42ED-98F3-F07C17A2B916}" presName="hierChild3" presStyleCnt="0"/>
      <dgm:spPr/>
    </dgm:pt>
    <dgm:pt modelId="{E8B0B55F-2473-44DF-9554-1396C6418736}" type="pres">
      <dgm:prSet presAssocID="{43663BDA-7B82-42D3-BB08-47DFA6CE8DC9}" presName="Name17" presStyleLbl="parChTrans1D3" presStyleIdx="0" presStyleCnt="2"/>
      <dgm:spPr/>
    </dgm:pt>
    <dgm:pt modelId="{06FAC94A-A1E9-4A61-9E4A-650BBB87C9FE}" type="pres">
      <dgm:prSet presAssocID="{1A88E71B-7A54-43A3-9E2D-94BF458E7CCB}" presName="hierRoot3" presStyleCnt="0"/>
      <dgm:spPr/>
    </dgm:pt>
    <dgm:pt modelId="{3F0550CF-00A2-4EAD-87E4-5A7B41BFF0BF}" type="pres">
      <dgm:prSet presAssocID="{1A88E71B-7A54-43A3-9E2D-94BF458E7CCB}" presName="composite3" presStyleCnt="0"/>
      <dgm:spPr/>
    </dgm:pt>
    <dgm:pt modelId="{3B2CF0CC-3A95-43F2-B5C8-177F6925FDB6}" type="pres">
      <dgm:prSet presAssocID="{1A88E71B-7A54-43A3-9E2D-94BF458E7CCB}" presName="background3" presStyleLbl="node3" presStyleIdx="0" presStyleCnt="2"/>
      <dgm:spPr/>
    </dgm:pt>
    <dgm:pt modelId="{D4D8DA3A-7B1F-4CB6-B033-905C11A5EFD0}" type="pres">
      <dgm:prSet presAssocID="{1A88E71B-7A54-43A3-9E2D-94BF458E7CCB}" presName="text3" presStyleLbl="fgAcc3" presStyleIdx="0" presStyleCnt="2">
        <dgm:presLayoutVars>
          <dgm:chPref val="3"/>
        </dgm:presLayoutVars>
      </dgm:prSet>
      <dgm:spPr/>
    </dgm:pt>
    <dgm:pt modelId="{83D2DED5-1D9B-4047-88C7-7A2DFC53A002}" type="pres">
      <dgm:prSet presAssocID="{1A88E71B-7A54-43A3-9E2D-94BF458E7CCB}" presName="hierChild4" presStyleCnt="0"/>
      <dgm:spPr/>
    </dgm:pt>
    <dgm:pt modelId="{2BF301D5-3734-4845-B8B8-5907832092E8}" type="pres">
      <dgm:prSet presAssocID="{6870A631-E72E-4C57-9A34-67859EC5C9E2}" presName="Name17" presStyleLbl="parChTrans1D3" presStyleIdx="1" presStyleCnt="2"/>
      <dgm:spPr/>
    </dgm:pt>
    <dgm:pt modelId="{D26D4B9A-0BF0-4FCB-888F-DF7F7C64B66A}" type="pres">
      <dgm:prSet presAssocID="{75064692-4AF5-4C00-98DC-655AF9BB144F}" presName="hierRoot3" presStyleCnt="0"/>
      <dgm:spPr/>
    </dgm:pt>
    <dgm:pt modelId="{1EDD731B-8F12-4AB6-BB82-B79CC0A80F18}" type="pres">
      <dgm:prSet presAssocID="{75064692-4AF5-4C00-98DC-655AF9BB144F}" presName="composite3" presStyleCnt="0"/>
      <dgm:spPr/>
    </dgm:pt>
    <dgm:pt modelId="{6917083B-C1D5-493C-B813-3349B7BB8DE4}" type="pres">
      <dgm:prSet presAssocID="{75064692-4AF5-4C00-98DC-655AF9BB144F}" presName="background3" presStyleLbl="node3" presStyleIdx="1" presStyleCnt="2"/>
      <dgm:spPr/>
    </dgm:pt>
    <dgm:pt modelId="{04FC3663-438B-437B-8D3B-1FDEBF4D2F82}" type="pres">
      <dgm:prSet presAssocID="{75064692-4AF5-4C00-98DC-655AF9BB144F}" presName="text3" presStyleLbl="fgAcc3" presStyleIdx="1" presStyleCnt="2">
        <dgm:presLayoutVars>
          <dgm:chPref val="3"/>
        </dgm:presLayoutVars>
      </dgm:prSet>
      <dgm:spPr/>
    </dgm:pt>
    <dgm:pt modelId="{1A0315CC-ED05-4B0F-96E2-126A16B7D012}" type="pres">
      <dgm:prSet presAssocID="{75064692-4AF5-4C00-98DC-655AF9BB144F}" presName="hierChild4" presStyleCnt="0"/>
      <dgm:spPr/>
    </dgm:pt>
    <dgm:pt modelId="{1ECF80DF-1FC4-4C65-A016-B0E500FE0909}" type="pres">
      <dgm:prSet presAssocID="{0C3544AE-2775-4CE3-822A-2B517F2B3E4B}" presName="Name10" presStyleLbl="parChTrans1D2" presStyleIdx="1" presStyleCnt="2"/>
      <dgm:spPr/>
    </dgm:pt>
    <dgm:pt modelId="{E794E511-652F-4EB1-A5BA-C3A1C36D8450}" type="pres">
      <dgm:prSet presAssocID="{B555DF5B-2624-4D7D-A977-23FC3D27315B}" presName="hierRoot2" presStyleCnt="0"/>
      <dgm:spPr/>
    </dgm:pt>
    <dgm:pt modelId="{A897AE35-124D-45E4-B2D8-160A8EA96866}" type="pres">
      <dgm:prSet presAssocID="{B555DF5B-2624-4D7D-A977-23FC3D27315B}" presName="composite2" presStyleCnt="0"/>
      <dgm:spPr/>
    </dgm:pt>
    <dgm:pt modelId="{44B6CE6E-3882-4F63-8EE3-A5C818D81AED}" type="pres">
      <dgm:prSet presAssocID="{B555DF5B-2624-4D7D-A977-23FC3D27315B}" presName="background2" presStyleLbl="node2" presStyleIdx="1" presStyleCnt="2"/>
      <dgm:spPr/>
    </dgm:pt>
    <dgm:pt modelId="{DA7887E4-552C-49BD-8D32-2A00CD0EA4BB}" type="pres">
      <dgm:prSet presAssocID="{B555DF5B-2624-4D7D-A977-23FC3D27315B}" presName="text2" presStyleLbl="fgAcc2" presStyleIdx="1" presStyleCnt="2">
        <dgm:presLayoutVars>
          <dgm:chPref val="3"/>
        </dgm:presLayoutVars>
      </dgm:prSet>
      <dgm:spPr/>
    </dgm:pt>
    <dgm:pt modelId="{046D03B4-7517-443C-BA18-5107DD1C95CD}" type="pres">
      <dgm:prSet presAssocID="{B555DF5B-2624-4D7D-A977-23FC3D27315B}" presName="hierChild3" presStyleCnt="0"/>
      <dgm:spPr/>
    </dgm:pt>
  </dgm:ptLst>
  <dgm:cxnLst>
    <dgm:cxn modelId="{CEE68C17-4A7A-45FA-83DF-A4DE911EA185}" type="presOf" srcId="{1A88E71B-7A54-43A3-9E2D-94BF458E7CCB}" destId="{D4D8DA3A-7B1F-4CB6-B033-905C11A5EFD0}" srcOrd="0" destOrd="0" presId="urn:microsoft.com/office/officeart/2005/8/layout/hierarchy1"/>
    <dgm:cxn modelId="{BAFC9918-A432-4924-A3D3-2CEFCC928DBF}" type="presOf" srcId="{B555DF5B-2624-4D7D-A977-23FC3D27315B}" destId="{DA7887E4-552C-49BD-8D32-2A00CD0EA4BB}" srcOrd="0" destOrd="0" presId="urn:microsoft.com/office/officeart/2005/8/layout/hierarchy1"/>
    <dgm:cxn modelId="{7B322C1A-670B-4140-A7DD-702216A994BC}" type="presOf" srcId="{0C3544AE-2775-4CE3-822A-2B517F2B3E4B}" destId="{1ECF80DF-1FC4-4C65-A016-B0E500FE0909}" srcOrd="0" destOrd="0" presId="urn:microsoft.com/office/officeart/2005/8/layout/hierarchy1"/>
    <dgm:cxn modelId="{F2AC8F20-81C1-4AEF-BE67-F4DDE4E5E70F}" srcId="{5BAC499E-C9E4-4E72-B859-81E77E8E9AF4}" destId="{B555DF5B-2624-4D7D-A977-23FC3D27315B}" srcOrd="1" destOrd="0" parTransId="{0C3544AE-2775-4CE3-822A-2B517F2B3E4B}" sibTransId="{1B2C5370-BCC5-4A71-B9AB-0F5DF63B4F70}"/>
    <dgm:cxn modelId="{AA1DED3A-9D58-4FC3-8F39-998E378EB524}" type="presOf" srcId="{E3726A45-8E02-49A9-B018-D398F7C81711}" destId="{F7DD6775-F300-43E7-B70F-3DA83F272088}" srcOrd="0" destOrd="0" presId="urn:microsoft.com/office/officeart/2005/8/layout/hierarchy1"/>
    <dgm:cxn modelId="{5973A15F-2FD0-455F-9DCE-41627F62A58D}" type="presOf" srcId="{6870A631-E72E-4C57-9A34-67859EC5C9E2}" destId="{2BF301D5-3734-4845-B8B8-5907832092E8}" srcOrd="0" destOrd="0" presId="urn:microsoft.com/office/officeart/2005/8/layout/hierarchy1"/>
    <dgm:cxn modelId="{3A918763-2D56-423C-AE00-316699A604B8}" srcId="{B4713137-24A9-42ED-98F3-F07C17A2B916}" destId="{75064692-4AF5-4C00-98DC-655AF9BB144F}" srcOrd="1" destOrd="0" parTransId="{6870A631-E72E-4C57-9A34-67859EC5C9E2}" sibTransId="{11D75C82-8B42-4610-86C5-8EB6AA9627D9}"/>
    <dgm:cxn modelId="{097E0A44-E591-4A38-B4B4-1868AA490195}" srcId="{E3726A45-8E02-49A9-B018-D398F7C81711}" destId="{5BAC499E-C9E4-4E72-B859-81E77E8E9AF4}" srcOrd="0" destOrd="0" parTransId="{499FAD50-0357-44B3-81FE-22C42A2EB4BD}" sibTransId="{8899C715-BDD9-4F63-AA3D-1B36C4DB20F9}"/>
    <dgm:cxn modelId="{4DDB465A-8676-45F0-AF52-40C87695172F}" type="presOf" srcId="{C029D482-9E30-4752-8BDA-0AA781C23CDC}" destId="{5D6E251D-5C5B-40A5-9DCC-DC6093713C34}" srcOrd="0" destOrd="0" presId="urn:microsoft.com/office/officeart/2005/8/layout/hierarchy1"/>
    <dgm:cxn modelId="{9FB97581-2EF5-4AD7-9348-2FC1BE7C5B17}" type="presOf" srcId="{B4713137-24A9-42ED-98F3-F07C17A2B916}" destId="{683893CB-4EC3-4182-BC80-41C7454E4E96}" srcOrd="0" destOrd="0" presId="urn:microsoft.com/office/officeart/2005/8/layout/hierarchy1"/>
    <dgm:cxn modelId="{06C215A8-D650-45EA-969E-79D0B8108A9B}" srcId="{5BAC499E-C9E4-4E72-B859-81E77E8E9AF4}" destId="{B4713137-24A9-42ED-98F3-F07C17A2B916}" srcOrd="0" destOrd="0" parTransId="{C029D482-9E30-4752-8BDA-0AA781C23CDC}" sibTransId="{0F08DEC8-1DFD-4640-B9A0-C95B9CFA2CC4}"/>
    <dgm:cxn modelId="{F0ABD4B6-7EED-4E23-9922-6AF70619EC01}" type="presOf" srcId="{43663BDA-7B82-42D3-BB08-47DFA6CE8DC9}" destId="{E8B0B55F-2473-44DF-9554-1396C6418736}" srcOrd="0" destOrd="0" presId="urn:microsoft.com/office/officeart/2005/8/layout/hierarchy1"/>
    <dgm:cxn modelId="{5A930DC6-CE3D-4233-8FFA-EAC90A0B5E8C}" srcId="{B4713137-24A9-42ED-98F3-F07C17A2B916}" destId="{1A88E71B-7A54-43A3-9E2D-94BF458E7CCB}" srcOrd="0" destOrd="0" parTransId="{43663BDA-7B82-42D3-BB08-47DFA6CE8DC9}" sibTransId="{18C83D5A-BEFE-4B03-BE57-7A9ABD3BCB1D}"/>
    <dgm:cxn modelId="{8A2F9DD6-5138-460C-B6D0-A560ACB6F3C6}" type="presOf" srcId="{5BAC499E-C9E4-4E72-B859-81E77E8E9AF4}" destId="{1686BB88-5A6C-4CD2-B5BF-A80F1779B798}" srcOrd="0" destOrd="0" presId="urn:microsoft.com/office/officeart/2005/8/layout/hierarchy1"/>
    <dgm:cxn modelId="{D656E3E1-A06D-4548-A24B-C7D614FD8D3B}" type="presOf" srcId="{75064692-4AF5-4C00-98DC-655AF9BB144F}" destId="{04FC3663-438B-437B-8D3B-1FDEBF4D2F82}" srcOrd="0" destOrd="0" presId="urn:microsoft.com/office/officeart/2005/8/layout/hierarchy1"/>
    <dgm:cxn modelId="{C579766E-AC38-4000-A175-18033744CBC4}" type="presParOf" srcId="{F7DD6775-F300-43E7-B70F-3DA83F272088}" destId="{A0C4D3C2-9C70-4F44-9D99-C84417603C44}" srcOrd="0" destOrd="0" presId="urn:microsoft.com/office/officeart/2005/8/layout/hierarchy1"/>
    <dgm:cxn modelId="{74640673-4FDB-4FCE-AE58-683F38DB3863}" type="presParOf" srcId="{A0C4D3C2-9C70-4F44-9D99-C84417603C44}" destId="{BD0F3516-AD04-4BDF-82E6-E7B24399553E}" srcOrd="0" destOrd="0" presId="urn:microsoft.com/office/officeart/2005/8/layout/hierarchy1"/>
    <dgm:cxn modelId="{6DDB699A-3446-46C5-8D0B-03DD1E83A348}" type="presParOf" srcId="{BD0F3516-AD04-4BDF-82E6-E7B24399553E}" destId="{D6978536-C95B-4C5F-A035-65F49D3D2415}" srcOrd="0" destOrd="0" presId="urn:microsoft.com/office/officeart/2005/8/layout/hierarchy1"/>
    <dgm:cxn modelId="{3BB6C8E0-DED1-4E70-86DA-DA37F463B362}" type="presParOf" srcId="{BD0F3516-AD04-4BDF-82E6-E7B24399553E}" destId="{1686BB88-5A6C-4CD2-B5BF-A80F1779B798}" srcOrd="1" destOrd="0" presId="urn:microsoft.com/office/officeart/2005/8/layout/hierarchy1"/>
    <dgm:cxn modelId="{3516EDD1-3C3D-4FAC-8EB2-AC09C83E4912}" type="presParOf" srcId="{A0C4D3C2-9C70-4F44-9D99-C84417603C44}" destId="{C3634BC9-C613-4903-B9F8-20ACB540568D}" srcOrd="1" destOrd="0" presId="urn:microsoft.com/office/officeart/2005/8/layout/hierarchy1"/>
    <dgm:cxn modelId="{C289A013-7D4C-4208-9772-2C389EBCBF1E}" type="presParOf" srcId="{C3634BC9-C613-4903-B9F8-20ACB540568D}" destId="{5D6E251D-5C5B-40A5-9DCC-DC6093713C34}" srcOrd="0" destOrd="0" presId="urn:microsoft.com/office/officeart/2005/8/layout/hierarchy1"/>
    <dgm:cxn modelId="{04CB1D37-262E-415A-96C6-4040A583B30B}" type="presParOf" srcId="{C3634BC9-C613-4903-B9F8-20ACB540568D}" destId="{61F2EC0E-ED03-44A2-B536-026F40275B83}" srcOrd="1" destOrd="0" presId="urn:microsoft.com/office/officeart/2005/8/layout/hierarchy1"/>
    <dgm:cxn modelId="{6E25CA99-E14D-487C-80E4-1285829D1B19}" type="presParOf" srcId="{61F2EC0E-ED03-44A2-B536-026F40275B83}" destId="{9D2D30CF-0839-49D9-804E-4D19C3895529}" srcOrd="0" destOrd="0" presId="urn:microsoft.com/office/officeart/2005/8/layout/hierarchy1"/>
    <dgm:cxn modelId="{1503E55C-9BA0-4AB2-98D6-AFBFB84A94F2}" type="presParOf" srcId="{9D2D30CF-0839-49D9-804E-4D19C3895529}" destId="{4D3385BA-62AE-4CF0-9D56-443323581FF6}" srcOrd="0" destOrd="0" presId="urn:microsoft.com/office/officeart/2005/8/layout/hierarchy1"/>
    <dgm:cxn modelId="{770C2D2A-FD61-44F1-9590-9078E553C102}" type="presParOf" srcId="{9D2D30CF-0839-49D9-804E-4D19C3895529}" destId="{683893CB-4EC3-4182-BC80-41C7454E4E96}" srcOrd="1" destOrd="0" presId="urn:microsoft.com/office/officeart/2005/8/layout/hierarchy1"/>
    <dgm:cxn modelId="{385E0466-3AFE-45AF-B1DC-CF88EA67231D}" type="presParOf" srcId="{61F2EC0E-ED03-44A2-B536-026F40275B83}" destId="{8231C934-D462-4C41-ACCB-971141E049AC}" srcOrd="1" destOrd="0" presId="urn:microsoft.com/office/officeart/2005/8/layout/hierarchy1"/>
    <dgm:cxn modelId="{B3BA557F-9971-4C3C-AE13-8E963832763A}" type="presParOf" srcId="{8231C934-D462-4C41-ACCB-971141E049AC}" destId="{E8B0B55F-2473-44DF-9554-1396C6418736}" srcOrd="0" destOrd="0" presId="urn:microsoft.com/office/officeart/2005/8/layout/hierarchy1"/>
    <dgm:cxn modelId="{3E87F477-FBD2-43D8-888B-7CEF184DB6D3}" type="presParOf" srcId="{8231C934-D462-4C41-ACCB-971141E049AC}" destId="{06FAC94A-A1E9-4A61-9E4A-650BBB87C9FE}" srcOrd="1" destOrd="0" presId="urn:microsoft.com/office/officeart/2005/8/layout/hierarchy1"/>
    <dgm:cxn modelId="{E26806CF-A619-4E0B-9EAA-EC055BBA2A1D}" type="presParOf" srcId="{06FAC94A-A1E9-4A61-9E4A-650BBB87C9FE}" destId="{3F0550CF-00A2-4EAD-87E4-5A7B41BFF0BF}" srcOrd="0" destOrd="0" presId="urn:microsoft.com/office/officeart/2005/8/layout/hierarchy1"/>
    <dgm:cxn modelId="{5812ACDD-3517-4988-B463-90409CE8824A}" type="presParOf" srcId="{3F0550CF-00A2-4EAD-87E4-5A7B41BFF0BF}" destId="{3B2CF0CC-3A95-43F2-B5C8-177F6925FDB6}" srcOrd="0" destOrd="0" presId="urn:microsoft.com/office/officeart/2005/8/layout/hierarchy1"/>
    <dgm:cxn modelId="{D0E88011-0BBB-4D69-BBA5-3F17B1F6781B}" type="presParOf" srcId="{3F0550CF-00A2-4EAD-87E4-5A7B41BFF0BF}" destId="{D4D8DA3A-7B1F-4CB6-B033-905C11A5EFD0}" srcOrd="1" destOrd="0" presId="urn:microsoft.com/office/officeart/2005/8/layout/hierarchy1"/>
    <dgm:cxn modelId="{1F9D5936-9407-4FD1-8880-AF90E164D3C9}" type="presParOf" srcId="{06FAC94A-A1E9-4A61-9E4A-650BBB87C9FE}" destId="{83D2DED5-1D9B-4047-88C7-7A2DFC53A002}" srcOrd="1" destOrd="0" presId="urn:microsoft.com/office/officeart/2005/8/layout/hierarchy1"/>
    <dgm:cxn modelId="{011C99EC-122F-4467-A0BA-264823FE6E3A}" type="presParOf" srcId="{8231C934-D462-4C41-ACCB-971141E049AC}" destId="{2BF301D5-3734-4845-B8B8-5907832092E8}" srcOrd="2" destOrd="0" presId="urn:microsoft.com/office/officeart/2005/8/layout/hierarchy1"/>
    <dgm:cxn modelId="{26298F6C-F4FD-4B75-8FC3-2908FD41BC4C}" type="presParOf" srcId="{8231C934-D462-4C41-ACCB-971141E049AC}" destId="{D26D4B9A-0BF0-4FCB-888F-DF7F7C64B66A}" srcOrd="3" destOrd="0" presId="urn:microsoft.com/office/officeart/2005/8/layout/hierarchy1"/>
    <dgm:cxn modelId="{8EA3AEA4-2F19-45DD-AA09-CB73E5043F61}" type="presParOf" srcId="{D26D4B9A-0BF0-4FCB-888F-DF7F7C64B66A}" destId="{1EDD731B-8F12-4AB6-BB82-B79CC0A80F18}" srcOrd="0" destOrd="0" presId="urn:microsoft.com/office/officeart/2005/8/layout/hierarchy1"/>
    <dgm:cxn modelId="{DCB35251-D805-416C-86A0-A644F5F2F3B5}" type="presParOf" srcId="{1EDD731B-8F12-4AB6-BB82-B79CC0A80F18}" destId="{6917083B-C1D5-493C-B813-3349B7BB8DE4}" srcOrd="0" destOrd="0" presId="urn:microsoft.com/office/officeart/2005/8/layout/hierarchy1"/>
    <dgm:cxn modelId="{AD26D936-7678-477E-8E44-1B43BFBE4846}" type="presParOf" srcId="{1EDD731B-8F12-4AB6-BB82-B79CC0A80F18}" destId="{04FC3663-438B-437B-8D3B-1FDEBF4D2F82}" srcOrd="1" destOrd="0" presId="urn:microsoft.com/office/officeart/2005/8/layout/hierarchy1"/>
    <dgm:cxn modelId="{8553D7B6-96E5-4ADA-9003-4F286AF38E87}" type="presParOf" srcId="{D26D4B9A-0BF0-4FCB-888F-DF7F7C64B66A}" destId="{1A0315CC-ED05-4B0F-96E2-126A16B7D012}" srcOrd="1" destOrd="0" presId="urn:microsoft.com/office/officeart/2005/8/layout/hierarchy1"/>
    <dgm:cxn modelId="{E25AF849-52FC-4D14-A824-580259B06F49}" type="presParOf" srcId="{C3634BC9-C613-4903-B9F8-20ACB540568D}" destId="{1ECF80DF-1FC4-4C65-A016-B0E500FE0909}" srcOrd="2" destOrd="0" presId="urn:microsoft.com/office/officeart/2005/8/layout/hierarchy1"/>
    <dgm:cxn modelId="{A725A1CF-C4AB-41DD-8C9A-9238C38863DA}" type="presParOf" srcId="{C3634BC9-C613-4903-B9F8-20ACB540568D}" destId="{E794E511-652F-4EB1-A5BA-C3A1C36D8450}" srcOrd="3" destOrd="0" presId="urn:microsoft.com/office/officeart/2005/8/layout/hierarchy1"/>
    <dgm:cxn modelId="{AB971F4F-C22D-4C28-A7C7-D8755D6AA11F}" type="presParOf" srcId="{E794E511-652F-4EB1-A5BA-C3A1C36D8450}" destId="{A897AE35-124D-45E4-B2D8-160A8EA96866}" srcOrd="0" destOrd="0" presId="urn:microsoft.com/office/officeart/2005/8/layout/hierarchy1"/>
    <dgm:cxn modelId="{D7F949B4-8414-4C37-B6C6-E0687B1C9B9A}" type="presParOf" srcId="{A897AE35-124D-45E4-B2D8-160A8EA96866}" destId="{44B6CE6E-3882-4F63-8EE3-A5C818D81AED}" srcOrd="0" destOrd="0" presId="urn:microsoft.com/office/officeart/2005/8/layout/hierarchy1"/>
    <dgm:cxn modelId="{DC778CD7-7045-4FE2-B7A4-3DA907ACA796}" type="presParOf" srcId="{A897AE35-124D-45E4-B2D8-160A8EA96866}" destId="{DA7887E4-552C-49BD-8D32-2A00CD0EA4BB}" srcOrd="1" destOrd="0" presId="urn:microsoft.com/office/officeart/2005/8/layout/hierarchy1"/>
    <dgm:cxn modelId="{C023D004-6E4E-4A4D-B307-248546E0F23F}" type="presParOf" srcId="{E794E511-652F-4EB1-A5BA-C3A1C36D8450}" destId="{046D03B4-7517-443C-BA18-5107DD1C95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64FC6-8CFD-420F-8872-50B9E9A698EF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2A3A1C-E90E-41A7-ACD9-36945A8A91F9}">
      <dgm:prSet phldrT="[Text]"/>
      <dgm:spPr>
        <a:solidFill>
          <a:srgbClr val="B686DA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Wireless Transmission</a:t>
          </a:r>
        </a:p>
      </dgm:t>
    </dgm:pt>
    <dgm:pt modelId="{4F5D1834-A62B-43B6-B154-18FDA222D4BD}" type="parTrans" cxnId="{B48E22CE-C122-40AE-BBBE-CA9A3D2CB988}">
      <dgm:prSet/>
      <dgm:spPr/>
      <dgm:t>
        <a:bodyPr/>
        <a:lstStyle/>
        <a:p>
          <a:endParaRPr lang="en-IN"/>
        </a:p>
      </dgm:t>
    </dgm:pt>
    <dgm:pt modelId="{D2718C7D-0065-4E5D-9789-71D1512A9227}" type="sibTrans" cxnId="{B48E22CE-C122-40AE-BBBE-CA9A3D2CB988}">
      <dgm:prSet/>
      <dgm:spPr/>
      <dgm:t>
        <a:bodyPr/>
        <a:lstStyle/>
        <a:p>
          <a:endParaRPr lang="en-IN"/>
        </a:p>
      </dgm:t>
    </dgm:pt>
    <dgm:pt modelId="{DC197B6A-568F-4197-AF12-8F02E9E6CCC4}">
      <dgm:prSet phldrT="[Text]"/>
      <dgm:spPr>
        <a:solidFill>
          <a:srgbClr val="E2CF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Radio wave</a:t>
          </a:r>
        </a:p>
      </dgm:t>
    </dgm:pt>
    <dgm:pt modelId="{5AE934E3-E8A0-4E0D-807C-3BF9A0F40F1E}" type="parTrans" cxnId="{A306F956-DF1A-4C83-90A1-C6185E38B388}">
      <dgm:prSet/>
      <dgm:spPr/>
      <dgm:t>
        <a:bodyPr/>
        <a:lstStyle/>
        <a:p>
          <a:endParaRPr lang="en-IN"/>
        </a:p>
      </dgm:t>
    </dgm:pt>
    <dgm:pt modelId="{ECD34637-9689-4217-B89F-615ED37CC4AC}" type="sibTrans" cxnId="{A306F956-DF1A-4C83-90A1-C6185E38B388}">
      <dgm:prSet/>
      <dgm:spPr/>
      <dgm:t>
        <a:bodyPr/>
        <a:lstStyle/>
        <a:p>
          <a:endParaRPr lang="en-IN"/>
        </a:p>
      </dgm:t>
    </dgm:pt>
    <dgm:pt modelId="{96FA5150-73E0-41E7-BDAD-0B2D3FDB3D0E}">
      <dgm:prSet phldrT="[Text]"/>
      <dgm:spPr>
        <a:solidFill>
          <a:srgbClr val="E2CF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Microwave</a:t>
          </a:r>
        </a:p>
      </dgm:t>
    </dgm:pt>
    <dgm:pt modelId="{B6E02751-0B67-4894-88E1-646F9D67686B}" type="parTrans" cxnId="{949514BA-D64B-4817-AAE1-6770F8BE7D52}">
      <dgm:prSet/>
      <dgm:spPr/>
      <dgm:t>
        <a:bodyPr/>
        <a:lstStyle/>
        <a:p>
          <a:endParaRPr lang="en-IN"/>
        </a:p>
      </dgm:t>
    </dgm:pt>
    <dgm:pt modelId="{C2558080-ACCA-4268-B836-5C327263CD96}" type="sibTrans" cxnId="{949514BA-D64B-4817-AAE1-6770F8BE7D52}">
      <dgm:prSet/>
      <dgm:spPr/>
      <dgm:t>
        <a:bodyPr/>
        <a:lstStyle/>
        <a:p>
          <a:endParaRPr lang="en-IN"/>
        </a:p>
      </dgm:t>
    </dgm:pt>
    <dgm:pt modelId="{EE11D974-2E45-4231-9C93-F2112135F77D}">
      <dgm:prSet phldrT="[Text]"/>
      <dgm:spPr>
        <a:solidFill>
          <a:srgbClr val="E2CF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Bahnschrift" panose="020B0502040204020203" pitchFamily="34" charset="0"/>
            </a:rPr>
            <a:t>Infrared</a:t>
          </a:r>
        </a:p>
      </dgm:t>
    </dgm:pt>
    <dgm:pt modelId="{DB719F72-53F5-4472-8B6D-2F344B317F8C}" type="parTrans" cxnId="{2269887A-6990-4BD8-AD45-EC21386820D1}">
      <dgm:prSet/>
      <dgm:spPr/>
      <dgm:t>
        <a:bodyPr/>
        <a:lstStyle/>
        <a:p>
          <a:endParaRPr lang="en-IN"/>
        </a:p>
      </dgm:t>
    </dgm:pt>
    <dgm:pt modelId="{8546162F-16AA-48F4-8263-0ABE78C02A5E}" type="sibTrans" cxnId="{2269887A-6990-4BD8-AD45-EC21386820D1}">
      <dgm:prSet/>
      <dgm:spPr/>
      <dgm:t>
        <a:bodyPr/>
        <a:lstStyle/>
        <a:p>
          <a:endParaRPr lang="en-IN"/>
        </a:p>
      </dgm:t>
    </dgm:pt>
    <dgm:pt modelId="{B6503F6C-73A7-4E2B-8B01-FED379EF617A}" type="pres">
      <dgm:prSet presAssocID="{63A64FC6-8CFD-420F-8872-50B9E9A698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A19E25-36EA-483D-BA13-4ABF0C397E94}" type="pres">
      <dgm:prSet presAssocID="{2C2A3A1C-E90E-41A7-ACD9-36945A8A91F9}" presName="hierRoot1" presStyleCnt="0">
        <dgm:presLayoutVars>
          <dgm:hierBranch val="init"/>
        </dgm:presLayoutVars>
      </dgm:prSet>
      <dgm:spPr/>
    </dgm:pt>
    <dgm:pt modelId="{5592CD2C-66FE-4B77-B335-B316F0BB7BC4}" type="pres">
      <dgm:prSet presAssocID="{2C2A3A1C-E90E-41A7-ACD9-36945A8A91F9}" presName="rootComposite1" presStyleCnt="0"/>
      <dgm:spPr/>
    </dgm:pt>
    <dgm:pt modelId="{D2350567-78B9-4F1F-B10C-0D0897D5F9D2}" type="pres">
      <dgm:prSet presAssocID="{2C2A3A1C-E90E-41A7-ACD9-36945A8A91F9}" presName="rootText1" presStyleLbl="node0" presStyleIdx="0" presStyleCnt="1">
        <dgm:presLayoutVars>
          <dgm:chPref val="3"/>
        </dgm:presLayoutVars>
      </dgm:prSet>
      <dgm:spPr/>
    </dgm:pt>
    <dgm:pt modelId="{FAF5DCCB-F642-4775-81E6-C73A322C89CD}" type="pres">
      <dgm:prSet presAssocID="{2C2A3A1C-E90E-41A7-ACD9-36945A8A91F9}" presName="rootConnector1" presStyleLbl="node1" presStyleIdx="0" presStyleCnt="0"/>
      <dgm:spPr/>
    </dgm:pt>
    <dgm:pt modelId="{5EBBA1B3-2303-481B-92A4-132BA7CD3759}" type="pres">
      <dgm:prSet presAssocID="{2C2A3A1C-E90E-41A7-ACD9-36945A8A91F9}" presName="hierChild2" presStyleCnt="0"/>
      <dgm:spPr/>
    </dgm:pt>
    <dgm:pt modelId="{2E98889E-48CB-41AF-BFB3-4929BC95D54E}" type="pres">
      <dgm:prSet presAssocID="{5AE934E3-E8A0-4E0D-807C-3BF9A0F40F1E}" presName="Name37" presStyleLbl="parChTrans1D2" presStyleIdx="0" presStyleCnt="3"/>
      <dgm:spPr/>
    </dgm:pt>
    <dgm:pt modelId="{C7D2FE4B-03C0-4AE1-9821-F6E167062170}" type="pres">
      <dgm:prSet presAssocID="{DC197B6A-568F-4197-AF12-8F02E9E6CCC4}" presName="hierRoot2" presStyleCnt="0">
        <dgm:presLayoutVars>
          <dgm:hierBranch val="init"/>
        </dgm:presLayoutVars>
      </dgm:prSet>
      <dgm:spPr/>
    </dgm:pt>
    <dgm:pt modelId="{5C9FE339-45A8-483E-97D8-18591D040779}" type="pres">
      <dgm:prSet presAssocID="{DC197B6A-568F-4197-AF12-8F02E9E6CCC4}" presName="rootComposite" presStyleCnt="0"/>
      <dgm:spPr/>
    </dgm:pt>
    <dgm:pt modelId="{6E2D79D4-A8B0-4E67-8823-78AC65E43A35}" type="pres">
      <dgm:prSet presAssocID="{DC197B6A-568F-4197-AF12-8F02E9E6CCC4}" presName="rootText" presStyleLbl="node2" presStyleIdx="0" presStyleCnt="3">
        <dgm:presLayoutVars>
          <dgm:chPref val="3"/>
        </dgm:presLayoutVars>
      </dgm:prSet>
      <dgm:spPr/>
    </dgm:pt>
    <dgm:pt modelId="{D7B86FF4-D22D-4EB7-95B0-D55297102919}" type="pres">
      <dgm:prSet presAssocID="{DC197B6A-568F-4197-AF12-8F02E9E6CCC4}" presName="rootConnector" presStyleLbl="node2" presStyleIdx="0" presStyleCnt="3"/>
      <dgm:spPr/>
    </dgm:pt>
    <dgm:pt modelId="{0ADBEF27-905D-4715-AC18-494BA39672A0}" type="pres">
      <dgm:prSet presAssocID="{DC197B6A-568F-4197-AF12-8F02E9E6CCC4}" presName="hierChild4" presStyleCnt="0"/>
      <dgm:spPr/>
    </dgm:pt>
    <dgm:pt modelId="{DBA64599-7882-4815-86C7-5DCA875483AD}" type="pres">
      <dgm:prSet presAssocID="{DC197B6A-568F-4197-AF12-8F02E9E6CCC4}" presName="hierChild5" presStyleCnt="0"/>
      <dgm:spPr/>
    </dgm:pt>
    <dgm:pt modelId="{FE443E29-C48C-4CDD-BFBE-DFEF24D6DDCB}" type="pres">
      <dgm:prSet presAssocID="{B6E02751-0B67-4894-88E1-646F9D67686B}" presName="Name37" presStyleLbl="parChTrans1D2" presStyleIdx="1" presStyleCnt="3"/>
      <dgm:spPr/>
    </dgm:pt>
    <dgm:pt modelId="{17B10F9E-66E3-4DA2-832A-C79B2E16BDD0}" type="pres">
      <dgm:prSet presAssocID="{96FA5150-73E0-41E7-BDAD-0B2D3FDB3D0E}" presName="hierRoot2" presStyleCnt="0">
        <dgm:presLayoutVars>
          <dgm:hierBranch val="init"/>
        </dgm:presLayoutVars>
      </dgm:prSet>
      <dgm:spPr/>
    </dgm:pt>
    <dgm:pt modelId="{2BA27CC3-E853-49F4-953F-432F3AB4C03A}" type="pres">
      <dgm:prSet presAssocID="{96FA5150-73E0-41E7-BDAD-0B2D3FDB3D0E}" presName="rootComposite" presStyleCnt="0"/>
      <dgm:spPr/>
    </dgm:pt>
    <dgm:pt modelId="{A996A480-B56C-4C41-8A60-BB27D93E8D66}" type="pres">
      <dgm:prSet presAssocID="{96FA5150-73E0-41E7-BDAD-0B2D3FDB3D0E}" presName="rootText" presStyleLbl="node2" presStyleIdx="1" presStyleCnt="3">
        <dgm:presLayoutVars>
          <dgm:chPref val="3"/>
        </dgm:presLayoutVars>
      </dgm:prSet>
      <dgm:spPr/>
    </dgm:pt>
    <dgm:pt modelId="{091659EE-7778-4B44-9B2F-69B18DF4D198}" type="pres">
      <dgm:prSet presAssocID="{96FA5150-73E0-41E7-BDAD-0B2D3FDB3D0E}" presName="rootConnector" presStyleLbl="node2" presStyleIdx="1" presStyleCnt="3"/>
      <dgm:spPr/>
    </dgm:pt>
    <dgm:pt modelId="{045C543A-1798-400A-A8FA-990829A44852}" type="pres">
      <dgm:prSet presAssocID="{96FA5150-73E0-41E7-BDAD-0B2D3FDB3D0E}" presName="hierChild4" presStyleCnt="0"/>
      <dgm:spPr/>
    </dgm:pt>
    <dgm:pt modelId="{17FB1874-E61B-4305-B157-97080F52D690}" type="pres">
      <dgm:prSet presAssocID="{96FA5150-73E0-41E7-BDAD-0B2D3FDB3D0E}" presName="hierChild5" presStyleCnt="0"/>
      <dgm:spPr/>
    </dgm:pt>
    <dgm:pt modelId="{5FBC5F9E-4F70-4D9A-B91C-E7D3524411B3}" type="pres">
      <dgm:prSet presAssocID="{DB719F72-53F5-4472-8B6D-2F344B317F8C}" presName="Name37" presStyleLbl="parChTrans1D2" presStyleIdx="2" presStyleCnt="3"/>
      <dgm:spPr/>
    </dgm:pt>
    <dgm:pt modelId="{F19B114C-509A-4279-95E7-8A735021E7F7}" type="pres">
      <dgm:prSet presAssocID="{EE11D974-2E45-4231-9C93-F2112135F77D}" presName="hierRoot2" presStyleCnt="0">
        <dgm:presLayoutVars>
          <dgm:hierBranch val="init"/>
        </dgm:presLayoutVars>
      </dgm:prSet>
      <dgm:spPr/>
    </dgm:pt>
    <dgm:pt modelId="{07C4F19F-A811-419F-B77F-E2C8BB6A778D}" type="pres">
      <dgm:prSet presAssocID="{EE11D974-2E45-4231-9C93-F2112135F77D}" presName="rootComposite" presStyleCnt="0"/>
      <dgm:spPr/>
    </dgm:pt>
    <dgm:pt modelId="{FD47CFD9-0A64-439C-9B6A-4881BEDC3D3B}" type="pres">
      <dgm:prSet presAssocID="{EE11D974-2E45-4231-9C93-F2112135F77D}" presName="rootText" presStyleLbl="node2" presStyleIdx="2" presStyleCnt="3">
        <dgm:presLayoutVars>
          <dgm:chPref val="3"/>
        </dgm:presLayoutVars>
      </dgm:prSet>
      <dgm:spPr/>
    </dgm:pt>
    <dgm:pt modelId="{B7AEE377-0BD4-4EC4-AFF6-40737F0749BE}" type="pres">
      <dgm:prSet presAssocID="{EE11D974-2E45-4231-9C93-F2112135F77D}" presName="rootConnector" presStyleLbl="node2" presStyleIdx="2" presStyleCnt="3"/>
      <dgm:spPr/>
    </dgm:pt>
    <dgm:pt modelId="{0FD073D0-6BDD-4FD6-B724-EE1F485F2EEC}" type="pres">
      <dgm:prSet presAssocID="{EE11D974-2E45-4231-9C93-F2112135F77D}" presName="hierChild4" presStyleCnt="0"/>
      <dgm:spPr/>
    </dgm:pt>
    <dgm:pt modelId="{CFF08C0F-1A41-46CC-981F-146FC87C3214}" type="pres">
      <dgm:prSet presAssocID="{EE11D974-2E45-4231-9C93-F2112135F77D}" presName="hierChild5" presStyleCnt="0"/>
      <dgm:spPr/>
    </dgm:pt>
    <dgm:pt modelId="{A70ED850-E342-44EB-B258-3AF1ED587128}" type="pres">
      <dgm:prSet presAssocID="{2C2A3A1C-E90E-41A7-ACD9-36945A8A91F9}" presName="hierChild3" presStyleCnt="0"/>
      <dgm:spPr/>
    </dgm:pt>
  </dgm:ptLst>
  <dgm:cxnLst>
    <dgm:cxn modelId="{954BF80F-0191-45D8-A102-D37156DEA76D}" type="presOf" srcId="{B6E02751-0B67-4894-88E1-646F9D67686B}" destId="{FE443E29-C48C-4CDD-BFBE-DFEF24D6DDCB}" srcOrd="0" destOrd="0" presId="urn:microsoft.com/office/officeart/2005/8/layout/orgChart1"/>
    <dgm:cxn modelId="{BD2A0222-6540-4B5D-A5E6-75B78FF1C64F}" type="presOf" srcId="{DC197B6A-568F-4197-AF12-8F02E9E6CCC4}" destId="{6E2D79D4-A8B0-4E67-8823-78AC65E43A35}" srcOrd="0" destOrd="0" presId="urn:microsoft.com/office/officeart/2005/8/layout/orgChart1"/>
    <dgm:cxn modelId="{F6EBAB28-5AA5-42FC-90F1-16C48672DF4A}" type="presOf" srcId="{96FA5150-73E0-41E7-BDAD-0B2D3FDB3D0E}" destId="{091659EE-7778-4B44-9B2F-69B18DF4D198}" srcOrd="1" destOrd="0" presId="urn:microsoft.com/office/officeart/2005/8/layout/orgChart1"/>
    <dgm:cxn modelId="{AB09AD30-7D95-4BCC-869D-C2640351480C}" type="presOf" srcId="{5AE934E3-E8A0-4E0D-807C-3BF9A0F40F1E}" destId="{2E98889E-48CB-41AF-BFB3-4929BC95D54E}" srcOrd="0" destOrd="0" presId="urn:microsoft.com/office/officeart/2005/8/layout/orgChart1"/>
    <dgm:cxn modelId="{06A5D238-D2CD-4CE4-9939-1A579C97C0FC}" type="presOf" srcId="{DB719F72-53F5-4472-8B6D-2F344B317F8C}" destId="{5FBC5F9E-4F70-4D9A-B91C-E7D3524411B3}" srcOrd="0" destOrd="0" presId="urn:microsoft.com/office/officeart/2005/8/layout/orgChart1"/>
    <dgm:cxn modelId="{CE1BD538-0F4D-4D17-B307-52F8F314353B}" type="presOf" srcId="{2C2A3A1C-E90E-41A7-ACD9-36945A8A91F9}" destId="{D2350567-78B9-4F1F-B10C-0D0897D5F9D2}" srcOrd="0" destOrd="0" presId="urn:microsoft.com/office/officeart/2005/8/layout/orgChart1"/>
    <dgm:cxn modelId="{51408947-FBDB-401E-A634-0950335902CE}" type="presOf" srcId="{EE11D974-2E45-4231-9C93-F2112135F77D}" destId="{B7AEE377-0BD4-4EC4-AFF6-40737F0749BE}" srcOrd="1" destOrd="0" presId="urn:microsoft.com/office/officeart/2005/8/layout/orgChart1"/>
    <dgm:cxn modelId="{E34C7069-EB0A-48E4-A4A1-68734C259A49}" type="presOf" srcId="{EE11D974-2E45-4231-9C93-F2112135F77D}" destId="{FD47CFD9-0A64-439C-9B6A-4881BEDC3D3B}" srcOrd="0" destOrd="0" presId="urn:microsoft.com/office/officeart/2005/8/layout/orgChart1"/>
    <dgm:cxn modelId="{6F66364E-E3B1-45DF-9937-47BEF7966C12}" type="presOf" srcId="{DC197B6A-568F-4197-AF12-8F02E9E6CCC4}" destId="{D7B86FF4-D22D-4EB7-95B0-D55297102919}" srcOrd="1" destOrd="0" presId="urn:microsoft.com/office/officeart/2005/8/layout/orgChart1"/>
    <dgm:cxn modelId="{A306F956-DF1A-4C83-90A1-C6185E38B388}" srcId="{2C2A3A1C-E90E-41A7-ACD9-36945A8A91F9}" destId="{DC197B6A-568F-4197-AF12-8F02E9E6CCC4}" srcOrd="0" destOrd="0" parTransId="{5AE934E3-E8A0-4E0D-807C-3BF9A0F40F1E}" sibTransId="{ECD34637-9689-4217-B89F-615ED37CC4AC}"/>
    <dgm:cxn modelId="{2269887A-6990-4BD8-AD45-EC21386820D1}" srcId="{2C2A3A1C-E90E-41A7-ACD9-36945A8A91F9}" destId="{EE11D974-2E45-4231-9C93-F2112135F77D}" srcOrd="2" destOrd="0" parTransId="{DB719F72-53F5-4472-8B6D-2F344B317F8C}" sibTransId="{8546162F-16AA-48F4-8263-0ABE78C02A5E}"/>
    <dgm:cxn modelId="{32A1A97E-68EF-47EA-A974-1D5D679730C2}" type="presOf" srcId="{2C2A3A1C-E90E-41A7-ACD9-36945A8A91F9}" destId="{FAF5DCCB-F642-4775-81E6-C73A322C89CD}" srcOrd="1" destOrd="0" presId="urn:microsoft.com/office/officeart/2005/8/layout/orgChart1"/>
    <dgm:cxn modelId="{8605E597-4483-4F4F-BE27-C001A6459E1F}" type="presOf" srcId="{63A64FC6-8CFD-420F-8872-50B9E9A698EF}" destId="{B6503F6C-73A7-4E2B-8B01-FED379EF617A}" srcOrd="0" destOrd="0" presId="urn:microsoft.com/office/officeart/2005/8/layout/orgChart1"/>
    <dgm:cxn modelId="{949514BA-D64B-4817-AAE1-6770F8BE7D52}" srcId="{2C2A3A1C-E90E-41A7-ACD9-36945A8A91F9}" destId="{96FA5150-73E0-41E7-BDAD-0B2D3FDB3D0E}" srcOrd="1" destOrd="0" parTransId="{B6E02751-0B67-4894-88E1-646F9D67686B}" sibTransId="{C2558080-ACCA-4268-B836-5C327263CD96}"/>
    <dgm:cxn modelId="{B48E22CE-C122-40AE-BBBE-CA9A3D2CB988}" srcId="{63A64FC6-8CFD-420F-8872-50B9E9A698EF}" destId="{2C2A3A1C-E90E-41A7-ACD9-36945A8A91F9}" srcOrd="0" destOrd="0" parTransId="{4F5D1834-A62B-43B6-B154-18FDA222D4BD}" sibTransId="{D2718C7D-0065-4E5D-9789-71D1512A9227}"/>
    <dgm:cxn modelId="{22FAEBFF-8FC9-4BA9-834A-8C542CF14051}" type="presOf" srcId="{96FA5150-73E0-41E7-BDAD-0B2D3FDB3D0E}" destId="{A996A480-B56C-4C41-8A60-BB27D93E8D66}" srcOrd="0" destOrd="0" presId="urn:microsoft.com/office/officeart/2005/8/layout/orgChart1"/>
    <dgm:cxn modelId="{AFAC0076-3E3C-41B6-BFD3-B2753932BC45}" type="presParOf" srcId="{B6503F6C-73A7-4E2B-8B01-FED379EF617A}" destId="{8DA19E25-36EA-483D-BA13-4ABF0C397E94}" srcOrd="0" destOrd="0" presId="urn:microsoft.com/office/officeart/2005/8/layout/orgChart1"/>
    <dgm:cxn modelId="{B54A0296-9112-4578-844C-8D89508ED1AB}" type="presParOf" srcId="{8DA19E25-36EA-483D-BA13-4ABF0C397E94}" destId="{5592CD2C-66FE-4B77-B335-B316F0BB7BC4}" srcOrd="0" destOrd="0" presId="urn:microsoft.com/office/officeart/2005/8/layout/orgChart1"/>
    <dgm:cxn modelId="{F321B9FE-76BF-4C90-A50E-7357E346C51A}" type="presParOf" srcId="{5592CD2C-66FE-4B77-B335-B316F0BB7BC4}" destId="{D2350567-78B9-4F1F-B10C-0D0897D5F9D2}" srcOrd="0" destOrd="0" presId="urn:microsoft.com/office/officeart/2005/8/layout/orgChart1"/>
    <dgm:cxn modelId="{82818500-285F-4F52-8844-4E75A101B60B}" type="presParOf" srcId="{5592CD2C-66FE-4B77-B335-B316F0BB7BC4}" destId="{FAF5DCCB-F642-4775-81E6-C73A322C89CD}" srcOrd="1" destOrd="0" presId="urn:microsoft.com/office/officeart/2005/8/layout/orgChart1"/>
    <dgm:cxn modelId="{6FCBB53F-4C2F-4CB5-A16F-187921AE7B14}" type="presParOf" srcId="{8DA19E25-36EA-483D-BA13-4ABF0C397E94}" destId="{5EBBA1B3-2303-481B-92A4-132BA7CD3759}" srcOrd="1" destOrd="0" presId="urn:microsoft.com/office/officeart/2005/8/layout/orgChart1"/>
    <dgm:cxn modelId="{82279FC7-F872-46D4-996F-11993DF1C6DD}" type="presParOf" srcId="{5EBBA1B3-2303-481B-92A4-132BA7CD3759}" destId="{2E98889E-48CB-41AF-BFB3-4929BC95D54E}" srcOrd="0" destOrd="0" presId="urn:microsoft.com/office/officeart/2005/8/layout/orgChart1"/>
    <dgm:cxn modelId="{F06EEDC4-680C-4416-AD31-2B49A69EB9E8}" type="presParOf" srcId="{5EBBA1B3-2303-481B-92A4-132BA7CD3759}" destId="{C7D2FE4B-03C0-4AE1-9821-F6E167062170}" srcOrd="1" destOrd="0" presId="urn:microsoft.com/office/officeart/2005/8/layout/orgChart1"/>
    <dgm:cxn modelId="{23D44F58-851D-444F-9F7C-B4096D7C53F5}" type="presParOf" srcId="{C7D2FE4B-03C0-4AE1-9821-F6E167062170}" destId="{5C9FE339-45A8-483E-97D8-18591D040779}" srcOrd="0" destOrd="0" presId="urn:microsoft.com/office/officeart/2005/8/layout/orgChart1"/>
    <dgm:cxn modelId="{C4C72BDC-F4AE-422B-8E54-C995D4E9EE7B}" type="presParOf" srcId="{5C9FE339-45A8-483E-97D8-18591D040779}" destId="{6E2D79D4-A8B0-4E67-8823-78AC65E43A35}" srcOrd="0" destOrd="0" presId="urn:microsoft.com/office/officeart/2005/8/layout/orgChart1"/>
    <dgm:cxn modelId="{E73397B7-3DDC-4D83-9689-6418B4CADF83}" type="presParOf" srcId="{5C9FE339-45A8-483E-97D8-18591D040779}" destId="{D7B86FF4-D22D-4EB7-95B0-D55297102919}" srcOrd="1" destOrd="0" presId="urn:microsoft.com/office/officeart/2005/8/layout/orgChart1"/>
    <dgm:cxn modelId="{7F83285A-3451-4D96-8761-0AA0D9D3C25A}" type="presParOf" srcId="{C7D2FE4B-03C0-4AE1-9821-F6E167062170}" destId="{0ADBEF27-905D-4715-AC18-494BA39672A0}" srcOrd="1" destOrd="0" presId="urn:microsoft.com/office/officeart/2005/8/layout/orgChart1"/>
    <dgm:cxn modelId="{33948652-A358-4FFC-923C-41B7896D14DD}" type="presParOf" srcId="{C7D2FE4B-03C0-4AE1-9821-F6E167062170}" destId="{DBA64599-7882-4815-86C7-5DCA875483AD}" srcOrd="2" destOrd="0" presId="urn:microsoft.com/office/officeart/2005/8/layout/orgChart1"/>
    <dgm:cxn modelId="{16823BAA-84DA-415F-9C69-05D1836C81AC}" type="presParOf" srcId="{5EBBA1B3-2303-481B-92A4-132BA7CD3759}" destId="{FE443E29-C48C-4CDD-BFBE-DFEF24D6DDCB}" srcOrd="2" destOrd="0" presId="urn:microsoft.com/office/officeart/2005/8/layout/orgChart1"/>
    <dgm:cxn modelId="{DD8E6C3B-B90D-42F8-A3E3-6CFD33140F5D}" type="presParOf" srcId="{5EBBA1B3-2303-481B-92A4-132BA7CD3759}" destId="{17B10F9E-66E3-4DA2-832A-C79B2E16BDD0}" srcOrd="3" destOrd="0" presId="urn:microsoft.com/office/officeart/2005/8/layout/orgChart1"/>
    <dgm:cxn modelId="{ED643E92-D8E2-44DC-8B17-BF8EE8BD1F14}" type="presParOf" srcId="{17B10F9E-66E3-4DA2-832A-C79B2E16BDD0}" destId="{2BA27CC3-E853-49F4-953F-432F3AB4C03A}" srcOrd="0" destOrd="0" presId="urn:microsoft.com/office/officeart/2005/8/layout/orgChart1"/>
    <dgm:cxn modelId="{9F7E4B66-374E-421D-A73D-DEEA4676C896}" type="presParOf" srcId="{2BA27CC3-E853-49F4-953F-432F3AB4C03A}" destId="{A996A480-B56C-4C41-8A60-BB27D93E8D66}" srcOrd="0" destOrd="0" presId="urn:microsoft.com/office/officeart/2005/8/layout/orgChart1"/>
    <dgm:cxn modelId="{0B24D0A8-919D-467E-99EA-1735F0A56149}" type="presParOf" srcId="{2BA27CC3-E853-49F4-953F-432F3AB4C03A}" destId="{091659EE-7778-4B44-9B2F-69B18DF4D198}" srcOrd="1" destOrd="0" presId="urn:microsoft.com/office/officeart/2005/8/layout/orgChart1"/>
    <dgm:cxn modelId="{F4F2E19B-281F-4889-8203-AFC85E40B660}" type="presParOf" srcId="{17B10F9E-66E3-4DA2-832A-C79B2E16BDD0}" destId="{045C543A-1798-400A-A8FA-990829A44852}" srcOrd="1" destOrd="0" presId="urn:microsoft.com/office/officeart/2005/8/layout/orgChart1"/>
    <dgm:cxn modelId="{652D029A-9A75-4D2B-8D4D-D945F4DD881B}" type="presParOf" srcId="{17B10F9E-66E3-4DA2-832A-C79B2E16BDD0}" destId="{17FB1874-E61B-4305-B157-97080F52D690}" srcOrd="2" destOrd="0" presId="urn:microsoft.com/office/officeart/2005/8/layout/orgChart1"/>
    <dgm:cxn modelId="{56FF14EB-989C-4279-A55F-3B72EE5C2127}" type="presParOf" srcId="{5EBBA1B3-2303-481B-92A4-132BA7CD3759}" destId="{5FBC5F9E-4F70-4D9A-B91C-E7D3524411B3}" srcOrd="4" destOrd="0" presId="urn:microsoft.com/office/officeart/2005/8/layout/orgChart1"/>
    <dgm:cxn modelId="{2E05F636-1861-4C8F-916C-9E42791FAFC6}" type="presParOf" srcId="{5EBBA1B3-2303-481B-92A4-132BA7CD3759}" destId="{F19B114C-509A-4279-95E7-8A735021E7F7}" srcOrd="5" destOrd="0" presId="urn:microsoft.com/office/officeart/2005/8/layout/orgChart1"/>
    <dgm:cxn modelId="{3AD828DC-73DC-43DB-9EB6-3F503BCC4E5A}" type="presParOf" srcId="{F19B114C-509A-4279-95E7-8A735021E7F7}" destId="{07C4F19F-A811-419F-B77F-E2C8BB6A778D}" srcOrd="0" destOrd="0" presId="urn:microsoft.com/office/officeart/2005/8/layout/orgChart1"/>
    <dgm:cxn modelId="{B60C72BA-8C07-4582-B174-D30E9AAFC972}" type="presParOf" srcId="{07C4F19F-A811-419F-B77F-E2C8BB6A778D}" destId="{FD47CFD9-0A64-439C-9B6A-4881BEDC3D3B}" srcOrd="0" destOrd="0" presId="urn:microsoft.com/office/officeart/2005/8/layout/orgChart1"/>
    <dgm:cxn modelId="{7C003DC0-DC30-4EC1-B3F7-13D7A9470FC0}" type="presParOf" srcId="{07C4F19F-A811-419F-B77F-E2C8BB6A778D}" destId="{B7AEE377-0BD4-4EC4-AFF6-40737F0749BE}" srcOrd="1" destOrd="0" presId="urn:microsoft.com/office/officeart/2005/8/layout/orgChart1"/>
    <dgm:cxn modelId="{66957ED7-682E-4421-94B4-8079889674C8}" type="presParOf" srcId="{F19B114C-509A-4279-95E7-8A735021E7F7}" destId="{0FD073D0-6BDD-4FD6-B724-EE1F485F2EEC}" srcOrd="1" destOrd="0" presId="urn:microsoft.com/office/officeart/2005/8/layout/orgChart1"/>
    <dgm:cxn modelId="{17042AE1-EE82-4B42-9F01-DD2FC4A70F1F}" type="presParOf" srcId="{F19B114C-509A-4279-95E7-8A735021E7F7}" destId="{CFF08C0F-1A41-46CC-981F-146FC87C3214}" srcOrd="2" destOrd="0" presId="urn:microsoft.com/office/officeart/2005/8/layout/orgChart1"/>
    <dgm:cxn modelId="{01185CAC-6358-4B9D-BA4E-84D2E41833D0}" type="presParOf" srcId="{8DA19E25-36EA-483D-BA13-4ABF0C397E94}" destId="{A70ED850-E342-44EB-B258-3AF1ED587128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FD870-A8A8-4FAA-80A1-84C60B6C6FC9}">
      <dsp:nvSpPr>
        <dsp:cNvPr id="0" name=""/>
        <dsp:cNvSpPr/>
      </dsp:nvSpPr>
      <dsp:spPr>
        <a:xfrm>
          <a:off x="4666781" y="3353656"/>
          <a:ext cx="4239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99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79107-83A9-4AB0-94E4-75461189A717}">
      <dsp:nvSpPr>
        <dsp:cNvPr id="0" name=""/>
        <dsp:cNvSpPr/>
      </dsp:nvSpPr>
      <dsp:spPr>
        <a:xfrm>
          <a:off x="2122825" y="2487792"/>
          <a:ext cx="423992" cy="91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996" y="0"/>
              </a:lnTo>
              <a:lnTo>
                <a:pt x="211996" y="911584"/>
              </a:lnTo>
              <a:lnTo>
                <a:pt x="423992" y="91158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D8968-5FFE-4683-A308-FBACE18E3FC1}">
      <dsp:nvSpPr>
        <dsp:cNvPr id="0" name=""/>
        <dsp:cNvSpPr/>
      </dsp:nvSpPr>
      <dsp:spPr>
        <a:xfrm>
          <a:off x="4666781" y="1576207"/>
          <a:ext cx="423992" cy="911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1996" y="0"/>
              </a:lnTo>
              <a:lnTo>
                <a:pt x="211996" y="911584"/>
              </a:lnTo>
              <a:lnTo>
                <a:pt x="423992" y="9115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59BBD-2DD7-48DE-8639-FAF16AEAEBD9}">
      <dsp:nvSpPr>
        <dsp:cNvPr id="0" name=""/>
        <dsp:cNvSpPr/>
      </dsp:nvSpPr>
      <dsp:spPr>
        <a:xfrm>
          <a:off x="4666781" y="1530487"/>
          <a:ext cx="4239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399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37B04-9524-46EC-9138-7E3E7F9EEE85}">
      <dsp:nvSpPr>
        <dsp:cNvPr id="0" name=""/>
        <dsp:cNvSpPr/>
      </dsp:nvSpPr>
      <dsp:spPr>
        <a:xfrm>
          <a:off x="4666781" y="664623"/>
          <a:ext cx="423992" cy="911584"/>
        </a:xfrm>
        <a:custGeom>
          <a:avLst/>
          <a:gdLst/>
          <a:ahLst/>
          <a:cxnLst/>
          <a:rect l="0" t="0" r="0" b="0"/>
          <a:pathLst>
            <a:path>
              <a:moveTo>
                <a:pt x="0" y="911584"/>
              </a:moveTo>
              <a:lnTo>
                <a:pt x="211996" y="911584"/>
              </a:lnTo>
              <a:lnTo>
                <a:pt x="211996" y="0"/>
              </a:lnTo>
              <a:lnTo>
                <a:pt x="42399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461A6-E48F-4DDC-9CB7-5CFAE796B898}">
      <dsp:nvSpPr>
        <dsp:cNvPr id="0" name=""/>
        <dsp:cNvSpPr/>
      </dsp:nvSpPr>
      <dsp:spPr>
        <a:xfrm>
          <a:off x="2122825" y="1576207"/>
          <a:ext cx="423992" cy="911584"/>
        </a:xfrm>
        <a:custGeom>
          <a:avLst/>
          <a:gdLst/>
          <a:ahLst/>
          <a:cxnLst/>
          <a:rect l="0" t="0" r="0" b="0"/>
          <a:pathLst>
            <a:path>
              <a:moveTo>
                <a:pt x="0" y="911584"/>
              </a:moveTo>
              <a:lnTo>
                <a:pt x="211996" y="911584"/>
              </a:lnTo>
              <a:lnTo>
                <a:pt x="211996" y="0"/>
              </a:lnTo>
              <a:lnTo>
                <a:pt x="42399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1B9E5-7544-4787-BB99-2149B77A3FDB}">
      <dsp:nvSpPr>
        <dsp:cNvPr id="0" name=""/>
        <dsp:cNvSpPr/>
      </dsp:nvSpPr>
      <dsp:spPr>
        <a:xfrm>
          <a:off x="2861" y="2164497"/>
          <a:ext cx="2119963" cy="646588"/>
        </a:xfrm>
        <a:prstGeom prst="rect">
          <a:avLst/>
        </a:prstGeom>
        <a:solidFill>
          <a:srgbClr val="7130A2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Bahnschrift" panose="020B0502040204020203" pitchFamily="34" charset="0"/>
            </a:rPr>
            <a:t>Transmission media</a:t>
          </a:r>
        </a:p>
      </dsp:txBody>
      <dsp:txXfrm>
        <a:off x="2861" y="2164497"/>
        <a:ext cx="2119963" cy="646588"/>
      </dsp:txXfrm>
    </dsp:sp>
    <dsp:sp modelId="{F487EF13-B310-48EF-A5B1-8B13060E3E4A}">
      <dsp:nvSpPr>
        <dsp:cNvPr id="0" name=""/>
        <dsp:cNvSpPr/>
      </dsp:nvSpPr>
      <dsp:spPr>
        <a:xfrm>
          <a:off x="2546818" y="1252913"/>
          <a:ext cx="2119963" cy="646588"/>
        </a:xfrm>
        <a:prstGeom prst="rect">
          <a:avLst/>
        </a:prstGeom>
        <a:solidFill>
          <a:srgbClr val="B17ED8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Guided</a:t>
          </a:r>
          <a:b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</a:b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(wired)</a:t>
          </a:r>
        </a:p>
      </dsp:txBody>
      <dsp:txXfrm>
        <a:off x="2546818" y="1252913"/>
        <a:ext cx="2119963" cy="646588"/>
      </dsp:txXfrm>
    </dsp:sp>
    <dsp:sp modelId="{177DE4E3-172B-46AB-ABC5-38D53286B0CA}">
      <dsp:nvSpPr>
        <dsp:cNvPr id="0" name=""/>
        <dsp:cNvSpPr/>
      </dsp:nvSpPr>
      <dsp:spPr>
        <a:xfrm>
          <a:off x="5090774" y="341329"/>
          <a:ext cx="2119963" cy="646588"/>
        </a:xfrm>
        <a:prstGeom prst="rect">
          <a:avLst/>
        </a:prstGeom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Twisted-pair cable</a:t>
          </a:r>
        </a:p>
      </dsp:txBody>
      <dsp:txXfrm>
        <a:off x="5090774" y="341329"/>
        <a:ext cx="2119963" cy="646588"/>
      </dsp:txXfrm>
    </dsp:sp>
    <dsp:sp modelId="{4C50279D-3441-46D1-B771-C08352BF93F4}">
      <dsp:nvSpPr>
        <dsp:cNvPr id="0" name=""/>
        <dsp:cNvSpPr/>
      </dsp:nvSpPr>
      <dsp:spPr>
        <a:xfrm>
          <a:off x="5090774" y="1252913"/>
          <a:ext cx="2119963" cy="646588"/>
        </a:xfrm>
        <a:prstGeom prst="rect">
          <a:avLst/>
        </a:prstGeom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Coaxial </a:t>
          </a:r>
          <a:b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</a:b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cable</a:t>
          </a:r>
        </a:p>
      </dsp:txBody>
      <dsp:txXfrm>
        <a:off x="5090774" y="1252913"/>
        <a:ext cx="2119963" cy="646588"/>
      </dsp:txXfrm>
    </dsp:sp>
    <dsp:sp modelId="{47C299EB-D03A-4BEC-AD48-1AAD1A7A8338}">
      <dsp:nvSpPr>
        <dsp:cNvPr id="0" name=""/>
        <dsp:cNvSpPr/>
      </dsp:nvSpPr>
      <dsp:spPr>
        <a:xfrm>
          <a:off x="5090774" y="2164497"/>
          <a:ext cx="2119963" cy="646588"/>
        </a:xfrm>
        <a:prstGeom prst="rect">
          <a:avLst/>
        </a:prstGeom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Fiber-optic cable</a:t>
          </a:r>
        </a:p>
      </dsp:txBody>
      <dsp:txXfrm>
        <a:off x="5090774" y="2164497"/>
        <a:ext cx="2119963" cy="646588"/>
      </dsp:txXfrm>
    </dsp:sp>
    <dsp:sp modelId="{1DB91A80-82CC-485B-A729-455D38558E67}">
      <dsp:nvSpPr>
        <dsp:cNvPr id="0" name=""/>
        <dsp:cNvSpPr/>
      </dsp:nvSpPr>
      <dsp:spPr>
        <a:xfrm>
          <a:off x="2546818" y="3076082"/>
          <a:ext cx="2119963" cy="646588"/>
        </a:xfrm>
        <a:prstGeom prst="rect">
          <a:avLst/>
        </a:prstGeom>
        <a:solidFill>
          <a:srgbClr val="B17ED8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Unguided</a:t>
          </a:r>
          <a:b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</a:b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(wireless)</a:t>
          </a:r>
        </a:p>
      </dsp:txBody>
      <dsp:txXfrm>
        <a:off x="2546818" y="3076082"/>
        <a:ext cx="2119963" cy="646588"/>
      </dsp:txXfrm>
    </dsp:sp>
    <dsp:sp modelId="{4457A92C-31D6-4E21-B70D-84367B1F7BB3}">
      <dsp:nvSpPr>
        <dsp:cNvPr id="0" name=""/>
        <dsp:cNvSpPr/>
      </dsp:nvSpPr>
      <dsp:spPr>
        <a:xfrm>
          <a:off x="5090774" y="3076082"/>
          <a:ext cx="2119963" cy="646588"/>
        </a:xfrm>
        <a:prstGeom prst="rect">
          <a:avLst/>
        </a:prstGeom>
        <a:solidFill>
          <a:srgbClr val="C9A6E4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chemeClr val="tx1"/>
              </a:solidFill>
              <a:latin typeface="Bahnschrift" panose="020B0502040204020203" pitchFamily="34" charset="0"/>
            </a:rPr>
            <a:t>Free space</a:t>
          </a:r>
        </a:p>
      </dsp:txBody>
      <dsp:txXfrm>
        <a:off x="5090774" y="3076082"/>
        <a:ext cx="2119963" cy="646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80DF-1FC4-4C65-A016-B0E500FE0909}">
      <dsp:nvSpPr>
        <dsp:cNvPr id="0" name=""/>
        <dsp:cNvSpPr/>
      </dsp:nvSpPr>
      <dsp:spPr>
        <a:xfrm>
          <a:off x="4808259" y="1223762"/>
          <a:ext cx="1177069" cy="560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45"/>
              </a:lnTo>
              <a:lnTo>
                <a:pt x="1177069" y="381745"/>
              </a:lnTo>
              <a:lnTo>
                <a:pt x="1177069" y="5601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301D5-3734-4845-B8B8-5907832092E8}">
      <dsp:nvSpPr>
        <dsp:cNvPr id="0" name=""/>
        <dsp:cNvSpPr/>
      </dsp:nvSpPr>
      <dsp:spPr>
        <a:xfrm>
          <a:off x="3631190" y="3007022"/>
          <a:ext cx="1177069" cy="560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745"/>
              </a:lnTo>
              <a:lnTo>
                <a:pt x="1177069" y="381745"/>
              </a:lnTo>
              <a:lnTo>
                <a:pt x="1177069" y="560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0B55F-2473-44DF-9554-1396C6418736}">
      <dsp:nvSpPr>
        <dsp:cNvPr id="0" name=""/>
        <dsp:cNvSpPr/>
      </dsp:nvSpPr>
      <dsp:spPr>
        <a:xfrm>
          <a:off x="2454120" y="3007022"/>
          <a:ext cx="1177069" cy="560178"/>
        </a:xfrm>
        <a:custGeom>
          <a:avLst/>
          <a:gdLst/>
          <a:ahLst/>
          <a:cxnLst/>
          <a:rect l="0" t="0" r="0" b="0"/>
          <a:pathLst>
            <a:path>
              <a:moveTo>
                <a:pt x="1177069" y="0"/>
              </a:moveTo>
              <a:lnTo>
                <a:pt x="1177069" y="381745"/>
              </a:lnTo>
              <a:lnTo>
                <a:pt x="0" y="381745"/>
              </a:lnTo>
              <a:lnTo>
                <a:pt x="0" y="5601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E251D-5C5B-40A5-9DCC-DC6093713C34}">
      <dsp:nvSpPr>
        <dsp:cNvPr id="0" name=""/>
        <dsp:cNvSpPr/>
      </dsp:nvSpPr>
      <dsp:spPr>
        <a:xfrm>
          <a:off x="3631190" y="1223762"/>
          <a:ext cx="1177069" cy="560178"/>
        </a:xfrm>
        <a:custGeom>
          <a:avLst/>
          <a:gdLst/>
          <a:ahLst/>
          <a:cxnLst/>
          <a:rect l="0" t="0" r="0" b="0"/>
          <a:pathLst>
            <a:path>
              <a:moveTo>
                <a:pt x="1177069" y="0"/>
              </a:moveTo>
              <a:lnTo>
                <a:pt x="1177069" y="381745"/>
              </a:lnTo>
              <a:lnTo>
                <a:pt x="0" y="381745"/>
              </a:lnTo>
              <a:lnTo>
                <a:pt x="0" y="5601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78536-C95B-4C5F-A035-65F49D3D2415}">
      <dsp:nvSpPr>
        <dsp:cNvPr id="0" name=""/>
        <dsp:cNvSpPr/>
      </dsp:nvSpPr>
      <dsp:spPr>
        <a:xfrm>
          <a:off x="3845203" y="679"/>
          <a:ext cx="1926113" cy="122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6BB88-5A6C-4CD2-B5BF-A80F1779B798}">
      <dsp:nvSpPr>
        <dsp:cNvPr id="0" name=""/>
        <dsp:cNvSpPr/>
      </dsp:nvSpPr>
      <dsp:spPr>
        <a:xfrm>
          <a:off x="4059215" y="203991"/>
          <a:ext cx="1926113" cy="1223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Mode</a:t>
          </a:r>
        </a:p>
      </dsp:txBody>
      <dsp:txXfrm>
        <a:off x="4095038" y="239814"/>
        <a:ext cx="1854467" cy="1151436"/>
      </dsp:txXfrm>
    </dsp:sp>
    <dsp:sp modelId="{4D3385BA-62AE-4CF0-9D56-443323581FF6}">
      <dsp:nvSpPr>
        <dsp:cNvPr id="0" name=""/>
        <dsp:cNvSpPr/>
      </dsp:nvSpPr>
      <dsp:spPr>
        <a:xfrm>
          <a:off x="2668133" y="1783940"/>
          <a:ext cx="1926113" cy="122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893CB-4EC3-4182-BC80-41C7454E4E96}">
      <dsp:nvSpPr>
        <dsp:cNvPr id="0" name=""/>
        <dsp:cNvSpPr/>
      </dsp:nvSpPr>
      <dsp:spPr>
        <a:xfrm>
          <a:off x="2882146" y="1987252"/>
          <a:ext cx="1926113" cy="1223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Multi mode</a:t>
          </a:r>
        </a:p>
      </dsp:txBody>
      <dsp:txXfrm>
        <a:off x="2917969" y="2023075"/>
        <a:ext cx="1854467" cy="1151436"/>
      </dsp:txXfrm>
    </dsp:sp>
    <dsp:sp modelId="{3B2CF0CC-3A95-43F2-B5C8-177F6925FDB6}">
      <dsp:nvSpPr>
        <dsp:cNvPr id="0" name=""/>
        <dsp:cNvSpPr/>
      </dsp:nvSpPr>
      <dsp:spPr>
        <a:xfrm>
          <a:off x="1491063" y="3567200"/>
          <a:ext cx="1926113" cy="122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8DA3A-7B1F-4CB6-B033-905C11A5EFD0}">
      <dsp:nvSpPr>
        <dsp:cNvPr id="0" name=""/>
        <dsp:cNvSpPr/>
      </dsp:nvSpPr>
      <dsp:spPr>
        <a:xfrm>
          <a:off x="1705076" y="3770512"/>
          <a:ext cx="1926113" cy="1223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Step index</a:t>
          </a:r>
        </a:p>
      </dsp:txBody>
      <dsp:txXfrm>
        <a:off x="1740899" y="3806335"/>
        <a:ext cx="1854467" cy="1151436"/>
      </dsp:txXfrm>
    </dsp:sp>
    <dsp:sp modelId="{6917083B-C1D5-493C-B813-3349B7BB8DE4}">
      <dsp:nvSpPr>
        <dsp:cNvPr id="0" name=""/>
        <dsp:cNvSpPr/>
      </dsp:nvSpPr>
      <dsp:spPr>
        <a:xfrm>
          <a:off x="3845203" y="3567200"/>
          <a:ext cx="1926113" cy="122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C3663-438B-437B-8D3B-1FDEBF4D2F82}">
      <dsp:nvSpPr>
        <dsp:cNvPr id="0" name=""/>
        <dsp:cNvSpPr/>
      </dsp:nvSpPr>
      <dsp:spPr>
        <a:xfrm>
          <a:off x="4059215" y="3770512"/>
          <a:ext cx="1926113" cy="1223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Graded index</a:t>
          </a:r>
        </a:p>
      </dsp:txBody>
      <dsp:txXfrm>
        <a:off x="4095038" y="3806335"/>
        <a:ext cx="1854467" cy="1151436"/>
      </dsp:txXfrm>
    </dsp:sp>
    <dsp:sp modelId="{44B6CE6E-3882-4F63-8EE3-A5C818D81AED}">
      <dsp:nvSpPr>
        <dsp:cNvPr id="0" name=""/>
        <dsp:cNvSpPr/>
      </dsp:nvSpPr>
      <dsp:spPr>
        <a:xfrm>
          <a:off x="5022272" y="1783940"/>
          <a:ext cx="1926113" cy="1223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887E4-552C-49BD-8D32-2A00CD0EA4BB}">
      <dsp:nvSpPr>
        <dsp:cNvPr id="0" name=""/>
        <dsp:cNvSpPr/>
      </dsp:nvSpPr>
      <dsp:spPr>
        <a:xfrm>
          <a:off x="5236285" y="1987252"/>
          <a:ext cx="1926113" cy="1223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Bahnschrift" panose="020B0502040204020203" pitchFamily="34" charset="0"/>
            </a:rPr>
            <a:t>Single mode</a:t>
          </a:r>
        </a:p>
      </dsp:txBody>
      <dsp:txXfrm>
        <a:off x="5272108" y="2023075"/>
        <a:ext cx="1854467" cy="1151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C5F9E-4F70-4D9A-B91C-E7D3524411B3}">
      <dsp:nvSpPr>
        <dsp:cNvPr id="0" name=""/>
        <dsp:cNvSpPr/>
      </dsp:nvSpPr>
      <dsp:spPr>
        <a:xfrm>
          <a:off x="4326731" y="2231496"/>
          <a:ext cx="3061194" cy="531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640"/>
              </a:lnTo>
              <a:lnTo>
                <a:pt x="3061194" y="265640"/>
              </a:lnTo>
              <a:lnTo>
                <a:pt x="3061194" y="5312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43E29-C48C-4CDD-BFBE-DFEF24D6DDCB}">
      <dsp:nvSpPr>
        <dsp:cNvPr id="0" name=""/>
        <dsp:cNvSpPr/>
      </dsp:nvSpPr>
      <dsp:spPr>
        <a:xfrm>
          <a:off x="4281011" y="2231496"/>
          <a:ext cx="91440" cy="531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2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8889E-48CB-41AF-BFB3-4929BC95D54E}">
      <dsp:nvSpPr>
        <dsp:cNvPr id="0" name=""/>
        <dsp:cNvSpPr/>
      </dsp:nvSpPr>
      <dsp:spPr>
        <a:xfrm>
          <a:off x="1265537" y="2231496"/>
          <a:ext cx="3061194" cy="531281"/>
        </a:xfrm>
        <a:custGeom>
          <a:avLst/>
          <a:gdLst/>
          <a:ahLst/>
          <a:cxnLst/>
          <a:rect l="0" t="0" r="0" b="0"/>
          <a:pathLst>
            <a:path>
              <a:moveTo>
                <a:pt x="3061194" y="0"/>
              </a:moveTo>
              <a:lnTo>
                <a:pt x="3061194" y="265640"/>
              </a:lnTo>
              <a:lnTo>
                <a:pt x="0" y="265640"/>
              </a:lnTo>
              <a:lnTo>
                <a:pt x="0" y="5312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50567-78B9-4F1F-B10C-0D0897D5F9D2}">
      <dsp:nvSpPr>
        <dsp:cNvPr id="0" name=""/>
        <dsp:cNvSpPr/>
      </dsp:nvSpPr>
      <dsp:spPr>
        <a:xfrm>
          <a:off x="3061775" y="966540"/>
          <a:ext cx="2529912" cy="1264956"/>
        </a:xfrm>
        <a:prstGeom prst="rect">
          <a:avLst/>
        </a:prstGeom>
        <a:solidFill>
          <a:srgbClr val="B686DA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  <a:latin typeface="Bahnschrift" panose="020B0502040204020203" pitchFamily="34" charset="0"/>
            </a:rPr>
            <a:t>Wireless Transmission</a:t>
          </a:r>
        </a:p>
      </dsp:txBody>
      <dsp:txXfrm>
        <a:off x="3061775" y="966540"/>
        <a:ext cx="2529912" cy="1264956"/>
      </dsp:txXfrm>
    </dsp:sp>
    <dsp:sp modelId="{6E2D79D4-A8B0-4E67-8823-78AC65E43A35}">
      <dsp:nvSpPr>
        <dsp:cNvPr id="0" name=""/>
        <dsp:cNvSpPr/>
      </dsp:nvSpPr>
      <dsp:spPr>
        <a:xfrm>
          <a:off x="580" y="2762778"/>
          <a:ext cx="2529912" cy="1264956"/>
        </a:xfrm>
        <a:prstGeom prst="rect">
          <a:avLst/>
        </a:prstGeom>
        <a:solidFill>
          <a:srgbClr val="E2CF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  <a:latin typeface="Bahnschrift" panose="020B0502040204020203" pitchFamily="34" charset="0"/>
            </a:rPr>
            <a:t>Radio wave</a:t>
          </a:r>
        </a:p>
      </dsp:txBody>
      <dsp:txXfrm>
        <a:off x="580" y="2762778"/>
        <a:ext cx="2529912" cy="1264956"/>
      </dsp:txXfrm>
    </dsp:sp>
    <dsp:sp modelId="{A996A480-B56C-4C41-8A60-BB27D93E8D66}">
      <dsp:nvSpPr>
        <dsp:cNvPr id="0" name=""/>
        <dsp:cNvSpPr/>
      </dsp:nvSpPr>
      <dsp:spPr>
        <a:xfrm>
          <a:off x="3061775" y="2762778"/>
          <a:ext cx="2529912" cy="1264956"/>
        </a:xfrm>
        <a:prstGeom prst="rect">
          <a:avLst/>
        </a:prstGeom>
        <a:solidFill>
          <a:srgbClr val="E2CF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  <a:latin typeface="Bahnschrift" panose="020B0502040204020203" pitchFamily="34" charset="0"/>
            </a:rPr>
            <a:t>Microwave</a:t>
          </a:r>
        </a:p>
      </dsp:txBody>
      <dsp:txXfrm>
        <a:off x="3061775" y="2762778"/>
        <a:ext cx="2529912" cy="1264956"/>
      </dsp:txXfrm>
    </dsp:sp>
    <dsp:sp modelId="{FD47CFD9-0A64-439C-9B6A-4881BEDC3D3B}">
      <dsp:nvSpPr>
        <dsp:cNvPr id="0" name=""/>
        <dsp:cNvSpPr/>
      </dsp:nvSpPr>
      <dsp:spPr>
        <a:xfrm>
          <a:off x="6122969" y="2762778"/>
          <a:ext cx="2529912" cy="1264956"/>
        </a:xfrm>
        <a:prstGeom prst="rect">
          <a:avLst/>
        </a:prstGeom>
        <a:solidFill>
          <a:srgbClr val="E2CFF1"/>
        </a:solidFill>
        <a:ln>
          <a:solidFill>
            <a:schemeClr val="tx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  <a:latin typeface="Bahnschrift" panose="020B0502040204020203" pitchFamily="34" charset="0"/>
            </a:rPr>
            <a:t>Infrared</a:t>
          </a:r>
        </a:p>
      </dsp:txBody>
      <dsp:txXfrm>
        <a:off x="6122969" y="2762778"/>
        <a:ext cx="2529912" cy="126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B9ED4F-8319-442B-827C-F1B181F68C90}" type="datetimeFigureOut">
              <a:rPr lang="en-US"/>
              <a:pPr>
                <a:defRPr/>
              </a:pPr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E1E9EB-01AB-4EC6-851D-C34FFFAD7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3D306F4-4F7A-4BA3-8BD6-3E944363BFC4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5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52CB24E-0F27-4942-9D69-76004CC10865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1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2F5331A-4078-4EBD-9D3E-B40D505D409A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2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399C4A7-ECE3-4A10-A891-5FD12DF9182B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u="sng">
                <a:latin typeface="Times New Roman" panose="02020603050405020304" pitchFamily="18" charset="0"/>
              </a:rPr>
              <a:t>Refraction:</a:t>
            </a:r>
            <a:r>
              <a:rPr lang="en-US" altLang="en-US">
                <a:latin typeface="Times New Roman" panose="02020603050405020304" pitchFamily="18" charset="0"/>
              </a:rPr>
              <a:t> When light pass from one medium to another then it ray of light deviate from path  change it is called refraction.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Less dense medium is air and more dense medium is water.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In Dia1 light paases from more dense to less dense then it will deviate when it moves to less dense.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When value of Angle of incidence increase than critical then in 3</a:t>
            </a:r>
            <a:r>
              <a:rPr lang="en-US" altLang="en-US" baseline="30000">
                <a:latin typeface="Times New Roman" panose="02020603050405020304" pitchFamily="18" charset="0"/>
              </a:rPr>
              <a:t>rd</a:t>
            </a:r>
            <a:r>
              <a:rPr lang="en-US" altLang="en-US">
                <a:latin typeface="Times New Roman" panose="02020603050405020304" pitchFamily="18" charset="0"/>
              </a:rPr>
              <a:t> diag gives tiR.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Core refractive index=1.52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Cladding refractive index = 1.48</a:t>
            </a:r>
          </a:p>
        </p:txBody>
      </p:sp>
    </p:spTree>
    <p:extLst>
      <p:ext uri="{BB962C8B-B14F-4D97-AF65-F5344CB8AC3E}">
        <p14:creationId xmlns:p14="http://schemas.microsoft.com/office/powerpoint/2010/main" val="257230591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63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38"/>
            <a:ext cx="7029450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863"/>
            <a:ext cx="24860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925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400800" y="6145213"/>
            <a:ext cx="2614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IN" altLang="en-US" sz="2000">
                <a:solidFill>
                  <a:schemeClr val="bg1"/>
                </a:solidFill>
                <a:latin typeface="Bahnschrift"/>
              </a:rPr>
              <a:t>Associate Professor</a:t>
            </a:r>
            <a:endParaRPr lang="en-US" altLang="en-US" sz="2000">
              <a:solidFill>
                <a:schemeClr val="bg1"/>
              </a:solidFill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850"/>
            <a:ext cx="2486025" cy="1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6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6334F-0022-4D07-AB36-831BFC8E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9CFD1-80D0-40B7-8BA1-7E31FEFA9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D1C85-1074-4A6B-8089-9A4B0C2BF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9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7" r="22244" b="5171"/>
          <a:stretch>
            <a:fillRect/>
          </a:stretch>
        </p:blipFill>
        <p:spPr bwMode="auto">
          <a:xfrm>
            <a:off x="7486650" y="136525"/>
            <a:ext cx="15303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5"/>
            <a:ext cx="3219450" cy="1716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685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C373-CBDB-4A89-831C-87922FC82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73515-3F52-4C91-B461-1BEF6CB53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847EA-A92A-4D4D-8291-5EDA6E32A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403004"/>
            <a:ext cx="8654246" cy="4994911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 algn="just">
              <a:lnSpc>
                <a:spcPct val="150000"/>
              </a:lnSpc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 algn="just">
              <a:lnSpc>
                <a:spcPct val="150000"/>
              </a:lnSpc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 algn="just">
              <a:lnSpc>
                <a:spcPct val="150000"/>
              </a:lnSpc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3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2975" y="2892425"/>
            <a:ext cx="4718050" cy="1073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5CC47-1B30-4413-9DD6-5B1528521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BF7E5-048F-43A6-8545-A172D215B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967ADE-C38B-45D6-A2A1-C46091FB1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87" r:id="rId3"/>
    <p:sldLayoutId id="2147483788" r:id="rId4"/>
    <p:sldLayoutId id="2147483789" r:id="rId5"/>
    <p:sldLayoutId id="2147483796" r:id="rId6"/>
    <p:sldLayoutId id="2147483797" r:id="rId7"/>
    <p:sldLayoutId id="2147483798" r:id="rId8"/>
    <p:sldLayoutId id="2147483790" r:id="rId9"/>
    <p:sldLayoutId id="2147483791" r:id="rId10"/>
    <p:sldLayoutId id="2147483792" r:id="rId11"/>
    <p:sldLayoutId id="2147483793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is.techtarget.com/definition/Gbps-billions-of-bits-per-second" TargetMode="External"/><Relationship Id="rId2" Type="http://schemas.openxmlformats.org/officeDocument/2006/relationships/hyperlink" Target="https://searchnetworking.techtarget.com/definition/Mbp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 ?><Relationships xmlns="http://schemas.openxmlformats.org/package/2006/relationships"><Relationship Id="rId2" Target="../media/image1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6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37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6.xml" Type="http://schemas.openxmlformats.org/officeDocument/2006/relationships/slideLayout"/><Relationship Id="rId4" Target="../media/image18.jpeg" Type="http://schemas.openxmlformats.org/officeDocument/2006/relationships/image"/></Relationships>
</file>

<file path=ppt/slides/_rels/slide38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6.xml" Type="http://schemas.openxmlformats.org/officeDocument/2006/relationships/slideLayout"/><Relationship Id="rId5" Target="../media/image19.jpe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39.xml.rels><?xml version="1.0" encoding="UTF-8" standalone="yes" ?><Relationships xmlns="http://schemas.openxmlformats.org/package/2006/relationships"><Relationship Id="rId2" Target="../media/image20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 ?><Relationships xmlns="http://schemas.openxmlformats.org/package/2006/relationships"><Relationship Id="rId2" Target="../media/image22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6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69875" y="271463"/>
            <a:ext cx="41163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Bahnschrift SemiBold"/>
              </a:rPr>
              <a:t>UTP and STP cables</a:t>
            </a:r>
            <a:endParaRPr lang="en-US" altLang="en-US" sz="3200" dirty="0">
              <a:solidFill>
                <a:schemeClr val="bg1"/>
              </a:solidFill>
              <a:latin typeface="Bahnschrift SemiBold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1528E-C81E-451C-801E-0AD996C78690}"/>
              </a:ext>
            </a:extLst>
          </p:cNvPr>
          <p:cNvSpPr/>
          <p:nvPr/>
        </p:nvSpPr>
        <p:spPr>
          <a:xfrm>
            <a:off x="2593734" y="5959715"/>
            <a:ext cx="395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Unshielded Twisted Pair (STP) Cable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2054" name="Picture 6" descr="Classification for twisted pair cable">
            <a:extLst>
              <a:ext uri="{FF2B5EF4-FFF2-40B4-BE49-F238E27FC236}">
                <a16:creationId xmlns:a16="http://schemas.microsoft.com/office/drawing/2014/main" id="{894CF506-F825-4D95-83BF-E0E841C9B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t="8000" r="4627" b="5575"/>
          <a:stretch/>
        </p:blipFill>
        <p:spPr bwMode="auto">
          <a:xfrm>
            <a:off x="457200" y="1810795"/>
            <a:ext cx="8229600" cy="414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4E49FA-DD31-4772-99C6-C6DBFF233422}"/>
              </a:ext>
            </a:extLst>
          </p:cNvPr>
          <p:cNvSpPr/>
          <p:nvPr/>
        </p:nvSpPr>
        <p:spPr>
          <a:xfrm>
            <a:off x="2733195" y="1441463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Shielded Twisted Pair (STP) Cable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483418"/>
              </p:ext>
            </p:extLst>
          </p:nvPr>
        </p:nvGraphicFramePr>
        <p:xfrm>
          <a:off x="269875" y="1352032"/>
          <a:ext cx="8502650" cy="5409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1325">
                  <a:extLst>
                    <a:ext uri="{9D8B030D-6E8A-4147-A177-3AD203B41FA5}">
                      <a16:colId xmlns:a16="http://schemas.microsoft.com/office/drawing/2014/main" val="3211513168"/>
                    </a:ext>
                  </a:extLst>
                </a:gridCol>
                <a:gridCol w="4251325">
                  <a:extLst>
                    <a:ext uri="{9D8B030D-6E8A-4147-A177-3AD203B41FA5}">
                      <a16:colId xmlns:a16="http://schemas.microsoft.com/office/drawing/2014/main" val="1533515823"/>
                    </a:ext>
                  </a:extLst>
                </a:gridCol>
              </a:tblGrid>
              <a:tr h="92870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CAT3:</a:t>
                      </a:r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Rarely used today, CAT3 is usually deployed in phone lines. It supports 10 </a:t>
                      </a:r>
                      <a:r>
                        <a:rPr lang="en-US" sz="1800" u="sng" kern="1200" dirty="0">
                          <a:effectLst/>
                          <a:hlinkClick r:id="rId2"/>
                        </a:rPr>
                        <a:t>Mbps</a:t>
                      </a:r>
                      <a:r>
                        <a:rPr lang="en-US" sz="1800" kern="1200" dirty="0">
                          <a:effectLst/>
                        </a:rPr>
                        <a:t> for up to 100 meters.</a:t>
                      </a:r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419435"/>
                  </a:ext>
                </a:extLst>
              </a:tr>
              <a:tr h="118863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CAT4</a:t>
                      </a:r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: Typically used in token ring networks, CAT4 supports 16 Mbps for up to 100 meters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786163"/>
                  </a:ext>
                </a:extLst>
              </a:tr>
              <a:tr h="9143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CAT5:</a:t>
                      </a:r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Used in Ethernet-based LANs, CAT5 contains two twisted pairs. It supports 100 Mbps for up to 100 meters.</a:t>
                      </a:r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10143"/>
                  </a:ext>
                </a:extLst>
              </a:tr>
              <a:tr h="9143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CAT5e: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Used in Ethernet-based LANs, CAT5e contains four twisted pairs. It supports 1 </a:t>
                      </a:r>
                      <a:r>
                        <a:rPr lang="en-US" sz="1800" u="sng" kern="1200" dirty="0" err="1">
                          <a:effectLst/>
                          <a:hlinkClick r:id="rId3"/>
                        </a:rPr>
                        <a:t>Gbps</a:t>
                      </a:r>
                      <a:r>
                        <a:rPr lang="en-US" sz="1800" kern="1200" dirty="0">
                          <a:effectLst/>
                        </a:rPr>
                        <a:t> for 100 meters.</a:t>
                      </a:r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29408"/>
                  </a:ext>
                </a:extLst>
              </a:tr>
              <a:tr h="1457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CAT6: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Used in Ethernet-based LANs and data center networks, CAT6 contains four tightly wound twisted pairs. It supports 1 Gbps for up to 100 meters and 10 Gbps for up to 50 meters.</a:t>
                      </a:r>
                    </a:p>
                  </a:txBody>
                  <a:tcPr marL="91434" marR="91434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8892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Category of Cables</a:t>
            </a:r>
          </a:p>
        </p:txBody>
      </p:sp>
    </p:spTree>
    <p:extLst>
      <p:ext uri="{BB962C8B-B14F-4D97-AF65-F5344CB8AC3E}">
        <p14:creationId xmlns:p14="http://schemas.microsoft.com/office/powerpoint/2010/main" val="374827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>
                <a:solidFill>
                  <a:schemeClr val="bg2"/>
                </a:solidFill>
                <a:latin typeface="Arial" panose="020B0604020202020204" pitchFamily="34" charset="0"/>
              </a:rPr>
              <a:t>7.</a:t>
            </a:r>
            <a:fld id="{16927702-6522-4FC5-9A7A-40623FDB2662}" type="slidenum">
              <a:rPr lang="en-US" altLang="en-US" sz="2000" b="1" smtClean="0">
                <a:solidFill>
                  <a:schemeClr val="bg2"/>
                </a:solidFill>
                <a:latin typeface="Arial" panose="020B0604020202020204" pitchFamily="34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2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98852" y="257175"/>
            <a:ext cx="29098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bg1"/>
                </a:solidFill>
                <a:latin typeface="Bahnschrift SemiBold"/>
              </a:rPr>
              <a:t>UTP connector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44725"/>
            <a:ext cx="6481762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8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Reduces crosstalk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It also prevent from external form of signal interference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01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0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0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7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Low weight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>
          <a:xfrm>
            <a:off x="362268" y="2069828"/>
            <a:ext cx="8008009" cy="26287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After this lecture, you will be able to</a:t>
            </a:r>
          </a:p>
          <a:p>
            <a:pPr lvl="1"/>
            <a:r>
              <a:rPr lang="en-US" altLang="en-US" sz="2600" dirty="0"/>
              <a:t>learn what is transmission media.</a:t>
            </a:r>
          </a:p>
          <a:p>
            <a:pPr lvl="1"/>
            <a:r>
              <a:rPr lang="en-US" altLang="en-US" sz="2600" dirty="0"/>
              <a:t>differentiate between wired and wireless media.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>
          <a:xfrm>
            <a:off x="269875" y="1266541"/>
            <a:ext cx="8653463" cy="5343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Reduces crosstalk.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It also prevent from external form of signal interference.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Simple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Flexible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Connected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Easy to install and maintain</a:t>
            </a:r>
          </a:p>
          <a:p>
            <a:pPr eaLnBrk="1" hangingPunct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weight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Very cheap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Advantages of Twisting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2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>
                <a:solidFill>
                  <a:schemeClr val="bg2"/>
                </a:solidFill>
                <a:latin typeface="Arial" panose="020B0604020202020204" pitchFamily="34" charset="0"/>
              </a:rPr>
              <a:t>7.</a:t>
            </a:r>
            <a:fld id="{6D386033-5352-44D1-9FAB-AF3969266005}" type="slidenum">
              <a:rPr lang="en-US" altLang="en-US" sz="2000" b="1" smtClean="0">
                <a:solidFill>
                  <a:schemeClr val="bg2"/>
                </a:solidFill>
                <a:latin typeface="Arial" panose="020B0604020202020204" pitchFamily="34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20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69875" y="271463"/>
            <a:ext cx="41163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Bahnschrift SemiBold"/>
              </a:rPr>
              <a:t>UTP and STP cables</a:t>
            </a: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112963"/>
            <a:ext cx="8501062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3" name="TextBox 1"/>
          <p:cNvSpPr txBox="1">
            <a:spLocks noChangeArrowheads="1"/>
          </p:cNvSpPr>
          <p:nvPr/>
        </p:nvSpPr>
        <p:spPr bwMode="auto">
          <a:xfrm>
            <a:off x="2224088" y="4191000"/>
            <a:ext cx="976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foil</a:t>
            </a:r>
          </a:p>
        </p:txBody>
      </p:sp>
      <p:sp>
        <p:nvSpPr>
          <p:cNvPr id="37894" name="TextBox 8"/>
          <p:cNvSpPr txBox="1">
            <a:spLocks noChangeArrowheads="1"/>
          </p:cNvSpPr>
          <p:nvPr/>
        </p:nvSpPr>
        <p:spPr bwMode="auto">
          <a:xfrm>
            <a:off x="3346450" y="4191000"/>
            <a:ext cx="97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Copperwire</a:t>
            </a:r>
          </a:p>
        </p:txBody>
      </p:sp>
    </p:spTree>
    <p:extLst>
      <p:ext uri="{BB962C8B-B14F-4D97-AF65-F5344CB8AC3E}">
        <p14:creationId xmlns:p14="http://schemas.microsoft.com/office/powerpoint/2010/main" val="316333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69833" y="1430313"/>
            <a:ext cx="8273624" cy="424715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High attenuation(loss in signal) :carrying a signal for large distance without repeater is problem.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bandwidth.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Max data rate range from 1MBPS to 10 MBPS without any extra devices.</a:t>
            </a:r>
          </a:p>
          <a:p>
            <a:pPr eaLnBrk="1" hangingPunct="1"/>
            <a:endParaRPr lang="en-US" alt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F5F9-F1FE-4652-8029-920CF89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Twisted Pair Cable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69833" y="1430313"/>
            <a:ext cx="8273624" cy="424715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High attenuation(loss in signal) :carrying a signal for large distance without repeater is problem.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Low bandwidth.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Max data rate range from 1MBPS to 10 MBPS without any extra devices.</a:t>
            </a:r>
          </a:p>
          <a:p>
            <a:pPr eaLnBrk="1" hangingPunct="1"/>
            <a:endParaRPr lang="en-US" alt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F5F9-F1FE-4652-8029-920CF89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Twisted Pair Cable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03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269833" y="1430313"/>
            <a:ext cx="8273624" cy="4247155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High attenuation(loss in signal) :carrying a signal for large distance without repeater is problem.</a:t>
            </a:r>
          </a:p>
          <a:p>
            <a:pPr eaLnBrk="1" hangingPunct="1"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latin typeface="Bahnschrift"/>
              </a:rPr>
              <a:t>Low bandwidth.</a:t>
            </a:r>
          </a:p>
          <a:p>
            <a:pPr eaLnBrk="1" hangingPunct="1"/>
            <a:r>
              <a:rPr lang="en-US" altLang="en-US" dirty="0">
                <a:latin typeface="Bahnschrift"/>
              </a:rPr>
              <a:t>Max data rate range from 1MBPS to 10 MBPS without any extra devices.</a:t>
            </a:r>
          </a:p>
          <a:p>
            <a:pPr eaLnBrk="1" hangingPunct="1"/>
            <a:endParaRPr lang="en-US" alt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F5F9-F1FE-4652-8029-920CF89E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Twisted Pair Cable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7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C257AC-152A-48B8-93F6-96D8D773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UTP Connector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F6F89-C948-4BD0-BAEC-CB89CEB3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7" y="2089218"/>
            <a:ext cx="8042878" cy="33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4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66EE59-83E9-4882-BECD-E70B61BE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Coaxial Cable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3760EF6-3CE1-46F8-B427-C2A2F556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25" y="2011980"/>
            <a:ext cx="8145462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57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7" y="2638457"/>
            <a:ext cx="8654246" cy="158108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Coaxial cables are widely used for </a:t>
            </a:r>
            <a:r>
              <a:rPr lang="en-US" b="1" dirty="0"/>
              <a:t>______________</a:t>
            </a:r>
            <a:r>
              <a:rPr lang="en-US" dirty="0"/>
              <a:t> connections and </a:t>
            </a:r>
            <a:r>
              <a:rPr lang="en-US" b="1" dirty="0"/>
              <a:t>______________________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Blanks</a:t>
            </a:r>
          </a:p>
        </p:txBody>
      </p:sp>
    </p:spTree>
    <p:extLst>
      <p:ext uri="{BB962C8B-B14F-4D97-AF65-F5344CB8AC3E}">
        <p14:creationId xmlns:p14="http://schemas.microsoft.com/office/powerpoint/2010/main" val="1085957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877" y="2638457"/>
            <a:ext cx="8654246" cy="158108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Coaxial cables are widely used for </a:t>
            </a:r>
            <a:r>
              <a:rPr lang="en-US" b="1" dirty="0"/>
              <a:t>______________</a:t>
            </a:r>
            <a:r>
              <a:rPr lang="en-US" dirty="0"/>
              <a:t> connections and </a:t>
            </a:r>
            <a:r>
              <a:rPr lang="en-US" b="1" dirty="0"/>
              <a:t>______________________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Blanks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BE9FC-B21F-47A6-9401-0B94E86157D8}"/>
              </a:ext>
            </a:extLst>
          </p:cNvPr>
          <p:cNvSpPr txBox="1"/>
          <p:nvPr/>
        </p:nvSpPr>
        <p:spPr>
          <a:xfrm>
            <a:off x="648477" y="3318979"/>
            <a:ext cx="158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Cable TV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ED239-5B6E-4F82-AC4A-2FECFFE5025E}"/>
              </a:ext>
            </a:extLst>
          </p:cNvPr>
          <p:cNvSpPr txBox="1"/>
          <p:nvPr/>
        </p:nvSpPr>
        <p:spPr>
          <a:xfrm>
            <a:off x="6452119" y="3318979"/>
            <a:ext cx="909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LANs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16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532" y="2675784"/>
            <a:ext cx="8848745" cy="22344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BNC Connectors	</a:t>
            </a:r>
          </a:p>
        </p:txBody>
      </p:sp>
    </p:spTree>
    <p:extLst>
      <p:ext uri="{BB962C8B-B14F-4D97-AF65-F5344CB8AC3E}">
        <p14:creationId xmlns:p14="http://schemas.microsoft.com/office/powerpoint/2010/main" val="1548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1214970" y="1559023"/>
            <a:ext cx="6763971" cy="8746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Bahnschrift"/>
              </a:rPr>
              <a:t>Transmission medium and physical layer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9" y="2640721"/>
            <a:ext cx="8729662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816CF-36E9-4F83-88CE-A4C7DDCC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Medium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Performance of coaxial cable</a:t>
            </a:r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5" b="11160"/>
          <a:stretch>
            <a:fillRect/>
          </a:stretch>
        </p:blipFill>
        <p:spPr bwMode="auto">
          <a:xfrm>
            <a:off x="404230" y="1791221"/>
            <a:ext cx="8384752" cy="43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36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F7489F-DA07-47B3-AB95-D15A6B2BC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901821"/>
              </p:ext>
            </p:extLst>
          </p:nvPr>
        </p:nvGraphicFramePr>
        <p:xfrm>
          <a:off x="611809" y="1514657"/>
          <a:ext cx="7970294" cy="2856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5147">
                  <a:extLst>
                    <a:ext uri="{9D8B030D-6E8A-4147-A177-3AD203B41FA5}">
                      <a16:colId xmlns:a16="http://schemas.microsoft.com/office/drawing/2014/main" val="891100563"/>
                    </a:ext>
                  </a:extLst>
                </a:gridCol>
                <a:gridCol w="3985147">
                  <a:extLst>
                    <a:ext uri="{9D8B030D-6E8A-4147-A177-3AD203B41FA5}">
                      <a16:colId xmlns:a16="http://schemas.microsoft.com/office/drawing/2014/main" val="2123865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Bahnschrift" panose="020B0502040204020203" pitchFamily="34" charset="0"/>
                        </a:rPr>
                        <a:t>Thicker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>
                          <a:latin typeface="Bahnschrift" panose="020B0502040204020203" pitchFamily="34" charset="0"/>
                        </a:rPr>
                        <a:t>Thinnet</a:t>
                      </a:r>
                      <a:endParaRPr lang="en-IN" sz="240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7075105"/>
                  </a:ext>
                </a:extLst>
              </a:tr>
              <a:tr h="86698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88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latin typeface="Bahnschrift" panose="020B0502040204020203" pitchFamily="34" charset="0"/>
                        </a:rPr>
                        <a:t>Coax Cable RG-8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latin typeface="Bahnschrift" panose="020B0502040204020203" pitchFamily="34" charset="0"/>
                        </a:rPr>
                        <a:t>10Base5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 err="1">
                          <a:latin typeface="Bahnschrift" panose="020B0502040204020203" pitchFamily="34" charset="0"/>
                        </a:rPr>
                        <a:t>Thicknet</a:t>
                      </a:r>
                      <a:r>
                        <a:rPr lang="en-IN" sz="2200" dirty="0">
                          <a:latin typeface="Bahnschrift" panose="020B0502040204020203" pitchFamily="34" charset="0"/>
                        </a:rPr>
                        <a:t> Cable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latin typeface="Bahnschrift" panose="020B0502040204020203" pitchFamily="34" charset="0"/>
                        </a:rPr>
                        <a:t>Coax Cable RG-58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>
                          <a:latin typeface="Bahnschrift" panose="020B0502040204020203" pitchFamily="34" charset="0"/>
                        </a:rPr>
                        <a:t>10Base2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 err="1">
                          <a:latin typeface="Bahnschrift" panose="020B0502040204020203" pitchFamily="34" charset="0"/>
                        </a:rPr>
                        <a:t>Thinnet</a:t>
                      </a:r>
                      <a:r>
                        <a:rPr lang="en-IN" sz="2200" dirty="0">
                          <a:latin typeface="Bahnschrift" panose="020B0502040204020203" pitchFamily="34" charset="0"/>
                        </a:rPr>
                        <a:t> Cable (</a:t>
                      </a:r>
                      <a:r>
                        <a:rPr lang="en-IN" sz="2200" dirty="0" err="1">
                          <a:latin typeface="Bahnschrift" panose="020B0502040204020203" pitchFamily="34" charset="0"/>
                        </a:rPr>
                        <a:t>Cheapernet</a:t>
                      </a:r>
                      <a:r>
                        <a:rPr lang="en-IN" sz="22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152792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B63464B-0F3E-469B-B04A-09D1DF42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Coaxial Cables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0A38C-A90E-434C-B365-03B2F4B5C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84" t="35604" r="7995" b="53454"/>
          <a:stretch/>
        </p:blipFill>
        <p:spPr>
          <a:xfrm>
            <a:off x="5513700" y="2180741"/>
            <a:ext cx="2688609" cy="436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DBC37-C076-4F5F-B9F2-3ADEBC4E2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9" t="32418" r="60442" b="52267"/>
          <a:stretch/>
        </p:blipFill>
        <p:spPr>
          <a:xfrm>
            <a:off x="1255591" y="2093481"/>
            <a:ext cx="2374711" cy="61124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6C584F0-9F18-4D8E-9AA4-62F0812E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90723"/>
              </p:ext>
            </p:extLst>
          </p:nvPr>
        </p:nvGraphicFramePr>
        <p:xfrm>
          <a:off x="1548956" y="4701309"/>
          <a:ext cx="6096000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82270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6064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703983"/>
                    </a:ext>
                  </a:extLst>
                </a:gridCol>
              </a:tblGrid>
              <a:tr h="321177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6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Impedance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6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6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6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RG-59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Cable TV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RG-58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Thin Ethernet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9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RG-11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Bahnschrift" panose="020B0502040204020203" pitchFamily="34" charset="0"/>
                        </a:rPr>
                        <a:t>Thick Ethernet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3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43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58150"/>
              </p:ext>
            </p:extLst>
          </p:nvPr>
        </p:nvGraphicFramePr>
        <p:xfrm>
          <a:off x="825689" y="2560365"/>
          <a:ext cx="7492622" cy="173727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746311">
                  <a:extLst>
                    <a:ext uri="{9D8B030D-6E8A-4147-A177-3AD203B41FA5}">
                      <a16:colId xmlns:a16="http://schemas.microsoft.com/office/drawing/2014/main" val="2763499866"/>
                    </a:ext>
                  </a:extLst>
                </a:gridCol>
                <a:gridCol w="3746311">
                  <a:extLst>
                    <a:ext uri="{9D8B030D-6E8A-4147-A177-3AD203B41FA5}">
                      <a16:colId xmlns:a16="http://schemas.microsoft.com/office/drawing/2014/main" val="2910104867"/>
                    </a:ext>
                  </a:extLst>
                </a:gridCol>
              </a:tblGrid>
              <a:tr h="37075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Thicknet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65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Thinnet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65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36256"/>
                  </a:ext>
                </a:extLst>
              </a:tr>
              <a:tr h="640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Bahnschrift" panose="020B0502040204020203" pitchFamily="34" charset="0"/>
                        </a:rPr>
                        <a:t>Thicker than </a:t>
                      </a:r>
                      <a:r>
                        <a:rPr lang="en-US" sz="2400" b="0" dirty="0" err="1">
                          <a:latin typeface="Bahnschrift" panose="020B0502040204020203" pitchFamily="34" charset="0"/>
                        </a:rPr>
                        <a:t>thinnet</a:t>
                      </a:r>
                      <a:endParaRPr lang="en-US" sz="2400" b="0" dirty="0">
                        <a:latin typeface="Bahnschrift" panose="020B0502040204020203" pitchFamily="34" charset="0"/>
                      </a:endParaRP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Bahnschrift" panose="020B0502040204020203" pitchFamily="34" charset="0"/>
                        </a:rPr>
                        <a:t>Thinner</a:t>
                      </a: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3957"/>
                  </a:ext>
                </a:extLst>
              </a:tr>
              <a:tr h="640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Bahnschrift" panose="020B0502040204020203" pitchFamily="34" charset="0"/>
                        </a:rPr>
                        <a:t>Max length 500 meters</a:t>
                      </a: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Bahnschrift" panose="020B0502040204020203" pitchFamily="34" charset="0"/>
                        </a:rPr>
                        <a:t>Max length 185 meters</a:t>
                      </a:r>
                    </a:p>
                  </a:txBody>
                  <a:tcPr marT="45710" marB="457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5379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Differences between </a:t>
            </a:r>
            <a:r>
              <a:rPr lang="en-US" dirty="0" err="1"/>
              <a:t>Thicknet</a:t>
            </a:r>
            <a:r>
              <a:rPr lang="en-US" dirty="0"/>
              <a:t> and </a:t>
            </a:r>
            <a:r>
              <a:rPr lang="en-US" dirty="0" err="1"/>
              <a:t>Thinnet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269832" y="1362075"/>
            <a:ext cx="8500943" cy="499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Transmission (</a:t>
            </a:r>
            <a:r>
              <a:rPr lang="en-US" altLang="en-US" dirty="0" err="1">
                <a:latin typeface="Bahnschrift"/>
              </a:rPr>
              <a:t>datarate</a:t>
            </a:r>
            <a:r>
              <a:rPr lang="en-US" altLang="en-US" dirty="0">
                <a:latin typeface="Bahnschrift"/>
              </a:rPr>
              <a:t>) much better than twisted.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It can be used as shared cable n/w.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Mainly used for broadband transmission(all channels are on send </a:t>
            </a:r>
            <a:r>
              <a:rPr lang="en-US" altLang="en-US" dirty="0" err="1">
                <a:latin typeface="Bahnschrift"/>
              </a:rPr>
              <a:t>simltaneously,all</a:t>
            </a:r>
            <a:r>
              <a:rPr lang="en-US" altLang="en-US" dirty="0">
                <a:latin typeface="Bahnschrift"/>
              </a:rPr>
              <a:t> channels are on same wire).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High bandwidth -400mbps.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Bahnschrift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4629-A985-4491-B051-CAB90C36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Coaxial cable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69833" y="1362075"/>
            <a:ext cx="7468406" cy="20669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Expensive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Not compatible with twisted pair cable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41B94-CC73-4C66-9244-F69CBA1D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Coaxial Cable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 t="36684" r="34946" b="35477"/>
          <a:stretch>
            <a:fillRect/>
          </a:stretch>
        </p:blipFill>
        <p:spPr>
          <a:xfrm>
            <a:off x="927100" y="1803400"/>
            <a:ext cx="1089025" cy="1920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Fibre</a:t>
            </a:r>
            <a:r>
              <a:rPr lang="en-US" dirty="0"/>
              <a:t> Optic Cables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863" y="3908425"/>
            <a:ext cx="18923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Used in medical equipment</a:t>
            </a:r>
          </a:p>
        </p:txBody>
      </p:sp>
    </p:spTree>
    <p:extLst>
      <p:ext uri="{BB962C8B-B14F-4D97-AF65-F5344CB8AC3E}">
        <p14:creationId xmlns:p14="http://schemas.microsoft.com/office/powerpoint/2010/main" val="2035043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 t="36684" r="34946" b="35477"/>
          <a:stretch>
            <a:fillRect/>
          </a:stretch>
        </p:blipFill>
        <p:spPr>
          <a:xfrm>
            <a:off x="927100" y="1803400"/>
            <a:ext cx="1089025" cy="1920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Fibre</a:t>
            </a:r>
            <a:r>
              <a:rPr lang="en-US" dirty="0"/>
              <a:t> Optic Cables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863" y="3908425"/>
            <a:ext cx="18923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Used in medical equipment</a:t>
            </a:r>
          </a:p>
        </p:txBody>
      </p:sp>
      <p:pic>
        <p:nvPicPr>
          <p:cNvPr id="522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81927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70263" y="4033838"/>
            <a:ext cx="226695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Made up of thousand of fiber strands</a:t>
            </a:r>
          </a:p>
        </p:txBody>
      </p:sp>
    </p:spTree>
    <p:extLst>
      <p:ext uri="{BB962C8B-B14F-4D97-AF65-F5344CB8AC3E}">
        <p14:creationId xmlns:p14="http://schemas.microsoft.com/office/powerpoint/2010/main" val="2739965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 t="36684" r="34946" b="35477"/>
          <a:stretch>
            <a:fillRect/>
          </a:stretch>
        </p:blipFill>
        <p:spPr>
          <a:xfrm>
            <a:off x="927100" y="1970088"/>
            <a:ext cx="1089025" cy="1920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Fibre</a:t>
            </a:r>
            <a:r>
              <a:rPr lang="en-US" dirty="0"/>
              <a:t> Optic Cables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532" y="4338638"/>
            <a:ext cx="18923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Used in medical equipment</a:t>
            </a:r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97802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60932" y="4338638"/>
            <a:ext cx="226695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Made up of thousand of fiber strands</a:t>
            </a:r>
          </a:p>
        </p:txBody>
      </p:sp>
      <p:pic>
        <p:nvPicPr>
          <p:cNvPr id="5325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858963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66069" y="4275932"/>
            <a:ext cx="2279650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Single fiber strand is as thin as human hair</a:t>
            </a:r>
          </a:p>
        </p:txBody>
      </p:sp>
    </p:spTree>
    <p:extLst>
      <p:ext uri="{BB962C8B-B14F-4D97-AF65-F5344CB8AC3E}">
        <p14:creationId xmlns:p14="http://schemas.microsoft.com/office/powerpoint/2010/main" val="4250448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 t="36684" r="34946" b="35477"/>
          <a:stretch>
            <a:fillRect/>
          </a:stretch>
        </p:blipFill>
        <p:spPr>
          <a:xfrm>
            <a:off x="927100" y="1447561"/>
            <a:ext cx="1089025" cy="1920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Fibre</a:t>
            </a:r>
            <a:r>
              <a:rPr lang="en-US" dirty="0"/>
              <a:t> Optic Cables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532" y="3657489"/>
            <a:ext cx="1892300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Used in medical equipment</a:t>
            </a:r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45549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60932" y="3657489"/>
            <a:ext cx="226695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Made up of thousand of fiber strands</a:t>
            </a:r>
          </a:p>
        </p:txBody>
      </p:sp>
      <p:pic>
        <p:nvPicPr>
          <p:cNvPr id="5325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336436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66069" y="3594783"/>
            <a:ext cx="2279650" cy="701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Single fiber strand is as thin as human hair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641D4-6DD9-4A31-BFB0-F61C41F646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510875"/>
            <a:ext cx="28638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5FE696-2406-4AA1-836D-A4C4D07BD9A9}"/>
              </a:ext>
            </a:extLst>
          </p:cNvPr>
          <p:cNvSpPr/>
          <p:nvPr/>
        </p:nvSpPr>
        <p:spPr>
          <a:xfrm>
            <a:off x="3250406" y="6166398"/>
            <a:ext cx="2643188" cy="588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Carries information in the form of light</a:t>
            </a:r>
          </a:p>
        </p:txBody>
      </p:sp>
    </p:spTree>
    <p:extLst>
      <p:ext uri="{BB962C8B-B14F-4D97-AF65-F5344CB8AC3E}">
        <p14:creationId xmlns:p14="http://schemas.microsoft.com/office/powerpoint/2010/main" val="3889015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69875" y="1184109"/>
            <a:ext cx="8296609" cy="5537366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Bahnschrift"/>
              </a:rPr>
              <a:t>It consist of inner glass core surrounded by a glass like material which has low refractive index.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Bahnschrift"/>
              </a:rPr>
              <a:t>Parts of fiber cable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Core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Cladding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Protective coating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>
                <a:latin typeface="Bahnschrift"/>
              </a:rPr>
              <a:t>It works on the concept of total internal reflection.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R.I(core) &gt; R.I(cladding)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Angle of incidence &gt; critical angle</a:t>
            </a: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5" t="34166" r="36459" b="50334"/>
          <a:stretch>
            <a:fillRect/>
          </a:stretch>
        </p:blipFill>
        <p:spPr bwMode="auto">
          <a:xfrm>
            <a:off x="5103813" y="2730500"/>
            <a:ext cx="3011487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99002-77C4-48C6-8954-EFE3590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Fibre Optic Cable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Classes of Transmission Media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9D2178-C290-4A8A-95A5-B7E69DC14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953581"/>
              </p:ext>
            </p:extLst>
          </p:nvPr>
        </p:nvGraphicFramePr>
        <p:xfrm>
          <a:off x="965200" y="1678354"/>
          <a:ext cx="7213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341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80AA0F-B68F-4C06-B92D-650501D8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Fibre Optic Cable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496A86F-CCF7-41D0-9343-642A9D5C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68" y="3122029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603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269833" y="1519815"/>
            <a:ext cx="7045325" cy="18142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Single node: max length 2 km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Multi node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1CBD-AC51-4154-823E-BEA7A5F9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Fiber Optic Cable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269833" y="1410201"/>
            <a:ext cx="8080041" cy="304148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It is immune to electrical/mechanical interface.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Highly suitable for harsh environment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Secure transmission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Used for broadband transmission.</a:t>
            </a:r>
          </a:p>
          <a:p>
            <a:pPr eaLnBrk="1" hangingPunct="1">
              <a:lnSpc>
                <a:spcPct val="150000"/>
              </a:lnSpc>
            </a:pPr>
            <a:endParaRPr lang="en-US" altLang="en-US" dirty="0">
              <a:latin typeface="Bahnschrif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7D794-33EA-4873-AB61-D1C0EF7A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69833" y="1410201"/>
            <a:ext cx="7502525" cy="3426493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Installation is difficult(glass is very fragile)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Connecting two fibers is difficult.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Connection loss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Most expensive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E772A-5E08-4803-B5E0-25BC4426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1809F-5107-4445-BDC2-500C11ABA6E4}"/>
              </a:ext>
            </a:extLst>
          </p:cNvPr>
          <p:cNvCxnSpPr>
            <a:cxnSpLocks/>
          </p:cNvCxnSpPr>
          <p:nvPr/>
        </p:nvCxnSpPr>
        <p:spPr>
          <a:xfrm>
            <a:off x="1343609" y="4514523"/>
            <a:ext cx="71783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52400" y="325438"/>
            <a:ext cx="53228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Bahnschrift "/>
              </a:rPr>
              <a:t>Fiber optics: Bending of light ray</a:t>
            </a:r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152400" y="1339850"/>
            <a:ext cx="8711682" cy="112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ahnschrift" panose="020B0502040204020203" pitchFamily="34" charset="0"/>
              </a:rPr>
              <a:t>Lets understand the fundamental behavior of light to understand the working of fiber optics</a:t>
            </a:r>
          </a:p>
        </p:txBody>
      </p:sp>
      <p:sp>
        <p:nvSpPr>
          <p:cNvPr id="3" name="Cube 2"/>
          <p:cNvSpPr/>
          <p:nvPr/>
        </p:nvSpPr>
        <p:spPr>
          <a:xfrm>
            <a:off x="3252123" y="3164990"/>
            <a:ext cx="3544888" cy="2592387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46" name="TextBox 3"/>
          <p:cNvSpPr txBox="1">
            <a:spLocks noChangeArrowheads="1"/>
          </p:cNvSpPr>
          <p:nvPr/>
        </p:nvSpPr>
        <p:spPr bwMode="auto">
          <a:xfrm>
            <a:off x="3624207" y="5757377"/>
            <a:ext cx="261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Bahnschrift" panose="020B0502040204020203"/>
              </a:rPr>
              <a:t>Medium Glass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3F9AB-F83A-43A7-86E0-57F4D06703A2}"/>
              </a:ext>
            </a:extLst>
          </p:cNvPr>
          <p:cNvCxnSpPr>
            <a:cxnSpLocks/>
          </p:cNvCxnSpPr>
          <p:nvPr/>
        </p:nvCxnSpPr>
        <p:spPr>
          <a:xfrm>
            <a:off x="3340359" y="4509452"/>
            <a:ext cx="5181612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5E8B95-477C-4994-910F-14E48E277C7C}"/>
              </a:ext>
            </a:extLst>
          </p:cNvPr>
          <p:cNvCxnSpPr>
            <a:cxnSpLocks/>
          </p:cNvCxnSpPr>
          <p:nvPr/>
        </p:nvCxnSpPr>
        <p:spPr>
          <a:xfrm>
            <a:off x="6618152" y="4512935"/>
            <a:ext cx="17071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78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/>
          <p:cNvSpPr>
            <a:spLocks noGrp="1"/>
          </p:cNvSpPr>
          <p:nvPr>
            <p:ph idx="1"/>
          </p:nvPr>
        </p:nvSpPr>
        <p:spPr>
          <a:xfrm>
            <a:off x="269875" y="1362075"/>
            <a:ext cx="8653463" cy="49942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Bahnschrift" panose="020B0502040204020203"/>
              </a:rPr>
              <a:t>Refraction: light passes through a prism. Lights gets bend instead of going straight. This known as refraction. N</a:t>
            </a:r>
            <a:r>
              <a:rPr lang="en-US" altLang="en-US" baseline="-25000" dirty="0">
                <a:latin typeface="Bahnschrift" panose="020B0502040204020203"/>
              </a:rPr>
              <a:t>air</a:t>
            </a:r>
            <a:r>
              <a:rPr lang="en-US" altLang="en-US" dirty="0">
                <a:latin typeface="Bahnschrift" panose="020B0502040204020203"/>
              </a:rPr>
              <a:t> &gt; </a:t>
            </a:r>
            <a:r>
              <a:rPr lang="en-US" altLang="en-US" dirty="0" err="1">
                <a:latin typeface="Bahnschrift" panose="020B0502040204020203"/>
              </a:rPr>
              <a:t>N</a:t>
            </a:r>
            <a:r>
              <a:rPr lang="en-US" altLang="en-US" baseline="-25000" dirty="0" err="1">
                <a:latin typeface="Bahnschrift" panose="020B0502040204020203"/>
              </a:rPr>
              <a:t>glass</a:t>
            </a:r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endParaRPr lang="en-US" altLang="en-US" baseline="-25000" dirty="0">
              <a:latin typeface="Bahnschrift" panose="020B0502040204020203"/>
            </a:endParaRPr>
          </a:p>
          <a:p>
            <a:pPr marL="0" indent="0">
              <a:buNone/>
            </a:pPr>
            <a:endParaRPr lang="en-US" altLang="en-US" baseline="-25000" dirty="0">
              <a:latin typeface="Bahnschrift" panose="020B0502040204020203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Fiber optic cable</a:t>
            </a:r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t="24232" r="32945" b="31383"/>
          <a:stretch>
            <a:fillRect/>
          </a:stretch>
        </p:blipFill>
        <p:spPr bwMode="auto">
          <a:xfrm>
            <a:off x="1227137" y="3605213"/>
            <a:ext cx="6689725" cy="294163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0AA59-6CA3-48EA-B9DC-6D0E723584AB}"/>
              </a:ext>
            </a:extLst>
          </p:cNvPr>
          <p:cNvSpPr/>
          <p:nvPr/>
        </p:nvSpPr>
        <p:spPr>
          <a:xfrm>
            <a:off x="1290320" y="3616960"/>
            <a:ext cx="1930400" cy="579120"/>
          </a:xfrm>
          <a:prstGeom prst="rect">
            <a:avLst/>
          </a:prstGeom>
          <a:solidFill>
            <a:srgbClr val="01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51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1"/>
          <p:cNvSpPr>
            <a:spLocks noGrp="1"/>
          </p:cNvSpPr>
          <p:nvPr>
            <p:ph idx="1"/>
          </p:nvPr>
        </p:nvSpPr>
        <p:spPr>
          <a:xfrm>
            <a:off x="508117" y="2157314"/>
            <a:ext cx="3910239" cy="4019615"/>
          </a:xfrm>
        </p:spPr>
        <p:txBody>
          <a:bodyPr/>
          <a:lstStyle/>
          <a:p>
            <a:r>
              <a:rPr lang="en-US" altLang="en-US" dirty="0">
                <a:latin typeface="Bahnschrift" panose="020B0502040204020203"/>
              </a:rPr>
              <a:t>Refraction is the reason pencil looks bend in the glass of water. This simple technique is used in fiber optic cable.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Fiber optic cable</a:t>
            </a:r>
          </a:p>
        </p:txBody>
      </p:sp>
      <p:pic>
        <p:nvPicPr>
          <p:cNvPr id="665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4" r="35535"/>
          <a:stretch>
            <a:fillRect/>
          </a:stretch>
        </p:blipFill>
        <p:spPr bwMode="auto">
          <a:xfrm>
            <a:off x="5210324" y="2004979"/>
            <a:ext cx="3563937" cy="41719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839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E7FFA-2FCA-4B28-AC2B-60790378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 optics: Bending of light ray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E5B86-88D0-4D1E-968C-F7C484814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8" y="2688237"/>
            <a:ext cx="8071804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61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7E90C-DDC7-4992-AEB8-897662CD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Fiber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9EE1F22-91AE-4625-82EB-7491885A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2636837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385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AF3940-B127-489C-9AE5-F6C3F28BE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991200"/>
              </p:ext>
            </p:extLst>
          </p:nvPr>
        </p:nvGraphicFramePr>
        <p:xfrm>
          <a:off x="245268" y="1427413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7AD694A-334D-4FDE-AB95-4D715649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Propagation Modes</a:t>
            </a:r>
          </a:p>
        </p:txBody>
      </p:sp>
    </p:spTree>
    <p:extLst>
      <p:ext uri="{BB962C8B-B14F-4D97-AF65-F5344CB8AC3E}">
        <p14:creationId xmlns:p14="http://schemas.microsoft.com/office/powerpoint/2010/main" val="294180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70617" y="1362076"/>
            <a:ext cx="6815983" cy="3167722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Transmission rate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Cost and ease of installation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Resistance to environmental condition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Bahnschrift"/>
              </a:rPr>
              <a:t>Distances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E29B8-B55C-480B-B445-AB192634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Transmission Media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DBAD6F-8F43-41B6-9496-77064CA7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AA25A14-AB53-4622-A0E7-BA5EC6789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t="1986" r="1678" b="74773"/>
          <a:stretch/>
        </p:blipFill>
        <p:spPr bwMode="auto">
          <a:xfrm>
            <a:off x="121920" y="1508493"/>
            <a:ext cx="6177280" cy="122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85D296A-F5DB-4654-976F-EA8D3AE44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36615" r="1358" b="40144"/>
          <a:stretch/>
        </p:blipFill>
        <p:spPr bwMode="auto">
          <a:xfrm>
            <a:off x="2966720" y="3398253"/>
            <a:ext cx="6177280" cy="122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C2594-63EA-41CC-93B7-CC14D6771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70337" r="1816" b="5557"/>
          <a:stretch/>
        </p:blipFill>
        <p:spPr bwMode="auto">
          <a:xfrm>
            <a:off x="213361" y="5349507"/>
            <a:ext cx="6177280" cy="127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FDED82-79A0-4110-992D-66F12CF01E53}"/>
              </a:ext>
            </a:extLst>
          </p:cNvPr>
          <p:cNvSpPr txBox="1"/>
          <p:nvPr/>
        </p:nvSpPr>
        <p:spPr>
          <a:xfrm>
            <a:off x="6423383" y="1939840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Multimode, Step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7AAF0-739A-4696-90FC-F93D8D0A76EE}"/>
              </a:ext>
            </a:extLst>
          </p:cNvPr>
          <p:cNvSpPr txBox="1"/>
          <p:nvPr/>
        </p:nvSpPr>
        <p:spPr>
          <a:xfrm>
            <a:off x="-30480" y="3811774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Multimode, Graded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7B809-C311-4391-A510-6372F40AC96D}"/>
              </a:ext>
            </a:extLst>
          </p:cNvPr>
          <p:cNvSpPr txBox="1"/>
          <p:nvPr/>
        </p:nvSpPr>
        <p:spPr>
          <a:xfrm>
            <a:off x="6725921" y="5786992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latin typeface="Bahnschrift" panose="020B0502040204020203" pitchFamily="34" charset="0"/>
              </a:rPr>
              <a:t>Singlemode</a:t>
            </a:r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12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2181-2E9C-49C7-AA64-C65BA12B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Fiber-optic Cable Connectors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BBD2C20-BA02-4A02-9A6F-72289185D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"/>
          <a:stretch/>
        </p:blipFill>
        <p:spPr bwMode="auto">
          <a:xfrm>
            <a:off x="0" y="1835342"/>
            <a:ext cx="9143999" cy="428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625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C2EE27-7F1A-487C-8FDF-70E7BCCC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3" y="1403004"/>
            <a:ext cx="7983829" cy="5238428"/>
          </a:xfrm>
        </p:spPr>
        <p:txBody>
          <a:bodyPr/>
          <a:lstStyle/>
          <a:p>
            <a:r>
              <a:rPr lang="en-US" dirty="0"/>
              <a:t>Unguided media transport electromagnetic waves without using a physical conductor. This type of communication is often referred to as wireless communication.</a:t>
            </a:r>
          </a:p>
          <a:p>
            <a:r>
              <a:rPr lang="en-IN" dirty="0"/>
              <a:t>Types of unguided media: -</a:t>
            </a:r>
          </a:p>
          <a:p>
            <a:pPr lvl="1"/>
            <a:r>
              <a:rPr lang="en-IN" dirty="0"/>
              <a:t>Radio Waves</a:t>
            </a:r>
          </a:p>
          <a:p>
            <a:pPr lvl="1"/>
            <a:r>
              <a:rPr lang="en-IN" dirty="0"/>
              <a:t>Microwaves</a:t>
            </a:r>
          </a:p>
          <a:p>
            <a:pPr lvl="1"/>
            <a:r>
              <a:rPr lang="en-IN" dirty="0"/>
              <a:t>Infrared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2D15E0-992A-4354-B28F-7385B1A0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Unguided Media: Wireless</a:t>
            </a:r>
          </a:p>
        </p:txBody>
      </p:sp>
    </p:spTree>
    <p:extLst>
      <p:ext uri="{BB962C8B-B14F-4D97-AF65-F5344CB8AC3E}">
        <p14:creationId xmlns:p14="http://schemas.microsoft.com/office/powerpoint/2010/main" val="3088918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3E2501-7683-4F64-9782-8E7B8D50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Electromagnetic Spectrum for </a:t>
            </a:r>
            <a:br>
              <a:rPr lang="en-US" dirty="0"/>
            </a:br>
            <a:r>
              <a:rPr lang="en-US" dirty="0"/>
              <a:t>Wireless Communication</a:t>
            </a: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B912B8C-4A79-4540-B9A4-FDADA4D3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62200"/>
            <a:ext cx="8401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23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0C65BA-47E5-4599-BA02-06E3C59D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Propagation Methods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F1D096B-534E-4EC8-A652-C3C94BFD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6" y="1837155"/>
            <a:ext cx="8730348" cy="366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862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60C63C-CFE6-4401-AF0B-1F84D4FB2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255402"/>
              </p:ext>
            </p:extLst>
          </p:nvPr>
        </p:nvGraphicFramePr>
        <p:xfrm>
          <a:off x="269833" y="1120683"/>
          <a:ext cx="8653463" cy="499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B677F77-2E04-467B-B59C-E7A31C6D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Wireless Transmission Waves</a:t>
            </a:r>
          </a:p>
        </p:txBody>
      </p:sp>
    </p:spTree>
    <p:extLst>
      <p:ext uri="{BB962C8B-B14F-4D97-AF65-F5344CB8AC3E}">
        <p14:creationId xmlns:p14="http://schemas.microsoft.com/office/powerpoint/2010/main" val="1040508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tes by Scourter on DeviantArt">
            <a:extLst>
              <a:ext uri="{FF2B5EF4-FFF2-40B4-BE49-F238E27FC236}">
                <a16:creationId xmlns:a16="http://schemas.microsoft.com/office/drawing/2014/main" id="{6A2E1B16-ADE6-4F03-ACFB-68A921EE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3" y="2114944"/>
            <a:ext cx="3809798" cy="38097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21D56-E07F-42A9-BB87-C0AD77EA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1" y="1584250"/>
            <a:ext cx="4877036" cy="48711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Radio waves are used for multicast communications, such as radio and television, and paging systems. They can penetrate through walls.</a:t>
            </a:r>
          </a:p>
          <a:p>
            <a:pPr marL="0" indent="0">
              <a:buNone/>
            </a:pPr>
            <a:r>
              <a:rPr lang="en-US" dirty="0"/>
              <a:t>Highly regulated. Use omni directional antennas.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6D31-969C-49C5-BDB7-BA4904A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Radio Wave</a:t>
            </a:r>
          </a:p>
        </p:txBody>
      </p:sp>
    </p:spTree>
    <p:extLst>
      <p:ext uri="{BB962C8B-B14F-4D97-AF65-F5344CB8AC3E}">
        <p14:creationId xmlns:p14="http://schemas.microsoft.com/office/powerpoint/2010/main" val="3687562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53CE42-12AC-4E47-A5B9-8629446E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Omnidirectional Antenna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9E06974-5C3B-4F85-8461-03F38DC3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20" y="1353166"/>
            <a:ext cx="4888959" cy="550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978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752" y="1545244"/>
            <a:ext cx="8508407" cy="30727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Inexpensive mode of information exchange.</a:t>
            </a:r>
          </a:p>
          <a:p>
            <a:pPr>
              <a:lnSpc>
                <a:spcPct val="150000"/>
              </a:lnSpc>
            </a:pPr>
            <a:r>
              <a:rPr lang="en-US" dirty="0"/>
              <a:t>No land needs to be acquired for laying cables.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Installation and maintenance of devices is cheap.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Radio Wave</a:t>
            </a:r>
          </a:p>
        </p:txBody>
      </p:sp>
    </p:spTree>
    <p:extLst>
      <p:ext uri="{BB962C8B-B14F-4D97-AF65-F5344CB8AC3E}">
        <p14:creationId xmlns:p14="http://schemas.microsoft.com/office/powerpoint/2010/main" val="4071901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2" y="1609812"/>
            <a:ext cx="8654247" cy="25433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Insecure communication medium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Prone to weather changes like rain, thunderstorms,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Radio Wave</a:t>
            </a:r>
          </a:p>
        </p:txBody>
      </p:sp>
    </p:spTree>
    <p:extLst>
      <p:ext uri="{BB962C8B-B14F-4D97-AF65-F5344CB8AC3E}">
        <p14:creationId xmlns:p14="http://schemas.microsoft.com/office/powerpoint/2010/main" val="305813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798AD7-85BD-4EC1-A841-7418D58A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403004"/>
            <a:ext cx="8269255" cy="4421021"/>
          </a:xfrm>
        </p:spPr>
        <p:txBody>
          <a:bodyPr/>
          <a:lstStyle/>
          <a:p>
            <a:r>
              <a:rPr lang="en-US" dirty="0"/>
              <a:t>Wired media are the cables that are tangible or having physical existence.</a:t>
            </a:r>
          </a:p>
          <a:p>
            <a:r>
              <a:rPr lang="en-US" dirty="0"/>
              <a:t>Bounded transmission media</a:t>
            </a:r>
          </a:p>
          <a:p>
            <a:pPr lvl="1"/>
            <a:r>
              <a:rPr lang="en-US" sz="2800" dirty="0"/>
              <a:t>Twisted-pair cable</a:t>
            </a:r>
          </a:p>
          <a:p>
            <a:pPr lvl="1"/>
            <a:r>
              <a:rPr lang="en-US" sz="2800" dirty="0"/>
              <a:t>Coaxial cable</a:t>
            </a:r>
          </a:p>
          <a:p>
            <a:pPr lvl="1"/>
            <a:r>
              <a:rPr lang="en-US" sz="2800" dirty="0"/>
              <a:t>Fiber-optic cable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64615-DB91-40FD-9535-BDFB82AA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Guided Media</a:t>
            </a:r>
          </a:p>
        </p:txBody>
      </p:sp>
    </p:spTree>
    <p:extLst>
      <p:ext uri="{BB962C8B-B14F-4D97-AF65-F5344CB8AC3E}">
        <p14:creationId xmlns:p14="http://schemas.microsoft.com/office/powerpoint/2010/main" val="224268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tes by Scourter on DeviantArt">
            <a:extLst>
              <a:ext uri="{FF2B5EF4-FFF2-40B4-BE49-F238E27FC236}">
                <a16:creationId xmlns:a16="http://schemas.microsoft.com/office/drawing/2014/main" id="{6A2E1B16-ADE6-4F03-ACFB-68A921EE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0" y="1924444"/>
            <a:ext cx="3809798" cy="38097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21D56-E07F-42A9-BB87-C0AD77EA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316" y="1485190"/>
            <a:ext cx="5061764" cy="487118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Microwaves are used for unicast communication such as cellular telephones, satellite networks,</a:t>
            </a:r>
            <a:br>
              <a:rPr lang="en-US" sz="2400" dirty="0"/>
            </a:br>
            <a:r>
              <a:rPr lang="en-US" sz="2400" dirty="0"/>
              <a:t>and wireless LANs.</a:t>
            </a:r>
          </a:p>
          <a:p>
            <a:pPr marL="0" indent="0">
              <a:buNone/>
            </a:pPr>
            <a:r>
              <a:rPr lang="en-US" sz="2400" dirty="0"/>
              <a:t>Higher frequency ranges cannot penetrate walls.</a:t>
            </a:r>
          </a:p>
          <a:p>
            <a:pPr marL="0" indent="0">
              <a:buNone/>
            </a:pPr>
            <a:r>
              <a:rPr lang="en-US" sz="2400" dirty="0"/>
              <a:t>Use directional antennas - point to point line of sight communications.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6D31-969C-49C5-BDB7-BA4904A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MicroWave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233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66AB9C-4097-4C2F-8C4A-540EEFCD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Unidirectional Antennas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D5C8603-92B3-4004-9C29-26269572A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" b="8789"/>
          <a:stretch/>
        </p:blipFill>
        <p:spPr bwMode="auto">
          <a:xfrm>
            <a:off x="488691" y="2076382"/>
            <a:ext cx="8166617" cy="3441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F0E24-4E63-4841-A86A-37112392AA49}"/>
              </a:ext>
            </a:extLst>
          </p:cNvPr>
          <p:cNvSpPr txBox="1"/>
          <p:nvPr/>
        </p:nvSpPr>
        <p:spPr>
          <a:xfrm>
            <a:off x="1177377" y="5637807"/>
            <a:ext cx="252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Dish Antenna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C41B1-C6B6-4966-9F86-178797D04B12}"/>
              </a:ext>
            </a:extLst>
          </p:cNvPr>
          <p:cNvSpPr/>
          <p:nvPr/>
        </p:nvSpPr>
        <p:spPr>
          <a:xfrm>
            <a:off x="5439993" y="5637807"/>
            <a:ext cx="2408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Horn Antenna</a:t>
            </a:r>
          </a:p>
        </p:txBody>
      </p:sp>
    </p:spTree>
    <p:extLst>
      <p:ext uri="{BB962C8B-B14F-4D97-AF65-F5344CB8AC3E}">
        <p14:creationId xmlns:p14="http://schemas.microsoft.com/office/powerpoint/2010/main" val="1564217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34" y="1403004"/>
            <a:ext cx="8056019" cy="278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They cannot pass through microwave buildings.</a:t>
            </a:r>
          </a:p>
          <a:p>
            <a:pPr>
              <a:lnSpc>
                <a:spcPct val="150000"/>
              </a:lnSpc>
            </a:pPr>
            <a:r>
              <a:rPr lang="en-US" dirty="0"/>
              <a:t>Bad weather influences signal transmission.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frequency dependent.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2331393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tes by Scourter on DeviantArt">
            <a:extLst>
              <a:ext uri="{FF2B5EF4-FFF2-40B4-BE49-F238E27FC236}">
                <a16:creationId xmlns:a16="http://schemas.microsoft.com/office/drawing/2014/main" id="{6A2E1B16-ADE6-4F03-ACFB-68A921EE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0" y="1924444"/>
            <a:ext cx="3809798" cy="380979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C21D56-E07F-42A9-BB87-C0AD77EA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718" y="2649651"/>
            <a:ext cx="5061764" cy="23593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Infrared signals can be used for short-range communication in a closed area using line-of-sight propagation.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6D31-969C-49C5-BDB7-BA4904A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Infrared Signals</a:t>
            </a:r>
          </a:p>
        </p:txBody>
      </p:sp>
    </p:spTree>
    <p:extLst>
      <p:ext uri="{BB962C8B-B14F-4D97-AF65-F5344CB8AC3E}">
        <p14:creationId xmlns:p14="http://schemas.microsoft.com/office/powerpoint/2010/main" val="1364906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269833" y="1506956"/>
            <a:ext cx="8654248" cy="441258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Infrared signals can be used for short-range communication in a closed area using line-of-sight propagation</a:t>
            </a:r>
            <a:r>
              <a:rPr lang="en-US" altLang="en-US" b="1" dirty="0"/>
              <a:t>.</a:t>
            </a: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Infrared communication is unreliable outside the building because the sun rays will interfere with the infrared waves.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Infrared waves cannot penetrate the walls.</a:t>
            </a:r>
            <a:endParaRPr lang="en-US" alt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CDFA4-4F38-4E92-A009-1A114CCB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Infrared Signals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Why to Twist Wires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5199" y="4972585"/>
            <a:ext cx="5260975" cy="1076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atin typeface="Bahnschrift" panose="020B0502040204020203" pitchFamily="34" charset="0"/>
              </a:rPr>
              <a:t>Effect of wire on parallel wires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FBFF54-D9F8-4C5B-AFE7-F4BD4EB42F48}"/>
              </a:ext>
            </a:extLst>
          </p:cNvPr>
          <p:cNvGrpSpPr/>
          <p:nvPr/>
        </p:nvGrpSpPr>
        <p:grpSpPr>
          <a:xfrm>
            <a:off x="2084387" y="1715036"/>
            <a:ext cx="5024437" cy="2994025"/>
            <a:chOff x="976313" y="1716088"/>
            <a:chExt cx="5024437" cy="2994025"/>
          </a:xfrm>
        </p:grpSpPr>
        <p:sp>
          <p:nvSpPr>
            <p:cNvPr id="11" name="Oval 10"/>
            <p:cNvSpPr/>
            <p:nvPr/>
          </p:nvSpPr>
          <p:spPr>
            <a:xfrm>
              <a:off x="3306763" y="1716088"/>
              <a:ext cx="788987" cy="6889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52575" y="3332163"/>
              <a:ext cx="44481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52575" y="4672013"/>
              <a:ext cx="4448175" cy="38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444875" y="1841500"/>
              <a:ext cx="512763" cy="4381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flipV="1">
              <a:off x="2543175" y="1817688"/>
              <a:ext cx="879475" cy="23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519363" y="1868488"/>
              <a:ext cx="879475" cy="2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976313" y="1716088"/>
              <a:ext cx="1616075" cy="4254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Bahnschrift "/>
                </a:rPr>
                <a:t>Noise Source</a:t>
              </a:r>
            </a:p>
          </p:txBody>
        </p:sp>
        <p:cxnSp>
          <p:nvCxnSpPr>
            <p:cNvPr id="18" name="Curved Connector 17"/>
            <p:cNvCxnSpPr>
              <a:stCxn id="11" idx="3"/>
            </p:cNvCxnSpPr>
            <p:nvPr/>
          </p:nvCxnSpPr>
          <p:spPr>
            <a:xfrm rot="16200000" flipH="1">
              <a:off x="3076575" y="2651125"/>
              <a:ext cx="1027113" cy="3349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1" idx="5"/>
            </p:cNvCxnSpPr>
            <p:nvPr/>
          </p:nvCxnSpPr>
          <p:spPr>
            <a:xfrm rot="16200000" flipH="1">
              <a:off x="3211512" y="3073401"/>
              <a:ext cx="2405063" cy="8683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Why to Twist Wires ?</a:t>
            </a:r>
          </a:p>
        </p:txBody>
      </p:sp>
      <p:sp>
        <p:nvSpPr>
          <p:cNvPr id="17413" name="Rectangle 16"/>
          <p:cNvSpPr>
            <a:spLocks noChangeArrowheads="1"/>
          </p:cNvSpPr>
          <p:nvPr/>
        </p:nvSpPr>
        <p:spPr bwMode="auto">
          <a:xfrm>
            <a:off x="4637090" y="1810801"/>
            <a:ext cx="3455988" cy="32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Bahnschrift "/>
              </a:rPr>
              <a:t> One of the wires is used to transmit data and the other is the ground reference</a:t>
            </a:r>
            <a:endParaRPr lang="en-US" altLang="en-US" sz="2800" dirty="0">
              <a:latin typeface="Bahnschrift 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9EB004-2057-4BFE-B1FE-0DCB0669A95E}"/>
              </a:ext>
            </a:extLst>
          </p:cNvPr>
          <p:cNvGrpSpPr/>
          <p:nvPr/>
        </p:nvGrpSpPr>
        <p:grpSpPr>
          <a:xfrm>
            <a:off x="572538" y="1489292"/>
            <a:ext cx="3934374" cy="3879416"/>
            <a:chOff x="2604813" y="1324272"/>
            <a:chExt cx="3934374" cy="387941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E67927-84CE-469F-91C4-DE68C2B34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4813" y="1555104"/>
              <a:ext cx="3934374" cy="364858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79D281-585A-4332-BB92-F5D8E23B3D26}"/>
                </a:ext>
              </a:extLst>
            </p:cNvPr>
            <p:cNvSpPr txBox="1"/>
            <p:nvPr/>
          </p:nvSpPr>
          <p:spPr>
            <a:xfrm>
              <a:off x="3367881" y="1324272"/>
              <a:ext cx="2457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latin typeface="Bahnschrift" panose="020B0502040204020203" pitchFamily="34" charset="0"/>
                </a:rPr>
                <a:t>Twisted Wires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pPr>
              <a:defRPr/>
            </a:pPr>
            <a:r>
              <a:rPr lang="en-US" dirty="0"/>
              <a:t>Twisted Pair Cable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638E29-C463-495B-A2D9-8FA9A116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6838">
            <a:off x="-727334" y="3009706"/>
            <a:ext cx="8572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1437</Words>
  <Application>Microsoft Office PowerPoint</Application>
  <PresentationFormat>On-screen Show (4:3)</PresentationFormat>
  <Paragraphs>296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Bahnschrift</vt:lpstr>
      <vt:lpstr>Bahnschrift 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Transmission Medium</vt:lpstr>
      <vt:lpstr>Classes of Transmission Media</vt:lpstr>
      <vt:lpstr>Selecting Transmission Media</vt:lpstr>
      <vt:lpstr>Guided Media</vt:lpstr>
      <vt:lpstr>Why to Twist Wires ?</vt:lpstr>
      <vt:lpstr>Why to Twist Wires ?</vt:lpstr>
      <vt:lpstr>Twisted Pair Cable</vt:lpstr>
      <vt:lpstr>PowerPoint Presentation</vt:lpstr>
      <vt:lpstr>Category of Cables</vt:lpstr>
      <vt:lpstr>PowerPoint Presentation</vt:lpstr>
      <vt:lpstr>Advantages of Twisting</vt:lpstr>
      <vt:lpstr>Advantages of Twisting</vt:lpstr>
      <vt:lpstr>Advantages of Twisting</vt:lpstr>
      <vt:lpstr>Advantages of Twisting</vt:lpstr>
      <vt:lpstr>Advantages of Twisting</vt:lpstr>
      <vt:lpstr>Advantages of Twisting</vt:lpstr>
      <vt:lpstr>Advantages of Twisting</vt:lpstr>
      <vt:lpstr>Advantages of Twisting</vt:lpstr>
      <vt:lpstr>PowerPoint Presentation</vt:lpstr>
      <vt:lpstr>Disadvantages of Twisted Pair Cable</vt:lpstr>
      <vt:lpstr>Disadvantages of Twisted Pair Cable</vt:lpstr>
      <vt:lpstr>Disadvantages of Twisted Pair Cable</vt:lpstr>
      <vt:lpstr>UTP Connector</vt:lpstr>
      <vt:lpstr>Coaxial Cable</vt:lpstr>
      <vt:lpstr>Fill in the Blanks</vt:lpstr>
      <vt:lpstr>Fill in the Blanks</vt:lpstr>
      <vt:lpstr>BNC Connectors </vt:lpstr>
      <vt:lpstr>Performance of coaxial cable</vt:lpstr>
      <vt:lpstr>Categories of Coaxial Cables</vt:lpstr>
      <vt:lpstr>Differences between Thicknet and Thinnet</vt:lpstr>
      <vt:lpstr>Advantages of Coaxial cable</vt:lpstr>
      <vt:lpstr>Disadvantages of Coaxial Cable</vt:lpstr>
      <vt:lpstr>Fibre Optic Cables</vt:lpstr>
      <vt:lpstr>Fibre Optic Cables</vt:lpstr>
      <vt:lpstr>Fibre Optic Cables</vt:lpstr>
      <vt:lpstr>Fibre Optic Cables</vt:lpstr>
      <vt:lpstr>Fibre Optic Cable</vt:lpstr>
      <vt:lpstr>Fibre Optic Cable</vt:lpstr>
      <vt:lpstr>Types of Fiber Optic Cable</vt:lpstr>
      <vt:lpstr>Advantages</vt:lpstr>
      <vt:lpstr>Disadvantages</vt:lpstr>
      <vt:lpstr>PowerPoint Presentation</vt:lpstr>
      <vt:lpstr>Fiber optic cable</vt:lpstr>
      <vt:lpstr>Fiber optic cable</vt:lpstr>
      <vt:lpstr>Fiber optics: Bending of light ray</vt:lpstr>
      <vt:lpstr>Optical Fiber</vt:lpstr>
      <vt:lpstr>Propagation Modes</vt:lpstr>
      <vt:lpstr>Modes</vt:lpstr>
      <vt:lpstr>Fiber-optic Cable Connectors</vt:lpstr>
      <vt:lpstr>Unguided Media: Wireless</vt:lpstr>
      <vt:lpstr>Electromagnetic Spectrum for  Wireless Communication</vt:lpstr>
      <vt:lpstr>Propagation Methods</vt:lpstr>
      <vt:lpstr>Wireless Transmission Waves</vt:lpstr>
      <vt:lpstr>Radio Wave</vt:lpstr>
      <vt:lpstr>Omnidirectional Antenna</vt:lpstr>
      <vt:lpstr>Advantages of Radio Wave</vt:lpstr>
      <vt:lpstr>Disadvantages of Radio Wave</vt:lpstr>
      <vt:lpstr>MicroWave</vt:lpstr>
      <vt:lpstr>Unidirectional Antennas</vt:lpstr>
      <vt:lpstr>Drawbacks</vt:lpstr>
      <vt:lpstr>Infrared Signals</vt:lpstr>
      <vt:lpstr>Infrared Signals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112</cp:revision>
  <dcterms:created xsi:type="dcterms:W3CDTF">2020-12-01T08:07:04Z</dcterms:created>
  <dcterms:modified xsi:type="dcterms:W3CDTF">2021-01-04T10:11:27Z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1483799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