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vnd.ms-photo" Extension="wdp"/>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theme+xml" PartName="/ppt/theme/theme2.xml"/>
  <Override ContentType="application/vnd.openxmlformats-officedocument.drawingml.diagramData+xml" PartName="/ppt/diagrams/data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drawingml.diagramColors+xml" PartName="/ppt/diagrams/colors1.xml"/>
  <Override ContentType="application/vnd.ms-office.drawingml.diagramDrawing+xml" PartName="/ppt/diagrams/drawing1.xml"/>
  <Override ContentType="application/vnd.openxmlformats-officedocument.drawingml.diagramData+xml" PartName="/ppt/diagrams/data2.xml"/>
  <Override ContentType="application/vnd.openxmlformats-officedocument.drawingml.diagramLayout+xml" PartName="/ppt/diagrams/layout2.xml"/>
  <Override ContentType="application/vnd.openxmlformats-officedocument.drawingml.diagramStyle+xml" PartName="/ppt/diagrams/quickStyle2.xml"/>
  <Override ContentType="application/vnd.openxmlformats-officedocument.drawingml.diagramColors+xml" PartName="/ppt/diagrams/colors2.xml"/>
  <Override ContentType="application/vnd.ms-office.drawingml.diagramDrawing+xml" PartName="/ppt/diagrams/drawing2.xml"/>
  <Override ContentType="application/vnd.openxmlformats-officedocument.drawingml.diagramData+xml" PartName="/ppt/diagrams/data3.xml"/>
  <Override ContentType="application/vnd.openxmlformats-officedocument.drawingml.diagramLayout+xml" PartName="/ppt/diagrams/layout3.xml"/>
  <Override ContentType="application/vnd.openxmlformats-officedocument.drawingml.diagramStyle+xml" PartName="/ppt/diagrams/quickStyle3.xml"/>
  <Override ContentType="application/vnd.openxmlformats-officedocument.drawingml.diagramColors+xml" PartName="/ppt/diagrams/colors3.xml"/>
  <Override ContentType="application/vnd.ms-office.drawingml.diagramDrawing+xml" PartName="/ppt/diagrams/drawing3.xml"/>
  <Override ContentType="application/vnd.openxmlformats-officedocument.drawingml.diagramData+xml" PartName="/ppt/diagrams/data4.xml"/>
  <Override ContentType="application/vnd.openxmlformats-officedocument.drawingml.diagramLayout+xml" PartName="/ppt/diagrams/layout4.xml"/>
  <Override ContentType="application/vnd.openxmlformats-officedocument.drawingml.diagramStyle+xml" PartName="/ppt/diagrams/quickStyle4.xml"/>
  <Override ContentType="application/vnd.openxmlformats-officedocument.drawingml.diagramColors+xml" PartName="/ppt/diagrams/colors4.xml"/>
  <Override ContentType="application/vnd.ms-office.drawingml.diagramDrawing+xml" PartName="/ppt/diagrams/drawing4.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9"/>
  </p:notesMasterIdLst>
  <p:sldIdLst>
    <p:sldId id="256" r:id="rId2"/>
    <p:sldId id="258" r:id="rId3"/>
    <p:sldId id="259" r:id="rId4"/>
    <p:sldId id="260" r:id="rId5"/>
    <p:sldId id="261" r:id="rId6"/>
    <p:sldId id="267" r:id="rId7"/>
    <p:sldId id="262" r:id="rId8"/>
    <p:sldId id="263" r:id="rId9"/>
    <p:sldId id="264" r:id="rId10"/>
    <p:sldId id="265" r:id="rId11"/>
    <p:sldId id="266" r:id="rId12"/>
    <p:sldId id="269" r:id="rId13"/>
    <p:sldId id="327" r:id="rId14"/>
    <p:sldId id="271" r:id="rId15"/>
    <p:sldId id="328" r:id="rId16"/>
    <p:sldId id="272" r:id="rId17"/>
    <p:sldId id="273" r:id="rId18"/>
    <p:sldId id="274" r:id="rId19"/>
    <p:sldId id="275" r:id="rId20"/>
    <p:sldId id="270" r:id="rId21"/>
    <p:sldId id="276" r:id="rId22"/>
    <p:sldId id="277" r:id="rId23"/>
    <p:sldId id="278" r:id="rId24"/>
    <p:sldId id="279" r:id="rId25"/>
    <p:sldId id="280" r:id="rId26"/>
    <p:sldId id="281" r:id="rId27"/>
    <p:sldId id="282" r:id="rId28"/>
    <p:sldId id="284" r:id="rId29"/>
    <p:sldId id="285" r:id="rId30"/>
    <p:sldId id="286" r:id="rId31"/>
    <p:sldId id="287" r:id="rId32"/>
    <p:sldId id="283" r:id="rId33"/>
    <p:sldId id="288" r:id="rId34"/>
    <p:sldId id="289" r:id="rId35"/>
    <p:sldId id="290" r:id="rId36"/>
    <p:sldId id="291" r:id="rId37"/>
    <p:sldId id="292" r:id="rId38"/>
    <p:sldId id="293" r:id="rId39"/>
    <p:sldId id="294" r:id="rId40"/>
    <p:sldId id="295" r:id="rId41"/>
    <p:sldId id="296" r:id="rId42"/>
    <p:sldId id="300" r:id="rId43"/>
    <p:sldId id="297" r:id="rId44"/>
    <p:sldId id="301" r:id="rId45"/>
    <p:sldId id="299" r:id="rId46"/>
    <p:sldId id="302" r:id="rId47"/>
    <p:sldId id="304" r:id="rId48"/>
    <p:sldId id="305" r:id="rId49"/>
    <p:sldId id="303" r:id="rId50"/>
    <p:sldId id="298" r:id="rId51"/>
    <p:sldId id="329" r:id="rId52"/>
    <p:sldId id="306" r:id="rId53"/>
    <p:sldId id="318" r:id="rId54"/>
    <p:sldId id="307" r:id="rId55"/>
    <p:sldId id="308" r:id="rId56"/>
    <p:sldId id="309" r:id="rId57"/>
    <p:sldId id="315" r:id="rId58"/>
    <p:sldId id="316" r:id="rId59"/>
    <p:sldId id="310" r:id="rId60"/>
    <p:sldId id="311" r:id="rId61"/>
    <p:sldId id="325" r:id="rId62"/>
    <p:sldId id="312" r:id="rId63"/>
    <p:sldId id="313" r:id="rId64"/>
    <p:sldId id="317" r:id="rId65"/>
    <p:sldId id="314" r:id="rId66"/>
    <p:sldId id="330" r:id="rId67"/>
    <p:sldId id="319" r:id="rId68"/>
    <p:sldId id="331" r:id="rId69"/>
    <p:sldId id="326" r:id="rId70"/>
    <p:sldId id="320" r:id="rId71"/>
    <p:sldId id="321" r:id="rId72"/>
    <p:sldId id="332" r:id="rId73"/>
    <p:sldId id="322" r:id="rId74"/>
    <p:sldId id="333" r:id="rId75"/>
    <p:sldId id="323" r:id="rId76"/>
    <p:sldId id="324" r:id="rId77"/>
    <p:sldId id="257" r:id="rId7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9EE2"/>
    <a:srgbClr val="E1CCF0"/>
    <a:srgbClr val="ECDF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63" autoAdjust="0"/>
    <p:restoredTop sz="94660"/>
  </p:normalViewPr>
  <p:slideViewPr>
    <p:cSldViewPr snapToGrid="0">
      <p:cViewPr varScale="1">
        <p:scale>
          <a:sx n="82" d="100"/>
          <a:sy n="82" d="100"/>
        </p:scale>
        <p:origin x="14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34DBB0-C43A-447A-9C69-F93032F81669}" type="doc">
      <dgm:prSet loTypeId="urn:microsoft.com/office/officeart/2005/8/layout/pyramid2" loCatId="list" qsTypeId="urn:microsoft.com/office/officeart/2005/8/quickstyle/3d3" qsCatId="3D" csTypeId="urn:microsoft.com/office/officeart/2005/8/colors/accent1_2" csCatId="accent1" phldr="1"/>
      <dgm:spPr/>
    </dgm:pt>
    <dgm:pt modelId="{006FEBD8-9A86-4CA6-8410-95E1FE78D5A1}">
      <dgm:prSet phldrT="[Text]" custT="1"/>
      <dgm:spPr/>
      <dgm:t>
        <a:bodyPr/>
        <a:lstStyle/>
        <a:p>
          <a:r>
            <a:rPr lang="en-IN" altLang="en-US" sz="2400" dirty="0">
              <a:latin typeface="Bahnschrift" panose="020B0502040204020203"/>
            </a:rPr>
            <a:t>Organizing a network</a:t>
          </a:r>
          <a:endParaRPr lang="en-US" sz="2400" dirty="0">
            <a:latin typeface="Bahnschrift" panose="020B0502040204020203"/>
          </a:endParaRPr>
        </a:p>
      </dgm:t>
    </dgm:pt>
    <dgm:pt modelId="{B149419D-5D0E-47AC-9577-C3C210D60AE6}" type="parTrans" cxnId="{BCCDB78B-6EA9-4689-A745-F96D67416383}">
      <dgm:prSet/>
      <dgm:spPr/>
      <dgm:t>
        <a:bodyPr/>
        <a:lstStyle/>
        <a:p>
          <a:endParaRPr lang="en-US"/>
        </a:p>
      </dgm:t>
    </dgm:pt>
    <dgm:pt modelId="{06C0D6D2-1DAF-4DB8-8549-1F3432CACC1D}" type="sibTrans" cxnId="{BCCDB78B-6EA9-4689-A745-F96D67416383}">
      <dgm:prSet/>
      <dgm:spPr/>
      <dgm:t>
        <a:bodyPr/>
        <a:lstStyle/>
        <a:p>
          <a:endParaRPr lang="en-US"/>
        </a:p>
      </dgm:t>
    </dgm:pt>
    <dgm:pt modelId="{95A89369-2A03-4AD2-B179-CB82452B12CF}">
      <dgm:prSet custT="1"/>
      <dgm:spPr/>
      <dgm:t>
        <a:bodyPr/>
        <a:lstStyle/>
        <a:p>
          <a:r>
            <a:rPr lang="en-IN" altLang="en-US" sz="2400" dirty="0">
              <a:latin typeface="Bahnschrift" panose="020B0502040204020203"/>
            </a:rPr>
            <a:t>Connecting to a network</a:t>
          </a:r>
        </a:p>
      </dgm:t>
    </dgm:pt>
    <dgm:pt modelId="{EC7D2685-C2A4-4DE7-B8FA-C3C51A80F755}" type="parTrans" cxnId="{2C02AC82-CB6F-467D-BDA2-A7FC80EE44AA}">
      <dgm:prSet/>
      <dgm:spPr/>
      <dgm:t>
        <a:bodyPr/>
        <a:lstStyle/>
        <a:p>
          <a:endParaRPr lang="en-US"/>
        </a:p>
      </dgm:t>
    </dgm:pt>
    <dgm:pt modelId="{2797F7AF-E821-497D-B29A-FDC808E8EB1B}" type="sibTrans" cxnId="{2C02AC82-CB6F-467D-BDA2-A7FC80EE44AA}">
      <dgm:prSet/>
      <dgm:spPr/>
      <dgm:t>
        <a:bodyPr/>
        <a:lstStyle/>
        <a:p>
          <a:endParaRPr lang="en-US"/>
        </a:p>
      </dgm:t>
    </dgm:pt>
    <dgm:pt modelId="{3E5083CE-902E-4CB1-A979-5CE52E7CD4BE}">
      <dgm:prSet custT="1"/>
      <dgm:spPr/>
      <dgm:t>
        <a:bodyPr/>
        <a:lstStyle/>
        <a:p>
          <a:r>
            <a:rPr lang="en-IN" altLang="en-US" sz="2400" dirty="0">
              <a:latin typeface="Bahnschrift" panose="020B0502040204020203"/>
            </a:rPr>
            <a:t>Routing the packets</a:t>
          </a:r>
        </a:p>
      </dgm:t>
    </dgm:pt>
    <dgm:pt modelId="{8437F6AD-B18C-45BC-BAB4-1FE43D34E81D}" type="parTrans" cxnId="{0F8B6C89-5846-4DF0-AAAC-A5933FD84E38}">
      <dgm:prSet/>
      <dgm:spPr/>
      <dgm:t>
        <a:bodyPr/>
        <a:lstStyle/>
        <a:p>
          <a:endParaRPr lang="en-US"/>
        </a:p>
      </dgm:t>
    </dgm:pt>
    <dgm:pt modelId="{405CA3A9-420D-4605-B042-30131C442E30}" type="sibTrans" cxnId="{0F8B6C89-5846-4DF0-AAAC-A5933FD84E38}">
      <dgm:prSet/>
      <dgm:spPr/>
      <dgm:t>
        <a:bodyPr/>
        <a:lstStyle/>
        <a:p>
          <a:endParaRPr lang="en-US"/>
        </a:p>
      </dgm:t>
    </dgm:pt>
    <dgm:pt modelId="{C7817F44-1038-411C-82A5-8DE31555D22B}">
      <dgm:prSet custT="1"/>
      <dgm:spPr/>
      <dgm:t>
        <a:bodyPr/>
        <a:lstStyle/>
        <a:p>
          <a:r>
            <a:rPr lang="en-IN" altLang="en-US" sz="2400" dirty="0">
              <a:latin typeface="Bahnschrift" panose="020B0502040204020203"/>
            </a:rPr>
            <a:t>Strengthening the signals</a:t>
          </a:r>
        </a:p>
      </dgm:t>
    </dgm:pt>
    <dgm:pt modelId="{7EB63D5E-538A-4B84-B1CF-4DDA07603C93}" type="parTrans" cxnId="{7E0B5DF3-0AA2-4F20-899B-A286C23F3D43}">
      <dgm:prSet/>
      <dgm:spPr/>
      <dgm:t>
        <a:bodyPr/>
        <a:lstStyle/>
        <a:p>
          <a:endParaRPr lang="en-US"/>
        </a:p>
      </dgm:t>
    </dgm:pt>
    <dgm:pt modelId="{F4ADECBC-8C65-4DEC-BA4A-4A3E67CCD51B}" type="sibTrans" cxnId="{7E0B5DF3-0AA2-4F20-899B-A286C23F3D43}">
      <dgm:prSet/>
      <dgm:spPr/>
      <dgm:t>
        <a:bodyPr/>
        <a:lstStyle/>
        <a:p>
          <a:endParaRPr lang="en-US"/>
        </a:p>
      </dgm:t>
    </dgm:pt>
    <dgm:pt modelId="{B8F81022-CE0F-42D9-ABDE-5C22AACD1FC2}">
      <dgm:prSet custT="1"/>
      <dgm:spPr/>
      <dgm:t>
        <a:bodyPr/>
        <a:lstStyle/>
        <a:p>
          <a:r>
            <a:rPr lang="en-IN" altLang="en-US" sz="2400" dirty="0">
              <a:latin typeface="Bahnschrift" panose="020B0502040204020203"/>
            </a:rPr>
            <a:t>Communicating with others</a:t>
          </a:r>
        </a:p>
      </dgm:t>
    </dgm:pt>
    <dgm:pt modelId="{20C28B47-0F07-4966-BDB6-BD0A18066FD2}" type="parTrans" cxnId="{E199EE40-536B-4664-8EB2-8BC8714B6DA1}">
      <dgm:prSet/>
      <dgm:spPr/>
      <dgm:t>
        <a:bodyPr/>
        <a:lstStyle/>
        <a:p>
          <a:endParaRPr lang="en-US"/>
        </a:p>
      </dgm:t>
    </dgm:pt>
    <dgm:pt modelId="{E98B9C4B-C0AF-46AB-B926-BD4DC3425939}" type="sibTrans" cxnId="{E199EE40-536B-4664-8EB2-8BC8714B6DA1}">
      <dgm:prSet/>
      <dgm:spPr/>
      <dgm:t>
        <a:bodyPr/>
        <a:lstStyle/>
        <a:p>
          <a:endParaRPr lang="en-US"/>
        </a:p>
      </dgm:t>
    </dgm:pt>
    <dgm:pt modelId="{28981064-D37D-4703-8516-66672386882D}">
      <dgm:prSet custT="1"/>
      <dgm:spPr/>
      <dgm:t>
        <a:bodyPr/>
        <a:lstStyle/>
        <a:p>
          <a:r>
            <a:rPr lang="en-IN" altLang="en-US" sz="2400" dirty="0">
              <a:latin typeface="Bahnschrift" panose="020B0502040204020203"/>
            </a:rPr>
            <a:t>Surfing the web </a:t>
          </a:r>
        </a:p>
      </dgm:t>
    </dgm:pt>
    <dgm:pt modelId="{1A0BEC25-164D-4485-89E1-265FA2D7F17F}" type="parTrans" cxnId="{2371AF1B-A8B2-4F9B-846F-E055648CC786}">
      <dgm:prSet/>
      <dgm:spPr/>
      <dgm:t>
        <a:bodyPr/>
        <a:lstStyle/>
        <a:p>
          <a:endParaRPr lang="en-US"/>
        </a:p>
      </dgm:t>
    </dgm:pt>
    <dgm:pt modelId="{3C871948-BFFD-425F-B8F7-9DF282DA2935}" type="sibTrans" cxnId="{2371AF1B-A8B2-4F9B-846F-E055648CC786}">
      <dgm:prSet/>
      <dgm:spPr/>
      <dgm:t>
        <a:bodyPr/>
        <a:lstStyle/>
        <a:p>
          <a:endParaRPr lang="en-US"/>
        </a:p>
      </dgm:t>
    </dgm:pt>
    <dgm:pt modelId="{DCDC7964-8491-4CF1-82CD-E0A4D43A3025}">
      <dgm:prSet custT="1"/>
      <dgm:spPr/>
      <dgm:t>
        <a:bodyPr/>
        <a:lstStyle/>
        <a:p>
          <a:r>
            <a:rPr lang="en-IN" altLang="en-US" sz="2400" dirty="0">
              <a:latin typeface="Bahnschrift" panose="020B0502040204020203"/>
            </a:rPr>
            <a:t>Sharing files on the network</a:t>
          </a:r>
        </a:p>
      </dgm:t>
    </dgm:pt>
    <dgm:pt modelId="{50B33E69-9BF1-4373-8F11-B2AF57B7D09D}" type="parTrans" cxnId="{32EAE0FD-26A9-4E97-99F0-E4657CB5233C}">
      <dgm:prSet/>
      <dgm:spPr/>
      <dgm:t>
        <a:bodyPr/>
        <a:lstStyle/>
        <a:p>
          <a:endParaRPr lang="en-US"/>
        </a:p>
      </dgm:t>
    </dgm:pt>
    <dgm:pt modelId="{D501471F-D78B-45F7-B11E-69AE56953F1E}" type="sibTrans" cxnId="{32EAE0FD-26A9-4E97-99F0-E4657CB5233C}">
      <dgm:prSet/>
      <dgm:spPr/>
      <dgm:t>
        <a:bodyPr/>
        <a:lstStyle/>
        <a:p>
          <a:endParaRPr lang="en-US"/>
        </a:p>
      </dgm:t>
    </dgm:pt>
    <dgm:pt modelId="{3A500131-F380-460B-B743-35F9934736B2}" type="pres">
      <dgm:prSet presAssocID="{4F34DBB0-C43A-447A-9C69-F93032F81669}" presName="compositeShape" presStyleCnt="0">
        <dgm:presLayoutVars>
          <dgm:dir/>
          <dgm:resizeHandles/>
        </dgm:presLayoutVars>
      </dgm:prSet>
      <dgm:spPr/>
    </dgm:pt>
    <dgm:pt modelId="{8040139A-13B8-4AC0-BF4C-79E70AC19893}" type="pres">
      <dgm:prSet presAssocID="{4F34DBB0-C43A-447A-9C69-F93032F81669}" presName="pyramid" presStyleLbl="node1" presStyleIdx="0" presStyleCnt="1"/>
      <dgm:spPr>
        <a:solidFill>
          <a:srgbClr val="7030A0"/>
        </a:solidFill>
      </dgm:spPr>
    </dgm:pt>
    <dgm:pt modelId="{49483F4E-15B9-4EEA-B17B-1F7A233C1080}" type="pres">
      <dgm:prSet presAssocID="{4F34DBB0-C43A-447A-9C69-F93032F81669}" presName="theList" presStyleCnt="0"/>
      <dgm:spPr/>
    </dgm:pt>
    <dgm:pt modelId="{B2314E9F-454E-4A19-86AA-10D318DC8533}" type="pres">
      <dgm:prSet presAssocID="{006FEBD8-9A86-4CA6-8410-95E1FE78D5A1}" presName="aNode" presStyleLbl="fgAcc1" presStyleIdx="0" presStyleCnt="7" custScaleX="127002" custLinFactY="13335" custLinFactNeighborX="11828" custLinFactNeighborY="100000">
        <dgm:presLayoutVars>
          <dgm:bulletEnabled val="1"/>
        </dgm:presLayoutVars>
      </dgm:prSet>
      <dgm:spPr/>
    </dgm:pt>
    <dgm:pt modelId="{E86D9C39-457E-4393-9B29-2628CAEEA588}" type="pres">
      <dgm:prSet presAssocID="{006FEBD8-9A86-4CA6-8410-95E1FE78D5A1}" presName="aSpace" presStyleCnt="0"/>
      <dgm:spPr/>
    </dgm:pt>
    <dgm:pt modelId="{761C89FE-2837-4D37-9E3E-CAAAEC23478E}" type="pres">
      <dgm:prSet presAssocID="{95A89369-2A03-4AD2-B179-CB82452B12CF}" presName="aNode" presStyleLbl="fgAcc1" presStyleIdx="1" presStyleCnt="7" custScaleX="127002" custLinFactY="13335" custLinFactNeighborX="11828" custLinFactNeighborY="100000">
        <dgm:presLayoutVars>
          <dgm:bulletEnabled val="1"/>
        </dgm:presLayoutVars>
      </dgm:prSet>
      <dgm:spPr/>
    </dgm:pt>
    <dgm:pt modelId="{885FA4C2-9824-4C59-B76F-C50C13C5C66C}" type="pres">
      <dgm:prSet presAssocID="{95A89369-2A03-4AD2-B179-CB82452B12CF}" presName="aSpace" presStyleCnt="0"/>
      <dgm:spPr/>
    </dgm:pt>
    <dgm:pt modelId="{359725C1-CAE1-4E73-954F-C91454F8A2A3}" type="pres">
      <dgm:prSet presAssocID="{3E5083CE-902E-4CB1-A979-5CE52E7CD4BE}" presName="aNode" presStyleLbl="fgAcc1" presStyleIdx="2" presStyleCnt="7" custScaleX="127002" custLinFactY="13335" custLinFactNeighborX="11828" custLinFactNeighborY="100000">
        <dgm:presLayoutVars>
          <dgm:bulletEnabled val="1"/>
        </dgm:presLayoutVars>
      </dgm:prSet>
      <dgm:spPr/>
    </dgm:pt>
    <dgm:pt modelId="{9EE3AD91-C293-4C98-9F80-ED4BFDC7C911}" type="pres">
      <dgm:prSet presAssocID="{3E5083CE-902E-4CB1-A979-5CE52E7CD4BE}" presName="aSpace" presStyleCnt="0"/>
      <dgm:spPr/>
    </dgm:pt>
    <dgm:pt modelId="{9FE460A1-5583-42C9-A74D-17B0DC7F9DE6}" type="pres">
      <dgm:prSet presAssocID="{C7817F44-1038-411C-82A5-8DE31555D22B}" presName="aNode" presStyleLbl="fgAcc1" presStyleIdx="3" presStyleCnt="7" custScaleX="127002" custLinFactY="13335" custLinFactNeighborX="11828" custLinFactNeighborY="100000">
        <dgm:presLayoutVars>
          <dgm:bulletEnabled val="1"/>
        </dgm:presLayoutVars>
      </dgm:prSet>
      <dgm:spPr/>
    </dgm:pt>
    <dgm:pt modelId="{E1A9D914-455B-46A0-A312-65423D3202D1}" type="pres">
      <dgm:prSet presAssocID="{C7817F44-1038-411C-82A5-8DE31555D22B}" presName="aSpace" presStyleCnt="0"/>
      <dgm:spPr/>
    </dgm:pt>
    <dgm:pt modelId="{71EE0CEC-EBA9-4CC6-A2DC-6FDDCC9FFA41}" type="pres">
      <dgm:prSet presAssocID="{B8F81022-CE0F-42D9-ABDE-5C22AACD1FC2}" presName="aNode" presStyleLbl="fgAcc1" presStyleIdx="4" presStyleCnt="7" custScaleX="127002" custLinFactY="13335" custLinFactNeighborX="11828" custLinFactNeighborY="100000">
        <dgm:presLayoutVars>
          <dgm:bulletEnabled val="1"/>
        </dgm:presLayoutVars>
      </dgm:prSet>
      <dgm:spPr/>
    </dgm:pt>
    <dgm:pt modelId="{5AB4ED95-792B-4805-9917-B630685B376F}" type="pres">
      <dgm:prSet presAssocID="{B8F81022-CE0F-42D9-ABDE-5C22AACD1FC2}" presName="aSpace" presStyleCnt="0"/>
      <dgm:spPr/>
    </dgm:pt>
    <dgm:pt modelId="{AC249807-04FF-462A-9475-A00F33D1BF5D}" type="pres">
      <dgm:prSet presAssocID="{28981064-D37D-4703-8516-66672386882D}" presName="aNode" presStyleLbl="fgAcc1" presStyleIdx="5" presStyleCnt="7" custScaleX="127002" custLinFactY="13335" custLinFactNeighborX="11828" custLinFactNeighborY="100000">
        <dgm:presLayoutVars>
          <dgm:bulletEnabled val="1"/>
        </dgm:presLayoutVars>
      </dgm:prSet>
      <dgm:spPr/>
    </dgm:pt>
    <dgm:pt modelId="{C4C9CE7D-BDCC-4788-931E-27CD0B98F8FF}" type="pres">
      <dgm:prSet presAssocID="{28981064-D37D-4703-8516-66672386882D}" presName="aSpace" presStyleCnt="0"/>
      <dgm:spPr/>
    </dgm:pt>
    <dgm:pt modelId="{F9330BFF-CF9A-4844-AE31-EA3A6ECCCFBB}" type="pres">
      <dgm:prSet presAssocID="{DCDC7964-8491-4CF1-82CD-E0A4D43A3025}" presName="aNode" presStyleLbl="fgAcc1" presStyleIdx="6" presStyleCnt="7" custScaleX="127002" custLinFactY="13335" custLinFactNeighborX="11828" custLinFactNeighborY="100000">
        <dgm:presLayoutVars>
          <dgm:bulletEnabled val="1"/>
        </dgm:presLayoutVars>
      </dgm:prSet>
      <dgm:spPr/>
    </dgm:pt>
    <dgm:pt modelId="{FA124A7A-5D22-4A8D-921E-3659EBA8F191}" type="pres">
      <dgm:prSet presAssocID="{DCDC7964-8491-4CF1-82CD-E0A4D43A3025}" presName="aSpace" presStyleCnt="0"/>
      <dgm:spPr/>
    </dgm:pt>
  </dgm:ptLst>
  <dgm:cxnLst>
    <dgm:cxn modelId="{2371AF1B-A8B2-4F9B-846F-E055648CC786}" srcId="{4F34DBB0-C43A-447A-9C69-F93032F81669}" destId="{28981064-D37D-4703-8516-66672386882D}" srcOrd="5" destOrd="0" parTransId="{1A0BEC25-164D-4485-89E1-265FA2D7F17F}" sibTransId="{3C871948-BFFD-425F-B8F7-9DF282DA2935}"/>
    <dgm:cxn modelId="{25B1C130-D548-464E-BCB2-510CDF2BA9DA}" type="presOf" srcId="{4F34DBB0-C43A-447A-9C69-F93032F81669}" destId="{3A500131-F380-460B-B743-35F9934736B2}" srcOrd="0" destOrd="0" presId="urn:microsoft.com/office/officeart/2005/8/layout/pyramid2"/>
    <dgm:cxn modelId="{E199EE40-536B-4664-8EB2-8BC8714B6DA1}" srcId="{4F34DBB0-C43A-447A-9C69-F93032F81669}" destId="{B8F81022-CE0F-42D9-ABDE-5C22AACD1FC2}" srcOrd="4" destOrd="0" parTransId="{20C28B47-0F07-4966-BDB6-BD0A18066FD2}" sibTransId="{E98B9C4B-C0AF-46AB-B926-BD4DC3425939}"/>
    <dgm:cxn modelId="{30D34946-2FFF-480E-9F5F-F3BC10BADFD7}" type="presOf" srcId="{006FEBD8-9A86-4CA6-8410-95E1FE78D5A1}" destId="{B2314E9F-454E-4A19-86AA-10D318DC8533}" srcOrd="0" destOrd="0" presId="urn:microsoft.com/office/officeart/2005/8/layout/pyramid2"/>
    <dgm:cxn modelId="{2C02AC82-CB6F-467D-BDA2-A7FC80EE44AA}" srcId="{4F34DBB0-C43A-447A-9C69-F93032F81669}" destId="{95A89369-2A03-4AD2-B179-CB82452B12CF}" srcOrd="1" destOrd="0" parTransId="{EC7D2685-C2A4-4DE7-B8FA-C3C51A80F755}" sibTransId="{2797F7AF-E821-497D-B29A-FDC808E8EB1B}"/>
    <dgm:cxn modelId="{BB50C087-AA4D-4326-83B1-AF0179FF2C0B}" type="presOf" srcId="{95A89369-2A03-4AD2-B179-CB82452B12CF}" destId="{761C89FE-2837-4D37-9E3E-CAAAEC23478E}" srcOrd="0" destOrd="0" presId="urn:microsoft.com/office/officeart/2005/8/layout/pyramid2"/>
    <dgm:cxn modelId="{0F8B6C89-5846-4DF0-AAAC-A5933FD84E38}" srcId="{4F34DBB0-C43A-447A-9C69-F93032F81669}" destId="{3E5083CE-902E-4CB1-A979-5CE52E7CD4BE}" srcOrd="2" destOrd="0" parTransId="{8437F6AD-B18C-45BC-BAB4-1FE43D34E81D}" sibTransId="{405CA3A9-420D-4605-B042-30131C442E30}"/>
    <dgm:cxn modelId="{BCCDB78B-6EA9-4689-A745-F96D67416383}" srcId="{4F34DBB0-C43A-447A-9C69-F93032F81669}" destId="{006FEBD8-9A86-4CA6-8410-95E1FE78D5A1}" srcOrd="0" destOrd="0" parTransId="{B149419D-5D0E-47AC-9577-C3C210D60AE6}" sibTransId="{06C0D6D2-1DAF-4DB8-8549-1F3432CACC1D}"/>
    <dgm:cxn modelId="{5E70129C-554C-4392-9CE5-0DC0E72037DD}" type="presOf" srcId="{B8F81022-CE0F-42D9-ABDE-5C22AACD1FC2}" destId="{71EE0CEC-EBA9-4CC6-A2DC-6FDDCC9FFA41}" srcOrd="0" destOrd="0" presId="urn:microsoft.com/office/officeart/2005/8/layout/pyramid2"/>
    <dgm:cxn modelId="{CF120CA2-94E8-451C-A9C7-5291A4D46E0D}" type="presOf" srcId="{C7817F44-1038-411C-82A5-8DE31555D22B}" destId="{9FE460A1-5583-42C9-A74D-17B0DC7F9DE6}" srcOrd="0" destOrd="0" presId="urn:microsoft.com/office/officeart/2005/8/layout/pyramid2"/>
    <dgm:cxn modelId="{3271B7B4-25CA-4059-8BCD-DAC6787785A4}" type="presOf" srcId="{3E5083CE-902E-4CB1-A979-5CE52E7CD4BE}" destId="{359725C1-CAE1-4E73-954F-C91454F8A2A3}" srcOrd="0" destOrd="0" presId="urn:microsoft.com/office/officeart/2005/8/layout/pyramid2"/>
    <dgm:cxn modelId="{4DD165B7-C12C-4C50-B6AC-8C6849F50988}" type="presOf" srcId="{DCDC7964-8491-4CF1-82CD-E0A4D43A3025}" destId="{F9330BFF-CF9A-4844-AE31-EA3A6ECCCFBB}" srcOrd="0" destOrd="0" presId="urn:microsoft.com/office/officeart/2005/8/layout/pyramid2"/>
    <dgm:cxn modelId="{2589ADE4-8A72-47B9-8D0B-BDE90FA4DA1B}" type="presOf" srcId="{28981064-D37D-4703-8516-66672386882D}" destId="{AC249807-04FF-462A-9475-A00F33D1BF5D}" srcOrd="0" destOrd="0" presId="urn:microsoft.com/office/officeart/2005/8/layout/pyramid2"/>
    <dgm:cxn modelId="{7E0B5DF3-0AA2-4F20-899B-A286C23F3D43}" srcId="{4F34DBB0-C43A-447A-9C69-F93032F81669}" destId="{C7817F44-1038-411C-82A5-8DE31555D22B}" srcOrd="3" destOrd="0" parTransId="{7EB63D5E-538A-4B84-B1CF-4DDA07603C93}" sibTransId="{F4ADECBC-8C65-4DEC-BA4A-4A3E67CCD51B}"/>
    <dgm:cxn modelId="{32EAE0FD-26A9-4E97-99F0-E4657CB5233C}" srcId="{4F34DBB0-C43A-447A-9C69-F93032F81669}" destId="{DCDC7964-8491-4CF1-82CD-E0A4D43A3025}" srcOrd="6" destOrd="0" parTransId="{50B33E69-9BF1-4373-8F11-B2AF57B7D09D}" sibTransId="{D501471F-D78B-45F7-B11E-69AE56953F1E}"/>
    <dgm:cxn modelId="{EAF3844C-7AA3-43F9-BD26-362A29A90ED2}" type="presParOf" srcId="{3A500131-F380-460B-B743-35F9934736B2}" destId="{8040139A-13B8-4AC0-BF4C-79E70AC19893}" srcOrd="0" destOrd="0" presId="urn:microsoft.com/office/officeart/2005/8/layout/pyramid2"/>
    <dgm:cxn modelId="{783DD59D-D401-42FB-ACB8-76CEEB066F37}" type="presParOf" srcId="{3A500131-F380-460B-B743-35F9934736B2}" destId="{49483F4E-15B9-4EEA-B17B-1F7A233C1080}" srcOrd="1" destOrd="0" presId="urn:microsoft.com/office/officeart/2005/8/layout/pyramid2"/>
    <dgm:cxn modelId="{E6D0EF18-EBE2-497F-9AE6-7C6A6F650269}" type="presParOf" srcId="{49483F4E-15B9-4EEA-B17B-1F7A233C1080}" destId="{B2314E9F-454E-4A19-86AA-10D318DC8533}" srcOrd="0" destOrd="0" presId="urn:microsoft.com/office/officeart/2005/8/layout/pyramid2"/>
    <dgm:cxn modelId="{6430883B-6082-4ACE-AA27-B6E12941D13F}" type="presParOf" srcId="{49483F4E-15B9-4EEA-B17B-1F7A233C1080}" destId="{E86D9C39-457E-4393-9B29-2628CAEEA588}" srcOrd="1" destOrd="0" presId="urn:microsoft.com/office/officeart/2005/8/layout/pyramid2"/>
    <dgm:cxn modelId="{B6459BDF-DE7F-40F4-AD02-43AE7A921897}" type="presParOf" srcId="{49483F4E-15B9-4EEA-B17B-1F7A233C1080}" destId="{761C89FE-2837-4D37-9E3E-CAAAEC23478E}" srcOrd="2" destOrd="0" presId="urn:microsoft.com/office/officeart/2005/8/layout/pyramid2"/>
    <dgm:cxn modelId="{0B58A54F-103C-4C3B-9F7D-37CDFAC7C909}" type="presParOf" srcId="{49483F4E-15B9-4EEA-B17B-1F7A233C1080}" destId="{885FA4C2-9824-4C59-B76F-C50C13C5C66C}" srcOrd="3" destOrd="0" presId="urn:microsoft.com/office/officeart/2005/8/layout/pyramid2"/>
    <dgm:cxn modelId="{6042CC23-434E-43CB-9D67-E6E0099B4AB3}" type="presParOf" srcId="{49483F4E-15B9-4EEA-B17B-1F7A233C1080}" destId="{359725C1-CAE1-4E73-954F-C91454F8A2A3}" srcOrd="4" destOrd="0" presId="urn:microsoft.com/office/officeart/2005/8/layout/pyramid2"/>
    <dgm:cxn modelId="{11F6AFCC-A5AD-4694-996C-278B24C56B8D}" type="presParOf" srcId="{49483F4E-15B9-4EEA-B17B-1F7A233C1080}" destId="{9EE3AD91-C293-4C98-9F80-ED4BFDC7C911}" srcOrd="5" destOrd="0" presId="urn:microsoft.com/office/officeart/2005/8/layout/pyramid2"/>
    <dgm:cxn modelId="{8E0B4588-C31C-49B6-95D6-98CBA016638E}" type="presParOf" srcId="{49483F4E-15B9-4EEA-B17B-1F7A233C1080}" destId="{9FE460A1-5583-42C9-A74D-17B0DC7F9DE6}" srcOrd="6" destOrd="0" presId="urn:microsoft.com/office/officeart/2005/8/layout/pyramid2"/>
    <dgm:cxn modelId="{C7A7128D-B601-4E35-9BDE-763B7D434C02}" type="presParOf" srcId="{49483F4E-15B9-4EEA-B17B-1F7A233C1080}" destId="{E1A9D914-455B-46A0-A312-65423D3202D1}" srcOrd="7" destOrd="0" presId="urn:microsoft.com/office/officeart/2005/8/layout/pyramid2"/>
    <dgm:cxn modelId="{6A1614C7-4882-489C-9BC6-C28A58353777}" type="presParOf" srcId="{49483F4E-15B9-4EEA-B17B-1F7A233C1080}" destId="{71EE0CEC-EBA9-4CC6-A2DC-6FDDCC9FFA41}" srcOrd="8" destOrd="0" presId="urn:microsoft.com/office/officeart/2005/8/layout/pyramid2"/>
    <dgm:cxn modelId="{80171B25-25BB-4EBB-8602-1E763479B183}" type="presParOf" srcId="{49483F4E-15B9-4EEA-B17B-1F7A233C1080}" destId="{5AB4ED95-792B-4805-9917-B630685B376F}" srcOrd="9" destOrd="0" presId="urn:microsoft.com/office/officeart/2005/8/layout/pyramid2"/>
    <dgm:cxn modelId="{008D10A1-11A1-496D-B2E4-75FB83997321}" type="presParOf" srcId="{49483F4E-15B9-4EEA-B17B-1F7A233C1080}" destId="{AC249807-04FF-462A-9475-A00F33D1BF5D}" srcOrd="10" destOrd="0" presId="urn:microsoft.com/office/officeart/2005/8/layout/pyramid2"/>
    <dgm:cxn modelId="{D60F8A62-54CE-47C7-B14A-B4267F5C0F0C}" type="presParOf" srcId="{49483F4E-15B9-4EEA-B17B-1F7A233C1080}" destId="{C4C9CE7D-BDCC-4788-931E-27CD0B98F8FF}" srcOrd="11" destOrd="0" presId="urn:microsoft.com/office/officeart/2005/8/layout/pyramid2"/>
    <dgm:cxn modelId="{6B480DAC-CBB8-42D3-A9B1-A36ACA28B699}" type="presParOf" srcId="{49483F4E-15B9-4EEA-B17B-1F7A233C1080}" destId="{F9330BFF-CF9A-4844-AE31-EA3A6ECCCFBB}" srcOrd="12" destOrd="0" presId="urn:microsoft.com/office/officeart/2005/8/layout/pyramid2"/>
    <dgm:cxn modelId="{3FF6E99A-1C09-4169-88B4-8EA281D609BA}" type="presParOf" srcId="{49483F4E-15B9-4EEA-B17B-1F7A233C1080}" destId="{FA124A7A-5D22-4A8D-921E-3659EBA8F191}" srcOrd="13"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746311-D03C-42B7-9C67-40CFC1B6877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FCA5FD8-7178-45AA-B6D4-451554909356}">
      <dgm:prSet phldrT="[Text]" custT="1"/>
      <dgm:spPr>
        <a:solidFill>
          <a:srgbClr val="E1CCF0"/>
        </a:solidFill>
        <a:ln>
          <a:solidFill>
            <a:schemeClr val="tx1"/>
          </a:solidFill>
        </a:ln>
        <a:effectLst>
          <a:outerShdw blurRad="63500" sx="102000" sy="102000" algn="ctr" rotWithShape="0">
            <a:prstClr val="black">
              <a:alpha val="40000"/>
            </a:prstClr>
          </a:outerShdw>
        </a:effectLst>
      </dgm:spPr>
      <dgm:t>
        <a:bodyPr/>
        <a:lstStyle/>
        <a:p>
          <a:pPr>
            <a:buFont typeface="+mj-lt"/>
            <a:buAutoNum type="arabicPeriod"/>
          </a:pPr>
          <a:r>
            <a:rPr lang="en-IN" altLang="en-US" sz="2800" dirty="0">
              <a:solidFill>
                <a:sysClr val="windowText" lastClr="000000"/>
              </a:solidFill>
              <a:latin typeface="Bahnschrift" panose="020B0502040204020203"/>
            </a:rPr>
            <a:t>1. Modem</a:t>
          </a:r>
          <a:endParaRPr lang="en-US" sz="2800" dirty="0">
            <a:solidFill>
              <a:sysClr val="windowText" lastClr="000000"/>
            </a:solidFill>
            <a:latin typeface="Bahnschrift" panose="020B0502040204020203"/>
          </a:endParaRPr>
        </a:p>
      </dgm:t>
    </dgm:pt>
    <dgm:pt modelId="{82F6C6D9-3132-4F06-BE70-501339FEF027}" type="parTrans" cxnId="{46EC2323-5D62-4C05-AE49-897A04F759C5}">
      <dgm:prSet/>
      <dgm:spPr/>
      <dgm:t>
        <a:bodyPr/>
        <a:lstStyle/>
        <a:p>
          <a:endParaRPr lang="en-US"/>
        </a:p>
      </dgm:t>
    </dgm:pt>
    <dgm:pt modelId="{E323ADB9-A153-41E1-86F3-E18EB913031B}" type="sibTrans" cxnId="{46EC2323-5D62-4C05-AE49-897A04F759C5}">
      <dgm:prSet/>
      <dgm:spPr/>
      <dgm:t>
        <a:bodyPr/>
        <a:lstStyle/>
        <a:p>
          <a:endParaRPr lang="en-US"/>
        </a:p>
      </dgm:t>
    </dgm:pt>
    <dgm:pt modelId="{85E01ED7-2A68-4DCB-827D-1285F61AB45E}">
      <dgm:prSet custT="1"/>
      <dgm:spPr>
        <a:solidFill>
          <a:srgbClr val="E1CCF0"/>
        </a:solidFill>
        <a:ln>
          <a:solidFill>
            <a:schemeClr val="tx1"/>
          </a:solidFill>
        </a:ln>
        <a:effectLst>
          <a:outerShdw blurRad="63500" sx="102000" sy="102000" algn="ctr" rotWithShape="0">
            <a:prstClr val="black">
              <a:alpha val="40000"/>
            </a:prstClr>
          </a:outerShdw>
        </a:effectLst>
      </dgm:spPr>
      <dgm:t>
        <a:bodyPr/>
        <a:lstStyle/>
        <a:p>
          <a:r>
            <a:rPr lang="en-IN" altLang="en-US" sz="2800" dirty="0">
              <a:solidFill>
                <a:sysClr val="windowText" lastClr="000000"/>
              </a:solidFill>
              <a:latin typeface="Bahnschrift" panose="020B0502040204020203"/>
            </a:rPr>
            <a:t>2. Hub</a:t>
          </a:r>
        </a:p>
      </dgm:t>
    </dgm:pt>
    <dgm:pt modelId="{EC7F1B9A-9DB5-45C3-B327-50A447EE82F5}" type="parTrans" cxnId="{606F7820-CB02-4645-9F2D-6D8E66C0534D}">
      <dgm:prSet/>
      <dgm:spPr/>
      <dgm:t>
        <a:bodyPr/>
        <a:lstStyle/>
        <a:p>
          <a:endParaRPr lang="en-US"/>
        </a:p>
      </dgm:t>
    </dgm:pt>
    <dgm:pt modelId="{6D0C755C-7E5F-4E75-B828-3F6D33BB2DA3}" type="sibTrans" cxnId="{606F7820-CB02-4645-9F2D-6D8E66C0534D}">
      <dgm:prSet/>
      <dgm:spPr/>
      <dgm:t>
        <a:bodyPr/>
        <a:lstStyle/>
        <a:p>
          <a:endParaRPr lang="en-US"/>
        </a:p>
      </dgm:t>
    </dgm:pt>
    <dgm:pt modelId="{BA53D16B-6287-452D-8EA3-8A1CC07BC5BD}">
      <dgm:prSet custT="1"/>
      <dgm:spPr>
        <a:solidFill>
          <a:srgbClr val="E1CCF0"/>
        </a:solidFill>
        <a:ln>
          <a:solidFill>
            <a:schemeClr val="tx1"/>
          </a:solidFill>
        </a:ln>
        <a:effectLst>
          <a:outerShdw blurRad="63500" sx="102000" sy="102000" algn="ctr" rotWithShape="0">
            <a:prstClr val="black">
              <a:alpha val="40000"/>
            </a:prstClr>
          </a:outerShdw>
        </a:effectLst>
      </dgm:spPr>
      <dgm:t>
        <a:bodyPr/>
        <a:lstStyle/>
        <a:p>
          <a:r>
            <a:rPr lang="en-IN" altLang="en-US" sz="2800" dirty="0">
              <a:solidFill>
                <a:sysClr val="windowText" lastClr="000000"/>
              </a:solidFill>
              <a:latin typeface="Bahnschrift" panose="020B0502040204020203"/>
            </a:rPr>
            <a:t>3. Switch</a:t>
          </a:r>
        </a:p>
      </dgm:t>
    </dgm:pt>
    <dgm:pt modelId="{36D2F61C-4FBF-496C-83FF-9CB99879BF6E}" type="parTrans" cxnId="{47DC6096-6AD4-4F7D-ADF4-0EC0875D8434}">
      <dgm:prSet/>
      <dgm:spPr/>
      <dgm:t>
        <a:bodyPr/>
        <a:lstStyle/>
        <a:p>
          <a:endParaRPr lang="en-US"/>
        </a:p>
      </dgm:t>
    </dgm:pt>
    <dgm:pt modelId="{3AF10A10-713B-4386-8497-F36DFEBA6936}" type="sibTrans" cxnId="{47DC6096-6AD4-4F7D-ADF4-0EC0875D8434}">
      <dgm:prSet/>
      <dgm:spPr/>
      <dgm:t>
        <a:bodyPr/>
        <a:lstStyle/>
        <a:p>
          <a:endParaRPr lang="en-US"/>
        </a:p>
      </dgm:t>
    </dgm:pt>
    <dgm:pt modelId="{C7BD310D-1998-4D50-A7A9-D24BC103F453}">
      <dgm:prSet custT="1"/>
      <dgm:spPr>
        <a:solidFill>
          <a:srgbClr val="E1CCF0"/>
        </a:solidFill>
        <a:ln>
          <a:solidFill>
            <a:schemeClr val="tx1"/>
          </a:solidFill>
        </a:ln>
        <a:effectLst>
          <a:outerShdw blurRad="63500" sx="102000" sy="102000" algn="ctr" rotWithShape="0">
            <a:prstClr val="black">
              <a:alpha val="40000"/>
            </a:prstClr>
          </a:outerShdw>
        </a:effectLst>
      </dgm:spPr>
      <dgm:t>
        <a:bodyPr/>
        <a:lstStyle/>
        <a:p>
          <a:r>
            <a:rPr lang="en-IN" altLang="en-US" sz="2800" dirty="0">
              <a:solidFill>
                <a:sysClr val="windowText" lastClr="000000"/>
              </a:solidFill>
              <a:latin typeface="Bahnschrift" panose="020B0502040204020203"/>
            </a:rPr>
            <a:t>4. Router</a:t>
          </a:r>
        </a:p>
      </dgm:t>
    </dgm:pt>
    <dgm:pt modelId="{A6F9E8DE-4741-493F-93A1-041DDB2A02E8}" type="parTrans" cxnId="{1044A769-7A04-4DA9-860A-BEE21C300D3A}">
      <dgm:prSet/>
      <dgm:spPr/>
      <dgm:t>
        <a:bodyPr/>
        <a:lstStyle/>
        <a:p>
          <a:endParaRPr lang="en-US"/>
        </a:p>
      </dgm:t>
    </dgm:pt>
    <dgm:pt modelId="{39B172B6-CD7B-4B2F-914F-6716107F681E}" type="sibTrans" cxnId="{1044A769-7A04-4DA9-860A-BEE21C300D3A}">
      <dgm:prSet/>
      <dgm:spPr/>
      <dgm:t>
        <a:bodyPr/>
        <a:lstStyle/>
        <a:p>
          <a:endParaRPr lang="en-US"/>
        </a:p>
      </dgm:t>
    </dgm:pt>
    <dgm:pt modelId="{E89C6924-88FA-4953-89D2-EC9BDB189279}">
      <dgm:prSet custT="1"/>
      <dgm:spPr>
        <a:solidFill>
          <a:srgbClr val="E1CCF0"/>
        </a:solidFill>
        <a:ln>
          <a:solidFill>
            <a:schemeClr val="tx1"/>
          </a:solidFill>
        </a:ln>
        <a:effectLst>
          <a:outerShdw blurRad="63500" sx="102000" sy="102000" algn="ctr" rotWithShape="0">
            <a:prstClr val="black">
              <a:alpha val="40000"/>
            </a:prstClr>
          </a:outerShdw>
        </a:effectLst>
      </dgm:spPr>
      <dgm:t>
        <a:bodyPr/>
        <a:lstStyle/>
        <a:p>
          <a:r>
            <a:rPr lang="en-IN" altLang="en-US" sz="2800" dirty="0">
              <a:solidFill>
                <a:sysClr val="windowText" lastClr="000000"/>
              </a:solidFill>
              <a:latin typeface="Bahnschrift" panose="020B0502040204020203"/>
            </a:rPr>
            <a:t>5. NIC</a:t>
          </a:r>
        </a:p>
      </dgm:t>
    </dgm:pt>
    <dgm:pt modelId="{268A94C0-CC82-4B2F-B2EC-BF3278E61DCC}" type="parTrans" cxnId="{75B92B07-E952-40C5-B95F-3FC76464D233}">
      <dgm:prSet/>
      <dgm:spPr/>
      <dgm:t>
        <a:bodyPr/>
        <a:lstStyle/>
        <a:p>
          <a:endParaRPr lang="en-US"/>
        </a:p>
      </dgm:t>
    </dgm:pt>
    <dgm:pt modelId="{B7DC3067-4106-4BAB-BED6-9D75F2F3D7EE}" type="sibTrans" cxnId="{75B92B07-E952-40C5-B95F-3FC76464D233}">
      <dgm:prSet/>
      <dgm:spPr/>
      <dgm:t>
        <a:bodyPr/>
        <a:lstStyle/>
        <a:p>
          <a:endParaRPr lang="en-US"/>
        </a:p>
      </dgm:t>
    </dgm:pt>
    <dgm:pt modelId="{90506587-B950-4B9A-8CFF-7AD3DD28FD7D}">
      <dgm:prSet custT="1"/>
      <dgm:spPr>
        <a:solidFill>
          <a:srgbClr val="E1CCF0"/>
        </a:solidFill>
        <a:ln>
          <a:solidFill>
            <a:schemeClr val="tx1"/>
          </a:solidFill>
        </a:ln>
        <a:effectLst>
          <a:outerShdw blurRad="63500" sx="102000" sy="102000" algn="ctr" rotWithShape="0">
            <a:prstClr val="black">
              <a:alpha val="40000"/>
            </a:prstClr>
          </a:outerShdw>
        </a:effectLst>
      </dgm:spPr>
      <dgm:t>
        <a:bodyPr/>
        <a:lstStyle/>
        <a:p>
          <a:r>
            <a:rPr lang="en-IN" altLang="en-US" sz="2800" dirty="0">
              <a:solidFill>
                <a:sysClr val="windowText" lastClr="000000"/>
              </a:solidFill>
              <a:latin typeface="Bahnschrift" panose="020B0502040204020203"/>
            </a:rPr>
            <a:t>6. Repeater</a:t>
          </a:r>
        </a:p>
      </dgm:t>
    </dgm:pt>
    <dgm:pt modelId="{71666A7D-DD0D-4D65-9A61-B24404FC6D5D}" type="parTrans" cxnId="{B8AB29BB-4FBB-4DC7-BE3F-858051941B93}">
      <dgm:prSet/>
      <dgm:spPr/>
      <dgm:t>
        <a:bodyPr/>
        <a:lstStyle/>
        <a:p>
          <a:endParaRPr lang="en-US"/>
        </a:p>
      </dgm:t>
    </dgm:pt>
    <dgm:pt modelId="{CB8F85D2-5E3F-4D8E-BD14-DB804588EFB5}" type="sibTrans" cxnId="{B8AB29BB-4FBB-4DC7-BE3F-858051941B93}">
      <dgm:prSet/>
      <dgm:spPr/>
      <dgm:t>
        <a:bodyPr/>
        <a:lstStyle/>
        <a:p>
          <a:endParaRPr lang="en-US"/>
        </a:p>
      </dgm:t>
    </dgm:pt>
    <dgm:pt modelId="{22F22B5C-4261-4FDA-9892-C981B70ACC47}">
      <dgm:prSet custT="1"/>
      <dgm:spPr>
        <a:solidFill>
          <a:srgbClr val="E1CCF0"/>
        </a:solidFill>
        <a:ln>
          <a:solidFill>
            <a:schemeClr val="tx1"/>
          </a:solidFill>
        </a:ln>
        <a:effectLst>
          <a:outerShdw blurRad="63500" sx="102000" sy="102000" algn="ctr" rotWithShape="0">
            <a:prstClr val="black">
              <a:alpha val="40000"/>
            </a:prstClr>
          </a:outerShdw>
        </a:effectLst>
      </dgm:spPr>
      <dgm:t>
        <a:bodyPr/>
        <a:lstStyle/>
        <a:p>
          <a:r>
            <a:rPr lang="en-IN" altLang="en-US" sz="2800" dirty="0">
              <a:solidFill>
                <a:sysClr val="windowText" lastClr="000000"/>
              </a:solidFill>
              <a:latin typeface="Bahnschrift" panose="020B0502040204020203"/>
            </a:rPr>
            <a:t>7. Bridge</a:t>
          </a:r>
        </a:p>
      </dgm:t>
    </dgm:pt>
    <dgm:pt modelId="{0F07680E-3467-4D3E-98F0-FF0523BB7109}" type="parTrans" cxnId="{B71E84EE-19CF-407B-B850-2269CA7BAB14}">
      <dgm:prSet/>
      <dgm:spPr/>
      <dgm:t>
        <a:bodyPr/>
        <a:lstStyle/>
        <a:p>
          <a:endParaRPr lang="en-US"/>
        </a:p>
      </dgm:t>
    </dgm:pt>
    <dgm:pt modelId="{5B11586D-BD14-4268-B49A-26694FF746DD}" type="sibTrans" cxnId="{B71E84EE-19CF-407B-B850-2269CA7BAB14}">
      <dgm:prSet/>
      <dgm:spPr/>
      <dgm:t>
        <a:bodyPr/>
        <a:lstStyle/>
        <a:p>
          <a:endParaRPr lang="en-US"/>
        </a:p>
      </dgm:t>
    </dgm:pt>
    <dgm:pt modelId="{C08E7A7C-68AF-4E28-8FC4-D46F3FDBA6CC}">
      <dgm:prSet custT="1"/>
      <dgm:spPr>
        <a:solidFill>
          <a:srgbClr val="E1CCF0"/>
        </a:solidFill>
        <a:ln>
          <a:solidFill>
            <a:schemeClr val="tx1"/>
          </a:solidFill>
        </a:ln>
        <a:effectLst>
          <a:outerShdw blurRad="63500" sx="102000" sy="102000" algn="ctr" rotWithShape="0">
            <a:prstClr val="black">
              <a:alpha val="40000"/>
            </a:prstClr>
          </a:outerShdw>
        </a:effectLst>
      </dgm:spPr>
      <dgm:t>
        <a:bodyPr/>
        <a:lstStyle/>
        <a:p>
          <a:r>
            <a:rPr lang="en-IN" altLang="en-US" sz="2800" dirty="0">
              <a:solidFill>
                <a:sysClr val="windowText" lastClr="000000"/>
              </a:solidFill>
              <a:latin typeface="Bahnschrift" panose="020B0502040204020203"/>
            </a:rPr>
            <a:t>8. Gateway</a:t>
          </a:r>
        </a:p>
      </dgm:t>
    </dgm:pt>
    <dgm:pt modelId="{F875F7AA-88D5-42EF-B8E4-4A5BD7905B5A}" type="parTrans" cxnId="{8490099A-D6A9-4623-9252-7ABC1588FC37}">
      <dgm:prSet/>
      <dgm:spPr/>
      <dgm:t>
        <a:bodyPr/>
        <a:lstStyle/>
        <a:p>
          <a:endParaRPr lang="en-US"/>
        </a:p>
      </dgm:t>
    </dgm:pt>
    <dgm:pt modelId="{9399F66E-C8F9-4332-8CEB-2E7C286B7B41}" type="sibTrans" cxnId="{8490099A-D6A9-4623-9252-7ABC1588FC37}">
      <dgm:prSet/>
      <dgm:spPr/>
      <dgm:t>
        <a:bodyPr/>
        <a:lstStyle/>
        <a:p>
          <a:endParaRPr lang="en-US"/>
        </a:p>
      </dgm:t>
    </dgm:pt>
    <dgm:pt modelId="{F2BB44CF-E5DE-4371-9A79-A0ABE9B81C2C}" type="pres">
      <dgm:prSet presAssocID="{C1746311-D03C-42B7-9C67-40CFC1B68773}" presName="diagram" presStyleCnt="0">
        <dgm:presLayoutVars>
          <dgm:dir/>
          <dgm:resizeHandles val="exact"/>
        </dgm:presLayoutVars>
      </dgm:prSet>
      <dgm:spPr/>
    </dgm:pt>
    <dgm:pt modelId="{1CAA2E8B-B710-44D4-9FC9-A4CDD3C2AA9D}" type="pres">
      <dgm:prSet presAssocID="{4FCA5FD8-7178-45AA-B6D4-451554909356}" presName="node" presStyleLbl="node1" presStyleIdx="0" presStyleCnt="8" custScaleX="158823" custScaleY="137969">
        <dgm:presLayoutVars>
          <dgm:bulletEnabled val="1"/>
        </dgm:presLayoutVars>
      </dgm:prSet>
      <dgm:spPr/>
    </dgm:pt>
    <dgm:pt modelId="{57EF639D-873C-47E5-868E-3BB5A96B7AB9}" type="pres">
      <dgm:prSet presAssocID="{E323ADB9-A153-41E1-86F3-E18EB913031B}" presName="sibTrans" presStyleCnt="0"/>
      <dgm:spPr/>
    </dgm:pt>
    <dgm:pt modelId="{F073971F-38E1-4045-AB74-A878B3E7551A}" type="pres">
      <dgm:prSet presAssocID="{85E01ED7-2A68-4DCB-827D-1285F61AB45E}" presName="node" presStyleLbl="node1" presStyleIdx="1" presStyleCnt="8" custScaleX="158823" custScaleY="137969">
        <dgm:presLayoutVars>
          <dgm:bulletEnabled val="1"/>
        </dgm:presLayoutVars>
      </dgm:prSet>
      <dgm:spPr/>
    </dgm:pt>
    <dgm:pt modelId="{ADCFCA84-C261-4CE7-BD6F-3979EB5516C8}" type="pres">
      <dgm:prSet presAssocID="{6D0C755C-7E5F-4E75-B828-3F6D33BB2DA3}" presName="sibTrans" presStyleCnt="0"/>
      <dgm:spPr/>
    </dgm:pt>
    <dgm:pt modelId="{EC7B744B-C9E8-414E-80FE-97F78C154D8C}" type="pres">
      <dgm:prSet presAssocID="{BA53D16B-6287-452D-8EA3-8A1CC07BC5BD}" presName="node" presStyleLbl="node1" presStyleIdx="2" presStyleCnt="8" custScaleX="158823" custScaleY="137969">
        <dgm:presLayoutVars>
          <dgm:bulletEnabled val="1"/>
        </dgm:presLayoutVars>
      </dgm:prSet>
      <dgm:spPr/>
    </dgm:pt>
    <dgm:pt modelId="{711BA139-6109-4061-841A-095A2E5187D4}" type="pres">
      <dgm:prSet presAssocID="{3AF10A10-713B-4386-8497-F36DFEBA6936}" presName="sibTrans" presStyleCnt="0"/>
      <dgm:spPr/>
    </dgm:pt>
    <dgm:pt modelId="{7FE6E018-574A-4657-8852-C4DF09D4D5CD}" type="pres">
      <dgm:prSet presAssocID="{C7BD310D-1998-4D50-A7A9-D24BC103F453}" presName="node" presStyleLbl="node1" presStyleIdx="3" presStyleCnt="8" custScaleX="158823" custScaleY="137969">
        <dgm:presLayoutVars>
          <dgm:bulletEnabled val="1"/>
        </dgm:presLayoutVars>
      </dgm:prSet>
      <dgm:spPr/>
    </dgm:pt>
    <dgm:pt modelId="{6E8AE668-81A8-4FFF-A023-F30792A1F9BF}" type="pres">
      <dgm:prSet presAssocID="{39B172B6-CD7B-4B2F-914F-6716107F681E}" presName="sibTrans" presStyleCnt="0"/>
      <dgm:spPr/>
    </dgm:pt>
    <dgm:pt modelId="{E4366B13-EB2B-406B-BEED-6994CADDFAAB}" type="pres">
      <dgm:prSet presAssocID="{E89C6924-88FA-4953-89D2-EC9BDB189279}" presName="node" presStyleLbl="node1" presStyleIdx="4" presStyleCnt="8" custScaleX="158823" custScaleY="137969">
        <dgm:presLayoutVars>
          <dgm:bulletEnabled val="1"/>
        </dgm:presLayoutVars>
      </dgm:prSet>
      <dgm:spPr/>
    </dgm:pt>
    <dgm:pt modelId="{343702D2-3920-413F-B7C3-83FCC327B7F1}" type="pres">
      <dgm:prSet presAssocID="{B7DC3067-4106-4BAB-BED6-9D75F2F3D7EE}" presName="sibTrans" presStyleCnt="0"/>
      <dgm:spPr/>
    </dgm:pt>
    <dgm:pt modelId="{22118A61-F4B0-4C50-93CB-0B38188AEE6C}" type="pres">
      <dgm:prSet presAssocID="{90506587-B950-4B9A-8CFF-7AD3DD28FD7D}" presName="node" presStyleLbl="node1" presStyleIdx="5" presStyleCnt="8" custScaleX="158823" custScaleY="137969">
        <dgm:presLayoutVars>
          <dgm:bulletEnabled val="1"/>
        </dgm:presLayoutVars>
      </dgm:prSet>
      <dgm:spPr/>
    </dgm:pt>
    <dgm:pt modelId="{F8F6C45D-5A49-4D4D-AC28-CC4E0D7F5A34}" type="pres">
      <dgm:prSet presAssocID="{CB8F85D2-5E3F-4D8E-BD14-DB804588EFB5}" presName="sibTrans" presStyleCnt="0"/>
      <dgm:spPr/>
    </dgm:pt>
    <dgm:pt modelId="{FD366A8D-1B04-49C1-AE45-3221EF11483C}" type="pres">
      <dgm:prSet presAssocID="{22F22B5C-4261-4FDA-9892-C981B70ACC47}" presName="node" presStyleLbl="node1" presStyleIdx="6" presStyleCnt="8" custScaleX="158823" custScaleY="137969">
        <dgm:presLayoutVars>
          <dgm:bulletEnabled val="1"/>
        </dgm:presLayoutVars>
      </dgm:prSet>
      <dgm:spPr/>
    </dgm:pt>
    <dgm:pt modelId="{0794E7FA-C14F-4D78-ADBC-462420817232}" type="pres">
      <dgm:prSet presAssocID="{5B11586D-BD14-4268-B49A-26694FF746DD}" presName="sibTrans" presStyleCnt="0"/>
      <dgm:spPr/>
    </dgm:pt>
    <dgm:pt modelId="{4EDDEBD7-2516-4870-A459-32C4098FCB58}" type="pres">
      <dgm:prSet presAssocID="{C08E7A7C-68AF-4E28-8FC4-D46F3FDBA6CC}" presName="node" presStyleLbl="node1" presStyleIdx="7" presStyleCnt="8" custScaleX="158823" custScaleY="137969">
        <dgm:presLayoutVars>
          <dgm:bulletEnabled val="1"/>
        </dgm:presLayoutVars>
      </dgm:prSet>
      <dgm:spPr/>
    </dgm:pt>
  </dgm:ptLst>
  <dgm:cxnLst>
    <dgm:cxn modelId="{75B92B07-E952-40C5-B95F-3FC76464D233}" srcId="{C1746311-D03C-42B7-9C67-40CFC1B68773}" destId="{E89C6924-88FA-4953-89D2-EC9BDB189279}" srcOrd="4" destOrd="0" parTransId="{268A94C0-CC82-4B2F-B2EC-BF3278E61DCC}" sibTransId="{B7DC3067-4106-4BAB-BED6-9D75F2F3D7EE}"/>
    <dgm:cxn modelId="{606F7820-CB02-4645-9F2D-6D8E66C0534D}" srcId="{C1746311-D03C-42B7-9C67-40CFC1B68773}" destId="{85E01ED7-2A68-4DCB-827D-1285F61AB45E}" srcOrd="1" destOrd="0" parTransId="{EC7F1B9A-9DB5-45C3-B327-50A447EE82F5}" sibTransId="{6D0C755C-7E5F-4E75-B828-3F6D33BB2DA3}"/>
    <dgm:cxn modelId="{813AB922-784D-4FCB-B234-D2142C54D669}" type="presOf" srcId="{4FCA5FD8-7178-45AA-B6D4-451554909356}" destId="{1CAA2E8B-B710-44D4-9FC9-A4CDD3C2AA9D}" srcOrd="0" destOrd="0" presId="urn:microsoft.com/office/officeart/2005/8/layout/default"/>
    <dgm:cxn modelId="{46EC2323-5D62-4C05-AE49-897A04F759C5}" srcId="{C1746311-D03C-42B7-9C67-40CFC1B68773}" destId="{4FCA5FD8-7178-45AA-B6D4-451554909356}" srcOrd="0" destOrd="0" parTransId="{82F6C6D9-3132-4F06-BE70-501339FEF027}" sibTransId="{E323ADB9-A153-41E1-86F3-E18EB913031B}"/>
    <dgm:cxn modelId="{F4F8F228-6F98-4BC9-AE7B-1DE0EB7E74DD}" type="presOf" srcId="{C08E7A7C-68AF-4E28-8FC4-D46F3FDBA6CC}" destId="{4EDDEBD7-2516-4870-A459-32C4098FCB58}" srcOrd="0" destOrd="0" presId="urn:microsoft.com/office/officeart/2005/8/layout/default"/>
    <dgm:cxn modelId="{1044A769-7A04-4DA9-860A-BEE21C300D3A}" srcId="{C1746311-D03C-42B7-9C67-40CFC1B68773}" destId="{C7BD310D-1998-4D50-A7A9-D24BC103F453}" srcOrd="3" destOrd="0" parTransId="{A6F9E8DE-4741-493F-93A1-041DDB2A02E8}" sibTransId="{39B172B6-CD7B-4B2F-914F-6716107F681E}"/>
    <dgm:cxn modelId="{8695437F-7521-43B3-97C2-809757DEF490}" type="presOf" srcId="{22F22B5C-4261-4FDA-9892-C981B70ACC47}" destId="{FD366A8D-1B04-49C1-AE45-3221EF11483C}" srcOrd="0" destOrd="0" presId="urn:microsoft.com/office/officeart/2005/8/layout/default"/>
    <dgm:cxn modelId="{EABFDC7F-E334-4CD3-90E3-9E0EB6F766BC}" type="presOf" srcId="{C1746311-D03C-42B7-9C67-40CFC1B68773}" destId="{F2BB44CF-E5DE-4371-9A79-A0ABE9B81C2C}" srcOrd="0" destOrd="0" presId="urn:microsoft.com/office/officeart/2005/8/layout/default"/>
    <dgm:cxn modelId="{14FFDD7F-C9FA-4DD1-ACBF-EEB0E3151156}" type="presOf" srcId="{85E01ED7-2A68-4DCB-827D-1285F61AB45E}" destId="{F073971F-38E1-4045-AB74-A878B3E7551A}" srcOrd="0" destOrd="0" presId="urn:microsoft.com/office/officeart/2005/8/layout/default"/>
    <dgm:cxn modelId="{9A0F8285-00DD-4CCA-B5E5-777D8DACA650}" type="presOf" srcId="{C7BD310D-1998-4D50-A7A9-D24BC103F453}" destId="{7FE6E018-574A-4657-8852-C4DF09D4D5CD}" srcOrd="0" destOrd="0" presId="urn:microsoft.com/office/officeart/2005/8/layout/default"/>
    <dgm:cxn modelId="{47DC6096-6AD4-4F7D-ADF4-0EC0875D8434}" srcId="{C1746311-D03C-42B7-9C67-40CFC1B68773}" destId="{BA53D16B-6287-452D-8EA3-8A1CC07BC5BD}" srcOrd="2" destOrd="0" parTransId="{36D2F61C-4FBF-496C-83FF-9CB99879BF6E}" sibTransId="{3AF10A10-713B-4386-8497-F36DFEBA6936}"/>
    <dgm:cxn modelId="{8490099A-D6A9-4623-9252-7ABC1588FC37}" srcId="{C1746311-D03C-42B7-9C67-40CFC1B68773}" destId="{C08E7A7C-68AF-4E28-8FC4-D46F3FDBA6CC}" srcOrd="7" destOrd="0" parTransId="{F875F7AA-88D5-42EF-B8E4-4A5BD7905B5A}" sibTransId="{9399F66E-C8F9-4332-8CEB-2E7C286B7B41}"/>
    <dgm:cxn modelId="{FC85E3A0-0D77-4012-8554-2F30C9D98572}" type="presOf" srcId="{90506587-B950-4B9A-8CFF-7AD3DD28FD7D}" destId="{22118A61-F4B0-4C50-93CB-0B38188AEE6C}" srcOrd="0" destOrd="0" presId="urn:microsoft.com/office/officeart/2005/8/layout/default"/>
    <dgm:cxn modelId="{58F989B7-FCD7-423C-8EFA-2F1C2ACDE98D}" type="presOf" srcId="{BA53D16B-6287-452D-8EA3-8A1CC07BC5BD}" destId="{EC7B744B-C9E8-414E-80FE-97F78C154D8C}" srcOrd="0" destOrd="0" presId="urn:microsoft.com/office/officeart/2005/8/layout/default"/>
    <dgm:cxn modelId="{B8AB29BB-4FBB-4DC7-BE3F-858051941B93}" srcId="{C1746311-D03C-42B7-9C67-40CFC1B68773}" destId="{90506587-B950-4B9A-8CFF-7AD3DD28FD7D}" srcOrd="5" destOrd="0" parTransId="{71666A7D-DD0D-4D65-9A61-B24404FC6D5D}" sibTransId="{CB8F85D2-5E3F-4D8E-BD14-DB804588EFB5}"/>
    <dgm:cxn modelId="{9FA2B1BB-48B2-418B-ADA7-6CC80FADDEB9}" type="presOf" srcId="{E89C6924-88FA-4953-89D2-EC9BDB189279}" destId="{E4366B13-EB2B-406B-BEED-6994CADDFAAB}" srcOrd="0" destOrd="0" presId="urn:microsoft.com/office/officeart/2005/8/layout/default"/>
    <dgm:cxn modelId="{B71E84EE-19CF-407B-B850-2269CA7BAB14}" srcId="{C1746311-D03C-42B7-9C67-40CFC1B68773}" destId="{22F22B5C-4261-4FDA-9892-C981B70ACC47}" srcOrd="6" destOrd="0" parTransId="{0F07680E-3467-4D3E-98F0-FF0523BB7109}" sibTransId="{5B11586D-BD14-4268-B49A-26694FF746DD}"/>
    <dgm:cxn modelId="{32707764-DB58-4C1B-A5FA-DC2D5ABF9C42}" type="presParOf" srcId="{F2BB44CF-E5DE-4371-9A79-A0ABE9B81C2C}" destId="{1CAA2E8B-B710-44D4-9FC9-A4CDD3C2AA9D}" srcOrd="0" destOrd="0" presId="urn:microsoft.com/office/officeart/2005/8/layout/default"/>
    <dgm:cxn modelId="{AD4FF0B9-B001-4A71-B1F2-123FD557DBA9}" type="presParOf" srcId="{F2BB44CF-E5DE-4371-9A79-A0ABE9B81C2C}" destId="{57EF639D-873C-47E5-868E-3BB5A96B7AB9}" srcOrd="1" destOrd="0" presId="urn:microsoft.com/office/officeart/2005/8/layout/default"/>
    <dgm:cxn modelId="{AD2E812E-44F9-4492-877F-884ACB1C9582}" type="presParOf" srcId="{F2BB44CF-E5DE-4371-9A79-A0ABE9B81C2C}" destId="{F073971F-38E1-4045-AB74-A878B3E7551A}" srcOrd="2" destOrd="0" presId="urn:microsoft.com/office/officeart/2005/8/layout/default"/>
    <dgm:cxn modelId="{ACB91676-0985-40DA-845E-1E6200D13E03}" type="presParOf" srcId="{F2BB44CF-E5DE-4371-9A79-A0ABE9B81C2C}" destId="{ADCFCA84-C261-4CE7-BD6F-3979EB5516C8}" srcOrd="3" destOrd="0" presId="urn:microsoft.com/office/officeart/2005/8/layout/default"/>
    <dgm:cxn modelId="{840CFF07-9E3E-4A3B-B904-ED04CBC19EE4}" type="presParOf" srcId="{F2BB44CF-E5DE-4371-9A79-A0ABE9B81C2C}" destId="{EC7B744B-C9E8-414E-80FE-97F78C154D8C}" srcOrd="4" destOrd="0" presId="urn:microsoft.com/office/officeart/2005/8/layout/default"/>
    <dgm:cxn modelId="{FFC92CF2-26E4-46A3-ABCB-BCC9F5D08CB4}" type="presParOf" srcId="{F2BB44CF-E5DE-4371-9A79-A0ABE9B81C2C}" destId="{711BA139-6109-4061-841A-095A2E5187D4}" srcOrd="5" destOrd="0" presId="urn:microsoft.com/office/officeart/2005/8/layout/default"/>
    <dgm:cxn modelId="{3BEB3C3B-D1CA-49A5-9AD8-746C29BACCD6}" type="presParOf" srcId="{F2BB44CF-E5DE-4371-9A79-A0ABE9B81C2C}" destId="{7FE6E018-574A-4657-8852-C4DF09D4D5CD}" srcOrd="6" destOrd="0" presId="urn:microsoft.com/office/officeart/2005/8/layout/default"/>
    <dgm:cxn modelId="{BC9B2FCB-2656-4F09-9D8C-2EAEA1228FC6}" type="presParOf" srcId="{F2BB44CF-E5DE-4371-9A79-A0ABE9B81C2C}" destId="{6E8AE668-81A8-4FFF-A023-F30792A1F9BF}" srcOrd="7" destOrd="0" presId="urn:microsoft.com/office/officeart/2005/8/layout/default"/>
    <dgm:cxn modelId="{5BA0ED39-D16B-42FE-A7F3-BABCBF8D1FD6}" type="presParOf" srcId="{F2BB44CF-E5DE-4371-9A79-A0ABE9B81C2C}" destId="{E4366B13-EB2B-406B-BEED-6994CADDFAAB}" srcOrd="8" destOrd="0" presId="urn:microsoft.com/office/officeart/2005/8/layout/default"/>
    <dgm:cxn modelId="{8C72B01E-EDC3-4D08-A82B-B2A82F6C5380}" type="presParOf" srcId="{F2BB44CF-E5DE-4371-9A79-A0ABE9B81C2C}" destId="{343702D2-3920-413F-B7C3-83FCC327B7F1}" srcOrd="9" destOrd="0" presId="urn:microsoft.com/office/officeart/2005/8/layout/default"/>
    <dgm:cxn modelId="{447CB462-1B5F-4057-825A-B6A2252D384E}" type="presParOf" srcId="{F2BB44CF-E5DE-4371-9A79-A0ABE9B81C2C}" destId="{22118A61-F4B0-4C50-93CB-0B38188AEE6C}" srcOrd="10" destOrd="0" presId="urn:microsoft.com/office/officeart/2005/8/layout/default"/>
    <dgm:cxn modelId="{C4A717BD-77B9-4BA1-A373-72AF7E0D0873}" type="presParOf" srcId="{F2BB44CF-E5DE-4371-9A79-A0ABE9B81C2C}" destId="{F8F6C45D-5A49-4D4D-AC28-CC4E0D7F5A34}" srcOrd="11" destOrd="0" presId="urn:microsoft.com/office/officeart/2005/8/layout/default"/>
    <dgm:cxn modelId="{48F05829-315A-4D49-9F45-96296EF63E65}" type="presParOf" srcId="{F2BB44CF-E5DE-4371-9A79-A0ABE9B81C2C}" destId="{FD366A8D-1B04-49C1-AE45-3221EF11483C}" srcOrd="12" destOrd="0" presId="urn:microsoft.com/office/officeart/2005/8/layout/default"/>
    <dgm:cxn modelId="{ED222041-0BE2-484C-8A5A-3028006ACAED}" type="presParOf" srcId="{F2BB44CF-E5DE-4371-9A79-A0ABE9B81C2C}" destId="{0794E7FA-C14F-4D78-ADBC-462420817232}" srcOrd="13" destOrd="0" presId="urn:microsoft.com/office/officeart/2005/8/layout/default"/>
    <dgm:cxn modelId="{0106B30A-684B-45A4-93BB-7971AA08D42B}" type="presParOf" srcId="{F2BB44CF-E5DE-4371-9A79-A0ABE9B81C2C}" destId="{4EDDEBD7-2516-4870-A459-32C4098FCB58}"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F33892-B5D6-4765-8AB1-E27AAADCBB9B}" type="doc">
      <dgm:prSet loTypeId="urn:microsoft.com/office/officeart/2005/8/layout/orgChart1" loCatId="hierarchy" qsTypeId="urn:microsoft.com/office/officeart/2005/8/quickstyle/3d3" qsCatId="3D" csTypeId="urn:microsoft.com/office/officeart/2005/8/colors/accent1_2" csCatId="accent1" phldr="1"/>
      <dgm:spPr/>
      <dgm:t>
        <a:bodyPr/>
        <a:lstStyle/>
        <a:p>
          <a:endParaRPr lang="en-US"/>
        </a:p>
      </dgm:t>
    </dgm:pt>
    <dgm:pt modelId="{3F1F3E2E-8AA7-4597-AAA6-E09D4921EE67}">
      <dgm:prSet phldrT="[Text]" custT="1"/>
      <dgm:spPr>
        <a:solidFill>
          <a:srgbClr val="E1CCF0"/>
        </a:solidFill>
        <a:ln w="19050">
          <a:solidFill>
            <a:schemeClr val="tx1"/>
          </a:solidFill>
        </a:ln>
        <a:effectLst>
          <a:outerShdw blurRad="63500" sx="102000" sy="102000" algn="ctr" rotWithShape="0">
            <a:prstClr val="black">
              <a:alpha val="40000"/>
            </a:prstClr>
          </a:outerShdw>
        </a:effectLst>
      </dgm:spPr>
      <dgm:t>
        <a:bodyPr/>
        <a:lstStyle/>
        <a:p>
          <a:r>
            <a:rPr lang="en-US" sz="2800" dirty="0">
              <a:solidFill>
                <a:sysClr val="windowText" lastClr="000000"/>
              </a:solidFill>
              <a:latin typeface="Bahnschrift" panose="020B0502040204020203"/>
            </a:rPr>
            <a:t>Types of Hub</a:t>
          </a:r>
        </a:p>
      </dgm:t>
    </dgm:pt>
    <dgm:pt modelId="{3CF5976D-F31C-4D1A-B584-62A9C4718105}" type="parTrans" cxnId="{C7ACF021-202C-4320-9C23-E02EA92D8A11}">
      <dgm:prSet/>
      <dgm:spPr/>
      <dgm:t>
        <a:bodyPr/>
        <a:lstStyle/>
        <a:p>
          <a:endParaRPr lang="en-US"/>
        </a:p>
      </dgm:t>
    </dgm:pt>
    <dgm:pt modelId="{C430E62A-6E71-46C7-8E88-14A3CA9CC51A}" type="sibTrans" cxnId="{C7ACF021-202C-4320-9C23-E02EA92D8A11}">
      <dgm:prSet/>
      <dgm:spPr/>
      <dgm:t>
        <a:bodyPr/>
        <a:lstStyle/>
        <a:p>
          <a:endParaRPr lang="en-US"/>
        </a:p>
      </dgm:t>
    </dgm:pt>
    <dgm:pt modelId="{117B3660-A453-46B1-BBF5-DDCF3F85A061}">
      <dgm:prSet phldrT="[Text]" custT="1"/>
      <dgm:spPr>
        <a:solidFill>
          <a:srgbClr val="E1CCF0"/>
        </a:solidFill>
        <a:ln w="19050">
          <a:solidFill>
            <a:schemeClr val="tx1"/>
          </a:solidFill>
        </a:ln>
        <a:effectLst>
          <a:outerShdw blurRad="63500" sx="102000" sy="102000" algn="ctr" rotWithShape="0">
            <a:prstClr val="black">
              <a:alpha val="40000"/>
            </a:prstClr>
          </a:outerShdw>
        </a:effectLst>
      </dgm:spPr>
      <dgm:t>
        <a:bodyPr/>
        <a:lstStyle/>
        <a:p>
          <a:r>
            <a:rPr lang="en-US" sz="2800" dirty="0">
              <a:solidFill>
                <a:sysClr val="windowText" lastClr="000000"/>
              </a:solidFill>
              <a:latin typeface="Bahnschrift" panose="020B0502040204020203"/>
            </a:rPr>
            <a:t>Active Hub</a:t>
          </a:r>
        </a:p>
      </dgm:t>
    </dgm:pt>
    <dgm:pt modelId="{0E09998D-225A-4F7E-8C5D-D8B8DC25A185}" type="parTrans" cxnId="{7860703B-A734-4E33-85C4-A055C5D8D66E}">
      <dgm:prSet/>
      <dgm:spPr>
        <a:solidFill>
          <a:srgbClr val="E1CCF0"/>
        </a:solidFill>
        <a:ln w="19050">
          <a:solidFill>
            <a:schemeClr val="tx1"/>
          </a:solidFill>
        </a:ln>
        <a:effectLst>
          <a:outerShdw blurRad="63500" sx="102000" sy="102000" algn="ctr" rotWithShape="0">
            <a:prstClr val="black">
              <a:alpha val="40000"/>
            </a:prstClr>
          </a:outerShdw>
        </a:effectLst>
      </dgm:spPr>
      <dgm:t>
        <a:bodyPr/>
        <a:lstStyle/>
        <a:p>
          <a:endParaRPr lang="en-US" sz="2800">
            <a:solidFill>
              <a:sysClr val="windowText" lastClr="000000"/>
            </a:solidFill>
            <a:latin typeface="Bahnschrift" panose="020B0502040204020203"/>
          </a:endParaRPr>
        </a:p>
      </dgm:t>
    </dgm:pt>
    <dgm:pt modelId="{18C26AD6-9289-47C7-9C42-BB05ACD624E1}" type="sibTrans" cxnId="{7860703B-A734-4E33-85C4-A055C5D8D66E}">
      <dgm:prSet/>
      <dgm:spPr/>
      <dgm:t>
        <a:bodyPr/>
        <a:lstStyle/>
        <a:p>
          <a:endParaRPr lang="en-US"/>
        </a:p>
      </dgm:t>
    </dgm:pt>
    <dgm:pt modelId="{1D27E9D3-449C-4359-B486-307AFBE85A79}">
      <dgm:prSet phldrT="[Text]" custT="1"/>
      <dgm:spPr>
        <a:solidFill>
          <a:srgbClr val="E1CCF0"/>
        </a:solidFill>
        <a:ln w="19050">
          <a:solidFill>
            <a:schemeClr val="tx1"/>
          </a:solidFill>
        </a:ln>
        <a:effectLst>
          <a:outerShdw blurRad="63500" sx="102000" sy="102000" algn="ctr" rotWithShape="0">
            <a:prstClr val="black">
              <a:alpha val="40000"/>
            </a:prstClr>
          </a:outerShdw>
        </a:effectLst>
      </dgm:spPr>
      <dgm:t>
        <a:bodyPr/>
        <a:lstStyle/>
        <a:p>
          <a:r>
            <a:rPr lang="en-US" sz="2800" dirty="0">
              <a:solidFill>
                <a:sysClr val="windowText" lastClr="000000"/>
              </a:solidFill>
              <a:latin typeface="Bahnschrift" panose="020B0502040204020203"/>
            </a:rPr>
            <a:t>Passive Hub</a:t>
          </a:r>
        </a:p>
      </dgm:t>
    </dgm:pt>
    <dgm:pt modelId="{403732B1-E7A5-476A-BD49-B7494ADDBE6B}" type="parTrans" cxnId="{F9822C04-4231-460A-8E97-91E6BB323CA6}">
      <dgm:prSet/>
      <dgm:spPr>
        <a:solidFill>
          <a:srgbClr val="E1CCF0"/>
        </a:solidFill>
        <a:ln w="19050">
          <a:solidFill>
            <a:schemeClr val="tx1"/>
          </a:solidFill>
        </a:ln>
        <a:effectLst>
          <a:outerShdw blurRad="63500" sx="102000" sy="102000" algn="ctr" rotWithShape="0">
            <a:prstClr val="black">
              <a:alpha val="40000"/>
            </a:prstClr>
          </a:outerShdw>
        </a:effectLst>
      </dgm:spPr>
      <dgm:t>
        <a:bodyPr/>
        <a:lstStyle/>
        <a:p>
          <a:endParaRPr lang="en-US" sz="2800">
            <a:solidFill>
              <a:sysClr val="windowText" lastClr="000000"/>
            </a:solidFill>
            <a:latin typeface="Bahnschrift" panose="020B0502040204020203"/>
          </a:endParaRPr>
        </a:p>
      </dgm:t>
    </dgm:pt>
    <dgm:pt modelId="{820AB291-B9E3-4B63-BE75-B29586E9922A}" type="sibTrans" cxnId="{F9822C04-4231-460A-8E97-91E6BB323CA6}">
      <dgm:prSet/>
      <dgm:spPr/>
      <dgm:t>
        <a:bodyPr/>
        <a:lstStyle/>
        <a:p>
          <a:endParaRPr lang="en-US"/>
        </a:p>
      </dgm:t>
    </dgm:pt>
    <dgm:pt modelId="{36EEB6B7-EF6A-4E3C-86AF-A6B7EFA43BF0}">
      <dgm:prSet phldrT="[Text]" custT="1"/>
      <dgm:spPr>
        <a:solidFill>
          <a:srgbClr val="E1CCF0"/>
        </a:solidFill>
        <a:ln w="19050">
          <a:solidFill>
            <a:schemeClr val="tx1"/>
          </a:solidFill>
        </a:ln>
        <a:effectLst>
          <a:outerShdw blurRad="63500" sx="102000" sy="102000" algn="ctr" rotWithShape="0">
            <a:prstClr val="black">
              <a:alpha val="40000"/>
            </a:prstClr>
          </a:outerShdw>
        </a:effectLst>
      </dgm:spPr>
      <dgm:t>
        <a:bodyPr/>
        <a:lstStyle/>
        <a:p>
          <a:r>
            <a:rPr lang="en-US" sz="2800" dirty="0">
              <a:solidFill>
                <a:sysClr val="windowText" lastClr="000000"/>
              </a:solidFill>
              <a:latin typeface="Bahnschrift" panose="020B0502040204020203"/>
            </a:rPr>
            <a:t>Intelligent Hub</a:t>
          </a:r>
        </a:p>
      </dgm:t>
    </dgm:pt>
    <dgm:pt modelId="{61B8BEB2-270F-4227-9F02-6BF3B76673CB}" type="parTrans" cxnId="{67370C7E-C9A0-43EA-8704-71E05D83B540}">
      <dgm:prSet/>
      <dgm:spPr>
        <a:solidFill>
          <a:srgbClr val="E1CCF0"/>
        </a:solidFill>
        <a:ln w="19050">
          <a:solidFill>
            <a:schemeClr val="tx1"/>
          </a:solidFill>
        </a:ln>
        <a:effectLst>
          <a:outerShdw blurRad="63500" sx="102000" sy="102000" algn="ctr" rotWithShape="0">
            <a:prstClr val="black">
              <a:alpha val="40000"/>
            </a:prstClr>
          </a:outerShdw>
        </a:effectLst>
      </dgm:spPr>
      <dgm:t>
        <a:bodyPr/>
        <a:lstStyle/>
        <a:p>
          <a:endParaRPr lang="en-US" sz="2800">
            <a:solidFill>
              <a:sysClr val="windowText" lastClr="000000"/>
            </a:solidFill>
            <a:latin typeface="Bahnschrift" panose="020B0502040204020203"/>
          </a:endParaRPr>
        </a:p>
      </dgm:t>
    </dgm:pt>
    <dgm:pt modelId="{97B5AA49-1663-463E-B37B-8E2C481334F7}" type="sibTrans" cxnId="{67370C7E-C9A0-43EA-8704-71E05D83B540}">
      <dgm:prSet/>
      <dgm:spPr/>
      <dgm:t>
        <a:bodyPr/>
        <a:lstStyle/>
        <a:p>
          <a:endParaRPr lang="en-US"/>
        </a:p>
      </dgm:t>
    </dgm:pt>
    <dgm:pt modelId="{B117EE6F-68A6-4BE0-9343-301309F02C00}" type="pres">
      <dgm:prSet presAssocID="{77F33892-B5D6-4765-8AB1-E27AAADCBB9B}" presName="hierChild1" presStyleCnt="0">
        <dgm:presLayoutVars>
          <dgm:orgChart val="1"/>
          <dgm:chPref val="1"/>
          <dgm:dir/>
          <dgm:animOne val="branch"/>
          <dgm:animLvl val="lvl"/>
          <dgm:resizeHandles/>
        </dgm:presLayoutVars>
      </dgm:prSet>
      <dgm:spPr/>
    </dgm:pt>
    <dgm:pt modelId="{A6C78A2D-A131-4FE3-8E9C-8F5205C28A17}" type="pres">
      <dgm:prSet presAssocID="{3F1F3E2E-8AA7-4597-AAA6-E09D4921EE67}" presName="hierRoot1" presStyleCnt="0">
        <dgm:presLayoutVars>
          <dgm:hierBranch val="init"/>
        </dgm:presLayoutVars>
      </dgm:prSet>
      <dgm:spPr/>
    </dgm:pt>
    <dgm:pt modelId="{78EE071A-5BE4-4CA4-AECE-4613DBB7AA07}" type="pres">
      <dgm:prSet presAssocID="{3F1F3E2E-8AA7-4597-AAA6-E09D4921EE67}" presName="rootComposite1" presStyleCnt="0"/>
      <dgm:spPr/>
    </dgm:pt>
    <dgm:pt modelId="{9C033F2A-5BEC-4A96-9A2B-88371E7AFB95}" type="pres">
      <dgm:prSet presAssocID="{3F1F3E2E-8AA7-4597-AAA6-E09D4921EE67}" presName="rootText1" presStyleLbl="node0" presStyleIdx="0" presStyleCnt="1">
        <dgm:presLayoutVars>
          <dgm:chPref val="3"/>
        </dgm:presLayoutVars>
      </dgm:prSet>
      <dgm:spPr/>
    </dgm:pt>
    <dgm:pt modelId="{4DD9CCE2-BD73-4FC9-AF7F-9FCF728E83FE}" type="pres">
      <dgm:prSet presAssocID="{3F1F3E2E-8AA7-4597-AAA6-E09D4921EE67}" presName="rootConnector1" presStyleLbl="node1" presStyleIdx="0" presStyleCnt="0"/>
      <dgm:spPr/>
    </dgm:pt>
    <dgm:pt modelId="{9456DE29-DDC5-46D3-A8B5-73B8ED388A70}" type="pres">
      <dgm:prSet presAssocID="{3F1F3E2E-8AA7-4597-AAA6-E09D4921EE67}" presName="hierChild2" presStyleCnt="0"/>
      <dgm:spPr/>
    </dgm:pt>
    <dgm:pt modelId="{8DFB9C01-F362-4AA2-928B-66576A337FCC}" type="pres">
      <dgm:prSet presAssocID="{0E09998D-225A-4F7E-8C5D-D8B8DC25A185}" presName="Name37" presStyleLbl="parChTrans1D2" presStyleIdx="0" presStyleCnt="3"/>
      <dgm:spPr/>
    </dgm:pt>
    <dgm:pt modelId="{97107AC2-4CFE-4210-BBDE-C550E2C77C30}" type="pres">
      <dgm:prSet presAssocID="{117B3660-A453-46B1-BBF5-DDCF3F85A061}" presName="hierRoot2" presStyleCnt="0">
        <dgm:presLayoutVars>
          <dgm:hierBranch val="init"/>
        </dgm:presLayoutVars>
      </dgm:prSet>
      <dgm:spPr/>
    </dgm:pt>
    <dgm:pt modelId="{0F80EA72-DE28-486A-8D3A-E76C6034A8DF}" type="pres">
      <dgm:prSet presAssocID="{117B3660-A453-46B1-BBF5-DDCF3F85A061}" presName="rootComposite" presStyleCnt="0"/>
      <dgm:spPr/>
    </dgm:pt>
    <dgm:pt modelId="{E0E1CF84-C410-44A3-968B-4DEE0B326CD3}" type="pres">
      <dgm:prSet presAssocID="{117B3660-A453-46B1-BBF5-DDCF3F85A061}" presName="rootText" presStyleLbl="node2" presStyleIdx="0" presStyleCnt="3">
        <dgm:presLayoutVars>
          <dgm:chPref val="3"/>
        </dgm:presLayoutVars>
      </dgm:prSet>
      <dgm:spPr/>
    </dgm:pt>
    <dgm:pt modelId="{FBF5B65B-B0AA-4C55-88DE-4934560AB152}" type="pres">
      <dgm:prSet presAssocID="{117B3660-A453-46B1-BBF5-DDCF3F85A061}" presName="rootConnector" presStyleLbl="node2" presStyleIdx="0" presStyleCnt="3"/>
      <dgm:spPr/>
    </dgm:pt>
    <dgm:pt modelId="{71D02C76-29DC-408D-8D73-E82B0FC0BD3B}" type="pres">
      <dgm:prSet presAssocID="{117B3660-A453-46B1-BBF5-DDCF3F85A061}" presName="hierChild4" presStyleCnt="0"/>
      <dgm:spPr/>
    </dgm:pt>
    <dgm:pt modelId="{AFF035B0-AEF7-4319-A6AD-021CF2318665}" type="pres">
      <dgm:prSet presAssocID="{117B3660-A453-46B1-BBF5-DDCF3F85A061}" presName="hierChild5" presStyleCnt="0"/>
      <dgm:spPr/>
    </dgm:pt>
    <dgm:pt modelId="{7DBD9377-B789-428F-A451-7808AC734224}" type="pres">
      <dgm:prSet presAssocID="{403732B1-E7A5-476A-BD49-B7494ADDBE6B}" presName="Name37" presStyleLbl="parChTrans1D2" presStyleIdx="1" presStyleCnt="3"/>
      <dgm:spPr/>
    </dgm:pt>
    <dgm:pt modelId="{D6F7DC1D-36D8-464A-AD76-47A23B2D133C}" type="pres">
      <dgm:prSet presAssocID="{1D27E9D3-449C-4359-B486-307AFBE85A79}" presName="hierRoot2" presStyleCnt="0">
        <dgm:presLayoutVars>
          <dgm:hierBranch val="init"/>
        </dgm:presLayoutVars>
      </dgm:prSet>
      <dgm:spPr/>
    </dgm:pt>
    <dgm:pt modelId="{3EC0DB95-003C-4C5D-B0DA-1606A69FDA2F}" type="pres">
      <dgm:prSet presAssocID="{1D27E9D3-449C-4359-B486-307AFBE85A79}" presName="rootComposite" presStyleCnt="0"/>
      <dgm:spPr/>
    </dgm:pt>
    <dgm:pt modelId="{EFA2FE86-2900-46EB-AA7A-F8ABFD0A7532}" type="pres">
      <dgm:prSet presAssocID="{1D27E9D3-449C-4359-B486-307AFBE85A79}" presName="rootText" presStyleLbl="node2" presStyleIdx="1" presStyleCnt="3">
        <dgm:presLayoutVars>
          <dgm:chPref val="3"/>
        </dgm:presLayoutVars>
      </dgm:prSet>
      <dgm:spPr/>
    </dgm:pt>
    <dgm:pt modelId="{9135FA21-A168-4BE9-B41A-D10EBABD5859}" type="pres">
      <dgm:prSet presAssocID="{1D27E9D3-449C-4359-B486-307AFBE85A79}" presName="rootConnector" presStyleLbl="node2" presStyleIdx="1" presStyleCnt="3"/>
      <dgm:spPr/>
    </dgm:pt>
    <dgm:pt modelId="{C4873622-EC02-4DFF-9DBA-AAAF700F281F}" type="pres">
      <dgm:prSet presAssocID="{1D27E9D3-449C-4359-B486-307AFBE85A79}" presName="hierChild4" presStyleCnt="0"/>
      <dgm:spPr/>
    </dgm:pt>
    <dgm:pt modelId="{C0D04813-3C19-42DE-B7BF-F2D50CD021B0}" type="pres">
      <dgm:prSet presAssocID="{1D27E9D3-449C-4359-B486-307AFBE85A79}" presName="hierChild5" presStyleCnt="0"/>
      <dgm:spPr/>
    </dgm:pt>
    <dgm:pt modelId="{3EA4394B-365D-430A-BAFA-E83C38BEF5F8}" type="pres">
      <dgm:prSet presAssocID="{61B8BEB2-270F-4227-9F02-6BF3B76673CB}" presName="Name37" presStyleLbl="parChTrans1D2" presStyleIdx="2" presStyleCnt="3"/>
      <dgm:spPr/>
    </dgm:pt>
    <dgm:pt modelId="{92513938-0BC4-4DE6-A106-4C94608A035A}" type="pres">
      <dgm:prSet presAssocID="{36EEB6B7-EF6A-4E3C-86AF-A6B7EFA43BF0}" presName="hierRoot2" presStyleCnt="0">
        <dgm:presLayoutVars>
          <dgm:hierBranch val="init"/>
        </dgm:presLayoutVars>
      </dgm:prSet>
      <dgm:spPr/>
    </dgm:pt>
    <dgm:pt modelId="{20A8D1EA-8875-4BDF-8849-93573D010A0F}" type="pres">
      <dgm:prSet presAssocID="{36EEB6B7-EF6A-4E3C-86AF-A6B7EFA43BF0}" presName="rootComposite" presStyleCnt="0"/>
      <dgm:spPr/>
    </dgm:pt>
    <dgm:pt modelId="{1FFF27C6-F259-420B-BC38-BB654B503359}" type="pres">
      <dgm:prSet presAssocID="{36EEB6B7-EF6A-4E3C-86AF-A6B7EFA43BF0}" presName="rootText" presStyleLbl="node2" presStyleIdx="2" presStyleCnt="3">
        <dgm:presLayoutVars>
          <dgm:chPref val="3"/>
        </dgm:presLayoutVars>
      </dgm:prSet>
      <dgm:spPr/>
    </dgm:pt>
    <dgm:pt modelId="{BEC845C9-3369-4124-A6E4-107EA4CD5675}" type="pres">
      <dgm:prSet presAssocID="{36EEB6B7-EF6A-4E3C-86AF-A6B7EFA43BF0}" presName="rootConnector" presStyleLbl="node2" presStyleIdx="2" presStyleCnt="3"/>
      <dgm:spPr/>
    </dgm:pt>
    <dgm:pt modelId="{B139483D-09CF-49AA-9C8B-C38258434DBC}" type="pres">
      <dgm:prSet presAssocID="{36EEB6B7-EF6A-4E3C-86AF-A6B7EFA43BF0}" presName="hierChild4" presStyleCnt="0"/>
      <dgm:spPr/>
    </dgm:pt>
    <dgm:pt modelId="{52ABD1E9-7A74-4769-B1FF-92AAD1CC968B}" type="pres">
      <dgm:prSet presAssocID="{36EEB6B7-EF6A-4E3C-86AF-A6B7EFA43BF0}" presName="hierChild5" presStyleCnt="0"/>
      <dgm:spPr/>
    </dgm:pt>
    <dgm:pt modelId="{5C4B8C07-FF08-467B-B924-A5C1E53CBF8A}" type="pres">
      <dgm:prSet presAssocID="{3F1F3E2E-8AA7-4597-AAA6-E09D4921EE67}" presName="hierChild3" presStyleCnt="0"/>
      <dgm:spPr/>
    </dgm:pt>
  </dgm:ptLst>
  <dgm:cxnLst>
    <dgm:cxn modelId="{F9822C04-4231-460A-8E97-91E6BB323CA6}" srcId="{3F1F3E2E-8AA7-4597-AAA6-E09D4921EE67}" destId="{1D27E9D3-449C-4359-B486-307AFBE85A79}" srcOrd="1" destOrd="0" parTransId="{403732B1-E7A5-476A-BD49-B7494ADDBE6B}" sibTransId="{820AB291-B9E3-4B63-BE75-B29586E9922A}"/>
    <dgm:cxn modelId="{8BA37F0D-0CDE-4B6D-8814-CB3B57656D3C}" type="presOf" srcId="{36EEB6B7-EF6A-4E3C-86AF-A6B7EFA43BF0}" destId="{1FFF27C6-F259-420B-BC38-BB654B503359}" srcOrd="0" destOrd="0" presId="urn:microsoft.com/office/officeart/2005/8/layout/orgChart1"/>
    <dgm:cxn modelId="{C7ACF021-202C-4320-9C23-E02EA92D8A11}" srcId="{77F33892-B5D6-4765-8AB1-E27AAADCBB9B}" destId="{3F1F3E2E-8AA7-4597-AAA6-E09D4921EE67}" srcOrd="0" destOrd="0" parTransId="{3CF5976D-F31C-4D1A-B584-62A9C4718105}" sibTransId="{C430E62A-6E71-46C7-8E88-14A3CA9CC51A}"/>
    <dgm:cxn modelId="{7860703B-A734-4E33-85C4-A055C5D8D66E}" srcId="{3F1F3E2E-8AA7-4597-AAA6-E09D4921EE67}" destId="{117B3660-A453-46B1-BBF5-DDCF3F85A061}" srcOrd="0" destOrd="0" parTransId="{0E09998D-225A-4F7E-8C5D-D8B8DC25A185}" sibTransId="{18C26AD6-9289-47C7-9C42-BB05ACD624E1}"/>
    <dgm:cxn modelId="{F88B3A75-8E67-4F38-AE67-EA48D769372D}" type="presOf" srcId="{117B3660-A453-46B1-BBF5-DDCF3F85A061}" destId="{E0E1CF84-C410-44A3-968B-4DEE0B326CD3}" srcOrd="0" destOrd="0" presId="urn:microsoft.com/office/officeart/2005/8/layout/orgChart1"/>
    <dgm:cxn modelId="{67370C7E-C9A0-43EA-8704-71E05D83B540}" srcId="{3F1F3E2E-8AA7-4597-AAA6-E09D4921EE67}" destId="{36EEB6B7-EF6A-4E3C-86AF-A6B7EFA43BF0}" srcOrd="2" destOrd="0" parTransId="{61B8BEB2-270F-4227-9F02-6BF3B76673CB}" sibTransId="{97B5AA49-1663-463E-B37B-8E2C481334F7}"/>
    <dgm:cxn modelId="{4D16B988-FCB1-47FB-A0AE-DE1BFCCFD647}" type="presOf" srcId="{3F1F3E2E-8AA7-4597-AAA6-E09D4921EE67}" destId="{4DD9CCE2-BD73-4FC9-AF7F-9FCF728E83FE}" srcOrd="1" destOrd="0" presId="urn:microsoft.com/office/officeart/2005/8/layout/orgChart1"/>
    <dgm:cxn modelId="{0334F08A-8743-435B-B561-DB28CA7BC6FF}" type="presOf" srcId="{117B3660-A453-46B1-BBF5-DDCF3F85A061}" destId="{FBF5B65B-B0AA-4C55-88DE-4934560AB152}" srcOrd="1" destOrd="0" presId="urn:microsoft.com/office/officeart/2005/8/layout/orgChart1"/>
    <dgm:cxn modelId="{F00F9DB0-8505-44C0-BFB6-E9FDAE0B7B1A}" type="presOf" srcId="{1D27E9D3-449C-4359-B486-307AFBE85A79}" destId="{9135FA21-A168-4BE9-B41A-D10EBABD5859}" srcOrd="1" destOrd="0" presId="urn:microsoft.com/office/officeart/2005/8/layout/orgChart1"/>
    <dgm:cxn modelId="{908E14BE-B98A-4C04-8446-429311CD49BD}" type="presOf" srcId="{77F33892-B5D6-4765-8AB1-E27AAADCBB9B}" destId="{B117EE6F-68A6-4BE0-9343-301309F02C00}" srcOrd="0" destOrd="0" presId="urn:microsoft.com/office/officeart/2005/8/layout/orgChart1"/>
    <dgm:cxn modelId="{5009DCC3-10D6-4720-B9B6-9FC4AE936DC4}" type="presOf" srcId="{36EEB6B7-EF6A-4E3C-86AF-A6B7EFA43BF0}" destId="{BEC845C9-3369-4124-A6E4-107EA4CD5675}" srcOrd="1" destOrd="0" presId="urn:microsoft.com/office/officeart/2005/8/layout/orgChart1"/>
    <dgm:cxn modelId="{93B4EFC8-3894-4BB7-AD3F-E7BCCEEB3FCE}" type="presOf" srcId="{61B8BEB2-270F-4227-9F02-6BF3B76673CB}" destId="{3EA4394B-365D-430A-BAFA-E83C38BEF5F8}" srcOrd="0" destOrd="0" presId="urn:microsoft.com/office/officeart/2005/8/layout/orgChart1"/>
    <dgm:cxn modelId="{6536BDD5-50CA-444A-8944-8781FFC25F02}" type="presOf" srcId="{403732B1-E7A5-476A-BD49-B7494ADDBE6B}" destId="{7DBD9377-B789-428F-A451-7808AC734224}" srcOrd="0" destOrd="0" presId="urn:microsoft.com/office/officeart/2005/8/layout/orgChart1"/>
    <dgm:cxn modelId="{9E0BC2E3-2694-4487-A332-107C22F26966}" type="presOf" srcId="{1D27E9D3-449C-4359-B486-307AFBE85A79}" destId="{EFA2FE86-2900-46EB-AA7A-F8ABFD0A7532}" srcOrd="0" destOrd="0" presId="urn:microsoft.com/office/officeart/2005/8/layout/orgChart1"/>
    <dgm:cxn modelId="{4980D0E7-EA6F-4E53-835F-434F91AE880E}" type="presOf" srcId="{0E09998D-225A-4F7E-8C5D-D8B8DC25A185}" destId="{8DFB9C01-F362-4AA2-928B-66576A337FCC}" srcOrd="0" destOrd="0" presId="urn:microsoft.com/office/officeart/2005/8/layout/orgChart1"/>
    <dgm:cxn modelId="{ACF3B4F4-EFF2-4A70-9F1F-0E92F5B7E6A6}" type="presOf" srcId="{3F1F3E2E-8AA7-4597-AAA6-E09D4921EE67}" destId="{9C033F2A-5BEC-4A96-9A2B-88371E7AFB95}" srcOrd="0" destOrd="0" presId="urn:microsoft.com/office/officeart/2005/8/layout/orgChart1"/>
    <dgm:cxn modelId="{BA5C61DB-2F0B-497B-96FF-CE16B10F8D92}" type="presParOf" srcId="{B117EE6F-68A6-4BE0-9343-301309F02C00}" destId="{A6C78A2D-A131-4FE3-8E9C-8F5205C28A17}" srcOrd="0" destOrd="0" presId="urn:microsoft.com/office/officeart/2005/8/layout/orgChart1"/>
    <dgm:cxn modelId="{15C8C8F6-5101-40CE-BE19-196C963E9E9A}" type="presParOf" srcId="{A6C78A2D-A131-4FE3-8E9C-8F5205C28A17}" destId="{78EE071A-5BE4-4CA4-AECE-4613DBB7AA07}" srcOrd="0" destOrd="0" presId="urn:microsoft.com/office/officeart/2005/8/layout/orgChart1"/>
    <dgm:cxn modelId="{5D691DC0-612E-48A4-B20A-7D9DB5A104AB}" type="presParOf" srcId="{78EE071A-5BE4-4CA4-AECE-4613DBB7AA07}" destId="{9C033F2A-5BEC-4A96-9A2B-88371E7AFB95}" srcOrd="0" destOrd="0" presId="urn:microsoft.com/office/officeart/2005/8/layout/orgChart1"/>
    <dgm:cxn modelId="{EC0847D2-CCF7-4FBE-AF21-77D61E50C09D}" type="presParOf" srcId="{78EE071A-5BE4-4CA4-AECE-4613DBB7AA07}" destId="{4DD9CCE2-BD73-4FC9-AF7F-9FCF728E83FE}" srcOrd="1" destOrd="0" presId="urn:microsoft.com/office/officeart/2005/8/layout/orgChart1"/>
    <dgm:cxn modelId="{7BE58256-4383-4CD2-ADAA-82B59A975564}" type="presParOf" srcId="{A6C78A2D-A131-4FE3-8E9C-8F5205C28A17}" destId="{9456DE29-DDC5-46D3-A8B5-73B8ED388A70}" srcOrd="1" destOrd="0" presId="urn:microsoft.com/office/officeart/2005/8/layout/orgChart1"/>
    <dgm:cxn modelId="{0A10880F-9F85-4C85-B574-D94F28CCFDF3}" type="presParOf" srcId="{9456DE29-DDC5-46D3-A8B5-73B8ED388A70}" destId="{8DFB9C01-F362-4AA2-928B-66576A337FCC}" srcOrd="0" destOrd="0" presId="urn:microsoft.com/office/officeart/2005/8/layout/orgChart1"/>
    <dgm:cxn modelId="{2A3E5A40-63A0-4D74-99B2-D80945F53784}" type="presParOf" srcId="{9456DE29-DDC5-46D3-A8B5-73B8ED388A70}" destId="{97107AC2-4CFE-4210-BBDE-C550E2C77C30}" srcOrd="1" destOrd="0" presId="urn:microsoft.com/office/officeart/2005/8/layout/orgChart1"/>
    <dgm:cxn modelId="{764ED654-9D14-460C-B6D1-E2C7737BF409}" type="presParOf" srcId="{97107AC2-4CFE-4210-BBDE-C550E2C77C30}" destId="{0F80EA72-DE28-486A-8D3A-E76C6034A8DF}" srcOrd="0" destOrd="0" presId="urn:microsoft.com/office/officeart/2005/8/layout/orgChart1"/>
    <dgm:cxn modelId="{41C87794-8386-49CE-A5B6-B6B2795BDE61}" type="presParOf" srcId="{0F80EA72-DE28-486A-8D3A-E76C6034A8DF}" destId="{E0E1CF84-C410-44A3-968B-4DEE0B326CD3}" srcOrd="0" destOrd="0" presId="urn:microsoft.com/office/officeart/2005/8/layout/orgChart1"/>
    <dgm:cxn modelId="{B88A789C-0F18-441F-868B-857718DF27AF}" type="presParOf" srcId="{0F80EA72-DE28-486A-8D3A-E76C6034A8DF}" destId="{FBF5B65B-B0AA-4C55-88DE-4934560AB152}" srcOrd="1" destOrd="0" presId="urn:microsoft.com/office/officeart/2005/8/layout/orgChart1"/>
    <dgm:cxn modelId="{570C50BB-8703-4DF3-88C0-E5BB9CBB003F}" type="presParOf" srcId="{97107AC2-4CFE-4210-BBDE-C550E2C77C30}" destId="{71D02C76-29DC-408D-8D73-E82B0FC0BD3B}" srcOrd="1" destOrd="0" presId="urn:microsoft.com/office/officeart/2005/8/layout/orgChart1"/>
    <dgm:cxn modelId="{02C3E158-7273-452F-A986-1702BB262F78}" type="presParOf" srcId="{97107AC2-4CFE-4210-BBDE-C550E2C77C30}" destId="{AFF035B0-AEF7-4319-A6AD-021CF2318665}" srcOrd="2" destOrd="0" presId="urn:microsoft.com/office/officeart/2005/8/layout/orgChart1"/>
    <dgm:cxn modelId="{F7EB7E22-B9DA-4BCF-AEAC-099F10BCDD38}" type="presParOf" srcId="{9456DE29-DDC5-46D3-A8B5-73B8ED388A70}" destId="{7DBD9377-B789-428F-A451-7808AC734224}" srcOrd="2" destOrd="0" presId="urn:microsoft.com/office/officeart/2005/8/layout/orgChart1"/>
    <dgm:cxn modelId="{885945CF-49E7-4B33-8F06-F951A1E1A717}" type="presParOf" srcId="{9456DE29-DDC5-46D3-A8B5-73B8ED388A70}" destId="{D6F7DC1D-36D8-464A-AD76-47A23B2D133C}" srcOrd="3" destOrd="0" presId="urn:microsoft.com/office/officeart/2005/8/layout/orgChart1"/>
    <dgm:cxn modelId="{38AF73C6-7E4C-415B-94FE-7EFEE7732900}" type="presParOf" srcId="{D6F7DC1D-36D8-464A-AD76-47A23B2D133C}" destId="{3EC0DB95-003C-4C5D-B0DA-1606A69FDA2F}" srcOrd="0" destOrd="0" presId="urn:microsoft.com/office/officeart/2005/8/layout/orgChart1"/>
    <dgm:cxn modelId="{A120CF74-90EC-44FD-99D8-E7F75E8A95EB}" type="presParOf" srcId="{3EC0DB95-003C-4C5D-B0DA-1606A69FDA2F}" destId="{EFA2FE86-2900-46EB-AA7A-F8ABFD0A7532}" srcOrd="0" destOrd="0" presId="urn:microsoft.com/office/officeart/2005/8/layout/orgChart1"/>
    <dgm:cxn modelId="{CFD93051-5A9F-49F3-B189-58D15B339F73}" type="presParOf" srcId="{3EC0DB95-003C-4C5D-B0DA-1606A69FDA2F}" destId="{9135FA21-A168-4BE9-B41A-D10EBABD5859}" srcOrd="1" destOrd="0" presId="urn:microsoft.com/office/officeart/2005/8/layout/orgChart1"/>
    <dgm:cxn modelId="{B4C126F6-58D7-4B67-A6E7-E24C6A8165E2}" type="presParOf" srcId="{D6F7DC1D-36D8-464A-AD76-47A23B2D133C}" destId="{C4873622-EC02-4DFF-9DBA-AAAF700F281F}" srcOrd="1" destOrd="0" presId="urn:microsoft.com/office/officeart/2005/8/layout/orgChart1"/>
    <dgm:cxn modelId="{E6D4FA28-14BC-4E1E-AB37-FCEA3F40DE60}" type="presParOf" srcId="{D6F7DC1D-36D8-464A-AD76-47A23B2D133C}" destId="{C0D04813-3C19-42DE-B7BF-F2D50CD021B0}" srcOrd="2" destOrd="0" presId="urn:microsoft.com/office/officeart/2005/8/layout/orgChart1"/>
    <dgm:cxn modelId="{2150EC73-2E60-483B-B46D-BFB103638798}" type="presParOf" srcId="{9456DE29-DDC5-46D3-A8B5-73B8ED388A70}" destId="{3EA4394B-365D-430A-BAFA-E83C38BEF5F8}" srcOrd="4" destOrd="0" presId="urn:microsoft.com/office/officeart/2005/8/layout/orgChart1"/>
    <dgm:cxn modelId="{EC5AC24A-979D-491F-97DE-32B57BBA04F4}" type="presParOf" srcId="{9456DE29-DDC5-46D3-A8B5-73B8ED388A70}" destId="{92513938-0BC4-4DE6-A106-4C94608A035A}" srcOrd="5" destOrd="0" presId="urn:microsoft.com/office/officeart/2005/8/layout/orgChart1"/>
    <dgm:cxn modelId="{EE0CA880-2F27-4462-AEF2-8DA96B081405}" type="presParOf" srcId="{92513938-0BC4-4DE6-A106-4C94608A035A}" destId="{20A8D1EA-8875-4BDF-8849-93573D010A0F}" srcOrd="0" destOrd="0" presId="urn:microsoft.com/office/officeart/2005/8/layout/orgChart1"/>
    <dgm:cxn modelId="{2090E1C3-E4FB-489D-AF44-EAC3969E1180}" type="presParOf" srcId="{20A8D1EA-8875-4BDF-8849-93573D010A0F}" destId="{1FFF27C6-F259-420B-BC38-BB654B503359}" srcOrd="0" destOrd="0" presId="urn:microsoft.com/office/officeart/2005/8/layout/orgChart1"/>
    <dgm:cxn modelId="{356C4628-F240-484F-BD83-3E0BFE84BEBC}" type="presParOf" srcId="{20A8D1EA-8875-4BDF-8849-93573D010A0F}" destId="{BEC845C9-3369-4124-A6E4-107EA4CD5675}" srcOrd="1" destOrd="0" presId="urn:microsoft.com/office/officeart/2005/8/layout/orgChart1"/>
    <dgm:cxn modelId="{05A6C869-EAED-4458-8798-1227491F0E30}" type="presParOf" srcId="{92513938-0BC4-4DE6-A106-4C94608A035A}" destId="{B139483D-09CF-49AA-9C8B-C38258434DBC}" srcOrd="1" destOrd="0" presId="urn:microsoft.com/office/officeart/2005/8/layout/orgChart1"/>
    <dgm:cxn modelId="{0FAB7AA8-BF98-4457-A420-7801CD89B75B}" type="presParOf" srcId="{92513938-0BC4-4DE6-A106-4C94608A035A}" destId="{52ABD1E9-7A74-4769-B1FF-92AAD1CC968B}" srcOrd="2" destOrd="0" presId="urn:microsoft.com/office/officeart/2005/8/layout/orgChart1"/>
    <dgm:cxn modelId="{CA748EF7-2708-4881-8EEB-D4AB1B243492}" type="presParOf" srcId="{A6C78A2D-A131-4FE3-8E9C-8F5205C28A17}" destId="{5C4B8C07-FF08-467B-B924-A5C1E53CBF8A}" srcOrd="2" destOrd="0" presId="urn:microsoft.com/office/officeart/2005/8/layout/orgChart1"/>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0469D7-62AB-4A69-B58F-13066A69630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F95AC71B-1FD3-4083-936E-0FE03AB904AD}">
      <dgm:prSet phldrT="[Text]" custT="1"/>
      <dgm:spPr>
        <a:solidFill>
          <a:srgbClr val="E1CCF0"/>
        </a:solidFill>
        <a:ln>
          <a:solidFill>
            <a:schemeClr val="tx1"/>
          </a:solidFill>
        </a:ln>
        <a:effectLst>
          <a:outerShdw blurRad="63500" sx="102000" sy="102000" algn="ctr" rotWithShape="0">
            <a:prstClr val="black">
              <a:alpha val="40000"/>
            </a:prstClr>
          </a:outerShdw>
        </a:effectLst>
      </dgm:spPr>
      <dgm:t>
        <a:bodyPr/>
        <a:lstStyle/>
        <a:p>
          <a:r>
            <a:rPr lang="en-US" sz="2400" dirty="0">
              <a:solidFill>
                <a:sysClr val="windowText" lastClr="000000"/>
              </a:solidFill>
              <a:latin typeface="Bahnschrift" panose="020B0502040204020203"/>
            </a:rPr>
            <a:t>Different methods of switching</a:t>
          </a:r>
        </a:p>
      </dgm:t>
    </dgm:pt>
    <dgm:pt modelId="{5AE4C73B-667C-4BA9-BD7A-3D1104B5A5D1}" type="parTrans" cxnId="{1C4D1EE3-C984-43CA-B6BA-4135B4F30BAE}">
      <dgm:prSet/>
      <dgm:spPr/>
      <dgm:t>
        <a:bodyPr/>
        <a:lstStyle/>
        <a:p>
          <a:endParaRPr lang="en-US" sz="2800">
            <a:latin typeface="Bahnschrift" panose="020B0502040204020203"/>
          </a:endParaRPr>
        </a:p>
      </dgm:t>
    </dgm:pt>
    <dgm:pt modelId="{1A3B8635-48C4-49B4-AA39-AE413BE9DB6E}" type="sibTrans" cxnId="{1C4D1EE3-C984-43CA-B6BA-4135B4F30BAE}">
      <dgm:prSet/>
      <dgm:spPr/>
      <dgm:t>
        <a:bodyPr/>
        <a:lstStyle/>
        <a:p>
          <a:endParaRPr lang="en-US" sz="2800">
            <a:latin typeface="Bahnschrift" panose="020B0502040204020203"/>
          </a:endParaRPr>
        </a:p>
      </dgm:t>
    </dgm:pt>
    <dgm:pt modelId="{2AD656B5-5758-486A-AA6C-D7144852FE53}">
      <dgm:prSet phldrT="[Text]" custT="1"/>
      <dgm:spPr>
        <a:solidFill>
          <a:srgbClr val="E1CCF0"/>
        </a:solidFill>
        <a:ln>
          <a:solidFill>
            <a:schemeClr val="tx1"/>
          </a:solidFill>
        </a:ln>
        <a:effectLst>
          <a:outerShdw blurRad="63500" sx="102000" sy="102000" algn="ctr" rotWithShape="0">
            <a:prstClr val="black">
              <a:alpha val="40000"/>
            </a:prstClr>
          </a:outerShdw>
        </a:effectLst>
      </dgm:spPr>
      <dgm:t>
        <a:bodyPr/>
        <a:lstStyle/>
        <a:p>
          <a:r>
            <a:rPr lang="en-US" sz="2400" dirty="0">
              <a:solidFill>
                <a:sysClr val="windowText" lastClr="000000"/>
              </a:solidFill>
              <a:latin typeface="Bahnschrift" panose="020B0502040204020203"/>
            </a:rPr>
            <a:t>Cut Through</a:t>
          </a:r>
        </a:p>
      </dgm:t>
    </dgm:pt>
    <dgm:pt modelId="{C46C1AAC-F993-41B7-8F09-20331F75E924}" type="parTrans" cxnId="{71CCDF7F-9589-456C-B891-7A8DE5FDCC4B}">
      <dgm:prSet/>
      <dgm:spPr>
        <a:solidFill>
          <a:srgbClr val="E1CCF0"/>
        </a:solidFill>
        <a:ln>
          <a:solidFill>
            <a:schemeClr val="tx1"/>
          </a:solidFill>
        </a:ln>
        <a:effectLst>
          <a:outerShdw blurRad="63500" sx="102000" sy="102000" algn="ctr" rotWithShape="0">
            <a:prstClr val="black">
              <a:alpha val="40000"/>
            </a:prstClr>
          </a:outerShdw>
        </a:effectLst>
      </dgm:spPr>
      <dgm:t>
        <a:bodyPr/>
        <a:lstStyle/>
        <a:p>
          <a:endParaRPr lang="en-US" sz="2800">
            <a:solidFill>
              <a:sysClr val="windowText" lastClr="000000"/>
            </a:solidFill>
            <a:latin typeface="Bahnschrift" panose="020B0502040204020203"/>
          </a:endParaRPr>
        </a:p>
      </dgm:t>
    </dgm:pt>
    <dgm:pt modelId="{E3CA65F6-0682-4469-A190-60A157A7E4E1}" type="sibTrans" cxnId="{71CCDF7F-9589-456C-B891-7A8DE5FDCC4B}">
      <dgm:prSet/>
      <dgm:spPr/>
      <dgm:t>
        <a:bodyPr/>
        <a:lstStyle/>
        <a:p>
          <a:endParaRPr lang="en-US" sz="2800">
            <a:latin typeface="Bahnschrift" panose="020B0502040204020203"/>
          </a:endParaRPr>
        </a:p>
      </dgm:t>
    </dgm:pt>
    <dgm:pt modelId="{D211539C-6190-44C2-A13E-9CCB5D4A0377}">
      <dgm:prSet phldrT="[Text]" custT="1"/>
      <dgm:spPr>
        <a:solidFill>
          <a:srgbClr val="E1CCF0"/>
        </a:solidFill>
        <a:ln>
          <a:solidFill>
            <a:schemeClr val="tx1"/>
          </a:solidFill>
        </a:ln>
        <a:effectLst>
          <a:outerShdw blurRad="63500" sx="102000" sy="102000" algn="ctr" rotWithShape="0">
            <a:prstClr val="black">
              <a:alpha val="40000"/>
            </a:prstClr>
          </a:outerShdw>
        </a:effectLst>
      </dgm:spPr>
      <dgm:t>
        <a:bodyPr/>
        <a:lstStyle/>
        <a:p>
          <a:r>
            <a:rPr lang="en-US" sz="2400" dirty="0">
              <a:solidFill>
                <a:sysClr val="windowText" lastClr="000000"/>
              </a:solidFill>
              <a:latin typeface="Bahnschrift" panose="020B0502040204020203"/>
            </a:rPr>
            <a:t>Store and forward</a:t>
          </a:r>
        </a:p>
      </dgm:t>
    </dgm:pt>
    <dgm:pt modelId="{FE0CF52C-C8C4-4C8A-8BB2-B820E70043C9}" type="parTrans" cxnId="{2A019D0D-8237-4C4C-AC3C-77D9F32BF372}">
      <dgm:prSet/>
      <dgm:spPr>
        <a:solidFill>
          <a:srgbClr val="E1CCF0"/>
        </a:solidFill>
        <a:ln>
          <a:solidFill>
            <a:schemeClr val="tx1"/>
          </a:solidFill>
        </a:ln>
        <a:effectLst>
          <a:outerShdw blurRad="63500" sx="102000" sy="102000" algn="ctr" rotWithShape="0">
            <a:prstClr val="black">
              <a:alpha val="40000"/>
            </a:prstClr>
          </a:outerShdw>
        </a:effectLst>
      </dgm:spPr>
      <dgm:t>
        <a:bodyPr/>
        <a:lstStyle/>
        <a:p>
          <a:endParaRPr lang="en-US" sz="2800">
            <a:solidFill>
              <a:sysClr val="windowText" lastClr="000000"/>
            </a:solidFill>
            <a:latin typeface="Bahnschrift" panose="020B0502040204020203"/>
          </a:endParaRPr>
        </a:p>
      </dgm:t>
    </dgm:pt>
    <dgm:pt modelId="{14875EC0-BBAE-41CC-AE63-704151835DFF}" type="sibTrans" cxnId="{2A019D0D-8237-4C4C-AC3C-77D9F32BF372}">
      <dgm:prSet/>
      <dgm:spPr/>
      <dgm:t>
        <a:bodyPr/>
        <a:lstStyle/>
        <a:p>
          <a:endParaRPr lang="en-US" sz="2800">
            <a:latin typeface="Bahnschrift" panose="020B0502040204020203"/>
          </a:endParaRPr>
        </a:p>
      </dgm:t>
    </dgm:pt>
    <dgm:pt modelId="{BB15BC89-122B-4898-BCB2-E025B354A7CB}" type="pres">
      <dgm:prSet presAssocID="{D60469D7-62AB-4A69-B58F-13066A69630E}" presName="hierChild1" presStyleCnt="0">
        <dgm:presLayoutVars>
          <dgm:orgChart val="1"/>
          <dgm:chPref val="1"/>
          <dgm:dir/>
          <dgm:animOne val="branch"/>
          <dgm:animLvl val="lvl"/>
          <dgm:resizeHandles/>
        </dgm:presLayoutVars>
      </dgm:prSet>
      <dgm:spPr/>
    </dgm:pt>
    <dgm:pt modelId="{272A8BDB-3FC4-4CD3-AD54-7EDABB11E76E}" type="pres">
      <dgm:prSet presAssocID="{F95AC71B-1FD3-4083-936E-0FE03AB904AD}" presName="hierRoot1" presStyleCnt="0">
        <dgm:presLayoutVars>
          <dgm:hierBranch val="init"/>
        </dgm:presLayoutVars>
      </dgm:prSet>
      <dgm:spPr/>
    </dgm:pt>
    <dgm:pt modelId="{B153DF53-2477-4104-A9D4-D8054BAC3414}" type="pres">
      <dgm:prSet presAssocID="{F95AC71B-1FD3-4083-936E-0FE03AB904AD}" presName="rootComposite1" presStyleCnt="0"/>
      <dgm:spPr/>
    </dgm:pt>
    <dgm:pt modelId="{E3A74D4E-B1E5-4315-884C-CF48666A1DF1}" type="pres">
      <dgm:prSet presAssocID="{F95AC71B-1FD3-4083-936E-0FE03AB904AD}" presName="rootText1" presStyleLbl="node0" presStyleIdx="0" presStyleCnt="1" custScaleY="38420">
        <dgm:presLayoutVars>
          <dgm:chPref val="3"/>
        </dgm:presLayoutVars>
      </dgm:prSet>
      <dgm:spPr/>
    </dgm:pt>
    <dgm:pt modelId="{9011825B-3987-4D13-B636-28248C2C7F3D}" type="pres">
      <dgm:prSet presAssocID="{F95AC71B-1FD3-4083-936E-0FE03AB904AD}" presName="rootConnector1" presStyleLbl="node1" presStyleIdx="0" presStyleCnt="0"/>
      <dgm:spPr/>
    </dgm:pt>
    <dgm:pt modelId="{652E3D6D-4336-46D2-A9DC-85A56A7F3891}" type="pres">
      <dgm:prSet presAssocID="{F95AC71B-1FD3-4083-936E-0FE03AB904AD}" presName="hierChild2" presStyleCnt="0"/>
      <dgm:spPr/>
    </dgm:pt>
    <dgm:pt modelId="{7C744903-B0CD-4598-8AE3-9BBF78703783}" type="pres">
      <dgm:prSet presAssocID="{C46C1AAC-F993-41B7-8F09-20331F75E924}" presName="Name37" presStyleLbl="parChTrans1D2" presStyleIdx="0" presStyleCnt="2" custSzX="1581496" custSzY="403829"/>
      <dgm:spPr/>
    </dgm:pt>
    <dgm:pt modelId="{3E8883E0-FC7D-4E8D-A3BE-CDEF40A293D9}" type="pres">
      <dgm:prSet presAssocID="{2AD656B5-5758-486A-AA6C-D7144852FE53}" presName="hierRoot2" presStyleCnt="0">
        <dgm:presLayoutVars>
          <dgm:hierBranch val="init"/>
        </dgm:presLayoutVars>
      </dgm:prSet>
      <dgm:spPr/>
    </dgm:pt>
    <dgm:pt modelId="{1EA0CD02-4287-44FB-9DFF-8557CD3FEE53}" type="pres">
      <dgm:prSet presAssocID="{2AD656B5-5758-486A-AA6C-D7144852FE53}" presName="rootComposite" presStyleCnt="0"/>
      <dgm:spPr/>
    </dgm:pt>
    <dgm:pt modelId="{C5CC8B49-62A4-4C7C-94B6-249C390127C3}" type="pres">
      <dgm:prSet presAssocID="{2AD656B5-5758-486A-AA6C-D7144852FE53}" presName="rootText" presStyleLbl="node2" presStyleIdx="0" presStyleCnt="2" custScaleX="67764" custScaleY="32667">
        <dgm:presLayoutVars>
          <dgm:chPref val="3"/>
        </dgm:presLayoutVars>
      </dgm:prSet>
      <dgm:spPr/>
    </dgm:pt>
    <dgm:pt modelId="{D6D3C41E-0CEE-45C1-93B3-F7EE2AB2DFE0}" type="pres">
      <dgm:prSet presAssocID="{2AD656B5-5758-486A-AA6C-D7144852FE53}" presName="rootConnector" presStyleLbl="node2" presStyleIdx="0" presStyleCnt="2"/>
      <dgm:spPr/>
    </dgm:pt>
    <dgm:pt modelId="{C7FE30FF-B369-4DDC-B83D-5AE3A30C5296}" type="pres">
      <dgm:prSet presAssocID="{2AD656B5-5758-486A-AA6C-D7144852FE53}" presName="hierChild4" presStyleCnt="0"/>
      <dgm:spPr/>
    </dgm:pt>
    <dgm:pt modelId="{6AC51868-5C0E-47A5-94AC-F6569AD28B9D}" type="pres">
      <dgm:prSet presAssocID="{2AD656B5-5758-486A-AA6C-D7144852FE53}" presName="hierChild5" presStyleCnt="0"/>
      <dgm:spPr/>
    </dgm:pt>
    <dgm:pt modelId="{84EF13A6-5E1B-4A6E-8D95-B64A3458A248}" type="pres">
      <dgm:prSet presAssocID="{FE0CF52C-C8C4-4C8A-8BB2-B820E70043C9}" presName="Name37" presStyleLbl="parChTrans1D2" presStyleIdx="1" presStyleCnt="2" custSzX="1581496" custSzY="403829"/>
      <dgm:spPr/>
    </dgm:pt>
    <dgm:pt modelId="{09857096-1DFB-41F6-86FB-560C7D269494}" type="pres">
      <dgm:prSet presAssocID="{D211539C-6190-44C2-A13E-9CCB5D4A0377}" presName="hierRoot2" presStyleCnt="0">
        <dgm:presLayoutVars>
          <dgm:hierBranch val="init"/>
        </dgm:presLayoutVars>
      </dgm:prSet>
      <dgm:spPr/>
    </dgm:pt>
    <dgm:pt modelId="{6983AFA7-1E5B-407E-91B3-8FB5CF873A00}" type="pres">
      <dgm:prSet presAssocID="{D211539C-6190-44C2-A13E-9CCB5D4A0377}" presName="rootComposite" presStyleCnt="0"/>
      <dgm:spPr/>
    </dgm:pt>
    <dgm:pt modelId="{FAB992F6-1576-47A9-9031-1C23A90BA6C1}" type="pres">
      <dgm:prSet presAssocID="{D211539C-6190-44C2-A13E-9CCB5D4A0377}" presName="rootText" presStyleLbl="node2" presStyleIdx="1" presStyleCnt="2" custScaleX="67764" custScaleY="32667">
        <dgm:presLayoutVars>
          <dgm:chPref val="3"/>
        </dgm:presLayoutVars>
      </dgm:prSet>
      <dgm:spPr/>
    </dgm:pt>
    <dgm:pt modelId="{CE87DAD8-B693-44E9-8470-89B9508AF26B}" type="pres">
      <dgm:prSet presAssocID="{D211539C-6190-44C2-A13E-9CCB5D4A0377}" presName="rootConnector" presStyleLbl="node2" presStyleIdx="1" presStyleCnt="2"/>
      <dgm:spPr/>
    </dgm:pt>
    <dgm:pt modelId="{DF0F660E-CED7-47A8-A017-38701535892B}" type="pres">
      <dgm:prSet presAssocID="{D211539C-6190-44C2-A13E-9CCB5D4A0377}" presName="hierChild4" presStyleCnt="0"/>
      <dgm:spPr/>
    </dgm:pt>
    <dgm:pt modelId="{97C25D22-0C98-43B4-A035-A63A29C64A6B}" type="pres">
      <dgm:prSet presAssocID="{D211539C-6190-44C2-A13E-9CCB5D4A0377}" presName="hierChild5" presStyleCnt="0"/>
      <dgm:spPr/>
    </dgm:pt>
    <dgm:pt modelId="{588E90EE-75F0-4674-BED7-B66DF4B15977}" type="pres">
      <dgm:prSet presAssocID="{F95AC71B-1FD3-4083-936E-0FE03AB904AD}" presName="hierChild3" presStyleCnt="0"/>
      <dgm:spPr/>
    </dgm:pt>
  </dgm:ptLst>
  <dgm:cxnLst>
    <dgm:cxn modelId="{578B6103-62A8-4AC6-85EB-A15D36C24BE0}" type="presOf" srcId="{D60469D7-62AB-4A69-B58F-13066A69630E}" destId="{BB15BC89-122B-4898-BCB2-E025B354A7CB}" srcOrd="0" destOrd="0" presId="urn:microsoft.com/office/officeart/2005/8/layout/orgChart1"/>
    <dgm:cxn modelId="{C6343705-0432-4C50-9217-C10FD0179DBF}" type="presOf" srcId="{FE0CF52C-C8C4-4C8A-8BB2-B820E70043C9}" destId="{84EF13A6-5E1B-4A6E-8D95-B64A3458A248}" srcOrd="0" destOrd="0" presId="urn:microsoft.com/office/officeart/2005/8/layout/orgChart1"/>
    <dgm:cxn modelId="{2A019D0D-8237-4C4C-AC3C-77D9F32BF372}" srcId="{F95AC71B-1FD3-4083-936E-0FE03AB904AD}" destId="{D211539C-6190-44C2-A13E-9CCB5D4A0377}" srcOrd="1" destOrd="0" parTransId="{FE0CF52C-C8C4-4C8A-8BB2-B820E70043C9}" sibTransId="{14875EC0-BBAE-41CC-AE63-704151835DFF}"/>
    <dgm:cxn modelId="{1D880923-0979-4ADD-BA84-338173EB30E4}" type="presOf" srcId="{2AD656B5-5758-486A-AA6C-D7144852FE53}" destId="{D6D3C41E-0CEE-45C1-93B3-F7EE2AB2DFE0}" srcOrd="1" destOrd="0" presId="urn:microsoft.com/office/officeart/2005/8/layout/orgChart1"/>
    <dgm:cxn modelId="{DDC33729-BBC0-4D04-9B5B-8FDDFE1BBC9D}" type="presOf" srcId="{F95AC71B-1FD3-4083-936E-0FE03AB904AD}" destId="{9011825B-3987-4D13-B636-28248C2C7F3D}" srcOrd="1" destOrd="0" presId="urn:microsoft.com/office/officeart/2005/8/layout/orgChart1"/>
    <dgm:cxn modelId="{E2CAEA3B-B478-4079-A564-9A6CFE073A50}" type="presOf" srcId="{2AD656B5-5758-486A-AA6C-D7144852FE53}" destId="{C5CC8B49-62A4-4C7C-94B6-249C390127C3}" srcOrd="0" destOrd="0" presId="urn:microsoft.com/office/officeart/2005/8/layout/orgChart1"/>
    <dgm:cxn modelId="{71CCDF7F-9589-456C-B891-7A8DE5FDCC4B}" srcId="{F95AC71B-1FD3-4083-936E-0FE03AB904AD}" destId="{2AD656B5-5758-486A-AA6C-D7144852FE53}" srcOrd="0" destOrd="0" parTransId="{C46C1AAC-F993-41B7-8F09-20331F75E924}" sibTransId="{E3CA65F6-0682-4469-A190-60A157A7E4E1}"/>
    <dgm:cxn modelId="{29A717B4-85B3-406D-8F4D-F54AFCE56312}" type="presOf" srcId="{F95AC71B-1FD3-4083-936E-0FE03AB904AD}" destId="{E3A74D4E-B1E5-4315-884C-CF48666A1DF1}" srcOrd="0" destOrd="0" presId="urn:microsoft.com/office/officeart/2005/8/layout/orgChart1"/>
    <dgm:cxn modelId="{F49FDCB9-7C93-44EE-A9AF-3FE540D18AF0}" type="presOf" srcId="{C46C1AAC-F993-41B7-8F09-20331F75E924}" destId="{7C744903-B0CD-4598-8AE3-9BBF78703783}" srcOrd="0" destOrd="0" presId="urn:microsoft.com/office/officeart/2005/8/layout/orgChart1"/>
    <dgm:cxn modelId="{2C943DC8-C056-4396-B8F3-E14BD708B43E}" type="presOf" srcId="{D211539C-6190-44C2-A13E-9CCB5D4A0377}" destId="{CE87DAD8-B693-44E9-8470-89B9508AF26B}" srcOrd="1" destOrd="0" presId="urn:microsoft.com/office/officeart/2005/8/layout/orgChart1"/>
    <dgm:cxn modelId="{7C592DDD-C0A0-4C24-BF1F-342F299E1E46}" type="presOf" srcId="{D211539C-6190-44C2-A13E-9CCB5D4A0377}" destId="{FAB992F6-1576-47A9-9031-1C23A90BA6C1}" srcOrd="0" destOrd="0" presId="urn:microsoft.com/office/officeart/2005/8/layout/orgChart1"/>
    <dgm:cxn modelId="{1C4D1EE3-C984-43CA-B6BA-4135B4F30BAE}" srcId="{D60469D7-62AB-4A69-B58F-13066A69630E}" destId="{F95AC71B-1FD3-4083-936E-0FE03AB904AD}" srcOrd="0" destOrd="0" parTransId="{5AE4C73B-667C-4BA9-BD7A-3D1104B5A5D1}" sibTransId="{1A3B8635-48C4-49B4-AA39-AE413BE9DB6E}"/>
    <dgm:cxn modelId="{365CF902-61E1-46BD-854F-41473FB2FF35}" type="presParOf" srcId="{BB15BC89-122B-4898-BCB2-E025B354A7CB}" destId="{272A8BDB-3FC4-4CD3-AD54-7EDABB11E76E}" srcOrd="0" destOrd="0" presId="urn:microsoft.com/office/officeart/2005/8/layout/orgChart1"/>
    <dgm:cxn modelId="{B8919D44-4A4D-4139-8E88-2F6AF0208164}" type="presParOf" srcId="{272A8BDB-3FC4-4CD3-AD54-7EDABB11E76E}" destId="{B153DF53-2477-4104-A9D4-D8054BAC3414}" srcOrd="0" destOrd="0" presId="urn:microsoft.com/office/officeart/2005/8/layout/orgChart1"/>
    <dgm:cxn modelId="{8DB5249A-5658-4339-89BD-5551FC4CA0E4}" type="presParOf" srcId="{B153DF53-2477-4104-A9D4-D8054BAC3414}" destId="{E3A74D4E-B1E5-4315-884C-CF48666A1DF1}" srcOrd="0" destOrd="0" presId="urn:microsoft.com/office/officeart/2005/8/layout/orgChart1"/>
    <dgm:cxn modelId="{D1859BF7-E810-489A-B821-7D5EDB56870F}" type="presParOf" srcId="{B153DF53-2477-4104-A9D4-D8054BAC3414}" destId="{9011825B-3987-4D13-B636-28248C2C7F3D}" srcOrd="1" destOrd="0" presId="urn:microsoft.com/office/officeart/2005/8/layout/orgChart1"/>
    <dgm:cxn modelId="{39F73C9B-8664-43D9-83FF-555563459371}" type="presParOf" srcId="{272A8BDB-3FC4-4CD3-AD54-7EDABB11E76E}" destId="{652E3D6D-4336-46D2-A9DC-85A56A7F3891}" srcOrd="1" destOrd="0" presId="urn:microsoft.com/office/officeart/2005/8/layout/orgChart1"/>
    <dgm:cxn modelId="{39407270-63D1-49EF-A0AB-7E8263A7890D}" type="presParOf" srcId="{652E3D6D-4336-46D2-A9DC-85A56A7F3891}" destId="{7C744903-B0CD-4598-8AE3-9BBF78703783}" srcOrd="0" destOrd="0" presId="urn:microsoft.com/office/officeart/2005/8/layout/orgChart1"/>
    <dgm:cxn modelId="{52F5A5FE-3F70-455B-802C-B929230F96DB}" type="presParOf" srcId="{652E3D6D-4336-46D2-A9DC-85A56A7F3891}" destId="{3E8883E0-FC7D-4E8D-A3BE-CDEF40A293D9}" srcOrd="1" destOrd="0" presId="urn:microsoft.com/office/officeart/2005/8/layout/orgChart1"/>
    <dgm:cxn modelId="{F020D025-CEAA-4CC6-804A-2F3F0E716250}" type="presParOf" srcId="{3E8883E0-FC7D-4E8D-A3BE-CDEF40A293D9}" destId="{1EA0CD02-4287-44FB-9DFF-8557CD3FEE53}" srcOrd="0" destOrd="0" presId="urn:microsoft.com/office/officeart/2005/8/layout/orgChart1"/>
    <dgm:cxn modelId="{4786E367-0AB4-48A0-AC9C-F687E097A75C}" type="presParOf" srcId="{1EA0CD02-4287-44FB-9DFF-8557CD3FEE53}" destId="{C5CC8B49-62A4-4C7C-94B6-249C390127C3}" srcOrd="0" destOrd="0" presId="urn:microsoft.com/office/officeart/2005/8/layout/orgChart1"/>
    <dgm:cxn modelId="{7D7AB986-17A5-4F4E-988F-BEFD1B39B5BD}" type="presParOf" srcId="{1EA0CD02-4287-44FB-9DFF-8557CD3FEE53}" destId="{D6D3C41E-0CEE-45C1-93B3-F7EE2AB2DFE0}" srcOrd="1" destOrd="0" presId="urn:microsoft.com/office/officeart/2005/8/layout/orgChart1"/>
    <dgm:cxn modelId="{7211C815-4F39-4257-91E2-845B14C80157}" type="presParOf" srcId="{3E8883E0-FC7D-4E8D-A3BE-CDEF40A293D9}" destId="{C7FE30FF-B369-4DDC-B83D-5AE3A30C5296}" srcOrd="1" destOrd="0" presId="urn:microsoft.com/office/officeart/2005/8/layout/orgChart1"/>
    <dgm:cxn modelId="{730AAA1A-4B27-4970-BA6C-5C162458C6DD}" type="presParOf" srcId="{3E8883E0-FC7D-4E8D-A3BE-CDEF40A293D9}" destId="{6AC51868-5C0E-47A5-94AC-F6569AD28B9D}" srcOrd="2" destOrd="0" presId="urn:microsoft.com/office/officeart/2005/8/layout/orgChart1"/>
    <dgm:cxn modelId="{83C58D46-847B-42E0-B15D-20BE6A3B3D3F}" type="presParOf" srcId="{652E3D6D-4336-46D2-A9DC-85A56A7F3891}" destId="{84EF13A6-5E1B-4A6E-8D95-B64A3458A248}" srcOrd="2" destOrd="0" presId="urn:microsoft.com/office/officeart/2005/8/layout/orgChart1"/>
    <dgm:cxn modelId="{FEF13DFA-F3DE-4124-AE3E-9B3E69178D90}" type="presParOf" srcId="{652E3D6D-4336-46D2-A9DC-85A56A7F3891}" destId="{09857096-1DFB-41F6-86FB-560C7D269494}" srcOrd="3" destOrd="0" presId="urn:microsoft.com/office/officeart/2005/8/layout/orgChart1"/>
    <dgm:cxn modelId="{895D2A5D-06D2-4511-A95B-0567FCA8D18D}" type="presParOf" srcId="{09857096-1DFB-41F6-86FB-560C7D269494}" destId="{6983AFA7-1E5B-407E-91B3-8FB5CF873A00}" srcOrd="0" destOrd="0" presId="urn:microsoft.com/office/officeart/2005/8/layout/orgChart1"/>
    <dgm:cxn modelId="{03D321B8-0605-4B7F-AE08-07FF8823A852}" type="presParOf" srcId="{6983AFA7-1E5B-407E-91B3-8FB5CF873A00}" destId="{FAB992F6-1576-47A9-9031-1C23A90BA6C1}" srcOrd="0" destOrd="0" presId="urn:microsoft.com/office/officeart/2005/8/layout/orgChart1"/>
    <dgm:cxn modelId="{CB69A83D-FDA5-4297-994A-B423B01BB9C8}" type="presParOf" srcId="{6983AFA7-1E5B-407E-91B3-8FB5CF873A00}" destId="{CE87DAD8-B693-44E9-8470-89B9508AF26B}" srcOrd="1" destOrd="0" presId="urn:microsoft.com/office/officeart/2005/8/layout/orgChart1"/>
    <dgm:cxn modelId="{5E6F9BA0-7D9F-4E9D-B636-D2C8D4B2906E}" type="presParOf" srcId="{09857096-1DFB-41F6-86FB-560C7D269494}" destId="{DF0F660E-CED7-47A8-A017-38701535892B}" srcOrd="1" destOrd="0" presId="urn:microsoft.com/office/officeart/2005/8/layout/orgChart1"/>
    <dgm:cxn modelId="{3CCF0100-9BF7-4666-B011-59F302706505}" type="presParOf" srcId="{09857096-1DFB-41F6-86FB-560C7D269494}" destId="{97C25D22-0C98-43B4-A035-A63A29C64A6B}" srcOrd="2" destOrd="0" presId="urn:microsoft.com/office/officeart/2005/8/layout/orgChart1"/>
    <dgm:cxn modelId="{E4F8843F-1A8D-49E0-A8C5-341DC126FFE0}" type="presParOf" srcId="{272A8BDB-3FC4-4CD3-AD54-7EDABB11E76E}" destId="{588E90EE-75F0-4674-BED7-B66DF4B1597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0139A-13B8-4AC0-BF4C-79E70AC19893}">
      <dsp:nvSpPr>
        <dsp:cNvPr id="0" name=""/>
        <dsp:cNvSpPr/>
      </dsp:nvSpPr>
      <dsp:spPr>
        <a:xfrm>
          <a:off x="1150067" y="0"/>
          <a:ext cx="5036694" cy="5036694"/>
        </a:xfrm>
        <a:prstGeom prst="triangle">
          <a:avLst/>
        </a:prstGeom>
        <a:solidFill>
          <a:srgbClr val="7030A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2314E9F-454E-4A19-86AA-10D318DC8533}">
      <dsp:nvSpPr>
        <dsp:cNvPr id="0" name=""/>
        <dsp:cNvSpPr/>
      </dsp:nvSpPr>
      <dsp:spPr>
        <a:xfrm>
          <a:off x="3613643" y="636317"/>
          <a:ext cx="4157856" cy="511539"/>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altLang="en-US" sz="2400" kern="1200" dirty="0">
              <a:latin typeface="Bahnschrift" panose="020B0502040204020203"/>
            </a:rPr>
            <a:t>Organizing a network</a:t>
          </a:r>
          <a:endParaRPr lang="en-US" sz="2400" kern="1200" dirty="0">
            <a:latin typeface="Bahnschrift" panose="020B0502040204020203"/>
          </a:endParaRPr>
        </a:p>
      </dsp:txBody>
      <dsp:txXfrm>
        <a:off x="3638614" y="661288"/>
        <a:ext cx="4107914" cy="461597"/>
      </dsp:txXfrm>
    </dsp:sp>
    <dsp:sp modelId="{761C89FE-2837-4D37-9E3E-CAAAEC23478E}">
      <dsp:nvSpPr>
        <dsp:cNvPr id="0" name=""/>
        <dsp:cNvSpPr/>
      </dsp:nvSpPr>
      <dsp:spPr>
        <a:xfrm>
          <a:off x="3613643" y="1211799"/>
          <a:ext cx="4157856" cy="511539"/>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altLang="en-US" sz="2400" kern="1200" dirty="0">
              <a:latin typeface="Bahnschrift" panose="020B0502040204020203"/>
            </a:rPr>
            <a:t>Connecting to a network</a:t>
          </a:r>
        </a:p>
      </dsp:txBody>
      <dsp:txXfrm>
        <a:off x="3638614" y="1236770"/>
        <a:ext cx="4107914" cy="461597"/>
      </dsp:txXfrm>
    </dsp:sp>
    <dsp:sp modelId="{359725C1-CAE1-4E73-954F-C91454F8A2A3}">
      <dsp:nvSpPr>
        <dsp:cNvPr id="0" name=""/>
        <dsp:cNvSpPr/>
      </dsp:nvSpPr>
      <dsp:spPr>
        <a:xfrm>
          <a:off x="3613643" y="1787280"/>
          <a:ext cx="4157856" cy="511539"/>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altLang="en-US" sz="2400" kern="1200" dirty="0">
              <a:latin typeface="Bahnschrift" panose="020B0502040204020203"/>
            </a:rPr>
            <a:t>Routing the packets</a:t>
          </a:r>
        </a:p>
      </dsp:txBody>
      <dsp:txXfrm>
        <a:off x="3638614" y="1812251"/>
        <a:ext cx="4107914" cy="461597"/>
      </dsp:txXfrm>
    </dsp:sp>
    <dsp:sp modelId="{9FE460A1-5583-42C9-A74D-17B0DC7F9DE6}">
      <dsp:nvSpPr>
        <dsp:cNvPr id="0" name=""/>
        <dsp:cNvSpPr/>
      </dsp:nvSpPr>
      <dsp:spPr>
        <a:xfrm>
          <a:off x="3613643" y="2362762"/>
          <a:ext cx="4157856" cy="511539"/>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altLang="en-US" sz="2400" kern="1200" dirty="0">
              <a:latin typeface="Bahnschrift" panose="020B0502040204020203"/>
            </a:rPr>
            <a:t>Strengthening the signals</a:t>
          </a:r>
        </a:p>
      </dsp:txBody>
      <dsp:txXfrm>
        <a:off x="3638614" y="2387733"/>
        <a:ext cx="4107914" cy="461597"/>
      </dsp:txXfrm>
    </dsp:sp>
    <dsp:sp modelId="{71EE0CEC-EBA9-4CC6-A2DC-6FDDCC9FFA41}">
      <dsp:nvSpPr>
        <dsp:cNvPr id="0" name=""/>
        <dsp:cNvSpPr/>
      </dsp:nvSpPr>
      <dsp:spPr>
        <a:xfrm>
          <a:off x="3613643" y="2938243"/>
          <a:ext cx="4157856" cy="511539"/>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altLang="en-US" sz="2400" kern="1200" dirty="0">
              <a:latin typeface="Bahnschrift" panose="020B0502040204020203"/>
            </a:rPr>
            <a:t>Communicating with others</a:t>
          </a:r>
        </a:p>
      </dsp:txBody>
      <dsp:txXfrm>
        <a:off x="3638614" y="2963214"/>
        <a:ext cx="4107914" cy="461597"/>
      </dsp:txXfrm>
    </dsp:sp>
    <dsp:sp modelId="{AC249807-04FF-462A-9475-A00F33D1BF5D}">
      <dsp:nvSpPr>
        <dsp:cNvPr id="0" name=""/>
        <dsp:cNvSpPr/>
      </dsp:nvSpPr>
      <dsp:spPr>
        <a:xfrm>
          <a:off x="3613643" y="3513725"/>
          <a:ext cx="4157856" cy="511539"/>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altLang="en-US" sz="2400" kern="1200" dirty="0">
              <a:latin typeface="Bahnschrift" panose="020B0502040204020203"/>
            </a:rPr>
            <a:t>Surfing the web </a:t>
          </a:r>
        </a:p>
      </dsp:txBody>
      <dsp:txXfrm>
        <a:off x="3638614" y="3538696"/>
        <a:ext cx="4107914" cy="461597"/>
      </dsp:txXfrm>
    </dsp:sp>
    <dsp:sp modelId="{F9330BFF-CF9A-4844-AE31-EA3A6ECCCFBB}">
      <dsp:nvSpPr>
        <dsp:cNvPr id="0" name=""/>
        <dsp:cNvSpPr/>
      </dsp:nvSpPr>
      <dsp:spPr>
        <a:xfrm>
          <a:off x="3613643" y="4089207"/>
          <a:ext cx="4157856" cy="511539"/>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altLang="en-US" sz="2400" kern="1200" dirty="0">
              <a:latin typeface="Bahnschrift" panose="020B0502040204020203"/>
            </a:rPr>
            <a:t>Sharing files on the network</a:t>
          </a:r>
        </a:p>
      </dsp:txBody>
      <dsp:txXfrm>
        <a:off x="3638614" y="4114178"/>
        <a:ext cx="4107914" cy="4615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AA2E8B-B710-44D4-9FC9-A4CDD3C2AA9D}">
      <dsp:nvSpPr>
        <dsp:cNvPr id="0" name=""/>
        <dsp:cNvSpPr/>
      </dsp:nvSpPr>
      <dsp:spPr>
        <a:xfrm>
          <a:off x="112" y="198096"/>
          <a:ext cx="2258576" cy="1177210"/>
        </a:xfrm>
        <a:prstGeom prst="rect">
          <a:avLst/>
        </a:prstGeom>
        <a:solidFill>
          <a:srgbClr val="E1CCF0"/>
        </a:solidFill>
        <a:ln w="12700" cap="flat" cmpd="sng" algn="ctr">
          <a:solidFill>
            <a:schemeClr val="tx1"/>
          </a:solidFill>
          <a:prstDash val="solid"/>
          <a:miter lim="800000"/>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Font typeface="+mj-lt"/>
            <a:buNone/>
          </a:pPr>
          <a:r>
            <a:rPr lang="en-IN" altLang="en-US" sz="2800" kern="1200" dirty="0">
              <a:solidFill>
                <a:sysClr val="windowText" lastClr="000000"/>
              </a:solidFill>
              <a:latin typeface="Bahnschrift" panose="020B0502040204020203"/>
            </a:rPr>
            <a:t>1. Modem</a:t>
          </a:r>
          <a:endParaRPr lang="en-US" sz="2800" kern="1200" dirty="0">
            <a:solidFill>
              <a:sysClr val="windowText" lastClr="000000"/>
            </a:solidFill>
            <a:latin typeface="Bahnschrift" panose="020B0502040204020203"/>
          </a:endParaRPr>
        </a:p>
      </dsp:txBody>
      <dsp:txXfrm>
        <a:off x="112" y="198096"/>
        <a:ext cx="2258576" cy="1177210"/>
      </dsp:txXfrm>
    </dsp:sp>
    <dsp:sp modelId="{F073971F-38E1-4045-AB74-A878B3E7551A}">
      <dsp:nvSpPr>
        <dsp:cNvPr id="0" name=""/>
        <dsp:cNvSpPr/>
      </dsp:nvSpPr>
      <dsp:spPr>
        <a:xfrm>
          <a:off x="2400895" y="198096"/>
          <a:ext cx="2258576" cy="1177210"/>
        </a:xfrm>
        <a:prstGeom prst="rect">
          <a:avLst/>
        </a:prstGeom>
        <a:solidFill>
          <a:srgbClr val="E1CCF0"/>
        </a:solidFill>
        <a:ln w="12700" cap="flat" cmpd="sng" algn="ctr">
          <a:solidFill>
            <a:schemeClr val="tx1"/>
          </a:solidFill>
          <a:prstDash val="solid"/>
          <a:miter lim="800000"/>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altLang="en-US" sz="2800" kern="1200" dirty="0">
              <a:solidFill>
                <a:sysClr val="windowText" lastClr="000000"/>
              </a:solidFill>
              <a:latin typeface="Bahnschrift" panose="020B0502040204020203"/>
            </a:rPr>
            <a:t>2. Hub</a:t>
          </a:r>
        </a:p>
      </dsp:txBody>
      <dsp:txXfrm>
        <a:off x="2400895" y="198096"/>
        <a:ext cx="2258576" cy="1177210"/>
      </dsp:txXfrm>
    </dsp:sp>
    <dsp:sp modelId="{EC7B744B-C9E8-414E-80FE-97F78C154D8C}">
      <dsp:nvSpPr>
        <dsp:cNvPr id="0" name=""/>
        <dsp:cNvSpPr/>
      </dsp:nvSpPr>
      <dsp:spPr>
        <a:xfrm>
          <a:off x="4801679" y="198096"/>
          <a:ext cx="2258576" cy="1177210"/>
        </a:xfrm>
        <a:prstGeom prst="rect">
          <a:avLst/>
        </a:prstGeom>
        <a:solidFill>
          <a:srgbClr val="E1CCF0"/>
        </a:solidFill>
        <a:ln w="12700" cap="flat" cmpd="sng" algn="ctr">
          <a:solidFill>
            <a:schemeClr val="tx1"/>
          </a:solidFill>
          <a:prstDash val="solid"/>
          <a:miter lim="800000"/>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altLang="en-US" sz="2800" kern="1200" dirty="0">
              <a:solidFill>
                <a:sysClr val="windowText" lastClr="000000"/>
              </a:solidFill>
              <a:latin typeface="Bahnschrift" panose="020B0502040204020203"/>
            </a:rPr>
            <a:t>3. Switch</a:t>
          </a:r>
        </a:p>
      </dsp:txBody>
      <dsp:txXfrm>
        <a:off x="4801679" y="198096"/>
        <a:ext cx="2258576" cy="1177210"/>
      </dsp:txXfrm>
    </dsp:sp>
    <dsp:sp modelId="{7FE6E018-574A-4657-8852-C4DF09D4D5CD}">
      <dsp:nvSpPr>
        <dsp:cNvPr id="0" name=""/>
        <dsp:cNvSpPr/>
      </dsp:nvSpPr>
      <dsp:spPr>
        <a:xfrm>
          <a:off x="112" y="1517513"/>
          <a:ext cx="2258576" cy="1177210"/>
        </a:xfrm>
        <a:prstGeom prst="rect">
          <a:avLst/>
        </a:prstGeom>
        <a:solidFill>
          <a:srgbClr val="E1CCF0"/>
        </a:solidFill>
        <a:ln w="12700" cap="flat" cmpd="sng" algn="ctr">
          <a:solidFill>
            <a:schemeClr val="tx1"/>
          </a:solidFill>
          <a:prstDash val="solid"/>
          <a:miter lim="800000"/>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altLang="en-US" sz="2800" kern="1200" dirty="0">
              <a:solidFill>
                <a:sysClr val="windowText" lastClr="000000"/>
              </a:solidFill>
              <a:latin typeface="Bahnschrift" panose="020B0502040204020203"/>
            </a:rPr>
            <a:t>4. Router</a:t>
          </a:r>
        </a:p>
      </dsp:txBody>
      <dsp:txXfrm>
        <a:off x="112" y="1517513"/>
        <a:ext cx="2258576" cy="1177210"/>
      </dsp:txXfrm>
    </dsp:sp>
    <dsp:sp modelId="{E4366B13-EB2B-406B-BEED-6994CADDFAAB}">
      <dsp:nvSpPr>
        <dsp:cNvPr id="0" name=""/>
        <dsp:cNvSpPr/>
      </dsp:nvSpPr>
      <dsp:spPr>
        <a:xfrm>
          <a:off x="2400895" y="1517513"/>
          <a:ext cx="2258576" cy="1177210"/>
        </a:xfrm>
        <a:prstGeom prst="rect">
          <a:avLst/>
        </a:prstGeom>
        <a:solidFill>
          <a:srgbClr val="E1CCF0"/>
        </a:solidFill>
        <a:ln w="12700" cap="flat" cmpd="sng" algn="ctr">
          <a:solidFill>
            <a:schemeClr val="tx1"/>
          </a:solidFill>
          <a:prstDash val="solid"/>
          <a:miter lim="800000"/>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altLang="en-US" sz="2800" kern="1200" dirty="0">
              <a:solidFill>
                <a:sysClr val="windowText" lastClr="000000"/>
              </a:solidFill>
              <a:latin typeface="Bahnschrift" panose="020B0502040204020203"/>
            </a:rPr>
            <a:t>5. NIC</a:t>
          </a:r>
        </a:p>
      </dsp:txBody>
      <dsp:txXfrm>
        <a:off x="2400895" y="1517513"/>
        <a:ext cx="2258576" cy="1177210"/>
      </dsp:txXfrm>
    </dsp:sp>
    <dsp:sp modelId="{22118A61-F4B0-4C50-93CB-0B38188AEE6C}">
      <dsp:nvSpPr>
        <dsp:cNvPr id="0" name=""/>
        <dsp:cNvSpPr/>
      </dsp:nvSpPr>
      <dsp:spPr>
        <a:xfrm>
          <a:off x="4801679" y="1517513"/>
          <a:ext cx="2258576" cy="1177210"/>
        </a:xfrm>
        <a:prstGeom prst="rect">
          <a:avLst/>
        </a:prstGeom>
        <a:solidFill>
          <a:srgbClr val="E1CCF0"/>
        </a:solidFill>
        <a:ln w="12700" cap="flat" cmpd="sng" algn="ctr">
          <a:solidFill>
            <a:schemeClr val="tx1"/>
          </a:solidFill>
          <a:prstDash val="solid"/>
          <a:miter lim="800000"/>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altLang="en-US" sz="2800" kern="1200" dirty="0">
              <a:solidFill>
                <a:sysClr val="windowText" lastClr="000000"/>
              </a:solidFill>
              <a:latin typeface="Bahnschrift" panose="020B0502040204020203"/>
            </a:rPr>
            <a:t>6. Repeater</a:t>
          </a:r>
        </a:p>
      </dsp:txBody>
      <dsp:txXfrm>
        <a:off x="4801679" y="1517513"/>
        <a:ext cx="2258576" cy="1177210"/>
      </dsp:txXfrm>
    </dsp:sp>
    <dsp:sp modelId="{FD366A8D-1B04-49C1-AE45-3221EF11483C}">
      <dsp:nvSpPr>
        <dsp:cNvPr id="0" name=""/>
        <dsp:cNvSpPr/>
      </dsp:nvSpPr>
      <dsp:spPr>
        <a:xfrm>
          <a:off x="1200504" y="2836931"/>
          <a:ext cx="2258576" cy="1177210"/>
        </a:xfrm>
        <a:prstGeom prst="rect">
          <a:avLst/>
        </a:prstGeom>
        <a:solidFill>
          <a:srgbClr val="E1CCF0"/>
        </a:solidFill>
        <a:ln w="12700" cap="flat" cmpd="sng" algn="ctr">
          <a:solidFill>
            <a:schemeClr val="tx1"/>
          </a:solidFill>
          <a:prstDash val="solid"/>
          <a:miter lim="800000"/>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altLang="en-US" sz="2800" kern="1200" dirty="0">
              <a:solidFill>
                <a:sysClr val="windowText" lastClr="000000"/>
              </a:solidFill>
              <a:latin typeface="Bahnschrift" panose="020B0502040204020203"/>
            </a:rPr>
            <a:t>7. Bridge</a:t>
          </a:r>
        </a:p>
      </dsp:txBody>
      <dsp:txXfrm>
        <a:off x="1200504" y="2836931"/>
        <a:ext cx="2258576" cy="1177210"/>
      </dsp:txXfrm>
    </dsp:sp>
    <dsp:sp modelId="{4EDDEBD7-2516-4870-A459-32C4098FCB58}">
      <dsp:nvSpPr>
        <dsp:cNvPr id="0" name=""/>
        <dsp:cNvSpPr/>
      </dsp:nvSpPr>
      <dsp:spPr>
        <a:xfrm>
          <a:off x="3601287" y="2836931"/>
          <a:ext cx="2258576" cy="1177210"/>
        </a:xfrm>
        <a:prstGeom prst="rect">
          <a:avLst/>
        </a:prstGeom>
        <a:solidFill>
          <a:srgbClr val="E1CCF0"/>
        </a:solidFill>
        <a:ln w="12700" cap="flat" cmpd="sng" algn="ctr">
          <a:solidFill>
            <a:schemeClr val="tx1"/>
          </a:solidFill>
          <a:prstDash val="solid"/>
          <a:miter lim="800000"/>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altLang="en-US" sz="2800" kern="1200" dirty="0">
              <a:solidFill>
                <a:sysClr val="windowText" lastClr="000000"/>
              </a:solidFill>
              <a:latin typeface="Bahnschrift" panose="020B0502040204020203"/>
            </a:rPr>
            <a:t>8. Gateway</a:t>
          </a:r>
        </a:p>
      </dsp:txBody>
      <dsp:txXfrm>
        <a:off x="3601287" y="2836931"/>
        <a:ext cx="2258576" cy="11772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A4394B-365D-430A-BAFA-E83C38BEF5F8}">
      <dsp:nvSpPr>
        <dsp:cNvPr id="0" name=""/>
        <dsp:cNvSpPr/>
      </dsp:nvSpPr>
      <dsp:spPr>
        <a:xfrm>
          <a:off x="4102276" y="1972721"/>
          <a:ext cx="2902390" cy="503720"/>
        </a:xfrm>
        <a:custGeom>
          <a:avLst/>
          <a:gdLst/>
          <a:ahLst/>
          <a:cxnLst/>
          <a:rect l="0" t="0" r="0" b="0"/>
          <a:pathLst>
            <a:path>
              <a:moveTo>
                <a:pt x="0" y="0"/>
              </a:moveTo>
              <a:lnTo>
                <a:pt x="0" y="251860"/>
              </a:lnTo>
              <a:lnTo>
                <a:pt x="2902390" y="251860"/>
              </a:lnTo>
              <a:lnTo>
                <a:pt x="2902390" y="503720"/>
              </a:lnTo>
            </a:path>
          </a:pathLst>
        </a:custGeom>
        <a:noFill/>
        <a:ln w="19050" cap="flat" cmpd="sng" algn="ctr">
          <a:solidFill>
            <a:schemeClr val="tx1"/>
          </a:solidFill>
          <a:prstDash val="solid"/>
          <a:miter lim="800000"/>
        </a:ln>
        <a:effectLst>
          <a:outerShdw blurRad="63500" sx="102000" sy="102000" algn="ctr" rotWithShape="0">
            <a:prstClr val="black">
              <a:alpha val="40000"/>
            </a:prstClr>
          </a:outerShdw>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DBD9377-B789-428F-A451-7808AC734224}">
      <dsp:nvSpPr>
        <dsp:cNvPr id="0" name=""/>
        <dsp:cNvSpPr/>
      </dsp:nvSpPr>
      <dsp:spPr>
        <a:xfrm>
          <a:off x="4056555" y="1972721"/>
          <a:ext cx="91440" cy="503720"/>
        </a:xfrm>
        <a:custGeom>
          <a:avLst/>
          <a:gdLst/>
          <a:ahLst/>
          <a:cxnLst/>
          <a:rect l="0" t="0" r="0" b="0"/>
          <a:pathLst>
            <a:path>
              <a:moveTo>
                <a:pt x="45720" y="0"/>
              </a:moveTo>
              <a:lnTo>
                <a:pt x="45720" y="503720"/>
              </a:lnTo>
            </a:path>
          </a:pathLst>
        </a:custGeom>
        <a:noFill/>
        <a:ln w="19050" cap="flat" cmpd="sng" algn="ctr">
          <a:solidFill>
            <a:schemeClr val="tx1"/>
          </a:solidFill>
          <a:prstDash val="solid"/>
          <a:miter lim="800000"/>
        </a:ln>
        <a:effectLst>
          <a:outerShdw blurRad="63500" sx="102000" sy="102000" algn="ctr" rotWithShape="0">
            <a:prstClr val="black">
              <a:alpha val="40000"/>
            </a:prstClr>
          </a:outerShdw>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DFB9C01-F362-4AA2-928B-66576A337FCC}">
      <dsp:nvSpPr>
        <dsp:cNvPr id="0" name=""/>
        <dsp:cNvSpPr/>
      </dsp:nvSpPr>
      <dsp:spPr>
        <a:xfrm>
          <a:off x="1199885" y="1972721"/>
          <a:ext cx="2902390" cy="503720"/>
        </a:xfrm>
        <a:custGeom>
          <a:avLst/>
          <a:gdLst/>
          <a:ahLst/>
          <a:cxnLst/>
          <a:rect l="0" t="0" r="0" b="0"/>
          <a:pathLst>
            <a:path>
              <a:moveTo>
                <a:pt x="2902390" y="0"/>
              </a:moveTo>
              <a:lnTo>
                <a:pt x="2902390" y="251860"/>
              </a:lnTo>
              <a:lnTo>
                <a:pt x="0" y="251860"/>
              </a:lnTo>
              <a:lnTo>
                <a:pt x="0" y="503720"/>
              </a:lnTo>
            </a:path>
          </a:pathLst>
        </a:custGeom>
        <a:noFill/>
        <a:ln w="19050" cap="flat" cmpd="sng" algn="ctr">
          <a:solidFill>
            <a:schemeClr val="tx1"/>
          </a:solidFill>
          <a:prstDash val="solid"/>
          <a:miter lim="800000"/>
        </a:ln>
        <a:effectLst>
          <a:outerShdw blurRad="63500" sx="102000" sy="102000" algn="ctr" rotWithShape="0">
            <a:prstClr val="black">
              <a:alpha val="40000"/>
            </a:prstClr>
          </a:outerShdw>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C033F2A-5BEC-4A96-9A2B-88371E7AFB95}">
      <dsp:nvSpPr>
        <dsp:cNvPr id="0" name=""/>
        <dsp:cNvSpPr/>
      </dsp:nvSpPr>
      <dsp:spPr>
        <a:xfrm>
          <a:off x="2902941" y="773386"/>
          <a:ext cx="2398669" cy="1199334"/>
        </a:xfrm>
        <a:prstGeom prst="rect">
          <a:avLst/>
        </a:prstGeom>
        <a:solidFill>
          <a:srgbClr val="E1CCF0"/>
        </a:solidFill>
        <a:ln w="19050">
          <a:solidFill>
            <a:schemeClr val="tx1"/>
          </a:solidFill>
        </a:ln>
        <a:effectLst>
          <a:outerShdw blurRad="63500" sx="102000" sy="102000" algn="ctr" rotWithShape="0">
            <a:prstClr val="black">
              <a:alpha val="40000"/>
            </a:prst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ysClr val="windowText" lastClr="000000"/>
              </a:solidFill>
              <a:latin typeface="Bahnschrift" panose="020B0502040204020203"/>
            </a:rPr>
            <a:t>Types of Hub</a:t>
          </a:r>
        </a:p>
      </dsp:txBody>
      <dsp:txXfrm>
        <a:off x="2902941" y="773386"/>
        <a:ext cx="2398669" cy="1199334"/>
      </dsp:txXfrm>
    </dsp:sp>
    <dsp:sp modelId="{E0E1CF84-C410-44A3-968B-4DEE0B326CD3}">
      <dsp:nvSpPr>
        <dsp:cNvPr id="0" name=""/>
        <dsp:cNvSpPr/>
      </dsp:nvSpPr>
      <dsp:spPr>
        <a:xfrm>
          <a:off x="550" y="2476442"/>
          <a:ext cx="2398669" cy="1199334"/>
        </a:xfrm>
        <a:prstGeom prst="rect">
          <a:avLst/>
        </a:prstGeom>
        <a:solidFill>
          <a:srgbClr val="E1CCF0"/>
        </a:solidFill>
        <a:ln w="19050">
          <a:solidFill>
            <a:schemeClr val="tx1"/>
          </a:solidFill>
        </a:ln>
        <a:effectLst>
          <a:outerShdw blurRad="63500" sx="102000" sy="102000" algn="ctr" rotWithShape="0">
            <a:prstClr val="black">
              <a:alpha val="40000"/>
            </a:prst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ysClr val="windowText" lastClr="000000"/>
              </a:solidFill>
              <a:latin typeface="Bahnschrift" panose="020B0502040204020203"/>
            </a:rPr>
            <a:t>Active Hub</a:t>
          </a:r>
        </a:p>
      </dsp:txBody>
      <dsp:txXfrm>
        <a:off x="550" y="2476442"/>
        <a:ext cx="2398669" cy="1199334"/>
      </dsp:txXfrm>
    </dsp:sp>
    <dsp:sp modelId="{EFA2FE86-2900-46EB-AA7A-F8ABFD0A7532}">
      <dsp:nvSpPr>
        <dsp:cNvPr id="0" name=""/>
        <dsp:cNvSpPr/>
      </dsp:nvSpPr>
      <dsp:spPr>
        <a:xfrm>
          <a:off x="2902941" y="2476442"/>
          <a:ext cx="2398669" cy="1199334"/>
        </a:xfrm>
        <a:prstGeom prst="rect">
          <a:avLst/>
        </a:prstGeom>
        <a:solidFill>
          <a:srgbClr val="E1CCF0"/>
        </a:solidFill>
        <a:ln w="19050">
          <a:solidFill>
            <a:schemeClr val="tx1"/>
          </a:solidFill>
        </a:ln>
        <a:effectLst>
          <a:outerShdw blurRad="63500" sx="102000" sy="102000" algn="ctr" rotWithShape="0">
            <a:prstClr val="black">
              <a:alpha val="40000"/>
            </a:prst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ysClr val="windowText" lastClr="000000"/>
              </a:solidFill>
              <a:latin typeface="Bahnschrift" panose="020B0502040204020203"/>
            </a:rPr>
            <a:t>Passive Hub</a:t>
          </a:r>
        </a:p>
      </dsp:txBody>
      <dsp:txXfrm>
        <a:off x="2902941" y="2476442"/>
        <a:ext cx="2398669" cy="1199334"/>
      </dsp:txXfrm>
    </dsp:sp>
    <dsp:sp modelId="{1FFF27C6-F259-420B-BC38-BB654B503359}">
      <dsp:nvSpPr>
        <dsp:cNvPr id="0" name=""/>
        <dsp:cNvSpPr/>
      </dsp:nvSpPr>
      <dsp:spPr>
        <a:xfrm>
          <a:off x="5805331" y="2476442"/>
          <a:ext cx="2398669" cy="1199334"/>
        </a:xfrm>
        <a:prstGeom prst="rect">
          <a:avLst/>
        </a:prstGeom>
        <a:solidFill>
          <a:srgbClr val="E1CCF0"/>
        </a:solidFill>
        <a:ln w="19050">
          <a:solidFill>
            <a:schemeClr val="tx1"/>
          </a:solidFill>
        </a:ln>
        <a:effectLst>
          <a:outerShdw blurRad="63500" sx="102000" sy="102000" algn="ctr" rotWithShape="0">
            <a:prstClr val="black">
              <a:alpha val="40000"/>
            </a:prst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ysClr val="windowText" lastClr="000000"/>
              </a:solidFill>
              <a:latin typeface="Bahnschrift" panose="020B0502040204020203"/>
            </a:rPr>
            <a:t>Intelligent Hub</a:t>
          </a:r>
        </a:p>
      </dsp:txBody>
      <dsp:txXfrm>
        <a:off x="5805331" y="2476442"/>
        <a:ext cx="2398669" cy="11993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EF13A6-5E1B-4A6E-8D95-B64A3458A248}">
      <dsp:nvSpPr>
        <dsp:cNvPr id="0" name=""/>
        <dsp:cNvSpPr/>
      </dsp:nvSpPr>
      <dsp:spPr>
        <a:xfrm>
          <a:off x="3252865" y="1377735"/>
          <a:ext cx="1843379" cy="872222"/>
        </a:xfrm>
        <a:custGeom>
          <a:avLst/>
          <a:gdLst/>
          <a:ahLst/>
          <a:cxnLst/>
          <a:rect l="0" t="0" r="0" b="0"/>
          <a:pathLst>
            <a:path>
              <a:moveTo>
                <a:pt x="0" y="0"/>
              </a:moveTo>
              <a:lnTo>
                <a:pt x="0" y="436111"/>
              </a:lnTo>
              <a:lnTo>
                <a:pt x="1843379" y="436111"/>
              </a:lnTo>
              <a:lnTo>
                <a:pt x="1843379" y="872222"/>
              </a:lnTo>
            </a:path>
          </a:pathLst>
        </a:custGeom>
        <a:noFill/>
        <a:ln w="12700" cap="flat" cmpd="sng" algn="ctr">
          <a:solidFill>
            <a:schemeClr val="tx1"/>
          </a:solidFill>
          <a:prstDash val="solid"/>
          <a:miter lim="800000"/>
        </a:ln>
        <a:effectLst>
          <a:outerShdw blurRad="63500" sx="102000" sy="102000" algn="ctr" rotWithShape="0">
            <a:prstClr val="black">
              <a:alpha val="40000"/>
            </a:prstClr>
          </a:outerShdw>
        </a:effectLst>
      </dsp:spPr>
      <dsp:style>
        <a:lnRef idx="2">
          <a:scrgbClr r="0" g="0" b="0"/>
        </a:lnRef>
        <a:fillRef idx="0">
          <a:scrgbClr r="0" g="0" b="0"/>
        </a:fillRef>
        <a:effectRef idx="0">
          <a:scrgbClr r="0" g="0" b="0"/>
        </a:effectRef>
        <a:fontRef idx="minor"/>
      </dsp:style>
    </dsp:sp>
    <dsp:sp modelId="{7C744903-B0CD-4598-8AE3-9BBF78703783}">
      <dsp:nvSpPr>
        <dsp:cNvPr id="0" name=""/>
        <dsp:cNvSpPr/>
      </dsp:nvSpPr>
      <dsp:spPr>
        <a:xfrm>
          <a:off x="1409486" y="1377735"/>
          <a:ext cx="1843379" cy="872222"/>
        </a:xfrm>
        <a:custGeom>
          <a:avLst/>
          <a:gdLst/>
          <a:ahLst/>
          <a:cxnLst/>
          <a:rect l="0" t="0" r="0" b="0"/>
          <a:pathLst>
            <a:path>
              <a:moveTo>
                <a:pt x="1843379" y="0"/>
              </a:moveTo>
              <a:lnTo>
                <a:pt x="1843379" y="436111"/>
              </a:lnTo>
              <a:lnTo>
                <a:pt x="0" y="436111"/>
              </a:lnTo>
              <a:lnTo>
                <a:pt x="0" y="872222"/>
              </a:lnTo>
            </a:path>
          </a:pathLst>
        </a:custGeom>
        <a:noFill/>
        <a:ln w="12700" cap="flat" cmpd="sng" algn="ctr">
          <a:solidFill>
            <a:schemeClr val="tx1"/>
          </a:solidFill>
          <a:prstDash val="solid"/>
          <a:miter lim="800000"/>
        </a:ln>
        <a:effectLst>
          <a:outerShdw blurRad="63500" sx="102000" sy="102000" algn="ctr" rotWithShape="0">
            <a:prstClr val="black">
              <a:alpha val="40000"/>
            </a:prstClr>
          </a:outerShdw>
        </a:effectLst>
      </dsp:spPr>
      <dsp:style>
        <a:lnRef idx="2">
          <a:scrgbClr r="0" g="0" b="0"/>
        </a:lnRef>
        <a:fillRef idx="0">
          <a:scrgbClr r="0" g="0" b="0"/>
        </a:fillRef>
        <a:effectRef idx="0">
          <a:scrgbClr r="0" g="0" b="0"/>
        </a:effectRef>
        <a:fontRef idx="minor"/>
      </dsp:style>
    </dsp:sp>
    <dsp:sp modelId="{E3A74D4E-B1E5-4315-884C-CF48666A1DF1}">
      <dsp:nvSpPr>
        <dsp:cNvPr id="0" name=""/>
        <dsp:cNvSpPr/>
      </dsp:nvSpPr>
      <dsp:spPr>
        <a:xfrm>
          <a:off x="1176145" y="579860"/>
          <a:ext cx="4153439" cy="797875"/>
        </a:xfrm>
        <a:prstGeom prst="rect">
          <a:avLst/>
        </a:prstGeom>
        <a:solidFill>
          <a:srgbClr val="E1CCF0"/>
        </a:solidFill>
        <a:ln w="12700" cap="flat" cmpd="sng" algn="ctr">
          <a:solidFill>
            <a:schemeClr val="tx1"/>
          </a:solidFill>
          <a:prstDash val="solid"/>
          <a:miter lim="800000"/>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ysClr val="windowText" lastClr="000000"/>
              </a:solidFill>
              <a:latin typeface="Bahnschrift" panose="020B0502040204020203"/>
            </a:rPr>
            <a:t>Different methods of switching</a:t>
          </a:r>
        </a:p>
      </dsp:txBody>
      <dsp:txXfrm>
        <a:off x="1176145" y="579860"/>
        <a:ext cx="4153439" cy="797875"/>
      </dsp:txXfrm>
    </dsp:sp>
    <dsp:sp modelId="{C5CC8B49-62A4-4C7C-94B6-249C390127C3}">
      <dsp:nvSpPr>
        <dsp:cNvPr id="0" name=""/>
        <dsp:cNvSpPr/>
      </dsp:nvSpPr>
      <dsp:spPr>
        <a:xfrm>
          <a:off x="2217" y="2249957"/>
          <a:ext cx="2814536" cy="678401"/>
        </a:xfrm>
        <a:prstGeom prst="rect">
          <a:avLst/>
        </a:prstGeom>
        <a:solidFill>
          <a:srgbClr val="E1CCF0"/>
        </a:solidFill>
        <a:ln w="12700" cap="flat" cmpd="sng" algn="ctr">
          <a:solidFill>
            <a:schemeClr val="tx1"/>
          </a:solidFill>
          <a:prstDash val="solid"/>
          <a:miter lim="800000"/>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ysClr val="windowText" lastClr="000000"/>
              </a:solidFill>
              <a:latin typeface="Bahnschrift" panose="020B0502040204020203"/>
            </a:rPr>
            <a:t>Cut Through</a:t>
          </a:r>
        </a:p>
      </dsp:txBody>
      <dsp:txXfrm>
        <a:off x="2217" y="2249957"/>
        <a:ext cx="2814536" cy="678401"/>
      </dsp:txXfrm>
    </dsp:sp>
    <dsp:sp modelId="{FAB992F6-1576-47A9-9031-1C23A90BA6C1}">
      <dsp:nvSpPr>
        <dsp:cNvPr id="0" name=""/>
        <dsp:cNvSpPr/>
      </dsp:nvSpPr>
      <dsp:spPr>
        <a:xfrm>
          <a:off x="3688976" y="2249957"/>
          <a:ext cx="2814536" cy="678401"/>
        </a:xfrm>
        <a:prstGeom prst="rect">
          <a:avLst/>
        </a:prstGeom>
        <a:solidFill>
          <a:srgbClr val="E1CCF0"/>
        </a:solidFill>
        <a:ln w="12700" cap="flat" cmpd="sng" algn="ctr">
          <a:solidFill>
            <a:schemeClr val="tx1"/>
          </a:solidFill>
          <a:prstDash val="solid"/>
          <a:miter lim="800000"/>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ysClr val="windowText" lastClr="000000"/>
              </a:solidFill>
              <a:latin typeface="Bahnschrift" panose="020B0502040204020203"/>
            </a:rPr>
            <a:t>Store and forward</a:t>
          </a:r>
        </a:p>
      </dsp:txBody>
      <dsp:txXfrm>
        <a:off x="3688976" y="2249957"/>
        <a:ext cx="2814536" cy="678401"/>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D41A9B-563B-405A-8A6B-BA79696793B5}" type="datetimeFigureOut">
              <a:rPr lang="en-US" smtClean="0"/>
              <a:t>1/7/2021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DAF54F-E24C-4ECA-AE04-50F2E4B69247}" type="slidenum">
              <a:rPr lang="en-US" smtClean="0"/>
              <a:t>‹#›</a:t>
            </a:fld>
            <a:endParaRPr lang="en-US"/>
          </a:p>
        </p:txBody>
      </p:sp>
    </p:spTree>
    <p:extLst>
      <p:ext uri="{BB962C8B-B14F-4D97-AF65-F5344CB8AC3E}">
        <p14:creationId xmlns:p14="http://schemas.microsoft.com/office/powerpoint/2010/main" val="2845308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arget="../media/image1.jpeg" Type="http://schemas.openxmlformats.org/officeDocument/2006/relationships/image"/><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915D018-A06C-4F25-9992-4657BA38140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2057" r="12057" b="6"/>
          <a:stretch/>
        </p:blipFill>
        <p:spPr bwMode="auto">
          <a:xfrm>
            <a:off x="0" y="1"/>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D5759DA7-AB0C-480D-8EF0-04AF322DD8CF}"/>
              </a:ext>
            </a:extLst>
          </p:cNvPr>
          <p:cNvSpPr/>
          <p:nvPr userDrawn="1"/>
        </p:nvSpPr>
        <p:spPr>
          <a:xfrm>
            <a:off x="0" y="0"/>
            <a:ext cx="9144000" cy="6858000"/>
          </a:xfrm>
          <a:prstGeom prst="rect">
            <a:avLst/>
          </a:prstGeom>
          <a:gradFill flip="none" rotWithShape="1">
            <a:gsLst>
              <a:gs pos="0">
                <a:srgbClr val="7030A0"/>
              </a:gs>
              <a:gs pos="49000">
                <a:schemeClr val="accent1">
                  <a:lumMod val="45000"/>
                  <a:lumOff val="55000"/>
                  <a:alpha val="11000"/>
                </a:schemeClr>
              </a:gs>
              <a:gs pos="100000">
                <a:srgbClr val="7030A0"/>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C54EAE0-E4AA-44C1-8693-321328EE8989}"/>
              </a:ext>
            </a:extLst>
          </p:cNvPr>
          <p:cNvSpPr/>
          <p:nvPr userDrawn="1"/>
        </p:nvSpPr>
        <p:spPr>
          <a:xfrm>
            <a:off x="0" y="4043375"/>
            <a:ext cx="2514600" cy="828675"/>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a:solidFill>
                  <a:srgbClr val="00B0F0"/>
                </a:solidFill>
                <a:latin typeface="Bahnschrift SemiBold" panose="020B0502040204020203" pitchFamily="34" charset="0"/>
              </a:rPr>
              <a:t>ECAP453</a:t>
            </a:r>
            <a:endParaRPr lang="en-US" sz="4400" b="1" dirty="0">
              <a:solidFill>
                <a:srgbClr val="00B0F0"/>
              </a:solidFill>
              <a:latin typeface="Bahnschrift SemiBold" panose="020B0502040204020203" pitchFamily="34" charset="0"/>
            </a:endParaRPr>
          </a:p>
        </p:txBody>
      </p:sp>
      <p:sp>
        <p:nvSpPr>
          <p:cNvPr id="13" name="Rectangle 12">
            <a:extLst>
              <a:ext uri="{FF2B5EF4-FFF2-40B4-BE49-F238E27FC236}">
                <a16:creationId xmlns:a16="http://schemas.microsoft.com/office/drawing/2014/main" id="{7ACCF02B-1417-4DC5-8BAD-485667C840BA}"/>
              </a:ext>
            </a:extLst>
          </p:cNvPr>
          <p:cNvSpPr/>
          <p:nvPr userDrawn="1"/>
        </p:nvSpPr>
        <p:spPr>
          <a:xfrm>
            <a:off x="0" y="4872050"/>
            <a:ext cx="7029452" cy="48577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b="1" i="0" u="none" strike="noStrike" dirty="0">
                <a:solidFill>
                  <a:schemeClr val="bg1"/>
                </a:solidFill>
                <a:effectLst/>
                <a:latin typeface="Times New Roman" panose="02020603050405020304" pitchFamily="18" charset="0"/>
              </a:rPr>
              <a:t> DATA COMMUNICATION AND NETWORKING</a:t>
            </a:r>
            <a:endParaRPr lang="en-US" sz="2400" dirty="0">
              <a:solidFill>
                <a:schemeClr val="bg1"/>
              </a:solidFill>
              <a:latin typeface="Bahnschrift" panose="020B0502040204020203" pitchFamily="34" charset="0"/>
            </a:endParaRPr>
          </a:p>
        </p:txBody>
      </p:sp>
      <p:sp>
        <p:nvSpPr>
          <p:cNvPr id="14" name="Rectangle: Rounded Corners 13">
            <a:extLst>
              <a:ext uri="{FF2B5EF4-FFF2-40B4-BE49-F238E27FC236}">
                <a16:creationId xmlns:a16="http://schemas.microsoft.com/office/drawing/2014/main" id="{24894B1A-622A-44CC-AE12-81B13D7B4CD2}"/>
              </a:ext>
            </a:extLst>
          </p:cNvPr>
          <p:cNvSpPr/>
          <p:nvPr userDrawn="1"/>
        </p:nvSpPr>
        <p:spPr>
          <a:xfrm>
            <a:off x="6529388" y="5630459"/>
            <a:ext cx="2486024" cy="485775"/>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Bahnschrift" panose="020B0502040204020203" pitchFamily="34" charset="0"/>
              </a:rPr>
              <a:t>Dr. Rajni Bhalla</a:t>
            </a:r>
          </a:p>
        </p:txBody>
      </p:sp>
      <p:cxnSp>
        <p:nvCxnSpPr>
          <p:cNvPr id="16" name="Straight Connector 15">
            <a:extLst>
              <a:ext uri="{FF2B5EF4-FFF2-40B4-BE49-F238E27FC236}">
                <a16:creationId xmlns:a16="http://schemas.microsoft.com/office/drawing/2014/main" id="{A608A9A3-B3FC-41EB-84F4-C5FAF148F031}"/>
              </a:ext>
            </a:extLst>
          </p:cNvPr>
          <p:cNvCxnSpPr>
            <a:cxnSpLocks/>
          </p:cNvCxnSpPr>
          <p:nvPr userDrawn="1"/>
        </p:nvCxnSpPr>
        <p:spPr>
          <a:xfrm flipV="1">
            <a:off x="6529388" y="6130277"/>
            <a:ext cx="2486025" cy="14264"/>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6C62F2D8-735A-4D19-8675-71F30164B703}"/>
              </a:ext>
            </a:extLst>
          </p:cNvPr>
          <p:cNvSpPr txBox="1"/>
          <p:nvPr userDrawn="1"/>
        </p:nvSpPr>
        <p:spPr>
          <a:xfrm>
            <a:off x="6400801" y="6145469"/>
            <a:ext cx="2614611" cy="400110"/>
          </a:xfrm>
          <a:prstGeom prst="rect">
            <a:avLst/>
          </a:prstGeom>
          <a:noFill/>
        </p:spPr>
        <p:txBody>
          <a:bodyPr wrap="square" rtlCol="0">
            <a:spAutoFit/>
          </a:bodyPr>
          <a:lstStyle/>
          <a:p>
            <a:pPr algn="r"/>
            <a:r>
              <a:rPr lang="en-IN" sz="2000" b="0" dirty="0">
                <a:solidFill>
                  <a:schemeClr val="bg1"/>
                </a:solidFill>
                <a:latin typeface="Bahnschrift" panose="020B0502040204020203" pitchFamily="34" charset="0"/>
              </a:rPr>
              <a:t>Associate Professor</a:t>
            </a:r>
            <a:endParaRPr lang="en-US" sz="2000" b="0" dirty="0">
              <a:solidFill>
                <a:schemeClr val="bg1"/>
              </a:solidFill>
              <a:latin typeface="Bahnschrift" panose="020B0502040204020203" pitchFamily="34" charset="0"/>
            </a:endParaRPr>
          </a:p>
        </p:txBody>
      </p:sp>
      <p:cxnSp>
        <p:nvCxnSpPr>
          <p:cNvPr id="32" name="Straight Connector 31">
            <a:extLst>
              <a:ext uri="{FF2B5EF4-FFF2-40B4-BE49-F238E27FC236}">
                <a16:creationId xmlns:a16="http://schemas.microsoft.com/office/drawing/2014/main" id="{383BB2C2-8BFC-4320-BC1D-9175D97C1061}"/>
              </a:ext>
            </a:extLst>
          </p:cNvPr>
          <p:cNvCxnSpPr>
            <a:cxnSpLocks/>
          </p:cNvCxnSpPr>
          <p:nvPr userDrawn="1"/>
        </p:nvCxnSpPr>
        <p:spPr>
          <a:xfrm flipV="1">
            <a:off x="6529388" y="6546507"/>
            <a:ext cx="2486025" cy="1426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8606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8B86E7-B855-48D8-AF59-BE3BA3BF5572}"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3684269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8B86E7-B855-48D8-AF59-BE3BA3BF5572}" type="datetimeFigureOut">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4239322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8B86E7-B855-48D8-AF59-BE3BA3BF5572}" type="datetimeFigureOut">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372659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A19ED5-793D-48B4-AF84-08BFCFF7C032}"/>
              </a:ext>
            </a:extLst>
          </p:cNvPr>
          <p:cNvSpPr/>
          <p:nvPr userDrawn="1"/>
        </p:nvSpPr>
        <p:spPr>
          <a:xfrm>
            <a:off x="0" y="-1"/>
            <a:ext cx="9144000" cy="1933304"/>
          </a:xfrm>
          <a:prstGeom prst="rect">
            <a:avLst/>
          </a:prstGeom>
          <a:gradFill flip="none" rotWithShape="1">
            <a:gsLst>
              <a:gs pos="96000">
                <a:schemeClr val="accent6">
                  <a:lumMod val="5000"/>
                  <a:lumOff val="95000"/>
                  <a:alpha val="0"/>
                </a:schemeClr>
              </a:gs>
              <a:gs pos="45000">
                <a:schemeClr val="accent1">
                  <a:lumMod val="60000"/>
                  <a:lumOff val="40000"/>
                </a:schemeClr>
              </a:gs>
              <a:gs pos="0">
                <a:srgbClr val="7030A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2052" name="Picture 4">
            <a:extLst>
              <a:ext uri="{FF2B5EF4-FFF2-40B4-BE49-F238E27FC236}">
                <a16:creationId xmlns:a16="http://schemas.microsoft.com/office/drawing/2014/main" id="{00258770-16A1-4730-BE8B-FF20DF2E6F65}"/>
              </a:ext>
            </a:extLst>
          </p:cNvPr>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ackgroundRemoval t="10000" b="90000" l="10000" r="90000">
                        <a14:foregroundMark x1="74143" y1="55600" x2="74143" y2="55600"/>
                        <a14:foregroundMark x1="57143" y1="36600" x2="57143" y2="36600"/>
                        <a14:foregroundMark x1="63857" y1="38800" x2="63857" y2="38800"/>
                        <a14:foregroundMark x1="65000" y1="32600" x2="65000" y2="32600"/>
                        <a14:foregroundMark x1="64286" y1="26600" x2="64286" y2="26600"/>
                        <a14:foregroundMark x1="39143" y1="26600" x2="39143" y2="26600"/>
                        <a14:foregroundMark x1="39000" y1="33400" x2="39000" y2="33400"/>
                        <a14:foregroundMark x1="39429" y1="38800" x2="39429" y2="38800"/>
                        <a14:backgroundMark x1="51571" y1="55000" x2="51571" y2="55000"/>
                      </a14:backgroundRemoval>
                    </a14:imgEffect>
                  </a14:imgLayer>
                </a14:imgProps>
              </a:ext>
              <a:ext uri="{28A0092B-C50C-407E-A947-70E740481C1C}">
                <a14:useLocalDpi xmlns:a14="http://schemas.microsoft.com/office/drawing/2010/main" val="0"/>
              </a:ext>
            </a:extLst>
          </a:blip>
          <a:srcRect l="20897" t="5616" r="22245" b="5171"/>
          <a:stretch/>
        </p:blipFill>
        <p:spPr bwMode="auto">
          <a:xfrm>
            <a:off x="7486650" y="136524"/>
            <a:ext cx="1530748" cy="1715589"/>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a:extLst>
              <a:ext uri="{FF2B5EF4-FFF2-40B4-BE49-F238E27FC236}">
                <a16:creationId xmlns:a16="http://schemas.microsoft.com/office/drawing/2014/main" id="{62E51D0B-DA75-4D75-9033-F959EAF3EE9A}"/>
              </a:ext>
            </a:extLst>
          </p:cNvPr>
          <p:cNvSpPr>
            <a:spLocks noGrp="1"/>
          </p:cNvSpPr>
          <p:nvPr>
            <p:ph idx="1" hasCustomPrompt="1"/>
          </p:nvPr>
        </p:nvSpPr>
        <p:spPr>
          <a:xfrm>
            <a:off x="362268" y="2069828"/>
            <a:ext cx="8419464" cy="4283711"/>
          </a:xfrm>
        </p:spPr>
        <p:txBody>
          <a:bodyPr/>
          <a:lstStyle>
            <a:lvl1pPr>
              <a:lnSpc>
                <a:spcPct val="150000"/>
              </a:lnSpc>
              <a:buClr>
                <a:srgbClr val="49A0B1"/>
              </a:buClr>
              <a:defRPr>
                <a:latin typeface="Bahnschrift" panose="020B0502040204020203" pitchFamily="34" charset="0"/>
              </a:defRPr>
            </a:lvl1pPr>
            <a:lvl2pPr>
              <a:lnSpc>
                <a:spcPct val="150000"/>
              </a:lnSpc>
              <a:buClr>
                <a:srgbClr val="49A0B1"/>
              </a:buClr>
              <a:defRPr>
                <a:latin typeface="Bahnschrift" panose="020B0502040204020203" pitchFamily="34" charset="0"/>
              </a:defRPr>
            </a:lvl2pPr>
            <a:lvl3pPr>
              <a:buClr>
                <a:srgbClr val="49A0B1"/>
              </a:buClr>
              <a:defRPr/>
            </a:lvl3pPr>
            <a:lvl4pPr>
              <a:buClr>
                <a:srgbClr val="49A0B1"/>
              </a:buClr>
              <a:defRPr/>
            </a:lvl4pPr>
            <a:lvl5pPr>
              <a:buClr>
                <a:srgbClr val="49A0B1"/>
              </a:buClr>
              <a:defRPr/>
            </a:lvl5pPr>
          </a:lstStyle>
          <a:p>
            <a:pPr lvl="0"/>
            <a:r>
              <a:rPr lang="en-US" dirty="0"/>
              <a:t>After this lecture you will be able to</a:t>
            </a:r>
          </a:p>
          <a:p>
            <a:pPr lvl="1"/>
            <a:r>
              <a:rPr lang="en-US" dirty="0"/>
              <a:t>Outcome 1</a:t>
            </a:r>
          </a:p>
          <a:p>
            <a:pPr lvl="1"/>
            <a:r>
              <a:rPr lang="en-US" dirty="0"/>
              <a:t>Outcome 2</a:t>
            </a:r>
          </a:p>
          <a:p>
            <a:pPr lvl="1"/>
            <a:r>
              <a:rPr lang="en-US" dirty="0"/>
              <a:t>Outcome 3</a:t>
            </a:r>
          </a:p>
        </p:txBody>
      </p:sp>
      <p:sp>
        <p:nvSpPr>
          <p:cNvPr id="2" name="Rectangle 1">
            <a:extLst>
              <a:ext uri="{FF2B5EF4-FFF2-40B4-BE49-F238E27FC236}">
                <a16:creationId xmlns:a16="http://schemas.microsoft.com/office/drawing/2014/main" id="{4C0A2F7D-4116-4588-8A00-A615E67BDBC2}"/>
              </a:ext>
            </a:extLst>
          </p:cNvPr>
          <p:cNvSpPr/>
          <p:nvPr userDrawn="1"/>
        </p:nvSpPr>
        <p:spPr>
          <a:xfrm>
            <a:off x="628650" y="136524"/>
            <a:ext cx="3220019" cy="17155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4400" dirty="0">
                <a:latin typeface="Bahnschrift SemiBold" panose="020B0502040204020203" pitchFamily="34" charset="0"/>
              </a:rPr>
              <a:t>Learning Outcomes</a:t>
            </a:r>
            <a:endParaRPr lang="en-US" sz="4400" dirty="0">
              <a:latin typeface="Bahnschrift SemiBold" panose="020B0502040204020203" pitchFamily="34" charset="0"/>
            </a:endParaRPr>
          </a:p>
        </p:txBody>
      </p:sp>
    </p:spTree>
    <p:extLst>
      <p:ext uri="{BB962C8B-B14F-4D97-AF65-F5344CB8AC3E}">
        <p14:creationId xmlns:p14="http://schemas.microsoft.com/office/powerpoint/2010/main" val="2219029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8B86E7-B855-48D8-AF59-BE3BA3BF5572}" type="datetimeFigureOut">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206640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8B86E7-B855-48D8-AF59-BE3BA3BF5572}"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4100954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8B86E7-B855-48D8-AF59-BE3BA3BF5572}" type="datetimeFigureOut">
              <a:rPr lang="en-US" smtClean="0"/>
              <a:t>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1866124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 1 (Grey)">
    <p:bg>
      <p:bgPr>
        <a:blipFill dpi="0" rotWithShape="1">
          <a:blip r:embed="rId2">
            <a:alphaModFix amt="5000"/>
            <a:lum/>
          </a:blip>
          <a:srcRect/>
          <a:tile tx="0" ty="0" sx="100000" sy="100000" flip="none" algn="tl"/>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0"/>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0"/>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4" y="1361440"/>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3" y="0"/>
            <a:ext cx="8654247" cy="1064870"/>
          </a:xfrm>
        </p:spPr>
        <p:txBody>
          <a:bodyPr>
            <a:normAutofit/>
          </a:bodyPr>
          <a:lstStyle>
            <a:lvl1pPr>
              <a:defRPr sz="32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2667866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0"/>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0"/>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4" y="1361440"/>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3" y="0"/>
            <a:ext cx="8654247" cy="1064870"/>
          </a:xfrm>
        </p:spPr>
        <p:txBody>
          <a:bodyPr>
            <a:normAutofit/>
          </a:bodyPr>
          <a:lstStyle>
            <a:lvl1pPr>
              <a:defRPr sz="32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3239629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bg>
      <p:bgPr>
        <a:gradFill flip="none" rotWithShape="1">
          <a:gsLst>
            <a:gs pos="11000">
              <a:schemeClr val="accent6">
                <a:lumMod val="5000"/>
                <a:lumOff val="95000"/>
                <a:alpha val="0"/>
              </a:schemeClr>
            </a:gs>
            <a:gs pos="55000">
              <a:schemeClr val="accent1">
                <a:lumMod val="60000"/>
                <a:lumOff val="40000"/>
              </a:schemeClr>
            </a:gs>
            <a:gs pos="92000">
              <a:srgbClr val="7030A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48B86E7-B855-48D8-AF59-BE3BA3BF5572}" type="datetimeFigureOut">
              <a:rPr lang="en-US" smtClean="0"/>
              <a:t>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B3C84D-F1F2-4EEF-AFAF-C90FA4C9F754}" type="slidenum">
              <a:rPr lang="en-US" smtClean="0"/>
              <a:t>‹#›</a:t>
            </a:fld>
            <a:endParaRPr lang="en-US"/>
          </a:p>
        </p:txBody>
      </p:sp>
      <p:sp>
        <p:nvSpPr>
          <p:cNvPr id="6" name="Rectangle: Rounded Corners 5">
            <a:extLst>
              <a:ext uri="{FF2B5EF4-FFF2-40B4-BE49-F238E27FC236}">
                <a16:creationId xmlns:a16="http://schemas.microsoft.com/office/drawing/2014/main" id="{C6ACD418-F8D3-403C-9658-74F8F9EA6A76}"/>
              </a:ext>
            </a:extLst>
          </p:cNvPr>
          <p:cNvSpPr/>
          <p:nvPr userDrawn="1"/>
        </p:nvSpPr>
        <p:spPr>
          <a:xfrm>
            <a:off x="2213655" y="2891971"/>
            <a:ext cx="4716689" cy="10740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That’s all for now…</a:t>
            </a:r>
            <a:endParaRPr lang="en-US" sz="4000" b="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p:txBody>
      </p:sp>
    </p:spTree>
    <p:extLst>
      <p:ext uri="{BB962C8B-B14F-4D97-AF65-F5344CB8AC3E}">
        <p14:creationId xmlns:p14="http://schemas.microsoft.com/office/powerpoint/2010/main" val="3350803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8B86E7-B855-48D8-AF59-BE3BA3BF5572}"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3015789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B86E7-B855-48D8-AF59-BE3BA3BF5572}" type="datetimeFigureOut">
              <a:rPr lang="en-US" smtClean="0"/>
              <a:t>1/7/2021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3C84D-F1F2-4EEF-AFAF-C90FA4C9F754}" type="slidenum">
              <a:rPr lang="en-US" smtClean="0"/>
              <a:t>‹#›</a:t>
            </a:fld>
            <a:endParaRPr lang="en-US"/>
          </a:p>
        </p:txBody>
      </p:sp>
    </p:spTree>
    <p:extLst>
      <p:ext uri="{BB962C8B-B14F-4D97-AF65-F5344CB8AC3E}">
        <p14:creationId xmlns:p14="http://schemas.microsoft.com/office/powerpoint/2010/main" val="774413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2" r:id="rId6"/>
    <p:sldLayoutId id="2147483667" r:id="rId7"/>
    <p:sldLayoutId id="2147483666"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arget="../media/image7.jpeg" Type="http://schemas.openxmlformats.org/officeDocument/2006/relationships/image"/><Relationship Id="rId1" Target="../slideLayouts/slideLayout6.xml" Type="http://schemas.openxmlformats.org/officeDocument/2006/relationships/slideLayout"/></Relationships>
</file>

<file path=ppt/slides/_rels/slide11.xml.rels><?xml version="1.0" encoding="UTF-8" standalone="yes" ?><Relationships xmlns="http://schemas.openxmlformats.org/package/2006/relationships"><Relationship Id="rId2" Target="../media/image8.jpeg" Type="http://schemas.openxmlformats.org/officeDocument/2006/relationships/image"/><Relationship Id="rId1" Target="../slideLayouts/slideLayout6.xml" Type="http://schemas.openxmlformats.org/officeDocument/2006/relationships/slideLayout"/></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arget="../media/image9.jpeg" Type="http://schemas.openxmlformats.org/officeDocument/2006/relationships/image"/><Relationship Id="rId1" Target="../slideLayouts/slideLayout6.xml" Type="http://schemas.openxmlformats.org/officeDocument/2006/relationships/slideLayout"/></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arget="../media/image11.jpeg" Type="http://schemas.openxmlformats.org/officeDocument/2006/relationships/image"/><Relationship Id="rId1" Target="../slideLayouts/slideLayout6.xml" Type="http://schemas.openxmlformats.org/officeDocument/2006/relationships/slideLayout"/></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arget="../media/image13.jpeg" Type="http://schemas.openxmlformats.org/officeDocument/2006/relationships/image"/><Relationship Id="rId1" Target="../slideLayouts/slideLayout6.xml" Type="http://schemas.openxmlformats.org/officeDocument/2006/relationships/slideLayout"/></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arget="../media/image14.jpeg" Type="http://schemas.openxmlformats.org/officeDocument/2006/relationships/image"/><Relationship Id="rId1" Target="../slideLayouts/slideLayout6.xml" Type="http://schemas.openxmlformats.org/officeDocument/2006/relationships/slideLayout"/></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arget="../media/image15.jpeg" Type="http://schemas.openxmlformats.org/officeDocument/2006/relationships/image"/><Relationship Id="rId1" Target="../slideLayouts/slideLayout6.xml" Type="http://schemas.openxmlformats.org/officeDocument/2006/relationships/slideLayout"/></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arget="../media/image17.jpeg" Type="http://schemas.openxmlformats.org/officeDocument/2006/relationships/image"/><Relationship Id="rId1" Target="../slideLayouts/slideLayout6.xml" Type="http://schemas.openxmlformats.org/officeDocument/2006/relationships/slideLayout"/></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arget="../media/image19.jpeg" Type="http://schemas.openxmlformats.org/officeDocument/2006/relationships/image"/><Relationship Id="rId1" Target="../slideLayouts/slideLayout6.xml" Type="http://schemas.openxmlformats.org/officeDocument/2006/relationships/slideLayout"/></Relationships>
</file>

<file path=ppt/slides/_rels/slide53.xml.rels><?xml version="1.0" encoding="UTF-8" standalone="yes" ?><Relationships xmlns="http://schemas.openxmlformats.org/package/2006/relationships"><Relationship Id="rId2" Target="../media/image19.jpeg" Type="http://schemas.openxmlformats.org/officeDocument/2006/relationships/image"/><Relationship Id="rId1" Target="../slideLayouts/slideLayout6.xml" Type="http://schemas.openxmlformats.org/officeDocument/2006/relationships/slideLayout"/></Relationships>
</file>

<file path=ppt/slides/_rels/slide54.xml.rels><?xml version="1.0" encoding="UTF-8" standalone="yes" ?><Relationships xmlns="http://schemas.openxmlformats.org/package/2006/relationships"><Relationship Id="rId2" Target="../media/image20.jpeg" Type="http://schemas.openxmlformats.org/officeDocument/2006/relationships/image"/><Relationship Id="rId1" Target="../slideLayouts/slideLayout6.xml" Type="http://schemas.openxmlformats.org/officeDocument/2006/relationships/slideLayout"/></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arget="../media/image21.jpeg" Type="http://schemas.openxmlformats.org/officeDocument/2006/relationships/image"/><Relationship Id="rId1" Target="../slideLayouts/slideLayout6.xml" Type="http://schemas.openxmlformats.org/officeDocument/2006/relationships/slideLayout"/></Relationships>
</file>

<file path=ppt/slides/_rels/slide58.xml.rels><?xml version="1.0" encoding="UTF-8" standalone="yes" ?><Relationships xmlns="http://schemas.openxmlformats.org/package/2006/relationships"><Relationship Id="rId2" Target="../media/image22.jpeg" Type="http://schemas.openxmlformats.org/officeDocument/2006/relationships/image"/><Relationship Id="rId1" Target="../slideLayouts/slideLayout6.xml" Type="http://schemas.openxmlformats.org/officeDocument/2006/relationships/slideLayout"/></Relationships>
</file>

<file path=ppt/slides/_rels/slide59.xml.rels><?xml version="1.0" encoding="UTF-8" standalone="yes" ?><Relationships xmlns="http://schemas.openxmlformats.org/package/2006/relationships"><Relationship Id="rId2" Target="../media/image23.jpeg" Type="http://schemas.openxmlformats.org/officeDocument/2006/relationships/image"/><Relationship Id="rId1" Target="../slideLayouts/slideLayout6.xml" Type="http://schemas.openxmlformats.org/officeDocument/2006/relationships/slideLayout"/></Relationships>
</file>

<file path=ppt/slides/_rels/slide6.xml.rels><?xml version="1.0" encoding="UTF-8" standalone="yes" ?><Relationships xmlns="http://schemas.openxmlformats.org/package/2006/relationships"><Relationship Id="rId2" Target="../media/image4.jpeg" Type="http://schemas.openxmlformats.org/officeDocument/2006/relationships/image"/><Relationship Id="rId1" Target="../slideLayouts/slideLayout6.xml" Type="http://schemas.openxmlformats.org/officeDocument/2006/relationships/slideLayout"/></Relationships>
</file>

<file path=ppt/slides/_rels/slide60.xml.rels><?xml version="1.0" encoding="UTF-8" standalone="yes" ?><Relationships xmlns="http://schemas.openxmlformats.org/package/2006/relationships"><Relationship Id="rId2" Target="../media/image24.jpeg" Type="http://schemas.openxmlformats.org/officeDocument/2006/relationships/image"/><Relationship Id="rId1" Target="../slideLayouts/slideLayout6.xml" Type="http://schemas.openxmlformats.org/officeDocument/2006/relationships/slideLayout"/></Relationships>
</file>

<file path=ppt/slides/_rels/slide61.xml.rels><?xml version="1.0" encoding="UTF-8" standalone="yes" ?><Relationships xmlns="http://schemas.openxmlformats.org/package/2006/relationships"><Relationship Id="rId2" Target="../media/image25.jpeg" Type="http://schemas.openxmlformats.org/officeDocument/2006/relationships/image"/><Relationship Id="rId1" Target="../slideLayouts/slideLayout6.xml" Type="http://schemas.openxmlformats.org/officeDocument/2006/relationships/slideLayout"/></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arget="../media/image26.jpeg" Type="http://schemas.openxmlformats.org/officeDocument/2006/relationships/image"/><Relationship Id="rId1" Target="../slideLayouts/slideLayout6.xml" Type="http://schemas.openxmlformats.org/officeDocument/2006/relationships/slideLayout"/></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arget="../media/image27.jpeg" Type="http://schemas.openxmlformats.org/officeDocument/2006/relationships/image"/><Relationship Id="rId1" Target="../slideLayouts/slideLayout6.xml" Type="http://schemas.openxmlformats.org/officeDocument/2006/relationships/slideLayout"/></Relationships>
</file>

<file path=ppt/slides/_rels/slide7.xml.rels><?xml version="1.0" encoding="UTF-8" standalone="yes" ?><Relationships xmlns="http://schemas.openxmlformats.org/package/2006/relationships"><Relationship Id="rId2" Target="../media/image5.jpeg" Type="http://schemas.openxmlformats.org/officeDocument/2006/relationships/image"/><Relationship Id="rId1" Target="../slideLayouts/slideLayout6.xml" Type="http://schemas.openxmlformats.org/officeDocument/2006/relationships/slideLayout"/></Relationships>
</file>

<file path=ppt/slides/_rels/slide70.xml.rels><?xml version="1.0" encoding="UTF-8" standalone="yes" ?><Relationships xmlns="http://schemas.openxmlformats.org/package/2006/relationships"><Relationship Id="rId2" Target="../media/image28.jpeg" Type="http://schemas.openxmlformats.org/officeDocument/2006/relationships/image"/><Relationship Id="rId1" Target="../slideLayouts/slideLayout6.xml" Type="http://schemas.openxmlformats.org/officeDocument/2006/relationships/slideLayout"/></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arget="../media/image29.jpeg" Type="http://schemas.openxmlformats.org/officeDocument/2006/relationships/image"/><Relationship Id="rId1" Target="../slideLayouts/slideLayout6.xml" Type="http://schemas.openxmlformats.org/officeDocument/2006/relationships/slideLayout"/></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arget="../media/image6.jpeg" Type="http://schemas.openxmlformats.org/officeDocument/2006/relationships/image"/><Relationship Id="rId1" Target="../slideLayouts/slideLayout6.xml" Type="http://schemas.openxmlformats.org/officeDocument/2006/relationships/slideLayout"/></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9491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47021" y="2151777"/>
            <a:ext cx="7449958" cy="2554445"/>
          </a:xfrm>
          <a:prstGeom prst="rect">
            <a:avLst/>
          </a:prstGeom>
          <a:ln>
            <a:solidFill>
              <a:schemeClr val="tx1"/>
            </a:solidFill>
          </a:ln>
          <a:effectLst>
            <a:outerShdw blurRad="63500" sx="102000" sy="102000" algn="ctr" rotWithShape="0">
              <a:prstClr val="black">
                <a:alpha val="40000"/>
              </a:prstClr>
            </a:outerShdw>
          </a:effectLst>
        </p:spPr>
      </p:pic>
      <p:sp>
        <p:nvSpPr>
          <p:cNvPr id="3" name="Title 2"/>
          <p:cNvSpPr>
            <a:spLocks noGrp="1"/>
          </p:cNvSpPr>
          <p:nvPr>
            <p:ph type="title"/>
          </p:nvPr>
        </p:nvSpPr>
        <p:spPr/>
        <p:txBody>
          <a:bodyPr/>
          <a:lstStyle/>
          <a:p>
            <a:r>
              <a:rPr lang="en-US" dirty="0">
                <a:latin typeface="Bahnschrift SemiBold" panose="020B0502040204020203"/>
              </a:rPr>
              <a:t>Modem</a:t>
            </a:r>
          </a:p>
        </p:txBody>
      </p:sp>
      <p:sp>
        <p:nvSpPr>
          <p:cNvPr id="5" name="Rectangle 4"/>
          <p:cNvSpPr/>
          <p:nvPr/>
        </p:nvSpPr>
        <p:spPr>
          <a:xfrm>
            <a:off x="871626" y="5046495"/>
            <a:ext cx="7449958" cy="619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latin typeface="Bahnschrift" panose="020B0502040204020203"/>
              </a:rPr>
              <a:t>Used to connect computer to the internet</a:t>
            </a:r>
          </a:p>
        </p:txBody>
      </p:sp>
    </p:spTree>
    <p:extLst>
      <p:ext uri="{BB962C8B-B14F-4D97-AF65-F5344CB8AC3E}">
        <p14:creationId xmlns:p14="http://schemas.microsoft.com/office/powerpoint/2010/main" val="361816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4" y="1361440"/>
            <a:ext cx="8654246" cy="1064871"/>
          </a:xfrm>
        </p:spPr>
        <p:txBody>
          <a:bodyPr/>
          <a:lstStyle/>
          <a:p>
            <a:pPr marL="0" indent="0">
              <a:lnSpc>
                <a:spcPct val="150000"/>
              </a:lnSpc>
              <a:buNone/>
            </a:pPr>
            <a:r>
              <a:rPr lang="en-US" dirty="0"/>
              <a:t>Working of MODEM</a:t>
            </a:r>
          </a:p>
        </p:txBody>
      </p:sp>
      <p:sp>
        <p:nvSpPr>
          <p:cNvPr id="3" name="Title 2"/>
          <p:cNvSpPr>
            <a:spLocks noGrp="1"/>
          </p:cNvSpPr>
          <p:nvPr>
            <p:ph type="title"/>
          </p:nvPr>
        </p:nvSpPr>
        <p:spPr/>
        <p:txBody>
          <a:bodyPr/>
          <a:lstStyle/>
          <a:p>
            <a:r>
              <a:rPr lang="en-US" dirty="0">
                <a:latin typeface="Bahnschrift SemiBold" panose="020B0502040204020203"/>
              </a:rPr>
              <a:t>Modem</a:t>
            </a:r>
          </a:p>
        </p:txBody>
      </p:sp>
      <p:pic>
        <p:nvPicPr>
          <p:cNvPr id="6" name="Picture 5"/>
          <p:cNvPicPr>
            <a:picLocks noChangeAspect="1"/>
          </p:cNvPicPr>
          <p:nvPr/>
        </p:nvPicPr>
        <p:blipFill>
          <a:blip r:embed="rId2"/>
          <a:stretch>
            <a:fillRect/>
          </a:stretch>
        </p:blipFill>
        <p:spPr>
          <a:xfrm>
            <a:off x="489198" y="2426311"/>
            <a:ext cx="8165603" cy="2685479"/>
          </a:xfrm>
          <a:prstGeom prst="rect">
            <a:avLst/>
          </a:prstGeom>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370664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4" y="1523916"/>
            <a:ext cx="8654246" cy="3810167"/>
          </a:xfrm>
        </p:spPr>
        <p:txBody>
          <a:bodyPr>
            <a:normAutofit/>
          </a:bodyPr>
          <a:lstStyle/>
          <a:p>
            <a:pPr marL="0" indent="0">
              <a:buNone/>
            </a:pPr>
            <a:r>
              <a:rPr lang="en-US" dirty="0"/>
              <a:t>Working of MODEM</a:t>
            </a:r>
          </a:p>
          <a:p>
            <a:pPr lvl="1">
              <a:lnSpc>
                <a:spcPct val="150000"/>
              </a:lnSpc>
            </a:pPr>
            <a:r>
              <a:rPr lang="en-IN" sz="2800" dirty="0"/>
              <a:t>Consider a communication between two computers A and B.</a:t>
            </a:r>
          </a:p>
          <a:p>
            <a:pPr lvl="1">
              <a:lnSpc>
                <a:spcPct val="150000"/>
              </a:lnSpc>
            </a:pPr>
            <a:r>
              <a:rPr lang="en-IN" sz="2800" dirty="0"/>
              <a:t>Computer A transmits the digital signals to its modem in the form of binary 0's and 1's.</a:t>
            </a:r>
          </a:p>
        </p:txBody>
      </p:sp>
      <p:sp>
        <p:nvSpPr>
          <p:cNvPr id="3" name="Title 2"/>
          <p:cNvSpPr>
            <a:spLocks noGrp="1"/>
          </p:cNvSpPr>
          <p:nvPr>
            <p:ph type="title"/>
          </p:nvPr>
        </p:nvSpPr>
        <p:spPr/>
        <p:txBody>
          <a:bodyPr/>
          <a:lstStyle/>
          <a:p>
            <a:r>
              <a:rPr lang="en-US" dirty="0">
                <a:latin typeface="Bahnschrift SemiBold" panose="020B0502040204020203"/>
              </a:rPr>
              <a:t>Modem</a:t>
            </a:r>
          </a:p>
        </p:txBody>
      </p:sp>
    </p:spTree>
    <p:extLst>
      <p:ext uri="{BB962C8B-B14F-4D97-AF65-F5344CB8AC3E}">
        <p14:creationId xmlns:p14="http://schemas.microsoft.com/office/powerpoint/2010/main" val="1563542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6573D8-2301-4840-A549-3D9C7AEF721D}"/>
              </a:ext>
            </a:extLst>
          </p:cNvPr>
          <p:cNvSpPr>
            <a:spLocks noGrp="1"/>
          </p:cNvSpPr>
          <p:nvPr>
            <p:ph idx="1"/>
          </p:nvPr>
        </p:nvSpPr>
        <p:spPr/>
        <p:txBody>
          <a:bodyPr>
            <a:normAutofit/>
          </a:bodyPr>
          <a:lstStyle/>
          <a:p>
            <a:pPr marL="0" indent="0">
              <a:lnSpc>
                <a:spcPct val="150000"/>
              </a:lnSpc>
              <a:buNone/>
              <a:defRPr/>
            </a:pPr>
            <a:r>
              <a:rPr lang="en-IN" dirty="0"/>
              <a:t>Working of MODEM</a:t>
            </a:r>
          </a:p>
          <a:p>
            <a:pPr lvl="1">
              <a:lnSpc>
                <a:spcPct val="150000"/>
              </a:lnSpc>
              <a:defRPr/>
            </a:pPr>
            <a:r>
              <a:rPr lang="en-IN" sz="2600" dirty="0"/>
              <a:t>Modem of computer A converts these digital signals it into </a:t>
            </a:r>
            <a:r>
              <a:rPr lang="en-IN" sz="2600" dirty="0" err="1"/>
              <a:t>analog</a:t>
            </a:r>
            <a:r>
              <a:rPr lang="en-IN" sz="2600" dirty="0"/>
              <a:t> signals and sends over the telephone line. This process is called as modulator.</a:t>
            </a:r>
          </a:p>
          <a:p>
            <a:pPr lvl="1">
              <a:lnSpc>
                <a:spcPct val="150000"/>
              </a:lnSpc>
              <a:defRPr/>
            </a:pPr>
            <a:r>
              <a:rPr lang="en-IN" sz="2600" dirty="0"/>
              <a:t>While at the other end, modem of computer B receives the </a:t>
            </a:r>
            <a:r>
              <a:rPr lang="en-IN" sz="2600" dirty="0" err="1"/>
              <a:t>analog</a:t>
            </a:r>
            <a:r>
              <a:rPr lang="en-IN" sz="2600" dirty="0"/>
              <a:t> signals and converts back into digital signals. This process is called as demodulator</a:t>
            </a:r>
            <a:endParaRPr lang="en-US" sz="2600" dirty="0"/>
          </a:p>
        </p:txBody>
      </p:sp>
      <p:sp>
        <p:nvSpPr>
          <p:cNvPr id="3" name="Title 2">
            <a:extLst>
              <a:ext uri="{FF2B5EF4-FFF2-40B4-BE49-F238E27FC236}">
                <a16:creationId xmlns:a16="http://schemas.microsoft.com/office/drawing/2014/main" id="{A24E6476-2FF9-43B1-8BF9-52E61B2D37C9}"/>
              </a:ext>
            </a:extLst>
          </p:cNvPr>
          <p:cNvSpPr>
            <a:spLocks noGrp="1"/>
          </p:cNvSpPr>
          <p:nvPr>
            <p:ph type="title"/>
          </p:nvPr>
        </p:nvSpPr>
        <p:spPr/>
        <p:txBody>
          <a:bodyPr/>
          <a:lstStyle/>
          <a:p>
            <a:r>
              <a:rPr lang="en-US" dirty="0">
                <a:latin typeface="Bahnschrift SemiBold" panose="020B0502040204020203"/>
              </a:rPr>
              <a:t>Modem</a:t>
            </a:r>
          </a:p>
        </p:txBody>
      </p:sp>
    </p:spTree>
    <p:extLst>
      <p:ext uri="{BB962C8B-B14F-4D97-AF65-F5344CB8AC3E}">
        <p14:creationId xmlns:p14="http://schemas.microsoft.com/office/powerpoint/2010/main" val="4156333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Bahnschrift SemiBold" panose="020B0502040204020203"/>
              </a:rPr>
              <a:t>Which Layer Modem Works in OSI Model?</a:t>
            </a:r>
          </a:p>
        </p:txBody>
      </p:sp>
    </p:spTree>
    <p:extLst>
      <p:ext uri="{BB962C8B-B14F-4D97-AF65-F5344CB8AC3E}">
        <p14:creationId xmlns:p14="http://schemas.microsoft.com/office/powerpoint/2010/main" val="3871779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Bahnschrift SemiBold" panose="020B0502040204020203"/>
              </a:rPr>
              <a:t>Which Layer Modem Works in OSI Model?</a:t>
            </a:r>
          </a:p>
        </p:txBody>
      </p:sp>
      <p:sp>
        <p:nvSpPr>
          <p:cNvPr id="8" name="Content Placeholder 7">
            <a:extLst>
              <a:ext uri="{FF2B5EF4-FFF2-40B4-BE49-F238E27FC236}">
                <a16:creationId xmlns:a16="http://schemas.microsoft.com/office/drawing/2014/main" id="{9FDFD67F-F31A-4F5A-8775-99723DCFA56D}"/>
              </a:ext>
            </a:extLst>
          </p:cNvPr>
          <p:cNvSpPr>
            <a:spLocks noGrp="1"/>
          </p:cNvSpPr>
          <p:nvPr>
            <p:ph idx="1"/>
          </p:nvPr>
        </p:nvSpPr>
        <p:spPr>
          <a:xfrm>
            <a:off x="269834" y="1361441"/>
            <a:ext cx="8654246" cy="1064870"/>
          </a:xfrm>
        </p:spPr>
        <p:txBody>
          <a:bodyPr/>
          <a:lstStyle/>
          <a:p>
            <a:pPr marL="0" indent="0">
              <a:lnSpc>
                <a:spcPct val="150000"/>
              </a:lnSpc>
              <a:buNone/>
            </a:pPr>
            <a:r>
              <a:rPr lang="en-US" dirty="0"/>
              <a:t>Modem works at </a:t>
            </a:r>
            <a:r>
              <a:rPr lang="en-US" dirty="0">
                <a:solidFill>
                  <a:srgbClr val="C00000"/>
                </a:solidFill>
              </a:rPr>
              <a:t>Physical Layer </a:t>
            </a:r>
            <a:r>
              <a:rPr lang="en-US" dirty="0"/>
              <a:t>of the OSI model</a:t>
            </a:r>
          </a:p>
        </p:txBody>
      </p:sp>
    </p:spTree>
    <p:extLst>
      <p:ext uri="{BB962C8B-B14F-4D97-AF65-F5344CB8AC3E}">
        <p14:creationId xmlns:p14="http://schemas.microsoft.com/office/powerpoint/2010/main" val="3886694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4" y="1361441"/>
            <a:ext cx="8654246" cy="4649616"/>
          </a:xfrm>
        </p:spPr>
        <p:txBody>
          <a:bodyPr/>
          <a:lstStyle/>
          <a:p>
            <a:pPr algn="just">
              <a:lnSpc>
                <a:spcPct val="150000"/>
              </a:lnSpc>
            </a:pPr>
            <a:r>
              <a:rPr lang="en-IN" dirty="0"/>
              <a:t>Modem is a device that converts digital signal to </a:t>
            </a:r>
            <a:r>
              <a:rPr lang="en-IN" dirty="0" err="1"/>
              <a:t>analog</a:t>
            </a:r>
            <a:r>
              <a:rPr lang="en-IN" dirty="0"/>
              <a:t> signal as a ____________.</a:t>
            </a:r>
          </a:p>
          <a:p>
            <a:pPr algn="just">
              <a:lnSpc>
                <a:spcPct val="150000"/>
              </a:lnSpc>
            </a:pPr>
            <a:r>
              <a:rPr lang="en-IN" dirty="0"/>
              <a:t>Modem is a device that converts </a:t>
            </a:r>
            <a:r>
              <a:rPr lang="en-IN" dirty="0" err="1"/>
              <a:t>analog</a:t>
            </a:r>
            <a:r>
              <a:rPr lang="en-IN" dirty="0"/>
              <a:t> signal to digital signal as a ______________.</a:t>
            </a:r>
          </a:p>
          <a:p>
            <a:pPr algn="just">
              <a:lnSpc>
                <a:spcPct val="150000"/>
              </a:lnSpc>
            </a:pPr>
            <a:r>
              <a:rPr lang="en-IN" dirty="0"/>
              <a:t>Modem works at the _____________ of the OSI model.</a:t>
            </a:r>
          </a:p>
          <a:p>
            <a:pPr algn="just">
              <a:lnSpc>
                <a:spcPct val="150000"/>
              </a:lnSpc>
            </a:pPr>
            <a:r>
              <a:rPr lang="en-IN" dirty="0"/>
              <a:t>Speed of modem is measured in _____________.</a:t>
            </a:r>
            <a:endParaRPr lang="en-US" dirty="0"/>
          </a:p>
        </p:txBody>
      </p:sp>
      <p:sp>
        <p:nvSpPr>
          <p:cNvPr id="3" name="Title 2"/>
          <p:cNvSpPr>
            <a:spLocks noGrp="1"/>
          </p:cNvSpPr>
          <p:nvPr>
            <p:ph type="title"/>
          </p:nvPr>
        </p:nvSpPr>
        <p:spPr/>
        <p:txBody>
          <a:bodyPr/>
          <a:lstStyle/>
          <a:p>
            <a:r>
              <a:rPr lang="en-US" dirty="0">
                <a:latin typeface="Bahnschrift SemiBold" panose="020B0502040204020203"/>
              </a:rPr>
              <a:t>Fill in the blanks</a:t>
            </a:r>
          </a:p>
        </p:txBody>
      </p:sp>
    </p:spTree>
    <p:extLst>
      <p:ext uri="{BB962C8B-B14F-4D97-AF65-F5344CB8AC3E}">
        <p14:creationId xmlns:p14="http://schemas.microsoft.com/office/powerpoint/2010/main" val="171583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IN" dirty="0"/>
              <a:t>Modem is a device that converts digital signal to </a:t>
            </a:r>
            <a:r>
              <a:rPr lang="en-IN" dirty="0" err="1"/>
              <a:t>analog</a:t>
            </a:r>
            <a:r>
              <a:rPr lang="en-IN" dirty="0"/>
              <a:t> signal as a </a:t>
            </a:r>
            <a:r>
              <a:rPr lang="en-IN" u="sng" dirty="0">
                <a:solidFill>
                  <a:srgbClr val="C00000"/>
                </a:solidFill>
              </a:rPr>
              <a:t>modulator</a:t>
            </a:r>
            <a:r>
              <a:rPr lang="en-IN" dirty="0"/>
              <a:t>.</a:t>
            </a:r>
          </a:p>
          <a:p>
            <a:pPr algn="just">
              <a:lnSpc>
                <a:spcPct val="150000"/>
              </a:lnSpc>
            </a:pPr>
            <a:r>
              <a:rPr lang="en-IN" dirty="0"/>
              <a:t>Modem is a device that converts </a:t>
            </a:r>
            <a:r>
              <a:rPr lang="en-IN" dirty="0" err="1"/>
              <a:t>analog</a:t>
            </a:r>
            <a:r>
              <a:rPr lang="en-IN" dirty="0"/>
              <a:t> signal to digital signal as a </a:t>
            </a:r>
            <a:r>
              <a:rPr lang="en-IN" u="sng" dirty="0">
                <a:solidFill>
                  <a:srgbClr val="C00000"/>
                </a:solidFill>
              </a:rPr>
              <a:t>demodulator</a:t>
            </a:r>
            <a:r>
              <a:rPr lang="en-IN" dirty="0">
                <a:solidFill>
                  <a:srgbClr val="C00000"/>
                </a:solidFill>
              </a:rPr>
              <a:t>.</a:t>
            </a:r>
          </a:p>
          <a:p>
            <a:pPr algn="just">
              <a:lnSpc>
                <a:spcPct val="150000"/>
              </a:lnSpc>
            </a:pPr>
            <a:r>
              <a:rPr lang="en-IN" dirty="0"/>
              <a:t>Modem works at the </a:t>
            </a:r>
            <a:r>
              <a:rPr lang="en-IN" u="sng" dirty="0">
                <a:solidFill>
                  <a:srgbClr val="C00000"/>
                </a:solidFill>
              </a:rPr>
              <a:t>physical layer</a:t>
            </a:r>
            <a:r>
              <a:rPr lang="en-IN" dirty="0">
                <a:solidFill>
                  <a:srgbClr val="C00000"/>
                </a:solidFill>
              </a:rPr>
              <a:t> </a:t>
            </a:r>
            <a:r>
              <a:rPr lang="en-IN" dirty="0"/>
              <a:t>of the OSI model</a:t>
            </a:r>
          </a:p>
          <a:p>
            <a:pPr algn="just">
              <a:lnSpc>
                <a:spcPct val="150000"/>
              </a:lnSpc>
            </a:pPr>
            <a:r>
              <a:rPr lang="en-IN" dirty="0"/>
              <a:t>Speed of modem is measured in </a:t>
            </a:r>
            <a:r>
              <a:rPr lang="en-IN" u="sng" dirty="0">
                <a:solidFill>
                  <a:srgbClr val="C00000"/>
                </a:solidFill>
              </a:rPr>
              <a:t>bits per </a:t>
            </a:r>
            <a:r>
              <a:rPr lang="en-IN" dirty="0"/>
              <a:t>second</a:t>
            </a:r>
            <a:r>
              <a:rPr lang="en-IN" u="sng" dirty="0"/>
              <a:t>.</a:t>
            </a:r>
            <a:endParaRPr lang="en-US" u="sng" dirty="0"/>
          </a:p>
        </p:txBody>
      </p:sp>
      <p:sp>
        <p:nvSpPr>
          <p:cNvPr id="3" name="Title 2"/>
          <p:cNvSpPr>
            <a:spLocks noGrp="1"/>
          </p:cNvSpPr>
          <p:nvPr>
            <p:ph type="title"/>
          </p:nvPr>
        </p:nvSpPr>
        <p:spPr/>
        <p:txBody>
          <a:bodyPr/>
          <a:lstStyle/>
          <a:p>
            <a:r>
              <a:rPr lang="en-US" dirty="0">
                <a:latin typeface="Bahnschrift SemiBold" panose="020B0502040204020203"/>
              </a:rPr>
              <a:t>Fill in the Blanks</a:t>
            </a:r>
          </a:p>
        </p:txBody>
      </p:sp>
    </p:spTree>
    <p:extLst>
      <p:ext uri="{BB962C8B-B14F-4D97-AF65-F5344CB8AC3E}">
        <p14:creationId xmlns:p14="http://schemas.microsoft.com/office/powerpoint/2010/main" val="2094637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4" y="1361441"/>
            <a:ext cx="8654246" cy="3045668"/>
          </a:xfrm>
        </p:spPr>
        <p:txBody>
          <a:bodyPr>
            <a:normAutofit/>
          </a:bodyPr>
          <a:lstStyle/>
          <a:p>
            <a:pPr marL="0" indent="0" algn="just">
              <a:lnSpc>
                <a:spcPct val="150000"/>
              </a:lnSpc>
              <a:buNone/>
              <a:defRPr/>
            </a:pPr>
            <a:r>
              <a:rPr lang="en-IN" dirty="0">
                <a:solidFill>
                  <a:srgbClr val="7030A0"/>
                </a:solidFill>
              </a:rPr>
              <a:t>Definition</a:t>
            </a:r>
          </a:p>
          <a:p>
            <a:pPr marL="457200" lvl="1" indent="0" algn="just">
              <a:lnSpc>
                <a:spcPct val="150000"/>
              </a:lnSpc>
              <a:buNone/>
              <a:defRPr/>
            </a:pPr>
            <a:r>
              <a:rPr lang="en-IN" sz="2800" dirty="0"/>
              <a:t>Hub is a connecting device in which various types of cables are connected to centralize network traffic through a single connecting point.</a:t>
            </a:r>
          </a:p>
        </p:txBody>
      </p:sp>
      <p:sp>
        <p:nvSpPr>
          <p:cNvPr id="3" name="Title 2"/>
          <p:cNvSpPr>
            <a:spLocks noGrp="1"/>
          </p:cNvSpPr>
          <p:nvPr>
            <p:ph type="title"/>
          </p:nvPr>
        </p:nvSpPr>
        <p:spPr/>
        <p:txBody>
          <a:bodyPr/>
          <a:lstStyle/>
          <a:p>
            <a:r>
              <a:rPr lang="en-US" dirty="0">
                <a:latin typeface="Bahnschrift SemiBold" panose="020B0502040204020203"/>
              </a:rPr>
              <a:t>Hub</a:t>
            </a:r>
          </a:p>
        </p:txBody>
      </p:sp>
    </p:spTree>
    <p:extLst>
      <p:ext uri="{BB962C8B-B14F-4D97-AF65-F5344CB8AC3E}">
        <p14:creationId xmlns:p14="http://schemas.microsoft.com/office/powerpoint/2010/main" val="3306950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nSpc>
                <a:spcPct val="150000"/>
              </a:lnSpc>
              <a:buNone/>
            </a:pPr>
            <a:r>
              <a:rPr lang="en-US" dirty="0"/>
              <a:t>Working of Hub</a:t>
            </a:r>
          </a:p>
        </p:txBody>
      </p:sp>
      <p:sp>
        <p:nvSpPr>
          <p:cNvPr id="3" name="Title 2"/>
          <p:cNvSpPr>
            <a:spLocks noGrp="1"/>
          </p:cNvSpPr>
          <p:nvPr>
            <p:ph type="title"/>
          </p:nvPr>
        </p:nvSpPr>
        <p:spPr/>
        <p:txBody>
          <a:bodyPr/>
          <a:lstStyle/>
          <a:p>
            <a:r>
              <a:rPr lang="en-US" dirty="0">
                <a:latin typeface="Bahnschrift SemiBold" panose="020B0502040204020203"/>
              </a:rPr>
              <a:t>Hub</a:t>
            </a:r>
            <a:endParaRPr lang="en-US" dirty="0"/>
          </a:p>
        </p:txBody>
      </p:sp>
      <p:pic>
        <p:nvPicPr>
          <p:cNvPr id="4" name="Picture 3"/>
          <p:cNvPicPr>
            <a:picLocks noChangeAspect="1"/>
          </p:cNvPicPr>
          <p:nvPr/>
        </p:nvPicPr>
        <p:blipFill rotWithShape="1">
          <a:blip r:embed="rId2"/>
          <a:srcRect l="2462" t="3746" r="2559" b="2962"/>
          <a:stretch/>
        </p:blipFill>
        <p:spPr>
          <a:xfrm>
            <a:off x="1783830" y="2278505"/>
            <a:ext cx="6235908" cy="3582649"/>
          </a:xfrm>
          <a:prstGeom prst="rect">
            <a:avLst/>
          </a:prstGeom>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24841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5DF9D0-E301-4B88-81F8-B3B02C54B60E}"/>
              </a:ext>
            </a:extLst>
          </p:cNvPr>
          <p:cNvSpPr>
            <a:spLocks noGrp="1"/>
          </p:cNvSpPr>
          <p:nvPr>
            <p:ph idx="1"/>
          </p:nvPr>
        </p:nvSpPr>
        <p:spPr>
          <a:xfrm>
            <a:off x="362268" y="2069829"/>
            <a:ext cx="8419464" cy="3026828"/>
          </a:xfrm>
        </p:spPr>
        <p:txBody>
          <a:bodyPr>
            <a:normAutofit/>
          </a:bodyPr>
          <a:lstStyle/>
          <a:p>
            <a:pPr marL="0" lvl="0" indent="0" algn="just">
              <a:spcBef>
                <a:spcPts val="0"/>
              </a:spcBef>
              <a:buClr>
                <a:srgbClr val="032249"/>
              </a:buClr>
              <a:buSzPts val="2800"/>
              <a:buNone/>
            </a:pPr>
            <a:r>
              <a:rPr lang="en-US" dirty="0"/>
              <a:t>After this lecture, you would be able to</a:t>
            </a:r>
          </a:p>
          <a:p>
            <a:pPr marL="742950" lvl="1" indent="-285750" algn="just">
              <a:spcBef>
                <a:spcPts val="480"/>
              </a:spcBef>
              <a:buSzPts val="2400"/>
              <a:buFont typeface="Arial"/>
              <a:buChar char="•"/>
            </a:pPr>
            <a:r>
              <a:rPr lang="en-US" sz="2800" dirty="0"/>
              <a:t>learn about the various networking devices.</a:t>
            </a:r>
          </a:p>
          <a:p>
            <a:pPr marL="742950" lvl="1" indent="-285750" algn="just">
              <a:spcBef>
                <a:spcPts val="480"/>
              </a:spcBef>
              <a:buSzPts val="2400"/>
              <a:buFont typeface="Arial"/>
              <a:buChar char="•"/>
            </a:pPr>
            <a:r>
              <a:rPr lang="en-US" sz="2800" dirty="0"/>
              <a:t>understand the working and functionality of various networking devices.</a:t>
            </a:r>
          </a:p>
        </p:txBody>
      </p:sp>
    </p:spTree>
    <p:extLst>
      <p:ext uri="{BB962C8B-B14F-4D97-AF65-F5344CB8AC3E}">
        <p14:creationId xmlns:p14="http://schemas.microsoft.com/office/powerpoint/2010/main" val="618852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Hub in Networking | Types of HUB and its function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70617" y="1592249"/>
            <a:ext cx="8653463" cy="4931764"/>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latin typeface="Bahnschrift SemiBold" panose="020B0502040204020203"/>
              </a:rPr>
              <a:t>Hub</a:t>
            </a:r>
          </a:p>
        </p:txBody>
      </p:sp>
      <p:sp>
        <p:nvSpPr>
          <p:cNvPr id="4" name="Rectangle 3"/>
          <p:cNvSpPr/>
          <p:nvPr/>
        </p:nvSpPr>
        <p:spPr>
          <a:xfrm>
            <a:off x="1027876" y="4182533"/>
            <a:ext cx="526093" cy="342663"/>
          </a:xfrm>
          <a:prstGeom prst="rect">
            <a:avLst/>
          </a:prstGeom>
          <a:solidFill>
            <a:srgbClr val="E1CCF0"/>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A</a:t>
            </a:r>
          </a:p>
        </p:txBody>
      </p:sp>
      <p:sp>
        <p:nvSpPr>
          <p:cNvPr id="6" name="Rectangle 5"/>
          <p:cNvSpPr/>
          <p:nvPr/>
        </p:nvSpPr>
        <p:spPr>
          <a:xfrm>
            <a:off x="3765772" y="2647404"/>
            <a:ext cx="526093" cy="342663"/>
          </a:xfrm>
          <a:prstGeom prst="rect">
            <a:avLst/>
          </a:prstGeom>
          <a:solidFill>
            <a:srgbClr val="E1CCF0"/>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B</a:t>
            </a:r>
          </a:p>
        </p:txBody>
      </p:sp>
      <p:sp>
        <p:nvSpPr>
          <p:cNvPr id="7" name="Rectangle 6"/>
          <p:cNvSpPr/>
          <p:nvPr/>
        </p:nvSpPr>
        <p:spPr>
          <a:xfrm>
            <a:off x="7395274" y="4182533"/>
            <a:ext cx="526093" cy="342663"/>
          </a:xfrm>
          <a:prstGeom prst="rect">
            <a:avLst/>
          </a:prstGeom>
          <a:solidFill>
            <a:srgbClr val="E1CCF0"/>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C</a:t>
            </a:r>
          </a:p>
        </p:txBody>
      </p:sp>
      <p:sp>
        <p:nvSpPr>
          <p:cNvPr id="8" name="Rectangle 7"/>
          <p:cNvSpPr/>
          <p:nvPr/>
        </p:nvSpPr>
        <p:spPr>
          <a:xfrm>
            <a:off x="6232441" y="5687744"/>
            <a:ext cx="526093" cy="342663"/>
          </a:xfrm>
          <a:prstGeom prst="rect">
            <a:avLst/>
          </a:prstGeom>
          <a:solidFill>
            <a:srgbClr val="E1CCF0"/>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D</a:t>
            </a:r>
          </a:p>
        </p:txBody>
      </p:sp>
      <p:sp>
        <p:nvSpPr>
          <p:cNvPr id="9" name="Rectangle 8"/>
          <p:cNvSpPr/>
          <p:nvPr/>
        </p:nvSpPr>
        <p:spPr>
          <a:xfrm>
            <a:off x="2725436" y="5687744"/>
            <a:ext cx="526093" cy="342663"/>
          </a:xfrm>
          <a:prstGeom prst="rect">
            <a:avLst/>
          </a:prstGeom>
          <a:solidFill>
            <a:srgbClr val="E1CCF0"/>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E</a:t>
            </a:r>
          </a:p>
        </p:txBody>
      </p:sp>
      <p:sp>
        <p:nvSpPr>
          <p:cNvPr id="5" name="Rectangle 4"/>
          <p:cNvSpPr/>
          <p:nvPr/>
        </p:nvSpPr>
        <p:spPr>
          <a:xfrm>
            <a:off x="3075882" y="1347150"/>
            <a:ext cx="3156559" cy="490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latin typeface="Bahnschrift" panose="020B0502040204020203"/>
              </a:rPr>
              <a:t>Central controller</a:t>
            </a:r>
          </a:p>
        </p:txBody>
      </p:sp>
    </p:spTree>
    <p:extLst>
      <p:ext uri="{BB962C8B-B14F-4D97-AF65-F5344CB8AC3E}">
        <p14:creationId xmlns:p14="http://schemas.microsoft.com/office/powerpoint/2010/main" val="1561310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Hub in Networking | Types of HUB and its functions"/>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tretch/>
        </p:blipFill>
        <p:spPr bwMode="auto">
          <a:xfrm>
            <a:off x="270617" y="1889684"/>
            <a:ext cx="8653463" cy="468822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latin typeface="Bahnschrift SemiBold" panose="020B0502040204020203"/>
              </a:rPr>
              <a:t>Hub</a:t>
            </a:r>
            <a:endParaRPr lang="en-US" dirty="0"/>
          </a:p>
        </p:txBody>
      </p:sp>
      <p:grpSp>
        <p:nvGrpSpPr>
          <p:cNvPr id="2" name="Group 1"/>
          <p:cNvGrpSpPr/>
          <p:nvPr/>
        </p:nvGrpSpPr>
        <p:grpSpPr>
          <a:xfrm>
            <a:off x="1448747" y="2916286"/>
            <a:ext cx="6505184" cy="3160925"/>
            <a:chOff x="1415441" y="2527979"/>
            <a:chExt cx="6505184" cy="3160925"/>
          </a:xfrm>
        </p:grpSpPr>
        <p:sp>
          <p:nvSpPr>
            <p:cNvPr id="4" name="Rectangle 3"/>
            <p:cNvSpPr/>
            <p:nvPr/>
          </p:nvSpPr>
          <p:spPr>
            <a:xfrm>
              <a:off x="1415441" y="3845489"/>
              <a:ext cx="526093" cy="338203"/>
            </a:xfrm>
            <a:prstGeom prst="rect">
              <a:avLst/>
            </a:prstGeom>
            <a:solidFill>
              <a:srgbClr val="E1CCF0"/>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A</a:t>
              </a:r>
            </a:p>
          </p:txBody>
        </p:sp>
        <p:sp>
          <p:nvSpPr>
            <p:cNvPr id="6" name="Rectangle 5"/>
            <p:cNvSpPr/>
            <p:nvPr/>
          </p:nvSpPr>
          <p:spPr>
            <a:xfrm>
              <a:off x="3702843" y="2527979"/>
              <a:ext cx="526093" cy="338203"/>
            </a:xfrm>
            <a:prstGeom prst="rect">
              <a:avLst/>
            </a:prstGeom>
            <a:solidFill>
              <a:srgbClr val="E1CCF0"/>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B</a:t>
              </a:r>
            </a:p>
          </p:txBody>
        </p:sp>
        <p:sp>
          <p:nvSpPr>
            <p:cNvPr id="7" name="Rectangle 6"/>
            <p:cNvSpPr/>
            <p:nvPr/>
          </p:nvSpPr>
          <p:spPr>
            <a:xfrm>
              <a:off x="7394532" y="3845490"/>
              <a:ext cx="526093" cy="338203"/>
            </a:xfrm>
            <a:prstGeom prst="rect">
              <a:avLst/>
            </a:prstGeom>
            <a:solidFill>
              <a:srgbClr val="E1CCF0"/>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C</a:t>
              </a:r>
            </a:p>
          </p:txBody>
        </p:sp>
        <p:sp>
          <p:nvSpPr>
            <p:cNvPr id="8" name="Rectangle 7"/>
            <p:cNvSpPr/>
            <p:nvPr/>
          </p:nvSpPr>
          <p:spPr>
            <a:xfrm>
              <a:off x="6231699" y="5350701"/>
              <a:ext cx="526093" cy="338203"/>
            </a:xfrm>
            <a:prstGeom prst="rect">
              <a:avLst/>
            </a:prstGeom>
            <a:solidFill>
              <a:srgbClr val="E1CCF0"/>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D</a:t>
              </a:r>
            </a:p>
          </p:txBody>
        </p:sp>
        <p:sp>
          <p:nvSpPr>
            <p:cNvPr id="9" name="Rectangle 8"/>
            <p:cNvSpPr/>
            <p:nvPr/>
          </p:nvSpPr>
          <p:spPr>
            <a:xfrm>
              <a:off x="2724694" y="5350701"/>
              <a:ext cx="526093" cy="338203"/>
            </a:xfrm>
            <a:prstGeom prst="rect">
              <a:avLst/>
            </a:prstGeom>
            <a:solidFill>
              <a:srgbClr val="E1CCF0"/>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E</a:t>
              </a:r>
            </a:p>
          </p:txBody>
        </p:sp>
      </p:grpSp>
      <p:sp>
        <p:nvSpPr>
          <p:cNvPr id="5" name="TextBox 4"/>
          <p:cNvSpPr txBox="1"/>
          <p:nvPr/>
        </p:nvSpPr>
        <p:spPr>
          <a:xfrm>
            <a:off x="269833" y="1265129"/>
            <a:ext cx="7984819" cy="671851"/>
          </a:xfrm>
          <a:prstGeom prst="rect">
            <a:avLst/>
          </a:prstGeom>
          <a:noFill/>
        </p:spPr>
        <p:txBody>
          <a:bodyPr wrap="square" rtlCol="0">
            <a:spAutoFit/>
          </a:bodyPr>
          <a:lstStyle/>
          <a:p>
            <a:pPr>
              <a:lnSpc>
                <a:spcPct val="150000"/>
              </a:lnSpc>
            </a:pPr>
            <a:r>
              <a:rPr lang="en-US" sz="2800" dirty="0">
                <a:latin typeface="Bahnschrift" panose="020B0502040204020203"/>
              </a:rPr>
              <a:t>When you want to send data from A to  C</a:t>
            </a:r>
          </a:p>
        </p:txBody>
      </p:sp>
    </p:spTree>
    <p:extLst>
      <p:ext uri="{BB962C8B-B14F-4D97-AF65-F5344CB8AC3E}">
        <p14:creationId xmlns:p14="http://schemas.microsoft.com/office/powerpoint/2010/main" val="63543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Hub in Networking | Types of HUB and its functions"/>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tretch/>
        </p:blipFill>
        <p:spPr bwMode="auto">
          <a:xfrm>
            <a:off x="270617" y="1632981"/>
            <a:ext cx="8653463" cy="486757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latin typeface="Bahnschrift SemiBold" panose="020B0502040204020203"/>
              </a:rPr>
              <a:t>Hub</a:t>
            </a:r>
            <a:endParaRPr lang="en-US" dirty="0"/>
          </a:p>
        </p:txBody>
      </p:sp>
      <p:grpSp>
        <p:nvGrpSpPr>
          <p:cNvPr id="2" name="Group 1"/>
          <p:cNvGrpSpPr/>
          <p:nvPr/>
        </p:nvGrpSpPr>
        <p:grpSpPr>
          <a:xfrm>
            <a:off x="1448747" y="2845495"/>
            <a:ext cx="6505184" cy="3231716"/>
            <a:chOff x="1415441" y="2457188"/>
            <a:chExt cx="6505184" cy="3231716"/>
          </a:xfrm>
        </p:grpSpPr>
        <p:sp>
          <p:nvSpPr>
            <p:cNvPr id="4" name="Rectangle 3"/>
            <p:cNvSpPr/>
            <p:nvPr/>
          </p:nvSpPr>
          <p:spPr>
            <a:xfrm>
              <a:off x="1415441" y="3845489"/>
              <a:ext cx="526093" cy="338203"/>
            </a:xfrm>
            <a:prstGeom prst="rect">
              <a:avLst/>
            </a:prstGeom>
            <a:solidFill>
              <a:srgbClr val="E1CCF0"/>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A</a:t>
              </a:r>
            </a:p>
          </p:txBody>
        </p:sp>
        <p:sp>
          <p:nvSpPr>
            <p:cNvPr id="6" name="Rectangle 5"/>
            <p:cNvSpPr/>
            <p:nvPr/>
          </p:nvSpPr>
          <p:spPr>
            <a:xfrm>
              <a:off x="3810000" y="2457188"/>
              <a:ext cx="526093" cy="338203"/>
            </a:xfrm>
            <a:prstGeom prst="rect">
              <a:avLst/>
            </a:prstGeom>
            <a:solidFill>
              <a:srgbClr val="E1CCF0"/>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B</a:t>
              </a:r>
            </a:p>
          </p:txBody>
        </p:sp>
        <p:sp>
          <p:nvSpPr>
            <p:cNvPr id="7" name="Rectangle 6"/>
            <p:cNvSpPr/>
            <p:nvPr/>
          </p:nvSpPr>
          <p:spPr>
            <a:xfrm>
              <a:off x="7394532" y="3845490"/>
              <a:ext cx="526093" cy="338203"/>
            </a:xfrm>
            <a:prstGeom prst="rect">
              <a:avLst/>
            </a:prstGeom>
            <a:solidFill>
              <a:srgbClr val="E1CCF0"/>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C</a:t>
              </a:r>
            </a:p>
          </p:txBody>
        </p:sp>
        <p:sp>
          <p:nvSpPr>
            <p:cNvPr id="8" name="Rectangle 7"/>
            <p:cNvSpPr/>
            <p:nvPr/>
          </p:nvSpPr>
          <p:spPr>
            <a:xfrm>
              <a:off x="6231699" y="5350701"/>
              <a:ext cx="526093" cy="338203"/>
            </a:xfrm>
            <a:prstGeom prst="rect">
              <a:avLst/>
            </a:prstGeom>
            <a:solidFill>
              <a:srgbClr val="E1CCF0"/>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D</a:t>
              </a:r>
            </a:p>
          </p:txBody>
        </p:sp>
        <p:sp>
          <p:nvSpPr>
            <p:cNvPr id="9" name="Rectangle 8"/>
            <p:cNvSpPr/>
            <p:nvPr/>
          </p:nvSpPr>
          <p:spPr>
            <a:xfrm>
              <a:off x="2724694" y="5350701"/>
              <a:ext cx="526093" cy="338203"/>
            </a:xfrm>
            <a:prstGeom prst="rect">
              <a:avLst/>
            </a:prstGeom>
            <a:solidFill>
              <a:srgbClr val="E1CCF0"/>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E</a:t>
              </a:r>
            </a:p>
          </p:txBody>
        </p:sp>
      </p:grpSp>
      <p:sp>
        <p:nvSpPr>
          <p:cNvPr id="5" name="TextBox 4"/>
          <p:cNvSpPr txBox="1"/>
          <p:nvPr/>
        </p:nvSpPr>
        <p:spPr>
          <a:xfrm>
            <a:off x="269834" y="1371371"/>
            <a:ext cx="8116342" cy="523220"/>
          </a:xfrm>
          <a:prstGeom prst="rect">
            <a:avLst/>
          </a:prstGeom>
          <a:noFill/>
        </p:spPr>
        <p:txBody>
          <a:bodyPr wrap="square" rtlCol="0">
            <a:spAutoFit/>
          </a:bodyPr>
          <a:lstStyle/>
          <a:p>
            <a:r>
              <a:rPr lang="en-US" sz="2800" dirty="0">
                <a:latin typeface="Bahnschrift" panose="020B0502040204020203"/>
              </a:rPr>
              <a:t>When you want to send data from A to  C.</a:t>
            </a:r>
          </a:p>
        </p:txBody>
      </p:sp>
      <p:cxnSp>
        <p:nvCxnSpPr>
          <p:cNvPr id="11" name="Straight Arrow Connector 10"/>
          <p:cNvCxnSpPr>
            <a:cxnSpLocks/>
          </p:cNvCxnSpPr>
          <p:nvPr/>
        </p:nvCxnSpPr>
        <p:spPr>
          <a:xfrm>
            <a:off x="2079771" y="3775992"/>
            <a:ext cx="1671135" cy="0"/>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43593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Hub in Networking | Types of HUB and its functions"/>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tretch/>
        </p:blipFill>
        <p:spPr bwMode="auto">
          <a:xfrm>
            <a:off x="270617" y="1427721"/>
            <a:ext cx="8653463" cy="486757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latin typeface="Bahnschrift SemiBold" panose="020B0502040204020203"/>
              </a:rPr>
              <a:t>Hub</a:t>
            </a:r>
            <a:endParaRPr lang="en-US" dirty="0"/>
          </a:p>
        </p:txBody>
      </p:sp>
      <p:grpSp>
        <p:nvGrpSpPr>
          <p:cNvPr id="2" name="Group 1"/>
          <p:cNvGrpSpPr/>
          <p:nvPr/>
        </p:nvGrpSpPr>
        <p:grpSpPr>
          <a:xfrm>
            <a:off x="1511377" y="2570968"/>
            <a:ext cx="6505184" cy="3231716"/>
            <a:chOff x="1415441" y="2457188"/>
            <a:chExt cx="6505184" cy="3231716"/>
          </a:xfrm>
        </p:grpSpPr>
        <p:sp>
          <p:nvSpPr>
            <p:cNvPr id="4" name="Rectangle 3"/>
            <p:cNvSpPr/>
            <p:nvPr/>
          </p:nvSpPr>
          <p:spPr>
            <a:xfrm>
              <a:off x="1415441" y="3845489"/>
              <a:ext cx="526093" cy="338203"/>
            </a:xfrm>
            <a:prstGeom prst="rect">
              <a:avLst/>
            </a:prstGeom>
            <a:solidFill>
              <a:srgbClr val="E1CCF0"/>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6" name="Rectangle 5"/>
            <p:cNvSpPr/>
            <p:nvPr/>
          </p:nvSpPr>
          <p:spPr>
            <a:xfrm>
              <a:off x="3810000" y="2457188"/>
              <a:ext cx="526093" cy="338203"/>
            </a:xfrm>
            <a:prstGeom prst="rect">
              <a:avLst/>
            </a:prstGeom>
            <a:solidFill>
              <a:srgbClr val="E1CCF0"/>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7" name="Rectangle 6"/>
            <p:cNvSpPr/>
            <p:nvPr/>
          </p:nvSpPr>
          <p:spPr>
            <a:xfrm>
              <a:off x="7394532" y="3845490"/>
              <a:ext cx="526093" cy="338203"/>
            </a:xfrm>
            <a:prstGeom prst="rect">
              <a:avLst/>
            </a:prstGeom>
            <a:solidFill>
              <a:srgbClr val="E1CCF0"/>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a:t>
              </a:r>
            </a:p>
          </p:txBody>
        </p:sp>
        <p:sp>
          <p:nvSpPr>
            <p:cNvPr id="8" name="Rectangle 7"/>
            <p:cNvSpPr/>
            <p:nvPr/>
          </p:nvSpPr>
          <p:spPr>
            <a:xfrm>
              <a:off x="6231699" y="5350701"/>
              <a:ext cx="526093" cy="338203"/>
            </a:xfrm>
            <a:prstGeom prst="rect">
              <a:avLst/>
            </a:prstGeom>
            <a:solidFill>
              <a:srgbClr val="E1CCF0"/>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a:t>
              </a:r>
            </a:p>
          </p:txBody>
        </p:sp>
        <p:sp>
          <p:nvSpPr>
            <p:cNvPr id="9" name="Rectangle 8"/>
            <p:cNvSpPr/>
            <p:nvPr/>
          </p:nvSpPr>
          <p:spPr>
            <a:xfrm>
              <a:off x="2708041" y="5340262"/>
              <a:ext cx="526093" cy="338203"/>
            </a:xfrm>
            <a:prstGeom prst="rect">
              <a:avLst/>
            </a:prstGeom>
            <a:solidFill>
              <a:srgbClr val="E1CCF0"/>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a:t>
              </a:r>
            </a:p>
          </p:txBody>
        </p:sp>
      </p:grpSp>
      <p:cxnSp>
        <p:nvCxnSpPr>
          <p:cNvPr id="12" name="Straight Arrow Connector 11"/>
          <p:cNvCxnSpPr>
            <a:cxnSpLocks/>
          </p:cNvCxnSpPr>
          <p:nvPr/>
        </p:nvCxnSpPr>
        <p:spPr>
          <a:xfrm>
            <a:off x="5636302" y="3436925"/>
            <a:ext cx="1593303" cy="0"/>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a:cxnSpLocks/>
          </p:cNvCxnSpPr>
          <p:nvPr/>
        </p:nvCxnSpPr>
        <p:spPr>
          <a:xfrm>
            <a:off x="5112562" y="3856804"/>
            <a:ext cx="830555" cy="794051"/>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a:cxnSpLocks/>
          </p:cNvCxnSpPr>
          <p:nvPr/>
        </p:nvCxnSpPr>
        <p:spPr>
          <a:xfrm flipH="1">
            <a:off x="3418736" y="3856804"/>
            <a:ext cx="996640" cy="794051"/>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a:cxnSpLocks/>
          </p:cNvCxnSpPr>
          <p:nvPr/>
        </p:nvCxnSpPr>
        <p:spPr>
          <a:xfrm flipV="1">
            <a:off x="4825191" y="2649894"/>
            <a:ext cx="0" cy="394684"/>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30725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Hub in Networking | Types of HUB and its functions"/>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tretch/>
        </p:blipFill>
        <p:spPr bwMode="auto">
          <a:xfrm>
            <a:off x="269875" y="1425426"/>
            <a:ext cx="8653463" cy="486757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latin typeface="Bahnschrift SemiBold" panose="020B0502040204020203"/>
              </a:rPr>
              <a:t>Hub</a:t>
            </a:r>
            <a:endParaRPr lang="en-US" dirty="0"/>
          </a:p>
        </p:txBody>
      </p:sp>
      <p:grpSp>
        <p:nvGrpSpPr>
          <p:cNvPr id="2" name="Group 1"/>
          <p:cNvGrpSpPr/>
          <p:nvPr/>
        </p:nvGrpSpPr>
        <p:grpSpPr>
          <a:xfrm>
            <a:off x="1511377" y="2570968"/>
            <a:ext cx="6505184" cy="3231716"/>
            <a:chOff x="1415441" y="2457188"/>
            <a:chExt cx="6505184" cy="3231716"/>
          </a:xfrm>
        </p:grpSpPr>
        <p:sp>
          <p:nvSpPr>
            <p:cNvPr id="4" name="Rectangle 3"/>
            <p:cNvSpPr/>
            <p:nvPr/>
          </p:nvSpPr>
          <p:spPr>
            <a:xfrm>
              <a:off x="1415441" y="3845489"/>
              <a:ext cx="526093" cy="338203"/>
            </a:xfrm>
            <a:prstGeom prst="rect">
              <a:avLst/>
            </a:prstGeom>
            <a:solidFill>
              <a:srgbClr val="E1CCF0"/>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A</a:t>
              </a:r>
            </a:p>
          </p:txBody>
        </p:sp>
        <p:sp>
          <p:nvSpPr>
            <p:cNvPr id="6" name="Rectangle 5"/>
            <p:cNvSpPr/>
            <p:nvPr/>
          </p:nvSpPr>
          <p:spPr>
            <a:xfrm>
              <a:off x="3810000" y="2457188"/>
              <a:ext cx="526093" cy="338203"/>
            </a:xfrm>
            <a:prstGeom prst="rect">
              <a:avLst/>
            </a:prstGeom>
            <a:solidFill>
              <a:srgbClr val="E1CCF0"/>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B</a:t>
              </a:r>
            </a:p>
          </p:txBody>
        </p:sp>
        <p:sp>
          <p:nvSpPr>
            <p:cNvPr id="7" name="Rectangle 6"/>
            <p:cNvSpPr/>
            <p:nvPr/>
          </p:nvSpPr>
          <p:spPr>
            <a:xfrm>
              <a:off x="7394532" y="3845490"/>
              <a:ext cx="526093" cy="338203"/>
            </a:xfrm>
            <a:prstGeom prst="rect">
              <a:avLst/>
            </a:prstGeom>
            <a:solidFill>
              <a:srgbClr val="E1CCF0"/>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C</a:t>
              </a:r>
            </a:p>
          </p:txBody>
        </p:sp>
        <p:sp>
          <p:nvSpPr>
            <p:cNvPr id="8" name="Rectangle 7"/>
            <p:cNvSpPr/>
            <p:nvPr/>
          </p:nvSpPr>
          <p:spPr>
            <a:xfrm>
              <a:off x="6231699" y="5350701"/>
              <a:ext cx="526093" cy="338203"/>
            </a:xfrm>
            <a:prstGeom prst="rect">
              <a:avLst/>
            </a:prstGeom>
            <a:solidFill>
              <a:srgbClr val="E1CCF0"/>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D</a:t>
              </a:r>
            </a:p>
          </p:txBody>
        </p:sp>
        <p:sp>
          <p:nvSpPr>
            <p:cNvPr id="9" name="Rectangle 8"/>
            <p:cNvSpPr/>
            <p:nvPr/>
          </p:nvSpPr>
          <p:spPr>
            <a:xfrm>
              <a:off x="2708041" y="5340262"/>
              <a:ext cx="526093" cy="338203"/>
            </a:xfrm>
            <a:prstGeom prst="rect">
              <a:avLst/>
            </a:prstGeom>
            <a:solidFill>
              <a:srgbClr val="E1CCF0"/>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E</a:t>
              </a:r>
            </a:p>
          </p:txBody>
        </p:sp>
      </p:grpSp>
      <p:cxnSp>
        <p:nvCxnSpPr>
          <p:cNvPr id="12" name="Straight Arrow Connector 11"/>
          <p:cNvCxnSpPr/>
          <p:nvPr/>
        </p:nvCxnSpPr>
        <p:spPr>
          <a:xfrm>
            <a:off x="5571897" y="3411873"/>
            <a:ext cx="1657708" cy="25052"/>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p:nvPr/>
        </p:nvCxnSpPr>
        <p:spPr>
          <a:xfrm>
            <a:off x="4966087" y="3786558"/>
            <a:ext cx="977030" cy="864297"/>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flipH="1">
            <a:off x="3373091" y="3786559"/>
            <a:ext cx="1085306" cy="864297"/>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flipV="1">
            <a:off x="4825191" y="2615938"/>
            <a:ext cx="0" cy="443628"/>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10" name="Multiply 9"/>
          <p:cNvSpPr/>
          <p:nvPr/>
        </p:nvSpPr>
        <p:spPr>
          <a:xfrm>
            <a:off x="4213917" y="1655662"/>
            <a:ext cx="889347" cy="95033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rgbClr val="C00000"/>
              </a:solidFill>
            </a:endParaRPr>
          </a:p>
        </p:txBody>
      </p:sp>
      <p:sp>
        <p:nvSpPr>
          <p:cNvPr id="17" name="Multiply 16"/>
          <p:cNvSpPr/>
          <p:nvPr/>
        </p:nvSpPr>
        <p:spPr>
          <a:xfrm>
            <a:off x="5727236" y="4396403"/>
            <a:ext cx="989556" cy="115552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y 17"/>
          <p:cNvSpPr/>
          <p:nvPr/>
        </p:nvSpPr>
        <p:spPr>
          <a:xfrm>
            <a:off x="2721059" y="4396402"/>
            <a:ext cx="989556" cy="115552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684281" y="2570968"/>
            <a:ext cx="767618" cy="1107996"/>
          </a:xfrm>
          <a:prstGeom prst="rect">
            <a:avLst/>
          </a:prstGeom>
          <a:noFill/>
          <a:ln>
            <a:noFill/>
          </a:ln>
        </p:spPr>
        <p:txBody>
          <a:bodyPr wrap="square">
            <a:spAutoFit/>
          </a:bodyPr>
          <a:lstStyle/>
          <a:p>
            <a:r>
              <a:rPr lang="en-US" sz="6600" b="1" dirty="0">
                <a:ln w="38100">
                  <a:solidFill>
                    <a:schemeClr val="accent6">
                      <a:lumMod val="50000"/>
                    </a:schemeClr>
                  </a:solidFill>
                </a:ln>
                <a:solidFill>
                  <a:schemeClr val="accent6">
                    <a:lumMod val="50000"/>
                  </a:schemeClr>
                </a:solidFill>
                <a:latin typeface="arial" panose="020B0604020202020204" pitchFamily="34" charset="0"/>
              </a:rPr>
              <a:t>✓</a:t>
            </a:r>
            <a:endParaRPr lang="en-US" sz="6600" dirty="0">
              <a:ln w="38100">
                <a:solidFill>
                  <a:schemeClr val="accent6">
                    <a:lumMod val="50000"/>
                  </a:schemeClr>
                </a:solidFill>
              </a:ln>
              <a:solidFill>
                <a:schemeClr val="accent6">
                  <a:lumMod val="50000"/>
                </a:schemeClr>
              </a:solidFill>
            </a:endParaRPr>
          </a:p>
        </p:txBody>
      </p:sp>
    </p:spTree>
    <p:extLst>
      <p:ext uri="{BB962C8B-B14F-4D97-AF65-F5344CB8AC3E}">
        <p14:creationId xmlns:p14="http://schemas.microsoft.com/office/powerpoint/2010/main" val="429346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Hub in Networking | Types of HUB and its functions"/>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tretch/>
        </p:blipFill>
        <p:spPr bwMode="auto">
          <a:xfrm>
            <a:off x="269875" y="1425426"/>
            <a:ext cx="8653463" cy="486757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latin typeface="Bahnschrift SemiBold" panose="020B0502040204020203"/>
              </a:rPr>
              <a:t>Hub</a:t>
            </a:r>
            <a:endParaRPr lang="en-US" dirty="0"/>
          </a:p>
        </p:txBody>
      </p:sp>
      <p:grpSp>
        <p:nvGrpSpPr>
          <p:cNvPr id="2" name="Group 1"/>
          <p:cNvGrpSpPr/>
          <p:nvPr/>
        </p:nvGrpSpPr>
        <p:grpSpPr>
          <a:xfrm>
            <a:off x="1511377" y="2570968"/>
            <a:ext cx="6505184" cy="3231716"/>
            <a:chOff x="1415441" y="2457188"/>
            <a:chExt cx="6505184" cy="3231716"/>
          </a:xfrm>
        </p:grpSpPr>
        <p:sp>
          <p:nvSpPr>
            <p:cNvPr id="4" name="Rectangle 3"/>
            <p:cNvSpPr/>
            <p:nvPr/>
          </p:nvSpPr>
          <p:spPr>
            <a:xfrm>
              <a:off x="1415441" y="3845489"/>
              <a:ext cx="526093" cy="338203"/>
            </a:xfrm>
            <a:prstGeom prst="rect">
              <a:avLst/>
            </a:prstGeom>
            <a:solidFill>
              <a:srgbClr val="E1CCF0"/>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A</a:t>
              </a:r>
            </a:p>
          </p:txBody>
        </p:sp>
        <p:sp>
          <p:nvSpPr>
            <p:cNvPr id="6" name="Rectangle 5"/>
            <p:cNvSpPr/>
            <p:nvPr/>
          </p:nvSpPr>
          <p:spPr>
            <a:xfrm>
              <a:off x="3810000" y="2457188"/>
              <a:ext cx="526093" cy="338203"/>
            </a:xfrm>
            <a:prstGeom prst="rect">
              <a:avLst/>
            </a:prstGeom>
            <a:solidFill>
              <a:srgbClr val="E1CCF0"/>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B</a:t>
              </a:r>
            </a:p>
          </p:txBody>
        </p:sp>
        <p:sp>
          <p:nvSpPr>
            <p:cNvPr id="7" name="Rectangle 6"/>
            <p:cNvSpPr/>
            <p:nvPr/>
          </p:nvSpPr>
          <p:spPr>
            <a:xfrm>
              <a:off x="7394532" y="3845490"/>
              <a:ext cx="526093" cy="338203"/>
            </a:xfrm>
            <a:prstGeom prst="rect">
              <a:avLst/>
            </a:prstGeom>
            <a:solidFill>
              <a:srgbClr val="E1CCF0"/>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C</a:t>
              </a:r>
            </a:p>
          </p:txBody>
        </p:sp>
        <p:sp>
          <p:nvSpPr>
            <p:cNvPr id="8" name="Rectangle 7"/>
            <p:cNvSpPr/>
            <p:nvPr/>
          </p:nvSpPr>
          <p:spPr>
            <a:xfrm>
              <a:off x="6231699" y="5350701"/>
              <a:ext cx="526093" cy="338203"/>
            </a:xfrm>
            <a:prstGeom prst="rect">
              <a:avLst/>
            </a:prstGeom>
            <a:solidFill>
              <a:srgbClr val="E1CCF0"/>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D</a:t>
              </a:r>
            </a:p>
          </p:txBody>
        </p:sp>
        <p:sp>
          <p:nvSpPr>
            <p:cNvPr id="9" name="Rectangle 8"/>
            <p:cNvSpPr/>
            <p:nvPr/>
          </p:nvSpPr>
          <p:spPr>
            <a:xfrm>
              <a:off x="2708041" y="5340262"/>
              <a:ext cx="526093" cy="338203"/>
            </a:xfrm>
            <a:prstGeom prst="rect">
              <a:avLst/>
            </a:prstGeom>
            <a:solidFill>
              <a:srgbClr val="E1CCF0"/>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E</a:t>
              </a:r>
            </a:p>
          </p:txBody>
        </p:sp>
      </p:grpSp>
      <p:cxnSp>
        <p:nvCxnSpPr>
          <p:cNvPr id="20" name="Straight Arrow Connector 19"/>
          <p:cNvCxnSpPr/>
          <p:nvPr/>
        </p:nvCxnSpPr>
        <p:spPr>
          <a:xfrm flipH="1">
            <a:off x="5549030" y="3466283"/>
            <a:ext cx="1611586" cy="0"/>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 name="Rectangle 14"/>
          <p:cNvSpPr/>
          <p:nvPr/>
        </p:nvSpPr>
        <p:spPr>
          <a:xfrm>
            <a:off x="5864172" y="2786119"/>
            <a:ext cx="989556" cy="385174"/>
          </a:xfrm>
          <a:prstGeom prst="rect">
            <a:avLst/>
          </a:prstGeom>
          <a:solidFill>
            <a:srgbClr val="E1CCF0"/>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ACK</a:t>
            </a:r>
          </a:p>
        </p:txBody>
      </p:sp>
    </p:spTree>
    <p:extLst>
      <p:ext uri="{BB962C8B-B14F-4D97-AF65-F5344CB8AC3E}">
        <p14:creationId xmlns:p14="http://schemas.microsoft.com/office/powerpoint/2010/main" val="1688285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Hub in Networking | Types of HUB and its functions"/>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tretch/>
        </p:blipFill>
        <p:spPr bwMode="auto">
          <a:xfrm>
            <a:off x="269875" y="1425426"/>
            <a:ext cx="8653463" cy="486757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latin typeface="Bahnschrift SemiBold" panose="020B0502040204020203"/>
              </a:rPr>
              <a:t>Hub</a:t>
            </a:r>
            <a:endParaRPr lang="en-US" dirty="0"/>
          </a:p>
        </p:txBody>
      </p:sp>
      <p:grpSp>
        <p:nvGrpSpPr>
          <p:cNvPr id="2" name="Group 1"/>
          <p:cNvGrpSpPr/>
          <p:nvPr/>
        </p:nvGrpSpPr>
        <p:grpSpPr>
          <a:xfrm>
            <a:off x="1511377" y="2570968"/>
            <a:ext cx="6505184" cy="3231716"/>
            <a:chOff x="1415441" y="2457188"/>
            <a:chExt cx="6505184" cy="3231716"/>
          </a:xfrm>
        </p:grpSpPr>
        <p:sp>
          <p:nvSpPr>
            <p:cNvPr id="4" name="Rectangle 3"/>
            <p:cNvSpPr/>
            <p:nvPr/>
          </p:nvSpPr>
          <p:spPr>
            <a:xfrm>
              <a:off x="1415441" y="3845489"/>
              <a:ext cx="526093" cy="338203"/>
            </a:xfrm>
            <a:prstGeom prst="rect">
              <a:avLst/>
            </a:prstGeom>
            <a:solidFill>
              <a:srgbClr val="E1CCF0"/>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A</a:t>
              </a:r>
            </a:p>
          </p:txBody>
        </p:sp>
        <p:sp>
          <p:nvSpPr>
            <p:cNvPr id="6" name="Rectangle 5"/>
            <p:cNvSpPr/>
            <p:nvPr/>
          </p:nvSpPr>
          <p:spPr>
            <a:xfrm>
              <a:off x="3810000" y="2457188"/>
              <a:ext cx="526093" cy="338203"/>
            </a:xfrm>
            <a:prstGeom prst="rect">
              <a:avLst/>
            </a:prstGeom>
            <a:solidFill>
              <a:srgbClr val="E1CCF0"/>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B</a:t>
              </a:r>
            </a:p>
          </p:txBody>
        </p:sp>
        <p:sp>
          <p:nvSpPr>
            <p:cNvPr id="7" name="Rectangle 6"/>
            <p:cNvSpPr/>
            <p:nvPr/>
          </p:nvSpPr>
          <p:spPr>
            <a:xfrm>
              <a:off x="7394532" y="3845490"/>
              <a:ext cx="526093" cy="338203"/>
            </a:xfrm>
            <a:prstGeom prst="rect">
              <a:avLst/>
            </a:prstGeom>
            <a:solidFill>
              <a:srgbClr val="E1CCF0"/>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C</a:t>
              </a:r>
            </a:p>
          </p:txBody>
        </p:sp>
        <p:sp>
          <p:nvSpPr>
            <p:cNvPr id="8" name="Rectangle 7"/>
            <p:cNvSpPr/>
            <p:nvPr/>
          </p:nvSpPr>
          <p:spPr>
            <a:xfrm>
              <a:off x="6231699" y="5350701"/>
              <a:ext cx="526093" cy="338203"/>
            </a:xfrm>
            <a:prstGeom prst="rect">
              <a:avLst/>
            </a:prstGeom>
            <a:solidFill>
              <a:srgbClr val="E1CCF0"/>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D</a:t>
              </a:r>
            </a:p>
          </p:txBody>
        </p:sp>
        <p:sp>
          <p:nvSpPr>
            <p:cNvPr id="9" name="Rectangle 8"/>
            <p:cNvSpPr/>
            <p:nvPr/>
          </p:nvSpPr>
          <p:spPr>
            <a:xfrm>
              <a:off x="2708041" y="5340262"/>
              <a:ext cx="526093" cy="338203"/>
            </a:xfrm>
            <a:prstGeom prst="rect">
              <a:avLst/>
            </a:prstGeom>
            <a:solidFill>
              <a:srgbClr val="E1CCF0"/>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E</a:t>
              </a:r>
            </a:p>
          </p:txBody>
        </p:sp>
      </p:grpSp>
      <p:cxnSp>
        <p:nvCxnSpPr>
          <p:cNvPr id="20" name="Straight Arrow Connector 19"/>
          <p:cNvCxnSpPr/>
          <p:nvPr/>
        </p:nvCxnSpPr>
        <p:spPr>
          <a:xfrm flipH="1">
            <a:off x="2068267" y="3470133"/>
            <a:ext cx="1611586" cy="0"/>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a:cxnSpLocks/>
          </p:cNvCxnSpPr>
          <p:nvPr/>
        </p:nvCxnSpPr>
        <p:spPr>
          <a:xfrm flipV="1">
            <a:off x="4798661" y="2570969"/>
            <a:ext cx="1" cy="531995"/>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a:cxnSpLocks/>
          </p:cNvCxnSpPr>
          <p:nvPr/>
        </p:nvCxnSpPr>
        <p:spPr>
          <a:xfrm flipH="1">
            <a:off x="3330071" y="3859212"/>
            <a:ext cx="1001501" cy="868320"/>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a:cxnSpLocks/>
          </p:cNvCxnSpPr>
          <p:nvPr/>
        </p:nvCxnSpPr>
        <p:spPr>
          <a:xfrm>
            <a:off x="5486400" y="3859212"/>
            <a:ext cx="613775" cy="549950"/>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2" name="Multiply 21"/>
          <p:cNvSpPr/>
          <p:nvPr/>
        </p:nvSpPr>
        <p:spPr>
          <a:xfrm>
            <a:off x="2803977" y="4727532"/>
            <a:ext cx="740889" cy="72651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ultiply 23"/>
          <p:cNvSpPr/>
          <p:nvPr/>
        </p:nvSpPr>
        <p:spPr>
          <a:xfrm>
            <a:off x="4226161" y="1842757"/>
            <a:ext cx="740889" cy="72651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ultiply 24"/>
          <p:cNvSpPr/>
          <p:nvPr/>
        </p:nvSpPr>
        <p:spPr>
          <a:xfrm>
            <a:off x="6220236" y="4610912"/>
            <a:ext cx="740889" cy="72651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39310" y="2851238"/>
            <a:ext cx="767618" cy="1107996"/>
          </a:xfrm>
          <a:prstGeom prst="rect">
            <a:avLst/>
          </a:prstGeom>
          <a:noFill/>
          <a:ln>
            <a:noFill/>
          </a:ln>
        </p:spPr>
        <p:txBody>
          <a:bodyPr wrap="square">
            <a:spAutoFit/>
          </a:bodyPr>
          <a:lstStyle/>
          <a:p>
            <a:r>
              <a:rPr lang="en-US" sz="6600" b="1" dirty="0">
                <a:ln w="38100">
                  <a:solidFill>
                    <a:schemeClr val="accent6">
                      <a:lumMod val="50000"/>
                    </a:schemeClr>
                  </a:solidFill>
                </a:ln>
                <a:solidFill>
                  <a:schemeClr val="accent6">
                    <a:lumMod val="50000"/>
                  </a:schemeClr>
                </a:solidFill>
                <a:latin typeface="arial" panose="020B0604020202020204" pitchFamily="34" charset="0"/>
              </a:rPr>
              <a:t>✓</a:t>
            </a:r>
            <a:endParaRPr lang="en-US" sz="6600" dirty="0">
              <a:ln w="38100">
                <a:solidFill>
                  <a:schemeClr val="accent6">
                    <a:lumMod val="50000"/>
                  </a:schemeClr>
                </a:solidFill>
              </a:ln>
              <a:solidFill>
                <a:schemeClr val="accent6">
                  <a:lumMod val="50000"/>
                </a:schemeClr>
              </a:solidFill>
            </a:endParaRPr>
          </a:p>
        </p:txBody>
      </p:sp>
    </p:spTree>
    <p:extLst>
      <p:ext uri="{BB962C8B-B14F-4D97-AF65-F5344CB8AC3E}">
        <p14:creationId xmlns:p14="http://schemas.microsoft.com/office/powerpoint/2010/main" val="1327145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4" y="1361441"/>
            <a:ext cx="8654246" cy="4634626"/>
          </a:xfrm>
        </p:spPr>
        <p:txBody>
          <a:bodyPr>
            <a:normAutofit lnSpcReduction="10000"/>
          </a:bodyPr>
          <a:lstStyle/>
          <a:p>
            <a:pPr algn="just">
              <a:lnSpc>
                <a:spcPct val="150000"/>
              </a:lnSpc>
              <a:defRPr/>
            </a:pPr>
            <a:r>
              <a:rPr lang="en-IN" dirty="0"/>
              <a:t>Hub with multiple ports are used to connect topologies, segments of LAN and to monitor network traffic.</a:t>
            </a:r>
          </a:p>
          <a:p>
            <a:pPr algn="just">
              <a:lnSpc>
                <a:spcPct val="150000"/>
              </a:lnSpc>
              <a:defRPr/>
            </a:pPr>
            <a:r>
              <a:rPr lang="en-IN" dirty="0"/>
              <a:t>It manages and controls the send and received data to and from the computers.</a:t>
            </a:r>
          </a:p>
          <a:p>
            <a:pPr algn="just">
              <a:lnSpc>
                <a:spcPct val="150000"/>
              </a:lnSpc>
              <a:defRPr/>
            </a:pPr>
            <a:r>
              <a:rPr lang="en-IN" dirty="0"/>
              <a:t>To avoid collision of data </a:t>
            </a:r>
            <a:r>
              <a:rPr lang="en-IN" dirty="0">
                <a:solidFill>
                  <a:srgbClr val="C00000"/>
                </a:solidFill>
              </a:rPr>
              <a:t>CSMA/CD protocol </a:t>
            </a:r>
            <a:r>
              <a:rPr lang="en-IN" dirty="0"/>
              <a:t>is used and protocol varies depending upon the vendor.</a:t>
            </a:r>
          </a:p>
        </p:txBody>
      </p:sp>
      <p:sp>
        <p:nvSpPr>
          <p:cNvPr id="3" name="Title 2"/>
          <p:cNvSpPr>
            <a:spLocks noGrp="1"/>
          </p:cNvSpPr>
          <p:nvPr>
            <p:ph type="title"/>
          </p:nvPr>
        </p:nvSpPr>
        <p:spPr/>
        <p:txBody>
          <a:bodyPr/>
          <a:lstStyle/>
          <a:p>
            <a:r>
              <a:rPr lang="en-US" dirty="0">
                <a:latin typeface="Bahnschrift SemiBold" panose="020B0502040204020203"/>
              </a:rPr>
              <a:t>Hub</a:t>
            </a:r>
          </a:p>
        </p:txBody>
      </p:sp>
    </p:spTree>
    <p:extLst>
      <p:ext uri="{BB962C8B-B14F-4D97-AF65-F5344CB8AC3E}">
        <p14:creationId xmlns:p14="http://schemas.microsoft.com/office/powerpoint/2010/main" val="2540927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Bahnschrift SemiBold" panose="020B0502040204020203"/>
              </a:rPr>
              <a:t>Hub</a:t>
            </a:r>
          </a:p>
        </p:txBody>
      </p:sp>
      <p:graphicFrame>
        <p:nvGraphicFramePr>
          <p:cNvPr id="2" name="Diagram 1">
            <a:extLst>
              <a:ext uri="{FF2B5EF4-FFF2-40B4-BE49-F238E27FC236}">
                <a16:creationId xmlns:a16="http://schemas.microsoft.com/office/drawing/2014/main" id="{F4F42BF1-69CE-415C-B5FB-C7FB2A0B5D94}"/>
              </a:ext>
            </a:extLst>
          </p:cNvPr>
          <p:cNvGraphicFramePr/>
          <p:nvPr>
            <p:extLst>
              <p:ext uri="{D42A27DB-BD31-4B8C-83A1-F6EECF244321}">
                <p14:modId xmlns:p14="http://schemas.microsoft.com/office/powerpoint/2010/main" val="388676239"/>
              </p:ext>
            </p:extLst>
          </p:nvPr>
        </p:nvGraphicFramePr>
        <p:xfrm>
          <a:off x="469724" y="1369008"/>
          <a:ext cx="8204552" cy="4449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5157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3" y="1202820"/>
            <a:ext cx="8654246" cy="5369144"/>
          </a:xfrm>
        </p:spPr>
        <p:txBody>
          <a:bodyPr>
            <a:noAutofit/>
          </a:bodyPr>
          <a:lstStyle/>
          <a:p>
            <a:pPr algn="just">
              <a:lnSpc>
                <a:spcPct val="150000"/>
              </a:lnSpc>
            </a:pPr>
            <a:r>
              <a:rPr lang="en-US" sz="2600" dirty="0"/>
              <a:t>These are the hubs which have their own power supply and can clean, boost, and relay the signal along with the network. It serves both as a repeater as well as wiring </a:t>
            </a:r>
            <a:r>
              <a:rPr lang="en-US" sz="2600" dirty="0" err="1"/>
              <a:t>centre</a:t>
            </a:r>
            <a:r>
              <a:rPr lang="en-US" sz="2600" dirty="0"/>
              <a:t>. These are used to extend the maximum distance between nodes.</a:t>
            </a:r>
          </a:p>
          <a:p>
            <a:pPr algn="just">
              <a:lnSpc>
                <a:spcPct val="150000"/>
              </a:lnSpc>
            </a:pPr>
            <a:r>
              <a:rPr lang="en-US" sz="2600" dirty="0">
                <a:solidFill>
                  <a:schemeClr val="tx1">
                    <a:lumMod val="95000"/>
                    <a:lumOff val="5000"/>
                  </a:schemeClr>
                </a:solidFill>
              </a:rPr>
              <a:t>It also works same as the passive Hub works. But before forwarding the data signals, it amplifies them. Due to this added feature, the active Hub is also known as the repeater.</a:t>
            </a:r>
          </a:p>
        </p:txBody>
      </p:sp>
      <p:sp>
        <p:nvSpPr>
          <p:cNvPr id="3" name="Title 2"/>
          <p:cNvSpPr>
            <a:spLocks noGrp="1"/>
          </p:cNvSpPr>
          <p:nvPr>
            <p:ph type="title"/>
          </p:nvPr>
        </p:nvSpPr>
        <p:spPr/>
        <p:txBody>
          <a:bodyPr/>
          <a:lstStyle/>
          <a:p>
            <a:r>
              <a:rPr lang="en-US" dirty="0">
                <a:latin typeface="Bahnschrift SemiBold" panose="020B0502040204020203"/>
              </a:rPr>
              <a:t>Active Hub</a:t>
            </a:r>
          </a:p>
        </p:txBody>
      </p:sp>
    </p:spTree>
    <p:extLst>
      <p:ext uri="{BB962C8B-B14F-4D97-AF65-F5344CB8AC3E}">
        <p14:creationId xmlns:p14="http://schemas.microsoft.com/office/powerpoint/2010/main" val="1774212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5370D9-A4A7-428C-8FCA-680EB7163EF8}"/>
              </a:ext>
            </a:extLst>
          </p:cNvPr>
          <p:cNvSpPr>
            <a:spLocks noGrp="1"/>
          </p:cNvSpPr>
          <p:nvPr>
            <p:ph idx="1"/>
          </p:nvPr>
        </p:nvSpPr>
        <p:spPr>
          <a:xfrm>
            <a:off x="269834" y="1361441"/>
            <a:ext cx="8439451" cy="3870126"/>
          </a:xfrm>
        </p:spPr>
        <p:txBody>
          <a:bodyPr>
            <a:normAutofit lnSpcReduction="10000"/>
          </a:bodyPr>
          <a:lstStyle/>
          <a:p>
            <a:pPr algn="just">
              <a:lnSpc>
                <a:spcPct val="150000"/>
              </a:lnSpc>
            </a:pPr>
            <a:r>
              <a:rPr lang="en-US" dirty="0"/>
              <a:t>Hardware devices that are used to connect computers, printers, fax machines and other electronic devices to a network are called </a:t>
            </a:r>
            <a:r>
              <a:rPr lang="en-US" dirty="0">
                <a:solidFill>
                  <a:srgbClr val="C00000"/>
                </a:solidFill>
              </a:rPr>
              <a:t>network devices. </a:t>
            </a:r>
          </a:p>
          <a:p>
            <a:pPr algn="just">
              <a:lnSpc>
                <a:spcPct val="150000"/>
              </a:lnSpc>
            </a:pPr>
            <a:r>
              <a:rPr lang="en-US" dirty="0"/>
              <a:t>These devices transfer data in a fast, secure and correct way over same or different networks.</a:t>
            </a:r>
          </a:p>
        </p:txBody>
      </p:sp>
      <p:sp>
        <p:nvSpPr>
          <p:cNvPr id="3" name="Title 2">
            <a:extLst>
              <a:ext uri="{FF2B5EF4-FFF2-40B4-BE49-F238E27FC236}">
                <a16:creationId xmlns:a16="http://schemas.microsoft.com/office/drawing/2014/main" id="{C8E65F5B-D10C-4A3B-BB7E-5DEBDA398757}"/>
              </a:ext>
            </a:extLst>
          </p:cNvPr>
          <p:cNvSpPr>
            <a:spLocks noGrp="1"/>
          </p:cNvSpPr>
          <p:nvPr>
            <p:ph type="title"/>
          </p:nvPr>
        </p:nvSpPr>
        <p:spPr/>
        <p:txBody>
          <a:bodyPr/>
          <a:lstStyle/>
          <a:p>
            <a:r>
              <a:rPr lang="en-US" dirty="0">
                <a:latin typeface="Bahnschrift SemiBold" panose="020B0502040204020203"/>
              </a:rPr>
              <a:t>Introduction</a:t>
            </a:r>
          </a:p>
        </p:txBody>
      </p:sp>
    </p:spTree>
    <p:extLst>
      <p:ext uri="{BB962C8B-B14F-4D97-AF65-F5344CB8AC3E}">
        <p14:creationId xmlns:p14="http://schemas.microsoft.com/office/powerpoint/2010/main" val="2014852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4" y="1137505"/>
            <a:ext cx="8654246" cy="4994911"/>
          </a:xfrm>
        </p:spPr>
        <p:txBody>
          <a:bodyPr>
            <a:normAutofit fontScale="92500" lnSpcReduction="10000"/>
          </a:bodyPr>
          <a:lstStyle/>
          <a:p>
            <a:pPr algn="just">
              <a:lnSpc>
                <a:spcPct val="160000"/>
              </a:lnSpc>
            </a:pPr>
            <a:r>
              <a:rPr lang="en-US" sz="3000" dirty="0"/>
              <a:t>These are the hubs which collect wiring from nodes and power supply from active hub. These hubs relay signals onto the network without cleaning and boosting them and can’t be used to extend the distance between nodes.</a:t>
            </a:r>
          </a:p>
          <a:p>
            <a:pPr algn="just">
              <a:lnSpc>
                <a:spcPct val="160000"/>
              </a:lnSpc>
            </a:pPr>
            <a:r>
              <a:rPr lang="en-US" sz="2600" dirty="0">
                <a:solidFill>
                  <a:schemeClr val="tx1">
                    <a:lumMod val="95000"/>
                    <a:lumOff val="5000"/>
                  </a:schemeClr>
                </a:solidFill>
              </a:rPr>
              <a:t>It forwards data signals in the same format in which it receives them. It does not change the data signal in any manner.</a:t>
            </a:r>
          </a:p>
        </p:txBody>
      </p:sp>
      <p:sp>
        <p:nvSpPr>
          <p:cNvPr id="3" name="Title 2"/>
          <p:cNvSpPr>
            <a:spLocks noGrp="1"/>
          </p:cNvSpPr>
          <p:nvPr>
            <p:ph type="title"/>
          </p:nvPr>
        </p:nvSpPr>
        <p:spPr/>
        <p:txBody>
          <a:bodyPr/>
          <a:lstStyle/>
          <a:p>
            <a:r>
              <a:rPr lang="en-US" dirty="0"/>
              <a:t>Passive Hub</a:t>
            </a:r>
          </a:p>
        </p:txBody>
      </p:sp>
    </p:spTree>
    <p:extLst>
      <p:ext uri="{BB962C8B-B14F-4D97-AF65-F5344CB8AC3E}">
        <p14:creationId xmlns:p14="http://schemas.microsoft.com/office/powerpoint/2010/main" val="84137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4" y="1361441"/>
            <a:ext cx="8654246" cy="3405432"/>
          </a:xfrm>
        </p:spPr>
        <p:txBody>
          <a:bodyPr/>
          <a:lstStyle/>
          <a:p>
            <a:pPr marL="0" indent="0" algn="just">
              <a:lnSpc>
                <a:spcPct val="150000"/>
              </a:lnSpc>
              <a:buNone/>
            </a:pPr>
            <a:r>
              <a:rPr lang="en-US" dirty="0"/>
              <a:t>It work like active hubs and include remote management capabilities. They also provide flexible data rates to network devices. It also enables an administrator to monitor the traffic passing through the hub and to configure each port in the hub.</a:t>
            </a:r>
          </a:p>
        </p:txBody>
      </p:sp>
      <p:sp>
        <p:nvSpPr>
          <p:cNvPr id="3" name="Title 2"/>
          <p:cNvSpPr>
            <a:spLocks noGrp="1"/>
          </p:cNvSpPr>
          <p:nvPr>
            <p:ph type="title"/>
          </p:nvPr>
        </p:nvSpPr>
        <p:spPr/>
        <p:txBody>
          <a:bodyPr/>
          <a:lstStyle/>
          <a:p>
            <a:r>
              <a:rPr lang="en-US" dirty="0">
                <a:effectLst/>
                <a:latin typeface="Bahnschrift SemiBold"/>
              </a:rPr>
              <a:t>Intelligent Hub</a:t>
            </a:r>
            <a:endParaRPr lang="en-US" dirty="0">
              <a:latin typeface="Bahnschrift SemiBold"/>
            </a:endParaRPr>
          </a:p>
        </p:txBody>
      </p:sp>
    </p:spTree>
    <p:extLst>
      <p:ext uri="{BB962C8B-B14F-4D97-AF65-F5344CB8AC3E}">
        <p14:creationId xmlns:p14="http://schemas.microsoft.com/office/powerpoint/2010/main" val="2548096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4" y="1361441"/>
            <a:ext cx="8654246" cy="1171898"/>
          </a:xfrm>
        </p:spPr>
        <p:txBody>
          <a:bodyPr>
            <a:normAutofit fontScale="92500"/>
          </a:bodyPr>
          <a:lstStyle/>
          <a:p>
            <a:pPr marL="0" indent="0" algn="just">
              <a:lnSpc>
                <a:spcPct val="150000"/>
              </a:lnSpc>
              <a:buNone/>
            </a:pPr>
            <a:r>
              <a:rPr lang="en-IN" dirty="0"/>
              <a:t>Hub works on the </a:t>
            </a:r>
            <a:r>
              <a:rPr lang="en-IN" dirty="0">
                <a:solidFill>
                  <a:srgbClr val="C00000"/>
                </a:solidFill>
              </a:rPr>
              <a:t>physical layer </a:t>
            </a:r>
            <a:r>
              <a:rPr lang="en-IN" dirty="0"/>
              <a:t>of OSI or TCP/IP model.</a:t>
            </a:r>
          </a:p>
        </p:txBody>
      </p:sp>
      <p:sp>
        <p:nvSpPr>
          <p:cNvPr id="3" name="Title 2"/>
          <p:cNvSpPr>
            <a:spLocks noGrp="1"/>
          </p:cNvSpPr>
          <p:nvPr>
            <p:ph type="title"/>
          </p:nvPr>
        </p:nvSpPr>
        <p:spPr/>
        <p:txBody>
          <a:bodyPr/>
          <a:lstStyle/>
          <a:p>
            <a:r>
              <a:rPr lang="en-US" dirty="0">
                <a:latin typeface="Bahnschrift SemiBold" panose="020B0502040204020203"/>
              </a:rPr>
              <a:t>Which Layer Hub Operates?</a:t>
            </a:r>
          </a:p>
        </p:txBody>
      </p:sp>
    </p:spTree>
    <p:extLst>
      <p:ext uri="{BB962C8B-B14F-4D97-AF65-F5344CB8AC3E}">
        <p14:creationId xmlns:p14="http://schemas.microsoft.com/office/powerpoint/2010/main" val="3710118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4" y="1361441"/>
            <a:ext cx="8654246" cy="3210560"/>
          </a:xfrm>
        </p:spPr>
        <p:txBody>
          <a:bodyPr>
            <a:normAutofit lnSpcReduction="10000"/>
          </a:bodyPr>
          <a:lstStyle/>
          <a:p>
            <a:pPr algn="just">
              <a:lnSpc>
                <a:spcPct val="150000"/>
              </a:lnSpc>
              <a:tabLst>
                <a:tab pos="465138" algn="l"/>
              </a:tabLst>
            </a:pPr>
            <a:r>
              <a:rPr lang="en-IN" dirty="0"/>
              <a:t>Switch is a multiple LAN connecting device, which takes incoming data packet from any multiple input ports and passes the data packet to specific output port.</a:t>
            </a:r>
          </a:p>
          <a:p>
            <a:pPr algn="just">
              <a:lnSpc>
                <a:spcPct val="150000"/>
              </a:lnSpc>
            </a:pPr>
            <a:r>
              <a:rPr lang="en-IN" dirty="0"/>
              <a:t>Switch is an </a:t>
            </a:r>
            <a:r>
              <a:rPr lang="en-IN" dirty="0">
                <a:solidFill>
                  <a:srgbClr val="C00000"/>
                </a:solidFill>
              </a:rPr>
              <a:t>intelligent</a:t>
            </a:r>
            <a:r>
              <a:rPr lang="en-IN" dirty="0"/>
              <a:t> device</a:t>
            </a:r>
            <a:endParaRPr lang="en-US" dirty="0"/>
          </a:p>
        </p:txBody>
      </p:sp>
      <p:sp>
        <p:nvSpPr>
          <p:cNvPr id="3" name="Title 2"/>
          <p:cNvSpPr>
            <a:spLocks noGrp="1"/>
          </p:cNvSpPr>
          <p:nvPr>
            <p:ph type="title"/>
          </p:nvPr>
        </p:nvSpPr>
        <p:spPr/>
        <p:txBody>
          <a:bodyPr/>
          <a:lstStyle/>
          <a:p>
            <a:r>
              <a:rPr lang="en-IN" altLang="en-US" dirty="0">
                <a:latin typeface="Bahnschrift SemiBold" panose="020B0502040204020203"/>
              </a:rPr>
              <a:t>Switch</a:t>
            </a:r>
            <a:endParaRPr lang="en-US" dirty="0">
              <a:latin typeface="Bahnschrift SemiBold" panose="020B0502040204020203"/>
            </a:endParaRPr>
          </a:p>
        </p:txBody>
      </p:sp>
    </p:spTree>
    <p:extLst>
      <p:ext uri="{BB962C8B-B14F-4D97-AF65-F5344CB8AC3E}">
        <p14:creationId xmlns:p14="http://schemas.microsoft.com/office/powerpoint/2010/main" val="36258542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295640319"/>
              </p:ext>
            </p:extLst>
          </p:nvPr>
        </p:nvGraphicFramePr>
        <p:xfrm>
          <a:off x="595504" y="4015894"/>
          <a:ext cx="7147219" cy="2377440"/>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303827">
                  <a:extLst>
                    <a:ext uri="{9D8B030D-6E8A-4147-A177-3AD203B41FA5}">
                      <a16:colId xmlns:a16="http://schemas.microsoft.com/office/drawing/2014/main" val="1320122543"/>
                    </a:ext>
                  </a:extLst>
                </a:gridCol>
                <a:gridCol w="2166480">
                  <a:extLst>
                    <a:ext uri="{9D8B030D-6E8A-4147-A177-3AD203B41FA5}">
                      <a16:colId xmlns:a16="http://schemas.microsoft.com/office/drawing/2014/main" val="288129727"/>
                    </a:ext>
                  </a:extLst>
                </a:gridCol>
                <a:gridCol w="3676912">
                  <a:extLst>
                    <a:ext uri="{9D8B030D-6E8A-4147-A177-3AD203B41FA5}">
                      <a16:colId xmlns:a16="http://schemas.microsoft.com/office/drawing/2014/main" val="3212498503"/>
                    </a:ext>
                  </a:extLst>
                </a:gridCol>
              </a:tblGrid>
              <a:tr h="378210">
                <a:tc gridSpan="3">
                  <a:txBody>
                    <a:bodyPr/>
                    <a:lstStyle/>
                    <a:p>
                      <a:pPr algn="ctr"/>
                      <a:r>
                        <a:rPr lang="en-US" sz="2000" dirty="0">
                          <a:solidFill>
                            <a:sysClr val="windowText" lastClr="000000"/>
                          </a:solidFill>
                          <a:latin typeface="Bahnschrift" panose="020B0502040204020203"/>
                        </a:rPr>
                        <a:t>SWITCH 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CCF0"/>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572188342"/>
                  </a:ext>
                </a:extLst>
              </a:tr>
              <a:tr h="383464">
                <a:tc>
                  <a:txBody>
                    <a:bodyPr/>
                    <a:lstStyle/>
                    <a:p>
                      <a:pPr algn="ctr"/>
                      <a:r>
                        <a:rPr lang="en-US" sz="2000" b="1" dirty="0">
                          <a:latin typeface="Bahnschrift" panose="020B0502040204020203"/>
                        </a:rPr>
                        <a:t>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CDFF5"/>
                    </a:solidFill>
                  </a:tcPr>
                </a:tc>
                <a:tc>
                  <a:txBody>
                    <a:bodyPr/>
                    <a:lstStyle/>
                    <a:p>
                      <a:pPr algn="ctr"/>
                      <a:r>
                        <a:rPr lang="en-US" sz="2000" b="1" dirty="0">
                          <a:latin typeface="Bahnschrift" panose="020B0502040204020203"/>
                        </a:rPr>
                        <a:t>DEVICE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CDFF5"/>
                    </a:solidFill>
                  </a:tcPr>
                </a:tc>
                <a:tc>
                  <a:txBody>
                    <a:bodyPr/>
                    <a:lstStyle/>
                    <a:p>
                      <a:pPr algn="ctr"/>
                      <a:r>
                        <a:rPr lang="en-US" sz="2000" b="1" dirty="0">
                          <a:latin typeface="Bahnschrift" panose="020B0502040204020203"/>
                        </a:rPr>
                        <a:t>MAC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CDFF5"/>
                    </a:solidFill>
                  </a:tcPr>
                </a:tc>
                <a:extLst>
                  <a:ext uri="{0D108BD9-81ED-4DB2-BD59-A6C34878D82A}">
                    <a16:rowId xmlns:a16="http://schemas.microsoft.com/office/drawing/2014/main" val="1163058838"/>
                  </a:ext>
                </a:extLst>
              </a:tr>
              <a:tr h="383464">
                <a:tc>
                  <a:txBody>
                    <a:bodyPr/>
                    <a:lstStyle/>
                    <a:p>
                      <a:pPr algn="ctr"/>
                      <a:r>
                        <a:rPr lang="en-US" sz="2000" dirty="0">
                          <a:latin typeface="Bahnschrift" panose="020B0502040204020203"/>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CDFF5"/>
                    </a:solidFill>
                  </a:tcPr>
                </a:tc>
                <a:tc>
                  <a:txBody>
                    <a:bodyPr/>
                    <a:lstStyle/>
                    <a:p>
                      <a:pPr algn="ctr"/>
                      <a:r>
                        <a:rPr lang="en-US" sz="2000" dirty="0">
                          <a:latin typeface="Bahnschrift" panose="020B0502040204020203"/>
                        </a:rPr>
                        <a:t>DETECTED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CDFF5"/>
                    </a:solidFill>
                  </a:tcPr>
                </a:tc>
                <a:tc>
                  <a:txBody>
                    <a:bodyPr/>
                    <a:lstStyle/>
                    <a:p>
                      <a:pPr algn="ctr"/>
                      <a:r>
                        <a:rPr lang="en-US" sz="2000" dirty="0">
                          <a:latin typeface="Bahnschrift" panose="020B0502040204020203"/>
                        </a:rPr>
                        <a:t>00-04-5A-63-AI-66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CDFF5"/>
                    </a:solidFill>
                  </a:tcPr>
                </a:tc>
                <a:extLst>
                  <a:ext uri="{0D108BD9-81ED-4DB2-BD59-A6C34878D82A}">
                    <a16:rowId xmlns:a16="http://schemas.microsoft.com/office/drawing/2014/main" val="2488023596"/>
                  </a:ext>
                </a:extLst>
              </a:tr>
              <a:tr h="383464">
                <a:tc>
                  <a:txBody>
                    <a:bodyPr/>
                    <a:lstStyle/>
                    <a:p>
                      <a:pPr algn="ctr"/>
                      <a:r>
                        <a:rPr lang="en-US" sz="2000" dirty="0">
                          <a:latin typeface="Bahnschrift" panose="020B0502040204020203"/>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CDFF5"/>
                    </a:solidFill>
                  </a:tcPr>
                </a:tc>
                <a:tc>
                  <a:txBody>
                    <a:bodyPr/>
                    <a:lstStyle/>
                    <a:p>
                      <a:pPr algn="ctr"/>
                      <a:r>
                        <a:rPr lang="en-US" sz="2000" dirty="0">
                          <a:latin typeface="Bahnschrift" panose="020B0502040204020203"/>
                        </a:rPr>
                        <a:t>DETECTED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CDFF5"/>
                    </a:solidFill>
                  </a:tcPr>
                </a:tc>
                <a:tc>
                  <a:txBody>
                    <a:bodyPr/>
                    <a:lstStyle/>
                    <a:p>
                      <a:pPr algn="ctr"/>
                      <a:r>
                        <a:rPr lang="en-US" sz="2000" dirty="0">
                          <a:latin typeface="Bahnschrift" panose="020B0502040204020203"/>
                        </a:rPr>
                        <a:t>90-02-7B-C2-C0-67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CDFF5"/>
                    </a:solidFill>
                  </a:tcPr>
                </a:tc>
                <a:extLst>
                  <a:ext uri="{0D108BD9-81ED-4DB2-BD59-A6C34878D82A}">
                    <a16:rowId xmlns:a16="http://schemas.microsoft.com/office/drawing/2014/main" val="3185191406"/>
                  </a:ext>
                </a:extLst>
              </a:tr>
              <a:tr h="383464">
                <a:tc>
                  <a:txBody>
                    <a:bodyPr/>
                    <a:lstStyle/>
                    <a:p>
                      <a:pPr algn="ctr"/>
                      <a:r>
                        <a:rPr lang="en-US" sz="2000" dirty="0">
                          <a:latin typeface="Bahnschrift" panose="020B0502040204020203"/>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CDFF5"/>
                    </a:solidFill>
                  </a:tcPr>
                </a:tc>
                <a:tc>
                  <a:txBody>
                    <a:bodyPr/>
                    <a:lstStyle/>
                    <a:p>
                      <a:pPr algn="ctr"/>
                      <a:r>
                        <a:rPr lang="en-US" sz="2000" dirty="0">
                          <a:latin typeface="Bahnschrift" panose="020B0502040204020203"/>
                        </a:rPr>
                        <a:t>DETECTED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CDFF5"/>
                    </a:solidFill>
                  </a:tcPr>
                </a:tc>
                <a:tc>
                  <a:txBody>
                    <a:bodyPr/>
                    <a:lstStyle/>
                    <a:p>
                      <a:pPr algn="ctr"/>
                      <a:r>
                        <a:rPr lang="en-US" sz="2000" dirty="0">
                          <a:latin typeface="Bahnschrift" panose="020B0502040204020203"/>
                        </a:rPr>
                        <a:t>32-07-9A-A2-00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CDFF5"/>
                    </a:solidFill>
                  </a:tcPr>
                </a:tc>
                <a:extLst>
                  <a:ext uri="{0D108BD9-81ED-4DB2-BD59-A6C34878D82A}">
                    <a16:rowId xmlns:a16="http://schemas.microsoft.com/office/drawing/2014/main" val="140101304"/>
                  </a:ext>
                </a:extLst>
              </a:tr>
              <a:tr h="383464">
                <a:tc>
                  <a:txBody>
                    <a:bodyPr/>
                    <a:lstStyle/>
                    <a:p>
                      <a:pPr algn="ctr"/>
                      <a:r>
                        <a:rPr lang="en-US" sz="2000" dirty="0">
                          <a:latin typeface="Bahnschrift" panose="020B0502040204020203"/>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CDFF5"/>
                    </a:solidFill>
                  </a:tcPr>
                </a:tc>
                <a:tc>
                  <a:txBody>
                    <a:bodyPr/>
                    <a:lstStyle/>
                    <a:p>
                      <a:pPr algn="ctr"/>
                      <a:r>
                        <a:rPr lang="en-US" sz="2000" dirty="0">
                          <a:latin typeface="Bahnschrift" panose="020B0502040204020203"/>
                        </a:rPr>
                        <a:t>DETECTED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CDFF5"/>
                    </a:solidFill>
                  </a:tcPr>
                </a:tc>
                <a:tc>
                  <a:txBody>
                    <a:bodyPr/>
                    <a:lstStyle/>
                    <a:p>
                      <a:pPr algn="ctr"/>
                      <a:r>
                        <a:rPr lang="en-US" sz="2000" dirty="0">
                          <a:latin typeface="Bahnschrift" panose="020B0502040204020203"/>
                        </a:rPr>
                        <a:t>72-00-FA-63-A9-66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CDFF5"/>
                    </a:solidFill>
                  </a:tcPr>
                </a:tc>
                <a:extLst>
                  <a:ext uri="{0D108BD9-81ED-4DB2-BD59-A6C34878D82A}">
                    <a16:rowId xmlns:a16="http://schemas.microsoft.com/office/drawing/2014/main" val="3829770325"/>
                  </a:ext>
                </a:extLst>
              </a:tr>
            </a:tbl>
          </a:graphicData>
        </a:graphic>
      </p:graphicFrame>
      <p:sp>
        <p:nvSpPr>
          <p:cNvPr id="3" name="Title 2"/>
          <p:cNvSpPr>
            <a:spLocks noGrp="1"/>
          </p:cNvSpPr>
          <p:nvPr>
            <p:ph type="title"/>
          </p:nvPr>
        </p:nvSpPr>
        <p:spPr/>
        <p:txBody>
          <a:bodyPr/>
          <a:lstStyle/>
          <a:p>
            <a:pPr algn="just"/>
            <a:r>
              <a:rPr lang="en-US" dirty="0">
                <a:latin typeface="Bahnschrift SemiBold" panose="020B0502040204020203"/>
              </a:rPr>
              <a:t>Switch</a:t>
            </a:r>
          </a:p>
        </p:txBody>
      </p:sp>
      <p:pic>
        <p:nvPicPr>
          <p:cNvPr id="6" name="Picture 5"/>
          <p:cNvPicPr>
            <a:picLocks noChangeAspect="1"/>
          </p:cNvPicPr>
          <p:nvPr/>
        </p:nvPicPr>
        <p:blipFill>
          <a:blip r:embed="rId2"/>
          <a:stretch>
            <a:fillRect/>
          </a:stretch>
        </p:blipFill>
        <p:spPr>
          <a:xfrm>
            <a:off x="2219153" y="1448820"/>
            <a:ext cx="4705693" cy="2178800"/>
          </a:xfrm>
          <a:prstGeom prst="rect">
            <a:avLst/>
          </a:prstGeom>
          <a:ln>
            <a:solidFill>
              <a:schemeClr val="tx1"/>
            </a:solidFill>
          </a:ln>
          <a:effectLst>
            <a:outerShdw blurRad="63500" sx="102000" sy="102000" algn="ctr" rotWithShape="0">
              <a:prstClr val="black">
                <a:alpha val="40000"/>
              </a:prstClr>
            </a:outerShdw>
          </a:effectLst>
        </p:spPr>
      </p:pic>
      <p:sp>
        <p:nvSpPr>
          <p:cNvPr id="11" name="Right Brace 10"/>
          <p:cNvSpPr/>
          <p:nvPr/>
        </p:nvSpPr>
        <p:spPr>
          <a:xfrm>
            <a:off x="7185267" y="4800732"/>
            <a:ext cx="558835" cy="1515650"/>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sz="2000">
              <a:latin typeface="Bahnschrift" panose="020B0502040204020203"/>
            </a:endParaRPr>
          </a:p>
        </p:txBody>
      </p:sp>
      <p:sp>
        <p:nvSpPr>
          <p:cNvPr id="12" name="TextBox 11"/>
          <p:cNvSpPr txBox="1"/>
          <p:nvPr/>
        </p:nvSpPr>
        <p:spPr>
          <a:xfrm>
            <a:off x="7742723" y="5204614"/>
            <a:ext cx="1521198" cy="707886"/>
          </a:xfrm>
          <a:prstGeom prst="rect">
            <a:avLst/>
          </a:prstGeom>
          <a:noFill/>
        </p:spPr>
        <p:txBody>
          <a:bodyPr wrap="square" rtlCol="0">
            <a:spAutoFit/>
          </a:bodyPr>
          <a:lstStyle/>
          <a:p>
            <a:pPr algn="ctr"/>
            <a:r>
              <a:rPr lang="en-US" sz="2000" dirty="0">
                <a:latin typeface="Bahnschrift" panose="020B0502040204020203"/>
              </a:rPr>
              <a:t>Physical Addresses</a:t>
            </a:r>
          </a:p>
        </p:txBody>
      </p:sp>
    </p:spTree>
    <p:extLst>
      <p:ext uri="{BB962C8B-B14F-4D97-AF65-F5344CB8AC3E}">
        <p14:creationId xmlns:p14="http://schemas.microsoft.com/office/powerpoint/2010/main" val="3540465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Bahnschrift SemiBold" panose="020B0502040204020203"/>
              </a:rPr>
              <a:t>Switch Example</a:t>
            </a:r>
          </a:p>
        </p:txBody>
      </p:sp>
      <p:pic>
        <p:nvPicPr>
          <p:cNvPr id="6" name="Content Placeholder 5"/>
          <p:cNvPicPr>
            <a:picLocks noGrp="1" noChangeAspect="1"/>
          </p:cNvPicPr>
          <p:nvPr>
            <p:ph idx="1"/>
          </p:nvPr>
        </p:nvPicPr>
        <p:blipFill>
          <a:blip r:embed="rId2"/>
          <a:stretch>
            <a:fillRect/>
          </a:stretch>
        </p:blipFill>
        <p:spPr>
          <a:xfrm>
            <a:off x="270617" y="1545347"/>
            <a:ext cx="8653463" cy="4867572"/>
          </a:xfrm>
          <a:prstGeom prst="rect">
            <a:avLst/>
          </a:prstGeom>
          <a:ln>
            <a:solidFill>
              <a:schemeClr val="tx1"/>
            </a:solidFill>
          </a:ln>
          <a:effectLst>
            <a:outerShdw blurRad="63500" sx="102000" sy="102000" algn="ctr" rotWithShape="0">
              <a:prstClr val="black">
                <a:alpha val="40000"/>
              </a:prstClr>
            </a:outerShdw>
          </a:effectLst>
        </p:spPr>
      </p:pic>
      <p:cxnSp>
        <p:nvCxnSpPr>
          <p:cNvPr id="8" name="Straight Arrow Connector 7"/>
          <p:cNvCxnSpPr>
            <a:cxnSpLocks/>
          </p:cNvCxnSpPr>
          <p:nvPr/>
        </p:nvCxnSpPr>
        <p:spPr>
          <a:xfrm>
            <a:off x="2038662" y="3147934"/>
            <a:ext cx="1843790" cy="8615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077969" y="2987091"/>
            <a:ext cx="1728592" cy="72651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0108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833" y="0"/>
            <a:ext cx="8654247" cy="1064870"/>
          </a:xfrm>
        </p:spPr>
        <p:txBody>
          <a:bodyPr/>
          <a:lstStyle/>
          <a:p>
            <a:r>
              <a:rPr lang="en-US" dirty="0">
                <a:latin typeface="Bahnschrift SemiBold" panose="020B0502040204020203"/>
              </a:rPr>
              <a:t>Switch Example</a:t>
            </a:r>
          </a:p>
        </p:txBody>
      </p:sp>
      <p:pic>
        <p:nvPicPr>
          <p:cNvPr id="6" name="Content Placeholder 5"/>
          <p:cNvPicPr>
            <a:picLocks noGrp="1" noChangeAspect="1"/>
          </p:cNvPicPr>
          <p:nvPr>
            <p:ph idx="1"/>
          </p:nvPr>
        </p:nvPicPr>
        <p:blipFill>
          <a:blip r:embed="rId2"/>
          <a:stretch>
            <a:fillRect/>
          </a:stretch>
        </p:blipFill>
        <p:spPr>
          <a:xfrm>
            <a:off x="270617" y="1590317"/>
            <a:ext cx="8653463" cy="4867572"/>
          </a:xfrm>
          <a:prstGeom prst="rect">
            <a:avLst/>
          </a:prstGeom>
          <a:ln>
            <a:solidFill>
              <a:schemeClr val="tx1"/>
            </a:solidFill>
          </a:ln>
          <a:effectLst>
            <a:outerShdw blurRad="63500" sx="102000" sy="102000" algn="ctr" rotWithShape="0">
              <a:prstClr val="black">
                <a:alpha val="40000"/>
              </a:prstClr>
            </a:outerShdw>
          </a:effectLst>
        </p:spPr>
      </p:pic>
      <p:cxnSp>
        <p:nvCxnSpPr>
          <p:cNvPr id="8" name="Straight Arrow Connector 7"/>
          <p:cNvCxnSpPr>
            <a:cxnSpLocks/>
          </p:cNvCxnSpPr>
          <p:nvPr/>
        </p:nvCxnSpPr>
        <p:spPr>
          <a:xfrm>
            <a:off x="2069385" y="3222884"/>
            <a:ext cx="1779106" cy="80943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9514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4" y="1361440"/>
            <a:ext cx="8654246" cy="1306809"/>
          </a:xfrm>
        </p:spPr>
        <p:txBody>
          <a:bodyPr/>
          <a:lstStyle/>
          <a:p>
            <a:pPr marL="0" indent="0" algn="just">
              <a:lnSpc>
                <a:spcPct val="150000"/>
              </a:lnSpc>
              <a:buNone/>
            </a:pPr>
            <a:r>
              <a:rPr lang="en-US" dirty="0"/>
              <a:t>Far more </a:t>
            </a:r>
            <a:r>
              <a:rPr lang="en-US" dirty="0" err="1"/>
              <a:t>preffered</a:t>
            </a:r>
            <a:r>
              <a:rPr lang="en-US" dirty="0"/>
              <a:t> over hubs because they reduce any unnecessary traffic on the network.</a:t>
            </a:r>
          </a:p>
        </p:txBody>
      </p:sp>
      <p:sp>
        <p:nvSpPr>
          <p:cNvPr id="3" name="Title 2"/>
          <p:cNvSpPr>
            <a:spLocks noGrp="1"/>
          </p:cNvSpPr>
          <p:nvPr>
            <p:ph type="title"/>
          </p:nvPr>
        </p:nvSpPr>
        <p:spPr/>
        <p:txBody>
          <a:bodyPr/>
          <a:lstStyle/>
          <a:p>
            <a:r>
              <a:rPr lang="en-US" dirty="0">
                <a:latin typeface="Bahnschrift SemiBold"/>
              </a:rPr>
              <a:t>Switch</a:t>
            </a:r>
          </a:p>
        </p:txBody>
      </p:sp>
      <p:graphicFrame>
        <p:nvGraphicFramePr>
          <p:cNvPr id="11" name="Diagram 10">
            <a:extLst>
              <a:ext uri="{FF2B5EF4-FFF2-40B4-BE49-F238E27FC236}">
                <a16:creationId xmlns:a16="http://schemas.microsoft.com/office/drawing/2014/main" id="{FCD136FE-B8F2-49D2-BA76-238FB8157FBC}"/>
              </a:ext>
            </a:extLst>
          </p:cNvPr>
          <p:cNvGraphicFramePr/>
          <p:nvPr>
            <p:extLst>
              <p:ext uri="{D42A27DB-BD31-4B8C-83A1-F6EECF244321}">
                <p14:modId xmlns:p14="http://schemas.microsoft.com/office/powerpoint/2010/main" val="1721479773"/>
              </p:ext>
            </p:extLst>
          </p:nvPr>
        </p:nvGraphicFramePr>
        <p:xfrm>
          <a:off x="1319134" y="2548328"/>
          <a:ext cx="6505731" cy="3508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77719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24349351"/>
              </p:ext>
            </p:extLst>
          </p:nvPr>
        </p:nvGraphicFramePr>
        <p:xfrm>
          <a:off x="399952" y="1685386"/>
          <a:ext cx="8344096" cy="3583242"/>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4172048">
                  <a:extLst>
                    <a:ext uri="{9D8B030D-6E8A-4147-A177-3AD203B41FA5}">
                      <a16:colId xmlns:a16="http://schemas.microsoft.com/office/drawing/2014/main" val="202230068"/>
                    </a:ext>
                  </a:extLst>
                </a:gridCol>
                <a:gridCol w="4172048">
                  <a:extLst>
                    <a:ext uri="{9D8B030D-6E8A-4147-A177-3AD203B41FA5}">
                      <a16:colId xmlns:a16="http://schemas.microsoft.com/office/drawing/2014/main" val="3160908588"/>
                    </a:ext>
                  </a:extLst>
                </a:gridCol>
              </a:tblGrid>
              <a:tr h="593119">
                <a:tc>
                  <a:txBody>
                    <a:bodyPr/>
                    <a:lstStyle/>
                    <a:p>
                      <a:pPr algn="ctr">
                        <a:lnSpc>
                          <a:spcPct val="100000"/>
                        </a:lnSpc>
                      </a:pPr>
                      <a:r>
                        <a:rPr lang="en-US" sz="2400" b="0" dirty="0">
                          <a:solidFill>
                            <a:sysClr val="windowText" lastClr="000000"/>
                          </a:solidFill>
                          <a:latin typeface="Bahnschrift" panose="020B0502040204020203"/>
                        </a:rPr>
                        <a:t>Hub</a:t>
                      </a: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CCF0"/>
                    </a:solidFill>
                  </a:tcPr>
                </a:tc>
                <a:tc>
                  <a:txBody>
                    <a:bodyPr/>
                    <a:lstStyle/>
                    <a:p>
                      <a:pPr algn="ctr">
                        <a:lnSpc>
                          <a:spcPct val="100000"/>
                        </a:lnSpc>
                      </a:pPr>
                      <a:r>
                        <a:rPr lang="en-US" sz="2400" b="0" dirty="0">
                          <a:solidFill>
                            <a:sysClr val="windowText" lastClr="000000"/>
                          </a:solidFill>
                          <a:latin typeface="Bahnschrift" panose="020B0502040204020203"/>
                        </a:rPr>
                        <a:t>Switch</a:t>
                      </a: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CCF0"/>
                    </a:solidFill>
                  </a:tcPr>
                </a:tc>
                <a:extLst>
                  <a:ext uri="{0D108BD9-81ED-4DB2-BD59-A6C34878D82A}">
                    <a16:rowId xmlns:a16="http://schemas.microsoft.com/office/drawing/2014/main" val="1635476084"/>
                  </a:ext>
                </a:extLst>
              </a:tr>
              <a:tr h="2497871">
                <a:tc>
                  <a:txBody>
                    <a:bodyPr/>
                    <a:lstStyle/>
                    <a:p>
                      <a:pPr algn="just">
                        <a:lnSpc>
                          <a:spcPct val="150000"/>
                        </a:lnSpc>
                      </a:pPr>
                      <a:r>
                        <a:rPr lang="en-US" sz="2400" b="0" dirty="0">
                          <a:latin typeface="Bahnschrift" panose="020B0502040204020203"/>
                        </a:rPr>
                        <a:t>Only</a:t>
                      </a:r>
                      <a:r>
                        <a:rPr lang="en-US" sz="2400" b="0" baseline="0" dirty="0">
                          <a:latin typeface="Bahnschrift" panose="020B0502040204020203"/>
                        </a:rPr>
                        <a:t> detects </a:t>
                      </a:r>
                      <a:r>
                        <a:rPr lang="en-US" sz="2400" b="0" baseline="0" dirty="0" err="1">
                          <a:latin typeface="Bahnschrift" panose="020B0502040204020203"/>
                        </a:rPr>
                        <a:t>thata</a:t>
                      </a:r>
                      <a:r>
                        <a:rPr lang="en-US" sz="2400" b="0" baseline="0" dirty="0">
                          <a:latin typeface="Bahnschrift" panose="020B0502040204020203"/>
                        </a:rPr>
                        <a:t> device is physically connected to it.</a:t>
                      </a:r>
                      <a:endParaRPr lang="en-US" sz="2400" b="0" dirty="0">
                        <a:latin typeface="Bahnschrift" panose="020B0502040204020203"/>
                      </a:endParaRP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DFF5"/>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2400" b="0" dirty="0">
                          <a:latin typeface="Bahnschrift" panose="020B0502040204020203"/>
                        </a:rPr>
                        <a:t>Can detect specific devices that are connected to it</a:t>
                      </a:r>
                      <a:r>
                        <a:rPr lang="en-US" sz="2400" b="0" baseline="0" dirty="0">
                          <a:latin typeface="Bahnschrift" panose="020B0502040204020203"/>
                        </a:rPr>
                        <a:t> because it k</a:t>
                      </a:r>
                      <a:r>
                        <a:rPr lang="en-US" sz="2400" b="0" dirty="0">
                          <a:latin typeface="Bahnschrift" panose="020B0502040204020203"/>
                        </a:rPr>
                        <a:t>eeps a record of MAC ADDRESS of those devices.</a:t>
                      </a: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DFF5"/>
                    </a:solidFill>
                  </a:tcPr>
                </a:tc>
                <a:extLst>
                  <a:ext uri="{0D108BD9-81ED-4DB2-BD59-A6C34878D82A}">
                    <a16:rowId xmlns:a16="http://schemas.microsoft.com/office/drawing/2014/main" val="2135410659"/>
                  </a:ext>
                </a:extLst>
              </a:tr>
            </a:tbl>
          </a:graphicData>
        </a:graphic>
      </p:graphicFrame>
      <p:sp>
        <p:nvSpPr>
          <p:cNvPr id="3" name="Title 2"/>
          <p:cNvSpPr>
            <a:spLocks noGrp="1"/>
          </p:cNvSpPr>
          <p:nvPr>
            <p:ph type="title"/>
          </p:nvPr>
        </p:nvSpPr>
        <p:spPr/>
        <p:txBody>
          <a:bodyPr/>
          <a:lstStyle/>
          <a:p>
            <a:r>
              <a:rPr lang="en-US" dirty="0">
                <a:latin typeface="Bahnschrift SemiBold" panose="020B0502040204020203"/>
              </a:rPr>
              <a:t>Hub and switch</a:t>
            </a:r>
          </a:p>
        </p:txBody>
      </p:sp>
    </p:spTree>
    <p:extLst>
      <p:ext uri="{BB962C8B-B14F-4D97-AF65-F5344CB8AC3E}">
        <p14:creationId xmlns:p14="http://schemas.microsoft.com/office/powerpoint/2010/main" val="29892126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lnSpc>
                <a:spcPct val="150000"/>
              </a:lnSpc>
            </a:pPr>
            <a:r>
              <a:rPr lang="en-US" sz="2600" dirty="0"/>
              <a:t>Both are used to exchange data within a local area network.</a:t>
            </a:r>
          </a:p>
          <a:p>
            <a:pPr algn="just">
              <a:lnSpc>
                <a:spcPct val="150000"/>
              </a:lnSpc>
            </a:pPr>
            <a:r>
              <a:rPr lang="en-US" sz="2600" dirty="0">
                <a:solidFill>
                  <a:srgbClr val="FF0000"/>
                </a:solidFill>
              </a:rPr>
              <a:t>Example</a:t>
            </a:r>
          </a:p>
          <a:p>
            <a:pPr marL="914400" lvl="2" indent="0" algn="just">
              <a:lnSpc>
                <a:spcPct val="150000"/>
              </a:lnSpc>
              <a:buNone/>
            </a:pPr>
            <a:r>
              <a:rPr lang="en-US" sz="2600" dirty="0"/>
              <a:t>In your home network or in a business.</a:t>
            </a:r>
          </a:p>
          <a:p>
            <a:pPr algn="just">
              <a:lnSpc>
                <a:spcPct val="150000"/>
              </a:lnSpc>
            </a:pPr>
            <a:r>
              <a:rPr lang="en-US" sz="2600" dirty="0"/>
              <a:t>Not used to exchange data outside their own network such as out on the internet. </a:t>
            </a:r>
          </a:p>
          <a:p>
            <a:pPr algn="just">
              <a:lnSpc>
                <a:spcPct val="150000"/>
              </a:lnSpc>
            </a:pPr>
            <a:r>
              <a:rPr lang="en-US" sz="2600" dirty="0"/>
              <a:t>Hubs and switches do not read IP addresses. So that’s where the router comes in.</a:t>
            </a:r>
          </a:p>
        </p:txBody>
      </p:sp>
      <p:sp>
        <p:nvSpPr>
          <p:cNvPr id="3" name="Title 2"/>
          <p:cNvSpPr>
            <a:spLocks noGrp="1"/>
          </p:cNvSpPr>
          <p:nvPr>
            <p:ph type="title"/>
          </p:nvPr>
        </p:nvSpPr>
        <p:spPr/>
        <p:txBody>
          <a:bodyPr/>
          <a:lstStyle/>
          <a:p>
            <a:r>
              <a:rPr lang="en-US" dirty="0">
                <a:latin typeface="Bahnschrift SemiBold" panose="020B0502040204020203"/>
              </a:rPr>
              <a:t>Similarity Between Hub and Switch</a:t>
            </a:r>
          </a:p>
        </p:txBody>
      </p:sp>
    </p:spTree>
    <p:extLst>
      <p:ext uri="{BB962C8B-B14F-4D97-AF65-F5344CB8AC3E}">
        <p14:creationId xmlns:p14="http://schemas.microsoft.com/office/powerpoint/2010/main" val="3365066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329AA3-568D-4251-8CEC-857A9631EF99}"/>
              </a:ext>
            </a:extLst>
          </p:cNvPr>
          <p:cNvSpPr>
            <a:spLocks noGrp="1"/>
          </p:cNvSpPr>
          <p:nvPr>
            <p:ph type="title"/>
          </p:nvPr>
        </p:nvSpPr>
        <p:spPr/>
        <p:txBody>
          <a:bodyPr/>
          <a:lstStyle/>
          <a:p>
            <a:r>
              <a:rPr lang="en-US" dirty="0">
                <a:latin typeface="Bahnschrift SemiBold" panose="020B0502040204020203"/>
              </a:rPr>
              <a:t>Uses of Networking Devices</a:t>
            </a:r>
          </a:p>
        </p:txBody>
      </p:sp>
      <p:graphicFrame>
        <p:nvGraphicFramePr>
          <p:cNvPr id="5" name="Diagram 4">
            <a:extLst>
              <a:ext uri="{FF2B5EF4-FFF2-40B4-BE49-F238E27FC236}">
                <a16:creationId xmlns:a16="http://schemas.microsoft.com/office/drawing/2014/main" id="{221D527A-50C5-4389-B4F1-F90E41073F0C}"/>
              </a:ext>
            </a:extLst>
          </p:cNvPr>
          <p:cNvGraphicFramePr/>
          <p:nvPr>
            <p:extLst>
              <p:ext uri="{D42A27DB-BD31-4B8C-83A1-F6EECF244321}">
                <p14:modId xmlns:p14="http://schemas.microsoft.com/office/powerpoint/2010/main" val="1833965604"/>
              </p:ext>
            </p:extLst>
          </p:nvPr>
        </p:nvGraphicFramePr>
        <p:xfrm>
          <a:off x="389744" y="1454046"/>
          <a:ext cx="8534336" cy="5036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338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52493" y="2858725"/>
            <a:ext cx="5039013" cy="3370824"/>
          </a:xfrm>
          <a:prstGeom prst="rect">
            <a:avLst/>
          </a:prstGeom>
          <a:ln>
            <a:solidFill>
              <a:schemeClr val="tx1"/>
            </a:solidFill>
          </a:ln>
          <a:effectLst>
            <a:outerShdw blurRad="63500" sx="102000" sy="102000" algn="ctr" rotWithShape="0">
              <a:prstClr val="black">
                <a:alpha val="40000"/>
              </a:prstClr>
            </a:outerShdw>
          </a:effectLst>
        </p:spPr>
      </p:pic>
      <p:sp>
        <p:nvSpPr>
          <p:cNvPr id="3" name="Title 2"/>
          <p:cNvSpPr>
            <a:spLocks noGrp="1"/>
          </p:cNvSpPr>
          <p:nvPr>
            <p:ph type="title"/>
          </p:nvPr>
        </p:nvSpPr>
        <p:spPr/>
        <p:txBody>
          <a:bodyPr/>
          <a:lstStyle/>
          <a:p>
            <a:r>
              <a:rPr lang="en-US" dirty="0">
                <a:latin typeface="Bahnschrift SemiBold" panose="020B0502040204020203"/>
              </a:rPr>
              <a:t>Router</a:t>
            </a:r>
          </a:p>
        </p:txBody>
      </p:sp>
      <p:sp>
        <p:nvSpPr>
          <p:cNvPr id="5" name="TextBox 4"/>
          <p:cNvSpPr txBox="1"/>
          <p:nvPr/>
        </p:nvSpPr>
        <p:spPr>
          <a:xfrm>
            <a:off x="269833" y="1302707"/>
            <a:ext cx="8409472" cy="1318181"/>
          </a:xfrm>
          <a:prstGeom prst="rect">
            <a:avLst/>
          </a:prstGeom>
          <a:noFill/>
        </p:spPr>
        <p:txBody>
          <a:bodyPr wrap="square" rtlCol="0">
            <a:spAutoFit/>
          </a:bodyPr>
          <a:lstStyle/>
          <a:p>
            <a:pPr algn="just">
              <a:lnSpc>
                <a:spcPct val="150000"/>
              </a:lnSpc>
            </a:pPr>
            <a:r>
              <a:rPr lang="en-US" sz="2800" dirty="0">
                <a:latin typeface="Bahnschrift" panose="020B0502040204020203"/>
              </a:rPr>
              <a:t>Routes data from one network to another network based on their IP addresses.</a:t>
            </a:r>
          </a:p>
        </p:txBody>
      </p:sp>
    </p:spTree>
    <p:extLst>
      <p:ext uri="{BB962C8B-B14F-4D97-AF65-F5344CB8AC3E}">
        <p14:creationId xmlns:p14="http://schemas.microsoft.com/office/powerpoint/2010/main" val="2358214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4" y="1361440"/>
            <a:ext cx="8654246" cy="3150599"/>
          </a:xfrm>
        </p:spPr>
        <p:txBody>
          <a:bodyPr/>
          <a:lstStyle/>
          <a:p>
            <a:pPr algn="just">
              <a:lnSpc>
                <a:spcPct val="150000"/>
              </a:lnSpc>
            </a:pPr>
            <a:r>
              <a:rPr lang="en-US" dirty="0"/>
              <a:t>When data packer received it inspects IP address and determine if packet was meant for own network or it is meant for another network</a:t>
            </a:r>
          </a:p>
          <a:p>
            <a:pPr algn="just">
              <a:lnSpc>
                <a:spcPct val="150000"/>
              </a:lnSpc>
            </a:pPr>
            <a:r>
              <a:rPr lang="en-US" dirty="0"/>
              <a:t>Router is especially the gateway of a network.</a:t>
            </a:r>
          </a:p>
        </p:txBody>
      </p:sp>
      <p:sp>
        <p:nvSpPr>
          <p:cNvPr id="3" name="Title 2"/>
          <p:cNvSpPr>
            <a:spLocks noGrp="1"/>
          </p:cNvSpPr>
          <p:nvPr>
            <p:ph type="title"/>
          </p:nvPr>
        </p:nvSpPr>
        <p:spPr/>
        <p:txBody>
          <a:bodyPr/>
          <a:lstStyle/>
          <a:p>
            <a:r>
              <a:rPr lang="en-US" dirty="0">
                <a:latin typeface="Bahnschrift SemiBold" panose="020B0502040204020203"/>
              </a:rPr>
              <a:t>Router</a:t>
            </a:r>
          </a:p>
        </p:txBody>
      </p:sp>
    </p:spTree>
    <p:extLst>
      <p:ext uri="{BB962C8B-B14F-4D97-AF65-F5344CB8AC3E}">
        <p14:creationId xmlns:p14="http://schemas.microsoft.com/office/powerpoint/2010/main" val="14639514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marL="0" indent="0" algn="just">
              <a:lnSpc>
                <a:spcPct val="150000"/>
              </a:lnSpc>
              <a:buNone/>
            </a:pPr>
            <a:r>
              <a:rPr lang="en-IN" altLang="en-US" dirty="0"/>
              <a:t>Used to connect two or more similar or dissimilar topological LANs or WLANs</a:t>
            </a:r>
            <a:r>
              <a:rPr lang="en-US" altLang="en-US" dirty="0"/>
              <a:t>.</a:t>
            </a:r>
            <a:endParaRPr lang="en-IN" altLang="en-US" dirty="0"/>
          </a:p>
        </p:txBody>
      </p:sp>
      <p:sp>
        <p:nvSpPr>
          <p:cNvPr id="3" name="Title 2"/>
          <p:cNvSpPr>
            <a:spLocks noGrp="1"/>
          </p:cNvSpPr>
          <p:nvPr>
            <p:ph type="title"/>
          </p:nvPr>
        </p:nvSpPr>
        <p:spPr/>
        <p:txBody>
          <a:bodyPr/>
          <a:lstStyle/>
          <a:p>
            <a:r>
              <a:rPr lang="en-US" dirty="0">
                <a:latin typeface="Bahnschrift SemiBold" panose="020B0502040204020203"/>
              </a:rPr>
              <a:t>Description Router</a:t>
            </a:r>
          </a:p>
        </p:txBody>
      </p:sp>
      <p:pic>
        <p:nvPicPr>
          <p:cNvPr id="2" name="Picture 1"/>
          <p:cNvPicPr>
            <a:picLocks noChangeAspect="1"/>
          </p:cNvPicPr>
          <p:nvPr/>
        </p:nvPicPr>
        <p:blipFill>
          <a:blip r:embed="rId2"/>
          <a:stretch>
            <a:fillRect/>
          </a:stretch>
        </p:blipFill>
        <p:spPr>
          <a:xfrm>
            <a:off x="1084247" y="2878110"/>
            <a:ext cx="6975506" cy="3627263"/>
          </a:xfrm>
          <a:prstGeom prst="rect">
            <a:avLst/>
          </a:prstGeom>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3864550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Bahnschrift SemiBold" panose="020B0502040204020203"/>
              </a:rPr>
              <a:t>Description Router</a:t>
            </a:r>
          </a:p>
        </p:txBody>
      </p:sp>
      <p:sp>
        <p:nvSpPr>
          <p:cNvPr id="6" name="Content Placeholder 5"/>
          <p:cNvSpPr>
            <a:spLocks noGrp="1"/>
          </p:cNvSpPr>
          <p:nvPr>
            <p:ph idx="1"/>
          </p:nvPr>
        </p:nvSpPr>
        <p:spPr>
          <a:xfrm>
            <a:off x="269832" y="1361440"/>
            <a:ext cx="8654247" cy="1666573"/>
          </a:xfrm>
        </p:spPr>
        <p:txBody>
          <a:bodyPr>
            <a:normAutofit/>
          </a:bodyPr>
          <a:lstStyle/>
          <a:p>
            <a:pPr marL="0" indent="0" algn="just">
              <a:lnSpc>
                <a:spcPct val="150000"/>
              </a:lnSpc>
              <a:buNone/>
            </a:pPr>
            <a:r>
              <a:rPr lang="en-IN" altLang="en-US" dirty="0"/>
              <a:t>Used to connect two or more similar or dissimilar topological LANs or WLANs.</a:t>
            </a:r>
          </a:p>
        </p:txBody>
      </p:sp>
    </p:spTree>
    <p:extLst>
      <p:ext uri="{BB962C8B-B14F-4D97-AF65-F5344CB8AC3E}">
        <p14:creationId xmlns:p14="http://schemas.microsoft.com/office/powerpoint/2010/main" val="23924439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Bahnschrift SemiBold" panose="020B0502040204020203"/>
              </a:rPr>
              <a:t>Description Router</a:t>
            </a:r>
          </a:p>
        </p:txBody>
      </p:sp>
      <p:sp>
        <p:nvSpPr>
          <p:cNvPr id="6" name="Content Placeholder 5"/>
          <p:cNvSpPr>
            <a:spLocks noGrp="1"/>
          </p:cNvSpPr>
          <p:nvPr>
            <p:ph idx="1"/>
          </p:nvPr>
        </p:nvSpPr>
        <p:spPr>
          <a:xfrm>
            <a:off x="269832" y="1361440"/>
            <a:ext cx="8654247" cy="3150599"/>
          </a:xfrm>
        </p:spPr>
        <p:txBody>
          <a:bodyPr>
            <a:normAutofit/>
          </a:bodyPr>
          <a:lstStyle/>
          <a:p>
            <a:pPr algn="just">
              <a:lnSpc>
                <a:spcPct val="150000"/>
              </a:lnSpc>
            </a:pPr>
            <a:r>
              <a:rPr lang="en-IN" altLang="en-US" dirty="0"/>
              <a:t>Used to connect two or more similar or dissimilar topological LANs or WLANs</a:t>
            </a:r>
          </a:p>
          <a:p>
            <a:pPr algn="just">
              <a:lnSpc>
                <a:spcPct val="150000"/>
              </a:lnSpc>
            </a:pPr>
            <a:r>
              <a:rPr lang="en-IN" altLang="en-US" dirty="0"/>
              <a:t>Shares available bandwidth with multiple computers in a network.</a:t>
            </a:r>
          </a:p>
        </p:txBody>
      </p:sp>
    </p:spTree>
    <p:extLst>
      <p:ext uri="{BB962C8B-B14F-4D97-AF65-F5344CB8AC3E}">
        <p14:creationId xmlns:p14="http://schemas.microsoft.com/office/powerpoint/2010/main" val="31435758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Bahnschrift SemiBold" panose="020B0502040204020203"/>
              </a:rPr>
              <a:t>Description Router</a:t>
            </a:r>
          </a:p>
        </p:txBody>
      </p:sp>
      <p:sp>
        <p:nvSpPr>
          <p:cNvPr id="6" name="Content Placeholder 5"/>
          <p:cNvSpPr>
            <a:spLocks noGrp="1"/>
          </p:cNvSpPr>
          <p:nvPr>
            <p:ph idx="1"/>
          </p:nvPr>
        </p:nvSpPr>
        <p:spPr>
          <a:xfrm>
            <a:off x="269832" y="1361440"/>
            <a:ext cx="8654247" cy="4259871"/>
          </a:xfrm>
        </p:spPr>
        <p:txBody>
          <a:bodyPr>
            <a:normAutofit/>
          </a:bodyPr>
          <a:lstStyle/>
          <a:p>
            <a:pPr algn="just">
              <a:lnSpc>
                <a:spcPct val="150000"/>
              </a:lnSpc>
            </a:pPr>
            <a:r>
              <a:rPr lang="en-IN" altLang="en-US" dirty="0"/>
              <a:t>Used to connect two or more similar or dissimilar topological LANs or WLANs</a:t>
            </a:r>
          </a:p>
          <a:p>
            <a:pPr algn="just">
              <a:lnSpc>
                <a:spcPct val="150000"/>
              </a:lnSpc>
            </a:pPr>
            <a:r>
              <a:rPr lang="en-IN" altLang="en-US" dirty="0"/>
              <a:t>Shares available bandwidth with multiple computers in a network.</a:t>
            </a:r>
          </a:p>
          <a:p>
            <a:pPr algn="just">
              <a:lnSpc>
                <a:spcPct val="150000"/>
              </a:lnSpc>
            </a:pPr>
            <a:r>
              <a:rPr lang="en-IN" altLang="en-US" dirty="0"/>
              <a:t>Provides a better protection as a hardware firewall against hacking.</a:t>
            </a:r>
          </a:p>
        </p:txBody>
      </p:sp>
    </p:spTree>
    <p:extLst>
      <p:ext uri="{BB962C8B-B14F-4D97-AF65-F5344CB8AC3E}">
        <p14:creationId xmlns:p14="http://schemas.microsoft.com/office/powerpoint/2010/main" val="17530351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marL="0" indent="0">
              <a:lnSpc>
                <a:spcPct val="150000"/>
              </a:lnSpc>
              <a:buNone/>
            </a:pPr>
            <a:r>
              <a:rPr lang="en-IN" altLang="en-US" dirty="0"/>
              <a:t>Routers are intelligent enough to determine shortest and fastest path from source to destination in a network using algorithms.</a:t>
            </a:r>
          </a:p>
        </p:txBody>
      </p:sp>
      <p:sp>
        <p:nvSpPr>
          <p:cNvPr id="3" name="Title 2"/>
          <p:cNvSpPr>
            <a:spLocks noGrp="1"/>
          </p:cNvSpPr>
          <p:nvPr>
            <p:ph type="title"/>
          </p:nvPr>
        </p:nvSpPr>
        <p:spPr/>
        <p:txBody>
          <a:bodyPr/>
          <a:lstStyle/>
          <a:p>
            <a:r>
              <a:rPr lang="en-US" dirty="0">
                <a:latin typeface="Bahnschrift SemiBold" panose="020B0502040204020203"/>
              </a:rPr>
              <a:t>Description Router</a:t>
            </a:r>
          </a:p>
        </p:txBody>
      </p:sp>
      <p:pic>
        <p:nvPicPr>
          <p:cNvPr id="2" name="Picture 1"/>
          <p:cNvPicPr>
            <a:picLocks noChangeAspect="1"/>
          </p:cNvPicPr>
          <p:nvPr/>
        </p:nvPicPr>
        <p:blipFill>
          <a:blip r:embed="rId2"/>
          <a:stretch>
            <a:fillRect/>
          </a:stretch>
        </p:blipFill>
        <p:spPr>
          <a:xfrm>
            <a:off x="1464746" y="3312002"/>
            <a:ext cx="6214507" cy="3340919"/>
          </a:xfrm>
          <a:prstGeom prst="rect">
            <a:avLst/>
          </a:prstGeom>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08740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lnSpc>
                <a:spcPct val="150000"/>
              </a:lnSpc>
              <a:buNone/>
            </a:pPr>
            <a:r>
              <a:rPr lang="en-US" dirty="0"/>
              <a:t>To forward a data packet to its destination, router keeps the records of connected networks. </a:t>
            </a:r>
          </a:p>
        </p:txBody>
      </p:sp>
      <p:sp>
        <p:nvSpPr>
          <p:cNvPr id="3" name="Title 2"/>
          <p:cNvSpPr>
            <a:spLocks noGrp="1"/>
          </p:cNvSpPr>
          <p:nvPr>
            <p:ph type="title"/>
          </p:nvPr>
        </p:nvSpPr>
        <p:spPr/>
        <p:txBody>
          <a:bodyPr/>
          <a:lstStyle/>
          <a:p>
            <a:r>
              <a:rPr lang="en-US" dirty="0">
                <a:latin typeface="Bahnschrift SemiBold" panose="020B0502040204020203"/>
              </a:rPr>
              <a:t>Description Router</a:t>
            </a:r>
          </a:p>
        </p:txBody>
      </p:sp>
      <p:sp>
        <p:nvSpPr>
          <p:cNvPr id="5" name="AutoShape 2" descr="Database update: router r 09 detects at time t 1 a new route to reach... |  Download Scientific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2048102" y="2977071"/>
            <a:ext cx="5097707" cy="3529182"/>
          </a:xfrm>
          <a:prstGeom prst="rect">
            <a:avLst/>
          </a:prstGeom>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9860167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lnSpc>
                <a:spcPct val="150000"/>
              </a:lnSpc>
              <a:buNone/>
            </a:pPr>
            <a:r>
              <a:rPr lang="en-US" dirty="0"/>
              <a:t>To connect several smaller networks into a large network </a:t>
            </a:r>
          </a:p>
        </p:txBody>
      </p:sp>
      <p:sp>
        <p:nvSpPr>
          <p:cNvPr id="3" name="Title 2"/>
          <p:cNvSpPr>
            <a:spLocks noGrp="1"/>
          </p:cNvSpPr>
          <p:nvPr>
            <p:ph type="title"/>
          </p:nvPr>
        </p:nvSpPr>
        <p:spPr/>
        <p:txBody>
          <a:bodyPr/>
          <a:lstStyle/>
          <a:p>
            <a:r>
              <a:rPr lang="en-US" dirty="0">
                <a:latin typeface="Bahnschrift SemiBold" panose="020B0502040204020203"/>
              </a:rPr>
              <a:t>Description Router</a:t>
            </a:r>
          </a:p>
        </p:txBody>
      </p:sp>
      <p:grpSp>
        <p:nvGrpSpPr>
          <p:cNvPr id="5" name="Group 4">
            <a:extLst>
              <a:ext uri="{FF2B5EF4-FFF2-40B4-BE49-F238E27FC236}">
                <a16:creationId xmlns:a16="http://schemas.microsoft.com/office/drawing/2014/main" id="{6CD71208-D96B-4284-A5EA-BD7077BDB632}"/>
              </a:ext>
            </a:extLst>
          </p:cNvPr>
          <p:cNvGrpSpPr/>
          <p:nvPr/>
        </p:nvGrpSpPr>
        <p:grpSpPr>
          <a:xfrm>
            <a:off x="1450176" y="2874053"/>
            <a:ext cx="6243648" cy="3482298"/>
            <a:chOff x="712463" y="2467627"/>
            <a:chExt cx="7150186" cy="3288595"/>
          </a:xfrm>
        </p:grpSpPr>
        <p:pic>
          <p:nvPicPr>
            <p:cNvPr id="4" name="Picture 3"/>
            <p:cNvPicPr>
              <a:picLocks noChangeAspect="1"/>
            </p:cNvPicPr>
            <p:nvPr/>
          </p:nvPicPr>
          <p:blipFill rotWithShape="1">
            <a:blip r:embed="rId2"/>
            <a:srcRect t="22931" r="16217"/>
            <a:stretch/>
          </p:blipFill>
          <p:spPr>
            <a:xfrm>
              <a:off x="712463" y="2467627"/>
              <a:ext cx="7150186" cy="3288595"/>
            </a:xfrm>
            <a:prstGeom prst="rect">
              <a:avLst/>
            </a:prstGeom>
            <a:ln>
              <a:solidFill>
                <a:schemeClr val="tx1"/>
              </a:solidFill>
            </a:ln>
            <a:effectLst>
              <a:outerShdw blurRad="63500" sx="102000" sy="102000" algn="ctr" rotWithShape="0">
                <a:prstClr val="black">
                  <a:alpha val="40000"/>
                </a:prstClr>
              </a:outerShdw>
            </a:effectLst>
          </p:spPr>
        </p:pic>
        <p:sp>
          <p:nvSpPr>
            <p:cNvPr id="6" name="Rectangle 5"/>
            <p:cNvSpPr/>
            <p:nvPr/>
          </p:nvSpPr>
          <p:spPr>
            <a:xfrm>
              <a:off x="5906125" y="5246557"/>
              <a:ext cx="1956524" cy="50966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15347323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marL="0" indent="0" algn="just">
              <a:lnSpc>
                <a:spcPct val="150000"/>
              </a:lnSpc>
              <a:buNone/>
            </a:pPr>
            <a:r>
              <a:rPr lang="en-IN" altLang="en-US" dirty="0"/>
              <a:t>Wireless routers are now widely used in home and offices as they allow a user to connect easily without installing any cables.</a:t>
            </a:r>
          </a:p>
        </p:txBody>
      </p:sp>
      <p:sp>
        <p:nvSpPr>
          <p:cNvPr id="3" name="Title 2"/>
          <p:cNvSpPr>
            <a:spLocks noGrp="1"/>
          </p:cNvSpPr>
          <p:nvPr>
            <p:ph type="title"/>
          </p:nvPr>
        </p:nvSpPr>
        <p:spPr/>
        <p:txBody>
          <a:bodyPr/>
          <a:lstStyle/>
          <a:p>
            <a:r>
              <a:rPr lang="en-US" dirty="0">
                <a:latin typeface="Bahnschrift SemiBold" panose="020B0502040204020203"/>
              </a:rPr>
              <a:t>Description Router</a:t>
            </a:r>
          </a:p>
        </p:txBody>
      </p:sp>
      <p:pic>
        <p:nvPicPr>
          <p:cNvPr id="2" name="Picture 1"/>
          <p:cNvPicPr>
            <a:picLocks noChangeAspect="1"/>
          </p:cNvPicPr>
          <p:nvPr/>
        </p:nvPicPr>
        <p:blipFill rotWithShape="1">
          <a:blip r:embed="rId2"/>
          <a:srcRect l="10392" t="6654" r="7299" b="14133"/>
          <a:stretch/>
        </p:blipFill>
        <p:spPr>
          <a:xfrm>
            <a:off x="2777082" y="3429000"/>
            <a:ext cx="3920646" cy="3219091"/>
          </a:xfrm>
          <a:prstGeom prst="rect">
            <a:avLst/>
          </a:prstGeom>
        </p:spPr>
      </p:pic>
    </p:spTree>
    <p:extLst>
      <p:ext uri="{BB962C8B-B14F-4D97-AF65-F5344CB8AC3E}">
        <p14:creationId xmlns:p14="http://schemas.microsoft.com/office/powerpoint/2010/main" val="292142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Bahnschrift SemiBold" panose="020B0502040204020203"/>
              </a:rPr>
              <a:t>Types of Networking Devices</a:t>
            </a:r>
          </a:p>
        </p:txBody>
      </p:sp>
      <p:graphicFrame>
        <p:nvGraphicFramePr>
          <p:cNvPr id="4" name="Diagram 3">
            <a:extLst>
              <a:ext uri="{FF2B5EF4-FFF2-40B4-BE49-F238E27FC236}">
                <a16:creationId xmlns:a16="http://schemas.microsoft.com/office/drawing/2014/main" id="{9FDA42E0-682F-4959-B236-2C75C54EC15B}"/>
              </a:ext>
            </a:extLst>
          </p:cNvPr>
          <p:cNvGraphicFramePr/>
          <p:nvPr>
            <p:extLst>
              <p:ext uri="{D42A27DB-BD31-4B8C-83A1-F6EECF244321}">
                <p14:modId xmlns:p14="http://schemas.microsoft.com/office/powerpoint/2010/main" val="1492906976"/>
              </p:ext>
            </p:extLst>
          </p:nvPr>
        </p:nvGraphicFramePr>
        <p:xfrm>
          <a:off x="1041816" y="1768839"/>
          <a:ext cx="7060368" cy="4212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90568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Bahnschrift SemiBold" panose="020B0502040204020203"/>
              </a:rPr>
              <a:t>Which Layer Router Operates?</a:t>
            </a:r>
            <a:endParaRPr lang="en-US" dirty="0"/>
          </a:p>
        </p:txBody>
      </p:sp>
    </p:spTree>
    <p:extLst>
      <p:ext uri="{BB962C8B-B14F-4D97-AF65-F5344CB8AC3E}">
        <p14:creationId xmlns:p14="http://schemas.microsoft.com/office/powerpoint/2010/main" val="17324483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3" y="1409075"/>
            <a:ext cx="8654247" cy="1064870"/>
          </a:xfrm>
        </p:spPr>
        <p:txBody>
          <a:bodyPr/>
          <a:lstStyle/>
          <a:p>
            <a:pPr marL="0" indent="0" algn="just">
              <a:lnSpc>
                <a:spcPct val="150000"/>
              </a:lnSpc>
              <a:buNone/>
            </a:pPr>
            <a:r>
              <a:rPr lang="en-IN" altLang="en-US" dirty="0"/>
              <a:t>Operates at </a:t>
            </a:r>
            <a:r>
              <a:rPr lang="en-IN" altLang="en-US" dirty="0">
                <a:solidFill>
                  <a:srgbClr val="C00000"/>
                </a:solidFill>
              </a:rPr>
              <a:t>network layer </a:t>
            </a:r>
            <a:r>
              <a:rPr lang="en-IN" altLang="en-US" dirty="0"/>
              <a:t>of OSI model.</a:t>
            </a:r>
          </a:p>
        </p:txBody>
      </p:sp>
      <p:sp>
        <p:nvSpPr>
          <p:cNvPr id="3" name="Title 2"/>
          <p:cNvSpPr>
            <a:spLocks noGrp="1"/>
          </p:cNvSpPr>
          <p:nvPr>
            <p:ph type="title"/>
          </p:nvPr>
        </p:nvSpPr>
        <p:spPr/>
        <p:txBody>
          <a:bodyPr/>
          <a:lstStyle/>
          <a:p>
            <a:r>
              <a:rPr lang="en-US" dirty="0">
                <a:latin typeface="Bahnschrift SemiBold" panose="020B0502040204020203"/>
              </a:rPr>
              <a:t>Which Layer Router Operates?</a:t>
            </a:r>
          </a:p>
        </p:txBody>
      </p:sp>
    </p:spTree>
    <p:extLst>
      <p:ext uri="{BB962C8B-B14F-4D97-AF65-F5344CB8AC3E}">
        <p14:creationId xmlns:p14="http://schemas.microsoft.com/office/powerpoint/2010/main" val="20395411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4" y="1258803"/>
            <a:ext cx="8654246" cy="4994911"/>
          </a:xfrm>
        </p:spPr>
        <p:txBody>
          <a:bodyPr>
            <a:normAutofit/>
          </a:bodyPr>
          <a:lstStyle/>
          <a:p>
            <a:pPr algn="just">
              <a:lnSpc>
                <a:spcPct val="150000"/>
              </a:lnSpc>
            </a:pPr>
            <a:r>
              <a:rPr lang="en-IN" sz="2600" dirty="0"/>
              <a:t>A Network Interface Card (NIC) is circuit board or a card that allows computers to communicate over a network via cables or wirelessly.</a:t>
            </a:r>
          </a:p>
          <a:p>
            <a:pPr algn="just">
              <a:lnSpc>
                <a:spcPct val="150000"/>
              </a:lnSpc>
            </a:pPr>
            <a:r>
              <a:rPr lang="en-IN" sz="2600" dirty="0"/>
              <a:t>Connects to a network via cables like CAT5, Co-axial, </a:t>
            </a:r>
            <a:r>
              <a:rPr lang="en-IN" sz="2600" dirty="0" err="1"/>
              <a:t>fiber</a:t>
            </a:r>
            <a:r>
              <a:rPr lang="en-IN" sz="2600" dirty="0"/>
              <a:t>-optics etc. And wirelessly by a small antenna</a:t>
            </a:r>
          </a:p>
        </p:txBody>
      </p:sp>
      <p:sp>
        <p:nvSpPr>
          <p:cNvPr id="3" name="Title 2"/>
          <p:cNvSpPr>
            <a:spLocks noGrp="1"/>
          </p:cNvSpPr>
          <p:nvPr>
            <p:ph type="title"/>
          </p:nvPr>
        </p:nvSpPr>
        <p:spPr/>
        <p:txBody>
          <a:bodyPr/>
          <a:lstStyle/>
          <a:p>
            <a:r>
              <a:rPr lang="en-US" dirty="0">
                <a:latin typeface="Bahnschrift SemiBold" panose="020B0502040204020203"/>
              </a:rPr>
              <a:t>Network interface Card</a:t>
            </a:r>
            <a:endParaRPr lang="en-US" dirty="0"/>
          </a:p>
        </p:txBody>
      </p:sp>
      <p:pic>
        <p:nvPicPr>
          <p:cNvPr id="4" name="Picture 3"/>
          <p:cNvPicPr>
            <a:picLocks noChangeAspect="1"/>
          </p:cNvPicPr>
          <p:nvPr/>
        </p:nvPicPr>
        <p:blipFill>
          <a:blip r:embed="rId2"/>
          <a:stretch>
            <a:fillRect/>
          </a:stretch>
        </p:blipFill>
        <p:spPr>
          <a:xfrm>
            <a:off x="2721974" y="4448636"/>
            <a:ext cx="3700051" cy="2297396"/>
          </a:xfrm>
          <a:prstGeom prst="rect">
            <a:avLst/>
          </a:prstGeom>
          <a:ln>
            <a:solidFill>
              <a:schemeClr val="accent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363851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lnSpc>
                <a:spcPct val="150000"/>
              </a:lnSpc>
              <a:buNone/>
            </a:pPr>
            <a:r>
              <a:rPr lang="en-IN" dirty="0"/>
              <a:t>It is also called as LAN adaptor, network adaptor or network card.</a:t>
            </a:r>
          </a:p>
          <a:p>
            <a:pPr marL="0" indent="0" algn="just">
              <a:lnSpc>
                <a:spcPct val="150000"/>
              </a:lnSpc>
              <a:buNone/>
            </a:pPr>
            <a:endParaRPr lang="en-US" dirty="0"/>
          </a:p>
        </p:txBody>
      </p:sp>
      <p:sp>
        <p:nvSpPr>
          <p:cNvPr id="3" name="Title 2"/>
          <p:cNvSpPr>
            <a:spLocks noGrp="1"/>
          </p:cNvSpPr>
          <p:nvPr>
            <p:ph type="title"/>
          </p:nvPr>
        </p:nvSpPr>
        <p:spPr/>
        <p:txBody>
          <a:bodyPr/>
          <a:lstStyle/>
          <a:p>
            <a:r>
              <a:rPr lang="en-US" dirty="0">
                <a:latin typeface="Bahnschrift SemiBold" panose="020B0502040204020203"/>
              </a:rPr>
              <a:t>Network interface Card</a:t>
            </a:r>
            <a:endParaRPr lang="en-US" dirty="0"/>
          </a:p>
        </p:txBody>
      </p:sp>
      <p:pic>
        <p:nvPicPr>
          <p:cNvPr id="4" name="Picture 3"/>
          <p:cNvPicPr>
            <a:picLocks noChangeAspect="1"/>
          </p:cNvPicPr>
          <p:nvPr/>
        </p:nvPicPr>
        <p:blipFill rotWithShape="1">
          <a:blip r:embed="rId2"/>
          <a:srcRect b="8075"/>
          <a:stretch/>
        </p:blipFill>
        <p:spPr>
          <a:xfrm>
            <a:off x="1758681" y="2985047"/>
            <a:ext cx="5626638" cy="3211532"/>
          </a:xfrm>
          <a:prstGeom prst="rect">
            <a:avLst/>
          </a:prstGeom>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526685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lnSpc>
                <a:spcPct val="150000"/>
              </a:lnSpc>
              <a:buNone/>
            </a:pPr>
            <a:r>
              <a:rPr lang="en-US" sz="2600" dirty="0"/>
              <a:t>Two types of NIC</a:t>
            </a:r>
          </a:p>
          <a:p>
            <a:pPr lvl="1" algn="just">
              <a:lnSpc>
                <a:spcPct val="150000"/>
              </a:lnSpc>
            </a:pPr>
            <a:r>
              <a:rPr lang="en-US" sz="2600" dirty="0"/>
              <a:t>Wired NIC</a:t>
            </a:r>
          </a:p>
          <a:p>
            <a:pPr lvl="1" algn="just">
              <a:lnSpc>
                <a:spcPct val="150000"/>
              </a:lnSpc>
            </a:pPr>
            <a:r>
              <a:rPr lang="en-US" sz="2600" dirty="0"/>
              <a:t>Wireless NIC</a:t>
            </a:r>
          </a:p>
        </p:txBody>
      </p:sp>
      <p:sp>
        <p:nvSpPr>
          <p:cNvPr id="3" name="Title 2"/>
          <p:cNvSpPr>
            <a:spLocks noGrp="1"/>
          </p:cNvSpPr>
          <p:nvPr>
            <p:ph type="title"/>
          </p:nvPr>
        </p:nvSpPr>
        <p:spPr/>
        <p:txBody>
          <a:bodyPr/>
          <a:lstStyle/>
          <a:p>
            <a:r>
              <a:rPr lang="en-US" dirty="0">
                <a:latin typeface="Bahnschrift SemiBold" panose="020B0502040204020203"/>
              </a:rPr>
              <a:t>Network interface Card</a:t>
            </a:r>
          </a:p>
        </p:txBody>
      </p:sp>
      <p:pic>
        <p:nvPicPr>
          <p:cNvPr id="4" name="Picture 3"/>
          <p:cNvPicPr>
            <a:picLocks noChangeAspect="1"/>
          </p:cNvPicPr>
          <p:nvPr/>
        </p:nvPicPr>
        <p:blipFill rotWithShape="1">
          <a:blip r:embed="rId2"/>
          <a:srcRect l="1306" t="8971" r="11971" b="13625"/>
          <a:stretch/>
        </p:blipFill>
        <p:spPr>
          <a:xfrm>
            <a:off x="1633010" y="3477742"/>
            <a:ext cx="5927892" cy="2976093"/>
          </a:xfrm>
          <a:prstGeom prst="rect">
            <a:avLst/>
          </a:prstGeom>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956481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8162" y="1361440"/>
            <a:ext cx="8267676" cy="3537131"/>
          </a:xfrm>
        </p:spPr>
        <p:txBody>
          <a:bodyPr>
            <a:normAutofit lnSpcReduction="10000"/>
          </a:bodyPr>
          <a:lstStyle/>
          <a:p>
            <a:pPr algn="just">
              <a:lnSpc>
                <a:spcPct val="150000"/>
              </a:lnSpc>
            </a:pPr>
            <a:r>
              <a:rPr lang="en-US" dirty="0"/>
              <a:t>In laptop we use NIC card.</a:t>
            </a:r>
          </a:p>
          <a:p>
            <a:pPr algn="just">
              <a:lnSpc>
                <a:spcPct val="150000"/>
              </a:lnSpc>
            </a:pPr>
            <a:r>
              <a:rPr lang="en-US" dirty="0"/>
              <a:t>It can be connected through cable also.</a:t>
            </a:r>
          </a:p>
          <a:p>
            <a:pPr algn="just">
              <a:lnSpc>
                <a:spcPct val="150000"/>
              </a:lnSpc>
            </a:pPr>
            <a:r>
              <a:rPr lang="en-US" dirty="0"/>
              <a:t>If its wireless NIC, it connect through wireless modem</a:t>
            </a:r>
          </a:p>
          <a:p>
            <a:pPr algn="just">
              <a:lnSpc>
                <a:spcPct val="150000"/>
              </a:lnSpc>
            </a:pPr>
            <a:r>
              <a:rPr lang="en-US" dirty="0"/>
              <a:t>It works on radio frequency (Rf).</a:t>
            </a:r>
          </a:p>
        </p:txBody>
      </p:sp>
      <p:sp>
        <p:nvSpPr>
          <p:cNvPr id="3" name="Title 2"/>
          <p:cNvSpPr>
            <a:spLocks noGrp="1"/>
          </p:cNvSpPr>
          <p:nvPr>
            <p:ph type="title"/>
          </p:nvPr>
        </p:nvSpPr>
        <p:spPr/>
        <p:txBody>
          <a:bodyPr/>
          <a:lstStyle/>
          <a:p>
            <a:r>
              <a:rPr lang="en-US" dirty="0">
                <a:latin typeface="Bahnschrift SemiBold" panose="020B0502040204020203"/>
              </a:rPr>
              <a:t>Wireless NIC</a:t>
            </a:r>
          </a:p>
        </p:txBody>
      </p:sp>
    </p:spTree>
    <p:extLst>
      <p:ext uri="{BB962C8B-B14F-4D97-AF65-F5344CB8AC3E}">
        <p14:creationId xmlns:p14="http://schemas.microsoft.com/office/powerpoint/2010/main" val="38967453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4" y="1361441"/>
            <a:ext cx="8654246" cy="1064870"/>
          </a:xfrm>
        </p:spPr>
        <p:txBody>
          <a:bodyPr/>
          <a:lstStyle/>
          <a:p>
            <a:pPr marL="0" indent="0" algn="just">
              <a:lnSpc>
                <a:spcPct val="150000"/>
              </a:lnSpc>
              <a:buNone/>
            </a:pPr>
            <a:r>
              <a:rPr lang="en-US" dirty="0"/>
              <a:t>On desktop computer, we use wired NIC.</a:t>
            </a:r>
          </a:p>
        </p:txBody>
      </p:sp>
      <p:sp>
        <p:nvSpPr>
          <p:cNvPr id="3" name="Title 2"/>
          <p:cNvSpPr>
            <a:spLocks noGrp="1"/>
          </p:cNvSpPr>
          <p:nvPr>
            <p:ph type="title"/>
          </p:nvPr>
        </p:nvSpPr>
        <p:spPr/>
        <p:txBody>
          <a:bodyPr/>
          <a:lstStyle/>
          <a:p>
            <a:r>
              <a:rPr lang="en-US" dirty="0">
                <a:latin typeface="Bahnschrift SemiBold" panose="020B0502040204020203"/>
              </a:rPr>
              <a:t>Wired NIC</a:t>
            </a:r>
          </a:p>
        </p:txBody>
      </p:sp>
    </p:spTree>
    <p:extLst>
      <p:ext uri="{BB962C8B-B14F-4D97-AF65-F5344CB8AC3E}">
        <p14:creationId xmlns:p14="http://schemas.microsoft.com/office/powerpoint/2010/main" val="31286822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4" y="1361441"/>
            <a:ext cx="8654246" cy="2640934"/>
          </a:xfrm>
        </p:spPr>
        <p:txBody>
          <a:bodyPr>
            <a:normAutofit lnSpcReduction="10000"/>
          </a:bodyPr>
          <a:lstStyle/>
          <a:p>
            <a:pPr algn="just">
              <a:lnSpc>
                <a:spcPct val="150000"/>
              </a:lnSpc>
            </a:pPr>
            <a:r>
              <a:rPr lang="en-US" dirty="0"/>
              <a:t>On desktop computer, we use wired NIC.</a:t>
            </a:r>
          </a:p>
          <a:p>
            <a:pPr algn="just">
              <a:lnSpc>
                <a:spcPct val="150000"/>
              </a:lnSpc>
            </a:pPr>
            <a:r>
              <a:rPr lang="en-US" dirty="0"/>
              <a:t>If NIC is wired then connect through RJ45 port. By connection cable with RJ45 you communicate with internet.</a:t>
            </a:r>
          </a:p>
        </p:txBody>
      </p:sp>
      <p:sp>
        <p:nvSpPr>
          <p:cNvPr id="3" name="Title 2"/>
          <p:cNvSpPr>
            <a:spLocks noGrp="1"/>
          </p:cNvSpPr>
          <p:nvPr>
            <p:ph type="title"/>
          </p:nvPr>
        </p:nvSpPr>
        <p:spPr/>
        <p:txBody>
          <a:bodyPr/>
          <a:lstStyle/>
          <a:p>
            <a:r>
              <a:rPr lang="en-US" dirty="0">
                <a:latin typeface="Bahnschrift SemiBold" panose="020B0502040204020203"/>
              </a:rPr>
              <a:t>Wired NIC</a:t>
            </a:r>
          </a:p>
        </p:txBody>
      </p:sp>
      <p:pic>
        <p:nvPicPr>
          <p:cNvPr id="4" name="Picture 3"/>
          <p:cNvPicPr>
            <a:picLocks noChangeAspect="1"/>
          </p:cNvPicPr>
          <p:nvPr/>
        </p:nvPicPr>
        <p:blipFill rotWithShape="1">
          <a:blip r:embed="rId2"/>
          <a:srcRect l="14556" t="42445" r="17445" b="5556"/>
          <a:stretch/>
        </p:blipFill>
        <p:spPr>
          <a:xfrm>
            <a:off x="2106820" y="3907604"/>
            <a:ext cx="4930360" cy="2827706"/>
          </a:xfrm>
          <a:prstGeom prst="rect">
            <a:avLst/>
          </a:prstGeom>
          <a:ln>
            <a:solidFill>
              <a:schemeClr val="tx1"/>
            </a:solidFill>
          </a:ln>
          <a:effectLst>
            <a:outerShdw blurRad="63500" sx="102000" sy="102000" algn="ctr" rotWithShape="0">
              <a:prstClr val="black">
                <a:alpha val="40000"/>
              </a:prstClr>
            </a:outerShdw>
          </a:effectLst>
        </p:spPr>
      </p:pic>
      <p:sp>
        <p:nvSpPr>
          <p:cNvPr id="5" name="Rectangle 4">
            <a:extLst>
              <a:ext uri="{FF2B5EF4-FFF2-40B4-BE49-F238E27FC236}">
                <a16:creationId xmlns:a16="http://schemas.microsoft.com/office/drawing/2014/main" id="{8948725E-4E82-4CD1-A2BB-A0B5CC53B91C}"/>
              </a:ext>
            </a:extLst>
          </p:cNvPr>
          <p:cNvSpPr/>
          <p:nvPr/>
        </p:nvSpPr>
        <p:spPr>
          <a:xfrm>
            <a:off x="3387011" y="4376058"/>
            <a:ext cx="2043405" cy="1035697"/>
          </a:xfrm>
          <a:prstGeom prst="rect">
            <a:avLst/>
          </a:prstGeom>
          <a:noFill/>
          <a:ln w="1111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Down 6">
            <a:extLst>
              <a:ext uri="{FF2B5EF4-FFF2-40B4-BE49-F238E27FC236}">
                <a16:creationId xmlns:a16="http://schemas.microsoft.com/office/drawing/2014/main" id="{A14E70FD-FE90-42EF-8297-730896A7D44D}"/>
              </a:ext>
            </a:extLst>
          </p:cNvPr>
          <p:cNvSpPr/>
          <p:nvPr/>
        </p:nvSpPr>
        <p:spPr>
          <a:xfrm rot="10800000">
            <a:off x="5495730" y="4749282"/>
            <a:ext cx="961053" cy="1986027"/>
          </a:xfrm>
          <a:prstGeom prst="downArrow">
            <a:avLst>
              <a:gd name="adj1" fmla="val 50000"/>
              <a:gd name="adj2" fmla="val 8500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830572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lnSpc>
                <a:spcPct val="150000"/>
              </a:lnSpc>
              <a:buNone/>
            </a:pPr>
            <a:r>
              <a:rPr lang="en-US" dirty="0"/>
              <a:t>It works on analog and digital signal.</a:t>
            </a:r>
          </a:p>
        </p:txBody>
      </p:sp>
      <p:sp>
        <p:nvSpPr>
          <p:cNvPr id="3" name="Title 2"/>
          <p:cNvSpPr>
            <a:spLocks noGrp="1"/>
          </p:cNvSpPr>
          <p:nvPr>
            <p:ph type="title"/>
          </p:nvPr>
        </p:nvSpPr>
        <p:spPr/>
        <p:txBody>
          <a:bodyPr/>
          <a:lstStyle/>
          <a:p>
            <a:r>
              <a:rPr lang="en-US" dirty="0">
                <a:latin typeface="Bahnschrift SemiBold" panose="020B0502040204020203"/>
              </a:rPr>
              <a:t>Wired NIC</a:t>
            </a:r>
          </a:p>
        </p:txBody>
      </p:sp>
      <p:pic>
        <p:nvPicPr>
          <p:cNvPr id="4" name="Picture 3"/>
          <p:cNvPicPr>
            <a:picLocks noChangeAspect="1"/>
          </p:cNvPicPr>
          <p:nvPr/>
        </p:nvPicPr>
        <p:blipFill rotWithShape="1">
          <a:blip r:embed="rId2"/>
          <a:srcRect l="7785" t="50410" r="4563" b="9783"/>
          <a:stretch/>
        </p:blipFill>
        <p:spPr>
          <a:xfrm>
            <a:off x="663879" y="2630466"/>
            <a:ext cx="7779139" cy="2868460"/>
          </a:xfrm>
          <a:prstGeom prst="rect">
            <a:avLst/>
          </a:prstGeom>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0924767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lnSpc>
                <a:spcPct val="150000"/>
              </a:lnSpc>
              <a:buNone/>
            </a:pPr>
            <a:r>
              <a:rPr lang="en-US" dirty="0"/>
              <a:t>Ques:- How to check whether NIC card is working or not?</a:t>
            </a:r>
          </a:p>
          <a:p>
            <a:pPr marL="0" indent="0" algn="just">
              <a:lnSpc>
                <a:spcPct val="150000"/>
              </a:lnSpc>
              <a:buNone/>
            </a:pPr>
            <a:r>
              <a:rPr lang="en-US" dirty="0">
                <a:solidFill>
                  <a:srgbClr val="FF0000"/>
                </a:solidFill>
              </a:rPr>
              <a:t>Step1</a:t>
            </a:r>
          </a:p>
        </p:txBody>
      </p:sp>
      <p:sp>
        <p:nvSpPr>
          <p:cNvPr id="3" name="Title 2"/>
          <p:cNvSpPr>
            <a:spLocks noGrp="1"/>
          </p:cNvSpPr>
          <p:nvPr>
            <p:ph type="title"/>
          </p:nvPr>
        </p:nvSpPr>
        <p:spPr/>
        <p:txBody>
          <a:bodyPr/>
          <a:lstStyle/>
          <a:p>
            <a:r>
              <a:rPr lang="en-US" dirty="0">
                <a:latin typeface="Bahnschrift SemiBold" panose="020B0502040204020203"/>
              </a:rPr>
              <a:t>Network Interface Card</a:t>
            </a:r>
          </a:p>
        </p:txBody>
      </p:sp>
      <p:pic>
        <p:nvPicPr>
          <p:cNvPr id="4" name="Picture 3"/>
          <p:cNvPicPr>
            <a:picLocks noChangeAspect="1"/>
          </p:cNvPicPr>
          <p:nvPr/>
        </p:nvPicPr>
        <p:blipFill rotWithShape="1">
          <a:blip r:embed="rId2"/>
          <a:srcRect l="1979" t="36024" r="79375" b="7001"/>
          <a:stretch/>
        </p:blipFill>
        <p:spPr>
          <a:xfrm>
            <a:off x="3352356" y="2389783"/>
            <a:ext cx="2489200" cy="4017886"/>
          </a:xfrm>
          <a:prstGeom prst="rect">
            <a:avLst/>
          </a:prstGeom>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295725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nSpc>
                <a:spcPct val="150000"/>
              </a:lnSpc>
              <a:buNone/>
            </a:pPr>
            <a:r>
              <a:rPr lang="en-US" dirty="0"/>
              <a:t>Short for Modulator and Demodulator.</a:t>
            </a:r>
          </a:p>
        </p:txBody>
      </p:sp>
      <p:sp>
        <p:nvSpPr>
          <p:cNvPr id="3" name="Title 2"/>
          <p:cNvSpPr>
            <a:spLocks noGrp="1"/>
          </p:cNvSpPr>
          <p:nvPr>
            <p:ph type="title"/>
          </p:nvPr>
        </p:nvSpPr>
        <p:spPr/>
        <p:txBody>
          <a:bodyPr/>
          <a:lstStyle/>
          <a:p>
            <a:r>
              <a:rPr lang="en-US" dirty="0">
                <a:latin typeface="Bahnschrift SemiBold" panose="020B0502040204020203"/>
              </a:rPr>
              <a:t>What is Modem?</a:t>
            </a:r>
          </a:p>
        </p:txBody>
      </p:sp>
      <p:pic>
        <p:nvPicPr>
          <p:cNvPr id="5" name="Picture 4"/>
          <p:cNvPicPr>
            <a:picLocks noChangeAspect="1"/>
          </p:cNvPicPr>
          <p:nvPr/>
        </p:nvPicPr>
        <p:blipFill rotWithShape="1">
          <a:blip r:embed="rId2"/>
          <a:srcRect l="27911" t="34425" r="23699" b="29082"/>
          <a:stretch/>
        </p:blipFill>
        <p:spPr>
          <a:xfrm>
            <a:off x="783374" y="2634205"/>
            <a:ext cx="7627164" cy="3346870"/>
          </a:xfrm>
          <a:prstGeom prst="rect">
            <a:avLst/>
          </a:prstGeom>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776293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4" y="1361441"/>
            <a:ext cx="8654246" cy="812134"/>
          </a:xfrm>
        </p:spPr>
        <p:txBody>
          <a:bodyPr/>
          <a:lstStyle/>
          <a:p>
            <a:pPr marL="0" indent="0" algn="just">
              <a:lnSpc>
                <a:spcPct val="150000"/>
              </a:lnSpc>
              <a:buNone/>
            </a:pPr>
            <a:r>
              <a:rPr lang="en-US" dirty="0">
                <a:solidFill>
                  <a:srgbClr val="FF0000"/>
                </a:solidFill>
              </a:rPr>
              <a:t>Step 2</a:t>
            </a:r>
          </a:p>
        </p:txBody>
      </p:sp>
      <p:sp>
        <p:nvSpPr>
          <p:cNvPr id="3" name="Title 2"/>
          <p:cNvSpPr>
            <a:spLocks noGrp="1"/>
          </p:cNvSpPr>
          <p:nvPr>
            <p:ph type="title"/>
          </p:nvPr>
        </p:nvSpPr>
        <p:spPr/>
        <p:txBody>
          <a:bodyPr/>
          <a:lstStyle/>
          <a:p>
            <a:r>
              <a:rPr lang="en-US" dirty="0">
                <a:latin typeface="Bahnschrift SemiBold" panose="020B0502040204020203"/>
              </a:rPr>
              <a:t>Network Interface Card</a:t>
            </a:r>
            <a:endParaRPr lang="en-US" dirty="0"/>
          </a:p>
        </p:txBody>
      </p:sp>
      <p:pic>
        <p:nvPicPr>
          <p:cNvPr id="4" name="Picture 3"/>
          <p:cNvPicPr>
            <a:picLocks noChangeAspect="1"/>
          </p:cNvPicPr>
          <p:nvPr/>
        </p:nvPicPr>
        <p:blipFill rotWithShape="1">
          <a:blip r:embed="rId2"/>
          <a:srcRect l="11875" t="27833" r="47917" b="54000"/>
          <a:stretch/>
        </p:blipFill>
        <p:spPr>
          <a:xfrm>
            <a:off x="469486" y="2403780"/>
            <a:ext cx="8254940" cy="2331058"/>
          </a:xfrm>
          <a:prstGeom prst="rect">
            <a:avLst/>
          </a:prstGeom>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0396953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6902" t="22888" r="61907" b="53787"/>
          <a:stretch/>
        </p:blipFill>
        <p:spPr>
          <a:xfrm>
            <a:off x="608014" y="1996566"/>
            <a:ext cx="7927972" cy="3705525"/>
          </a:xfrm>
          <a:prstGeom prst="rect">
            <a:avLst/>
          </a:prstGeom>
          <a:ln>
            <a:solidFill>
              <a:schemeClr val="tx1"/>
            </a:solidFill>
          </a:ln>
          <a:effectLst>
            <a:outerShdw blurRad="63500" sx="102000" sy="102000" algn="ctr" rotWithShape="0">
              <a:prstClr val="black">
                <a:alpha val="40000"/>
              </a:prstClr>
            </a:outerShdw>
          </a:effectLst>
        </p:spPr>
      </p:pic>
      <p:sp>
        <p:nvSpPr>
          <p:cNvPr id="3" name="Title 2"/>
          <p:cNvSpPr>
            <a:spLocks noGrp="1"/>
          </p:cNvSpPr>
          <p:nvPr>
            <p:ph type="title"/>
          </p:nvPr>
        </p:nvSpPr>
        <p:spPr/>
        <p:txBody>
          <a:bodyPr/>
          <a:lstStyle/>
          <a:p>
            <a:r>
              <a:rPr lang="en-US" dirty="0">
                <a:latin typeface="Bahnschrift SemiBold" panose="020B0502040204020203"/>
              </a:rPr>
              <a:t>Network Interface Card</a:t>
            </a:r>
            <a:endParaRPr lang="en-US" dirty="0"/>
          </a:p>
        </p:txBody>
      </p:sp>
    </p:spTree>
    <p:extLst>
      <p:ext uri="{BB962C8B-B14F-4D97-AF65-F5344CB8AC3E}">
        <p14:creationId xmlns:p14="http://schemas.microsoft.com/office/powerpoint/2010/main" val="32701605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4" y="1361441"/>
            <a:ext cx="8654246" cy="3975058"/>
          </a:xfrm>
        </p:spPr>
        <p:txBody>
          <a:bodyPr>
            <a:normAutofit/>
          </a:bodyPr>
          <a:lstStyle/>
          <a:p>
            <a:pPr marL="0" indent="0">
              <a:lnSpc>
                <a:spcPct val="150000"/>
              </a:lnSpc>
              <a:buNone/>
            </a:pPr>
            <a:r>
              <a:rPr lang="en-US" dirty="0"/>
              <a:t>LAN Standards</a:t>
            </a:r>
          </a:p>
          <a:p>
            <a:pPr lvl="2">
              <a:lnSpc>
                <a:spcPct val="150000"/>
              </a:lnSpc>
            </a:pPr>
            <a:r>
              <a:rPr lang="en-US" sz="2800" dirty="0"/>
              <a:t>ISO</a:t>
            </a:r>
          </a:p>
          <a:p>
            <a:pPr lvl="2">
              <a:lnSpc>
                <a:spcPct val="150000"/>
              </a:lnSpc>
            </a:pPr>
            <a:r>
              <a:rPr lang="en-US" sz="2800" dirty="0"/>
              <a:t>ANSI</a:t>
            </a:r>
          </a:p>
          <a:p>
            <a:pPr lvl="2">
              <a:lnSpc>
                <a:spcPct val="150000"/>
              </a:lnSpc>
            </a:pPr>
            <a:r>
              <a:rPr lang="en-US" sz="2800" dirty="0"/>
              <a:t>EIA/TIA</a:t>
            </a:r>
          </a:p>
          <a:p>
            <a:pPr lvl="2">
              <a:lnSpc>
                <a:spcPct val="150000"/>
              </a:lnSpc>
            </a:pPr>
            <a:r>
              <a:rPr lang="en-US" sz="2800" dirty="0"/>
              <a:t>IEEE</a:t>
            </a:r>
          </a:p>
        </p:txBody>
      </p:sp>
      <p:sp>
        <p:nvSpPr>
          <p:cNvPr id="3" name="Title 2"/>
          <p:cNvSpPr>
            <a:spLocks noGrp="1"/>
          </p:cNvSpPr>
          <p:nvPr>
            <p:ph type="title"/>
          </p:nvPr>
        </p:nvSpPr>
        <p:spPr/>
        <p:txBody>
          <a:bodyPr/>
          <a:lstStyle/>
          <a:p>
            <a:r>
              <a:rPr lang="en-US" dirty="0">
                <a:latin typeface="Bahnschrift SemiBold" panose="020B0502040204020203"/>
              </a:rPr>
              <a:t>Network Interface Card</a:t>
            </a:r>
            <a:endParaRPr lang="en-US" dirty="0"/>
          </a:p>
        </p:txBody>
      </p:sp>
    </p:spTree>
    <p:extLst>
      <p:ext uri="{BB962C8B-B14F-4D97-AF65-F5344CB8AC3E}">
        <p14:creationId xmlns:p14="http://schemas.microsoft.com/office/powerpoint/2010/main" val="6027167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4" y="1361440"/>
            <a:ext cx="8654246" cy="1186888"/>
          </a:xfrm>
        </p:spPr>
        <p:txBody>
          <a:bodyPr>
            <a:normAutofit/>
          </a:bodyPr>
          <a:lstStyle/>
          <a:p>
            <a:pPr marL="0" indent="0" algn="just">
              <a:lnSpc>
                <a:spcPct val="150000"/>
              </a:lnSpc>
              <a:buNone/>
            </a:pPr>
            <a:r>
              <a:rPr lang="en-US" dirty="0"/>
              <a:t>Divided into two parts.</a:t>
            </a:r>
          </a:p>
          <a:p>
            <a:pPr marL="0" indent="0" algn="just">
              <a:lnSpc>
                <a:spcPct val="150000"/>
              </a:lnSpc>
              <a:buNone/>
            </a:pPr>
            <a:endParaRPr lang="en-US" dirty="0"/>
          </a:p>
          <a:p>
            <a:pPr marL="0" indent="0" algn="just">
              <a:lnSpc>
                <a:spcPct val="150000"/>
              </a:lnSpc>
              <a:buNone/>
            </a:pPr>
            <a:endParaRPr lang="en-US" dirty="0"/>
          </a:p>
          <a:p>
            <a:pPr marL="0" indent="0" algn="just">
              <a:lnSpc>
                <a:spcPct val="150000"/>
              </a:lnSpc>
              <a:buNone/>
            </a:pPr>
            <a:endParaRPr lang="en-US" dirty="0"/>
          </a:p>
          <a:p>
            <a:pPr marL="0" indent="0" algn="just">
              <a:lnSpc>
                <a:spcPct val="150000"/>
              </a:lnSpc>
              <a:buNone/>
            </a:pPr>
            <a:endParaRPr lang="en-US" dirty="0"/>
          </a:p>
          <a:p>
            <a:pPr marL="0" indent="0" algn="just">
              <a:lnSpc>
                <a:spcPct val="150000"/>
              </a:lnSpc>
              <a:buNone/>
            </a:pPr>
            <a:endParaRPr lang="en-US" dirty="0"/>
          </a:p>
          <a:p>
            <a:pPr marL="0" indent="0" algn="just">
              <a:lnSpc>
                <a:spcPct val="150000"/>
              </a:lnSpc>
              <a:buNone/>
            </a:pPr>
            <a:endParaRPr lang="en-US" dirty="0"/>
          </a:p>
        </p:txBody>
      </p:sp>
      <p:sp>
        <p:nvSpPr>
          <p:cNvPr id="3" name="Title 2"/>
          <p:cNvSpPr>
            <a:spLocks noGrp="1"/>
          </p:cNvSpPr>
          <p:nvPr>
            <p:ph type="title"/>
          </p:nvPr>
        </p:nvSpPr>
        <p:spPr/>
        <p:txBody>
          <a:bodyPr/>
          <a:lstStyle/>
          <a:p>
            <a:r>
              <a:rPr lang="en-US" dirty="0">
                <a:latin typeface="Bahnschrift SemiBold" panose="020B0502040204020203"/>
              </a:rPr>
              <a:t>Network Interface Card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18504534"/>
              </p:ext>
            </p:extLst>
          </p:nvPr>
        </p:nvGraphicFramePr>
        <p:xfrm>
          <a:off x="1369512" y="2330762"/>
          <a:ext cx="6404976" cy="1098238"/>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3202488">
                  <a:extLst>
                    <a:ext uri="{9D8B030D-6E8A-4147-A177-3AD203B41FA5}">
                      <a16:colId xmlns:a16="http://schemas.microsoft.com/office/drawing/2014/main" val="222264097"/>
                    </a:ext>
                  </a:extLst>
                </a:gridCol>
                <a:gridCol w="3202488">
                  <a:extLst>
                    <a:ext uri="{9D8B030D-6E8A-4147-A177-3AD203B41FA5}">
                      <a16:colId xmlns:a16="http://schemas.microsoft.com/office/drawing/2014/main" val="3002413795"/>
                    </a:ext>
                  </a:extLst>
                </a:gridCol>
              </a:tblGrid>
              <a:tr h="481643">
                <a:tc>
                  <a:txBody>
                    <a:bodyPr/>
                    <a:lstStyle/>
                    <a:p>
                      <a:pPr algn="ctr"/>
                      <a:r>
                        <a:rPr lang="en-US" sz="2800" b="0" dirty="0">
                          <a:solidFill>
                            <a:schemeClr val="tx1"/>
                          </a:solidFill>
                          <a:latin typeface="Bahnschrift" panose="020B0502040204020203"/>
                        </a:rPr>
                        <a:t>00-04-AC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CCF0"/>
                    </a:solidFill>
                  </a:tcPr>
                </a:tc>
                <a:tc>
                  <a:txBody>
                    <a:bodyPr/>
                    <a:lstStyle/>
                    <a:p>
                      <a:pPr algn="ctr"/>
                      <a:r>
                        <a:rPr lang="en-US" sz="2800" b="0" dirty="0">
                          <a:solidFill>
                            <a:schemeClr val="tx1"/>
                          </a:solidFill>
                          <a:latin typeface="Bahnschrift" panose="020B0502040204020203"/>
                        </a:rPr>
                        <a:t>F3-1C—D4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CCF0"/>
                    </a:solidFill>
                  </a:tcPr>
                </a:tc>
                <a:extLst>
                  <a:ext uri="{0D108BD9-81ED-4DB2-BD59-A6C34878D82A}">
                    <a16:rowId xmlns:a16="http://schemas.microsoft.com/office/drawing/2014/main" val="102864157"/>
                  </a:ext>
                </a:extLst>
              </a:tr>
              <a:tr h="580078">
                <a:tc>
                  <a:txBody>
                    <a:bodyPr/>
                    <a:lstStyle/>
                    <a:p>
                      <a:pPr algn="ctr"/>
                      <a:r>
                        <a:rPr lang="en-US" sz="2800" b="0" dirty="0" err="1">
                          <a:solidFill>
                            <a:schemeClr val="tx1"/>
                          </a:solidFill>
                          <a:latin typeface="Bahnschrift" panose="020B0502040204020203"/>
                        </a:rPr>
                        <a:t>Manafacture</a:t>
                      </a:r>
                      <a:r>
                        <a:rPr lang="en-US" sz="2800" b="0" dirty="0">
                          <a:solidFill>
                            <a:schemeClr val="tx1"/>
                          </a:solidFill>
                          <a:latin typeface="Bahnschrift" panose="020B0502040204020203"/>
                        </a:rPr>
                        <a:t>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CCF0"/>
                    </a:solidFill>
                  </a:tcPr>
                </a:tc>
                <a:tc>
                  <a:txBody>
                    <a:bodyPr/>
                    <a:lstStyle/>
                    <a:p>
                      <a:pPr algn="ctr"/>
                      <a:r>
                        <a:rPr lang="en-US" sz="2800" b="0" dirty="0">
                          <a:solidFill>
                            <a:schemeClr val="tx1"/>
                          </a:solidFill>
                          <a:latin typeface="Bahnschrift" panose="020B0502040204020203"/>
                        </a:rPr>
                        <a:t>Serial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CCF0"/>
                    </a:solidFill>
                  </a:tcPr>
                </a:tc>
                <a:extLst>
                  <a:ext uri="{0D108BD9-81ED-4DB2-BD59-A6C34878D82A}">
                    <a16:rowId xmlns:a16="http://schemas.microsoft.com/office/drawing/2014/main" val="285632042"/>
                  </a:ext>
                </a:extLst>
              </a:tr>
            </a:tbl>
          </a:graphicData>
        </a:graphic>
      </p:graphicFrame>
    </p:spTree>
    <p:extLst>
      <p:ext uri="{BB962C8B-B14F-4D97-AF65-F5344CB8AC3E}">
        <p14:creationId xmlns:p14="http://schemas.microsoft.com/office/powerpoint/2010/main" val="41783268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4181" y="4650034"/>
            <a:ext cx="8183041" cy="1868901"/>
          </a:xfrm>
          <a:prstGeom prst="rect">
            <a:avLst/>
          </a:prstGeom>
          <a:ln>
            <a:solidFill>
              <a:schemeClr val="tx1"/>
            </a:solidFill>
          </a:ln>
          <a:effectLst>
            <a:outerShdw blurRad="63500" sx="102000" sy="102000" algn="ctr" rotWithShape="0">
              <a:prstClr val="black">
                <a:alpha val="40000"/>
              </a:prstClr>
            </a:outerShdw>
          </a:effectLst>
        </p:spPr>
      </p:pic>
      <p:sp>
        <p:nvSpPr>
          <p:cNvPr id="3" name="Title 2"/>
          <p:cNvSpPr>
            <a:spLocks noGrp="1"/>
          </p:cNvSpPr>
          <p:nvPr>
            <p:ph type="title"/>
          </p:nvPr>
        </p:nvSpPr>
        <p:spPr/>
        <p:txBody>
          <a:bodyPr/>
          <a:lstStyle/>
          <a:p>
            <a:r>
              <a:rPr lang="en-US" dirty="0">
                <a:latin typeface="Bahnschrift SemiBold" panose="020B0502040204020203"/>
              </a:rPr>
              <a:t>Network Interface Card</a:t>
            </a:r>
          </a:p>
        </p:txBody>
      </p:sp>
      <p:sp>
        <p:nvSpPr>
          <p:cNvPr id="5" name="Rectangle 4"/>
          <p:cNvSpPr/>
          <p:nvPr/>
        </p:nvSpPr>
        <p:spPr>
          <a:xfrm>
            <a:off x="175364" y="1365337"/>
            <a:ext cx="8740676" cy="3067956"/>
          </a:xfrm>
          <a:prstGeom prst="rect">
            <a:avLst/>
          </a:prstGeom>
        </p:spPr>
        <p:txBody>
          <a:bodyPr wrap="square">
            <a:spAutoFit/>
          </a:bodyPr>
          <a:lstStyle/>
          <a:p>
            <a:pPr algn="just">
              <a:lnSpc>
                <a:spcPct val="150000"/>
              </a:lnSpc>
            </a:pPr>
            <a:r>
              <a:rPr lang="en-US" sz="2650" dirty="0">
                <a:latin typeface="Bahnschrift" panose="020B0502040204020203"/>
              </a:rPr>
              <a:t>An Ethernet MAC address consists of a 48-bit binary value. Hexadecimal is used to identify an Ethernet address because a single hexadecimal digit represents 4 binary bits. Therefore, a 48-bit Ethernet MAC address can be expressed using only 12 hexadecimal values.</a:t>
            </a:r>
          </a:p>
        </p:txBody>
      </p:sp>
    </p:spTree>
    <p:extLst>
      <p:ext uri="{BB962C8B-B14F-4D97-AF65-F5344CB8AC3E}">
        <p14:creationId xmlns:p14="http://schemas.microsoft.com/office/powerpoint/2010/main" val="18587811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Bahnschrift SemiBold" panose="020B0502040204020203"/>
              </a:rPr>
              <a:t>Which Layer NIC Operates?</a:t>
            </a:r>
          </a:p>
        </p:txBody>
      </p:sp>
    </p:spTree>
    <p:extLst>
      <p:ext uri="{BB962C8B-B14F-4D97-AF65-F5344CB8AC3E}">
        <p14:creationId xmlns:p14="http://schemas.microsoft.com/office/powerpoint/2010/main" val="41170517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3" y="1439056"/>
            <a:ext cx="8569957" cy="1064870"/>
          </a:xfrm>
        </p:spPr>
        <p:txBody>
          <a:bodyPr>
            <a:normAutofit fontScale="92500"/>
          </a:bodyPr>
          <a:lstStyle/>
          <a:p>
            <a:pPr marL="0" indent="0" algn="just">
              <a:lnSpc>
                <a:spcPct val="150000"/>
              </a:lnSpc>
              <a:buNone/>
            </a:pPr>
            <a:r>
              <a:rPr lang="en-IN" dirty="0"/>
              <a:t>Operates on </a:t>
            </a:r>
            <a:r>
              <a:rPr lang="en-IN" dirty="0">
                <a:solidFill>
                  <a:srgbClr val="C00000"/>
                </a:solidFill>
              </a:rPr>
              <a:t>physical</a:t>
            </a:r>
            <a:r>
              <a:rPr lang="en-IN" dirty="0"/>
              <a:t> and </a:t>
            </a:r>
            <a:r>
              <a:rPr lang="en-IN" dirty="0">
                <a:solidFill>
                  <a:srgbClr val="C00000"/>
                </a:solidFill>
              </a:rPr>
              <a:t>data link layer </a:t>
            </a:r>
            <a:r>
              <a:rPr lang="en-IN" dirty="0"/>
              <a:t>of OSI model.</a:t>
            </a:r>
          </a:p>
        </p:txBody>
      </p:sp>
      <p:sp>
        <p:nvSpPr>
          <p:cNvPr id="3" name="Title 2"/>
          <p:cNvSpPr>
            <a:spLocks noGrp="1"/>
          </p:cNvSpPr>
          <p:nvPr>
            <p:ph type="title"/>
          </p:nvPr>
        </p:nvSpPr>
        <p:spPr/>
        <p:txBody>
          <a:bodyPr/>
          <a:lstStyle/>
          <a:p>
            <a:r>
              <a:rPr lang="en-US" dirty="0"/>
              <a:t>Which Layer NIC Operates?</a:t>
            </a:r>
          </a:p>
        </p:txBody>
      </p:sp>
    </p:spTree>
    <p:extLst>
      <p:ext uri="{BB962C8B-B14F-4D97-AF65-F5344CB8AC3E}">
        <p14:creationId xmlns:p14="http://schemas.microsoft.com/office/powerpoint/2010/main" val="26227062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4" y="1109200"/>
            <a:ext cx="8654246" cy="5399124"/>
          </a:xfrm>
        </p:spPr>
        <p:txBody>
          <a:bodyPr>
            <a:noAutofit/>
          </a:bodyPr>
          <a:lstStyle/>
          <a:p>
            <a:pPr marL="0" indent="0" algn="just">
              <a:lnSpc>
                <a:spcPct val="150000"/>
              </a:lnSpc>
              <a:buNone/>
              <a:defRPr/>
            </a:pPr>
            <a:r>
              <a:rPr lang="en-IN" sz="2600" dirty="0">
                <a:solidFill>
                  <a:srgbClr val="FF0000"/>
                </a:solidFill>
              </a:rPr>
              <a:t>Definition</a:t>
            </a:r>
          </a:p>
          <a:p>
            <a:pPr marL="457200" lvl="1" indent="0" algn="just">
              <a:lnSpc>
                <a:spcPct val="150000"/>
              </a:lnSpc>
              <a:buNone/>
              <a:defRPr/>
            </a:pPr>
            <a:r>
              <a:rPr lang="en-IN" sz="2600" dirty="0"/>
              <a:t>Repeater is a electronic device that reshapes and amplifies the signal received from one LAN segment to another.</a:t>
            </a:r>
          </a:p>
          <a:p>
            <a:pPr marL="0" indent="0" algn="just">
              <a:lnSpc>
                <a:spcPct val="150000"/>
              </a:lnSpc>
              <a:buNone/>
              <a:defRPr/>
            </a:pPr>
            <a:r>
              <a:rPr lang="en-IN" sz="2600" dirty="0">
                <a:solidFill>
                  <a:srgbClr val="FF0000"/>
                </a:solidFill>
              </a:rPr>
              <a:t>Description</a:t>
            </a:r>
          </a:p>
          <a:p>
            <a:pPr lvl="1" algn="just">
              <a:lnSpc>
                <a:spcPct val="150000"/>
              </a:lnSpc>
              <a:defRPr/>
            </a:pPr>
            <a:r>
              <a:rPr lang="en-IN" sz="2600" dirty="0"/>
              <a:t>Mostly used to boost the signals in the network.</a:t>
            </a:r>
          </a:p>
          <a:p>
            <a:pPr lvl="1" algn="just">
              <a:lnSpc>
                <a:spcPct val="150000"/>
              </a:lnSpc>
              <a:defRPr/>
            </a:pPr>
            <a:r>
              <a:rPr lang="en-IN" sz="2600" dirty="0"/>
              <a:t>Operates at physical layer in the OSI layer model.</a:t>
            </a:r>
          </a:p>
          <a:p>
            <a:pPr lvl="1" algn="just">
              <a:lnSpc>
                <a:spcPct val="150000"/>
              </a:lnSpc>
              <a:defRPr/>
            </a:pPr>
            <a:r>
              <a:rPr lang="en-IN" sz="2600" dirty="0"/>
              <a:t>Best suited for long distances network and bus topology.</a:t>
            </a:r>
          </a:p>
        </p:txBody>
      </p:sp>
      <p:sp>
        <p:nvSpPr>
          <p:cNvPr id="3" name="Title 2"/>
          <p:cNvSpPr>
            <a:spLocks noGrp="1"/>
          </p:cNvSpPr>
          <p:nvPr>
            <p:ph type="title"/>
          </p:nvPr>
        </p:nvSpPr>
        <p:spPr/>
        <p:txBody>
          <a:bodyPr/>
          <a:lstStyle/>
          <a:p>
            <a:r>
              <a:rPr lang="en-US" dirty="0">
                <a:latin typeface="Bahnschrift SemiBold" panose="020B0502040204020203"/>
              </a:rPr>
              <a:t>Repeater</a:t>
            </a:r>
          </a:p>
        </p:txBody>
      </p:sp>
    </p:spTree>
    <p:extLst>
      <p:ext uri="{BB962C8B-B14F-4D97-AF65-F5344CB8AC3E}">
        <p14:creationId xmlns:p14="http://schemas.microsoft.com/office/powerpoint/2010/main" val="8111809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4" y="1361440"/>
            <a:ext cx="8654246" cy="5309183"/>
          </a:xfrm>
        </p:spPr>
        <p:txBody>
          <a:bodyPr>
            <a:normAutofit/>
          </a:bodyPr>
          <a:lstStyle/>
          <a:p>
            <a:pPr marL="0" indent="0" algn="just">
              <a:lnSpc>
                <a:spcPct val="150000"/>
              </a:lnSpc>
              <a:buNone/>
              <a:defRPr/>
            </a:pPr>
            <a:r>
              <a:rPr lang="en-IN" dirty="0">
                <a:solidFill>
                  <a:srgbClr val="FF0000"/>
                </a:solidFill>
              </a:rPr>
              <a:t>Description</a:t>
            </a:r>
          </a:p>
          <a:p>
            <a:pPr algn="just">
              <a:lnSpc>
                <a:spcPct val="150000"/>
              </a:lnSpc>
              <a:defRPr/>
            </a:pPr>
            <a:r>
              <a:rPr lang="en-IN" sz="2600" dirty="0"/>
              <a:t>Main advantage is that they remove unwanted noise from the incoming signals.</a:t>
            </a:r>
          </a:p>
          <a:p>
            <a:pPr algn="just">
              <a:lnSpc>
                <a:spcPct val="150000"/>
              </a:lnSpc>
              <a:defRPr/>
            </a:pPr>
            <a:r>
              <a:rPr lang="en-IN" sz="2600" dirty="0"/>
              <a:t>Requires separate power supply for functioning.</a:t>
            </a:r>
          </a:p>
          <a:p>
            <a:pPr algn="just">
              <a:lnSpc>
                <a:spcPct val="150000"/>
              </a:lnSpc>
              <a:defRPr/>
            </a:pPr>
            <a:r>
              <a:rPr lang="en-IN" sz="2600" dirty="0"/>
              <a:t>Repeater component parts varies from where they are used like in digital communication, wireless communication, </a:t>
            </a:r>
            <a:r>
              <a:rPr lang="en-IN" sz="2600" dirty="0" err="1"/>
              <a:t>fiber</a:t>
            </a:r>
            <a:r>
              <a:rPr lang="en-IN" sz="2600" dirty="0"/>
              <a:t>-optic system, cellular system etc.</a:t>
            </a:r>
          </a:p>
        </p:txBody>
      </p:sp>
      <p:sp>
        <p:nvSpPr>
          <p:cNvPr id="3" name="Title 2"/>
          <p:cNvSpPr>
            <a:spLocks noGrp="1"/>
          </p:cNvSpPr>
          <p:nvPr>
            <p:ph type="title"/>
          </p:nvPr>
        </p:nvSpPr>
        <p:spPr/>
        <p:txBody>
          <a:bodyPr/>
          <a:lstStyle/>
          <a:p>
            <a:r>
              <a:rPr lang="en-US" dirty="0">
                <a:latin typeface="Bahnschrift SemiBold" panose="020B0502040204020203"/>
              </a:rPr>
              <a:t>Repeater</a:t>
            </a:r>
          </a:p>
        </p:txBody>
      </p:sp>
    </p:spTree>
    <p:extLst>
      <p:ext uri="{BB962C8B-B14F-4D97-AF65-F5344CB8AC3E}">
        <p14:creationId xmlns:p14="http://schemas.microsoft.com/office/powerpoint/2010/main" val="14867554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439194" y="2573337"/>
            <a:ext cx="4314825" cy="2571750"/>
          </a:xfrm>
          <a:prstGeom prst="rect">
            <a:avLst/>
          </a:prstGeom>
          <a:ln>
            <a:solidFill>
              <a:schemeClr val="tx1"/>
            </a:solidFill>
          </a:ln>
          <a:effectLst>
            <a:outerShdw blurRad="63500" sx="102000" sy="102000" algn="ctr" rotWithShape="0">
              <a:prstClr val="black">
                <a:alpha val="40000"/>
              </a:prstClr>
            </a:outerShdw>
          </a:effectLst>
        </p:spPr>
      </p:pic>
      <p:sp>
        <p:nvSpPr>
          <p:cNvPr id="3" name="Title 2"/>
          <p:cNvSpPr>
            <a:spLocks noGrp="1"/>
          </p:cNvSpPr>
          <p:nvPr>
            <p:ph type="title"/>
          </p:nvPr>
        </p:nvSpPr>
        <p:spPr/>
        <p:txBody>
          <a:bodyPr/>
          <a:lstStyle/>
          <a:p>
            <a:r>
              <a:rPr lang="en-US" dirty="0">
                <a:latin typeface="Bahnschrift SemiBold" panose="020B0502040204020203"/>
              </a:rPr>
              <a:t>Repeater</a:t>
            </a:r>
          </a:p>
        </p:txBody>
      </p:sp>
    </p:spTree>
    <p:extLst>
      <p:ext uri="{BB962C8B-B14F-4D97-AF65-F5344CB8AC3E}">
        <p14:creationId xmlns:p14="http://schemas.microsoft.com/office/powerpoint/2010/main" val="1384302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lnSpc>
                <a:spcPct val="150000"/>
              </a:lnSpc>
              <a:buNone/>
            </a:pPr>
            <a:r>
              <a:rPr lang="en-IN" dirty="0"/>
              <a:t>Modem is a device that converts digital signal to </a:t>
            </a:r>
            <a:r>
              <a:rPr lang="en-IN" dirty="0" err="1"/>
              <a:t>analog</a:t>
            </a:r>
            <a:r>
              <a:rPr lang="en-IN" dirty="0"/>
              <a:t> signal as a </a:t>
            </a:r>
            <a:r>
              <a:rPr lang="en-IN" dirty="0">
                <a:solidFill>
                  <a:srgbClr val="C00000"/>
                </a:solidFill>
              </a:rPr>
              <a:t>modulator</a:t>
            </a:r>
            <a:r>
              <a:rPr lang="en-IN" dirty="0"/>
              <a:t> and </a:t>
            </a:r>
            <a:r>
              <a:rPr lang="en-IN" dirty="0" err="1"/>
              <a:t>analog</a:t>
            </a:r>
            <a:r>
              <a:rPr lang="en-IN" dirty="0"/>
              <a:t> signal to digital signal as a</a:t>
            </a:r>
            <a:r>
              <a:rPr lang="en-IN" b="1" dirty="0">
                <a:solidFill>
                  <a:srgbClr val="C00000"/>
                </a:solidFill>
              </a:rPr>
              <a:t> </a:t>
            </a:r>
            <a:r>
              <a:rPr lang="en-IN" dirty="0">
                <a:solidFill>
                  <a:srgbClr val="C00000"/>
                </a:solidFill>
              </a:rPr>
              <a:t>demodulator.</a:t>
            </a:r>
          </a:p>
        </p:txBody>
      </p:sp>
      <p:sp>
        <p:nvSpPr>
          <p:cNvPr id="3" name="Title 2"/>
          <p:cNvSpPr>
            <a:spLocks noGrp="1"/>
          </p:cNvSpPr>
          <p:nvPr>
            <p:ph type="title"/>
          </p:nvPr>
        </p:nvSpPr>
        <p:spPr/>
        <p:txBody>
          <a:bodyPr/>
          <a:lstStyle/>
          <a:p>
            <a:r>
              <a:rPr lang="en-IN" altLang="en-US" dirty="0">
                <a:latin typeface="Bahnschrift SemiBold" panose="020B0502040204020203"/>
              </a:rPr>
              <a:t>Modem</a:t>
            </a:r>
            <a:endParaRPr lang="en-US" dirty="0">
              <a:latin typeface="Bahnschrift SemiBold" panose="020B0502040204020203"/>
            </a:endParaRPr>
          </a:p>
        </p:txBody>
      </p:sp>
      <p:pic>
        <p:nvPicPr>
          <p:cNvPr id="4" name="Picture 3"/>
          <p:cNvPicPr>
            <a:picLocks noChangeAspect="1"/>
          </p:cNvPicPr>
          <p:nvPr/>
        </p:nvPicPr>
        <p:blipFill>
          <a:blip r:embed="rId2"/>
          <a:stretch>
            <a:fillRect/>
          </a:stretch>
        </p:blipFill>
        <p:spPr>
          <a:xfrm>
            <a:off x="690562" y="3725572"/>
            <a:ext cx="7762875" cy="1981200"/>
          </a:xfrm>
          <a:prstGeom prst="rect">
            <a:avLst/>
          </a:prstGeom>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8874908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lnSpc>
                <a:spcPct val="150000"/>
              </a:lnSpc>
              <a:buNone/>
            </a:pPr>
            <a:r>
              <a:rPr lang="en-IN" altLang="en-US" dirty="0"/>
              <a:t>Bridge is a networking device that connects two or more LAN's together.</a:t>
            </a:r>
          </a:p>
        </p:txBody>
      </p:sp>
      <p:sp>
        <p:nvSpPr>
          <p:cNvPr id="3" name="Title 2"/>
          <p:cNvSpPr>
            <a:spLocks noGrp="1"/>
          </p:cNvSpPr>
          <p:nvPr>
            <p:ph type="title"/>
          </p:nvPr>
        </p:nvSpPr>
        <p:spPr/>
        <p:txBody>
          <a:bodyPr/>
          <a:lstStyle/>
          <a:p>
            <a:r>
              <a:rPr lang="en-US" dirty="0">
                <a:latin typeface="Bahnschrift SemiBold" panose="020B0502040204020203"/>
              </a:rPr>
              <a:t>Bridge</a:t>
            </a:r>
          </a:p>
        </p:txBody>
      </p:sp>
      <p:pic>
        <p:nvPicPr>
          <p:cNvPr id="4" name="Picture 3"/>
          <p:cNvPicPr>
            <a:picLocks noChangeAspect="1"/>
          </p:cNvPicPr>
          <p:nvPr/>
        </p:nvPicPr>
        <p:blipFill>
          <a:blip r:embed="rId2"/>
          <a:stretch>
            <a:fillRect/>
          </a:stretch>
        </p:blipFill>
        <p:spPr>
          <a:xfrm>
            <a:off x="1358618" y="2889869"/>
            <a:ext cx="6476675" cy="364312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4161324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4" y="1361440"/>
            <a:ext cx="8654246" cy="3915098"/>
          </a:xfrm>
        </p:spPr>
        <p:txBody>
          <a:bodyPr>
            <a:noAutofit/>
          </a:bodyPr>
          <a:lstStyle/>
          <a:p>
            <a:pPr algn="just">
              <a:lnSpc>
                <a:spcPct val="150000"/>
              </a:lnSpc>
            </a:pPr>
            <a:r>
              <a:rPr lang="en-IN" altLang="en-US" dirty="0"/>
              <a:t>Bridge is used when number of LANs starts increasing, the network traffic begins on overwhelming to available bandwidth.</a:t>
            </a:r>
          </a:p>
          <a:p>
            <a:pPr algn="just">
              <a:lnSpc>
                <a:spcPct val="150000"/>
              </a:lnSpc>
            </a:pPr>
            <a:r>
              <a:rPr lang="en-IN" altLang="en-US" dirty="0"/>
              <a:t>Reduces the network traffic of LAN by dividing it into segments.</a:t>
            </a:r>
          </a:p>
        </p:txBody>
      </p:sp>
      <p:sp>
        <p:nvSpPr>
          <p:cNvPr id="3" name="Title 2"/>
          <p:cNvSpPr>
            <a:spLocks noGrp="1"/>
          </p:cNvSpPr>
          <p:nvPr>
            <p:ph type="title"/>
          </p:nvPr>
        </p:nvSpPr>
        <p:spPr/>
        <p:txBody>
          <a:bodyPr/>
          <a:lstStyle/>
          <a:p>
            <a:r>
              <a:rPr lang="en-US" dirty="0">
                <a:latin typeface="Bahnschrift SemiBold" panose="020B0502040204020203"/>
              </a:rPr>
              <a:t>Bridge</a:t>
            </a:r>
          </a:p>
        </p:txBody>
      </p:sp>
    </p:spTree>
    <p:extLst>
      <p:ext uri="{BB962C8B-B14F-4D97-AF65-F5344CB8AC3E}">
        <p14:creationId xmlns:p14="http://schemas.microsoft.com/office/powerpoint/2010/main" val="12175958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9D4059-FB0D-4BDC-940F-4DA7E5EB6DCD}"/>
              </a:ext>
            </a:extLst>
          </p:cNvPr>
          <p:cNvSpPr>
            <a:spLocks noGrp="1"/>
          </p:cNvSpPr>
          <p:nvPr>
            <p:ph idx="1"/>
          </p:nvPr>
        </p:nvSpPr>
        <p:spPr>
          <a:xfrm>
            <a:off x="269834" y="1361441"/>
            <a:ext cx="8654246" cy="3570323"/>
          </a:xfrm>
        </p:spPr>
        <p:txBody>
          <a:bodyPr/>
          <a:lstStyle/>
          <a:p>
            <a:pPr algn="just">
              <a:lnSpc>
                <a:spcPct val="150000"/>
              </a:lnSpc>
            </a:pPr>
            <a:r>
              <a:rPr lang="en-IN" altLang="en-US" dirty="0"/>
              <a:t>Can transfer data between two different protocols like Ethernet (802.3) and token bus (802.4).</a:t>
            </a:r>
          </a:p>
          <a:p>
            <a:pPr algn="just">
              <a:lnSpc>
                <a:spcPct val="150000"/>
              </a:lnSpc>
            </a:pPr>
            <a:r>
              <a:rPr lang="en-IN" altLang="en-US" dirty="0"/>
              <a:t>Checks the MAC address of the frame and decides to forward the frame or to discard the frame</a:t>
            </a:r>
            <a:r>
              <a:rPr lang="en-US" altLang="en-US" dirty="0"/>
              <a:t>.</a:t>
            </a:r>
            <a:endParaRPr lang="en-IN" altLang="en-US" dirty="0"/>
          </a:p>
        </p:txBody>
      </p:sp>
      <p:sp>
        <p:nvSpPr>
          <p:cNvPr id="3" name="Title 2">
            <a:extLst>
              <a:ext uri="{FF2B5EF4-FFF2-40B4-BE49-F238E27FC236}">
                <a16:creationId xmlns:a16="http://schemas.microsoft.com/office/drawing/2014/main" id="{C6C0E89A-320A-41EC-8071-99352CC6A094}"/>
              </a:ext>
            </a:extLst>
          </p:cNvPr>
          <p:cNvSpPr>
            <a:spLocks noGrp="1"/>
          </p:cNvSpPr>
          <p:nvPr>
            <p:ph type="title"/>
          </p:nvPr>
        </p:nvSpPr>
        <p:spPr/>
        <p:txBody>
          <a:bodyPr/>
          <a:lstStyle/>
          <a:p>
            <a:pPr algn="just"/>
            <a:r>
              <a:rPr lang="en-US" dirty="0">
                <a:latin typeface="Bahnschrift SemiBold" panose="020B0502040204020203"/>
              </a:rPr>
              <a:t>Bridge</a:t>
            </a:r>
          </a:p>
        </p:txBody>
      </p:sp>
    </p:spTree>
    <p:extLst>
      <p:ext uri="{BB962C8B-B14F-4D97-AF65-F5344CB8AC3E}">
        <p14:creationId xmlns:p14="http://schemas.microsoft.com/office/powerpoint/2010/main" val="40581508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Bahnschrift SemiBold" panose="020B0502040204020203"/>
              </a:rPr>
              <a:t>Which Layer Bridge Operates?</a:t>
            </a:r>
          </a:p>
        </p:txBody>
      </p:sp>
    </p:spTree>
    <p:extLst>
      <p:ext uri="{BB962C8B-B14F-4D97-AF65-F5344CB8AC3E}">
        <p14:creationId xmlns:p14="http://schemas.microsoft.com/office/powerpoint/2010/main" val="39595223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Bahnschrift SemiBold" panose="020B0502040204020203"/>
              </a:rPr>
              <a:t>Which Layer Bridge Operates?</a:t>
            </a:r>
          </a:p>
        </p:txBody>
      </p:sp>
      <p:sp>
        <p:nvSpPr>
          <p:cNvPr id="5" name="Content Placeholder 4">
            <a:extLst>
              <a:ext uri="{FF2B5EF4-FFF2-40B4-BE49-F238E27FC236}">
                <a16:creationId xmlns:a16="http://schemas.microsoft.com/office/drawing/2014/main" id="{D2CB7AF1-71C7-4087-846A-37DFF311C540}"/>
              </a:ext>
            </a:extLst>
          </p:cNvPr>
          <p:cNvSpPr>
            <a:spLocks noGrp="1"/>
          </p:cNvSpPr>
          <p:nvPr>
            <p:ph idx="1"/>
          </p:nvPr>
        </p:nvSpPr>
        <p:spPr>
          <a:xfrm>
            <a:off x="269834" y="1361441"/>
            <a:ext cx="8654246" cy="917064"/>
          </a:xfrm>
        </p:spPr>
        <p:txBody>
          <a:bodyPr/>
          <a:lstStyle/>
          <a:p>
            <a:pPr marL="0" indent="0" algn="just">
              <a:lnSpc>
                <a:spcPct val="150000"/>
              </a:lnSpc>
              <a:buNone/>
            </a:pPr>
            <a:r>
              <a:rPr lang="en-IN" altLang="en-US" dirty="0"/>
              <a:t>Operates at </a:t>
            </a:r>
            <a:r>
              <a:rPr lang="en-IN" altLang="en-US" dirty="0">
                <a:solidFill>
                  <a:srgbClr val="C00000"/>
                </a:solidFill>
              </a:rPr>
              <a:t>data link layer </a:t>
            </a:r>
            <a:r>
              <a:rPr lang="en-IN" altLang="en-US" dirty="0"/>
              <a:t>of OSI model.</a:t>
            </a:r>
          </a:p>
        </p:txBody>
      </p:sp>
    </p:spTree>
    <p:extLst>
      <p:ext uri="{BB962C8B-B14F-4D97-AF65-F5344CB8AC3E}">
        <p14:creationId xmlns:p14="http://schemas.microsoft.com/office/powerpoint/2010/main" val="26432086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9920" y="1393933"/>
            <a:ext cx="4202179" cy="4841973"/>
          </a:xfrm>
        </p:spPr>
        <p:txBody>
          <a:bodyPr>
            <a:normAutofit/>
          </a:bodyPr>
          <a:lstStyle/>
          <a:p>
            <a:pPr marL="0" indent="0">
              <a:lnSpc>
                <a:spcPct val="150000"/>
              </a:lnSpc>
              <a:buNone/>
            </a:pPr>
            <a:r>
              <a:rPr lang="en-IN" altLang="en-US" dirty="0">
                <a:solidFill>
                  <a:srgbClr val="FF0000"/>
                </a:solidFill>
              </a:rPr>
              <a:t>Definition</a:t>
            </a:r>
          </a:p>
          <a:p>
            <a:pPr marL="457200" lvl="1" indent="0" algn="just">
              <a:lnSpc>
                <a:spcPct val="150000"/>
              </a:lnSpc>
              <a:buNone/>
            </a:pPr>
            <a:r>
              <a:rPr lang="en-IN" altLang="en-US" sz="2800" dirty="0"/>
              <a:t>Gateway is a network point that act as entry point to other network and translates one data format to another.</a:t>
            </a:r>
          </a:p>
        </p:txBody>
      </p:sp>
      <p:sp>
        <p:nvSpPr>
          <p:cNvPr id="3" name="Title 2"/>
          <p:cNvSpPr>
            <a:spLocks noGrp="1"/>
          </p:cNvSpPr>
          <p:nvPr>
            <p:ph type="title"/>
          </p:nvPr>
        </p:nvSpPr>
        <p:spPr/>
        <p:txBody>
          <a:bodyPr/>
          <a:lstStyle/>
          <a:p>
            <a:r>
              <a:rPr lang="en-US" dirty="0">
                <a:latin typeface="Bahnschrift SemiBold" panose="020B0502040204020203"/>
              </a:rPr>
              <a:t>Gateway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1903" y="1774851"/>
            <a:ext cx="3871592" cy="4461055"/>
          </a:xfrm>
          <a:prstGeom prst="rect">
            <a:avLst/>
          </a:prstGeom>
          <a:noFill/>
          <a:ln w="9525">
            <a:solidFill>
              <a:srgbClr val="000000"/>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0033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4" y="1361440"/>
            <a:ext cx="8654246" cy="4364803"/>
          </a:xfrm>
        </p:spPr>
        <p:txBody>
          <a:bodyPr>
            <a:normAutofit fontScale="92500"/>
          </a:bodyPr>
          <a:lstStyle/>
          <a:p>
            <a:pPr marL="0" indent="0" algn="just">
              <a:lnSpc>
                <a:spcPct val="150000"/>
              </a:lnSpc>
              <a:buNone/>
            </a:pPr>
            <a:r>
              <a:rPr lang="en-IN" altLang="en-US" dirty="0"/>
              <a:t>Following are some common functions of the gateway :</a:t>
            </a:r>
          </a:p>
          <a:p>
            <a:pPr lvl="2" algn="just">
              <a:lnSpc>
                <a:spcPct val="150000"/>
              </a:lnSpc>
            </a:pPr>
            <a:r>
              <a:rPr lang="en-IN" altLang="en-US" sz="2800" dirty="0"/>
              <a:t>Protocol translation</a:t>
            </a:r>
          </a:p>
          <a:p>
            <a:pPr lvl="2" algn="just">
              <a:lnSpc>
                <a:spcPct val="150000"/>
              </a:lnSpc>
            </a:pPr>
            <a:r>
              <a:rPr lang="en-IN" altLang="en-US" sz="2800" dirty="0"/>
              <a:t>Network address translation </a:t>
            </a:r>
          </a:p>
          <a:p>
            <a:pPr lvl="2" algn="just">
              <a:lnSpc>
                <a:spcPct val="150000"/>
              </a:lnSpc>
            </a:pPr>
            <a:r>
              <a:rPr lang="en-IN" altLang="en-US" sz="2800" dirty="0"/>
              <a:t>DHCP service </a:t>
            </a:r>
          </a:p>
          <a:p>
            <a:pPr lvl="2" algn="just">
              <a:lnSpc>
                <a:spcPct val="150000"/>
              </a:lnSpc>
            </a:pPr>
            <a:r>
              <a:rPr lang="en-IN" altLang="en-US" sz="2800" dirty="0"/>
              <a:t>Monitoring and regulating each packet entering and leaving the network.</a:t>
            </a:r>
          </a:p>
        </p:txBody>
      </p:sp>
      <p:sp>
        <p:nvSpPr>
          <p:cNvPr id="3" name="Title 2"/>
          <p:cNvSpPr>
            <a:spLocks noGrp="1"/>
          </p:cNvSpPr>
          <p:nvPr>
            <p:ph type="title"/>
          </p:nvPr>
        </p:nvSpPr>
        <p:spPr/>
        <p:txBody>
          <a:bodyPr/>
          <a:lstStyle/>
          <a:p>
            <a:r>
              <a:rPr lang="en-US" dirty="0">
                <a:latin typeface="Bahnschrift SemiBold" panose="020B0502040204020203"/>
              </a:rPr>
              <a:t>Gateway </a:t>
            </a:r>
          </a:p>
        </p:txBody>
      </p:sp>
    </p:spTree>
    <p:extLst>
      <p:ext uri="{BB962C8B-B14F-4D97-AF65-F5344CB8AC3E}">
        <p14:creationId xmlns:p14="http://schemas.microsoft.com/office/powerpoint/2010/main" val="29475430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81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Bahnschrift SemiBold" panose="020B0502040204020203"/>
              </a:rPr>
              <a:t>Modem</a:t>
            </a:r>
          </a:p>
        </p:txBody>
      </p:sp>
      <p:pic>
        <p:nvPicPr>
          <p:cNvPr id="4" name="Picture 3"/>
          <p:cNvPicPr>
            <a:picLocks noChangeAspect="1"/>
          </p:cNvPicPr>
          <p:nvPr/>
        </p:nvPicPr>
        <p:blipFill>
          <a:blip r:embed="rId2"/>
          <a:stretch>
            <a:fillRect/>
          </a:stretch>
        </p:blipFill>
        <p:spPr>
          <a:xfrm>
            <a:off x="2008680" y="1368046"/>
            <a:ext cx="5741163" cy="4392147"/>
          </a:xfrm>
          <a:prstGeom prst="rect">
            <a:avLst/>
          </a:prstGeom>
          <a:ln>
            <a:solidFill>
              <a:schemeClr val="tx1"/>
            </a:solidFill>
          </a:ln>
          <a:effectLst>
            <a:outerShdw blurRad="63500" sx="102000" sy="102000" algn="ctr" rotWithShape="0">
              <a:prstClr val="black">
                <a:alpha val="40000"/>
              </a:prstClr>
            </a:outerShdw>
          </a:effectLst>
        </p:spPr>
      </p:pic>
      <p:sp>
        <p:nvSpPr>
          <p:cNvPr id="5" name="Rectangle 4"/>
          <p:cNvSpPr/>
          <p:nvPr/>
        </p:nvSpPr>
        <p:spPr>
          <a:xfrm>
            <a:off x="2008680" y="5760193"/>
            <a:ext cx="5472034" cy="902657"/>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latin typeface="Bahnschrift" panose="020B0502040204020203"/>
              </a:rPr>
              <a:t>Communicate over telephone lines</a:t>
            </a:r>
          </a:p>
        </p:txBody>
      </p:sp>
    </p:spTree>
    <p:extLst>
      <p:ext uri="{BB962C8B-B14F-4D97-AF65-F5344CB8AC3E}">
        <p14:creationId xmlns:p14="http://schemas.microsoft.com/office/powerpoint/2010/main" val="215025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algn="just">
              <a:lnSpc>
                <a:spcPct val="150000"/>
              </a:lnSpc>
              <a:buNone/>
            </a:pPr>
            <a:r>
              <a:rPr lang="en-IN" dirty="0">
                <a:solidFill>
                  <a:srgbClr val="7030A0"/>
                </a:solidFill>
              </a:rPr>
              <a:t>Ques: </a:t>
            </a:r>
            <a:r>
              <a:rPr lang="en-IN" dirty="0"/>
              <a:t>How fast the modem can transfer and receive the </a:t>
            </a:r>
            <a:br>
              <a:rPr lang="en-IN" dirty="0"/>
            </a:br>
            <a:r>
              <a:rPr lang="en-IN" dirty="0"/>
              <a:t>          data?</a:t>
            </a:r>
          </a:p>
          <a:p>
            <a:pPr lvl="1" algn="just">
              <a:lnSpc>
                <a:spcPct val="150000"/>
              </a:lnSpc>
            </a:pPr>
            <a:r>
              <a:rPr lang="en-IN" sz="2800" dirty="0"/>
              <a:t>At </a:t>
            </a:r>
            <a:r>
              <a:rPr lang="en-IN" sz="2800" dirty="0">
                <a:solidFill>
                  <a:srgbClr val="C00000"/>
                </a:solidFill>
              </a:rPr>
              <a:t>Slow Speeds</a:t>
            </a:r>
            <a:r>
              <a:rPr lang="en-IN" sz="2800" dirty="0"/>
              <a:t>,  modems are measured in </a:t>
            </a:r>
            <a:r>
              <a:rPr lang="en-IN" sz="2800" dirty="0">
                <a:solidFill>
                  <a:srgbClr val="C00000"/>
                </a:solidFill>
              </a:rPr>
              <a:t>baud rate</a:t>
            </a:r>
            <a:r>
              <a:rPr lang="en-IN" sz="2800" dirty="0"/>
              <a:t>.</a:t>
            </a:r>
          </a:p>
          <a:p>
            <a:pPr lvl="1" algn="just">
              <a:lnSpc>
                <a:spcPct val="150000"/>
              </a:lnSpc>
            </a:pPr>
            <a:r>
              <a:rPr lang="en-IN" sz="2800" dirty="0"/>
              <a:t>At </a:t>
            </a:r>
            <a:r>
              <a:rPr lang="en-IN" sz="2800" dirty="0">
                <a:solidFill>
                  <a:srgbClr val="C00000"/>
                </a:solidFill>
              </a:rPr>
              <a:t>Higher Speeds</a:t>
            </a:r>
            <a:r>
              <a:rPr lang="en-IN" sz="2800" dirty="0"/>
              <a:t>,  modems are measured in </a:t>
            </a:r>
            <a:r>
              <a:rPr lang="en-IN" sz="2800" dirty="0">
                <a:solidFill>
                  <a:srgbClr val="C00000"/>
                </a:solidFill>
              </a:rPr>
              <a:t>bits per second .</a:t>
            </a:r>
          </a:p>
          <a:p>
            <a:pPr lvl="1" algn="just">
              <a:lnSpc>
                <a:spcPct val="150000"/>
              </a:lnSpc>
            </a:pPr>
            <a:r>
              <a:rPr lang="en-IN" sz="2800" dirty="0"/>
              <a:t>Higher the speed, the faster you can send and receive data over the network.</a:t>
            </a:r>
          </a:p>
        </p:txBody>
      </p:sp>
      <p:sp>
        <p:nvSpPr>
          <p:cNvPr id="3" name="Title 2"/>
          <p:cNvSpPr>
            <a:spLocks noGrp="1"/>
          </p:cNvSpPr>
          <p:nvPr>
            <p:ph type="title"/>
          </p:nvPr>
        </p:nvSpPr>
        <p:spPr/>
        <p:txBody>
          <a:bodyPr/>
          <a:lstStyle/>
          <a:p>
            <a:r>
              <a:rPr lang="en-US" dirty="0">
                <a:latin typeface="Bahnschrift SemiBold" panose="020B0502040204020203"/>
              </a:rPr>
              <a:t>Modem</a:t>
            </a:r>
          </a:p>
        </p:txBody>
      </p:sp>
    </p:spTree>
    <p:extLst>
      <p:ext uri="{BB962C8B-B14F-4D97-AF65-F5344CB8AC3E}">
        <p14:creationId xmlns:p14="http://schemas.microsoft.com/office/powerpoint/2010/main" val="1351800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1716</TotalTime>
  <Words>1784</Words>
  <Application>Microsoft Office PowerPoint</Application>
  <PresentationFormat>On-screen Show (4:3)</PresentationFormat>
  <Paragraphs>278</Paragraphs>
  <Slides>77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77</vt:i4>
      </vt:variant>
    </vt:vector>
  </HeadingPairs>
  <TitlesOfParts>
    <vt:vector size="85" baseType="lpstr">
      <vt:lpstr>Arial</vt:lpstr>
      <vt:lpstr>Arial</vt:lpstr>
      <vt:lpstr>Bahnschrift</vt:lpstr>
      <vt:lpstr>Bahnschrift SemiBold</vt:lpstr>
      <vt:lpstr>Calibri</vt:lpstr>
      <vt:lpstr>Calibri Light</vt:lpstr>
      <vt:lpstr>Times New Roman</vt:lpstr>
      <vt:lpstr>Office Theme</vt:lpstr>
      <vt:lpstr>PowerPoint Presentation</vt:lpstr>
      <vt:lpstr>PowerPoint Presentation</vt:lpstr>
      <vt:lpstr>Introduction</vt:lpstr>
      <vt:lpstr>Uses of Networking Devices</vt:lpstr>
      <vt:lpstr>Types of Networking Devices</vt:lpstr>
      <vt:lpstr>What is Modem?</vt:lpstr>
      <vt:lpstr>Modem</vt:lpstr>
      <vt:lpstr>Modem</vt:lpstr>
      <vt:lpstr>Modem</vt:lpstr>
      <vt:lpstr>Modem</vt:lpstr>
      <vt:lpstr>Modem</vt:lpstr>
      <vt:lpstr>Modem</vt:lpstr>
      <vt:lpstr>Modem</vt:lpstr>
      <vt:lpstr>Which Layer Modem Works in OSI Model?</vt:lpstr>
      <vt:lpstr>Which Layer Modem Works in OSI Model?</vt:lpstr>
      <vt:lpstr>Fill in the blanks</vt:lpstr>
      <vt:lpstr>Fill in the Blanks</vt:lpstr>
      <vt:lpstr>Hub</vt:lpstr>
      <vt:lpstr>Hub</vt:lpstr>
      <vt:lpstr>Hub</vt:lpstr>
      <vt:lpstr>Hub</vt:lpstr>
      <vt:lpstr>Hub</vt:lpstr>
      <vt:lpstr>Hub</vt:lpstr>
      <vt:lpstr>Hub</vt:lpstr>
      <vt:lpstr>Hub</vt:lpstr>
      <vt:lpstr>Hub</vt:lpstr>
      <vt:lpstr>Hub</vt:lpstr>
      <vt:lpstr>Hub</vt:lpstr>
      <vt:lpstr>Active Hub</vt:lpstr>
      <vt:lpstr>Passive Hub</vt:lpstr>
      <vt:lpstr>Intelligent Hub</vt:lpstr>
      <vt:lpstr>Which Layer Hub Operates?</vt:lpstr>
      <vt:lpstr>Switch</vt:lpstr>
      <vt:lpstr>Switch</vt:lpstr>
      <vt:lpstr>Switch Example</vt:lpstr>
      <vt:lpstr>Switch Example</vt:lpstr>
      <vt:lpstr>Switch</vt:lpstr>
      <vt:lpstr>Hub and switch</vt:lpstr>
      <vt:lpstr>Similarity Between Hub and Switch</vt:lpstr>
      <vt:lpstr>Router</vt:lpstr>
      <vt:lpstr>Router</vt:lpstr>
      <vt:lpstr>Description Router</vt:lpstr>
      <vt:lpstr>Description Router</vt:lpstr>
      <vt:lpstr>Description Router</vt:lpstr>
      <vt:lpstr>Description Router</vt:lpstr>
      <vt:lpstr>Description Router</vt:lpstr>
      <vt:lpstr>Description Router</vt:lpstr>
      <vt:lpstr>Description Router</vt:lpstr>
      <vt:lpstr>Description Router</vt:lpstr>
      <vt:lpstr>Which Layer Router Operates?</vt:lpstr>
      <vt:lpstr>Which Layer Router Operates?</vt:lpstr>
      <vt:lpstr>Network interface Card</vt:lpstr>
      <vt:lpstr>Network interface Card</vt:lpstr>
      <vt:lpstr>Network interface Card</vt:lpstr>
      <vt:lpstr>Wireless NIC</vt:lpstr>
      <vt:lpstr>Wired NIC</vt:lpstr>
      <vt:lpstr>Wired NIC</vt:lpstr>
      <vt:lpstr>Wired NIC</vt:lpstr>
      <vt:lpstr>Network Interface Card</vt:lpstr>
      <vt:lpstr>Network Interface Card</vt:lpstr>
      <vt:lpstr>Network Interface Card</vt:lpstr>
      <vt:lpstr>Network Interface Card</vt:lpstr>
      <vt:lpstr>Network Interface Card</vt:lpstr>
      <vt:lpstr>Network Interface Card</vt:lpstr>
      <vt:lpstr>Which Layer NIC Operates?</vt:lpstr>
      <vt:lpstr>Which Layer NIC Operates?</vt:lpstr>
      <vt:lpstr>Repeater</vt:lpstr>
      <vt:lpstr>Repeater</vt:lpstr>
      <vt:lpstr>Repeater</vt:lpstr>
      <vt:lpstr>Bridge</vt:lpstr>
      <vt:lpstr>Bridge</vt:lpstr>
      <vt:lpstr>Bridge</vt:lpstr>
      <vt:lpstr>Which Layer Bridge Operates?</vt:lpstr>
      <vt:lpstr>Which Layer Bridge Operates?</vt:lpstr>
      <vt:lpstr>Gateway</vt:lpstr>
      <vt:lpstr>Gateway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video recording 1</cp:lastModifiedBy>
  <cp:revision>152</cp:revision>
  <dcterms:created xsi:type="dcterms:W3CDTF">2020-12-01T08:07:04Z</dcterms:created>
  <dcterms:modified xsi:type="dcterms:W3CDTF">2021-01-07T09:49:11Z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1173159</vt:lpwstr>
  </property>
  <property fmtid="{D5CDD505-2E9C-101B-9397-08002B2CF9AE}" name="NXPowerLiteSettings" pid="3">
    <vt:lpwstr>C6200358026400</vt:lpwstr>
  </property>
  <property fmtid="{D5CDD505-2E9C-101B-9397-08002B2CF9AE}" name="NXPowerLiteVersion" pid="4">
    <vt:lpwstr>D8.0.4</vt:lpwstr>
  </property>
</Properties>
</file>