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9" r:id="rId4"/>
    <p:sldId id="327" r:id="rId5"/>
    <p:sldId id="328" r:id="rId6"/>
    <p:sldId id="329" r:id="rId7"/>
    <p:sldId id="260" r:id="rId8"/>
    <p:sldId id="261" r:id="rId9"/>
    <p:sldId id="262" r:id="rId10"/>
    <p:sldId id="289" r:id="rId11"/>
    <p:sldId id="263" r:id="rId12"/>
    <p:sldId id="264" r:id="rId13"/>
    <p:sldId id="267" r:id="rId14"/>
    <p:sldId id="290" r:id="rId15"/>
    <p:sldId id="265" r:id="rId16"/>
    <p:sldId id="291" r:id="rId17"/>
    <p:sldId id="330" r:id="rId18"/>
    <p:sldId id="298" r:id="rId19"/>
    <p:sldId id="292" r:id="rId20"/>
    <p:sldId id="293" r:id="rId21"/>
    <p:sldId id="294" r:id="rId22"/>
    <p:sldId id="299" r:id="rId23"/>
    <p:sldId id="300" r:id="rId24"/>
    <p:sldId id="295" r:id="rId25"/>
    <p:sldId id="301" r:id="rId26"/>
    <p:sldId id="306" r:id="rId27"/>
    <p:sldId id="302" r:id="rId28"/>
    <p:sldId id="270" r:id="rId29"/>
    <p:sldId id="312" r:id="rId30"/>
    <p:sldId id="296" r:id="rId31"/>
    <p:sldId id="307" r:id="rId32"/>
    <p:sldId id="310" r:id="rId33"/>
    <p:sldId id="308" r:id="rId34"/>
    <p:sldId id="311" r:id="rId35"/>
    <p:sldId id="268" r:id="rId36"/>
    <p:sldId id="331" r:id="rId37"/>
    <p:sldId id="269" r:id="rId38"/>
    <p:sldId id="25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1FF"/>
    <a:srgbClr val="BC8FFF"/>
    <a:srgbClr val="B481FF"/>
    <a:srgbClr val="99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1441C-2093-451A-84B3-7CDB55BC44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44ACF-56C3-4266-903A-4E05006343AE}">
      <dgm:prSet phldrT="[Text]" custT="1"/>
      <dgm:spPr>
        <a:solidFill>
          <a:srgbClr val="B481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ysClr val="windowText" lastClr="000000"/>
              </a:solidFill>
              <a:latin typeface="Bahnschrift" panose="020B0502040204020203"/>
            </a:rPr>
            <a:t>Types of error</a:t>
          </a:r>
        </a:p>
      </dgm:t>
    </dgm:pt>
    <dgm:pt modelId="{CB7E807A-C73F-4D00-90D8-01B8B8260B38}" type="parTrans" cxnId="{EE480159-3485-4FAE-B3AD-BA6932EAD870}">
      <dgm:prSet/>
      <dgm:spPr/>
      <dgm:t>
        <a:bodyPr/>
        <a:lstStyle/>
        <a:p>
          <a:endParaRPr lang="en-US"/>
        </a:p>
      </dgm:t>
    </dgm:pt>
    <dgm:pt modelId="{D7575ACE-B0BC-4882-B72D-D4DADAB25A44}" type="sibTrans" cxnId="{EE480159-3485-4FAE-B3AD-BA6932EAD870}">
      <dgm:prSet/>
      <dgm:spPr/>
      <dgm:t>
        <a:bodyPr/>
        <a:lstStyle/>
        <a:p>
          <a:endParaRPr lang="en-US"/>
        </a:p>
      </dgm:t>
    </dgm:pt>
    <dgm:pt modelId="{AA403C60-1CB2-42E1-AC25-04A611B9B92C}">
      <dgm:prSet phldrT="[Text]" custT="1"/>
      <dgm:spPr>
        <a:solidFill>
          <a:srgbClr val="B481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ysClr val="windowText" lastClr="000000"/>
              </a:solidFill>
              <a:latin typeface="Bahnschrift" panose="020B0502040204020203"/>
            </a:rPr>
            <a:t>Single Bit error</a:t>
          </a:r>
        </a:p>
      </dgm:t>
    </dgm:pt>
    <dgm:pt modelId="{F704AC26-D389-42E0-84AF-8862943FD104}" type="parTrans" cxnId="{7F29B8BB-CB05-4F92-BAF6-E31140B400A7}">
      <dgm:prSet/>
      <dgm:spPr>
        <a:solidFill>
          <a:srgbClr val="B481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4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DFE5F756-E781-492D-B226-4928CDA522B0}" type="sibTrans" cxnId="{7F29B8BB-CB05-4F92-BAF6-E31140B400A7}">
      <dgm:prSet/>
      <dgm:spPr/>
      <dgm:t>
        <a:bodyPr/>
        <a:lstStyle/>
        <a:p>
          <a:endParaRPr lang="en-US"/>
        </a:p>
      </dgm:t>
    </dgm:pt>
    <dgm:pt modelId="{A8D9604F-6610-4983-B262-FC31347C51A7}">
      <dgm:prSet phldrT="[Text]" custT="1"/>
      <dgm:spPr>
        <a:solidFill>
          <a:srgbClr val="B481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ysClr val="windowText" lastClr="000000"/>
              </a:solidFill>
              <a:latin typeface="Bahnschrift" panose="020B0502040204020203"/>
            </a:rPr>
            <a:t>Multi bit error</a:t>
          </a:r>
        </a:p>
      </dgm:t>
    </dgm:pt>
    <dgm:pt modelId="{C3FCD559-1024-4568-83A9-2B0DD42D0F1C}" type="parTrans" cxnId="{92DE0580-A4DB-4A3C-842E-A25BCCC76EAF}">
      <dgm:prSet/>
      <dgm:spPr>
        <a:solidFill>
          <a:srgbClr val="B481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4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1D3CE425-F6FE-4A24-93AF-9CAE6E110A50}" type="sibTrans" cxnId="{92DE0580-A4DB-4A3C-842E-A25BCCC76EAF}">
      <dgm:prSet/>
      <dgm:spPr/>
      <dgm:t>
        <a:bodyPr/>
        <a:lstStyle/>
        <a:p>
          <a:endParaRPr lang="en-US"/>
        </a:p>
      </dgm:t>
    </dgm:pt>
    <dgm:pt modelId="{1297529B-7569-4B75-858C-6A4E461E1662}">
      <dgm:prSet phldrT="[Text]" custT="1"/>
      <dgm:spPr>
        <a:solidFill>
          <a:srgbClr val="B481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ysClr val="windowText" lastClr="000000"/>
              </a:solidFill>
              <a:latin typeface="Bahnschrift" panose="020B0502040204020203"/>
            </a:rPr>
            <a:t>Burst error</a:t>
          </a:r>
        </a:p>
      </dgm:t>
    </dgm:pt>
    <dgm:pt modelId="{4BF3603A-DF01-41BE-8034-77F48AF5D070}" type="parTrans" cxnId="{017FD4FE-48FE-4942-B6A0-FA530E37F380}">
      <dgm:prSet/>
      <dgm:spPr>
        <a:solidFill>
          <a:srgbClr val="B481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4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7B7462F7-A185-49CB-AE4B-70A3452D5B43}" type="sibTrans" cxnId="{017FD4FE-48FE-4942-B6A0-FA530E37F380}">
      <dgm:prSet/>
      <dgm:spPr/>
      <dgm:t>
        <a:bodyPr/>
        <a:lstStyle/>
        <a:p>
          <a:endParaRPr lang="en-US"/>
        </a:p>
      </dgm:t>
    </dgm:pt>
    <dgm:pt modelId="{1854AA98-AB17-466B-8D27-077A75CE7878}" type="pres">
      <dgm:prSet presAssocID="{8941441C-2093-451A-84B3-7CDB55BC44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17A03C-E407-4BE4-B0F1-DC5F464B88B6}" type="pres">
      <dgm:prSet presAssocID="{F5744ACF-56C3-4266-903A-4E05006343AE}" presName="hierRoot1" presStyleCnt="0">
        <dgm:presLayoutVars>
          <dgm:hierBranch val="init"/>
        </dgm:presLayoutVars>
      </dgm:prSet>
      <dgm:spPr/>
    </dgm:pt>
    <dgm:pt modelId="{D79C09F3-79B9-48DA-887B-7B8C2026620F}" type="pres">
      <dgm:prSet presAssocID="{F5744ACF-56C3-4266-903A-4E05006343AE}" presName="rootComposite1" presStyleCnt="0"/>
      <dgm:spPr/>
    </dgm:pt>
    <dgm:pt modelId="{9C3F31EB-E854-46BC-B8F4-7008C489987E}" type="pres">
      <dgm:prSet presAssocID="{F5744ACF-56C3-4266-903A-4E05006343AE}" presName="rootText1" presStyleLbl="node0" presStyleIdx="0" presStyleCnt="1">
        <dgm:presLayoutVars>
          <dgm:chPref val="3"/>
        </dgm:presLayoutVars>
      </dgm:prSet>
      <dgm:spPr/>
    </dgm:pt>
    <dgm:pt modelId="{5A223626-F53D-433E-B9D8-B5578E3C984B}" type="pres">
      <dgm:prSet presAssocID="{F5744ACF-56C3-4266-903A-4E05006343AE}" presName="rootConnector1" presStyleLbl="node1" presStyleIdx="0" presStyleCnt="0"/>
      <dgm:spPr/>
    </dgm:pt>
    <dgm:pt modelId="{9E23B83E-D7D7-4F2C-AC66-EF0878E3BD8E}" type="pres">
      <dgm:prSet presAssocID="{F5744ACF-56C3-4266-903A-4E05006343AE}" presName="hierChild2" presStyleCnt="0"/>
      <dgm:spPr/>
    </dgm:pt>
    <dgm:pt modelId="{2CCC43DA-D3DD-4067-AB8D-92F2BFF9E924}" type="pres">
      <dgm:prSet presAssocID="{F704AC26-D389-42E0-84AF-8862943FD104}" presName="Name37" presStyleLbl="parChTrans1D2" presStyleIdx="0" presStyleCnt="3"/>
      <dgm:spPr/>
    </dgm:pt>
    <dgm:pt modelId="{27AAC1C6-AE68-42E0-B23B-449784804EA4}" type="pres">
      <dgm:prSet presAssocID="{AA403C60-1CB2-42E1-AC25-04A611B9B92C}" presName="hierRoot2" presStyleCnt="0">
        <dgm:presLayoutVars>
          <dgm:hierBranch val="init"/>
        </dgm:presLayoutVars>
      </dgm:prSet>
      <dgm:spPr/>
    </dgm:pt>
    <dgm:pt modelId="{5E685089-5197-46F6-8167-528EB13F81BE}" type="pres">
      <dgm:prSet presAssocID="{AA403C60-1CB2-42E1-AC25-04A611B9B92C}" presName="rootComposite" presStyleCnt="0"/>
      <dgm:spPr/>
    </dgm:pt>
    <dgm:pt modelId="{3076BD12-45A1-4F3B-AD5E-AA588A33CDF5}" type="pres">
      <dgm:prSet presAssocID="{AA403C60-1CB2-42E1-AC25-04A611B9B92C}" presName="rootText" presStyleLbl="node2" presStyleIdx="0" presStyleCnt="3">
        <dgm:presLayoutVars>
          <dgm:chPref val="3"/>
        </dgm:presLayoutVars>
      </dgm:prSet>
      <dgm:spPr/>
    </dgm:pt>
    <dgm:pt modelId="{AAB417A4-18C3-4CB4-90D3-B7692EEA2961}" type="pres">
      <dgm:prSet presAssocID="{AA403C60-1CB2-42E1-AC25-04A611B9B92C}" presName="rootConnector" presStyleLbl="node2" presStyleIdx="0" presStyleCnt="3"/>
      <dgm:spPr/>
    </dgm:pt>
    <dgm:pt modelId="{4AE549B2-3556-4184-A720-1919FCC4BEA6}" type="pres">
      <dgm:prSet presAssocID="{AA403C60-1CB2-42E1-AC25-04A611B9B92C}" presName="hierChild4" presStyleCnt="0"/>
      <dgm:spPr/>
    </dgm:pt>
    <dgm:pt modelId="{CEAA08DE-EA44-44F0-903E-992519DB614D}" type="pres">
      <dgm:prSet presAssocID="{AA403C60-1CB2-42E1-AC25-04A611B9B92C}" presName="hierChild5" presStyleCnt="0"/>
      <dgm:spPr/>
    </dgm:pt>
    <dgm:pt modelId="{3259DD3D-FD2B-4967-90A5-296068D07824}" type="pres">
      <dgm:prSet presAssocID="{C3FCD559-1024-4568-83A9-2B0DD42D0F1C}" presName="Name37" presStyleLbl="parChTrans1D2" presStyleIdx="1" presStyleCnt="3"/>
      <dgm:spPr/>
    </dgm:pt>
    <dgm:pt modelId="{49E42767-ABE8-4E92-ACB3-36EB384CEB46}" type="pres">
      <dgm:prSet presAssocID="{A8D9604F-6610-4983-B262-FC31347C51A7}" presName="hierRoot2" presStyleCnt="0">
        <dgm:presLayoutVars>
          <dgm:hierBranch val="init"/>
        </dgm:presLayoutVars>
      </dgm:prSet>
      <dgm:spPr/>
    </dgm:pt>
    <dgm:pt modelId="{A2737A0C-1328-468F-8C03-9FEB92DE202B}" type="pres">
      <dgm:prSet presAssocID="{A8D9604F-6610-4983-B262-FC31347C51A7}" presName="rootComposite" presStyleCnt="0"/>
      <dgm:spPr/>
    </dgm:pt>
    <dgm:pt modelId="{430996DE-04D3-4A08-BEC2-D0D8B491D220}" type="pres">
      <dgm:prSet presAssocID="{A8D9604F-6610-4983-B262-FC31347C51A7}" presName="rootText" presStyleLbl="node2" presStyleIdx="1" presStyleCnt="3">
        <dgm:presLayoutVars>
          <dgm:chPref val="3"/>
        </dgm:presLayoutVars>
      </dgm:prSet>
      <dgm:spPr/>
    </dgm:pt>
    <dgm:pt modelId="{F95AB483-EE11-4657-89C6-3AF446DFD56E}" type="pres">
      <dgm:prSet presAssocID="{A8D9604F-6610-4983-B262-FC31347C51A7}" presName="rootConnector" presStyleLbl="node2" presStyleIdx="1" presStyleCnt="3"/>
      <dgm:spPr/>
    </dgm:pt>
    <dgm:pt modelId="{1F56FBB3-E0D3-4933-A612-A85118F3F49D}" type="pres">
      <dgm:prSet presAssocID="{A8D9604F-6610-4983-B262-FC31347C51A7}" presName="hierChild4" presStyleCnt="0"/>
      <dgm:spPr/>
    </dgm:pt>
    <dgm:pt modelId="{5213F13E-CD4C-4AC3-B03D-ACD66FF74A0E}" type="pres">
      <dgm:prSet presAssocID="{A8D9604F-6610-4983-B262-FC31347C51A7}" presName="hierChild5" presStyleCnt="0"/>
      <dgm:spPr/>
    </dgm:pt>
    <dgm:pt modelId="{74AB1C01-0985-4795-9788-D9A0DB9422EA}" type="pres">
      <dgm:prSet presAssocID="{4BF3603A-DF01-41BE-8034-77F48AF5D070}" presName="Name37" presStyleLbl="parChTrans1D2" presStyleIdx="2" presStyleCnt="3"/>
      <dgm:spPr/>
    </dgm:pt>
    <dgm:pt modelId="{A94FD417-7C7D-4455-81E7-05DDF8438133}" type="pres">
      <dgm:prSet presAssocID="{1297529B-7569-4B75-858C-6A4E461E1662}" presName="hierRoot2" presStyleCnt="0">
        <dgm:presLayoutVars>
          <dgm:hierBranch val="init"/>
        </dgm:presLayoutVars>
      </dgm:prSet>
      <dgm:spPr/>
    </dgm:pt>
    <dgm:pt modelId="{109F8A01-B835-4C89-8DBA-85D134A47594}" type="pres">
      <dgm:prSet presAssocID="{1297529B-7569-4B75-858C-6A4E461E1662}" presName="rootComposite" presStyleCnt="0"/>
      <dgm:spPr/>
    </dgm:pt>
    <dgm:pt modelId="{60E3B39A-B735-48EF-83AA-745CA5DC9643}" type="pres">
      <dgm:prSet presAssocID="{1297529B-7569-4B75-858C-6A4E461E1662}" presName="rootText" presStyleLbl="node2" presStyleIdx="2" presStyleCnt="3">
        <dgm:presLayoutVars>
          <dgm:chPref val="3"/>
        </dgm:presLayoutVars>
      </dgm:prSet>
      <dgm:spPr/>
    </dgm:pt>
    <dgm:pt modelId="{9F42CC73-CF7A-49BC-A2A3-7A4442A2C0AD}" type="pres">
      <dgm:prSet presAssocID="{1297529B-7569-4B75-858C-6A4E461E1662}" presName="rootConnector" presStyleLbl="node2" presStyleIdx="2" presStyleCnt="3"/>
      <dgm:spPr/>
    </dgm:pt>
    <dgm:pt modelId="{885EFA99-182D-4EDE-9AF5-92F5AC592B3E}" type="pres">
      <dgm:prSet presAssocID="{1297529B-7569-4B75-858C-6A4E461E1662}" presName="hierChild4" presStyleCnt="0"/>
      <dgm:spPr/>
    </dgm:pt>
    <dgm:pt modelId="{184ED900-6D7B-4FC6-9D4B-58AA95378C8E}" type="pres">
      <dgm:prSet presAssocID="{1297529B-7569-4B75-858C-6A4E461E1662}" presName="hierChild5" presStyleCnt="0"/>
      <dgm:spPr/>
    </dgm:pt>
    <dgm:pt modelId="{D3CA008F-1778-43FF-AAEB-A3A85BC392D6}" type="pres">
      <dgm:prSet presAssocID="{F5744ACF-56C3-4266-903A-4E05006343AE}" presName="hierChild3" presStyleCnt="0"/>
      <dgm:spPr/>
    </dgm:pt>
  </dgm:ptLst>
  <dgm:cxnLst>
    <dgm:cxn modelId="{B9132107-8F6F-4B9F-959A-36B54F1C623C}" type="presOf" srcId="{A8D9604F-6610-4983-B262-FC31347C51A7}" destId="{430996DE-04D3-4A08-BEC2-D0D8B491D220}" srcOrd="0" destOrd="0" presId="urn:microsoft.com/office/officeart/2005/8/layout/orgChart1"/>
    <dgm:cxn modelId="{2D32AD13-E211-4FAF-980D-6C8B1277F9F3}" type="presOf" srcId="{1297529B-7569-4B75-858C-6A4E461E1662}" destId="{60E3B39A-B735-48EF-83AA-745CA5DC9643}" srcOrd="0" destOrd="0" presId="urn:microsoft.com/office/officeart/2005/8/layout/orgChart1"/>
    <dgm:cxn modelId="{804D8B2B-0169-462C-B711-959EBAFE9E69}" type="presOf" srcId="{F5744ACF-56C3-4266-903A-4E05006343AE}" destId="{5A223626-F53D-433E-B9D8-B5578E3C984B}" srcOrd="1" destOrd="0" presId="urn:microsoft.com/office/officeart/2005/8/layout/orgChart1"/>
    <dgm:cxn modelId="{D6FAD963-03FC-4770-BD28-262E95D50AE3}" type="presOf" srcId="{F5744ACF-56C3-4266-903A-4E05006343AE}" destId="{9C3F31EB-E854-46BC-B8F4-7008C489987E}" srcOrd="0" destOrd="0" presId="urn:microsoft.com/office/officeart/2005/8/layout/orgChart1"/>
    <dgm:cxn modelId="{E384456F-061C-4EC6-94F8-0BF227EC3553}" type="presOf" srcId="{4BF3603A-DF01-41BE-8034-77F48AF5D070}" destId="{74AB1C01-0985-4795-9788-D9A0DB9422EA}" srcOrd="0" destOrd="0" presId="urn:microsoft.com/office/officeart/2005/8/layout/orgChart1"/>
    <dgm:cxn modelId="{EE480159-3485-4FAE-B3AD-BA6932EAD870}" srcId="{8941441C-2093-451A-84B3-7CDB55BC44A8}" destId="{F5744ACF-56C3-4266-903A-4E05006343AE}" srcOrd="0" destOrd="0" parTransId="{CB7E807A-C73F-4D00-90D8-01B8B8260B38}" sibTransId="{D7575ACE-B0BC-4882-B72D-D4DADAB25A44}"/>
    <dgm:cxn modelId="{92DE0580-A4DB-4A3C-842E-A25BCCC76EAF}" srcId="{F5744ACF-56C3-4266-903A-4E05006343AE}" destId="{A8D9604F-6610-4983-B262-FC31347C51A7}" srcOrd="1" destOrd="0" parTransId="{C3FCD559-1024-4568-83A9-2B0DD42D0F1C}" sibTransId="{1D3CE425-F6FE-4A24-93AF-9CAE6E110A50}"/>
    <dgm:cxn modelId="{10ED0E84-E071-47F0-8524-65CC2B9F670A}" type="presOf" srcId="{AA403C60-1CB2-42E1-AC25-04A611B9B92C}" destId="{3076BD12-45A1-4F3B-AD5E-AA588A33CDF5}" srcOrd="0" destOrd="0" presId="urn:microsoft.com/office/officeart/2005/8/layout/orgChart1"/>
    <dgm:cxn modelId="{807C94B1-5428-4E85-8DEC-7343AD6208F0}" type="presOf" srcId="{F704AC26-D389-42E0-84AF-8862943FD104}" destId="{2CCC43DA-D3DD-4067-AB8D-92F2BFF9E924}" srcOrd="0" destOrd="0" presId="urn:microsoft.com/office/officeart/2005/8/layout/orgChart1"/>
    <dgm:cxn modelId="{7F29B8BB-CB05-4F92-BAF6-E31140B400A7}" srcId="{F5744ACF-56C3-4266-903A-4E05006343AE}" destId="{AA403C60-1CB2-42E1-AC25-04A611B9B92C}" srcOrd="0" destOrd="0" parTransId="{F704AC26-D389-42E0-84AF-8862943FD104}" sibTransId="{DFE5F756-E781-492D-B226-4928CDA522B0}"/>
    <dgm:cxn modelId="{FF19F0BE-8619-428E-A22D-D0D033FAADAC}" type="presOf" srcId="{A8D9604F-6610-4983-B262-FC31347C51A7}" destId="{F95AB483-EE11-4657-89C6-3AF446DFD56E}" srcOrd="1" destOrd="0" presId="urn:microsoft.com/office/officeart/2005/8/layout/orgChart1"/>
    <dgm:cxn modelId="{E51DC9C6-98DB-4552-8A83-00368484EE43}" type="presOf" srcId="{8941441C-2093-451A-84B3-7CDB55BC44A8}" destId="{1854AA98-AB17-466B-8D27-077A75CE7878}" srcOrd="0" destOrd="0" presId="urn:microsoft.com/office/officeart/2005/8/layout/orgChart1"/>
    <dgm:cxn modelId="{720AD2C7-5C05-4E39-8421-9FFE8439CC4E}" type="presOf" srcId="{AA403C60-1CB2-42E1-AC25-04A611B9B92C}" destId="{AAB417A4-18C3-4CB4-90D3-B7692EEA2961}" srcOrd="1" destOrd="0" presId="urn:microsoft.com/office/officeart/2005/8/layout/orgChart1"/>
    <dgm:cxn modelId="{960991E7-569C-4CD4-9D2C-51CA670E38ED}" type="presOf" srcId="{1297529B-7569-4B75-858C-6A4E461E1662}" destId="{9F42CC73-CF7A-49BC-A2A3-7A4442A2C0AD}" srcOrd="1" destOrd="0" presId="urn:microsoft.com/office/officeart/2005/8/layout/orgChart1"/>
    <dgm:cxn modelId="{3D9DABED-7899-4904-B14B-ECC27B798A1B}" type="presOf" srcId="{C3FCD559-1024-4568-83A9-2B0DD42D0F1C}" destId="{3259DD3D-FD2B-4967-90A5-296068D07824}" srcOrd="0" destOrd="0" presId="urn:microsoft.com/office/officeart/2005/8/layout/orgChart1"/>
    <dgm:cxn modelId="{017FD4FE-48FE-4942-B6A0-FA530E37F380}" srcId="{F5744ACF-56C3-4266-903A-4E05006343AE}" destId="{1297529B-7569-4B75-858C-6A4E461E1662}" srcOrd="2" destOrd="0" parTransId="{4BF3603A-DF01-41BE-8034-77F48AF5D070}" sibTransId="{7B7462F7-A185-49CB-AE4B-70A3452D5B43}"/>
    <dgm:cxn modelId="{28DDC6A3-5C06-46FA-9128-CC486F027CA1}" type="presParOf" srcId="{1854AA98-AB17-466B-8D27-077A75CE7878}" destId="{B717A03C-E407-4BE4-B0F1-DC5F464B88B6}" srcOrd="0" destOrd="0" presId="urn:microsoft.com/office/officeart/2005/8/layout/orgChart1"/>
    <dgm:cxn modelId="{A5175F2C-1515-4769-9B2D-8749FFE38FB8}" type="presParOf" srcId="{B717A03C-E407-4BE4-B0F1-DC5F464B88B6}" destId="{D79C09F3-79B9-48DA-887B-7B8C2026620F}" srcOrd="0" destOrd="0" presId="urn:microsoft.com/office/officeart/2005/8/layout/orgChart1"/>
    <dgm:cxn modelId="{C19EFA4A-0AAF-48F1-B095-C50346A53995}" type="presParOf" srcId="{D79C09F3-79B9-48DA-887B-7B8C2026620F}" destId="{9C3F31EB-E854-46BC-B8F4-7008C489987E}" srcOrd="0" destOrd="0" presId="urn:microsoft.com/office/officeart/2005/8/layout/orgChart1"/>
    <dgm:cxn modelId="{0803B738-A95A-4CF4-903C-F4F7057037A0}" type="presParOf" srcId="{D79C09F3-79B9-48DA-887B-7B8C2026620F}" destId="{5A223626-F53D-433E-B9D8-B5578E3C984B}" srcOrd="1" destOrd="0" presId="urn:microsoft.com/office/officeart/2005/8/layout/orgChart1"/>
    <dgm:cxn modelId="{FF30583F-CBAF-42C9-AB8A-94E055C5958A}" type="presParOf" srcId="{B717A03C-E407-4BE4-B0F1-DC5F464B88B6}" destId="{9E23B83E-D7D7-4F2C-AC66-EF0878E3BD8E}" srcOrd="1" destOrd="0" presId="urn:microsoft.com/office/officeart/2005/8/layout/orgChart1"/>
    <dgm:cxn modelId="{DDC643C9-B462-4103-B8E0-63B9913386C9}" type="presParOf" srcId="{9E23B83E-D7D7-4F2C-AC66-EF0878E3BD8E}" destId="{2CCC43DA-D3DD-4067-AB8D-92F2BFF9E924}" srcOrd="0" destOrd="0" presId="urn:microsoft.com/office/officeart/2005/8/layout/orgChart1"/>
    <dgm:cxn modelId="{6A9B17C4-D162-48CB-861D-E5E1A6E7CD4A}" type="presParOf" srcId="{9E23B83E-D7D7-4F2C-AC66-EF0878E3BD8E}" destId="{27AAC1C6-AE68-42E0-B23B-449784804EA4}" srcOrd="1" destOrd="0" presId="urn:microsoft.com/office/officeart/2005/8/layout/orgChart1"/>
    <dgm:cxn modelId="{68E90767-9BE2-443C-A351-828FE3E25B18}" type="presParOf" srcId="{27AAC1C6-AE68-42E0-B23B-449784804EA4}" destId="{5E685089-5197-46F6-8167-528EB13F81BE}" srcOrd="0" destOrd="0" presId="urn:microsoft.com/office/officeart/2005/8/layout/orgChart1"/>
    <dgm:cxn modelId="{CCA60179-B785-4E1B-A99D-A3E42C8CCF3A}" type="presParOf" srcId="{5E685089-5197-46F6-8167-528EB13F81BE}" destId="{3076BD12-45A1-4F3B-AD5E-AA588A33CDF5}" srcOrd="0" destOrd="0" presId="urn:microsoft.com/office/officeart/2005/8/layout/orgChart1"/>
    <dgm:cxn modelId="{4CC4DA2D-EA86-40A1-B06A-6B2D70E61952}" type="presParOf" srcId="{5E685089-5197-46F6-8167-528EB13F81BE}" destId="{AAB417A4-18C3-4CB4-90D3-B7692EEA2961}" srcOrd="1" destOrd="0" presId="urn:microsoft.com/office/officeart/2005/8/layout/orgChart1"/>
    <dgm:cxn modelId="{EE59A530-2E19-4101-AAC1-6BBE41814BF9}" type="presParOf" srcId="{27AAC1C6-AE68-42E0-B23B-449784804EA4}" destId="{4AE549B2-3556-4184-A720-1919FCC4BEA6}" srcOrd="1" destOrd="0" presId="urn:microsoft.com/office/officeart/2005/8/layout/orgChart1"/>
    <dgm:cxn modelId="{715B8873-E1AD-48DD-9F64-533FFB9685B3}" type="presParOf" srcId="{27AAC1C6-AE68-42E0-B23B-449784804EA4}" destId="{CEAA08DE-EA44-44F0-903E-992519DB614D}" srcOrd="2" destOrd="0" presId="urn:microsoft.com/office/officeart/2005/8/layout/orgChart1"/>
    <dgm:cxn modelId="{B0A1B9C6-5789-4F3B-B07B-075A2AC73A2A}" type="presParOf" srcId="{9E23B83E-D7D7-4F2C-AC66-EF0878E3BD8E}" destId="{3259DD3D-FD2B-4967-90A5-296068D07824}" srcOrd="2" destOrd="0" presId="urn:microsoft.com/office/officeart/2005/8/layout/orgChart1"/>
    <dgm:cxn modelId="{3F430C12-F3CA-4963-B326-E66AD0850384}" type="presParOf" srcId="{9E23B83E-D7D7-4F2C-AC66-EF0878E3BD8E}" destId="{49E42767-ABE8-4E92-ACB3-36EB384CEB46}" srcOrd="3" destOrd="0" presId="urn:microsoft.com/office/officeart/2005/8/layout/orgChart1"/>
    <dgm:cxn modelId="{EEEA942E-40E8-4CFD-B521-220BFDA5BD2F}" type="presParOf" srcId="{49E42767-ABE8-4E92-ACB3-36EB384CEB46}" destId="{A2737A0C-1328-468F-8C03-9FEB92DE202B}" srcOrd="0" destOrd="0" presId="urn:microsoft.com/office/officeart/2005/8/layout/orgChart1"/>
    <dgm:cxn modelId="{1D6A618E-BF98-472A-965E-66B3DB441CB9}" type="presParOf" srcId="{A2737A0C-1328-468F-8C03-9FEB92DE202B}" destId="{430996DE-04D3-4A08-BEC2-D0D8B491D220}" srcOrd="0" destOrd="0" presId="urn:microsoft.com/office/officeart/2005/8/layout/orgChart1"/>
    <dgm:cxn modelId="{543C0F51-4088-4E50-8BD5-9B7EB798D29D}" type="presParOf" srcId="{A2737A0C-1328-468F-8C03-9FEB92DE202B}" destId="{F95AB483-EE11-4657-89C6-3AF446DFD56E}" srcOrd="1" destOrd="0" presId="urn:microsoft.com/office/officeart/2005/8/layout/orgChart1"/>
    <dgm:cxn modelId="{D04F95EF-F082-4EF9-832F-24D0F6D7B104}" type="presParOf" srcId="{49E42767-ABE8-4E92-ACB3-36EB384CEB46}" destId="{1F56FBB3-E0D3-4933-A612-A85118F3F49D}" srcOrd="1" destOrd="0" presId="urn:microsoft.com/office/officeart/2005/8/layout/orgChart1"/>
    <dgm:cxn modelId="{ED88C703-CB2A-4AC5-A7EA-B1C61C84EA2F}" type="presParOf" srcId="{49E42767-ABE8-4E92-ACB3-36EB384CEB46}" destId="{5213F13E-CD4C-4AC3-B03D-ACD66FF74A0E}" srcOrd="2" destOrd="0" presId="urn:microsoft.com/office/officeart/2005/8/layout/orgChart1"/>
    <dgm:cxn modelId="{017EAF91-C494-420B-BB9C-D27C5A0F464B}" type="presParOf" srcId="{9E23B83E-D7D7-4F2C-AC66-EF0878E3BD8E}" destId="{74AB1C01-0985-4795-9788-D9A0DB9422EA}" srcOrd="4" destOrd="0" presId="urn:microsoft.com/office/officeart/2005/8/layout/orgChart1"/>
    <dgm:cxn modelId="{D5DD5740-8D63-4516-9396-F9D79D71AD74}" type="presParOf" srcId="{9E23B83E-D7D7-4F2C-AC66-EF0878E3BD8E}" destId="{A94FD417-7C7D-4455-81E7-05DDF8438133}" srcOrd="5" destOrd="0" presId="urn:microsoft.com/office/officeart/2005/8/layout/orgChart1"/>
    <dgm:cxn modelId="{DE2F570F-338C-4A0E-A9C8-4F4E480FA759}" type="presParOf" srcId="{A94FD417-7C7D-4455-81E7-05DDF8438133}" destId="{109F8A01-B835-4C89-8DBA-85D134A47594}" srcOrd="0" destOrd="0" presId="urn:microsoft.com/office/officeart/2005/8/layout/orgChart1"/>
    <dgm:cxn modelId="{8C0D7B54-451D-44DA-AB95-817B9FDBB0E2}" type="presParOf" srcId="{109F8A01-B835-4C89-8DBA-85D134A47594}" destId="{60E3B39A-B735-48EF-83AA-745CA5DC9643}" srcOrd="0" destOrd="0" presId="urn:microsoft.com/office/officeart/2005/8/layout/orgChart1"/>
    <dgm:cxn modelId="{05ECCDED-2920-49C6-AD75-ABD2AF8A766F}" type="presParOf" srcId="{109F8A01-B835-4C89-8DBA-85D134A47594}" destId="{9F42CC73-CF7A-49BC-A2A3-7A4442A2C0AD}" srcOrd="1" destOrd="0" presId="urn:microsoft.com/office/officeart/2005/8/layout/orgChart1"/>
    <dgm:cxn modelId="{6D68EF7E-8A35-4372-8088-9E6D10C7CEAE}" type="presParOf" srcId="{A94FD417-7C7D-4455-81E7-05DDF8438133}" destId="{885EFA99-182D-4EDE-9AF5-92F5AC592B3E}" srcOrd="1" destOrd="0" presId="urn:microsoft.com/office/officeart/2005/8/layout/orgChart1"/>
    <dgm:cxn modelId="{32D7C81A-1D74-4936-B844-7F9635075176}" type="presParOf" srcId="{A94FD417-7C7D-4455-81E7-05DDF8438133}" destId="{184ED900-6D7B-4FC6-9D4B-58AA95378C8E}" srcOrd="2" destOrd="0" presId="urn:microsoft.com/office/officeart/2005/8/layout/orgChart1"/>
    <dgm:cxn modelId="{72B62C39-E3E6-420B-A592-32709B8CBE7A}" type="presParOf" srcId="{B717A03C-E407-4BE4-B0F1-DC5F464B88B6}" destId="{D3CA008F-1778-43FF-AAEB-A3A85BC392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F7622-4D22-4632-BB19-9E9BE3E249F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BEEEB-CB4A-4796-8437-0745BA28ED2F}">
      <dgm:prSet phldrT="[Text]" custT="1"/>
      <dgm:spPr>
        <a:solidFill>
          <a:srgbClr val="BC8F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/>
            </a:rPr>
            <a:t>Two possible ways</a:t>
          </a:r>
        </a:p>
      </dgm:t>
    </dgm:pt>
    <dgm:pt modelId="{46CBDC46-803D-4A2B-9CE2-149ED5BAB657}" type="parTrans" cxnId="{824909BA-AC54-46DD-A5B3-E4589AFB503A}">
      <dgm:prSet/>
      <dgm:spPr/>
      <dgm:t>
        <a:bodyPr/>
        <a:lstStyle/>
        <a:p>
          <a:endParaRPr lang="en-US"/>
        </a:p>
      </dgm:t>
    </dgm:pt>
    <dgm:pt modelId="{9207D472-5A1A-4BF5-9763-9921BD113795}" type="sibTrans" cxnId="{824909BA-AC54-46DD-A5B3-E4589AFB503A}">
      <dgm:prSet/>
      <dgm:spPr/>
      <dgm:t>
        <a:bodyPr/>
        <a:lstStyle/>
        <a:p>
          <a:endParaRPr lang="en-US"/>
        </a:p>
      </dgm:t>
    </dgm:pt>
    <dgm:pt modelId="{4C1B5EC9-5DC7-4909-9065-A02CCFC94766}">
      <dgm:prSet phldrT="[Text]" custT="1"/>
      <dgm:spPr>
        <a:solidFill>
          <a:srgbClr val="BC8F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/>
            </a:rPr>
            <a:t>Error detection</a:t>
          </a:r>
        </a:p>
      </dgm:t>
    </dgm:pt>
    <dgm:pt modelId="{69DB2B3C-1906-487F-8A2F-9CAAAEA29956}" type="parTrans" cxnId="{7DFFFB64-A098-452A-B6A5-215D8C16B395}">
      <dgm:prSet/>
      <dgm:spPr>
        <a:solidFill>
          <a:srgbClr val="BC8F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/>
          </a:endParaRPr>
        </a:p>
      </dgm:t>
    </dgm:pt>
    <dgm:pt modelId="{DF20A434-35E4-4E9E-B429-811E4298378A}" type="sibTrans" cxnId="{7DFFFB64-A098-452A-B6A5-215D8C16B395}">
      <dgm:prSet/>
      <dgm:spPr/>
      <dgm:t>
        <a:bodyPr/>
        <a:lstStyle/>
        <a:p>
          <a:endParaRPr lang="en-US"/>
        </a:p>
      </dgm:t>
    </dgm:pt>
    <dgm:pt modelId="{295C167F-5AB8-40FB-AC97-F07952BB9D92}">
      <dgm:prSet phldrT="[Text]" custT="1"/>
      <dgm:spPr>
        <a:solidFill>
          <a:srgbClr val="BC8F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/>
            </a:rPr>
            <a:t>Error correction</a:t>
          </a:r>
        </a:p>
      </dgm:t>
    </dgm:pt>
    <dgm:pt modelId="{375D5B50-3857-4D5B-AB07-703E30725553}" type="parTrans" cxnId="{6A5D943C-299E-4CEE-8B02-2E3D0F9709BE}">
      <dgm:prSet/>
      <dgm:spPr>
        <a:solidFill>
          <a:srgbClr val="BC8FF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/>
          </a:endParaRPr>
        </a:p>
      </dgm:t>
    </dgm:pt>
    <dgm:pt modelId="{B960F2CC-2660-48E8-91D1-C91381EA5855}" type="sibTrans" cxnId="{6A5D943C-299E-4CEE-8B02-2E3D0F9709BE}">
      <dgm:prSet/>
      <dgm:spPr/>
      <dgm:t>
        <a:bodyPr/>
        <a:lstStyle/>
        <a:p>
          <a:endParaRPr lang="en-US"/>
        </a:p>
      </dgm:t>
    </dgm:pt>
    <dgm:pt modelId="{CCA09D6A-CF06-4977-8EB3-58443BAEA1B2}" type="pres">
      <dgm:prSet presAssocID="{4E4F7622-4D22-4632-BB19-9E9BE3E249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6B52D0-A662-478B-BCF4-B5D4A6ACFA9F}" type="pres">
      <dgm:prSet presAssocID="{8F4BEEEB-CB4A-4796-8437-0745BA28ED2F}" presName="hierRoot1" presStyleCnt="0">
        <dgm:presLayoutVars>
          <dgm:hierBranch val="init"/>
        </dgm:presLayoutVars>
      </dgm:prSet>
      <dgm:spPr/>
    </dgm:pt>
    <dgm:pt modelId="{DCCEBB14-E8AD-436D-8E55-AE60CE73A572}" type="pres">
      <dgm:prSet presAssocID="{8F4BEEEB-CB4A-4796-8437-0745BA28ED2F}" presName="rootComposite1" presStyleCnt="0"/>
      <dgm:spPr/>
    </dgm:pt>
    <dgm:pt modelId="{9AECA4A9-7294-43EC-9039-A9A0FC6E0472}" type="pres">
      <dgm:prSet presAssocID="{8F4BEEEB-CB4A-4796-8437-0745BA28ED2F}" presName="rootText1" presStyleLbl="node0" presStyleIdx="0" presStyleCnt="1" custScaleY="72835">
        <dgm:presLayoutVars>
          <dgm:chPref val="3"/>
        </dgm:presLayoutVars>
      </dgm:prSet>
      <dgm:spPr/>
    </dgm:pt>
    <dgm:pt modelId="{1343942D-019E-4E55-BDDF-05C4754FF1DA}" type="pres">
      <dgm:prSet presAssocID="{8F4BEEEB-CB4A-4796-8437-0745BA28ED2F}" presName="rootConnector1" presStyleLbl="node1" presStyleIdx="0" presStyleCnt="0"/>
      <dgm:spPr/>
    </dgm:pt>
    <dgm:pt modelId="{77AEF352-64DA-41CF-8963-039F886275E9}" type="pres">
      <dgm:prSet presAssocID="{8F4BEEEB-CB4A-4796-8437-0745BA28ED2F}" presName="hierChild2" presStyleCnt="0"/>
      <dgm:spPr/>
    </dgm:pt>
    <dgm:pt modelId="{87C3F5B8-14F3-4C86-B57C-539741FD7DB6}" type="pres">
      <dgm:prSet presAssocID="{69DB2B3C-1906-487F-8A2F-9CAAAEA29956}" presName="Name37" presStyleLbl="parChTrans1D2" presStyleIdx="0" presStyleCnt="2" custSzY="357516"/>
      <dgm:spPr/>
    </dgm:pt>
    <dgm:pt modelId="{FA2DC4EE-A856-458A-AE77-F31F451D76D2}" type="pres">
      <dgm:prSet presAssocID="{4C1B5EC9-5DC7-4909-9065-A02CCFC94766}" presName="hierRoot2" presStyleCnt="0">
        <dgm:presLayoutVars>
          <dgm:hierBranch val="init"/>
        </dgm:presLayoutVars>
      </dgm:prSet>
      <dgm:spPr/>
    </dgm:pt>
    <dgm:pt modelId="{1B7CD044-2325-43B9-8A0A-05C205C1FFD9}" type="pres">
      <dgm:prSet presAssocID="{4C1B5EC9-5DC7-4909-9065-A02CCFC94766}" presName="rootComposite" presStyleCnt="0"/>
      <dgm:spPr/>
    </dgm:pt>
    <dgm:pt modelId="{A07F1211-3D91-4031-A363-BECDA08A3F05}" type="pres">
      <dgm:prSet presAssocID="{4C1B5EC9-5DC7-4909-9065-A02CCFC94766}" presName="rootText" presStyleLbl="node2" presStyleIdx="0" presStyleCnt="2" custScaleY="72835">
        <dgm:presLayoutVars>
          <dgm:chPref val="3"/>
        </dgm:presLayoutVars>
      </dgm:prSet>
      <dgm:spPr/>
    </dgm:pt>
    <dgm:pt modelId="{283025C2-C23F-490F-A633-328F6517A704}" type="pres">
      <dgm:prSet presAssocID="{4C1B5EC9-5DC7-4909-9065-A02CCFC94766}" presName="rootConnector" presStyleLbl="node2" presStyleIdx="0" presStyleCnt="2"/>
      <dgm:spPr/>
    </dgm:pt>
    <dgm:pt modelId="{D0E88B76-63B4-44FC-BA3C-43AFAEEF7AAD}" type="pres">
      <dgm:prSet presAssocID="{4C1B5EC9-5DC7-4909-9065-A02CCFC94766}" presName="hierChild4" presStyleCnt="0"/>
      <dgm:spPr/>
    </dgm:pt>
    <dgm:pt modelId="{B780CE7B-1549-4BBA-B354-B7EBCFE0ECDC}" type="pres">
      <dgm:prSet presAssocID="{4C1B5EC9-5DC7-4909-9065-A02CCFC94766}" presName="hierChild5" presStyleCnt="0"/>
      <dgm:spPr/>
    </dgm:pt>
    <dgm:pt modelId="{C3EB8F6C-8ED2-4390-A5DB-28399EDEFE6D}" type="pres">
      <dgm:prSet presAssocID="{375D5B50-3857-4D5B-AB07-703E30725553}" presName="Name37" presStyleLbl="parChTrans1D2" presStyleIdx="1" presStyleCnt="2" custSzY="357516"/>
      <dgm:spPr/>
    </dgm:pt>
    <dgm:pt modelId="{DDD81A9A-9E36-4807-9345-B07F213C5ECE}" type="pres">
      <dgm:prSet presAssocID="{295C167F-5AB8-40FB-AC97-F07952BB9D92}" presName="hierRoot2" presStyleCnt="0">
        <dgm:presLayoutVars>
          <dgm:hierBranch val="init"/>
        </dgm:presLayoutVars>
      </dgm:prSet>
      <dgm:spPr/>
    </dgm:pt>
    <dgm:pt modelId="{308FF081-7F9A-4FFD-99B5-0DC5A440E01C}" type="pres">
      <dgm:prSet presAssocID="{295C167F-5AB8-40FB-AC97-F07952BB9D92}" presName="rootComposite" presStyleCnt="0"/>
      <dgm:spPr/>
    </dgm:pt>
    <dgm:pt modelId="{95198A72-B1F0-43D9-B675-EFFA70576595}" type="pres">
      <dgm:prSet presAssocID="{295C167F-5AB8-40FB-AC97-F07952BB9D92}" presName="rootText" presStyleLbl="node2" presStyleIdx="1" presStyleCnt="2" custScaleY="72835">
        <dgm:presLayoutVars>
          <dgm:chPref val="3"/>
        </dgm:presLayoutVars>
      </dgm:prSet>
      <dgm:spPr/>
    </dgm:pt>
    <dgm:pt modelId="{40F2030C-72CB-4827-9CEC-2D96C49BC05C}" type="pres">
      <dgm:prSet presAssocID="{295C167F-5AB8-40FB-AC97-F07952BB9D92}" presName="rootConnector" presStyleLbl="node2" presStyleIdx="1" presStyleCnt="2"/>
      <dgm:spPr/>
    </dgm:pt>
    <dgm:pt modelId="{9F7D2CEB-A58D-411D-AA86-32A7DC2E6390}" type="pres">
      <dgm:prSet presAssocID="{295C167F-5AB8-40FB-AC97-F07952BB9D92}" presName="hierChild4" presStyleCnt="0"/>
      <dgm:spPr/>
    </dgm:pt>
    <dgm:pt modelId="{9C26578B-FCDA-4722-BC44-AFB46DDCEFC2}" type="pres">
      <dgm:prSet presAssocID="{295C167F-5AB8-40FB-AC97-F07952BB9D92}" presName="hierChild5" presStyleCnt="0"/>
      <dgm:spPr/>
    </dgm:pt>
    <dgm:pt modelId="{A611DB87-5ACD-460E-8BA6-7C1931603616}" type="pres">
      <dgm:prSet presAssocID="{8F4BEEEB-CB4A-4796-8437-0745BA28ED2F}" presName="hierChild3" presStyleCnt="0"/>
      <dgm:spPr/>
    </dgm:pt>
  </dgm:ptLst>
  <dgm:cxnLst>
    <dgm:cxn modelId="{41D08812-9BF5-4179-9F15-E7BA1B463227}" type="presOf" srcId="{8F4BEEEB-CB4A-4796-8437-0745BA28ED2F}" destId="{1343942D-019E-4E55-BDDF-05C4754FF1DA}" srcOrd="1" destOrd="0" presId="urn:microsoft.com/office/officeart/2005/8/layout/orgChart1"/>
    <dgm:cxn modelId="{2F72411C-2C24-416A-B2F9-3DA3618D6DDF}" type="presOf" srcId="{4C1B5EC9-5DC7-4909-9065-A02CCFC94766}" destId="{A07F1211-3D91-4031-A363-BECDA08A3F05}" srcOrd="0" destOrd="0" presId="urn:microsoft.com/office/officeart/2005/8/layout/orgChart1"/>
    <dgm:cxn modelId="{7DFB2923-41EB-4D17-A2A2-DFE18A7E375F}" type="presOf" srcId="{4E4F7622-4D22-4632-BB19-9E9BE3E249F0}" destId="{CCA09D6A-CF06-4977-8EB3-58443BAEA1B2}" srcOrd="0" destOrd="0" presId="urn:microsoft.com/office/officeart/2005/8/layout/orgChart1"/>
    <dgm:cxn modelId="{6A5D943C-299E-4CEE-8B02-2E3D0F9709BE}" srcId="{8F4BEEEB-CB4A-4796-8437-0745BA28ED2F}" destId="{295C167F-5AB8-40FB-AC97-F07952BB9D92}" srcOrd="1" destOrd="0" parTransId="{375D5B50-3857-4D5B-AB07-703E30725553}" sibTransId="{B960F2CC-2660-48E8-91D1-C91381EA5855}"/>
    <dgm:cxn modelId="{45491240-E70D-4A90-B8EB-7CF98270476F}" type="presOf" srcId="{8F4BEEEB-CB4A-4796-8437-0745BA28ED2F}" destId="{9AECA4A9-7294-43EC-9039-A9A0FC6E0472}" srcOrd="0" destOrd="0" presId="urn:microsoft.com/office/officeart/2005/8/layout/orgChart1"/>
    <dgm:cxn modelId="{7DFFFB64-A098-452A-B6A5-215D8C16B395}" srcId="{8F4BEEEB-CB4A-4796-8437-0745BA28ED2F}" destId="{4C1B5EC9-5DC7-4909-9065-A02CCFC94766}" srcOrd="0" destOrd="0" parTransId="{69DB2B3C-1906-487F-8A2F-9CAAAEA29956}" sibTransId="{DF20A434-35E4-4E9E-B429-811E4298378A}"/>
    <dgm:cxn modelId="{AAD85466-9EB6-41FD-BDFB-7CD5E6730A63}" type="presOf" srcId="{295C167F-5AB8-40FB-AC97-F07952BB9D92}" destId="{40F2030C-72CB-4827-9CEC-2D96C49BC05C}" srcOrd="1" destOrd="0" presId="urn:microsoft.com/office/officeart/2005/8/layout/orgChart1"/>
    <dgm:cxn modelId="{46EF7F69-17A7-4C10-8C48-E8010525E47E}" type="presOf" srcId="{295C167F-5AB8-40FB-AC97-F07952BB9D92}" destId="{95198A72-B1F0-43D9-B675-EFFA70576595}" srcOrd="0" destOrd="0" presId="urn:microsoft.com/office/officeart/2005/8/layout/orgChart1"/>
    <dgm:cxn modelId="{5357B656-E5D0-47F2-9498-0349D5C44FAB}" type="presOf" srcId="{375D5B50-3857-4D5B-AB07-703E30725553}" destId="{C3EB8F6C-8ED2-4390-A5DB-28399EDEFE6D}" srcOrd="0" destOrd="0" presId="urn:microsoft.com/office/officeart/2005/8/layout/orgChart1"/>
    <dgm:cxn modelId="{9A820F58-5B90-41CC-9F2D-63EAE5D1D616}" type="presOf" srcId="{69DB2B3C-1906-487F-8A2F-9CAAAEA29956}" destId="{87C3F5B8-14F3-4C86-B57C-539741FD7DB6}" srcOrd="0" destOrd="0" presId="urn:microsoft.com/office/officeart/2005/8/layout/orgChart1"/>
    <dgm:cxn modelId="{5E42FF90-9D6F-4156-A9B7-414B5C970A6C}" type="presOf" srcId="{4C1B5EC9-5DC7-4909-9065-A02CCFC94766}" destId="{283025C2-C23F-490F-A633-328F6517A704}" srcOrd="1" destOrd="0" presId="urn:microsoft.com/office/officeart/2005/8/layout/orgChart1"/>
    <dgm:cxn modelId="{824909BA-AC54-46DD-A5B3-E4589AFB503A}" srcId="{4E4F7622-4D22-4632-BB19-9E9BE3E249F0}" destId="{8F4BEEEB-CB4A-4796-8437-0745BA28ED2F}" srcOrd="0" destOrd="0" parTransId="{46CBDC46-803D-4A2B-9CE2-149ED5BAB657}" sibTransId="{9207D472-5A1A-4BF5-9763-9921BD113795}"/>
    <dgm:cxn modelId="{EB5F72C4-3339-45C4-A86B-2C6A63F2D7FE}" type="presParOf" srcId="{CCA09D6A-CF06-4977-8EB3-58443BAEA1B2}" destId="{596B52D0-A662-478B-BCF4-B5D4A6ACFA9F}" srcOrd="0" destOrd="0" presId="urn:microsoft.com/office/officeart/2005/8/layout/orgChart1"/>
    <dgm:cxn modelId="{A6FF9FB9-FC96-45EE-8844-B59EC767DD1E}" type="presParOf" srcId="{596B52D0-A662-478B-BCF4-B5D4A6ACFA9F}" destId="{DCCEBB14-E8AD-436D-8E55-AE60CE73A572}" srcOrd="0" destOrd="0" presId="urn:microsoft.com/office/officeart/2005/8/layout/orgChart1"/>
    <dgm:cxn modelId="{9C27EF47-A6EC-4DC6-8141-68B51FFD0AF9}" type="presParOf" srcId="{DCCEBB14-E8AD-436D-8E55-AE60CE73A572}" destId="{9AECA4A9-7294-43EC-9039-A9A0FC6E0472}" srcOrd="0" destOrd="0" presId="urn:microsoft.com/office/officeart/2005/8/layout/orgChart1"/>
    <dgm:cxn modelId="{7CE5D810-EAC4-4200-9FD8-485A76B3FC87}" type="presParOf" srcId="{DCCEBB14-E8AD-436D-8E55-AE60CE73A572}" destId="{1343942D-019E-4E55-BDDF-05C4754FF1DA}" srcOrd="1" destOrd="0" presId="urn:microsoft.com/office/officeart/2005/8/layout/orgChart1"/>
    <dgm:cxn modelId="{687FDFB6-896D-41D0-8D92-BBF502CF9515}" type="presParOf" srcId="{596B52D0-A662-478B-BCF4-B5D4A6ACFA9F}" destId="{77AEF352-64DA-41CF-8963-039F886275E9}" srcOrd="1" destOrd="0" presId="urn:microsoft.com/office/officeart/2005/8/layout/orgChart1"/>
    <dgm:cxn modelId="{BAEEAED7-446E-4A72-A1AC-58924137BE9E}" type="presParOf" srcId="{77AEF352-64DA-41CF-8963-039F886275E9}" destId="{87C3F5B8-14F3-4C86-B57C-539741FD7DB6}" srcOrd="0" destOrd="0" presId="urn:microsoft.com/office/officeart/2005/8/layout/orgChart1"/>
    <dgm:cxn modelId="{6B683A8C-FB20-46A0-AB28-A988F532424A}" type="presParOf" srcId="{77AEF352-64DA-41CF-8963-039F886275E9}" destId="{FA2DC4EE-A856-458A-AE77-F31F451D76D2}" srcOrd="1" destOrd="0" presId="urn:microsoft.com/office/officeart/2005/8/layout/orgChart1"/>
    <dgm:cxn modelId="{C3375C34-6CFC-453E-A2EE-E7F4613BE2CB}" type="presParOf" srcId="{FA2DC4EE-A856-458A-AE77-F31F451D76D2}" destId="{1B7CD044-2325-43B9-8A0A-05C205C1FFD9}" srcOrd="0" destOrd="0" presId="urn:microsoft.com/office/officeart/2005/8/layout/orgChart1"/>
    <dgm:cxn modelId="{0005BC4D-C4F2-43EC-BF6E-9C1150951EDA}" type="presParOf" srcId="{1B7CD044-2325-43B9-8A0A-05C205C1FFD9}" destId="{A07F1211-3D91-4031-A363-BECDA08A3F05}" srcOrd="0" destOrd="0" presId="urn:microsoft.com/office/officeart/2005/8/layout/orgChart1"/>
    <dgm:cxn modelId="{65D29424-B0DA-43AC-A11D-92F822E3028B}" type="presParOf" srcId="{1B7CD044-2325-43B9-8A0A-05C205C1FFD9}" destId="{283025C2-C23F-490F-A633-328F6517A704}" srcOrd="1" destOrd="0" presId="urn:microsoft.com/office/officeart/2005/8/layout/orgChart1"/>
    <dgm:cxn modelId="{44E584FB-91BD-4DFD-8244-11DB2216BA78}" type="presParOf" srcId="{FA2DC4EE-A856-458A-AE77-F31F451D76D2}" destId="{D0E88B76-63B4-44FC-BA3C-43AFAEEF7AAD}" srcOrd="1" destOrd="0" presId="urn:microsoft.com/office/officeart/2005/8/layout/orgChart1"/>
    <dgm:cxn modelId="{CAECF6B9-7F9F-4F64-8047-BDFB32BD0BE2}" type="presParOf" srcId="{FA2DC4EE-A856-458A-AE77-F31F451D76D2}" destId="{B780CE7B-1549-4BBA-B354-B7EBCFE0ECDC}" srcOrd="2" destOrd="0" presId="urn:microsoft.com/office/officeart/2005/8/layout/orgChart1"/>
    <dgm:cxn modelId="{8975C58A-B90C-43CE-A555-1B36FC731280}" type="presParOf" srcId="{77AEF352-64DA-41CF-8963-039F886275E9}" destId="{C3EB8F6C-8ED2-4390-A5DB-28399EDEFE6D}" srcOrd="2" destOrd="0" presId="urn:microsoft.com/office/officeart/2005/8/layout/orgChart1"/>
    <dgm:cxn modelId="{3AD29600-9A8C-46EE-B28A-E3ADE8DF2E8B}" type="presParOf" srcId="{77AEF352-64DA-41CF-8963-039F886275E9}" destId="{DDD81A9A-9E36-4807-9345-B07F213C5ECE}" srcOrd="3" destOrd="0" presId="urn:microsoft.com/office/officeart/2005/8/layout/orgChart1"/>
    <dgm:cxn modelId="{FF5FECEC-E490-43F3-996B-C77880B3EA76}" type="presParOf" srcId="{DDD81A9A-9E36-4807-9345-B07F213C5ECE}" destId="{308FF081-7F9A-4FFD-99B5-0DC5A440E01C}" srcOrd="0" destOrd="0" presId="urn:microsoft.com/office/officeart/2005/8/layout/orgChart1"/>
    <dgm:cxn modelId="{AD672CC9-E2F5-455F-B4D5-D63E854AB038}" type="presParOf" srcId="{308FF081-7F9A-4FFD-99B5-0DC5A440E01C}" destId="{95198A72-B1F0-43D9-B675-EFFA70576595}" srcOrd="0" destOrd="0" presId="urn:microsoft.com/office/officeart/2005/8/layout/orgChart1"/>
    <dgm:cxn modelId="{914A7390-D371-458C-8F49-25105E7F3B9B}" type="presParOf" srcId="{308FF081-7F9A-4FFD-99B5-0DC5A440E01C}" destId="{40F2030C-72CB-4827-9CEC-2D96C49BC05C}" srcOrd="1" destOrd="0" presId="urn:microsoft.com/office/officeart/2005/8/layout/orgChart1"/>
    <dgm:cxn modelId="{2095DD63-6BED-4FDA-8FE0-92A60B267177}" type="presParOf" srcId="{DDD81A9A-9E36-4807-9345-B07F213C5ECE}" destId="{9F7D2CEB-A58D-411D-AA86-32A7DC2E6390}" srcOrd="1" destOrd="0" presId="urn:microsoft.com/office/officeart/2005/8/layout/orgChart1"/>
    <dgm:cxn modelId="{D13C4F6C-4FBF-4347-8802-1440D48AA221}" type="presParOf" srcId="{DDD81A9A-9E36-4807-9345-B07F213C5ECE}" destId="{9C26578B-FCDA-4722-BC44-AFB46DDCEFC2}" srcOrd="2" destOrd="0" presId="urn:microsoft.com/office/officeart/2005/8/layout/orgChart1"/>
    <dgm:cxn modelId="{5205D05A-8465-4225-B27F-23732B28644F}" type="presParOf" srcId="{596B52D0-A662-478B-BCF4-B5D4A6ACFA9F}" destId="{A611DB87-5ACD-460E-8BA6-7C19316036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B1C01-0985-4795-9788-D9A0DB9422EA}">
      <dsp:nvSpPr>
        <dsp:cNvPr id="0" name=""/>
        <dsp:cNvSpPr/>
      </dsp:nvSpPr>
      <dsp:spPr>
        <a:xfrm>
          <a:off x="4069829" y="941548"/>
          <a:ext cx="2278299" cy="395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03"/>
              </a:lnTo>
              <a:lnTo>
                <a:pt x="2278299" y="197703"/>
              </a:lnTo>
              <a:lnTo>
                <a:pt x="2278299" y="39540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9DD3D-FD2B-4967-90A5-296068D07824}">
      <dsp:nvSpPr>
        <dsp:cNvPr id="0" name=""/>
        <dsp:cNvSpPr/>
      </dsp:nvSpPr>
      <dsp:spPr>
        <a:xfrm>
          <a:off x="4024109" y="941548"/>
          <a:ext cx="91440" cy="395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40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43DA-D3DD-4067-AB8D-92F2BFF9E924}">
      <dsp:nvSpPr>
        <dsp:cNvPr id="0" name=""/>
        <dsp:cNvSpPr/>
      </dsp:nvSpPr>
      <dsp:spPr>
        <a:xfrm>
          <a:off x="1791529" y="941548"/>
          <a:ext cx="2278299" cy="395407"/>
        </a:xfrm>
        <a:custGeom>
          <a:avLst/>
          <a:gdLst/>
          <a:ahLst/>
          <a:cxnLst/>
          <a:rect l="0" t="0" r="0" b="0"/>
          <a:pathLst>
            <a:path>
              <a:moveTo>
                <a:pt x="2278299" y="0"/>
              </a:moveTo>
              <a:lnTo>
                <a:pt x="2278299" y="197703"/>
              </a:lnTo>
              <a:lnTo>
                <a:pt x="0" y="197703"/>
              </a:lnTo>
              <a:lnTo>
                <a:pt x="0" y="39540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F31EB-E854-46BC-B8F4-7008C489987E}">
      <dsp:nvSpPr>
        <dsp:cNvPr id="0" name=""/>
        <dsp:cNvSpPr/>
      </dsp:nvSpPr>
      <dsp:spPr>
        <a:xfrm>
          <a:off x="3128383" y="102"/>
          <a:ext cx="1882892" cy="941446"/>
        </a:xfrm>
        <a:prstGeom prst="rect">
          <a:avLst/>
        </a:prstGeom>
        <a:solidFill>
          <a:srgbClr val="B481F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Bahnschrift" panose="020B0502040204020203"/>
            </a:rPr>
            <a:t>Types of error</a:t>
          </a:r>
        </a:p>
      </dsp:txBody>
      <dsp:txXfrm>
        <a:off x="3128383" y="102"/>
        <a:ext cx="1882892" cy="941446"/>
      </dsp:txXfrm>
    </dsp:sp>
    <dsp:sp modelId="{3076BD12-45A1-4F3B-AD5E-AA588A33CDF5}">
      <dsp:nvSpPr>
        <dsp:cNvPr id="0" name=""/>
        <dsp:cNvSpPr/>
      </dsp:nvSpPr>
      <dsp:spPr>
        <a:xfrm>
          <a:off x="850083" y="1336956"/>
          <a:ext cx="1882892" cy="941446"/>
        </a:xfrm>
        <a:prstGeom prst="rect">
          <a:avLst/>
        </a:prstGeom>
        <a:solidFill>
          <a:srgbClr val="B481F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Bahnschrift" panose="020B0502040204020203"/>
            </a:rPr>
            <a:t>Single Bit error</a:t>
          </a:r>
        </a:p>
      </dsp:txBody>
      <dsp:txXfrm>
        <a:off x="850083" y="1336956"/>
        <a:ext cx="1882892" cy="941446"/>
      </dsp:txXfrm>
    </dsp:sp>
    <dsp:sp modelId="{430996DE-04D3-4A08-BEC2-D0D8B491D220}">
      <dsp:nvSpPr>
        <dsp:cNvPr id="0" name=""/>
        <dsp:cNvSpPr/>
      </dsp:nvSpPr>
      <dsp:spPr>
        <a:xfrm>
          <a:off x="3128383" y="1336956"/>
          <a:ext cx="1882892" cy="941446"/>
        </a:xfrm>
        <a:prstGeom prst="rect">
          <a:avLst/>
        </a:prstGeom>
        <a:solidFill>
          <a:srgbClr val="B481F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Bahnschrift" panose="020B0502040204020203"/>
            </a:rPr>
            <a:t>Multi bit error</a:t>
          </a:r>
        </a:p>
      </dsp:txBody>
      <dsp:txXfrm>
        <a:off x="3128383" y="1336956"/>
        <a:ext cx="1882892" cy="941446"/>
      </dsp:txXfrm>
    </dsp:sp>
    <dsp:sp modelId="{60E3B39A-B735-48EF-83AA-745CA5DC9643}">
      <dsp:nvSpPr>
        <dsp:cNvPr id="0" name=""/>
        <dsp:cNvSpPr/>
      </dsp:nvSpPr>
      <dsp:spPr>
        <a:xfrm>
          <a:off x="5406683" y="1336956"/>
          <a:ext cx="1882892" cy="941446"/>
        </a:xfrm>
        <a:prstGeom prst="rect">
          <a:avLst/>
        </a:prstGeom>
        <a:solidFill>
          <a:srgbClr val="B481F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Bahnschrift" panose="020B0502040204020203"/>
            </a:rPr>
            <a:t>Burst error</a:t>
          </a:r>
        </a:p>
      </dsp:txBody>
      <dsp:txXfrm>
        <a:off x="5406683" y="1336956"/>
        <a:ext cx="1882892" cy="94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B8F6C-8ED2-4390-A5DB-28399EDEFE6D}">
      <dsp:nvSpPr>
        <dsp:cNvPr id="0" name=""/>
        <dsp:cNvSpPr/>
      </dsp:nvSpPr>
      <dsp:spPr>
        <a:xfrm>
          <a:off x="4122295" y="1098619"/>
          <a:ext cx="1823607" cy="632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493"/>
              </a:lnTo>
              <a:lnTo>
                <a:pt x="1823607" y="316493"/>
              </a:lnTo>
              <a:lnTo>
                <a:pt x="1823607" y="6329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3F5B8-14F3-4C86-B57C-539741FD7DB6}">
      <dsp:nvSpPr>
        <dsp:cNvPr id="0" name=""/>
        <dsp:cNvSpPr/>
      </dsp:nvSpPr>
      <dsp:spPr>
        <a:xfrm>
          <a:off x="2298687" y="1098619"/>
          <a:ext cx="1823607" cy="632987"/>
        </a:xfrm>
        <a:custGeom>
          <a:avLst/>
          <a:gdLst/>
          <a:ahLst/>
          <a:cxnLst/>
          <a:rect l="0" t="0" r="0" b="0"/>
          <a:pathLst>
            <a:path>
              <a:moveTo>
                <a:pt x="1823607" y="0"/>
              </a:moveTo>
              <a:lnTo>
                <a:pt x="1823607" y="316493"/>
              </a:lnTo>
              <a:lnTo>
                <a:pt x="0" y="316493"/>
              </a:lnTo>
              <a:lnTo>
                <a:pt x="0" y="6329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CA4A9-7294-43EC-9039-A9A0FC6E0472}">
      <dsp:nvSpPr>
        <dsp:cNvPr id="0" name=""/>
        <dsp:cNvSpPr/>
      </dsp:nvSpPr>
      <dsp:spPr>
        <a:xfrm>
          <a:off x="2615181" y="913"/>
          <a:ext cx="3014226" cy="1097706"/>
        </a:xfrm>
        <a:prstGeom prst="rect">
          <a:avLst/>
        </a:prstGeom>
        <a:solidFill>
          <a:srgbClr val="BC8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/>
            </a:rPr>
            <a:t>Two possible ways</a:t>
          </a:r>
        </a:p>
      </dsp:txBody>
      <dsp:txXfrm>
        <a:off x="2615181" y="913"/>
        <a:ext cx="3014226" cy="1097706"/>
      </dsp:txXfrm>
    </dsp:sp>
    <dsp:sp modelId="{A07F1211-3D91-4031-A363-BECDA08A3F05}">
      <dsp:nvSpPr>
        <dsp:cNvPr id="0" name=""/>
        <dsp:cNvSpPr/>
      </dsp:nvSpPr>
      <dsp:spPr>
        <a:xfrm>
          <a:off x="791574" y="1731606"/>
          <a:ext cx="3014226" cy="1097706"/>
        </a:xfrm>
        <a:prstGeom prst="rect">
          <a:avLst/>
        </a:prstGeom>
        <a:solidFill>
          <a:srgbClr val="BC8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/>
            </a:rPr>
            <a:t>Error detection</a:t>
          </a:r>
        </a:p>
      </dsp:txBody>
      <dsp:txXfrm>
        <a:off x="791574" y="1731606"/>
        <a:ext cx="3014226" cy="1097706"/>
      </dsp:txXfrm>
    </dsp:sp>
    <dsp:sp modelId="{95198A72-B1F0-43D9-B675-EFFA70576595}">
      <dsp:nvSpPr>
        <dsp:cNvPr id="0" name=""/>
        <dsp:cNvSpPr/>
      </dsp:nvSpPr>
      <dsp:spPr>
        <a:xfrm>
          <a:off x="4438788" y="1731606"/>
          <a:ext cx="3014226" cy="1097706"/>
        </a:xfrm>
        <a:prstGeom prst="rect">
          <a:avLst/>
        </a:prstGeom>
        <a:solidFill>
          <a:srgbClr val="BC8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/>
            </a:rPr>
            <a:t>Error correction</a:t>
          </a:r>
        </a:p>
      </dsp:txBody>
      <dsp:txXfrm>
        <a:off x="4438788" y="1731606"/>
        <a:ext cx="3014226" cy="1097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62DE6-D2AB-446A-BCD2-443984D8314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5B7F4-E46C-44A7-9220-146BE6F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29236"/>
              </p:ext>
            </p:extLst>
          </p:nvPr>
        </p:nvGraphicFramePr>
        <p:xfrm>
          <a:off x="445239" y="2339105"/>
          <a:ext cx="3600664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50083">
                  <a:extLst>
                    <a:ext uri="{9D8B030D-6E8A-4147-A177-3AD203B41FA5}">
                      <a16:colId xmlns:a16="http://schemas.microsoft.com/office/drawing/2014/main" val="3564662494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2390301398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2707743684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188124822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4060363291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1279673652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856674120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1557642035"/>
                    </a:ext>
                  </a:extLst>
                </a:gridCol>
              </a:tblGrid>
              <a:tr h="303887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917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Multi-bit Error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124654"/>
              </p:ext>
            </p:extLst>
          </p:nvPr>
        </p:nvGraphicFramePr>
        <p:xfrm>
          <a:off x="4793859" y="2339105"/>
          <a:ext cx="3600664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50083">
                  <a:extLst>
                    <a:ext uri="{9D8B030D-6E8A-4147-A177-3AD203B41FA5}">
                      <a16:colId xmlns:a16="http://schemas.microsoft.com/office/drawing/2014/main" val="3564662494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2390301398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2707743684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188124822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4060363291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1279673652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856674120"/>
                    </a:ext>
                  </a:extLst>
                </a:gridCol>
                <a:gridCol w="450083">
                  <a:extLst>
                    <a:ext uri="{9D8B030D-6E8A-4147-A177-3AD203B41FA5}">
                      <a16:colId xmlns:a16="http://schemas.microsoft.com/office/drawing/2014/main" val="1557642035"/>
                    </a:ext>
                  </a:extLst>
                </a:gridCol>
              </a:tblGrid>
              <a:tr h="303887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917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53021" y="1923282"/>
            <a:ext cx="1302706" cy="400833"/>
          </a:xfrm>
          <a:prstGeom prst="rect">
            <a:avLst/>
          </a:prstGeom>
          <a:solidFill>
            <a:srgbClr val="B4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2838" y="1923281"/>
            <a:ext cx="1302706" cy="400833"/>
          </a:xfrm>
          <a:prstGeom prst="rect">
            <a:avLst/>
          </a:prstGeom>
          <a:solidFill>
            <a:srgbClr val="B4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Received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277916" y="2939257"/>
            <a:ext cx="663808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Bahnschrift" panose="020B0502040204020203"/>
              </a:rPr>
              <a:t>Frame is received with more than one bits in corrupted state.</a:t>
            </a:r>
            <a:endParaRPr lang="en-US" sz="2800" dirty="0">
              <a:latin typeface="Bahnschrift" panose="020B0502040204020203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58849" y="2339104"/>
            <a:ext cx="438411" cy="365761"/>
          </a:xfrm>
          <a:prstGeom prst="rightArrow">
            <a:avLst/>
          </a:prstGeom>
          <a:solidFill>
            <a:srgbClr val="B4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1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Burst Error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082183"/>
              </p:ext>
            </p:extLst>
          </p:nvPr>
        </p:nvGraphicFramePr>
        <p:xfrm>
          <a:off x="639392" y="2456357"/>
          <a:ext cx="3137208" cy="36651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2151">
                  <a:extLst>
                    <a:ext uri="{9D8B030D-6E8A-4147-A177-3AD203B41FA5}">
                      <a16:colId xmlns:a16="http://schemas.microsoft.com/office/drawing/2014/main" val="1018538589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601287099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372053306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3333324295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2098616328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2490336623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3582491340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2846753988"/>
                    </a:ext>
                  </a:extLst>
                </a:gridCol>
              </a:tblGrid>
              <a:tr h="366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62973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419115"/>
              </p:ext>
            </p:extLst>
          </p:nvPr>
        </p:nvGraphicFramePr>
        <p:xfrm>
          <a:off x="5326214" y="2456356"/>
          <a:ext cx="3137208" cy="36651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2151">
                  <a:extLst>
                    <a:ext uri="{9D8B030D-6E8A-4147-A177-3AD203B41FA5}">
                      <a16:colId xmlns:a16="http://schemas.microsoft.com/office/drawing/2014/main" val="1018538589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601287099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372053306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3333324295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2098616328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2490336623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3582491340"/>
                    </a:ext>
                  </a:extLst>
                </a:gridCol>
                <a:gridCol w="392151">
                  <a:extLst>
                    <a:ext uri="{9D8B030D-6E8A-4147-A177-3AD203B41FA5}">
                      <a16:colId xmlns:a16="http://schemas.microsoft.com/office/drawing/2014/main" val="2846753988"/>
                    </a:ext>
                  </a:extLst>
                </a:gridCol>
              </a:tblGrid>
              <a:tr h="3665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62973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139852" y="2456356"/>
            <a:ext cx="864295" cy="366517"/>
          </a:xfrm>
          <a:prstGeom prst="rightArrow">
            <a:avLst/>
          </a:prstGeom>
          <a:solidFill>
            <a:srgbClr val="B48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6963" y="2025541"/>
            <a:ext cx="1302706" cy="400833"/>
          </a:xfrm>
          <a:prstGeom prst="rect">
            <a:avLst/>
          </a:prstGeom>
          <a:solidFill>
            <a:srgbClr val="B48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2563" y="2025542"/>
            <a:ext cx="1302706" cy="400833"/>
          </a:xfrm>
          <a:prstGeom prst="rect">
            <a:avLst/>
          </a:prstGeom>
          <a:solidFill>
            <a:srgbClr val="B48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Received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9120" y="2896178"/>
            <a:ext cx="6595672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Bahnschrift" panose="020B0502040204020203"/>
              </a:rPr>
              <a:t>Frame contains more than1 consecutive bits corrupted.</a:t>
            </a:r>
            <a:endParaRPr lang="en-US" sz="2800" dirty="0">
              <a:latin typeface="Bahnschrift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10237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810" y="1407232"/>
            <a:ext cx="8532380" cy="1619754"/>
          </a:xfrm>
          <a:noFill/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To detect or correct errors, we need to send extra (redundant) bits with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242970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" y="1688120"/>
            <a:ext cx="8653463" cy="34817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Coding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334" y="5309839"/>
            <a:ext cx="8548004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latin typeface="Bahnschrift" panose="020B0502040204020203"/>
              </a:rPr>
              <a:t>To detect or correct errors, we need to send redundant bits</a:t>
            </a:r>
          </a:p>
        </p:txBody>
      </p:sp>
    </p:spTree>
    <p:extLst>
      <p:ext uri="{BB962C8B-B14F-4D97-AF65-F5344CB8AC3E}">
        <p14:creationId xmlns:p14="http://schemas.microsoft.com/office/powerpoint/2010/main" val="33085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 Mechanism May Involve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Two Possible Ways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785CC35-DACA-41B9-8CC2-C876E29A0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192270"/>
              </p:ext>
            </p:extLst>
          </p:nvPr>
        </p:nvGraphicFramePr>
        <p:xfrm>
          <a:off x="449705" y="1747243"/>
          <a:ext cx="8244590" cy="283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99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201066"/>
              </p:ext>
            </p:extLst>
          </p:nvPr>
        </p:nvGraphicFramePr>
        <p:xfrm>
          <a:off x="245247" y="1781800"/>
          <a:ext cx="8653506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82810">
                  <a:extLst>
                    <a:ext uri="{9D8B030D-6E8A-4147-A177-3AD203B41FA5}">
                      <a16:colId xmlns:a16="http://schemas.microsoft.com/office/drawing/2014/main" val="531780903"/>
                    </a:ext>
                  </a:extLst>
                </a:gridCol>
                <a:gridCol w="5370696">
                  <a:extLst>
                    <a:ext uri="{9D8B030D-6E8A-4147-A177-3AD203B41FA5}">
                      <a16:colId xmlns:a16="http://schemas.microsoft.com/office/drawing/2014/main" val="4132213552"/>
                    </a:ext>
                  </a:extLst>
                </a:gridCol>
              </a:tblGrid>
              <a:tr h="591024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Error Detection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Error Correction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60022"/>
                  </a:ext>
                </a:extLst>
              </a:tr>
              <a:tr h="1241151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we are looking only to see if any error has occurred.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we need to know the exact number of bits that are corrupted and more importantly, their location in the message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369243"/>
                  </a:ext>
                </a:extLst>
              </a:tr>
              <a:tr h="916087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Not even interested in the number of errors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The number of the errors and the size of the message are important factors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35218"/>
                  </a:ext>
                </a:extLst>
              </a:tr>
              <a:tr h="1241151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A single-bit error is the same for us as a burst error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If we need to correct one single error in an 8-bit data unit, we need to consider eight possible error locations;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00369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Detection Versus Correction </a:t>
            </a:r>
          </a:p>
        </p:txBody>
      </p:sp>
    </p:spTree>
    <p:extLst>
      <p:ext uri="{BB962C8B-B14F-4D97-AF65-F5344CB8AC3E}">
        <p14:creationId xmlns:p14="http://schemas.microsoft.com/office/powerpoint/2010/main" val="412897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241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Errors in the received frames are detected by means of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Simple Parity Check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Two Dimensional parity Check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Checksum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and Cyclic Redundancy Check (CRC).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5084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841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both cases, few extra bits are sent along with actual data to confirm that bits received at other end are same as they were sent. If the counter-check at receiver’ end fails, the bits are considered corrupted.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149111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50" y="2098727"/>
            <a:ext cx="7192100" cy="35675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Simple Parity Check</a:t>
            </a:r>
          </a:p>
        </p:txBody>
      </p:sp>
    </p:spTree>
    <p:extLst>
      <p:ext uri="{BB962C8B-B14F-4D97-AF65-F5344CB8AC3E}">
        <p14:creationId xmlns:p14="http://schemas.microsoft.com/office/powerpoint/2010/main" val="57759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210144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/>
              </a:rPr>
              <a:t>One extra bit is sent along with the original bits to make number of 1s either even in case of even parity, or odd in case of odd parity.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Parity Check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85045"/>
              </p:ext>
            </p:extLst>
          </p:nvPr>
        </p:nvGraphicFramePr>
        <p:xfrm>
          <a:off x="771823" y="4127603"/>
          <a:ext cx="3198314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02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45009"/>
              </p:ext>
            </p:extLst>
          </p:nvPr>
        </p:nvGraphicFramePr>
        <p:xfrm>
          <a:off x="5070338" y="4127603"/>
          <a:ext cx="3198312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89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420462639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68738" y="3655065"/>
            <a:ext cx="1540702" cy="457548"/>
          </a:xfrm>
          <a:prstGeom prst="rect">
            <a:avLst/>
          </a:prstGeom>
          <a:solidFill>
            <a:srgbClr val="DAC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Data Bits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2315" y="3655065"/>
            <a:ext cx="2312350" cy="457548"/>
          </a:xfrm>
          <a:prstGeom prst="rect">
            <a:avLst/>
          </a:prstGeom>
          <a:solidFill>
            <a:srgbClr val="DAC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Even Parity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4887"/>
              </p:ext>
            </p:extLst>
          </p:nvPr>
        </p:nvGraphicFramePr>
        <p:xfrm>
          <a:off x="771823" y="4788525"/>
          <a:ext cx="3198314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02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4525"/>
              </p:ext>
            </p:extLst>
          </p:nvPr>
        </p:nvGraphicFramePr>
        <p:xfrm>
          <a:off x="5070338" y="4788525"/>
          <a:ext cx="3198312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89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420462639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32980"/>
              </p:ext>
            </p:extLst>
          </p:nvPr>
        </p:nvGraphicFramePr>
        <p:xfrm>
          <a:off x="771823" y="5498454"/>
          <a:ext cx="3198314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02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72629"/>
              </p:ext>
            </p:extLst>
          </p:nvPr>
        </p:nvGraphicFramePr>
        <p:xfrm>
          <a:off x="5070336" y="5498454"/>
          <a:ext cx="3198312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89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2060413515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01104"/>
              </p:ext>
            </p:extLst>
          </p:nvPr>
        </p:nvGraphicFramePr>
        <p:xfrm>
          <a:off x="771823" y="6137493"/>
          <a:ext cx="3198314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02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456902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8532"/>
              </p:ext>
            </p:extLst>
          </p:nvPr>
        </p:nvGraphicFramePr>
        <p:xfrm>
          <a:off x="5070334" y="6203927"/>
          <a:ext cx="3198312" cy="40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89">
                  <a:extLst>
                    <a:ext uri="{9D8B030D-6E8A-4147-A177-3AD203B41FA5}">
                      <a16:colId xmlns:a16="http://schemas.microsoft.com/office/drawing/2014/main" val="3160738757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637450769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1243451724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50237713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49377665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790218662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3023214989"/>
                    </a:ext>
                  </a:extLst>
                </a:gridCol>
                <a:gridCol w="399789">
                  <a:extLst>
                    <a:ext uri="{9D8B030D-6E8A-4147-A177-3AD203B41FA5}">
                      <a16:colId xmlns:a16="http://schemas.microsoft.com/office/drawing/2014/main" val="563008"/>
                    </a:ext>
                  </a:extLst>
                </a:gridCol>
              </a:tblGrid>
              <a:tr h="40674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/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8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21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9"/>
            <a:ext cx="8419464" cy="23073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After this lecture you will be able to</a:t>
            </a:r>
          </a:p>
          <a:p>
            <a:pPr lvl="1" algn="just"/>
            <a:r>
              <a:rPr lang="en-US" sz="2800" dirty="0"/>
              <a:t>learn what is block coding</a:t>
            </a:r>
          </a:p>
          <a:p>
            <a:pPr lvl="1" algn="just"/>
            <a:r>
              <a:rPr lang="en-US" sz="2800" dirty="0"/>
              <a:t>learn error detection and correction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226618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Ques:- When it is very hard for the receiver to detect the error 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Ans:-  ???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Single Parity Bit</a:t>
            </a:r>
          </a:p>
        </p:txBody>
      </p:sp>
    </p:spTree>
    <p:extLst>
      <p:ext uri="{BB962C8B-B14F-4D97-AF65-F5344CB8AC3E}">
        <p14:creationId xmlns:p14="http://schemas.microsoft.com/office/powerpoint/2010/main" val="173322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451470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Ques:- When it is very hard for the receiver to detect the error 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Ans</a:t>
            </a:r>
            <a:r>
              <a:rPr lang="en-US" dirty="0"/>
              <a:t>:-  If a single bit flips in transit, the receiver can detect it by counting the number of 1s. But when more than one bits are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neous</a:t>
            </a:r>
            <a:r>
              <a:rPr lang="en-US" dirty="0"/>
              <a:t>, then it is very hard for the receiver to detect the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Single Parity Bit</a:t>
            </a:r>
          </a:p>
        </p:txBody>
      </p:sp>
    </p:spTree>
    <p:extLst>
      <p:ext uri="{BB962C8B-B14F-4D97-AF65-F5344CB8AC3E}">
        <p14:creationId xmlns:p14="http://schemas.microsoft.com/office/powerpoint/2010/main" val="202562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740702"/>
              </p:ext>
            </p:extLst>
          </p:nvPr>
        </p:nvGraphicFramePr>
        <p:xfrm>
          <a:off x="270616" y="1586928"/>
          <a:ext cx="8653464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3366">
                  <a:extLst>
                    <a:ext uri="{9D8B030D-6E8A-4147-A177-3AD203B41FA5}">
                      <a16:colId xmlns:a16="http://schemas.microsoft.com/office/drawing/2014/main" val="2641405117"/>
                    </a:ext>
                  </a:extLst>
                </a:gridCol>
                <a:gridCol w="2163366">
                  <a:extLst>
                    <a:ext uri="{9D8B030D-6E8A-4147-A177-3AD203B41FA5}">
                      <a16:colId xmlns:a16="http://schemas.microsoft.com/office/drawing/2014/main" val="280811552"/>
                    </a:ext>
                  </a:extLst>
                </a:gridCol>
                <a:gridCol w="2163366">
                  <a:extLst>
                    <a:ext uri="{9D8B030D-6E8A-4147-A177-3AD203B41FA5}">
                      <a16:colId xmlns:a16="http://schemas.microsoft.com/office/drawing/2014/main" val="834808085"/>
                    </a:ext>
                  </a:extLst>
                </a:gridCol>
                <a:gridCol w="2163366">
                  <a:extLst>
                    <a:ext uri="{9D8B030D-6E8A-4147-A177-3AD203B41FA5}">
                      <a16:colId xmlns:a16="http://schemas.microsoft.com/office/drawing/2014/main" val="76413658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Original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6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10011001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11100010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00100100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10000100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9669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Two-dimensional Parity check</a:t>
            </a:r>
          </a:p>
        </p:txBody>
      </p:sp>
    </p:spTree>
    <p:extLst>
      <p:ext uri="{BB962C8B-B14F-4D97-AF65-F5344CB8AC3E}">
        <p14:creationId xmlns:p14="http://schemas.microsoft.com/office/powerpoint/2010/main" val="311450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Checksum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56168"/>
              </p:ext>
            </p:extLst>
          </p:nvPr>
        </p:nvGraphicFramePr>
        <p:xfrm>
          <a:off x="270616" y="1586927"/>
          <a:ext cx="8653464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3366">
                  <a:extLst>
                    <a:ext uri="{9D8B030D-6E8A-4147-A177-3AD203B41FA5}">
                      <a16:colId xmlns:a16="http://schemas.microsoft.com/office/drawing/2014/main" val="2641405117"/>
                    </a:ext>
                  </a:extLst>
                </a:gridCol>
                <a:gridCol w="2163366">
                  <a:extLst>
                    <a:ext uri="{9D8B030D-6E8A-4147-A177-3AD203B41FA5}">
                      <a16:colId xmlns:a16="http://schemas.microsoft.com/office/drawing/2014/main" val="280811552"/>
                    </a:ext>
                  </a:extLst>
                </a:gridCol>
                <a:gridCol w="2163366">
                  <a:extLst>
                    <a:ext uri="{9D8B030D-6E8A-4147-A177-3AD203B41FA5}">
                      <a16:colId xmlns:a16="http://schemas.microsoft.com/office/drawing/2014/main" val="834808085"/>
                    </a:ext>
                  </a:extLst>
                </a:gridCol>
                <a:gridCol w="2163366">
                  <a:extLst>
                    <a:ext uri="{9D8B030D-6E8A-4147-A177-3AD203B41FA5}">
                      <a16:colId xmlns:a16="http://schemas.microsoft.com/office/drawing/2014/main" val="76413658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Original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6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10011001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11100010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00100100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/>
                        </a:rPr>
                        <a:t>10000100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9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14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469036"/>
            <a:ext cx="8654246" cy="52765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The divisor is generated using polynomials.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Before sending the actual bits, the sender adds the remainder at the end of the actual bits.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 sender performs a division operation on the bits being sent and calculates the remainder.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 </a:t>
            </a:r>
            <a:r>
              <a:rPr lang="en-US" dirty="0">
                <a:solidFill>
                  <a:srgbClr val="C00000"/>
                </a:solidFill>
              </a:rPr>
              <a:t>Code word = Actual data bits + remainder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 sender transmits data bits as </a:t>
            </a:r>
            <a:r>
              <a:rPr lang="en-US" dirty="0" err="1"/>
              <a:t>codewords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Cyclic Redundancy Check (CRC)</a:t>
            </a:r>
          </a:p>
        </p:txBody>
      </p:sp>
    </p:spTree>
    <p:extLst>
      <p:ext uri="{BB962C8B-B14F-4D97-AF65-F5344CB8AC3E}">
        <p14:creationId xmlns:p14="http://schemas.microsoft.com/office/powerpoint/2010/main" val="415001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5636292" cy="7287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Original Message: 1 0 1 0 0 0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CRC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43791" y="2225084"/>
                <a:ext cx="5486399" cy="325717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Bahnschrift" panose="020B0502040204020203"/>
                  </a:rPr>
                  <a:t>Generator Polynomial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latin typeface="Bahnschrift" panose="020B0502040204020203"/>
                  </a:rPr>
                  <a:t> + 1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Bahnschrift" panose="020B0502040204020203"/>
                  </a:rPr>
                  <a:t>_____+ _____ + ______ +  ______ + ______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Bahnschrift" panose="020B0502040204020203"/>
                  </a:rPr>
                  <a:t>CRC generator _________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91" y="2225084"/>
                <a:ext cx="5486399" cy="3257174"/>
              </a:xfrm>
              <a:prstGeom prst="rect">
                <a:avLst/>
              </a:prstGeom>
              <a:blipFill>
                <a:blip r:embed="rId2"/>
                <a:stretch>
                  <a:fillRect l="-1989" r="-1436" b="-3896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5542243" cy="85161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Original Message: 1 0 1 0 0 0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CRC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2917" y="2509626"/>
                <a:ext cx="5542244" cy="2610843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Bahnschrift" panose="020B0502040204020203"/>
                  </a:rPr>
                  <a:t>Generator Polynomial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latin typeface="Bahnschrift" panose="020B0502040204020203"/>
                  </a:rPr>
                  <a:t> + 1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Bahnschrift" panose="020B0502040204020203"/>
                  </a:rPr>
                  <a:t>        1 . x</a:t>
                </a:r>
                <a:r>
                  <a:rPr lang="en-US" sz="2800" baseline="30000" dirty="0">
                    <a:latin typeface="Bahnschrift" panose="020B0502040204020203"/>
                  </a:rPr>
                  <a:t>3</a:t>
                </a:r>
                <a:r>
                  <a:rPr lang="en-US" sz="2800" dirty="0">
                    <a:latin typeface="Bahnschrift" panose="020B0502040204020203"/>
                  </a:rPr>
                  <a:t> +  0 . x</a:t>
                </a:r>
                <a:r>
                  <a:rPr lang="en-US" sz="2800" baseline="30000" dirty="0">
                    <a:latin typeface="Bahnschrift" panose="020B0502040204020203"/>
                  </a:rPr>
                  <a:t>2</a:t>
                </a:r>
                <a:r>
                  <a:rPr lang="en-US" sz="2800" dirty="0">
                    <a:latin typeface="Bahnschrift" panose="020B0502040204020203"/>
                  </a:rPr>
                  <a:t> + 0 . x</a:t>
                </a:r>
                <a:r>
                  <a:rPr lang="en-US" sz="2800" baseline="30000" dirty="0">
                    <a:latin typeface="Bahnschrift" panose="020B0502040204020203"/>
                  </a:rPr>
                  <a:t>1</a:t>
                </a:r>
                <a:r>
                  <a:rPr lang="en-US" sz="2800" dirty="0">
                    <a:latin typeface="Bahnschrift" panose="020B0502040204020203"/>
                  </a:rPr>
                  <a:t> + 1 . x</a:t>
                </a:r>
                <a:r>
                  <a:rPr lang="en-US" sz="2800" baseline="30000" dirty="0">
                    <a:latin typeface="Bahnschrift" panose="020B0502040204020203"/>
                  </a:rPr>
                  <a:t>0</a:t>
                </a:r>
                <a:endParaRPr lang="en-US" sz="2800" dirty="0">
                  <a:latin typeface="Bahnschrift" panose="020B0502040204020203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Bahnschrift" panose="020B0502040204020203"/>
                  </a:rPr>
                  <a:t>        CRC generator 1 0 0 1 (4  bit)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17" y="2509626"/>
                <a:ext cx="5542244" cy="2610843"/>
              </a:xfrm>
              <a:prstGeom prst="rect">
                <a:avLst/>
              </a:prstGeom>
              <a:blipFill>
                <a:blip r:embed="rId2"/>
                <a:stretch>
                  <a:fillRect b="-1512"/>
                </a:stretch>
              </a:blipFill>
              <a:ln w="28575">
                <a:solidFill>
                  <a:srgbClr val="7030A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2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406410"/>
            <a:ext cx="5542243" cy="7639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Original Message: 1 0 1 0 0 0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CRC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00878" y="2627215"/>
            <a:ext cx="5542243" cy="2614754"/>
          </a:xfrm>
          <a:prstGeom prst="roundRect">
            <a:avLst>
              <a:gd name="adj" fmla="val 7366"/>
            </a:avLst>
          </a:prstGeom>
          <a:noFill/>
          <a:ln w="28575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If CRC generator is of </a:t>
            </a:r>
            <a:r>
              <a:rPr lang="en-US" sz="2400" dirty="0">
                <a:solidFill>
                  <a:srgbClr val="C00000"/>
                </a:solidFill>
                <a:latin typeface="Bahnschrift" panose="020B0502040204020203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Bit then append </a:t>
            </a:r>
            <a:r>
              <a:rPr lang="en-US" sz="2400" dirty="0">
                <a:solidFill>
                  <a:srgbClr val="C00000"/>
                </a:solidFill>
                <a:latin typeface="Bahnschrift" panose="020B0502040204020203"/>
              </a:rPr>
              <a:t>(n-1)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zeros in the end of the </a:t>
            </a:r>
            <a:r>
              <a:rPr lang="en-US" sz="2400" dirty="0">
                <a:solidFill>
                  <a:srgbClr val="C00000"/>
                </a:solidFill>
                <a:latin typeface="Bahnschrift" panose="020B0502040204020203"/>
              </a:rPr>
              <a:t>original message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" panose="020B050204020402020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58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678130"/>
              </p:ext>
            </p:extLst>
          </p:nvPr>
        </p:nvGraphicFramePr>
        <p:xfrm>
          <a:off x="269833" y="1706849"/>
          <a:ext cx="8654247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84749">
                  <a:extLst>
                    <a:ext uri="{9D8B030D-6E8A-4147-A177-3AD203B41FA5}">
                      <a16:colId xmlns:a16="http://schemas.microsoft.com/office/drawing/2014/main" val="1965748312"/>
                    </a:ext>
                  </a:extLst>
                </a:gridCol>
                <a:gridCol w="2884749">
                  <a:extLst>
                    <a:ext uri="{9D8B030D-6E8A-4147-A177-3AD203B41FA5}">
                      <a16:colId xmlns:a16="http://schemas.microsoft.com/office/drawing/2014/main" val="173590516"/>
                    </a:ext>
                  </a:extLst>
                </a:gridCol>
                <a:gridCol w="2884749">
                  <a:extLst>
                    <a:ext uri="{9D8B030D-6E8A-4147-A177-3AD203B41FA5}">
                      <a16:colId xmlns:a16="http://schemas.microsoft.com/office/drawing/2014/main" val="3187450450"/>
                    </a:ext>
                  </a:extLst>
                </a:gridCol>
              </a:tblGrid>
              <a:tr h="48908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Bit1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Bit2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XOR 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31616"/>
                  </a:ext>
                </a:extLst>
              </a:tr>
              <a:tr h="48908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?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351"/>
                  </a:ext>
                </a:extLst>
              </a:tr>
              <a:tr h="48908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?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44775"/>
                  </a:ext>
                </a:extLst>
              </a:tr>
              <a:tr h="48908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?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59919"/>
                  </a:ext>
                </a:extLst>
              </a:tr>
              <a:tr h="48908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?</a:t>
                      </a:r>
                    </a:p>
                  </a:txBody>
                  <a:tcPr marL="109020" marR="1090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9265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XOR (exclusive OR) Operation for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Both 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338186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695449"/>
              </p:ext>
            </p:extLst>
          </p:nvPr>
        </p:nvGraphicFramePr>
        <p:xfrm>
          <a:off x="275650" y="1706848"/>
          <a:ext cx="8652660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84220">
                  <a:extLst>
                    <a:ext uri="{9D8B030D-6E8A-4147-A177-3AD203B41FA5}">
                      <a16:colId xmlns:a16="http://schemas.microsoft.com/office/drawing/2014/main" val="1965748312"/>
                    </a:ext>
                  </a:extLst>
                </a:gridCol>
                <a:gridCol w="2884220">
                  <a:extLst>
                    <a:ext uri="{9D8B030D-6E8A-4147-A177-3AD203B41FA5}">
                      <a16:colId xmlns:a16="http://schemas.microsoft.com/office/drawing/2014/main" val="173590516"/>
                    </a:ext>
                  </a:extLst>
                </a:gridCol>
                <a:gridCol w="2884220">
                  <a:extLst>
                    <a:ext uri="{9D8B030D-6E8A-4147-A177-3AD203B41FA5}">
                      <a16:colId xmlns:a16="http://schemas.microsoft.com/office/drawing/2014/main" val="3187450450"/>
                    </a:ext>
                  </a:extLst>
                </a:gridCol>
              </a:tblGrid>
              <a:tr h="48867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Bit1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Bit2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XOR 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31616"/>
                  </a:ext>
                </a:extLst>
              </a:tr>
              <a:tr h="48867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351"/>
                  </a:ext>
                </a:extLst>
              </a:tr>
              <a:tr h="48867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44775"/>
                  </a:ext>
                </a:extLst>
              </a:tr>
              <a:tr h="48867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59919"/>
                  </a:ext>
                </a:extLst>
              </a:tr>
              <a:tr h="48867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109000" marR="109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92656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1CF9871A-81F9-4789-968B-69AEAB7E9CF2}"/>
              </a:ext>
            </a:extLst>
          </p:cNvPr>
          <p:cNvSpPr txBox="1">
            <a:spLocks/>
          </p:cNvSpPr>
          <p:nvPr/>
        </p:nvSpPr>
        <p:spPr>
          <a:xfrm>
            <a:off x="244876" y="0"/>
            <a:ext cx="8654247" cy="10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SemiBold"/>
              </a:rPr>
              <a:t>XOR (exclusive OR) Operation for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Both 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294025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31" y="1349814"/>
            <a:ext cx="7796738" cy="28116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dirty="0"/>
              <a:t>Data can be corrupted </a:t>
            </a:r>
            <a:br>
              <a:rPr lang="en-US" altLang="en-US" dirty="0"/>
            </a:br>
            <a:r>
              <a:rPr lang="en-US" altLang="en-US" dirty="0"/>
              <a:t>during transmission.</a:t>
            </a:r>
            <a:br>
              <a:rPr lang="en-US" altLang="en-US" dirty="0"/>
            </a:br>
            <a:r>
              <a:rPr lang="en-US" altLang="en-US" dirty="0"/>
              <a:t>Some applications require that </a:t>
            </a:r>
            <a:br>
              <a:rPr lang="en-US" altLang="en-US" dirty="0"/>
            </a:br>
            <a:r>
              <a:rPr lang="en-US" altLang="en-US" dirty="0"/>
              <a:t>errors be detected and corrected.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08325-A37D-4FE1-BBDF-5C937AB0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39" y="4161453"/>
            <a:ext cx="6046236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1st Example CRC at Sender Side 	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42367" y="1728592"/>
            <a:ext cx="12526" cy="38079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2367" y="1728592"/>
            <a:ext cx="30438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259" y="1832737"/>
            <a:ext cx="383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1 0 1 0 0 0 0 </a:t>
            </a:r>
            <a:r>
              <a:rPr lang="en-US" sz="2800" dirty="0">
                <a:solidFill>
                  <a:srgbClr val="FF0000"/>
                </a:solidFill>
                <a:latin typeface="Bahnschrift" panose="020B0502040204020203"/>
              </a:rPr>
              <a:t>0 0 0</a:t>
            </a:r>
            <a:endParaRPr lang="en-US" sz="2800" dirty="0">
              <a:latin typeface="Bahnschrift" panose="020B050204020402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817" y="1832737"/>
            <a:ext cx="143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1 0 0 1</a:t>
            </a:r>
          </a:p>
        </p:txBody>
      </p:sp>
    </p:spTree>
    <p:extLst>
      <p:ext uri="{BB962C8B-B14F-4D97-AF65-F5344CB8AC3E}">
        <p14:creationId xmlns:p14="http://schemas.microsoft.com/office/powerpoint/2010/main" val="602950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1st Example CRC at Receiver Side 	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42367" y="1728592"/>
            <a:ext cx="12526" cy="38079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2367" y="1728592"/>
            <a:ext cx="30438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259" y="1832737"/>
            <a:ext cx="383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1 0 1 0 0 0 0 </a:t>
            </a:r>
            <a:r>
              <a:rPr lang="en-US" sz="2800" dirty="0">
                <a:solidFill>
                  <a:srgbClr val="FF0000"/>
                </a:solidFill>
                <a:latin typeface="Bahnschrift" panose="020B0502040204020203"/>
              </a:rPr>
              <a:t>0 0 0</a:t>
            </a:r>
            <a:endParaRPr lang="en-US" sz="2800" dirty="0">
              <a:latin typeface="Bahnschrift" panose="020B050204020402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817" y="1832737"/>
            <a:ext cx="143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1 0 0 1</a:t>
            </a:r>
          </a:p>
        </p:txBody>
      </p:sp>
    </p:spTree>
    <p:extLst>
      <p:ext uri="{BB962C8B-B14F-4D97-AF65-F5344CB8AC3E}">
        <p14:creationId xmlns:p14="http://schemas.microsoft.com/office/powerpoint/2010/main" val="1863165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5812"/>
              </p:ext>
            </p:extLst>
          </p:nvPr>
        </p:nvGraphicFramePr>
        <p:xfrm>
          <a:off x="244897" y="1851685"/>
          <a:ext cx="8654206" cy="15544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7103">
                  <a:extLst>
                    <a:ext uri="{9D8B030D-6E8A-4147-A177-3AD203B41FA5}">
                      <a16:colId xmlns:a16="http://schemas.microsoft.com/office/drawing/2014/main" val="3307243876"/>
                    </a:ext>
                  </a:extLst>
                </a:gridCol>
                <a:gridCol w="4327103">
                  <a:extLst>
                    <a:ext uri="{9D8B030D-6E8A-4147-A177-3AD203B41FA5}">
                      <a16:colId xmlns:a16="http://schemas.microsoft.com/office/drawing/2014/main" val="1089149184"/>
                    </a:ext>
                  </a:extLst>
                </a:gridCol>
              </a:tblGrid>
              <a:tr h="5003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8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92774"/>
                  </a:ext>
                </a:extLst>
              </a:tr>
              <a:tr h="50034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Original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53214"/>
                  </a:ext>
                </a:extLst>
              </a:tr>
              <a:tr h="50034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Divisior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Bahnschrift" panose="020B05020402040202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1032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2nd Example at Sender Side</a:t>
            </a:r>
          </a:p>
        </p:txBody>
      </p:sp>
    </p:spTree>
    <p:extLst>
      <p:ext uri="{BB962C8B-B14F-4D97-AF65-F5344CB8AC3E}">
        <p14:creationId xmlns:p14="http://schemas.microsoft.com/office/powerpoint/2010/main" val="136476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2nd  Example CRC at Sender Side 	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42367" y="1728592"/>
            <a:ext cx="0" cy="377279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2367" y="1728592"/>
            <a:ext cx="30438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259" y="1832737"/>
            <a:ext cx="383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1 1 1 0 0 </a:t>
            </a:r>
            <a:r>
              <a:rPr lang="en-US" sz="2800" dirty="0">
                <a:solidFill>
                  <a:srgbClr val="FF0000"/>
                </a:solidFill>
                <a:latin typeface="Bahnschrift" panose="020B0502040204020203"/>
              </a:rPr>
              <a:t>0 0 0</a:t>
            </a:r>
            <a:endParaRPr lang="en-US" sz="2800" dirty="0">
              <a:latin typeface="Bahnschrift" panose="020B050204020402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262" y="1832737"/>
            <a:ext cx="167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1 0 0 1</a:t>
            </a:r>
          </a:p>
        </p:txBody>
      </p:sp>
    </p:spTree>
    <p:extLst>
      <p:ext uri="{BB962C8B-B14F-4D97-AF65-F5344CB8AC3E}">
        <p14:creationId xmlns:p14="http://schemas.microsoft.com/office/powerpoint/2010/main" val="2855664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2nd  Example CRC at Receiver Side	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42367" y="1728592"/>
            <a:ext cx="12526" cy="38079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2367" y="1728592"/>
            <a:ext cx="30438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259" y="1832737"/>
            <a:ext cx="383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1 1 1 0 0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6604" y="1832737"/>
            <a:ext cx="169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1 0 0 1</a:t>
            </a:r>
          </a:p>
        </p:txBody>
      </p:sp>
    </p:spTree>
    <p:extLst>
      <p:ext uri="{BB962C8B-B14F-4D97-AF65-F5344CB8AC3E}">
        <p14:creationId xmlns:p14="http://schemas.microsoft.com/office/powerpoint/2010/main" val="1233024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We use only a limited range of integers.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define an upper limit, called a modulus 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then use only the integers 0 to N – I.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is modulo-N arithmetic.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the modulus is 12, we use only the integers 0 to 11, inclusive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1165958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Modular Arithmetic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904" y="1620898"/>
            <a:ext cx="7859368" cy="1318181"/>
          </a:xfrm>
          <a:prstGeom prst="rect">
            <a:avLst/>
          </a:prstGeom>
          <a:solidFill>
            <a:srgbClr val="DAC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/>
              </a:rPr>
              <a:t>In modulo-N arithmetic, we use only the integers in the range 0 to N - 1, inclusive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904" y="3233444"/>
            <a:ext cx="7859368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/>
              </a:rPr>
              <a:t>Addition and subtraction in modulo arithmetic are simple. There is no carry when you add two digits in a column. There is no carry when you subtract one digit from another in a column.</a:t>
            </a:r>
          </a:p>
        </p:txBody>
      </p:sp>
    </p:spTree>
    <p:extLst>
      <p:ext uri="{BB962C8B-B14F-4D97-AF65-F5344CB8AC3E}">
        <p14:creationId xmlns:p14="http://schemas.microsoft.com/office/powerpoint/2010/main" val="2467380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247604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this arithmetic, the modulus N is 2.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can use only 0 and 1. Operations in this arithmetic are very simple.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Modulo-2 Arithmetic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10198"/>
              </p:ext>
            </p:extLst>
          </p:nvPr>
        </p:nvGraphicFramePr>
        <p:xfrm>
          <a:off x="419725" y="3837483"/>
          <a:ext cx="8454441" cy="11314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0939">
                  <a:extLst>
                    <a:ext uri="{9D8B030D-6E8A-4147-A177-3AD203B41FA5}">
                      <a16:colId xmlns:a16="http://schemas.microsoft.com/office/drawing/2014/main" val="1521639191"/>
                    </a:ext>
                  </a:extLst>
                </a:gridCol>
                <a:gridCol w="1170838">
                  <a:extLst>
                    <a:ext uri="{9D8B030D-6E8A-4147-A177-3AD203B41FA5}">
                      <a16:colId xmlns:a16="http://schemas.microsoft.com/office/drawing/2014/main" val="3720877490"/>
                    </a:ext>
                  </a:extLst>
                </a:gridCol>
                <a:gridCol w="1690888">
                  <a:extLst>
                    <a:ext uri="{9D8B030D-6E8A-4147-A177-3AD203B41FA5}">
                      <a16:colId xmlns:a16="http://schemas.microsoft.com/office/drawing/2014/main" val="851461216"/>
                    </a:ext>
                  </a:extLst>
                </a:gridCol>
                <a:gridCol w="1690888">
                  <a:extLst>
                    <a:ext uri="{9D8B030D-6E8A-4147-A177-3AD203B41FA5}">
                      <a16:colId xmlns:a16="http://schemas.microsoft.com/office/drawing/2014/main" val="1656762322"/>
                    </a:ext>
                  </a:extLst>
                </a:gridCol>
                <a:gridCol w="1690888">
                  <a:extLst>
                    <a:ext uri="{9D8B030D-6E8A-4147-A177-3AD203B41FA5}">
                      <a16:colId xmlns:a16="http://schemas.microsoft.com/office/drawing/2014/main" val="2175625029"/>
                    </a:ext>
                  </a:extLst>
                </a:gridCol>
              </a:tblGrid>
              <a:tr h="532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Adding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0+0=0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0+1=1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1+0=1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1+1=0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45779"/>
                  </a:ext>
                </a:extLst>
              </a:tr>
              <a:tr h="532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Subtracting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0-0=0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0-1=1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1-0=1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1-1=0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3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99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303067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/>
              </a:rPr>
              <a:t>In block coding, we divide our message into blocks, each of k bits, called </a:t>
            </a:r>
            <a:r>
              <a:rPr lang="en-US" dirty="0" err="1">
                <a:solidFill>
                  <a:srgbClr val="C00000"/>
                </a:solidFill>
                <a:latin typeface="Bahnschrift" panose="020B0502040204020203"/>
              </a:rPr>
              <a:t>datawords</a:t>
            </a:r>
            <a:r>
              <a:rPr lang="en-US" dirty="0">
                <a:latin typeface="Bahnschrift" panose="020B0502040204020203"/>
              </a:rPr>
              <a:t>. We add r redundant bits to each block to make the length n = k + r. The resulting n-bit blocks are called </a:t>
            </a:r>
            <a:r>
              <a:rPr lang="en-US" dirty="0" err="1">
                <a:solidFill>
                  <a:srgbClr val="C00000"/>
                </a:solidFill>
                <a:latin typeface="Bahnschrift" panose="020B0502040204020203"/>
              </a:rPr>
              <a:t>codewords</a:t>
            </a:r>
            <a:r>
              <a:rPr lang="en-US" dirty="0">
                <a:latin typeface="Bahnschrift" panose="020B0502040204020203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Block Coding</a:t>
            </a:r>
          </a:p>
        </p:txBody>
      </p:sp>
    </p:spTree>
    <p:extLst>
      <p:ext uri="{BB962C8B-B14F-4D97-AF65-F5344CB8AC3E}">
        <p14:creationId xmlns:p14="http://schemas.microsoft.com/office/powerpoint/2010/main" val="46468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10" y="3808912"/>
            <a:ext cx="6191250" cy="2371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Block Coding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832" y="1407445"/>
            <a:ext cx="8654247" cy="1943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With k bits, we can create a combination of 2k </a:t>
            </a:r>
            <a:r>
              <a:rPr lang="en-US" sz="2800" dirty="0" err="1">
                <a:latin typeface="Bahnschrift" panose="020B0502040204020203"/>
              </a:rPr>
              <a:t>datawords</a:t>
            </a:r>
            <a:r>
              <a:rPr lang="en-US" sz="2800" dirty="0">
                <a:latin typeface="Bahnschrift" panose="020B0502040204020203"/>
              </a:rPr>
              <a:t>; with n bits, we can create a combination of 2n </a:t>
            </a:r>
            <a:r>
              <a:rPr lang="en-US" sz="2800" dirty="0" err="1">
                <a:latin typeface="Bahnschrift" panose="020B0502040204020203"/>
              </a:rPr>
              <a:t>codewords</a:t>
            </a:r>
            <a:r>
              <a:rPr lang="en-US" sz="2800" dirty="0">
                <a:latin typeface="Bahnschrift" panose="020B050204020402020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80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214203"/>
            <a:ext cx="8654248" cy="221479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Ques:- How can errors be detected by using block coding?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Ans</a:t>
            </a:r>
            <a:r>
              <a:rPr lang="en-US" dirty="0"/>
              <a:t>:- 1. The receiver has (or can find) a list of valid codewords. </a:t>
            </a:r>
            <a:br>
              <a:rPr lang="en-US" dirty="0"/>
            </a:br>
            <a:r>
              <a:rPr lang="en-US" dirty="0"/>
              <a:t>          2. The original </a:t>
            </a:r>
            <a:r>
              <a:rPr lang="en-US" dirty="0" err="1"/>
              <a:t>codeword</a:t>
            </a:r>
            <a:r>
              <a:rPr lang="en-US" dirty="0"/>
              <a:t> has changed to an invalid one.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8" t="27661" r="1408" b="21278"/>
          <a:stretch/>
        </p:blipFill>
        <p:spPr>
          <a:xfrm>
            <a:off x="467103" y="3578333"/>
            <a:ext cx="8209793" cy="30617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04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538723"/>
            <a:ext cx="8654246" cy="18014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/>
              </a:rPr>
              <a:t>Let us first discuss some issues related, directly or indirectly, to error detection and correction.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185661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Whenever bits flow from one point to another, they are subject to unpredictable changes because of interference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Errors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402B810-DE7A-463F-8342-4EDD45C76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837526"/>
              </p:ext>
            </p:extLst>
          </p:nvPr>
        </p:nvGraphicFramePr>
        <p:xfrm>
          <a:off x="527126" y="3218055"/>
          <a:ext cx="8139659" cy="227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88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78" y="2584631"/>
            <a:ext cx="8157155" cy="16887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Single Bit Error</a:t>
            </a:r>
          </a:p>
        </p:txBody>
      </p:sp>
    </p:spTree>
    <p:extLst>
      <p:ext uri="{BB962C8B-B14F-4D97-AF65-F5344CB8AC3E}">
        <p14:creationId xmlns:p14="http://schemas.microsoft.com/office/powerpoint/2010/main" val="190544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1152</Words>
  <Application>Microsoft Office PowerPoint</Application>
  <PresentationFormat>On-screen Show (4:3)</PresentationFormat>
  <Paragraphs>263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Bahnschrift</vt:lpstr>
      <vt:lpstr>Bahnschrift SemiBold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Introduction</vt:lpstr>
      <vt:lpstr>Block Coding</vt:lpstr>
      <vt:lpstr>Block Coding</vt:lpstr>
      <vt:lpstr>Error Detection</vt:lpstr>
      <vt:lpstr>Introduction </vt:lpstr>
      <vt:lpstr>Types of Errors</vt:lpstr>
      <vt:lpstr>Single Bit Error</vt:lpstr>
      <vt:lpstr>Multi-bit Error</vt:lpstr>
      <vt:lpstr>Burst Error</vt:lpstr>
      <vt:lpstr>Redundancy</vt:lpstr>
      <vt:lpstr>Coding</vt:lpstr>
      <vt:lpstr>Error Control Mechanism May Involve Two Possible Ways</vt:lpstr>
      <vt:lpstr>Detection Versus Correction </vt:lpstr>
      <vt:lpstr>Error Detection</vt:lpstr>
      <vt:lpstr>Error Detection</vt:lpstr>
      <vt:lpstr>Simple Parity Check</vt:lpstr>
      <vt:lpstr>Parity Check</vt:lpstr>
      <vt:lpstr>Single Parity Bit</vt:lpstr>
      <vt:lpstr>Single Parity Bit</vt:lpstr>
      <vt:lpstr>Two-dimensional Parity check</vt:lpstr>
      <vt:lpstr>Checksum</vt:lpstr>
      <vt:lpstr>Cyclic Redundancy Check (CRC)</vt:lpstr>
      <vt:lpstr>CRC </vt:lpstr>
      <vt:lpstr>CRC </vt:lpstr>
      <vt:lpstr>CRC</vt:lpstr>
      <vt:lpstr>XOR (exclusive OR) Operation for  Both Addition and Subtraction</vt:lpstr>
      <vt:lpstr>PowerPoint Presentation</vt:lpstr>
      <vt:lpstr>1st Example CRC at Sender Side  </vt:lpstr>
      <vt:lpstr>1st Example CRC at Receiver Side  </vt:lpstr>
      <vt:lpstr>2nd Example at Sender Side</vt:lpstr>
      <vt:lpstr>2nd  Example CRC at Sender Side  </vt:lpstr>
      <vt:lpstr>2nd  Example CRC at Receiver Side </vt:lpstr>
      <vt:lpstr>Modular Arithmetic</vt:lpstr>
      <vt:lpstr>Modular Arithmetic</vt:lpstr>
      <vt:lpstr>Modulo-2 Arithmetic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Sonu Singh Rajpoot</cp:lastModifiedBy>
  <cp:revision>144</cp:revision>
  <dcterms:created xsi:type="dcterms:W3CDTF">2020-12-01T08:07:04Z</dcterms:created>
  <dcterms:modified xsi:type="dcterms:W3CDTF">2021-01-04T06:56:42Z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448780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