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9" r:id="rId20"/>
    <p:sldId id="281" r:id="rId21"/>
    <p:sldId id="282" r:id="rId22"/>
    <p:sldId id="284" r:id="rId23"/>
    <p:sldId id="286" r:id="rId24"/>
    <p:sldId id="287" r:id="rId25"/>
    <p:sldId id="289" r:id="rId26"/>
    <p:sldId id="290" r:id="rId27"/>
    <p:sldId id="292" r:id="rId28"/>
    <p:sldId id="294" r:id="rId29"/>
    <p:sldId id="296" r:id="rId30"/>
    <p:sldId id="297" r:id="rId31"/>
    <p:sldId id="298" r:id="rId32"/>
    <p:sldId id="303" r:id="rId33"/>
    <p:sldId id="319" r:id="rId34"/>
    <p:sldId id="304" r:id="rId35"/>
    <p:sldId id="305" r:id="rId36"/>
    <p:sldId id="307" r:id="rId37"/>
    <p:sldId id="308" r:id="rId38"/>
    <p:sldId id="309" r:id="rId39"/>
    <p:sldId id="311" r:id="rId40"/>
    <p:sldId id="312" r:id="rId41"/>
    <p:sldId id="313" r:id="rId42"/>
    <p:sldId id="314" r:id="rId43"/>
    <p:sldId id="318" r:id="rId44"/>
    <p:sldId id="25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FDD"/>
    <a:srgbClr val="7030A0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1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2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981195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64972-9642-4253-A605-D475E37CDCA3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60E25-C6BA-4A8F-9FDE-0146BB09C637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0544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13330" y="2991289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47EDD-235E-42A7-853F-C1CBFB0DCF4B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D65CAA-440E-41D2-8188-1D2E6B2AE81C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66970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13330" y="2991289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65152-B383-430C-86AE-2867DD856799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96DC0-6285-47C1-8109-1692206E5E17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5174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360" y="3003814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66535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9987" y="430280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D8A403-D5DC-4D68-AFFA-D763D7FC810D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607FBB-3F85-48FC-8998-AA48E03D73DF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9971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360" y="3003814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66535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9987" y="430280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B48A7F-7BA3-4E3C-9EEB-068F9C596ACD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F1DA5-CE9A-41CF-84EA-6339BF19DEDB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63444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360" y="2953360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9987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87035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59453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855C9-E8C3-4EEC-8DCB-AAE2ADD5A839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4E4EC6-3AE9-4A99-928F-806A5AE26E61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74893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3121" y="2934920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9987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87035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59453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C9711-B2A0-4892-AA01-9DFCF00B63A6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BEB3CE-757C-4218-B701-87A2642686F2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2272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5261" y="2945406"/>
            <a:ext cx="1293583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1054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08102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80520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7569" y="4617660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75779" y="443503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2194" y="546667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9138" y="515330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0F0B3E-CE8A-4B25-8599-CF265C3794EA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84535-BB81-4C30-B0D2-462B410AB3C4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09828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1054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08102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80520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7569" y="4617660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75779" y="443503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2194" y="546667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9138" y="515330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A54B46-80AE-4E9A-B8B9-37AD3B5A424B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EA13CF-6E67-4D13-99AE-B5BEEE032A40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279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1054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08102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80520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7569" y="4617660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75779" y="443503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2194" y="546667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9138" y="515330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054724" y="484072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795815" y="5466671"/>
            <a:ext cx="463463" cy="449203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05636" y="5427359"/>
            <a:ext cx="139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/>
              </a:rPr>
              <a:t>Timer Time  </a:t>
            </a:r>
          </a:p>
          <a:p>
            <a:r>
              <a:rPr lang="en-US" dirty="0">
                <a:latin typeface="Bahnschrift" panose="020B0502040204020203"/>
              </a:rPr>
              <a:t>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E7AC9D-08DE-4FAA-9633-5AD1FC1CE32E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F78CE7-990B-45EB-AA33-DFE97A8F3915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5747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lecture you will be able to</a:t>
            </a:r>
          </a:p>
          <a:p>
            <a:r>
              <a:rPr lang="en-US" dirty="0"/>
              <a:t>Understanding how to solve problem using GO-Back-N ARQ.</a:t>
            </a:r>
          </a:p>
          <a:p>
            <a:r>
              <a:rPr lang="en-US" dirty="0" err="1"/>
              <a:t>Undertsand</a:t>
            </a:r>
            <a:r>
              <a:rPr lang="en-US" dirty="0"/>
              <a:t> the working of selective repeat ARQ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20217" cy="329826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20218" cy="351120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87035" y="42238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9453" y="38612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86185" y="36385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1998" y="34716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7569" y="47026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1054" y="43401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8102" y="40656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75779" y="38842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08102" y="50783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80520" y="47158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7569" y="4617660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75779" y="443503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2194" y="546667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9138" y="515330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054724" y="484072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795815" y="5466671"/>
            <a:ext cx="463463" cy="449203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05636" y="5427359"/>
            <a:ext cx="139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/>
              </a:rPr>
              <a:t>Timer Time  </a:t>
            </a:r>
          </a:p>
          <a:p>
            <a:r>
              <a:rPr lang="en-US" dirty="0">
                <a:latin typeface="Bahnschrift" panose="020B0502040204020203"/>
              </a:rPr>
              <a:t>Out</a:t>
            </a:r>
          </a:p>
        </p:txBody>
      </p:sp>
      <p:sp>
        <p:nvSpPr>
          <p:cNvPr id="36" name="Multiply 35"/>
          <p:cNvSpPr/>
          <p:nvPr/>
        </p:nvSpPr>
        <p:spPr>
          <a:xfrm>
            <a:off x="8354439" y="5199227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326965" y="5555280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D01C4D-5751-45A6-91C2-5553284D19B4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2FBBE0-55C3-489C-96AD-79EC765657F3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02816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52781" y="1916157"/>
            <a:ext cx="38437" cy="46975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92423" y="1916157"/>
            <a:ext cx="64972" cy="4941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52781" y="206447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03283" y="173766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52781" y="253732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03283" y="218464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51931" y="295033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24349" y="258778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51931" y="2537328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16894" y="235949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51931" y="351341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24349" y="315086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081" y="2928175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16894" y="2761241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62465" y="399227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5950" y="362972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72998" y="335523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40675" y="3173872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72998" y="436797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5416" y="400541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62465" y="3907266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40675" y="3724642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91218" y="4724734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34034" y="444291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019620" y="4130330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760711" y="4756277"/>
            <a:ext cx="463463" cy="449203"/>
          </a:xfrm>
          <a:prstGeom prst="ellipse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505636" y="5427359"/>
            <a:ext cx="139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/>
              </a:rPr>
              <a:t>Timer Time  </a:t>
            </a:r>
          </a:p>
          <a:p>
            <a:r>
              <a:rPr lang="en-US" dirty="0">
                <a:latin typeface="Bahnschrift" panose="020B0502040204020203"/>
              </a:rPr>
              <a:t>Out</a:t>
            </a:r>
          </a:p>
        </p:txBody>
      </p:sp>
      <p:sp>
        <p:nvSpPr>
          <p:cNvPr id="36" name="Multiply 35"/>
          <p:cNvSpPr/>
          <p:nvPr/>
        </p:nvSpPr>
        <p:spPr>
          <a:xfrm>
            <a:off x="8319335" y="4488833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291861" y="4844886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00902" y="515973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94387" y="479718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1435" y="553542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83853" y="517287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29655" y="5892192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2471" y="561037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97BEB-5CF7-473A-A6EF-52AB1BF1CAD4}"/>
              </a:ext>
            </a:extLst>
          </p:cNvPr>
          <p:cNvSpPr/>
          <p:nvPr/>
        </p:nvSpPr>
        <p:spPr>
          <a:xfrm>
            <a:off x="3714663" y="1467772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FA0CEC-4791-4F3B-8FFA-04B33C47B359}"/>
              </a:ext>
            </a:extLst>
          </p:cNvPr>
          <p:cNvSpPr/>
          <p:nvPr/>
        </p:nvSpPr>
        <p:spPr>
          <a:xfrm>
            <a:off x="7639807" y="1467772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51624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52781" y="1916157"/>
            <a:ext cx="38437" cy="46975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92423" y="1916157"/>
            <a:ext cx="64972" cy="4941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52781" y="206447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03283" y="173766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52781" y="253732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03283" y="218464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51931" y="295033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24349" y="258778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51931" y="2537328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16894" y="2359493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51931" y="351341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24349" y="315086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081" y="2928175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16894" y="2761241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62465" y="399227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5950" y="362972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72998" y="335523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40675" y="3173872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72998" y="436797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45416" y="400541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62465" y="3907266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40675" y="3724642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91218" y="4724734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34034" y="444291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019620" y="4130330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308535" y="4681880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319335" y="4488833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291861" y="4844886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300902" y="515973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94387" y="479718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1435" y="553542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83853" y="517287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29655" y="5892192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2471" y="561037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21455" y="197964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21455" y="244462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21455" y="284714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21455" y="34000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21455" y="386500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21455" y="429109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21455" y="463150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21455" y="503317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21455" y="538380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21455" y="574424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710" y="5056901"/>
            <a:ext cx="2681802" cy="835291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Till now, total observations=10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044DA0-6560-4821-BC0D-9C04E99DCB7E}"/>
              </a:ext>
            </a:extLst>
          </p:cNvPr>
          <p:cNvSpPr/>
          <p:nvPr/>
        </p:nvSpPr>
        <p:spPr>
          <a:xfrm>
            <a:off x="3714663" y="1467772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B97179-011D-4F2E-A460-C5474602BCD6}"/>
              </a:ext>
            </a:extLst>
          </p:cNvPr>
          <p:cNvSpPr/>
          <p:nvPr/>
        </p:nvSpPr>
        <p:spPr>
          <a:xfrm>
            <a:off x="7639807" y="1467772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1145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01431" y="1534595"/>
            <a:ext cx="38437" cy="46975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1073" y="1534595"/>
            <a:ext cx="64972" cy="4941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4717" y="289926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1431" y="168290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1933" y="135610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1431" y="215576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51933" y="180308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0581" y="256877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72999" y="220622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00581" y="2155766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65544" y="1977931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00581" y="313185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2999" y="276930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99731" y="254661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65544" y="23796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1115" y="361071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4600" y="324816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21648" y="29736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9325" y="2792310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21648" y="398640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94066" y="362385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1115" y="3525704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9325" y="3343080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9868" y="4343172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82684" y="406135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168270" y="374876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308535" y="4681880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467985" y="4107271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440511" y="446332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49552" y="477817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3037" y="441562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60085" y="515386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32503" y="479131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78305" y="5510630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21121" y="522881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462724" y="4791311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9325" y="468201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442A72-C9FE-4027-A6FA-7BEF51721F5E}"/>
              </a:ext>
            </a:extLst>
          </p:cNvPr>
          <p:cNvSpPr/>
          <p:nvPr/>
        </p:nvSpPr>
        <p:spPr>
          <a:xfrm>
            <a:off x="3894639" y="6377021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121087-4EFE-4C81-8F1B-AD4C3A00DE28}"/>
              </a:ext>
            </a:extLst>
          </p:cNvPr>
          <p:cNvSpPr/>
          <p:nvPr/>
        </p:nvSpPr>
        <p:spPr>
          <a:xfrm>
            <a:off x="7639807" y="6356532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7EA336-ECB2-4462-8EA4-F805BE23A679}"/>
              </a:ext>
            </a:extLst>
          </p:cNvPr>
          <p:cNvSpPr/>
          <p:nvPr/>
        </p:nvSpPr>
        <p:spPr>
          <a:xfrm>
            <a:off x="4189408" y="156909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EDD238-7A1D-483B-BB7B-F100E932CF63}"/>
              </a:ext>
            </a:extLst>
          </p:cNvPr>
          <p:cNvSpPr/>
          <p:nvPr/>
        </p:nvSpPr>
        <p:spPr>
          <a:xfrm>
            <a:off x="4189408" y="203407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968FCE-F783-4142-AEC6-F056E4B41788}"/>
              </a:ext>
            </a:extLst>
          </p:cNvPr>
          <p:cNvSpPr/>
          <p:nvPr/>
        </p:nvSpPr>
        <p:spPr>
          <a:xfrm>
            <a:off x="4189408" y="2436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EF0356-F86F-46EA-9F28-0C5F531FEFBA}"/>
              </a:ext>
            </a:extLst>
          </p:cNvPr>
          <p:cNvSpPr/>
          <p:nvPr/>
        </p:nvSpPr>
        <p:spPr>
          <a:xfrm>
            <a:off x="4189408" y="298946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69A177-28AC-48E3-9177-BEF472B9D449}"/>
              </a:ext>
            </a:extLst>
          </p:cNvPr>
          <p:cNvSpPr/>
          <p:nvPr/>
        </p:nvSpPr>
        <p:spPr>
          <a:xfrm>
            <a:off x="4189408" y="345445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CE0304-3CE6-4BC6-85D1-4F5687231414}"/>
              </a:ext>
            </a:extLst>
          </p:cNvPr>
          <p:cNvSpPr/>
          <p:nvPr/>
        </p:nvSpPr>
        <p:spPr>
          <a:xfrm>
            <a:off x="4189408" y="38805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462B8A-3ED0-4642-A8CF-2FE7946D111C}"/>
              </a:ext>
            </a:extLst>
          </p:cNvPr>
          <p:cNvSpPr/>
          <p:nvPr/>
        </p:nvSpPr>
        <p:spPr>
          <a:xfrm>
            <a:off x="4189408" y="422094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BBCB4A-77D1-4B97-82DC-1BEF00F6F384}"/>
              </a:ext>
            </a:extLst>
          </p:cNvPr>
          <p:cNvSpPr/>
          <p:nvPr/>
        </p:nvSpPr>
        <p:spPr>
          <a:xfrm>
            <a:off x="4189408" y="462261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BAE490-8DB7-43A0-B9AB-DF98B50A3B00}"/>
              </a:ext>
            </a:extLst>
          </p:cNvPr>
          <p:cNvSpPr/>
          <p:nvPr/>
        </p:nvSpPr>
        <p:spPr>
          <a:xfrm>
            <a:off x="4189408" y="497324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DE51D-E37B-4981-940C-8F4BF2911985}"/>
              </a:ext>
            </a:extLst>
          </p:cNvPr>
          <p:cNvSpPr/>
          <p:nvPr/>
        </p:nvSpPr>
        <p:spPr>
          <a:xfrm>
            <a:off x="4189408" y="533369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2292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01431" y="1534595"/>
            <a:ext cx="38437" cy="46975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1073" y="1534595"/>
            <a:ext cx="64972" cy="4941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459" y="292874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1431" y="168290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1933" y="135610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1431" y="215576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51933" y="180308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0581" y="256877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72999" y="220622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00581" y="2155766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65544" y="1977931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00581" y="313185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2999" y="276930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99731" y="254661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65544" y="23796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1115" y="3610717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4600" y="324816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21648" y="29736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9325" y="2792310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21648" y="3986408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94066" y="362385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1115" y="3525704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9325" y="3343080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9868" y="4343172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82684" y="406135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168270" y="374876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308535" y="4681880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467985" y="4107271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440511" y="446332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49552" y="477817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3037" y="441562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21648" y="515386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32503" y="479131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39868" y="5483702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82684" y="5201882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462724" y="4791311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9325" y="468201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426215" y="5809197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69031" y="552737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870BB4-0303-4618-B405-35BFC968BFEF}"/>
              </a:ext>
            </a:extLst>
          </p:cNvPr>
          <p:cNvSpPr/>
          <p:nvPr/>
        </p:nvSpPr>
        <p:spPr>
          <a:xfrm>
            <a:off x="3894639" y="6377021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284C4A-473E-4C6B-8D52-0C9A97321040}"/>
              </a:ext>
            </a:extLst>
          </p:cNvPr>
          <p:cNvSpPr/>
          <p:nvPr/>
        </p:nvSpPr>
        <p:spPr>
          <a:xfrm>
            <a:off x="7639807" y="6356532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262D34-63A9-45C3-99F1-DC685EDB2EF7}"/>
              </a:ext>
            </a:extLst>
          </p:cNvPr>
          <p:cNvSpPr/>
          <p:nvPr/>
        </p:nvSpPr>
        <p:spPr>
          <a:xfrm>
            <a:off x="4162956" y="153558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7CE31AE-BBF7-4B56-A1D3-03F333843266}"/>
              </a:ext>
            </a:extLst>
          </p:cNvPr>
          <p:cNvSpPr/>
          <p:nvPr/>
        </p:nvSpPr>
        <p:spPr>
          <a:xfrm>
            <a:off x="4162956" y="200057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00BB36-B28E-4A5C-B6BF-0A67C4152D79}"/>
              </a:ext>
            </a:extLst>
          </p:cNvPr>
          <p:cNvSpPr/>
          <p:nvPr/>
        </p:nvSpPr>
        <p:spPr>
          <a:xfrm>
            <a:off x="4162956" y="240309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CB4081-504C-4A97-BAED-D0EF7321B3B6}"/>
              </a:ext>
            </a:extLst>
          </p:cNvPr>
          <p:cNvSpPr/>
          <p:nvPr/>
        </p:nvSpPr>
        <p:spPr>
          <a:xfrm>
            <a:off x="4162956" y="295596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48B4E5-B387-4B5D-A29C-26E126E843E3}"/>
              </a:ext>
            </a:extLst>
          </p:cNvPr>
          <p:cNvSpPr/>
          <p:nvPr/>
        </p:nvSpPr>
        <p:spPr>
          <a:xfrm>
            <a:off x="4162956" y="342094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D5AD39-F021-4B0A-8F41-441894D0F524}"/>
              </a:ext>
            </a:extLst>
          </p:cNvPr>
          <p:cNvSpPr/>
          <p:nvPr/>
        </p:nvSpPr>
        <p:spPr>
          <a:xfrm>
            <a:off x="4162956" y="38470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9D05D0-15B7-46B8-8004-89DE358EFA7A}"/>
              </a:ext>
            </a:extLst>
          </p:cNvPr>
          <p:cNvSpPr/>
          <p:nvPr/>
        </p:nvSpPr>
        <p:spPr>
          <a:xfrm>
            <a:off x="4162956" y="418744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7F5CF3-CD2A-40A4-9979-6B5E600E1627}"/>
              </a:ext>
            </a:extLst>
          </p:cNvPr>
          <p:cNvSpPr/>
          <p:nvPr/>
        </p:nvSpPr>
        <p:spPr>
          <a:xfrm>
            <a:off x="4162956" y="458911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3C7810-22AD-47E4-8DCF-19368FCACFAE}"/>
              </a:ext>
            </a:extLst>
          </p:cNvPr>
          <p:cNvSpPr/>
          <p:nvPr/>
        </p:nvSpPr>
        <p:spPr>
          <a:xfrm>
            <a:off x="4162956" y="493974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146DDB-EB4F-465A-A84D-C378585E26CF}"/>
              </a:ext>
            </a:extLst>
          </p:cNvPr>
          <p:cNvSpPr/>
          <p:nvPr/>
        </p:nvSpPr>
        <p:spPr>
          <a:xfrm>
            <a:off x="4162956" y="530018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B17776-7420-4CAC-873C-D0AF14016801}"/>
              </a:ext>
            </a:extLst>
          </p:cNvPr>
          <p:cNvSpPr/>
          <p:nvPr/>
        </p:nvSpPr>
        <p:spPr>
          <a:xfrm>
            <a:off x="4162956" y="565269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084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01431" y="1459949"/>
            <a:ext cx="38437" cy="469758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1073" y="1459949"/>
            <a:ext cx="64972" cy="49418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459" y="2928748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1431" y="160826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1933" y="128145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1431" y="20811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51933" y="172843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0581" y="249412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72999" y="213157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00581" y="208112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65544" y="19032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00581" y="305721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2999" y="269465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99731" y="247196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65544" y="230503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1115" y="353607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4600" y="31735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21648" y="289903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9325" y="271766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21648" y="391176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94066" y="354920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1115" y="345105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9325" y="326843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9868" y="426852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82684" y="398670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168270" y="367412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308535" y="4681880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467985" y="403262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440511" y="438867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49552" y="470352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3037" y="434097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21648" y="50792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32503" y="47166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39868" y="540905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82684" y="512723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710" y="5056901"/>
            <a:ext cx="2681802" cy="835291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Till </a:t>
            </a:r>
            <a:r>
              <a:rPr lang="en-US" sz="2400" dirty="0" err="1">
                <a:latin typeface="Bahnschrift" panose="020B0502040204020203"/>
              </a:rPr>
              <a:t>now,total</a:t>
            </a:r>
            <a:r>
              <a:rPr lang="en-US" sz="2400" dirty="0">
                <a:latin typeface="Bahnschrift" panose="020B0502040204020203"/>
              </a:rPr>
              <a:t> observations=11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462724" y="471666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9325" y="460736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426215" y="573455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69031" y="545273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460085" y="514225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25608" y="494890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433AFB-6D05-442D-B582-44265958E40B}"/>
              </a:ext>
            </a:extLst>
          </p:cNvPr>
          <p:cNvSpPr/>
          <p:nvPr/>
        </p:nvSpPr>
        <p:spPr>
          <a:xfrm>
            <a:off x="4162956" y="146094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0EC8F2-E715-4786-AA45-CFF7012B467E}"/>
              </a:ext>
            </a:extLst>
          </p:cNvPr>
          <p:cNvSpPr/>
          <p:nvPr/>
        </p:nvSpPr>
        <p:spPr>
          <a:xfrm>
            <a:off x="4162956" y="192592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4B44B0-A132-4BC4-B82E-FE87EAF99B7B}"/>
              </a:ext>
            </a:extLst>
          </p:cNvPr>
          <p:cNvSpPr/>
          <p:nvPr/>
        </p:nvSpPr>
        <p:spPr>
          <a:xfrm>
            <a:off x="4162956" y="232844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C3AA0F-68E6-485B-A24E-B2DCBC715ADD}"/>
              </a:ext>
            </a:extLst>
          </p:cNvPr>
          <p:cNvSpPr/>
          <p:nvPr/>
        </p:nvSpPr>
        <p:spPr>
          <a:xfrm>
            <a:off x="4162956" y="288131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C281D1-E73D-49A7-A5A1-FAA9A1D0257C}"/>
              </a:ext>
            </a:extLst>
          </p:cNvPr>
          <p:cNvSpPr/>
          <p:nvPr/>
        </p:nvSpPr>
        <p:spPr>
          <a:xfrm>
            <a:off x="4162956" y="334630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2A0BBE-B821-4AF0-87E2-83631F702258}"/>
              </a:ext>
            </a:extLst>
          </p:cNvPr>
          <p:cNvSpPr/>
          <p:nvPr/>
        </p:nvSpPr>
        <p:spPr>
          <a:xfrm>
            <a:off x="4162956" y="377239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351186-F0EC-4F8B-8B74-2598973B7D50}"/>
              </a:ext>
            </a:extLst>
          </p:cNvPr>
          <p:cNvSpPr/>
          <p:nvPr/>
        </p:nvSpPr>
        <p:spPr>
          <a:xfrm>
            <a:off x="4162956" y="411279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C54783-BF87-4931-91D7-51A1475B7F70}"/>
              </a:ext>
            </a:extLst>
          </p:cNvPr>
          <p:cNvSpPr/>
          <p:nvPr/>
        </p:nvSpPr>
        <p:spPr>
          <a:xfrm>
            <a:off x="4162956" y="45144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8CC876-ED39-47FF-A481-7E0F8559EC24}"/>
              </a:ext>
            </a:extLst>
          </p:cNvPr>
          <p:cNvSpPr/>
          <p:nvPr/>
        </p:nvSpPr>
        <p:spPr>
          <a:xfrm>
            <a:off x="4162956" y="486510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C6ECDD-BD22-4D77-9D9D-84A43D70DAE8}"/>
              </a:ext>
            </a:extLst>
          </p:cNvPr>
          <p:cNvSpPr/>
          <p:nvPr/>
        </p:nvSpPr>
        <p:spPr>
          <a:xfrm>
            <a:off x="4162956" y="522554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A3E4B2-9918-44A9-83EC-ABB4B44F248B}"/>
              </a:ext>
            </a:extLst>
          </p:cNvPr>
          <p:cNvSpPr/>
          <p:nvPr/>
        </p:nvSpPr>
        <p:spPr>
          <a:xfrm>
            <a:off x="4162956" y="557805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2A8F20-6CD3-474E-B47E-4A256D3F9414}"/>
              </a:ext>
            </a:extLst>
          </p:cNvPr>
          <p:cNvSpPr/>
          <p:nvPr/>
        </p:nvSpPr>
        <p:spPr>
          <a:xfrm>
            <a:off x="3894639" y="6377021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21B3D9-865C-4767-B71A-EC932824AB99}"/>
              </a:ext>
            </a:extLst>
          </p:cNvPr>
          <p:cNvSpPr/>
          <p:nvPr/>
        </p:nvSpPr>
        <p:spPr>
          <a:xfrm>
            <a:off x="7639807" y="6356532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27813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01431" y="1893413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1073" y="1893413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2451" y="2926406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1431" y="204172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1933" y="171491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1431" y="251458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51933" y="216190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0581" y="292759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72999" y="256503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00581" y="2514584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65544" y="233674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00581" y="349067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2999" y="312811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399731" y="290543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65544" y="2738497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1115" y="3969535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4600" y="360698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21648" y="3332495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9325" y="315112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21648" y="434522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94066" y="398267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1115" y="3884522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9325" y="370189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39868" y="4701990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82684" y="442017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168270" y="4107586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308535" y="5040698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467985" y="446608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440511" y="482214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49552" y="513699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3037" y="477443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21648" y="551268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32503" y="515012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39868" y="5842520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82684" y="5560700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710" y="5056901"/>
            <a:ext cx="2681802" cy="835291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Till </a:t>
            </a:r>
            <a:r>
              <a:rPr lang="en-US" sz="2400" dirty="0" err="1">
                <a:latin typeface="Bahnschrift" panose="020B0502040204020203"/>
              </a:rPr>
              <a:t>now,total</a:t>
            </a:r>
            <a:r>
              <a:rPr lang="en-US" sz="2400" dirty="0">
                <a:latin typeface="Bahnschrift" panose="020B0502040204020203"/>
              </a:rPr>
              <a:t> observations=11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462724" y="5150129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9325" y="504083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426215" y="6168015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69031" y="588619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460085" y="5575715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25608" y="5382372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414578" y="6456507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57394" y="617468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A141AA-0444-43C9-90DE-E5B63945A5C4}"/>
              </a:ext>
            </a:extLst>
          </p:cNvPr>
          <p:cNvSpPr/>
          <p:nvPr/>
        </p:nvSpPr>
        <p:spPr>
          <a:xfrm>
            <a:off x="3894639" y="1295735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2CAB104-6B37-4106-88D6-7A1FA4AD11C2}"/>
              </a:ext>
            </a:extLst>
          </p:cNvPr>
          <p:cNvSpPr/>
          <p:nvPr/>
        </p:nvSpPr>
        <p:spPr>
          <a:xfrm>
            <a:off x="7639807" y="1275246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1C4860-615A-4B95-827F-4F23E166C308}"/>
              </a:ext>
            </a:extLst>
          </p:cNvPr>
          <p:cNvSpPr/>
          <p:nvPr/>
        </p:nvSpPr>
        <p:spPr>
          <a:xfrm>
            <a:off x="4132702" y="196875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23AA48-5F5D-42AD-B3F8-AB299C539823}"/>
              </a:ext>
            </a:extLst>
          </p:cNvPr>
          <p:cNvSpPr/>
          <p:nvPr/>
        </p:nvSpPr>
        <p:spPr>
          <a:xfrm>
            <a:off x="4132702" y="2433734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A219B9-98C9-4042-B1BC-9B382C2D83A5}"/>
              </a:ext>
            </a:extLst>
          </p:cNvPr>
          <p:cNvSpPr/>
          <p:nvPr/>
        </p:nvSpPr>
        <p:spPr>
          <a:xfrm>
            <a:off x="4132702" y="283625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5D0567-9286-4DB7-A5F0-8AFB04E26BE5}"/>
              </a:ext>
            </a:extLst>
          </p:cNvPr>
          <p:cNvSpPr/>
          <p:nvPr/>
        </p:nvSpPr>
        <p:spPr>
          <a:xfrm>
            <a:off x="4132702" y="338912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9A0E87-5DC1-4FE1-8E8C-BB4E809E8450}"/>
              </a:ext>
            </a:extLst>
          </p:cNvPr>
          <p:cNvSpPr/>
          <p:nvPr/>
        </p:nvSpPr>
        <p:spPr>
          <a:xfrm>
            <a:off x="4132702" y="385411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BCB694-041F-449A-B8BF-2BAC4B9F22F7}"/>
              </a:ext>
            </a:extLst>
          </p:cNvPr>
          <p:cNvSpPr/>
          <p:nvPr/>
        </p:nvSpPr>
        <p:spPr>
          <a:xfrm>
            <a:off x="4132702" y="428020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31A946-0D3E-47F3-8D12-CF062C42EE05}"/>
              </a:ext>
            </a:extLst>
          </p:cNvPr>
          <p:cNvSpPr/>
          <p:nvPr/>
        </p:nvSpPr>
        <p:spPr>
          <a:xfrm>
            <a:off x="4132702" y="462060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C7AD45-2C19-4AD8-8239-1EEF47440665}"/>
              </a:ext>
            </a:extLst>
          </p:cNvPr>
          <p:cNvSpPr/>
          <p:nvPr/>
        </p:nvSpPr>
        <p:spPr>
          <a:xfrm>
            <a:off x="4132702" y="502227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D3941F-95DB-4600-AEDB-B14589902697}"/>
              </a:ext>
            </a:extLst>
          </p:cNvPr>
          <p:cNvSpPr/>
          <p:nvPr/>
        </p:nvSpPr>
        <p:spPr>
          <a:xfrm>
            <a:off x="4132702" y="537290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95E0DD-D46D-419A-9327-10044FF09C76}"/>
              </a:ext>
            </a:extLst>
          </p:cNvPr>
          <p:cNvSpPr/>
          <p:nvPr/>
        </p:nvSpPr>
        <p:spPr>
          <a:xfrm>
            <a:off x="4132702" y="573335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2105A3-F1D6-4ADA-BF6D-E4026DA85466}"/>
              </a:ext>
            </a:extLst>
          </p:cNvPr>
          <p:cNvSpPr/>
          <p:nvPr/>
        </p:nvSpPr>
        <p:spPr>
          <a:xfrm>
            <a:off x="4132702" y="608586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790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6029" y="-22509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12684" y="1700951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52326" y="1700951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2451" y="2926406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12684" y="18492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63186" y="15224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2684" y="23221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63186" y="19694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11834" y="27351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84252" y="23725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1834" y="23221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76797" y="21442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11834" y="329821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84252" y="29356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10984" y="2712969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76797" y="2546035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368" y="377707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15853" y="341451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532901" y="3140033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500578" y="295866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2901" y="41527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05319" y="379020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522368" y="3692060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00578" y="3509436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51121" y="4509528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93937" y="422770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8279523" y="391512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419788" y="4848236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8579238" y="4273627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551764" y="4629680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60805" y="49445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54290" y="45819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32901" y="53202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43756" y="495766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51121" y="5650058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93937" y="5368238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710" y="5056901"/>
            <a:ext cx="2681802" cy="835291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Till now, total observations=12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573977" y="4957667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00578" y="4848371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537468" y="59755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80284" y="56937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71338" y="5383253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536861" y="5189910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25831" y="6264045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168647" y="598222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66" name="Multiply 65"/>
          <p:cNvSpPr/>
          <p:nvPr/>
        </p:nvSpPr>
        <p:spPr>
          <a:xfrm>
            <a:off x="8563520" y="6133611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8536861" y="6459106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8315289" y="5755440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FD8FB6-EB9C-48AD-8B85-4AB781D6507A}"/>
              </a:ext>
            </a:extLst>
          </p:cNvPr>
          <p:cNvSpPr/>
          <p:nvPr/>
        </p:nvSpPr>
        <p:spPr>
          <a:xfrm>
            <a:off x="3894639" y="1295735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25F5EB-471E-448F-89F1-2254D16FC501}"/>
              </a:ext>
            </a:extLst>
          </p:cNvPr>
          <p:cNvSpPr/>
          <p:nvPr/>
        </p:nvSpPr>
        <p:spPr>
          <a:xfrm>
            <a:off x="7639807" y="1275246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541C93-8A99-4A70-995B-8913B343A073}"/>
              </a:ext>
            </a:extLst>
          </p:cNvPr>
          <p:cNvSpPr/>
          <p:nvPr/>
        </p:nvSpPr>
        <p:spPr>
          <a:xfrm>
            <a:off x="4255765" y="173191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9EE41D-B3BC-4BD8-BBFC-A411C94AB289}"/>
              </a:ext>
            </a:extLst>
          </p:cNvPr>
          <p:cNvSpPr/>
          <p:nvPr/>
        </p:nvSpPr>
        <p:spPr>
          <a:xfrm>
            <a:off x="4255765" y="219689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3971F0-CDB8-4E3F-92A1-0951A27B19AF}"/>
              </a:ext>
            </a:extLst>
          </p:cNvPr>
          <p:cNvSpPr/>
          <p:nvPr/>
        </p:nvSpPr>
        <p:spPr>
          <a:xfrm>
            <a:off x="4255765" y="259941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977760-3556-44DE-A13A-E2922D246D1B}"/>
              </a:ext>
            </a:extLst>
          </p:cNvPr>
          <p:cNvSpPr/>
          <p:nvPr/>
        </p:nvSpPr>
        <p:spPr>
          <a:xfrm>
            <a:off x="4255765" y="315229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0A3D68-29FE-4688-A13E-66375D25E42A}"/>
              </a:ext>
            </a:extLst>
          </p:cNvPr>
          <p:cNvSpPr/>
          <p:nvPr/>
        </p:nvSpPr>
        <p:spPr>
          <a:xfrm>
            <a:off x="4255765" y="361727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B6EE1B-DA5E-4E29-8BCC-BD1F266F9613}"/>
              </a:ext>
            </a:extLst>
          </p:cNvPr>
          <p:cNvSpPr/>
          <p:nvPr/>
        </p:nvSpPr>
        <p:spPr>
          <a:xfrm>
            <a:off x="4255765" y="40433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184771-2AF3-480B-A4C4-62A8DFC68519}"/>
              </a:ext>
            </a:extLst>
          </p:cNvPr>
          <p:cNvSpPr/>
          <p:nvPr/>
        </p:nvSpPr>
        <p:spPr>
          <a:xfrm>
            <a:off x="4255765" y="4383772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7D6E7F-B2C9-4C91-B698-5C95342885A0}"/>
              </a:ext>
            </a:extLst>
          </p:cNvPr>
          <p:cNvSpPr/>
          <p:nvPr/>
        </p:nvSpPr>
        <p:spPr>
          <a:xfrm>
            <a:off x="4255765" y="47854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45766C-4DB5-4E8C-81E5-625FC508F95E}"/>
              </a:ext>
            </a:extLst>
          </p:cNvPr>
          <p:cNvSpPr/>
          <p:nvPr/>
        </p:nvSpPr>
        <p:spPr>
          <a:xfrm>
            <a:off x="4255765" y="513607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AF2C9-9992-4105-84B6-753952BC237B}"/>
              </a:ext>
            </a:extLst>
          </p:cNvPr>
          <p:cNvSpPr/>
          <p:nvPr/>
        </p:nvSpPr>
        <p:spPr>
          <a:xfrm>
            <a:off x="4255765" y="549651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A96016-FD86-485D-A6CA-A19F860B2F14}"/>
              </a:ext>
            </a:extLst>
          </p:cNvPr>
          <p:cNvSpPr/>
          <p:nvPr/>
        </p:nvSpPr>
        <p:spPr>
          <a:xfrm>
            <a:off x="4255765" y="5849025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315B99-9FD1-4072-A030-63A1D537B955}"/>
              </a:ext>
            </a:extLst>
          </p:cNvPr>
          <p:cNvSpPr/>
          <p:nvPr/>
        </p:nvSpPr>
        <p:spPr>
          <a:xfrm>
            <a:off x="4255765" y="618316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6077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166" y="-16076"/>
            <a:ext cx="8420914" cy="1064870"/>
          </a:xfrm>
        </p:spPr>
        <p:txBody>
          <a:bodyPr/>
          <a:lstStyle/>
          <a:p>
            <a:r>
              <a:rPr lang="en-US">
                <a:latin typeface="Bahnschrift SemiBold" panose="020B0502040204020203" pitchFamily="34" charset="0"/>
              </a:rPr>
              <a:t>Go-BACK-N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5084" y="1651359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94726" y="1651359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1537"/>
              </p:ext>
            </p:extLst>
          </p:nvPr>
        </p:nvGraphicFramePr>
        <p:xfrm>
          <a:off x="5359905" y="307397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50646" y="158315"/>
            <a:ext cx="1252606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5084" y="17996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05586" y="14728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5084" y="22725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05586" y="191984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4234" y="26855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6652" y="23229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54234" y="227253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19197" y="209469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54234" y="32486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6652" y="28860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53384" y="26633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9197" y="249644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64768" y="372748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58253" y="336492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75301" y="309044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42978" y="290907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5301" y="41031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47719" y="374061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64768" y="364246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2978" y="345984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3521" y="445993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36337" y="41781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2" name="Multiply 11"/>
          <p:cNvSpPr/>
          <p:nvPr/>
        </p:nvSpPr>
        <p:spPr>
          <a:xfrm>
            <a:off x="4621923" y="386553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9703" y="6394411"/>
            <a:ext cx="463463" cy="449203"/>
          </a:xfrm>
          <a:prstGeom prst="ellipse">
            <a:avLst/>
          </a:prstGeom>
        </p:spPr>
      </p:pic>
      <p:sp>
        <p:nvSpPr>
          <p:cNvPr id="36" name="Multiply 35"/>
          <p:cNvSpPr/>
          <p:nvPr/>
        </p:nvSpPr>
        <p:spPr>
          <a:xfrm>
            <a:off x="4921638" y="422403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894164" y="458008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3205" y="48949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96690" y="45323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75301" y="52706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586156" y="490807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93521" y="560046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36337" y="531864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16377" y="490807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42978" y="47987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79868" y="592596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22684" y="564414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13738" y="533366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879261" y="514031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68231" y="62144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11047" y="59326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66" name="Multiply 65"/>
          <p:cNvSpPr/>
          <p:nvPr/>
        </p:nvSpPr>
        <p:spPr>
          <a:xfrm>
            <a:off x="4905920" y="608401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879261" y="640951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4657689" y="570584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250488" y="1603806"/>
            <a:ext cx="0" cy="32943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7778" y="1627475"/>
            <a:ext cx="0" cy="3294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6949" y="1415471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427586" y="1367868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26707" y="1909499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226513" y="2212556"/>
            <a:ext cx="2571524" cy="21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54440" y="2478982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01A0EAA-69AA-4AD2-8D82-83C0DD3ED043}"/>
              </a:ext>
            </a:extLst>
          </p:cNvPr>
          <p:cNvSpPr/>
          <p:nvPr/>
        </p:nvSpPr>
        <p:spPr>
          <a:xfrm>
            <a:off x="308155" y="130861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07544F-F6BF-444B-B8DC-95505918EA6D}"/>
              </a:ext>
            </a:extLst>
          </p:cNvPr>
          <p:cNvSpPr/>
          <p:nvPr/>
        </p:nvSpPr>
        <p:spPr>
          <a:xfrm>
            <a:off x="4053323" y="1288121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F726DA-64AA-416F-8E51-0E6774E92F35}"/>
              </a:ext>
            </a:extLst>
          </p:cNvPr>
          <p:cNvSpPr/>
          <p:nvPr/>
        </p:nvSpPr>
        <p:spPr>
          <a:xfrm>
            <a:off x="608186" y="16924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A4F0DF6-D82A-4328-918C-4F56FB2A47DD}"/>
              </a:ext>
            </a:extLst>
          </p:cNvPr>
          <p:cNvSpPr/>
          <p:nvPr/>
        </p:nvSpPr>
        <p:spPr>
          <a:xfrm>
            <a:off x="608186" y="215746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1297D6A-F411-4BBA-BCF7-8901D64C4DB6}"/>
              </a:ext>
            </a:extLst>
          </p:cNvPr>
          <p:cNvSpPr/>
          <p:nvPr/>
        </p:nvSpPr>
        <p:spPr>
          <a:xfrm>
            <a:off x="608186" y="255998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328F7D-58BB-42A3-965C-D63FB394F0B8}"/>
              </a:ext>
            </a:extLst>
          </p:cNvPr>
          <p:cNvSpPr/>
          <p:nvPr/>
        </p:nvSpPr>
        <p:spPr>
          <a:xfrm>
            <a:off x="608186" y="311285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CBF9A5-7AF1-43F8-9C9B-DAE1E0F636A4}"/>
              </a:ext>
            </a:extLst>
          </p:cNvPr>
          <p:cNvSpPr/>
          <p:nvPr/>
        </p:nvSpPr>
        <p:spPr>
          <a:xfrm>
            <a:off x="608186" y="35778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64ECBE-689C-485A-9C03-A94FA9584292}"/>
              </a:ext>
            </a:extLst>
          </p:cNvPr>
          <p:cNvSpPr/>
          <p:nvPr/>
        </p:nvSpPr>
        <p:spPr>
          <a:xfrm>
            <a:off x="608186" y="400393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0B73C7-A224-439A-A687-554FE72060F4}"/>
              </a:ext>
            </a:extLst>
          </p:cNvPr>
          <p:cNvSpPr/>
          <p:nvPr/>
        </p:nvSpPr>
        <p:spPr>
          <a:xfrm>
            <a:off x="608186" y="434434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3CA76D-6EF8-4DED-B59B-EA797C1503B3}"/>
              </a:ext>
            </a:extLst>
          </p:cNvPr>
          <p:cNvSpPr/>
          <p:nvPr/>
        </p:nvSpPr>
        <p:spPr>
          <a:xfrm>
            <a:off x="608186" y="474600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53E85D-83CD-42B4-AEB3-4AB84604BEE5}"/>
              </a:ext>
            </a:extLst>
          </p:cNvPr>
          <p:cNvSpPr/>
          <p:nvPr/>
        </p:nvSpPr>
        <p:spPr>
          <a:xfrm>
            <a:off x="608186" y="50966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11F2D1-A9AC-4A46-A0D2-FDC2B606700E}"/>
              </a:ext>
            </a:extLst>
          </p:cNvPr>
          <p:cNvSpPr/>
          <p:nvPr/>
        </p:nvSpPr>
        <p:spPr>
          <a:xfrm>
            <a:off x="608186" y="54570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A96D84-A40F-4DF2-8EA4-2D436A63D658}"/>
              </a:ext>
            </a:extLst>
          </p:cNvPr>
          <p:cNvSpPr/>
          <p:nvPr/>
        </p:nvSpPr>
        <p:spPr>
          <a:xfrm>
            <a:off x="608186" y="5809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7A2CF5-F3A7-43BD-9AEA-13E8075AA190}"/>
              </a:ext>
            </a:extLst>
          </p:cNvPr>
          <p:cNvSpPr/>
          <p:nvPr/>
        </p:nvSpPr>
        <p:spPr>
          <a:xfrm>
            <a:off x="608186" y="614372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57F16F3-BD6A-4CBA-9BEE-EFD2237AE4C3}"/>
              </a:ext>
            </a:extLst>
          </p:cNvPr>
          <p:cNvSpPr/>
          <p:nvPr/>
        </p:nvSpPr>
        <p:spPr>
          <a:xfrm>
            <a:off x="5967912" y="18176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889DD-D46A-49A4-BD49-61CEFE901809}"/>
              </a:ext>
            </a:extLst>
          </p:cNvPr>
          <p:cNvSpPr/>
          <p:nvPr/>
        </p:nvSpPr>
        <p:spPr>
          <a:xfrm>
            <a:off x="5967912" y="21256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992996-6220-4A08-B992-13A7F379ED02}"/>
              </a:ext>
            </a:extLst>
          </p:cNvPr>
          <p:cNvSpPr/>
          <p:nvPr/>
        </p:nvSpPr>
        <p:spPr>
          <a:xfrm>
            <a:off x="5967912" y="24062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246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8278"/>
              </p:ext>
            </p:extLst>
          </p:nvPr>
        </p:nvGraphicFramePr>
        <p:xfrm>
          <a:off x="5210341" y="559887"/>
          <a:ext cx="3784099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4009">
                  <a:extLst>
                    <a:ext uri="{9D8B030D-6E8A-4147-A177-3AD203B41FA5}">
                      <a16:colId xmlns:a16="http://schemas.microsoft.com/office/drawing/2014/main" val="1311140237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402144982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53798" y="413867"/>
            <a:ext cx="1034891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250488" y="1511208"/>
            <a:ext cx="0" cy="32943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7778" y="1534877"/>
            <a:ext cx="0" cy="3294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6949" y="1322873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S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27586" y="1275270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R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26707" y="1816901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226513" y="2119958"/>
            <a:ext cx="2571524" cy="21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54440" y="2386384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266771" y="2045190"/>
            <a:ext cx="2491007" cy="663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749658" y="17709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7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533B63A-8DD8-459F-9480-E204EDBB6779}"/>
              </a:ext>
            </a:extLst>
          </p:cNvPr>
          <p:cNvCxnSpPr/>
          <p:nvPr/>
        </p:nvCxnSpPr>
        <p:spPr>
          <a:xfrm>
            <a:off x="855084" y="1651359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B0553-7CC4-4A5C-8851-25D01A45022B}"/>
              </a:ext>
            </a:extLst>
          </p:cNvPr>
          <p:cNvCxnSpPr/>
          <p:nvPr/>
        </p:nvCxnSpPr>
        <p:spPr>
          <a:xfrm>
            <a:off x="4894726" y="1651359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4AA797-7DB0-41A9-985E-F64DD7A8B122}"/>
              </a:ext>
            </a:extLst>
          </p:cNvPr>
          <p:cNvCxnSpPr/>
          <p:nvPr/>
        </p:nvCxnSpPr>
        <p:spPr>
          <a:xfrm>
            <a:off x="855084" y="17996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0F08CAF-2F80-4B90-A428-DAABC5D2FAC4}"/>
              </a:ext>
            </a:extLst>
          </p:cNvPr>
          <p:cNvSpPr/>
          <p:nvPr/>
        </p:nvSpPr>
        <p:spPr>
          <a:xfrm>
            <a:off x="1505586" y="14728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4AAE0D-5E0D-4219-A386-C832E9734830}"/>
              </a:ext>
            </a:extLst>
          </p:cNvPr>
          <p:cNvCxnSpPr/>
          <p:nvPr/>
        </p:nvCxnSpPr>
        <p:spPr>
          <a:xfrm>
            <a:off x="855084" y="22725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774252E-0B04-4B58-BCE9-A67050234A90}"/>
              </a:ext>
            </a:extLst>
          </p:cNvPr>
          <p:cNvSpPr/>
          <p:nvPr/>
        </p:nvSpPr>
        <p:spPr>
          <a:xfrm>
            <a:off x="1505586" y="191984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A28FC-8A77-4274-A93D-796E2B18FAC1}"/>
              </a:ext>
            </a:extLst>
          </p:cNvPr>
          <p:cNvCxnSpPr/>
          <p:nvPr/>
        </p:nvCxnSpPr>
        <p:spPr>
          <a:xfrm>
            <a:off x="854234" y="26855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75F1-DC0B-4FEA-BC8D-53387ED84577}"/>
              </a:ext>
            </a:extLst>
          </p:cNvPr>
          <p:cNvSpPr/>
          <p:nvPr/>
        </p:nvSpPr>
        <p:spPr>
          <a:xfrm>
            <a:off x="1526652" y="23229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B8F3190-DF60-4A49-8031-6BF5BE6922E2}"/>
              </a:ext>
            </a:extLst>
          </p:cNvPr>
          <p:cNvCxnSpPr/>
          <p:nvPr/>
        </p:nvCxnSpPr>
        <p:spPr>
          <a:xfrm flipH="1">
            <a:off x="854234" y="227253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4D04ABD-9213-4040-A6A0-15C79FB00810}"/>
              </a:ext>
            </a:extLst>
          </p:cNvPr>
          <p:cNvSpPr/>
          <p:nvPr/>
        </p:nvSpPr>
        <p:spPr>
          <a:xfrm>
            <a:off x="4819197" y="209469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A2D7793-F784-4266-8F47-1AC1ED20BE01}"/>
              </a:ext>
            </a:extLst>
          </p:cNvPr>
          <p:cNvCxnSpPr/>
          <p:nvPr/>
        </p:nvCxnSpPr>
        <p:spPr>
          <a:xfrm>
            <a:off x="854234" y="32486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10DB6-9724-4EE7-8326-97D8B71EF7B7}"/>
              </a:ext>
            </a:extLst>
          </p:cNvPr>
          <p:cNvSpPr/>
          <p:nvPr/>
        </p:nvSpPr>
        <p:spPr>
          <a:xfrm>
            <a:off x="1526652" y="28860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D2137C5-649D-430D-9395-2A3D9FDF0083}"/>
              </a:ext>
            </a:extLst>
          </p:cNvPr>
          <p:cNvCxnSpPr/>
          <p:nvPr/>
        </p:nvCxnSpPr>
        <p:spPr>
          <a:xfrm flipH="1">
            <a:off x="853384" y="26633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76B390B-7CD7-4EE0-B26A-070942154DE9}"/>
              </a:ext>
            </a:extLst>
          </p:cNvPr>
          <p:cNvSpPr/>
          <p:nvPr/>
        </p:nvSpPr>
        <p:spPr>
          <a:xfrm>
            <a:off x="4819197" y="249644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BD51DC-2B54-40FA-A3B9-80C8358D9AA7}"/>
              </a:ext>
            </a:extLst>
          </p:cNvPr>
          <p:cNvCxnSpPr/>
          <p:nvPr/>
        </p:nvCxnSpPr>
        <p:spPr>
          <a:xfrm>
            <a:off x="864768" y="372748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8860E7-487F-4E99-B3F9-4C831B3F8CE0}"/>
              </a:ext>
            </a:extLst>
          </p:cNvPr>
          <p:cNvSpPr/>
          <p:nvPr/>
        </p:nvSpPr>
        <p:spPr>
          <a:xfrm>
            <a:off x="1558253" y="336492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3D2BE9-F9B9-457D-8957-2F80C9147184}"/>
              </a:ext>
            </a:extLst>
          </p:cNvPr>
          <p:cNvCxnSpPr/>
          <p:nvPr/>
        </p:nvCxnSpPr>
        <p:spPr>
          <a:xfrm flipH="1">
            <a:off x="875301" y="309044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CFEE33-13F6-405D-B739-D01CDB0368BC}"/>
              </a:ext>
            </a:extLst>
          </p:cNvPr>
          <p:cNvSpPr/>
          <p:nvPr/>
        </p:nvSpPr>
        <p:spPr>
          <a:xfrm>
            <a:off x="4842978" y="290907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7AA572D-41A7-439D-A1D4-E235D1580CCC}"/>
              </a:ext>
            </a:extLst>
          </p:cNvPr>
          <p:cNvCxnSpPr/>
          <p:nvPr/>
        </p:nvCxnSpPr>
        <p:spPr>
          <a:xfrm>
            <a:off x="875301" y="41031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ED5FA9-3800-47FF-84D5-5DAEDC4F65CF}"/>
              </a:ext>
            </a:extLst>
          </p:cNvPr>
          <p:cNvSpPr/>
          <p:nvPr/>
        </p:nvSpPr>
        <p:spPr>
          <a:xfrm>
            <a:off x="1547719" y="374061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E5FDB4-9642-49A6-B3BF-10961A7ABCF2}"/>
              </a:ext>
            </a:extLst>
          </p:cNvPr>
          <p:cNvCxnSpPr/>
          <p:nvPr/>
        </p:nvCxnSpPr>
        <p:spPr>
          <a:xfrm flipH="1">
            <a:off x="864768" y="364246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2FCB5F-D595-4FAD-A85D-1D5DF18FDC7C}"/>
              </a:ext>
            </a:extLst>
          </p:cNvPr>
          <p:cNvSpPr/>
          <p:nvPr/>
        </p:nvSpPr>
        <p:spPr>
          <a:xfrm>
            <a:off x="4842978" y="345984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DE6C5A-E8E0-4126-8BA3-C0A21B5D9CE1}"/>
              </a:ext>
            </a:extLst>
          </p:cNvPr>
          <p:cNvCxnSpPr/>
          <p:nvPr/>
        </p:nvCxnSpPr>
        <p:spPr>
          <a:xfrm>
            <a:off x="893521" y="445993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52FED1-6B91-4F32-8012-787752901BDC}"/>
              </a:ext>
            </a:extLst>
          </p:cNvPr>
          <p:cNvSpPr/>
          <p:nvPr/>
        </p:nvSpPr>
        <p:spPr>
          <a:xfrm>
            <a:off x="1536337" y="41781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09" name="Multiply 11">
            <a:extLst>
              <a:ext uri="{FF2B5EF4-FFF2-40B4-BE49-F238E27FC236}">
                <a16:creationId xmlns:a16="http://schemas.microsoft.com/office/drawing/2014/main" id="{E8A5BDF2-AAB8-4D8C-B4AD-E74D4031D65F}"/>
              </a:ext>
            </a:extLst>
          </p:cNvPr>
          <p:cNvSpPr/>
          <p:nvPr/>
        </p:nvSpPr>
        <p:spPr>
          <a:xfrm>
            <a:off x="4621923" y="386553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E2973A0-DBAA-4EF8-9C62-A7E6CAC8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9703" y="6394411"/>
            <a:ext cx="463463" cy="449203"/>
          </a:xfrm>
          <a:prstGeom prst="ellipse">
            <a:avLst/>
          </a:prstGeom>
        </p:spPr>
      </p:pic>
      <p:sp>
        <p:nvSpPr>
          <p:cNvPr id="111" name="Multiply 35">
            <a:extLst>
              <a:ext uri="{FF2B5EF4-FFF2-40B4-BE49-F238E27FC236}">
                <a16:creationId xmlns:a16="http://schemas.microsoft.com/office/drawing/2014/main" id="{413AFBA4-901B-4C3A-9167-2B3849816EBC}"/>
              </a:ext>
            </a:extLst>
          </p:cNvPr>
          <p:cNvSpPr/>
          <p:nvPr/>
        </p:nvSpPr>
        <p:spPr>
          <a:xfrm>
            <a:off x="4921638" y="422403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36">
            <a:extLst>
              <a:ext uri="{FF2B5EF4-FFF2-40B4-BE49-F238E27FC236}">
                <a16:creationId xmlns:a16="http://schemas.microsoft.com/office/drawing/2014/main" id="{10555FB9-F9B2-47D9-897E-EFDC584EF474}"/>
              </a:ext>
            </a:extLst>
          </p:cNvPr>
          <p:cNvSpPr/>
          <p:nvPr/>
        </p:nvSpPr>
        <p:spPr>
          <a:xfrm>
            <a:off x="4894164" y="458008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04BE585-AC7A-4DEB-9029-DCBDEAE60BD2}"/>
              </a:ext>
            </a:extLst>
          </p:cNvPr>
          <p:cNvCxnSpPr/>
          <p:nvPr/>
        </p:nvCxnSpPr>
        <p:spPr>
          <a:xfrm>
            <a:off x="903205" y="48949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635DF60-442F-4772-8186-21C39D782734}"/>
              </a:ext>
            </a:extLst>
          </p:cNvPr>
          <p:cNvSpPr/>
          <p:nvPr/>
        </p:nvSpPr>
        <p:spPr>
          <a:xfrm>
            <a:off x="1596690" y="45323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615216-BD43-4C06-8B1B-FAD4C9645AFB}"/>
              </a:ext>
            </a:extLst>
          </p:cNvPr>
          <p:cNvCxnSpPr/>
          <p:nvPr/>
        </p:nvCxnSpPr>
        <p:spPr>
          <a:xfrm>
            <a:off x="875301" y="52706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C1B048-CC77-443F-81DC-1C56F1F59C73}"/>
              </a:ext>
            </a:extLst>
          </p:cNvPr>
          <p:cNvSpPr/>
          <p:nvPr/>
        </p:nvSpPr>
        <p:spPr>
          <a:xfrm>
            <a:off x="1586156" y="490807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9982DE-F8E8-49E7-BFE3-6F5C881CCF34}"/>
              </a:ext>
            </a:extLst>
          </p:cNvPr>
          <p:cNvCxnSpPr/>
          <p:nvPr/>
        </p:nvCxnSpPr>
        <p:spPr>
          <a:xfrm>
            <a:off x="893521" y="560046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86DB3E-4343-4CC5-BF24-A8A4291189BE}"/>
              </a:ext>
            </a:extLst>
          </p:cNvPr>
          <p:cNvSpPr/>
          <p:nvPr/>
        </p:nvSpPr>
        <p:spPr>
          <a:xfrm>
            <a:off x="1536337" y="531864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3995A69-ADCC-49C2-86A5-17BAEEA87C24}"/>
              </a:ext>
            </a:extLst>
          </p:cNvPr>
          <p:cNvCxnSpPr/>
          <p:nvPr/>
        </p:nvCxnSpPr>
        <p:spPr>
          <a:xfrm flipH="1">
            <a:off x="916377" y="490807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9ED34C-7EAD-4ACE-917C-E6DDDA5055AF}"/>
              </a:ext>
            </a:extLst>
          </p:cNvPr>
          <p:cNvSpPr/>
          <p:nvPr/>
        </p:nvSpPr>
        <p:spPr>
          <a:xfrm>
            <a:off x="4842978" y="47987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8F8257F-4DCB-4945-B408-5504CF5420C7}"/>
              </a:ext>
            </a:extLst>
          </p:cNvPr>
          <p:cNvCxnSpPr/>
          <p:nvPr/>
        </p:nvCxnSpPr>
        <p:spPr>
          <a:xfrm>
            <a:off x="879868" y="592596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BF6C2F-3220-4A75-B366-48BEB02E176F}"/>
              </a:ext>
            </a:extLst>
          </p:cNvPr>
          <p:cNvSpPr/>
          <p:nvPr/>
        </p:nvSpPr>
        <p:spPr>
          <a:xfrm>
            <a:off x="1522684" y="564414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DAB3982-20AB-434C-B566-A5A5A24B895B}"/>
              </a:ext>
            </a:extLst>
          </p:cNvPr>
          <p:cNvCxnSpPr/>
          <p:nvPr/>
        </p:nvCxnSpPr>
        <p:spPr>
          <a:xfrm flipH="1">
            <a:off x="913738" y="533366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C32B2C-C6D4-4F60-BDC4-47B214BC5335}"/>
              </a:ext>
            </a:extLst>
          </p:cNvPr>
          <p:cNvSpPr/>
          <p:nvPr/>
        </p:nvSpPr>
        <p:spPr>
          <a:xfrm>
            <a:off x="4879261" y="514031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533956-F91C-4FFA-8337-728F2A693F18}"/>
              </a:ext>
            </a:extLst>
          </p:cNvPr>
          <p:cNvCxnSpPr/>
          <p:nvPr/>
        </p:nvCxnSpPr>
        <p:spPr>
          <a:xfrm>
            <a:off x="868231" y="62144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A90BFA-5E6F-424A-B897-07F9C58A9501}"/>
              </a:ext>
            </a:extLst>
          </p:cNvPr>
          <p:cNvSpPr/>
          <p:nvPr/>
        </p:nvSpPr>
        <p:spPr>
          <a:xfrm>
            <a:off x="1511047" y="59326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138" name="Multiply 65">
            <a:extLst>
              <a:ext uri="{FF2B5EF4-FFF2-40B4-BE49-F238E27FC236}">
                <a16:creationId xmlns:a16="http://schemas.microsoft.com/office/drawing/2014/main" id="{86EA5CCC-FF74-46B1-AA6A-507D2AA8E1D6}"/>
              </a:ext>
            </a:extLst>
          </p:cNvPr>
          <p:cNvSpPr/>
          <p:nvPr/>
        </p:nvSpPr>
        <p:spPr>
          <a:xfrm>
            <a:off x="4905920" y="608401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y 66">
            <a:extLst>
              <a:ext uri="{FF2B5EF4-FFF2-40B4-BE49-F238E27FC236}">
                <a16:creationId xmlns:a16="http://schemas.microsoft.com/office/drawing/2014/main" id="{4FC178DD-0277-4A4A-AEBF-5CC9EF152280}"/>
              </a:ext>
            </a:extLst>
          </p:cNvPr>
          <p:cNvSpPr/>
          <p:nvPr/>
        </p:nvSpPr>
        <p:spPr>
          <a:xfrm>
            <a:off x="4879261" y="640951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y 67">
            <a:extLst>
              <a:ext uri="{FF2B5EF4-FFF2-40B4-BE49-F238E27FC236}">
                <a16:creationId xmlns:a16="http://schemas.microsoft.com/office/drawing/2014/main" id="{759C802D-A677-4A49-B6B9-EDB0C2E47F1B}"/>
              </a:ext>
            </a:extLst>
          </p:cNvPr>
          <p:cNvSpPr/>
          <p:nvPr/>
        </p:nvSpPr>
        <p:spPr>
          <a:xfrm>
            <a:off x="4657689" y="570584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EEAB5C6-A73E-4ED2-B9D3-2D0228C137ED}"/>
              </a:ext>
            </a:extLst>
          </p:cNvPr>
          <p:cNvSpPr/>
          <p:nvPr/>
        </p:nvSpPr>
        <p:spPr>
          <a:xfrm>
            <a:off x="308155" y="130861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EEB3299-8C56-434C-8EAA-33C5D266D04F}"/>
              </a:ext>
            </a:extLst>
          </p:cNvPr>
          <p:cNvSpPr/>
          <p:nvPr/>
        </p:nvSpPr>
        <p:spPr>
          <a:xfrm>
            <a:off x="4053323" y="1288121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D9B7161-8803-45EB-9C73-E6A6E8BABB2F}"/>
              </a:ext>
            </a:extLst>
          </p:cNvPr>
          <p:cNvSpPr/>
          <p:nvPr/>
        </p:nvSpPr>
        <p:spPr>
          <a:xfrm>
            <a:off x="608186" y="16924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AA4D80D-6E33-4A36-BC1B-4AB8EA2AC593}"/>
              </a:ext>
            </a:extLst>
          </p:cNvPr>
          <p:cNvSpPr/>
          <p:nvPr/>
        </p:nvSpPr>
        <p:spPr>
          <a:xfrm>
            <a:off x="608186" y="215746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F0E4DE-7811-438C-85D3-67041CEF3E06}"/>
              </a:ext>
            </a:extLst>
          </p:cNvPr>
          <p:cNvSpPr/>
          <p:nvPr/>
        </p:nvSpPr>
        <p:spPr>
          <a:xfrm>
            <a:off x="608186" y="255998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1173F5B-D148-4287-9AD3-9893432A88C3}"/>
              </a:ext>
            </a:extLst>
          </p:cNvPr>
          <p:cNvSpPr/>
          <p:nvPr/>
        </p:nvSpPr>
        <p:spPr>
          <a:xfrm>
            <a:off x="608186" y="311285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2D7F3E0-A7D9-43F7-9945-23357946CBB9}"/>
              </a:ext>
            </a:extLst>
          </p:cNvPr>
          <p:cNvSpPr/>
          <p:nvPr/>
        </p:nvSpPr>
        <p:spPr>
          <a:xfrm>
            <a:off x="608186" y="35778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6F46ECE-5E5B-45A0-AB9E-F50A08AE3E52}"/>
              </a:ext>
            </a:extLst>
          </p:cNvPr>
          <p:cNvSpPr/>
          <p:nvPr/>
        </p:nvSpPr>
        <p:spPr>
          <a:xfrm>
            <a:off x="608186" y="400393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2EEF302-0A30-4AE0-87C5-83A0B2AE0AE7}"/>
              </a:ext>
            </a:extLst>
          </p:cNvPr>
          <p:cNvSpPr/>
          <p:nvPr/>
        </p:nvSpPr>
        <p:spPr>
          <a:xfrm>
            <a:off x="608186" y="434434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D754F17-1DD6-47EC-8AC4-38288AC12927}"/>
              </a:ext>
            </a:extLst>
          </p:cNvPr>
          <p:cNvSpPr/>
          <p:nvPr/>
        </p:nvSpPr>
        <p:spPr>
          <a:xfrm>
            <a:off x="608186" y="474600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ACF6AF-533D-406E-B847-07104FE77D96}"/>
              </a:ext>
            </a:extLst>
          </p:cNvPr>
          <p:cNvSpPr/>
          <p:nvPr/>
        </p:nvSpPr>
        <p:spPr>
          <a:xfrm>
            <a:off x="608186" y="50966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2EDDFA4-0CC2-4592-92A8-EF2348ED620D}"/>
              </a:ext>
            </a:extLst>
          </p:cNvPr>
          <p:cNvSpPr/>
          <p:nvPr/>
        </p:nvSpPr>
        <p:spPr>
          <a:xfrm>
            <a:off x="608186" y="54570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3F7A0DE-EE2F-48B6-B9FE-A6D4D7AF2D85}"/>
              </a:ext>
            </a:extLst>
          </p:cNvPr>
          <p:cNvSpPr/>
          <p:nvPr/>
        </p:nvSpPr>
        <p:spPr>
          <a:xfrm>
            <a:off x="608186" y="5809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5170B33-D9A3-4BEC-948C-CDA10FAE1914}"/>
              </a:ext>
            </a:extLst>
          </p:cNvPr>
          <p:cNvSpPr/>
          <p:nvPr/>
        </p:nvSpPr>
        <p:spPr>
          <a:xfrm>
            <a:off x="608186" y="614372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9ABF0D-FECA-4F7A-B0D3-13924F3FD994}"/>
              </a:ext>
            </a:extLst>
          </p:cNvPr>
          <p:cNvSpPr/>
          <p:nvPr/>
        </p:nvSpPr>
        <p:spPr>
          <a:xfrm>
            <a:off x="5967912" y="18176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F9BDBBF-7B44-4A8F-A9B9-BAC4A58BE7E1}"/>
              </a:ext>
            </a:extLst>
          </p:cNvPr>
          <p:cNvSpPr/>
          <p:nvPr/>
        </p:nvSpPr>
        <p:spPr>
          <a:xfrm>
            <a:off x="5967912" y="21256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97893D1-E660-4682-BB94-9FA8313E1372}"/>
              </a:ext>
            </a:extLst>
          </p:cNvPr>
          <p:cNvSpPr/>
          <p:nvPr/>
        </p:nvSpPr>
        <p:spPr>
          <a:xfrm>
            <a:off x="5967912" y="24062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DA6A06-5DD0-4D8E-A823-04203A65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9" name="Title 2">
            <a:extLst>
              <a:ext uri="{FF2B5EF4-FFF2-40B4-BE49-F238E27FC236}">
                <a16:creationId xmlns:a16="http://schemas.microsoft.com/office/drawing/2014/main" id="{2C06A0EE-4692-4D00-9AB9-BCEC52D7DC06}"/>
              </a:ext>
            </a:extLst>
          </p:cNvPr>
          <p:cNvSpPr txBox="1">
            <a:spLocks/>
          </p:cNvSpPr>
          <p:nvPr/>
        </p:nvSpPr>
        <p:spPr>
          <a:xfrm>
            <a:off x="271434" y="6656"/>
            <a:ext cx="8010343" cy="105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latin typeface="Bahnschrift SemiBold" panose="020B0502040204020203" pitchFamily="34" charset="0"/>
              </a:rPr>
              <a:t>Stop and Wait </a:t>
            </a:r>
            <a:br>
              <a:rPr lang="en-US">
                <a:latin typeface="Bahnschrift SemiBold" panose="020B0502040204020203" pitchFamily="34" charset="0"/>
              </a:rPr>
            </a:br>
            <a:r>
              <a:rPr lang="en-US">
                <a:latin typeface="Bahnschrift SemiBold" panose="020B0502040204020203" pitchFamily="34" charset="0"/>
              </a:rPr>
              <a:t>ARQ Protocol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302708"/>
            <a:ext cx="8654247" cy="5406002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8000" dirty="0"/>
              <a:t>Station A needs to send a message consisting of 9 packets to station B using a sliding window(window size 3) and go-back-n error control strategy. All packets are ready and immediately </a:t>
            </a:r>
            <a:r>
              <a:rPr lang="en-US" sz="8000" dirty="0" err="1"/>
              <a:t>avavialble</a:t>
            </a:r>
            <a:r>
              <a:rPr lang="en-US" sz="8000" dirty="0"/>
              <a:t> for transmission. If every 5</a:t>
            </a:r>
            <a:r>
              <a:rPr lang="en-US" sz="8000" baseline="30000" dirty="0"/>
              <a:t>th</a:t>
            </a:r>
            <a:r>
              <a:rPr lang="en-US" sz="8000" dirty="0"/>
              <a:t> packet that A transmits gets lost( but no ACKS from B ever get lost), then what is the number of packets that A will transmit for sending the message to B?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600" dirty="0">
                <a:solidFill>
                  <a:srgbClr val="FF0000"/>
                </a:solidFill>
              </a:rPr>
              <a:t>(a) </a:t>
            </a:r>
            <a:r>
              <a:rPr lang="en-US" sz="8600" dirty="0"/>
              <a:t>12		</a:t>
            </a:r>
            <a:r>
              <a:rPr lang="en-US" sz="8600" dirty="0">
                <a:solidFill>
                  <a:srgbClr val="FF0000"/>
                </a:solidFill>
              </a:rPr>
              <a:t>(b)</a:t>
            </a:r>
            <a:r>
              <a:rPr lang="en-US" sz="8600" dirty="0"/>
              <a:t> 14		</a:t>
            </a:r>
            <a:r>
              <a:rPr lang="en-US" sz="8600" dirty="0">
                <a:solidFill>
                  <a:srgbClr val="FF0000"/>
                </a:solidFill>
              </a:rPr>
              <a:t>(c) </a:t>
            </a:r>
            <a:r>
              <a:rPr lang="en-US" sz="8600" dirty="0"/>
              <a:t>16</a:t>
            </a:r>
            <a:r>
              <a:rPr lang="en-US" sz="8600" dirty="0">
                <a:solidFill>
                  <a:srgbClr val="FF0000"/>
                </a:solidFill>
              </a:rPr>
              <a:t> 		(d) </a:t>
            </a:r>
            <a:r>
              <a:rPr lang="en-US" sz="8600" dirty="0"/>
              <a:t>18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8278"/>
              </p:ext>
            </p:extLst>
          </p:nvPr>
        </p:nvGraphicFramePr>
        <p:xfrm>
          <a:off x="5210341" y="559887"/>
          <a:ext cx="3784099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4009">
                  <a:extLst>
                    <a:ext uri="{9D8B030D-6E8A-4147-A177-3AD203B41FA5}">
                      <a16:colId xmlns:a16="http://schemas.microsoft.com/office/drawing/2014/main" val="1311140237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402144982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53798" y="413867"/>
            <a:ext cx="1034891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250488" y="1511208"/>
            <a:ext cx="0" cy="32943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7778" y="1534877"/>
            <a:ext cx="0" cy="3294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6949" y="1322873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S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27586" y="1275270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R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26707" y="1816901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226513" y="2119958"/>
            <a:ext cx="2571524" cy="21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54440" y="2386384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266771" y="2045190"/>
            <a:ext cx="2491007" cy="663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749658" y="17709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7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290747" y="2432034"/>
            <a:ext cx="2483314" cy="685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724544" y="2278844"/>
            <a:ext cx="269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8</a:t>
            </a:r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B87245-C52F-48BD-AAD5-DEEEEF3ABB76}"/>
              </a:ext>
            </a:extLst>
          </p:cNvPr>
          <p:cNvCxnSpPr/>
          <p:nvPr/>
        </p:nvCxnSpPr>
        <p:spPr>
          <a:xfrm>
            <a:off x="855084" y="1651359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7E8D864-E2DE-4160-8A0B-FCBC08753DC3}"/>
              </a:ext>
            </a:extLst>
          </p:cNvPr>
          <p:cNvCxnSpPr/>
          <p:nvPr/>
        </p:nvCxnSpPr>
        <p:spPr>
          <a:xfrm>
            <a:off x="4894726" y="1651359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A8E0B3-08D4-4403-ADA0-CE8010EEAE00}"/>
              </a:ext>
            </a:extLst>
          </p:cNvPr>
          <p:cNvCxnSpPr/>
          <p:nvPr/>
        </p:nvCxnSpPr>
        <p:spPr>
          <a:xfrm>
            <a:off x="855084" y="17996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FD01C0-6970-405A-A90B-74942BF5D59A}"/>
              </a:ext>
            </a:extLst>
          </p:cNvPr>
          <p:cNvSpPr/>
          <p:nvPr/>
        </p:nvSpPr>
        <p:spPr>
          <a:xfrm>
            <a:off x="1505586" y="14728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8288F6-8F16-40C7-BFA5-0E7E772098EA}"/>
              </a:ext>
            </a:extLst>
          </p:cNvPr>
          <p:cNvCxnSpPr/>
          <p:nvPr/>
        </p:nvCxnSpPr>
        <p:spPr>
          <a:xfrm>
            <a:off x="855084" y="22725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411E97-1487-41E8-8F4B-AFA14CC12FEB}"/>
              </a:ext>
            </a:extLst>
          </p:cNvPr>
          <p:cNvSpPr/>
          <p:nvPr/>
        </p:nvSpPr>
        <p:spPr>
          <a:xfrm>
            <a:off x="1505586" y="191984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BB4C0A-4069-46C9-A72F-3D428F4AE3C5}"/>
              </a:ext>
            </a:extLst>
          </p:cNvPr>
          <p:cNvCxnSpPr/>
          <p:nvPr/>
        </p:nvCxnSpPr>
        <p:spPr>
          <a:xfrm>
            <a:off x="854234" y="26855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D94AE3D-E4E1-498C-B507-AE7F197DC71C}"/>
              </a:ext>
            </a:extLst>
          </p:cNvPr>
          <p:cNvSpPr/>
          <p:nvPr/>
        </p:nvSpPr>
        <p:spPr>
          <a:xfrm>
            <a:off x="1526652" y="23229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AF27F4-BD9D-4304-8D73-D9FD3A688FC0}"/>
              </a:ext>
            </a:extLst>
          </p:cNvPr>
          <p:cNvCxnSpPr/>
          <p:nvPr/>
        </p:nvCxnSpPr>
        <p:spPr>
          <a:xfrm flipH="1">
            <a:off x="854234" y="227253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ACD6901-77B4-49C3-8417-57ED250E689C}"/>
              </a:ext>
            </a:extLst>
          </p:cNvPr>
          <p:cNvSpPr/>
          <p:nvPr/>
        </p:nvSpPr>
        <p:spPr>
          <a:xfrm>
            <a:off x="4819197" y="209469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CC76A6-A569-49A3-BC34-2780657E1EF0}"/>
              </a:ext>
            </a:extLst>
          </p:cNvPr>
          <p:cNvCxnSpPr/>
          <p:nvPr/>
        </p:nvCxnSpPr>
        <p:spPr>
          <a:xfrm>
            <a:off x="854234" y="32486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2464D6E-A7D0-4880-AA96-A96C7E4221FD}"/>
              </a:ext>
            </a:extLst>
          </p:cNvPr>
          <p:cNvSpPr/>
          <p:nvPr/>
        </p:nvSpPr>
        <p:spPr>
          <a:xfrm>
            <a:off x="1526652" y="28860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C4A934-7542-41D2-8897-CD5E06314A33}"/>
              </a:ext>
            </a:extLst>
          </p:cNvPr>
          <p:cNvCxnSpPr/>
          <p:nvPr/>
        </p:nvCxnSpPr>
        <p:spPr>
          <a:xfrm flipH="1">
            <a:off x="853384" y="26633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BC95A6-90F9-4E75-BB45-85A7C5919260}"/>
              </a:ext>
            </a:extLst>
          </p:cNvPr>
          <p:cNvSpPr/>
          <p:nvPr/>
        </p:nvSpPr>
        <p:spPr>
          <a:xfrm>
            <a:off x="4819197" y="249644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CD92E62-E885-4633-A96B-AC953736BD73}"/>
              </a:ext>
            </a:extLst>
          </p:cNvPr>
          <p:cNvCxnSpPr/>
          <p:nvPr/>
        </p:nvCxnSpPr>
        <p:spPr>
          <a:xfrm>
            <a:off x="864768" y="372748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4752D4-6CDB-4347-B452-A702E1DF91E7}"/>
              </a:ext>
            </a:extLst>
          </p:cNvPr>
          <p:cNvSpPr/>
          <p:nvPr/>
        </p:nvSpPr>
        <p:spPr>
          <a:xfrm>
            <a:off x="1558253" y="336492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73BFBF4-7ADF-408F-B239-BBE7C606C2B6}"/>
              </a:ext>
            </a:extLst>
          </p:cNvPr>
          <p:cNvCxnSpPr/>
          <p:nvPr/>
        </p:nvCxnSpPr>
        <p:spPr>
          <a:xfrm flipH="1">
            <a:off x="875301" y="309044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405B95-2AFD-4820-B504-FDF74DAC87E4}"/>
              </a:ext>
            </a:extLst>
          </p:cNvPr>
          <p:cNvSpPr/>
          <p:nvPr/>
        </p:nvSpPr>
        <p:spPr>
          <a:xfrm>
            <a:off x="4842978" y="290907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413CB2-1BFF-4EB1-8FCF-B15CDC63DAC1}"/>
              </a:ext>
            </a:extLst>
          </p:cNvPr>
          <p:cNvCxnSpPr/>
          <p:nvPr/>
        </p:nvCxnSpPr>
        <p:spPr>
          <a:xfrm>
            <a:off x="875301" y="41031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A4039B-E4D4-4053-8110-79FE5F7E75D6}"/>
              </a:ext>
            </a:extLst>
          </p:cNvPr>
          <p:cNvSpPr/>
          <p:nvPr/>
        </p:nvSpPr>
        <p:spPr>
          <a:xfrm>
            <a:off x="1547719" y="374061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AE6C7A-6A92-4156-A6E8-EE1AD9BA8D8F}"/>
              </a:ext>
            </a:extLst>
          </p:cNvPr>
          <p:cNvCxnSpPr/>
          <p:nvPr/>
        </p:nvCxnSpPr>
        <p:spPr>
          <a:xfrm flipH="1">
            <a:off x="864768" y="364246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70BF77-8B7E-4E6B-A722-4BC77EC129F3}"/>
              </a:ext>
            </a:extLst>
          </p:cNvPr>
          <p:cNvSpPr/>
          <p:nvPr/>
        </p:nvSpPr>
        <p:spPr>
          <a:xfrm>
            <a:off x="4842978" y="345984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AF15A1-32BF-4115-9458-9AD19271484A}"/>
              </a:ext>
            </a:extLst>
          </p:cNvPr>
          <p:cNvCxnSpPr/>
          <p:nvPr/>
        </p:nvCxnSpPr>
        <p:spPr>
          <a:xfrm>
            <a:off x="893521" y="445993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E96194-AC09-4B5B-8DA1-0C49AF433CDA}"/>
              </a:ext>
            </a:extLst>
          </p:cNvPr>
          <p:cNvSpPr/>
          <p:nvPr/>
        </p:nvSpPr>
        <p:spPr>
          <a:xfrm>
            <a:off x="1536337" y="41781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11" name="Multiply 11">
            <a:extLst>
              <a:ext uri="{FF2B5EF4-FFF2-40B4-BE49-F238E27FC236}">
                <a16:creationId xmlns:a16="http://schemas.microsoft.com/office/drawing/2014/main" id="{EC4ABD49-868B-4847-A4E6-7F24A629CA55}"/>
              </a:ext>
            </a:extLst>
          </p:cNvPr>
          <p:cNvSpPr/>
          <p:nvPr/>
        </p:nvSpPr>
        <p:spPr>
          <a:xfrm>
            <a:off x="4621923" y="386553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62C1711-EB5D-482F-9768-EADE24046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9703" y="6394411"/>
            <a:ext cx="463463" cy="449203"/>
          </a:xfrm>
          <a:prstGeom prst="ellipse">
            <a:avLst/>
          </a:prstGeom>
        </p:spPr>
      </p:pic>
      <p:sp>
        <p:nvSpPr>
          <p:cNvPr id="113" name="Multiply 35">
            <a:extLst>
              <a:ext uri="{FF2B5EF4-FFF2-40B4-BE49-F238E27FC236}">
                <a16:creationId xmlns:a16="http://schemas.microsoft.com/office/drawing/2014/main" id="{60187DDF-6B8B-40FA-8D52-CD540A425D87}"/>
              </a:ext>
            </a:extLst>
          </p:cNvPr>
          <p:cNvSpPr/>
          <p:nvPr/>
        </p:nvSpPr>
        <p:spPr>
          <a:xfrm>
            <a:off x="4921638" y="422403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36">
            <a:extLst>
              <a:ext uri="{FF2B5EF4-FFF2-40B4-BE49-F238E27FC236}">
                <a16:creationId xmlns:a16="http://schemas.microsoft.com/office/drawing/2014/main" id="{FB1A9C77-214A-4E70-8627-144E250BD782}"/>
              </a:ext>
            </a:extLst>
          </p:cNvPr>
          <p:cNvSpPr/>
          <p:nvPr/>
        </p:nvSpPr>
        <p:spPr>
          <a:xfrm>
            <a:off x="4894164" y="458008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CCFD6-E79B-4D1D-A76A-35A36F5B6B6A}"/>
              </a:ext>
            </a:extLst>
          </p:cNvPr>
          <p:cNvCxnSpPr/>
          <p:nvPr/>
        </p:nvCxnSpPr>
        <p:spPr>
          <a:xfrm>
            <a:off x="903205" y="48949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F68E20-8F7C-400D-9937-049764486F19}"/>
              </a:ext>
            </a:extLst>
          </p:cNvPr>
          <p:cNvSpPr/>
          <p:nvPr/>
        </p:nvSpPr>
        <p:spPr>
          <a:xfrm>
            <a:off x="1596690" y="45323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04D01CD-5210-4822-B31E-5D0CC8763E42}"/>
              </a:ext>
            </a:extLst>
          </p:cNvPr>
          <p:cNvCxnSpPr/>
          <p:nvPr/>
        </p:nvCxnSpPr>
        <p:spPr>
          <a:xfrm>
            <a:off x="875301" y="52706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80C33A-F413-4F65-B5CA-C70E0B328789}"/>
              </a:ext>
            </a:extLst>
          </p:cNvPr>
          <p:cNvSpPr/>
          <p:nvPr/>
        </p:nvSpPr>
        <p:spPr>
          <a:xfrm>
            <a:off x="1586156" y="490807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F16BA7-8D19-4EE8-859D-ABA3D1643E5A}"/>
              </a:ext>
            </a:extLst>
          </p:cNvPr>
          <p:cNvCxnSpPr/>
          <p:nvPr/>
        </p:nvCxnSpPr>
        <p:spPr>
          <a:xfrm>
            <a:off x="893521" y="560046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FE30B-03C5-4F14-916F-B12DDEA20120}"/>
              </a:ext>
            </a:extLst>
          </p:cNvPr>
          <p:cNvSpPr/>
          <p:nvPr/>
        </p:nvSpPr>
        <p:spPr>
          <a:xfrm>
            <a:off x="1536337" y="531864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387DE5-8248-443E-BE99-ACE927E784D6}"/>
              </a:ext>
            </a:extLst>
          </p:cNvPr>
          <p:cNvCxnSpPr/>
          <p:nvPr/>
        </p:nvCxnSpPr>
        <p:spPr>
          <a:xfrm flipH="1">
            <a:off x="916377" y="490807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D5BE1A-734A-41E5-A32B-760F31A21C86}"/>
              </a:ext>
            </a:extLst>
          </p:cNvPr>
          <p:cNvSpPr/>
          <p:nvPr/>
        </p:nvSpPr>
        <p:spPr>
          <a:xfrm>
            <a:off x="4842978" y="47987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ABF8F87-FD77-49A3-9210-8AECD6D8B196}"/>
              </a:ext>
            </a:extLst>
          </p:cNvPr>
          <p:cNvCxnSpPr/>
          <p:nvPr/>
        </p:nvCxnSpPr>
        <p:spPr>
          <a:xfrm>
            <a:off x="879868" y="592596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C957B23-A9EA-4FCB-BDE5-9365BC2C5FFB}"/>
              </a:ext>
            </a:extLst>
          </p:cNvPr>
          <p:cNvSpPr/>
          <p:nvPr/>
        </p:nvSpPr>
        <p:spPr>
          <a:xfrm>
            <a:off x="1522684" y="564414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6AE729-996D-4EEB-97EA-3F250B9E6CEB}"/>
              </a:ext>
            </a:extLst>
          </p:cNvPr>
          <p:cNvCxnSpPr/>
          <p:nvPr/>
        </p:nvCxnSpPr>
        <p:spPr>
          <a:xfrm flipH="1">
            <a:off x="913738" y="533366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591FDA-79BA-4033-86A8-26CB2CB95C7D}"/>
              </a:ext>
            </a:extLst>
          </p:cNvPr>
          <p:cNvSpPr/>
          <p:nvPr/>
        </p:nvSpPr>
        <p:spPr>
          <a:xfrm>
            <a:off x="4879261" y="514031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401A26D-AC68-4EBF-BB57-CBFC76838C08}"/>
              </a:ext>
            </a:extLst>
          </p:cNvPr>
          <p:cNvCxnSpPr/>
          <p:nvPr/>
        </p:nvCxnSpPr>
        <p:spPr>
          <a:xfrm>
            <a:off x="868231" y="62144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41AECD5-43FA-42A8-9A28-C0B201C9EDE9}"/>
              </a:ext>
            </a:extLst>
          </p:cNvPr>
          <p:cNvSpPr/>
          <p:nvPr/>
        </p:nvSpPr>
        <p:spPr>
          <a:xfrm>
            <a:off x="1511047" y="59326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140" name="Multiply 65">
            <a:extLst>
              <a:ext uri="{FF2B5EF4-FFF2-40B4-BE49-F238E27FC236}">
                <a16:creationId xmlns:a16="http://schemas.microsoft.com/office/drawing/2014/main" id="{82099A55-4F77-4E1A-A9F4-817325090F28}"/>
              </a:ext>
            </a:extLst>
          </p:cNvPr>
          <p:cNvSpPr/>
          <p:nvPr/>
        </p:nvSpPr>
        <p:spPr>
          <a:xfrm>
            <a:off x="4905920" y="608401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y 66">
            <a:extLst>
              <a:ext uri="{FF2B5EF4-FFF2-40B4-BE49-F238E27FC236}">
                <a16:creationId xmlns:a16="http://schemas.microsoft.com/office/drawing/2014/main" id="{F8CA564C-BD87-4934-B092-0429FDF1A8DB}"/>
              </a:ext>
            </a:extLst>
          </p:cNvPr>
          <p:cNvSpPr/>
          <p:nvPr/>
        </p:nvSpPr>
        <p:spPr>
          <a:xfrm>
            <a:off x="4879261" y="640951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y 67">
            <a:extLst>
              <a:ext uri="{FF2B5EF4-FFF2-40B4-BE49-F238E27FC236}">
                <a16:creationId xmlns:a16="http://schemas.microsoft.com/office/drawing/2014/main" id="{3D74F225-BF00-499F-AD49-FEFC30ECAD2B}"/>
              </a:ext>
            </a:extLst>
          </p:cNvPr>
          <p:cNvSpPr/>
          <p:nvPr/>
        </p:nvSpPr>
        <p:spPr>
          <a:xfrm>
            <a:off x="4657689" y="570584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947B9-B4E2-458E-948A-04D0229563BC}"/>
              </a:ext>
            </a:extLst>
          </p:cNvPr>
          <p:cNvSpPr/>
          <p:nvPr/>
        </p:nvSpPr>
        <p:spPr>
          <a:xfrm>
            <a:off x="308155" y="130861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13F81B-0C5C-41B3-AE59-5EC173597642}"/>
              </a:ext>
            </a:extLst>
          </p:cNvPr>
          <p:cNvSpPr/>
          <p:nvPr/>
        </p:nvSpPr>
        <p:spPr>
          <a:xfrm>
            <a:off x="4053323" y="1288121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F36EB9-BD37-4947-8CB1-1713C93D9146}"/>
              </a:ext>
            </a:extLst>
          </p:cNvPr>
          <p:cNvSpPr/>
          <p:nvPr/>
        </p:nvSpPr>
        <p:spPr>
          <a:xfrm>
            <a:off x="608186" y="16924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6E64A14-5574-4883-AA08-7A4F59DED271}"/>
              </a:ext>
            </a:extLst>
          </p:cNvPr>
          <p:cNvSpPr/>
          <p:nvPr/>
        </p:nvSpPr>
        <p:spPr>
          <a:xfrm>
            <a:off x="608186" y="215746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59F6F-988E-4C7F-8247-9809F201F5EC}"/>
              </a:ext>
            </a:extLst>
          </p:cNvPr>
          <p:cNvSpPr/>
          <p:nvPr/>
        </p:nvSpPr>
        <p:spPr>
          <a:xfrm>
            <a:off x="608186" y="255998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C745B6-B925-45F9-A692-ED96ACDF8DD6}"/>
              </a:ext>
            </a:extLst>
          </p:cNvPr>
          <p:cNvSpPr/>
          <p:nvPr/>
        </p:nvSpPr>
        <p:spPr>
          <a:xfrm>
            <a:off x="608186" y="311285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1290A32-20FA-46BC-9B62-DA2530F342E3}"/>
              </a:ext>
            </a:extLst>
          </p:cNvPr>
          <p:cNvSpPr/>
          <p:nvPr/>
        </p:nvSpPr>
        <p:spPr>
          <a:xfrm>
            <a:off x="608186" y="35778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A94A9D2-C292-4620-86EA-E87AD3F298B9}"/>
              </a:ext>
            </a:extLst>
          </p:cNvPr>
          <p:cNvSpPr/>
          <p:nvPr/>
        </p:nvSpPr>
        <p:spPr>
          <a:xfrm>
            <a:off x="608186" y="400393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3B5BF7C-6400-405B-911B-5B581C89573A}"/>
              </a:ext>
            </a:extLst>
          </p:cNvPr>
          <p:cNvSpPr/>
          <p:nvPr/>
        </p:nvSpPr>
        <p:spPr>
          <a:xfrm>
            <a:off x="608186" y="434434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83EA1B0-DA42-495F-945C-6028FECD4AB4}"/>
              </a:ext>
            </a:extLst>
          </p:cNvPr>
          <p:cNvSpPr/>
          <p:nvPr/>
        </p:nvSpPr>
        <p:spPr>
          <a:xfrm>
            <a:off x="608186" y="474600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4FD79B0-D019-4442-A8D2-8F89A274E1E2}"/>
              </a:ext>
            </a:extLst>
          </p:cNvPr>
          <p:cNvSpPr/>
          <p:nvPr/>
        </p:nvSpPr>
        <p:spPr>
          <a:xfrm>
            <a:off x="608186" y="50966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FD56E77-D348-4366-B171-CDDB8E906831}"/>
              </a:ext>
            </a:extLst>
          </p:cNvPr>
          <p:cNvSpPr/>
          <p:nvPr/>
        </p:nvSpPr>
        <p:spPr>
          <a:xfrm>
            <a:off x="608186" y="54570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700FF8-333D-4AE1-801D-D6DCDF86CFB0}"/>
              </a:ext>
            </a:extLst>
          </p:cNvPr>
          <p:cNvSpPr/>
          <p:nvPr/>
        </p:nvSpPr>
        <p:spPr>
          <a:xfrm>
            <a:off x="608186" y="5809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1BA503E-6CAB-488A-AAB2-535CE6EA479F}"/>
              </a:ext>
            </a:extLst>
          </p:cNvPr>
          <p:cNvSpPr/>
          <p:nvPr/>
        </p:nvSpPr>
        <p:spPr>
          <a:xfrm>
            <a:off x="608186" y="614372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F56852-5A23-43A3-BF03-5D36D0BE18BA}"/>
              </a:ext>
            </a:extLst>
          </p:cNvPr>
          <p:cNvSpPr/>
          <p:nvPr/>
        </p:nvSpPr>
        <p:spPr>
          <a:xfrm>
            <a:off x="5967912" y="18176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C427DE-051D-4F2F-A169-246640E78C9F}"/>
              </a:ext>
            </a:extLst>
          </p:cNvPr>
          <p:cNvSpPr/>
          <p:nvPr/>
        </p:nvSpPr>
        <p:spPr>
          <a:xfrm>
            <a:off x="5967912" y="21256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088F457-6CCE-4163-9524-38AF3D944DD8}"/>
              </a:ext>
            </a:extLst>
          </p:cNvPr>
          <p:cNvSpPr/>
          <p:nvPr/>
        </p:nvSpPr>
        <p:spPr>
          <a:xfrm>
            <a:off x="5967912" y="24062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1" name="Title 2">
            <a:extLst>
              <a:ext uri="{FF2B5EF4-FFF2-40B4-BE49-F238E27FC236}">
                <a16:creationId xmlns:a16="http://schemas.microsoft.com/office/drawing/2014/main" id="{84B382CC-9AB9-49D5-A259-48F0140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ARQ Protocol</a:t>
            </a:r>
          </a:p>
        </p:txBody>
      </p:sp>
    </p:spTree>
    <p:extLst>
      <p:ext uri="{BB962C8B-B14F-4D97-AF65-F5344CB8AC3E}">
        <p14:creationId xmlns:p14="http://schemas.microsoft.com/office/powerpoint/2010/main" val="19237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/>
          <p:cNvCxnSpPr/>
          <p:nvPr/>
        </p:nvCxnSpPr>
        <p:spPr>
          <a:xfrm>
            <a:off x="6155578" y="2501247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154" y="6656"/>
            <a:ext cx="8615925" cy="105593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ARQ Protocol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8278"/>
              </p:ext>
            </p:extLst>
          </p:nvPr>
        </p:nvGraphicFramePr>
        <p:xfrm>
          <a:off x="5210341" y="559887"/>
          <a:ext cx="3784099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4009">
                  <a:extLst>
                    <a:ext uri="{9D8B030D-6E8A-4147-A177-3AD203B41FA5}">
                      <a16:colId xmlns:a16="http://schemas.microsoft.com/office/drawing/2014/main" val="1311140237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402144982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225244" y="376529"/>
            <a:ext cx="1034891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250488" y="1511208"/>
            <a:ext cx="0" cy="32943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7778" y="1534877"/>
            <a:ext cx="0" cy="3294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6949" y="1322873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S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27586" y="1275270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R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26707" y="1816901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226513" y="2119958"/>
            <a:ext cx="2571524" cy="21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66966" y="3303766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266771" y="2045190"/>
            <a:ext cx="2491007" cy="663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749658" y="17709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7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290747" y="2432034"/>
            <a:ext cx="2483314" cy="685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724544" y="2278844"/>
            <a:ext cx="269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8</a:t>
            </a:r>
            <a:endParaRPr lang="en-US" dirty="0"/>
          </a:p>
        </p:txBody>
      </p:sp>
      <p:sp>
        <p:nvSpPr>
          <p:cNvPr id="87" name="Multiply 86"/>
          <p:cNvSpPr/>
          <p:nvPr/>
        </p:nvSpPr>
        <p:spPr>
          <a:xfrm>
            <a:off x="8477871" y="254718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E61C8BB-C1AE-4C2B-A291-FB48C9DB71DD}"/>
              </a:ext>
            </a:extLst>
          </p:cNvPr>
          <p:cNvCxnSpPr/>
          <p:nvPr/>
        </p:nvCxnSpPr>
        <p:spPr>
          <a:xfrm>
            <a:off x="855084" y="1651359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4048BD1-8509-4F43-B6EC-6C3B01CBAA6F}"/>
              </a:ext>
            </a:extLst>
          </p:cNvPr>
          <p:cNvCxnSpPr/>
          <p:nvPr/>
        </p:nvCxnSpPr>
        <p:spPr>
          <a:xfrm>
            <a:off x="4894726" y="1651359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9466980-5C6A-4D19-9B02-BB785C5D19EC}"/>
              </a:ext>
            </a:extLst>
          </p:cNvPr>
          <p:cNvCxnSpPr/>
          <p:nvPr/>
        </p:nvCxnSpPr>
        <p:spPr>
          <a:xfrm>
            <a:off x="855084" y="17996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0BDA67-304C-4F93-B0EB-2EE165DC65E7}"/>
              </a:ext>
            </a:extLst>
          </p:cNvPr>
          <p:cNvSpPr/>
          <p:nvPr/>
        </p:nvSpPr>
        <p:spPr>
          <a:xfrm>
            <a:off x="1505586" y="14728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7B62BD-D09E-4700-99B4-91853241F5B3}"/>
              </a:ext>
            </a:extLst>
          </p:cNvPr>
          <p:cNvCxnSpPr/>
          <p:nvPr/>
        </p:nvCxnSpPr>
        <p:spPr>
          <a:xfrm>
            <a:off x="855084" y="22725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9B22CC9-78E3-4D48-B635-AA2638ACBD1E}"/>
              </a:ext>
            </a:extLst>
          </p:cNvPr>
          <p:cNvSpPr/>
          <p:nvPr/>
        </p:nvSpPr>
        <p:spPr>
          <a:xfrm>
            <a:off x="1505586" y="191984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C8C683-AD41-452B-855F-41D56D556067}"/>
              </a:ext>
            </a:extLst>
          </p:cNvPr>
          <p:cNvCxnSpPr/>
          <p:nvPr/>
        </p:nvCxnSpPr>
        <p:spPr>
          <a:xfrm>
            <a:off x="854234" y="26855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3BFD978-3F81-48D0-97AE-3EBD4B7FF51C}"/>
              </a:ext>
            </a:extLst>
          </p:cNvPr>
          <p:cNvSpPr/>
          <p:nvPr/>
        </p:nvSpPr>
        <p:spPr>
          <a:xfrm>
            <a:off x="1526652" y="23229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6CD6-268E-46E7-839D-9A38E98954FB}"/>
              </a:ext>
            </a:extLst>
          </p:cNvPr>
          <p:cNvCxnSpPr/>
          <p:nvPr/>
        </p:nvCxnSpPr>
        <p:spPr>
          <a:xfrm flipH="1">
            <a:off x="854234" y="227253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E7D5FB7-4BD7-417B-AB73-82913843551B}"/>
              </a:ext>
            </a:extLst>
          </p:cNvPr>
          <p:cNvSpPr/>
          <p:nvPr/>
        </p:nvSpPr>
        <p:spPr>
          <a:xfrm>
            <a:off x="4819197" y="209469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6A5DDC-1AC7-4E7C-9DB0-061E3F4E4FFF}"/>
              </a:ext>
            </a:extLst>
          </p:cNvPr>
          <p:cNvCxnSpPr/>
          <p:nvPr/>
        </p:nvCxnSpPr>
        <p:spPr>
          <a:xfrm>
            <a:off x="854234" y="32486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A96AF5-0DC5-486B-9B31-BD463125F152}"/>
              </a:ext>
            </a:extLst>
          </p:cNvPr>
          <p:cNvSpPr/>
          <p:nvPr/>
        </p:nvSpPr>
        <p:spPr>
          <a:xfrm>
            <a:off x="1526652" y="28860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44026B-F7A6-4738-90E0-CED7DEA3D2D5}"/>
              </a:ext>
            </a:extLst>
          </p:cNvPr>
          <p:cNvCxnSpPr/>
          <p:nvPr/>
        </p:nvCxnSpPr>
        <p:spPr>
          <a:xfrm flipH="1">
            <a:off x="853384" y="26633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E3C250A-68A2-474A-9C55-E0400A2E4D8F}"/>
              </a:ext>
            </a:extLst>
          </p:cNvPr>
          <p:cNvSpPr/>
          <p:nvPr/>
        </p:nvSpPr>
        <p:spPr>
          <a:xfrm>
            <a:off x="4819197" y="249644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010964-A6AC-42C6-B628-21B05A090FEA}"/>
              </a:ext>
            </a:extLst>
          </p:cNvPr>
          <p:cNvCxnSpPr/>
          <p:nvPr/>
        </p:nvCxnSpPr>
        <p:spPr>
          <a:xfrm>
            <a:off x="864768" y="372748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1A63D7-EB66-4D11-BEE0-013FB38193A7}"/>
              </a:ext>
            </a:extLst>
          </p:cNvPr>
          <p:cNvSpPr/>
          <p:nvPr/>
        </p:nvSpPr>
        <p:spPr>
          <a:xfrm>
            <a:off x="1558253" y="336492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2880B6F-E96B-4D55-89BE-60C5DDEF9BCC}"/>
              </a:ext>
            </a:extLst>
          </p:cNvPr>
          <p:cNvCxnSpPr/>
          <p:nvPr/>
        </p:nvCxnSpPr>
        <p:spPr>
          <a:xfrm flipH="1">
            <a:off x="875301" y="309044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DD58E42-EB4B-485D-B1BD-B6917EEAE71B}"/>
              </a:ext>
            </a:extLst>
          </p:cNvPr>
          <p:cNvSpPr/>
          <p:nvPr/>
        </p:nvSpPr>
        <p:spPr>
          <a:xfrm>
            <a:off x="4842978" y="290907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439838-24C2-4DBD-950A-755815FC0521}"/>
              </a:ext>
            </a:extLst>
          </p:cNvPr>
          <p:cNvCxnSpPr/>
          <p:nvPr/>
        </p:nvCxnSpPr>
        <p:spPr>
          <a:xfrm>
            <a:off x="875301" y="41031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2A9624-094B-4299-98C9-B4F03EDB71BA}"/>
              </a:ext>
            </a:extLst>
          </p:cNvPr>
          <p:cNvSpPr/>
          <p:nvPr/>
        </p:nvSpPr>
        <p:spPr>
          <a:xfrm>
            <a:off x="1547719" y="374061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271CA5-468A-4F44-9F87-7FA6582E2C8E}"/>
              </a:ext>
            </a:extLst>
          </p:cNvPr>
          <p:cNvCxnSpPr/>
          <p:nvPr/>
        </p:nvCxnSpPr>
        <p:spPr>
          <a:xfrm flipH="1">
            <a:off x="864768" y="364246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BE7EE7-98B3-4CAE-8F0C-E9DFD8587432}"/>
              </a:ext>
            </a:extLst>
          </p:cNvPr>
          <p:cNvSpPr/>
          <p:nvPr/>
        </p:nvSpPr>
        <p:spPr>
          <a:xfrm>
            <a:off x="4842978" y="345984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B561CD-F6E7-48A1-A6BE-62F6AF745831}"/>
              </a:ext>
            </a:extLst>
          </p:cNvPr>
          <p:cNvCxnSpPr/>
          <p:nvPr/>
        </p:nvCxnSpPr>
        <p:spPr>
          <a:xfrm>
            <a:off x="893521" y="445993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9CB53C-397F-44AC-B2D1-470A61102446}"/>
              </a:ext>
            </a:extLst>
          </p:cNvPr>
          <p:cNvSpPr/>
          <p:nvPr/>
        </p:nvSpPr>
        <p:spPr>
          <a:xfrm>
            <a:off x="1536337" y="41781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14" name="Multiply 11">
            <a:extLst>
              <a:ext uri="{FF2B5EF4-FFF2-40B4-BE49-F238E27FC236}">
                <a16:creationId xmlns:a16="http://schemas.microsoft.com/office/drawing/2014/main" id="{18E6F954-3756-4FF0-848A-2639C7E81E93}"/>
              </a:ext>
            </a:extLst>
          </p:cNvPr>
          <p:cNvSpPr/>
          <p:nvPr/>
        </p:nvSpPr>
        <p:spPr>
          <a:xfrm>
            <a:off x="4621923" y="386553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B4B65A4-C1FE-449B-8629-D3D34EB4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9703" y="6394411"/>
            <a:ext cx="463463" cy="449203"/>
          </a:xfrm>
          <a:prstGeom prst="ellipse">
            <a:avLst/>
          </a:prstGeom>
        </p:spPr>
      </p:pic>
      <p:sp>
        <p:nvSpPr>
          <p:cNvPr id="116" name="Multiply 35">
            <a:extLst>
              <a:ext uri="{FF2B5EF4-FFF2-40B4-BE49-F238E27FC236}">
                <a16:creationId xmlns:a16="http://schemas.microsoft.com/office/drawing/2014/main" id="{80A140BF-2525-471D-9135-9309C2379CD9}"/>
              </a:ext>
            </a:extLst>
          </p:cNvPr>
          <p:cNvSpPr/>
          <p:nvPr/>
        </p:nvSpPr>
        <p:spPr>
          <a:xfrm>
            <a:off x="4921638" y="422403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36">
            <a:extLst>
              <a:ext uri="{FF2B5EF4-FFF2-40B4-BE49-F238E27FC236}">
                <a16:creationId xmlns:a16="http://schemas.microsoft.com/office/drawing/2014/main" id="{5A919D5B-1DD8-49C5-8EB8-FA5C603DB466}"/>
              </a:ext>
            </a:extLst>
          </p:cNvPr>
          <p:cNvSpPr/>
          <p:nvPr/>
        </p:nvSpPr>
        <p:spPr>
          <a:xfrm>
            <a:off x="4894164" y="458008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7E7530E-4972-4C95-BF3F-6991B8FADA67}"/>
              </a:ext>
            </a:extLst>
          </p:cNvPr>
          <p:cNvCxnSpPr/>
          <p:nvPr/>
        </p:nvCxnSpPr>
        <p:spPr>
          <a:xfrm>
            <a:off x="903205" y="48949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139ACB-B686-4AFD-9216-714FCD43FCF7}"/>
              </a:ext>
            </a:extLst>
          </p:cNvPr>
          <p:cNvSpPr/>
          <p:nvPr/>
        </p:nvSpPr>
        <p:spPr>
          <a:xfrm>
            <a:off x="1596690" y="45323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AB61D2-B083-4D40-A45E-0DB8BE693948}"/>
              </a:ext>
            </a:extLst>
          </p:cNvPr>
          <p:cNvCxnSpPr/>
          <p:nvPr/>
        </p:nvCxnSpPr>
        <p:spPr>
          <a:xfrm>
            <a:off x="875301" y="52706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C106E03-AF33-4185-B8E3-CFC5A9F6C687}"/>
              </a:ext>
            </a:extLst>
          </p:cNvPr>
          <p:cNvSpPr/>
          <p:nvPr/>
        </p:nvSpPr>
        <p:spPr>
          <a:xfrm>
            <a:off x="1586156" y="490807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A8E82F0-7B2D-4386-88B7-48477C43F7AF}"/>
              </a:ext>
            </a:extLst>
          </p:cNvPr>
          <p:cNvCxnSpPr/>
          <p:nvPr/>
        </p:nvCxnSpPr>
        <p:spPr>
          <a:xfrm>
            <a:off x="893521" y="560046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0EA7023-FD52-4909-9B7E-61521EB3100D}"/>
              </a:ext>
            </a:extLst>
          </p:cNvPr>
          <p:cNvSpPr/>
          <p:nvPr/>
        </p:nvSpPr>
        <p:spPr>
          <a:xfrm>
            <a:off x="1536337" y="531864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631EAB6-2925-4A88-A75F-C41839E1F1F4}"/>
              </a:ext>
            </a:extLst>
          </p:cNvPr>
          <p:cNvCxnSpPr/>
          <p:nvPr/>
        </p:nvCxnSpPr>
        <p:spPr>
          <a:xfrm flipH="1">
            <a:off x="916377" y="490807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AF9EF22-5F6E-4469-94ED-25019E08F00A}"/>
              </a:ext>
            </a:extLst>
          </p:cNvPr>
          <p:cNvSpPr/>
          <p:nvPr/>
        </p:nvSpPr>
        <p:spPr>
          <a:xfrm>
            <a:off x="4842978" y="47987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4431F46-8A71-4D78-8AC1-DAFD34B6950D}"/>
              </a:ext>
            </a:extLst>
          </p:cNvPr>
          <p:cNvCxnSpPr/>
          <p:nvPr/>
        </p:nvCxnSpPr>
        <p:spPr>
          <a:xfrm>
            <a:off x="879868" y="592596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181C4A-008F-4BA3-9375-DC116373887C}"/>
              </a:ext>
            </a:extLst>
          </p:cNvPr>
          <p:cNvSpPr/>
          <p:nvPr/>
        </p:nvSpPr>
        <p:spPr>
          <a:xfrm>
            <a:off x="1522684" y="564414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AC4FA16-AA83-4843-88EA-086449E2E55E}"/>
              </a:ext>
            </a:extLst>
          </p:cNvPr>
          <p:cNvCxnSpPr/>
          <p:nvPr/>
        </p:nvCxnSpPr>
        <p:spPr>
          <a:xfrm flipH="1">
            <a:off x="913738" y="533366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9F8BE00-6FBC-4237-BE9F-0E121514EB38}"/>
              </a:ext>
            </a:extLst>
          </p:cNvPr>
          <p:cNvSpPr/>
          <p:nvPr/>
        </p:nvSpPr>
        <p:spPr>
          <a:xfrm>
            <a:off x="4879261" y="514031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2889157-0960-4DC4-A7D6-62D2B1669C01}"/>
              </a:ext>
            </a:extLst>
          </p:cNvPr>
          <p:cNvCxnSpPr/>
          <p:nvPr/>
        </p:nvCxnSpPr>
        <p:spPr>
          <a:xfrm>
            <a:off x="868231" y="62144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369A5B-AE89-43A5-8A3B-61B8DF0B622E}"/>
              </a:ext>
            </a:extLst>
          </p:cNvPr>
          <p:cNvSpPr/>
          <p:nvPr/>
        </p:nvSpPr>
        <p:spPr>
          <a:xfrm>
            <a:off x="1511047" y="59326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143" name="Multiply 65">
            <a:extLst>
              <a:ext uri="{FF2B5EF4-FFF2-40B4-BE49-F238E27FC236}">
                <a16:creationId xmlns:a16="http://schemas.microsoft.com/office/drawing/2014/main" id="{C8AC41D8-531C-4F93-ACF0-ADA1C5235699}"/>
              </a:ext>
            </a:extLst>
          </p:cNvPr>
          <p:cNvSpPr/>
          <p:nvPr/>
        </p:nvSpPr>
        <p:spPr>
          <a:xfrm>
            <a:off x="4905920" y="608401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y 66">
            <a:extLst>
              <a:ext uri="{FF2B5EF4-FFF2-40B4-BE49-F238E27FC236}">
                <a16:creationId xmlns:a16="http://schemas.microsoft.com/office/drawing/2014/main" id="{90BE5494-249B-4AC1-A95B-B33F9DB5AE45}"/>
              </a:ext>
            </a:extLst>
          </p:cNvPr>
          <p:cNvSpPr/>
          <p:nvPr/>
        </p:nvSpPr>
        <p:spPr>
          <a:xfrm>
            <a:off x="4879261" y="640951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y 67">
            <a:extLst>
              <a:ext uri="{FF2B5EF4-FFF2-40B4-BE49-F238E27FC236}">
                <a16:creationId xmlns:a16="http://schemas.microsoft.com/office/drawing/2014/main" id="{E6720B78-ACEF-433D-899E-D3DDA9235685}"/>
              </a:ext>
            </a:extLst>
          </p:cNvPr>
          <p:cNvSpPr/>
          <p:nvPr/>
        </p:nvSpPr>
        <p:spPr>
          <a:xfrm>
            <a:off x="4657689" y="570584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E82FD56-C5F8-470D-B16C-1DD430087FAE}"/>
              </a:ext>
            </a:extLst>
          </p:cNvPr>
          <p:cNvSpPr/>
          <p:nvPr/>
        </p:nvSpPr>
        <p:spPr>
          <a:xfrm>
            <a:off x="308155" y="130861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A998E42-3D9E-4DFD-AB62-18D3D736393D}"/>
              </a:ext>
            </a:extLst>
          </p:cNvPr>
          <p:cNvSpPr/>
          <p:nvPr/>
        </p:nvSpPr>
        <p:spPr>
          <a:xfrm>
            <a:off x="4053323" y="1288121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5D3788A-ACC6-4D1D-83C1-91F4F28777A4}"/>
              </a:ext>
            </a:extLst>
          </p:cNvPr>
          <p:cNvSpPr/>
          <p:nvPr/>
        </p:nvSpPr>
        <p:spPr>
          <a:xfrm>
            <a:off x="608186" y="16924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715E5B-BD15-4046-ADEA-B72C2E1786BA}"/>
              </a:ext>
            </a:extLst>
          </p:cNvPr>
          <p:cNvSpPr/>
          <p:nvPr/>
        </p:nvSpPr>
        <p:spPr>
          <a:xfrm>
            <a:off x="608186" y="215746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80E049-CA33-45A4-ABCC-FC1F06DF6F3F}"/>
              </a:ext>
            </a:extLst>
          </p:cNvPr>
          <p:cNvSpPr/>
          <p:nvPr/>
        </p:nvSpPr>
        <p:spPr>
          <a:xfrm>
            <a:off x="608186" y="255998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8C5165-2AA7-4658-8C0D-22C5A5852691}"/>
              </a:ext>
            </a:extLst>
          </p:cNvPr>
          <p:cNvSpPr/>
          <p:nvPr/>
        </p:nvSpPr>
        <p:spPr>
          <a:xfrm>
            <a:off x="608186" y="311285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16043FA-9825-4CA1-BC03-358BCAD5219E}"/>
              </a:ext>
            </a:extLst>
          </p:cNvPr>
          <p:cNvSpPr/>
          <p:nvPr/>
        </p:nvSpPr>
        <p:spPr>
          <a:xfrm>
            <a:off x="608186" y="35778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A23B7B-8BBD-4AB5-AFB2-71F5E22E083D}"/>
              </a:ext>
            </a:extLst>
          </p:cNvPr>
          <p:cNvSpPr/>
          <p:nvPr/>
        </p:nvSpPr>
        <p:spPr>
          <a:xfrm>
            <a:off x="608186" y="400393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B6BF19F-A2CE-4F20-9808-4EFD34E4632C}"/>
              </a:ext>
            </a:extLst>
          </p:cNvPr>
          <p:cNvSpPr/>
          <p:nvPr/>
        </p:nvSpPr>
        <p:spPr>
          <a:xfrm>
            <a:off x="608186" y="434434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071E74E-8865-4743-8429-CB0EB0118507}"/>
              </a:ext>
            </a:extLst>
          </p:cNvPr>
          <p:cNvSpPr/>
          <p:nvPr/>
        </p:nvSpPr>
        <p:spPr>
          <a:xfrm>
            <a:off x="608186" y="474600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EF0715F-E223-4F0F-802E-72F79ADF771D}"/>
              </a:ext>
            </a:extLst>
          </p:cNvPr>
          <p:cNvSpPr/>
          <p:nvPr/>
        </p:nvSpPr>
        <p:spPr>
          <a:xfrm>
            <a:off x="608186" y="50966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F9B25A8-0ECD-4EC6-B35A-8611F332A0E7}"/>
              </a:ext>
            </a:extLst>
          </p:cNvPr>
          <p:cNvSpPr/>
          <p:nvPr/>
        </p:nvSpPr>
        <p:spPr>
          <a:xfrm>
            <a:off x="608186" y="54570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A7DDF2D-21FD-48EB-A588-72B5890BF649}"/>
              </a:ext>
            </a:extLst>
          </p:cNvPr>
          <p:cNvSpPr/>
          <p:nvPr/>
        </p:nvSpPr>
        <p:spPr>
          <a:xfrm>
            <a:off x="608186" y="5809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E467A86-ADC5-4A13-B602-31EFC753B0FB}"/>
              </a:ext>
            </a:extLst>
          </p:cNvPr>
          <p:cNvSpPr/>
          <p:nvPr/>
        </p:nvSpPr>
        <p:spPr>
          <a:xfrm>
            <a:off x="608186" y="614372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83E67B8-4F66-4156-991E-42BA9E8624F1}"/>
              </a:ext>
            </a:extLst>
          </p:cNvPr>
          <p:cNvSpPr/>
          <p:nvPr/>
        </p:nvSpPr>
        <p:spPr>
          <a:xfrm>
            <a:off x="5967912" y="18176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A8F58EB-289B-4802-BC41-D51627571731}"/>
              </a:ext>
            </a:extLst>
          </p:cNvPr>
          <p:cNvSpPr/>
          <p:nvPr/>
        </p:nvSpPr>
        <p:spPr>
          <a:xfrm>
            <a:off x="5967912" y="21256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D34CB0F-B3C4-439D-979B-224AA02A4324}"/>
              </a:ext>
            </a:extLst>
          </p:cNvPr>
          <p:cNvSpPr/>
          <p:nvPr/>
        </p:nvSpPr>
        <p:spPr>
          <a:xfrm>
            <a:off x="5967912" y="24062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035C3A8-16B8-4194-8747-846ECD75D8EA}"/>
              </a:ext>
            </a:extLst>
          </p:cNvPr>
          <p:cNvSpPr/>
          <p:nvPr/>
        </p:nvSpPr>
        <p:spPr>
          <a:xfrm>
            <a:off x="5966072" y="315036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2685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/>
          <p:cNvCxnSpPr/>
          <p:nvPr/>
        </p:nvCxnSpPr>
        <p:spPr>
          <a:xfrm>
            <a:off x="6155578" y="2501247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34" y="6656"/>
            <a:ext cx="8010343" cy="105593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ARQ Protocol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8278"/>
              </p:ext>
            </p:extLst>
          </p:nvPr>
        </p:nvGraphicFramePr>
        <p:xfrm>
          <a:off x="5210341" y="559887"/>
          <a:ext cx="3784099" cy="365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44009">
                  <a:extLst>
                    <a:ext uri="{9D8B030D-6E8A-4147-A177-3AD203B41FA5}">
                      <a16:colId xmlns:a16="http://schemas.microsoft.com/office/drawing/2014/main" val="1311140237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402144982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344009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225244" y="376529"/>
            <a:ext cx="1034891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250488" y="1511208"/>
            <a:ext cx="0" cy="329434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7778" y="1534877"/>
            <a:ext cx="0" cy="3294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6949" y="1322873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S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27586" y="1275270"/>
            <a:ext cx="486481" cy="31918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ysClr val="windowText" lastClr="000000"/>
                </a:solidFill>
                <a:latin typeface="Bahnschrift" panose="020B0502040204020203"/>
              </a:rPr>
              <a:t>R</a:t>
            </a:r>
            <a:endParaRPr lang="en-US" sz="2100" dirty="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26707" y="1816901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226513" y="2119958"/>
            <a:ext cx="2571524" cy="21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66966" y="3303766"/>
            <a:ext cx="2531071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266771" y="2045190"/>
            <a:ext cx="2491007" cy="663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749658" y="17709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7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290747" y="2432034"/>
            <a:ext cx="2483314" cy="685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724544" y="2278844"/>
            <a:ext cx="269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8</a:t>
            </a:r>
            <a:endParaRPr lang="en-US" dirty="0"/>
          </a:p>
        </p:txBody>
      </p:sp>
      <p:sp>
        <p:nvSpPr>
          <p:cNvPr id="87" name="Multiply 86"/>
          <p:cNvSpPr/>
          <p:nvPr/>
        </p:nvSpPr>
        <p:spPr>
          <a:xfrm>
            <a:off x="8477871" y="254718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274270" y="3561075"/>
            <a:ext cx="2499791" cy="186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96270" y="5168900"/>
            <a:ext cx="2890379" cy="937238"/>
          </a:xfrm>
          <a:prstGeom prst="rect">
            <a:avLst/>
          </a:pr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/>
              </a:rPr>
              <a:t>Total observations=16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F69DC5-E405-4B38-BBA3-42E35C30C42C}"/>
              </a:ext>
            </a:extLst>
          </p:cNvPr>
          <p:cNvCxnSpPr/>
          <p:nvPr/>
        </p:nvCxnSpPr>
        <p:spPr>
          <a:xfrm>
            <a:off x="855084" y="1651359"/>
            <a:ext cx="58654" cy="532340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EB897D-D61D-4A1C-9DEB-AC69E02DB8D3}"/>
              </a:ext>
            </a:extLst>
          </p:cNvPr>
          <p:cNvCxnSpPr/>
          <p:nvPr/>
        </p:nvCxnSpPr>
        <p:spPr>
          <a:xfrm>
            <a:off x="4894726" y="1651359"/>
            <a:ext cx="56939" cy="53234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6105B3-7EF1-410F-A0D3-63CEA3FA1290}"/>
              </a:ext>
            </a:extLst>
          </p:cNvPr>
          <p:cNvCxnSpPr/>
          <p:nvPr/>
        </p:nvCxnSpPr>
        <p:spPr>
          <a:xfrm>
            <a:off x="855084" y="17996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4095BF-494C-40E7-BE07-A4C25F6D5DB0}"/>
              </a:ext>
            </a:extLst>
          </p:cNvPr>
          <p:cNvSpPr/>
          <p:nvPr/>
        </p:nvSpPr>
        <p:spPr>
          <a:xfrm>
            <a:off x="1505586" y="14728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AD0CBE-ADE0-4243-97CE-D1904780A172}"/>
              </a:ext>
            </a:extLst>
          </p:cNvPr>
          <p:cNvCxnSpPr/>
          <p:nvPr/>
        </p:nvCxnSpPr>
        <p:spPr>
          <a:xfrm>
            <a:off x="855084" y="22725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19E9719-E8E0-445C-BC3A-A3865C846129}"/>
              </a:ext>
            </a:extLst>
          </p:cNvPr>
          <p:cNvSpPr/>
          <p:nvPr/>
        </p:nvSpPr>
        <p:spPr>
          <a:xfrm>
            <a:off x="1505586" y="191984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DEC23A-393D-48ED-A6D7-4C86E02DED7D}"/>
              </a:ext>
            </a:extLst>
          </p:cNvPr>
          <p:cNvCxnSpPr/>
          <p:nvPr/>
        </p:nvCxnSpPr>
        <p:spPr>
          <a:xfrm>
            <a:off x="854234" y="26855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D1FFD8F-D839-49AC-AEE8-F8C926A4AE1B}"/>
              </a:ext>
            </a:extLst>
          </p:cNvPr>
          <p:cNvSpPr/>
          <p:nvPr/>
        </p:nvSpPr>
        <p:spPr>
          <a:xfrm>
            <a:off x="1526652" y="23229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BE0028-3002-4CD7-9DE2-E121032495EA}"/>
              </a:ext>
            </a:extLst>
          </p:cNvPr>
          <p:cNvCxnSpPr/>
          <p:nvPr/>
        </p:nvCxnSpPr>
        <p:spPr>
          <a:xfrm flipH="1">
            <a:off x="854234" y="2272530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5877E2-66BB-4D97-948E-C11B3B8D7494}"/>
              </a:ext>
            </a:extLst>
          </p:cNvPr>
          <p:cNvSpPr/>
          <p:nvPr/>
        </p:nvSpPr>
        <p:spPr>
          <a:xfrm>
            <a:off x="4819197" y="209469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C462FC-1E75-401F-8B06-0A7501702151}"/>
              </a:ext>
            </a:extLst>
          </p:cNvPr>
          <p:cNvCxnSpPr/>
          <p:nvPr/>
        </p:nvCxnSpPr>
        <p:spPr>
          <a:xfrm>
            <a:off x="854234" y="324862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714A05-2B6D-485B-B610-6D450614DD63}"/>
              </a:ext>
            </a:extLst>
          </p:cNvPr>
          <p:cNvSpPr/>
          <p:nvPr/>
        </p:nvSpPr>
        <p:spPr>
          <a:xfrm>
            <a:off x="1526652" y="288606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packet(4)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F9660-CF72-4C67-8B66-6E3BA6EA22EF}"/>
              </a:ext>
            </a:extLst>
          </p:cNvPr>
          <p:cNvCxnSpPr/>
          <p:nvPr/>
        </p:nvCxnSpPr>
        <p:spPr>
          <a:xfrm flipH="1">
            <a:off x="853384" y="2663377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5855EE-1507-40B5-BEB1-38C68A68D279}"/>
              </a:ext>
            </a:extLst>
          </p:cNvPr>
          <p:cNvSpPr/>
          <p:nvPr/>
        </p:nvSpPr>
        <p:spPr>
          <a:xfrm>
            <a:off x="4819197" y="2496443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2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E6C7DF-78BF-4D5B-9884-54B3EE558876}"/>
              </a:ext>
            </a:extLst>
          </p:cNvPr>
          <p:cNvCxnSpPr/>
          <p:nvPr/>
        </p:nvCxnSpPr>
        <p:spPr>
          <a:xfrm>
            <a:off x="864768" y="372748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6BC6C3-B7F7-490E-9426-DE1EB3256E44}"/>
              </a:ext>
            </a:extLst>
          </p:cNvPr>
          <p:cNvSpPr/>
          <p:nvPr/>
        </p:nvSpPr>
        <p:spPr>
          <a:xfrm>
            <a:off x="1558253" y="336492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ADF23-69D0-49A6-B2DA-1B6A9B7E3AD3}"/>
              </a:ext>
            </a:extLst>
          </p:cNvPr>
          <p:cNvCxnSpPr/>
          <p:nvPr/>
        </p:nvCxnSpPr>
        <p:spPr>
          <a:xfrm flipH="1">
            <a:off x="875301" y="3090441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8982C7-FA49-4D46-BE01-6053FE34F919}"/>
              </a:ext>
            </a:extLst>
          </p:cNvPr>
          <p:cNvSpPr/>
          <p:nvPr/>
        </p:nvSpPr>
        <p:spPr>
          <a:xfrm>
            <a:off x="4842978" y="290907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3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D2E5BD-D051-489E-87C4-6AAD8637909D}"/>
              </a:ext>
            </a:extLst>
          </p:cNvPr>
          <p:cNvCxnSpPr/>
          <p:nvPr/>
        </p:nvCxnSpPr>
        <p:spPr>
          <a:xfrm>
            <a:off x="875301" y="410317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FFC9A4-E7DD-4658-8703-C8402E193DC6}"/>
              </a:ext>
            </a:extLst>
          </p:cNvPr>
          <p:cNvSpPr/>
          <p:nvPr/>
        </p:nvSpPr>
        <p:spPr>
          <a:xfrm>
            <a:off x="1547719" y="374061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A8C7B3D-08DF-41C9-A7D7-BFAB8BA9914F}"/>
              </a:ext>
            </a:extLst>
          </p:cNvPr>
          <p:cNvCxnSpPr/>
          <p:nvPr/>
        </p:nvCxnSpPr>
        <p:spPr>
          <a:xfrm flipH="1">
            <a:off x="864768" y="3642468"/>
            <a:ext cx="4018576" cy="714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2FF2C8-0210-4C5F-AC63-63CE916DA7D1}"/>
              </a:ext>
            </a:extLst>
          </p:cNvPr>
          <p:cNvSpPr/>
          <p:nvPr/>
        </p:nvSpPr>
        <p:spPr>
          <a:xfrm>
            <a:off x="4842978" y="3459844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4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EFBADEA-5204-4ACF-B8B7-7BA52DE30B53}"/>
              </a:ext>
            </a:extLst>
          </p:cNvPr>
          <p:cNvCxnSpPr/>
          <p:nvPr/>
        </p:nvCxnSpPr>
        <p:spPr>
          <a:xfrm>
            <a:off x="893521" y="445993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A07938-609B-43F4-9B64-1C8BC90553F0}"/>
              </a:ext>
            </a:extLst>
          </p:cNvPr>
          <p:cNvSpPr/>
          <p:nvPr/>
        </p:nvSpPr>
        <p:spPr>
          <a:xfrm>
            <a:off x="1536337" y="417811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sp>
        <p:nvSpPr>
          <p:cNvPr id="115" name="Multiply 11">
            <a:extLst>
              <a:ext uri="{FF2B5EF4-FFF2-40B4-BE49-F238E27FC236}">
                <a16:creationId xmlns:a16="http://schemas.microsoft.com/office/drawing/2014/main" id="{00E17F96-9563-4CEB-B906-3A2704E5D3DF}"/>
              </a:ext>
            </a:extLst>
          </p:cNvPr>
          <p:cNvSpPr/>
          <p:nvPr/>
        </p:nvSpPr>
        <p:spPr>
          <a:xfrm>
            <a:off x="4621923" y="3865532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21B32CE-1693-4442-A1D9-758BBE317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0" t="37222" r="31334" b="27701"/>
          <a:stretch/>
        </p:blipFill>
        <p:spPr>
          <a:xfrm>
            <a:off x="39703" y="6394411"/>
            <a:ext cx="463463" cy="449203"/>
          </a:xfrm>
          <a:prstGeom prst="ellipse">
            <a:avLst/>
          </a:prstGeom>
        </p:spPr>
      </p:pic>
      <p:sp>
        <p:nvSpPr>
          <p:cNvPr id="117" name="Multiply 35">
            <a:extLst>
              <a:ext uri="{FF2B5EF4-FFF2-40B4-BE49-F238E27FC236}">
                <a16:creationId xmlns:a16="http://schemas.microsoft.com/office/drawing/2014/main" id="{6636271E-A4A9-43BB-964D-79AED0FA6752}"/>
              </a:ext>
            </a:extLst>
          </p:cNvPr>
          <p:cNvSpPr/>
          <p:nvPr/>
        </p:nvSpPr>
        <p:spPr>
          <a:xfrm>
            <a:off x="4921638" y="4224035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36">
            <a:extLst>
              <a:ext uri="{FF2B5EF4-FFF2-40B4-BE49-F238E27FC236}">
                <a16:creationId xmlns:a16="http://schemas.microsoft.com/office/drawing/2014/main" id="{2C298302-0612-42E4-8CC3-BDD70E0C0B19}"/>
              </a:ext>
            </a:extLst>
          </p:cNvPr>
          <p:cNvSpPr/>
          <p:nvPr/>
        </p:nvSpPr>
        <p:spPr>
          <a:xfrm>
            <a:off x="4894164" y="458008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FEAAA85-36A0-4EEF-B510-484E2CACC92E}"/>
              </a:ext>
            </a:extLst>
          </p:cNvPr>
          <p:cNvCxnSpPr/>
          <p:nvPr/>
        </p:nvCxnSpPr>
        <p:spPr>
          <a:xfrm>
            <a:off x="903205" y="489493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2D3BF4-E09A-4887-9A72-C70EC9E45F61}"/>
              </a:ext>
            </a:extLst>
          </p:cNvPr>
          <p:cNvSpPr/>
          <p:nvPr/>
        </p:nvSpPr>
        <p:spPr>
          <a:xfrm>
            <a:off x="1596690" y="4532384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packet(5)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8EE092-5831-45D6-B267-8E8386FBBEC7}"/>
              </a:ext>
            </a:extLst>
          </p:cNvPr>
          <p:cNvCxnSpPr/>
          <p:nvPr/>
        </p:nvCxnSpPr>
        <p:spPr>
          <a:xfrm>
            <a:off x="875301" y="5270630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385DC6-D222-42A7-8A4E-1D3260CF9072}"/>
              </a:ext>
            </a:extLst>
          </p:cNvPr>
          <p:cNvSpPr/>
          <p:nvPr/>
        </p:nvSpPr>
        <p:spPr>
          <a:xfrm>
            <a:off x="1586156" y="4908075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packet(6)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3187A5-3D08-4C2B-8544-4884EC2DC7D8}"/>
              </a:ext>
            </a:extLst>
          </p:cNvPr>
          <p:cNvCxnSpPr/>
          <p:nvPr/>
        </p:nvCxnSpPr>
        <p:spPr>
          <a:xfrm>
            <a:off x="893521" y="5600466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8C1CE6-ED73-49D7-8021-C28C2C00124A}"/>
              </a:ext>
            </a:extLst>
          </p:cNvPr>
          <p:cNvSpPr/>
          <p:nvPr/>
        </p:nvSpPr>
        <p:spPr>
          <a:xfrm>
            <a:off x="1536337" y="531864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packet(7)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B18655E-0428-4492-AA12-F30E0408FDED}"/>
              </a:ext>
            </a:extLst>
          </p:cNvPr>
          <p:cNvCxnSpPr/>
          <p:nvPr/>
        </p:nvCxnSpPr>
        <p:spPr>
          <a:xfrm flipH="1">
            <a:off x="916377" y="4908075"/>
            <a:ext cx="4005261" cy="935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B87331-27CD-485A-8DED-AA0B0EC1723A}"/>
              </a:ext>
            </a:extLst>
          </p:cNvPr>
          <p:cNvSpPr/>
          <p:nvPr/>
        </p:nvSpPr>
        <p:spPr>
          <a:xfrm>
            <a:off x="4842978" y="4798779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5</a:t>
            </a:r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035ECE-F02C-4993-B79E-C1F41F842F14}"/>
              </a:ext>
            </a:extLst>
          </p:cNvPr>
          <p:cNvCxnSpPr/>
          <p:nvPr/>
        </p:nvCxnSpPr>
        <p:spPr>
          <a:xfrm>
            <a:off x="879868" y="5925961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96DE2BC-760F-48A8-AF3A-79B2B9962BD4}"/>
              </a:ext>
            </a:extLst>
          </p:cNvPr>
          <p:cNvSpPr/>
          <p:nvPr/>
        </p:nvSpPr>
        <p:spPr>
          <a:xfrm>
            <a:off x="1522684" y="5644141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packet(8)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6AE6D1-085F-4278-9E16-5AF171CF610C}"/>
              </a:ext>
            </a:extLst>
          </p:cNvPr>
          <p:cNvCxnSpPr/>
          <p:nvPr/>
        </p:nvCxnSpPr>
        <p:spPr>
          <a:xfrm flipH="1">
            <a:off x="913738" y="5333661"/>
            <a:ext cx="4021073" cy="795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4248A7-D60C-462D-B58C-E1C13362514B}"/>
              </a:ext>
            </a:extLst>
          </p:cNvPr>
          <p:cNvSpPr/>
          <p:nvPr/>
        </p:nvSpPr>
        <p:spPr>
          <a:xfrm>
            <a:off x="4879261" y="5140318"/>
            <a:ext cx="30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6</a:t>
            </a:r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5A55FE-E17A-43A9-A211-EDDFEF78923A}"/>
              </a:ext>
            </a:extLst>
          </p:cNvPr>
          <p:cNvCxnSpPr/>
          <p:nvPr/>
        </p:nvCxnSpPr>
        <p:spPr>
          <a:xfrm>
            <a:off x="868231" y="6214453"/>
            <a:ext cx="4058144" cy="33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066AEC-FAA5-4BD1-9439-4EF4EDD8F446}"/>
              </a:ext>
            </a:extLst>
          </p:cNvPr>
          <p:cNvSpPr/>
          <p:nvPr/>
        </p:nvSpPr>
        <p:spPr>
          <a:xfrm>
            <a:off x="1511047" y="5932633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packet(9)</a:t>
            </a:r>
          </a:p>
        </p:txBody>
      </p:sp>
      <p:sp>
        <p:nvSpPr>
          <p:cNvPr id="144" name="Multiply 65">
            <a:extLst>
              <a:ext uri="{FF2B5EF4-FFF2-40B4-BE49-F238E27FC236}">
                <a16:creationId xmlns:a16="http://schemas.microsoft.com/office/drawing/2014/main" id="{D39634C8-6EF6-4277-A49F-6D4101070A24}"/>
              </a:ext>
            </a:extLst>
          </p:cNvPr>
          <p:cNvSpPr/>
          <p:nvPr/>
        </p:nvSpPr>
        <p:spPr>
          <a:xfrm>
            <a:off x="4905920" y="6084019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y 66">
            <a:extLst>
              <a:ext uri="{FF2B5EF4-FFF2-40B4-BE49-F238E27FC236}">
                <a16:creationId xmlns:a16="http://schemas.microsoft.com/office/drawing/2014/main" id="{D5809410-7A53-466D-9ED5-47E62A9BC2CC}"/>
              </a:ext>
            </a:extLst>
          </p:cNvPr>
          <p:cNvSpPr/>
          <p:nvPr/>
        </p:nvSpPr>
        <p:spPr>
          <a:xfrm>
            <a:off x="4879261" y="6409514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Multiply 67">
            <a:extLst>
              <a:ext uri="{FF2B5EF4-FFF2-40B4-BE49-F238E27FC236}">
                <a16:creationId xmlns:a16="http://schemas.microsoft.com/office/drawing/2014/main" id="{18F1B0C2-7B9E-4FE4-AA1A-0D833A861D13}"/>
              </a:ext>
            </a:extLst>
          </p:cNvPr>
          <p:cNvSpPr/>
          <p:nvPr/>
        </p:nvSpPr>
        <p:spPr>
          <a:xfrm>
            <a:off x="4657689" y="5705848"/>
            <a:ext cx="331080" cy="2999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57F2BE0-F3E4-4AEF-998C-A9080431FAEE}"/>
              </a:ext>
            </a:extLst>
          </p:cNvPr>
          <p:cNvSpPr/>
          <p:nvPr/>
        </p:nvSpPr>
        <p:spPr>
          <a:xfrm>
            <a:off x="308155" y="130861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71E973-A07B-45A4-BCB4-B12D95EE54DC}"/>
              </a:ext>
            </a:extLst>
          </p:cNvPr>
          <p:cNvSpPr/>
          <p:nvPr/>
        </p:nvSpPr>
        <p:spPr>
          <a:xfrm>
            <a:off x="4053323" y="1288121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698358E-5202-4682-921B-40CF13B6D7B6}"/>
              </a:ext>
            </a:extLst>
          </p:cNvPr>
          <p:cNvSpPr/>
          <p:nvPr/>
        </p:nvSpPr>
        <p:spPr>
          <a:xfrm>
            <a:off x="608186" y="16924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C2D065-2213-4C60-84AD-08E37B8DFDEB}"/>
              </a:ext>
            </a:extLst>
          </p:cNvPr>
          <p:cNvSpPr/>
          <p:nvPr/>
        </p:nvSpPr>
        <p:spPr>
          <a:xfrm>
            <a:off x="608186" y="2157467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3BE6314-0724-4656-BD99-A79362D63918}"/>
              </a:ext>
            </a:extLst>
          </p:cNvPr>
          <p:cNvSpPr/>
          <p:nvPr/>
        </p:nvSpPr>
        <p:spPr>
          <a:xfrm>
            <a:off x="608186" y="255998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5985339-0494-49A6-8471-703C3D83E042}"/>
              </a:ext>
            </a:extLst>
          </p:cNvPr>
          <p:cNvSpPr/>
          <p:nvPr/>
        </p:nvSpPr>
        <p:spPr>
          <a:xfrm>
            <a:off x="608186" y="311285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2DF9B9D-3C49-4528-ABDE-A0BD44B7D5AD}"/>
              </a:ext>
            </a:extLst>
          </p:cNvPr>
          <p:cNvSpPr/>
          <p:nvPr/>
        </p:nvSpPr>
        <p:spPr>
          <a:xfrm>
            <a:off x="608186" y="35778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5D1882-75FE-492C-984D-8031413A9B7B}"/>
              </a:ext>
            </a:extLst>
          </p:cNvPr>
          <p:cNvSpPr/>
          <p:nvPr/>
        </p:nvSpPr>
        <p:spPr>
          <a:xfrm>
            <a:off x="608186" y="4003936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E5199E6-FB8B-481D-BEC8-773D996152B9}"/>
              </a:ext>
            </a:extLst>
          </p:cNvPr>
          <p:cNvSpPr/>
          <p:nvPr/>
        </p:nvSpPr>
        <p:spPr>
          <a:xfrm>
            <a:off x="608186" y="434434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17AAAB-D811-43A4-9FA3-7B83857DDF1D}"/>
              </a:ext>
            </a:extLst>
          </p:cNvPr>
          <p:cNvSpPr/>
          <p:nvPr/>
        </p:nvSpPr>
        <p:spPr>
          <a:xfrm>
            <a:off x="608186" y="474600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797BBEF-E595-437E-B888-29BFBDCFC879}"/>
              </a:ext>
            </a:extLst>
          </p:cNvPr>
          <p:cNvSpPr/>
          <p:nvPr/>
        </p:nvSpPr>
        <p:spPr>
          <a:xfrm>
            <a:off x="608186" y="5096641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313B8A-AA11-41D5-9542-DCE2837D57A0}"/>
              </a:ext>
            </a:extLst>
          </p:cNvPr>
          <p:cNvSpPr/>
          <p:nvPr/>
        </p:nvSpPr>
        <p:spPr>
          <a:xfrm>
            <a:off x="608186" y="545708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954E1A-D820-4086-9846-7E23FEF79E1F}"/>
              </a:ext>
            </a:extLst>
          </p:cNvPr>
          <p:cNvSpPr/>
          <p:nvPr/>
        </p:nvSpPr>
        <p:spPr>
          <a:xfrm>
            <a:off x="608186" y="580959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274B752-D6ED-427D-9D87-3C3682C75D1B}"/>
              </a:ext>
            </a:extLst>
          </p:cNvPr>
          <p:cNvSpPr/>
          <p:nvPr/>
        </p:nvSpPr>
        <p:spPr>
          <a:xfrm>
            <a:off x="608186" y="614372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3EA622-9570-4573-AA6C-C03D15EC5C70}"/>
              </a:ext>
            </a:extLst>
          </p:cNvPr>
          <p:cNvSpPr/>
          <p:nvPr/>
        </p:nvSpPr>
        <p:spPr>
          <a:xfrm>
            <a:off x="5967912" y="1817620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5B45F6-B39A-483A-A51D-82CBCEAFADEA}"/>
              </a:ext>
            </a:extLst>
          </p:cNvPr>
          <p:cNvSpPr/>
          <p:nvPr/>
        </p:nvSpPr>
        <p:spPr>
          <a:xfrm>
            <a:off x="5967912" y="2125668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05B8816-E734-47F4-A996-D49953E5C1F1}"/>
              </a:ext>
            </a:extLst>
          </p:cNvPr>
          <p:cNvSpPr/>
          <p:nvPr/>
        </p:nvSpPr>
        <p:spPr>
          <a:xfrm>
            <a:off x="5967912" y="2406243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4A505FA-910C-437F-BF3B-D8BE22732A4D}"/>
              </a:ext>
            </a:extLst>
          </p:cNvPr>
          <p:cNvSpPr/>
          <p:nvPr/>
        </p:nvSpPr>
        <p:spPr>
          <a:xfrm>
            <a:off x="5966072" y="3150369"/>
            <a:ext cx="216000" cy="266400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6017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302708"/>
            <a:ext cx="8654247" cy="5406002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8000" dirty="0"/>
              <a:t>Station A needs to send a message consisting of 9 packets to station B using a sliding window(window size 3) and go-back-n error control strategy. All packets are ready and immediately </a:t>
            </a:r>
            <a:r>
              <a:rPr lang="en-US" sz="8000" dirty="0" err="1"/>
              <a:t>avavialble</a:t>
            </a:r>
            <a:r>
              <a:rPr lang="en-US" sz="8000" dirty="0"/>
              <a:t> for transmission. If every 5</a:t>
            </a:r>
            <a:r>
              <a:rPr lang="en-US" sz="8000" baseline="30000" dirty="0"/>
              <a:t>th</a:t>
            </a:r>
            <a:r>
              <a:rPr lang="en-US" sz="8000" dirty="0"/>
              <a:t> packet that A transmits gets lost( but no ACKS from B ever get lost), then what is the number of packets that A will transmit for sending the message to B?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600" dirty="0">
                <a:solidFill>
                  <a:srgbClr val="FF0000"/>
                </a:solidFill>
              </a:rPr>
              <a:t>(a) </a:t>
            </a:r>
            <a:r>
              <a:rPr lang="en-US" sz="8600" dirty="0"/>
              <a:t>12		</a:t>
            </a:r>
            <a:r>
              <a:rPr lang="en-US" sz="8600" dirty="0">
                <a:solidFill>
                  <a:srgbClr val="FF0000"/>
                </a:solidFill>
              </a:rPr>
              <a:t>(b)</a:t>
            </a:r>
            <a:r>
              <a:rPr lang="en-US" sz="8600" dirty="0"/>
              <a:t> 14		</a:t>
            </a:r>
            <a:r>
              <a:rPr lang="en-US" sz="8600" dirty="0">
                <a:solidFill>
                  <a:srgbClr val="FF0000"/>
                </a:solidFill>
              </a:rPr>
              <a:t>(c) </a:t>
            </a:r>
            <a:r>
              <a:rPr lang="en-US" sz="8600" dirty="0"/>
              <a:t>16</a:t>
            </a:r>
            <a:r>
              <a:rPr lang="en-US" sz="8600" dirty="0">
                <a:solidFill>
                  <a:srgbClr val="FF0000"/>
                </a:solidFill>
              </a:rPr>
              <a:t> 		(d) </a:t>
            </a:r>
            <a:r>
              <a:rPr lang="en-US" sz="8600" dirty="0"/>
              <a:t>18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Question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561279-1A5F-4688-A536-26FCD5E5A213}"/>
              </a:ext>
            </a:extLst>
          </p:cNvPr>
          <p:cNvSpPr/>
          <p:nvPr/>
        </p:nvSpPr>
        <p:spPr>
          <a:xfrm>
            <a:off x="3843020" y="5555292"/>
            <a:ext cx="1457960" cy="9877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49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Sliding Window protocols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3A1E33C-B423-453E-8EB9-7690D25F4CDB}"/>
              </a:ext>
            </a:extLst>
          </p:cNvPr>
          <p:cNvSpPr/>
          <p:nvPr/>
        </p:nvSpPr>
        <p:spPr>
          <a:xfrm>
            <a:off x="6012912" y="3073611"/>
            <a:ext cx="334703" cy="260473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04734"/>
                </a:lnTo>
                <a:lnTo>
                  <a:pt x="334703" y="260473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9CAB11E-427A-4663-9189-500A8CE134FC}"/>
              </a:ext>
            </a:extLst>
          </p:cNvPr>
          <p:cNvSpPr/>
          <p:nvPr/>
        </p:nvSpPr>
        <p:spPr>
          <a:xfrm>
            <a:off x="6012912" y="3073611"/>
            <a:ext cx="334703" cy="16210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1031"/>
                </a:lnTo>
                <a:lnTo>
                  <a:pt x="334703" y="162103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5A4D24-A535-4F71-8719-627EE4FBE24C}"/>
              </a:ext>
            </a:extLst>
          </p:cNvPr>
          <p:cNvSpPr/>
          <p:nvPr/>
        </p:nvSpPr>
        <p:spPr>
          <a:xfrm>
            <a:off x="6012912" y="3073611"/>
            <a:ext cx="334703" cy="6373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7328"/>
                </a:lnTo>
                <a:lnTo>
                  <a:pt x="334703" y="63732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A2BA3F5-48FA-422B-80B3-C756A0430E91}"/>
              </a:ext>
            </a:extLst>
          </p:cNvPr>
          <p:cNvSpPr/>
          <p:nvPr/>
        </p:nvSpPr>
        <p:spPr>
          <a:xfrm>
            <a:off x="4293080" y="2089908"/>
            <a:ext cx="2612375" cy="290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5477"/>
                </a:lnTo>
                <a:lnTo>
                  <a:pt x="2612375" y="145477"/>
                </a:lnTo>
                <a:lnTo>
                  <a:pt x="2612375" y="29095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5491CC2-80E9-4C12-87B1-F44A5F8872BD}"/>
              </a:ext>
            </a:extLst>
          </p:cNvPr>
          <p:cNvSpPr/>
          <p:nvPr/>
        </p:nvSpPr>
        <p:spPr>
          <a:xfrm>
            <a:off x="452830" y="3073611"/>
            <a:ext cx="334703" cy="16210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1031"/>
                </a:lnTo>
                <a:lnTo>
                  <a:pt x="334703" y="162103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5E10DD3-0360-4647-9FDE-A85351F56325}"/>
              </a:ext>
            </a:extLst>
          </p:cNvPr>
          <p:cNvSpPr/>
          <p:nvPr/>
        </p:nvSpPr>
        <p:spPr>
          <a:xfrm>
            <a:off x="452830" y="3073611"/>
            <a:ext cx="334703" cy="6373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7328"/>
                </a:lnTo>
                <a:lnTo>
                  <a:pt x="334703" y="63732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A53DBF-563A-4552-ABE1-F2A7CAB2874C}"/>
              </a:ext>
            </a:extLst>
          </p:cNvPr>
          <p:cNvSpPr/>
          <p:nvPr/>
        </p:nvSpPr>
        <p:spPr>
          <a:xfrm>
            <a:off x="1345373" y="2089908"/>
            <a:ext cx="2947706" cy="2909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47706" y="0"/>
                </a:moveTo>
                <a:lnTo>
                  <a:pt x="2947706" y="145477"/>
                </a:lnTo>
                <a:lnTo>
                  <a:pt x="0" y="145477"/>
                </a:lnTo>
                <a:lnTo>
                  <a:pt x="0" y="29095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6CD0793-308B-4F70-9847-DC8F2C572738}"/>
              </a:ext>
            </a:extLst>
          </p:cNvPr>
          <p:cNvSpPr/>
          <p:nvPr/>
        </p:nvSpPr>
        <p:spPr>
          <a:xfrm>
            <a:off x="2808111" y="1397160"/>
            <a:ext cx="2969937" cy="692748"/>
          </a:xfrm>
          <a:custGeom>
            <a:avLst/>
            <a:gdLst>
              <a:gd name="connsiteX0" fmla="*/ 0 w 2969937"/>
              <a:gd name="connsiteY0" fmla="*/ 0 h 692748"/>
              <a:gd name="connsiteX1" fmla="*/ 2969937 w 2969937"/>
              <a:gd name="connsiteY1" fmla="*/ 0 h 692748"/>
              <a:gd name="connsiteX2" fmla="*/ 2969937 w 2969937"/>
              <a:gd name="connsiteY2" fmla="*/ 692748 h 692748"/>
              <a:gd name="connsiteX3" fmla="*/ 0 w 2969937"/>
              <a:gd name="connsiteY3" fmla="*/ 692748 h 692748"/>
              <a:gd name="connsiteX4" fmla="*/ 0 w 2969937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937" h="692748">
                <a:moveTo>
                  <a:pt x="0" y="0"/>
                </a:moveTo>
                <a:lnTo>
                  <a:pt x="2969937" y="0"/>
                </a:lnTo>
                <a:lnTo>
                  <a:pt x="2969937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IN" sz="2400" kern="1200" dirty="0">
                <a:latin typeface="Bahnschrift" panose="020B0502040204020203" pitchFamily="34" charset="0"/>
              </a:rPr>
              <a:t>Data Link Protocols</a:t>
            </a:r>
            <a:endParaRPr lang="en-IN" sz="2400" kern="12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C9432DC-AB8F-427A-A5BF-6B7FB5031D10}"/>
              </a:ext>
            </a:extLst>
          </p:cNvPr>
          <p:cNvSpPr/>
          <p:nvPr/>
        </p:nvSpPr>
        <p:spPr>
          <a:xfrm>
            <a:off x="229695" y="2380863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For Noiseless Channels.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9408E2-BECE-49C1-BB6E-4562963DE08C}"/>
              </a:ext>
            </a:extLst>
          </p:cNvPr>
          <p:cNvSpPr/>
          <p:nvPr/>
        </p:nvSpPr>
        <p:spPr>
          <a:xfrm>
            <a:off x="787534" y="3364565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Simplex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65A380-37DE-4842-9455-9DB7975E5AD0}"/>
              </a:ext>
            </a:extLst>
          </p:cNvPr>
          <p:cNvSpPr/>
          <p:nvPr/>
        </p:nvSpPr>
        <p:spPr>
          <a:xfrm>
            <a:off x="787534" y="4348268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Stop and Wait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BBA17AF-97B6-4193-8305-80569410986B}"/>
              </a:ext>
            </a:extLst>
          </p:cNvPr>
          <p:cNvSpPr/>
          <p:nvPr/>
        </p:nvSpPr>
        <p:spPr>
          <a:xfrm>
            <a:off x="5789777" y="2380863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For Noisy Channels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BD5CC8F-2A2D-4C54-ADD5-CAE5A8E9E2C2}"/>
              </a:ext>
            </a:extLst>
          </p:cNvPr>
          <p:cNvSpPr/>
          <p:nvPr/>
        </p:nvSpPr>
        <p:spPr>
          <a:xfrm>
            <a:off x="6347616" y="3364565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>
                <a:solidFill>
                  <a:schemeClr val="tx1"/>
                </a:solidFill>
                <a:latin typeface="Bahnschrift" panose="020B0502040204020203" pitchFamily="34" charset="0"/>
              </a:rPr>
              <a:t>Stop and Wait ARQ</a:t>
            </a:r>
            <a:endParaRPr lang="en-IN" sz="24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A4A7DC3-13BE-4C95-A4FB-0139BF06D9BA}"/>
              </a:ext>
            </a:extLst>
          </p:cNvPr>
          <p:cNvSpPr/>
          <p:nvPr/>
        </p:nvSpPr>
        <p:spPr>
          <a:xfrm>
            <a:off x="6347616" y="4348268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>
                <a:solidFill>
                  <a:schemeClr val="tx1"/>
                </a:solidFill>
                <a:latin typeface="Bahnschrift" panose="020B0502040204020203" pitchFamily="34" charset="0"/>
              </a:rPr>
              <a:t>Go-Back-N ARQ</a:t>
            </a:r>
            <a:endParaRPr lang="en-IN" sz="24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8EED4C2-3870-4B3C-8571-171CD9911BDA}"/>
              </a:ext>
            </a:extLst>
          </p:cNvPr>
          <p:cNvSpPr/>
          <p:nvPr/>
        </p:nvSpPr>
        <p:spPr>
          <a:xfrm>
            <a:off x="6347616" y="5331971"/>
            <a:ext cx="2231356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>
                <a:solidFill>
                  <a:schemeClr val="tx1"/>
                </a:solidFill>
                <a:latin typeface="Bahnschrift" panose="020B0502040204020203" pitchFamily="34" charset="0"/>
              </a:rPr>
              <a:t>Selective Repeat ARQ</a:t>
            </a:r>
            <a:endParaRPr lang="en-IN" sz="24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0E86AE0-811A-4E66-A2C6-B9702660121D}"/>
              </a:ext>
            </a:extLst>
          </p:cNvPr>
          <p:cNvSpPr/>
          <p:nvPr/>
        </p:nvSpPr>
        <p:spPr>
          <a:xfrm>
            <a:off x="665441" y="5633920"/>
            <a:ext cx="2699941" cy="692748"/>
          </a:xfrm>
          <a:custGeom>
            <a:avLst/>
            <a:gdLst>
              <a:gd name="connsiteX0" fmla="*/ 0 w 2231356"/>
              <a:gd name="connsiteY0" fmla="*/ 0 h 692748"/>
              <a:gd name="connsiteX1" fmla="*/ 2231356 w 2231356"/>
              <a:gd name="connsiteY1" fmla="*/ 0 h 692748"/>
              <a:gd name="connsiteX2" fmla="*/ 2231356 w 2231356"/>
              <a:gd name="connsiteY2" fmla="*/ 692748 h 692748"/>
              <a:gd name="connsiteX3" fmla="*/ 0 w 2231356"/>
              <a:gd name="connsiteY3" fmla="*/ 692748 h 692748"/>
              <a:gd name="connsiteX4" fmla="*/ 0 w 2231356"/>
              <a:gd name="connsiteY4" fmla="*/ 0 h 69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6" h="692748">
                <a:moveTo>
                  <a:pt x="0" y="0"/>
                </a:moveTo>
                <a:lnTo>
                  <a:pt x="2231356" y="0"/>
                </a:lnTo>
                <a:lnTo>
                  <a:pt x="2231356" y="692748"/>
                </a:lnTo>
                <a:lnTo>
                  <a:pt x="0" y="692748"/>
                </a:lnTo>
                <a:lnTo>
                  <a:pt x="0" y="0"/>
                </a:lnTo>
                <a:close/>
              </a:path>
            </a:pathLst>
          </a:custGeom>
          <a:solidFill>
            <a:srgbClr val="BC8FDD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4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Sliding Window Protocol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915728-7400-4B61-8E76-451F4D4D3A1B}"/>
              </a:ext>
            </a:extLst>
          </p:cNvPr>
          <p:cNvSpPr/>
          <p:nvPr/>
        </p:nvSpPr>
        <p:spPr>
          <a:xfrm>
            <a:off x="5908441" y="4215715"/>
            <a:ext cx="2782730" cy="1992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83EC37-93D1-4F68-9C89-4DDDFC6C81CD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3365382" y="5211738"/>
            <a:ext cx="2543059" cy="76855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6588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Only the erroneous or lost frames are retransmitted, while correct frames are received and buffered.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receiver while keeping track of sequence numbers, buffers the frames in memory and sends </a:t>
            </a:r>
            <a:r>
              <a:rPr lang="en-US" dirty="0" err="1"/>
              <a:t>Nak</a:t>
            </a:r>
            <a:r>
              <a:rPr lang="en-US" dirty="0"/>
              <a:t> for only frame which is missing or damaged.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</p:spTree>
    <p:extLst>
      <p:ext uri="{BB962C8B-B14F-4D97-AF65-F5344CB8AC3E}">
        <p14:creationId xmlns:p14="http://schemas.microsoft.com/office/powerpoint/2010/main" val="83645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9835" y="2144300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84308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68639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6455" y="1308335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184A6-F09E-4D62-B9DD-E64B7E4A1AC7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269987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29BAC0-32F8-4699-B242-59F60D2DE61D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017D0-F334-43E5-AD04-3B492AD2FEC6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E1779D-3C85-431E-8C3D-9CAA1CF493C3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3591E-B13A-43F1-8F26-645EA1F861F6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C104F-2D3A-4DBE-9D5A-D46538E48FD0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34E1A-E6B8-48A4-82FA-DF9341599460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FB70E-7FBD-4A82-937F-EFB4C9705C43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EF4574-1C29-4130-A64D-7B7E43087777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3518134-5790-4ADA-8993-71B2DB92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26628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C68A4E2-5DB0-4E44-8750-507D3ACED612}"/>
              </a:ext>
            </a:extLst>
          </p:cNvPr>
          <p:cNvSpPr/>
          <p:nvPr/>
        </p:nvSpPr>
        <p:spPr>
          <a:xfrm>
            <a:off x="3106455" y="1308335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3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3A40E-F0FE-4E1E-8FB0-5CBD47AA920B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E8592-D4CB-48E6-9780-DD3A9848E4F4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A5FAD-4E1E-4C56-960F-B9AC880ECD11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888ADF-B493-4D99-AD1A-D2509C4B12DA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52A1AF-B1EE-46BD-BF67-A3A96A8379CB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02A052-12AF-4132-8D9E-2C3172E48CFB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20D474-4063-4DDC-99B3-D0DA1D475DDC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95DC2-9FC7-45F5-A599-695591714BE1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06C16-414B-4B07-999E-B0235C1E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26628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B4AA8E5-FDE5-4796-9B9C-0CDEA2FB5CDC}"/>
              </a:ext>
            </a:extLst>
          </p:cNvPr>
          <p:cNvSpPr/>
          <p:nvPr/>
        </p:nvSpPr>
        <p:spPr>
          <a:xfrm>
            <a:off x="2686577" y="1308450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79529" y="2614025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0096" y="2144300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1055094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4745" y="3419605"/>
            <a:ext cx="4077916" cy="874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C9F0B8B-67D0-4C2B-93E8-4EE107188870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5B5815-4DF8-4A00-983E-8D81268F8300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B8786-E73B-4FE3-949F-5C6E1A4F00EC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245C7-1954-4703-88E8-4C93723CF2C7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0158BA-606F-4771-9EDD-8622FC70C1E9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BD8BD3-48A5-42DD-B11E-7182C2001D4E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0AD5AE-52BE-45BC-9B19-10ABD5BAFD79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E8475A-9B63-4FF3-A9B1-75A48EAAAE98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062C2C-6279-4517-80A6-5D8086AF04D5}"/>
              </a:ext>
            </a:extLst>
          </p:cNvPr>
          <p:cNvSpPr/>
          <p:nvPr/>
        </p:nvSpPr>
        <p:spPr>
          <a:xfrm>
            <a:off x="8350368" y="323959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A80EE78-3383-4AD9-A2E2-04AF0018A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25309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525E700D-D33B-4BF6-BD11-89B61C42BBEB}"/>
              </a:ext>
            </a:extLst>
          </p:cNvPr>
          <p:cNvSpPr/>
          <p:nvPr/>
        </p:nvSpPr>
        <p:spPr>
          <a:xfrm>
            <a:off x="2686577" y="1308450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4745" y="3419605"/>
            <a:ext cx="4077916" cy="874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75477" y="457850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6E3AA-E565-48A1-BD56-27771E5766E1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09D670-AB4C-4A84-9B0F-46CBC8C6E1A0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71B90A-C4BF-4A50-AEE4-0AE412B2E8BE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08E33D-15F6-4210-A254-197E4D8BBBB1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91F2FA-4220-4C69-8D29-F447DBDAECAA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81FEEA-9868-4604-BEAA-699175F6234D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E5A526-9820-4BDD-A270-04EF538F826A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0DC78A-AE64-4E5B-8B52-6B5B73CCD693}"/>
              </a:ext>
            </a:extLst>
          </p:cNvPr>
          <p:cNvSpPr/>
          <p:nvPr/>
        </p:nvSpPr>
        <p:spPr>
          <a:xfrm>
            <a:off x="3960002" y="4531414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C0214-D12E-4824-B0BB-70919ED244F5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974530-4059-4233-A163-F8D777F9E120}"/>
              </a:ext>
            </a:extLst>
          </p:cNvPr>
          <p:cNvSpPr/>
          <p:nvPr/>
        </p:nvSpPr>
        <p:spPr>
          <a:xfrm>
            <a:off x="8350368" y="323959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8AE6D8-4595-431D-914A-4B2A8BD93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25309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05F746F7-951E-4CD5-A887-C231857BAD72}"/>
              </a:ext>
            </a:extLst>
          </p:cNvPr>
          <p:cNvSpPr/>
          <p:nvPr/>
        </p:nvSpPr>
        <p:spPr>
          <a:xfrm>
            <a:off x="2686577" y="1308450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7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4745" y="3419605"/>
            <a:ext cx="4077916" cy="874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75477" y="457850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74499" y="3745196"/>
            <a:ext cx="2564560" cy="614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5636712" y="4212258"/>
            <a:ext cx="313151" cy="3662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287885" y="4038603"/>
            <a:ext cx="4027234" cy="898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5B7A5F6-E4EA-494D-AF96-B07B1350158F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5D3208-4612-46B6-A907-B84ADCB90FA8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43A928-A064-407D-8CC0-4147557169C9}"/>
              </a:ext>
            </a:extLst>
          </p:cNvPr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3373C-4CA9-4E7F-92BC-877D0477E801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7024AC-6E29-4D76-9C61-B9CC0C7D52F9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FE06CB-E473-4B4B-B646-CA72FDDB112C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30981-E6AC-4371-877B-1ADCD79232AF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84B193-A817-4645-9D4A-3609D5600490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2CDF2F-0E57-4425-878E-BF0D1B782389}"/>
              </a:ext>
            </a:extLst>
          </p:cNvPr>
          <p:cNvSpPr/>
          <p:nvPr/>
        </p:nvSpPr>
        <p:spPr>
          <a:xfrm>
            <a:off x="3960002" y="4531414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5B5982-E5E9-4E89-9843-140BD741108F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2E7A1A-AED9-4C6D-A58C-DF4B95052A79}"/>
              </a:ext>
            </a:extLst>
          </p:cNvPr>
          <p:cNvSpPr/>
          <p:nvPr/>
        </p:nvSpPr>
        <p:spPr>
          <a:xfrm>
            <a:off x="8350368" y="323959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CC4576-A9EA-45E3-B4C2-FA82C8951534}"/>
              </a:ext>
            </a:extLst>
          </p:cNvPr>
          <p:cNvSpPr/>
          <p:nvPr/>
        </p:nvSpPr>
        <p:spPr>
          <a:xfrm>
            <a:off x="8354555" y="350707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F3CFD9-1DFB-4BCC-9E61-6F99D3B40C64}"/>
              </a:ext>
            </a:extLst>
          </p:cNvPr>
          <p:cNvSpPr/>
          <p:nvPr/>
        </p:nvSpPr>
        <p:spPr>
          <a:xfrm>
            <a:off x="8354555" y="381411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4DFA87C-20A6-421F-B167-03A230A33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25309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2D6C12EE-8170-46D9-A459-057D966423A6}"/>
              </a:ext>
            </a:extLst>
          </p:cNvPr>
          <p:cNvSpPr/>
          <p:nvPr/>
        </p:nvSpPr>
        <p:spPr>
          <a:xfrm>
            <a:off x="2262850" y="1295467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Selective Repeat ARQ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84745" y="2626551"/>
            <a:ext cx="3140" cy="423144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60434" cy="42314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8735" y="268464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7036" y="298845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7036" y="3319989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7036" y="361339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81603" y="3086673"/>
            <a:ext cx="4033516" cy="775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87036" y="406194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4745" y="3419605"/>
            <a:ext cx="4077916" cy="874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75477" y="4578506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74499" y="3745196"/>
            <a:ext cx="2564560" cy="614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5636712" y="4212258"/>
            <a:ext cx="313151" cy="3662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287885" y="4038603"/>
            <a:ext cx="4027234" cy="898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87036" y="5074233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357586" y="4513970"/>
            <a:ext cx="4027234" cy="898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AD6AB3B-13F8-4486-B9F7-E7F3A2CF019B}"/>
              </a:ext>
            </a:extLst>
          </p:cNvPr>
          <p:cNvSpPr/>
          <p:nvPr/>
        </p:nvSpPr>
        <p:spPr>
          <a:xfrm>
            <a:off x="7671321" y="2156826"/>
            <a:ext cx="131241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0C163-28A7-4909-BA04-330E2ABF65B9}"/>
              </a:ext>
            </a:extLst>
          </p:cNvPr>
          <p:cNvSpPr/>
          <p:nvPr/>
        </p:nvSpPr>
        <p:spPr>
          <a:xfrm>
            <a:off x="3734169" y="2172119"/>
            <a:ext cx="110573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A40A21-25B1-4AB2-AD50-B8A89ECAE83B}"/>
              </a:ext>
            </a:extLst>
          </p:cNvPr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8257-BBB6-4595-9616-55AA81C8E43A}"/>
              </a:ext>
            </a:extLst>
          </p:cNvPr>
          <p:cNvSpPr/>
          <p:nvPr/>
        </p:nvSpPr>
        <p:spPr>
          <a:xfrm>
            <a:off x="3960002" y="2585938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A7199F-1B30-4E67-870E-1A64DC465884}"/>
              </a:ext>
            </a:extLst>
          </p:cNvPr>
          <p:cNvSpPr/>
          <p:nvPr/>
        </p:nvSpPr>
        <p:spPr>
          <a:xfrm>
            <a:off x="3960002" y="289298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3837A-D950-4656-9DBE-8AD3512DA5AB}"/>
              </a:ext>
            </a:extLst>
          </p:cNvPr>
          <p:cNvSpPr/>
          <p:nvPr/>
        </p:nvSpPr>
        <p:spPr>
          <a:xfrm>
            <a:off x="3960002" y="320002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EF1BEB-ED6A-4A5C-BC33-7CD1C8A966C9}"/>
              </a:ext>
            </a:extLst>
          </p:cNvPr>
          <p:cNvSpPr/>
          <p:nvPr/>
        </p:nvSpPr>
        <p:spPr>
          <a:xfrm>
            <a:off x="3960002" y="350707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69CCC5-7488-4DA4-8317-18C3AED9FD9A}"/>
              </a:ext>
            </a:extLst>
          </p:cNvPr>
          <p:cNvSpPr/>
          <p:nvPr/>
        </p:nvSpPr>
        <p:spPr>
          <a:xfrm>
            <a:off x="3960002" y="397595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1784AD-45AE-4FA9-951F-00B8EEE39D19}"/>
              </a:ext>
            </a:extLst>
          </p:cNvPr>
          <p:cNvSpPr/>
          <p:nvPr/>
        </p:nvSpPr>
        <p:spPr>
          <a:xfrm>
            <a:off x="3960002" y="4531414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24F774-6B6D-476E-A072-E5F47FB2B449}"/>
              </a:ext>
            </a:extLst>
          </p:cNvPr>
          <p:cNvSpPr/>
          <p:nvPr/>
        </p:nvSpPr>
        <p:spPr>
          <a:xfrm>
            <a:off x="3960002" y="5034791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9E609A-37E6-43EC-8A14-D6C255B6B5F5}"/>
              </a:ext>
            </a:extLst>
          </p:cNvPr>
          <p:cNvSpPr/>
          <p:nvPr/>
        </p:nvSpPr>
        <p:spPr>
          <a:xfrm>
            <a:off x="8350368" y="2941359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92FC59-160C-41CE-A19D-4199F8CD8B26}"/>
              </a:ext>
            </a:extLst>
          </p:cNvPr>
          <p:cNvSpPr/>
          <p:nvPr/>
        </p:nvSpPr>
        <p:spPr>
          <a:xfrm>
            <a:off x="8350368" y="323959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FF49BF-80BB-42F8-9237-DAD1CCBFB00D}"/>
              </a:ext>
            </a:extLst>
          </p:cNvPr>
          <p:cNvSpPr/>
          <p:nvPr/>
        </p:nvSpPr>
        <p:spPr>
          <a:xfrm>
            <a:off x="8354555" y="3507072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73B9CD-A0BB-4946-98F4-E3F352F39EFF}"/>
              </a:ext>
            </a:extLst>
          </p:cNvPr>
          <p:cNvSpPr/>
          <p:nvPr/>
        </p:nvSpPr>
        <p:spPr>
          <a:xfrm>
            <a:off x="8354555" y="3814117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EB0E16-386B-4187-89C9-45119BD14334}"/>
              </a:ext>
            </a:extLst>
          </p:cNvPr>
          <p:cNvSpPr/>
          <p:nvPr/>
        </p:nvSpPr>
        <p:spPr>
          <a:xfrm>
            <a:off x="8395619" y="4292676"/>
            <a:ext cx="291785" cy="197404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614C0CD-20C7-4A88-A31A-1AA71481B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65733"/>
              </p:ext>
            </p:extLst>
          </p:nvPr>
        </p:nvGraphicFramePr>
        <p:xfrm>
          <a:off x="1000850" y="1513180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F637557C-CA18-414B-B8F1-76CF014E993D}"/>
              </a:ext>
            </a:extLst>
          </p:cNvPr>
          <p:cNvSpPr/>
          <p:nvPr/>
        </p:nvSpPr>
        <p:spPr>
          <a:xfrm>
            <a:off x="2262850" y="1295467"/>
            <a:ext cx="1678490" cy="76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833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858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1D63E-13C8-4896-B78D-78925938C4ED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38222-C25C-4A1B-8195-08B5ADE984F7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79163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4866" y="2981195"/>
            <a:ext cx="450939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17B9F-9D77-45B9-B348-4D3A42A92663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1F0C1-3037-4E5A-80F8-D0C25D95FD63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0991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086" y="2981195"/>
            <a:ext cx="826720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7B74A-8A40-4844-A5CE-75749D6F7A4F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6F50CB-73DB-4F47-B401-38EEB159F830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54152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18148" y="2981195"/>
            <a:ext cx="1277658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B4DE1-E390-4956-8514-AC5BE3B07DE3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2A010-D1D9-4D28-82C5-3F017C02D8F6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72918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Stop and Wait ARQ Protocol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7885" y="2626551"/>
            <a:ext cx="0" cy="24707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27527" y="2626551"/>
            <a:ext cx="0" cy="24707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6861"/>
              </p:ext>
            </p:extLst>
          </p:nvPr>
        </p:nvGraphicFramePr>
        <p:xfrm>
          <a:off x="211710" y="3075488"/>
          <a:ext cx="37840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55">
                  <a:extLst>
                    <a:ext uri="{9D8B030D-6E8A-4147-A177-3AD203B41FA5}">
                      <a16:colId xmlns:a16="http://schemas.microsoft.com/office/drawing/2014/main" val="80921159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098857971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00673826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971896925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647915813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19103409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512547589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71378144"/>
                    </a:ext>
                  </a:extLst>
                </a:gridCol>
                <a:gridCol w="420455">
                  <a:extLst>
                    <a:ext uri="{9D8B030D-6E8A-4147-A177-3AD203B41FA5}">
                      <a16:colId xmlns:a16="http://schemas.microsoft.com/office/drawing/2014/main" val="2756854449"/>
                    </a:ext>
                  </a:extLst>
                </a:gridCol>
              </a:tblGrid>
              <a:tr h="344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299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3399" y="4133589"/>
            <a:ext cx="35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424" y="4133589"/>
            <a:ext cx="488515" cy="390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18148" y="2981195"/>
            <a:ext cx="1277658" cy="588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87885" y="2774864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8387" y="2448057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7885" y="3247722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8387" y="2895039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packet(2)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7035" y="3660731"/>
            <a:ext cx="4039642" cy="300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59453" y="3298176"/>
            <a:ext cx="2154476" cy="53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Data packet(3)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87035" y="3247722"/>
            <a:ext cx="4039643" cy="885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51998" y="30698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/>
              </a:rPr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E48C5E-CBAB-4167-8A60-E80A310DFF99}"/>
              </a:ext>
            </a:extLst>
          </p:cNvPr>
          <p:cNvSpPr/>
          <p:nvPr/>
        </p:nvSpPr>
        <p:spPr>
          <a:xfrm>
            <a:off x="3742656" y="2074263"/>
            <a:ext cx="1090458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D234E-2115-4037-A6A8-94043FACCFA0}"/>
              </a:ext>
            </a:extLst>
          </p:cNvPr>
          <p:cNvSpPr/>
          <p:nvPr/>
        </p:nvSpPr>
        <p:spPr>
          <a:xfrm>
            <a:off x="7667800" y="2074263"/>
            <a:ext cx="1319454" cy="356992"/>
          </a:xfrm>
          <a:prstGeom prst="rect">
            <a:avLst/>
          </a:prstGeom>
          <a:solidFill>
            <a:srgbClr val="BC8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16410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2329</Words>
  <Application>Microsoft Office PowerPoint</Application>
  <PresentationFormat>On-screen Show (4:3)</PresentationFormat>
  <Paragraphs>1034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Question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Stop and Wait ARQ Protocol</vt:lpstr>
      <vt:lpstr>Go-BACK-N</vt:lpstr>
      <vt:lpstr>PowerPoint Presentation</vt:lpstr>
      <vt:lpstr>Stop and Wait  ARQ Protocol</vt:lpstr>
      <vt:lpstr>Stop and Wait  ARQ Protocol</vt:lpstr>
      <vt:lpstr>Stop and Wait  ARQ Protocol</vt:lpstr>
      <vt:lpstr>Question</vt:lpstr>
      <vt:lpstr>Sliding Window protocols</vt:lpstr>
      <vt:lpstr>Selective Repeat ARQ</vt:lpstr>
      <vt:lpstr>Selective Repeat ARQ</vt:lpstr>
      <vt:lpstr>Selective Repeat ARQ</vt:lpstr>
      <vt:lpstr>Selective Repeat ARQ</vt:lpstr>
      <vt:lpstr>Selective Repeat ARQ</vt:lpstr>
      <vt:lpstr>Selective Repeat ARQ</vt:lpstr>
      <vt:lpstr>Selective Repeat ARQ</vt:lpstr>
      <vt:lpstr>Selective Repeat ARQ</vt:lpstr>
      <vt:lpstr>Selective Repeat ARQ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200</cp:revision>
  <dcterms:created xsi:type="dcterms:W3CDTF">2020-12-01T08:07:04Z</dcterms:created>
  <dcterms:modified xsi:type="dcterms:W3CDTF">2021-01-18T07:01:06Z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306380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