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258" r:id="rId3"/>
    <p:sldId id="262" r:id="rId4"/>
    <p:sldId id="260" r:id="rId5"/>
    <p:sldId id="298" r:id="rId6"/>
    <p:sldId id="297" r:id="rId7"/>
    <p:sldId id="296" r:id="rId8"/>
    <p:sldId id="263" r:id="rId9"/>
    <p:sldId id="264" r:id="rId10"/>
    <p:sldId id="265" r:id="rId11"/>
    <p:sldId id="268" r:id="rId12"/>
    <p:sldId id="269" r:id="rId13"/>
    <p:sldId id="272" r:id="rId14"/>
    <p:sldId id="273" r:id="rId15"/>
    <p:sldId id="299" r:id="rId16"/>
    <p:sldId id="301" r:id="rId17"/>
    <p:sldId id="300" r:id="rId18"/>
    <p:sldId id="274" r:id="rId19"/>
    <p:sldId id="275" r:id="rId20"/>
    <p:sldId id="306" r:id="rId21"/>
    <p:sldId id="305" r:id="rId22"/>
    <p:sldId id="304" r:id="rId23"/>
    <p:sldId id="303" r:id="rId24"/>
    <p:sldId id="302" r:id="rId25"/>
    <p:sldId id="277" r:id="rId26"/>
    <p:sldId id="312" r:id="rId27"/>
    <p:sldId id="311" r:id="rId28"/>
    <p:sldId id="310" r:id="rId29"/>
    <p:sldId id="309" r:id="rId30"/>
    <p:sldId id="308" r:id="rId31"/>
    <p:sldId id="281" r:id="rId32"/>
    <p:sldId id="279" r:id="rId33"/>
    <p:sldId id="314" r:id="rId34"/>
    <p:sldId id="313" r:id="rId35"/>
    <p:sldId id="282" r:id="rId36"/>
    <p:sldId id="283" r:id="rId37"/>
    <p:sldId id="284" r:id="rId38"/>
    <p:sldId id="317" r:id="rId39"/>
    <p:sldId id="316" r:id="rId40"/>
    <p:sldId id="315" r:id="rId41"/>
    <p:sldId id="318" r:id="rId42"/>
    <p:sldId id="286" r:id="rId43"/>
    <p:sldId id="323" r:id="rId44"/>
    <p:sldId id="322" r:id="rId45"/>
    <p:sldId id="321" r:id="rId46"/>
    <p:sldId id="320" r:id="rId47"/>
    <p:sldId id="287" r:id="rId48"/>
    <p:sldId id="324" r:id="rId49"/>
    <p:sldId id="280" r:id="rId50"/>
    <p:sldId id="327" r:id="rId51"/>
    <p:sldId id="326" r:id="rId52"/>
    <p:sldId id="325" r:id="rId53"/>
    <p:sldId id="288" r:id="rId54"/>
    <p:sldId id="328" r:id="rId55"/>
    <p:sldId id="329" r:id="rId56"/>
    <p:sldId id="289" r:id="rId57"/>
    <p:sldId id="290" r:id="rId58"/>
    <p:sldId id="330" r:id="rId59"/>
    <p:sldId id="331" r:id="rId60"/>
    <p:sldId id="291" r:id="rId61"/>
    <p:sldId id="332" r:id="rId62"/>
    <p:sldId id="292" r:id="rId63"/>
    <p:sldId id="333" r:id="rId64"/>
    <p:sldId id="293" r:id="rId65"/>
    <p:sldId id="335" r:id="rId66"/>
    <p:sldId id="334" r:id="rId67"/>
    <p:sldId id="294" r:id="rId68"/>
    <p:sldId id="336" r:id="rId69"/>
    <p:sldId id="295" r:id="rId70"/>
    <p:sldId id="257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38BE"/>
    <a:srgbClr val="C98EEE"/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CFD405-1F75-424D-A23F-0107480B18F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6970FF-5D69-48CA-ABDD-0167DB4537F9}" type="pres">
      <dgm:prSet presAssocID="{8ACFD405-1F75-424D-A23F-0107480B18F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410FA5C9-E468-42B4-83FA-FD193FAE2B50}" type="presOf" srcId="{8ACFD405-1F75-424D-A23F-0107480B18F1}" destId="{1A6970FF-5D69-48CA-ABDD-0167DB4537F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AAE3C-56C3-4049-B753-61FF5D760C8B}" type="doc">
      <dgm:prSet loTypeId="urn:microsoft.com/office/officeart/2005/8/layout/hierarchy6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FECAE-CCBF-4688-BC99-F827FB74CD67}">
      <dgm:prSet phldrT="[Text]" custT="1"/>
      <dgm:spPr>
        <a:solidFill>
          <a:srgbClr val="8538BE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3200" dirty="0">
              <a:latin typeface="Bahnschrift" pitchFamily="34" charset="0"/>
            </a:rPr>
            <a:t>Types of Broadcasting</a:t>
          </a:r>
        </a:p>
      </dgm:t>
    </dgm:pt>
    <dgm:pt modelId="{7E45FFF3-0ABB-410C-BD48-AEBF44BF94EC}" type="parTrans" cxnId="{4A833144-DF63-4D33-9017-0BC9EB2546A9}">
      <dgm:prSet/>
      <dgm:spPr/>
      <dgm:t>
        <a:bodyPr/>
        <a:lstStyle/>
        <a:p>
          <a:endParaRPr lang="en-US"/>
        </a:p>
      </dgm:t>
    </dgm:pt>
    <dgm:pt modelId="{D62200A0-D8B2-42F7-A4CB-2CE509BE4518}" type="sibTrans" cxnId="{4A833144-DF63-4D33-9017-0BC9EB2546A9}">
      <dgm:prSet/>
      <dgm:spPr/>
      <dgm:t>
        <a:bodyPr/>
        <a:lstStyle/>
        <a:p>
          <a:endParaRPr lang="en-US"/>
        </a:p>
      </dgm:t>
    </dgm:pt>
    <dgm:pt modelId="{8968A50B-F081-42AD-B9F2-93ACF3DFC637}">
      <dgm:prSet phldrT="[Text]" custT="1"/>
      <dgm:spPr>
        <a:solidFill>
          <a:srgbClr val="8538BE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3200" dirty="0">
              <a:latin typeface="Bahnschrift" pitchFamily="34" charset="0"/>
            </a:rPr>
            <a:t>Direct Broadcast</a:t>
          </a:r>
        </a:p>
      </dgm:t>
    </dgm:pt>
    <dgm:pt modelId="{5776569A-24AA-45D8-A806-0AE1A7F2353B}" type="parTrans" cxnId="{F770E3A0-F6C9-43D9-BB05-A923296F6155}">
      <dgm:prSet/>
      <dgm:spPr>
        <a:solidFill>
          <a:srgbClr val="8538BE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1BDF5F0-0196-4DD9-AE5B-D63EB5EBCBF0}" type="sibTrans" cxnId="{F770E3A0-F6C9-43D9-BB05-A923296F6155}">
      <dgm:prSet/>
      <dgm:spPr/>
      <dgm:t>
        <a:bodyPr/>
        <a:lstStyle/>
        <a:p>
          <a:endParaRPr lang="en-US"/>
        </a:p>
      </dgm:t>
    </dgm:pt>
    <dgm:pt modelId="{D72948D4-857F-4A11-82E5-14D967AC2BCA}">
      <dgm:prSet phldrT="[Text]" custT="1"/>
      <dgm:spPr>
        <a:solidFill>
          <a:srgbClr val="8538BE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200" dirty="0">
              <a:latin typeface="Bahnschrift" pitchFamily="34" charset="0"/>
            </a:rPr>
            <a:t>Limited Broadcast</a:t>
          </a:r>
        </a:p>
      </dgm:t>
    </dgm:pt>
    <dgm:pt modelId="{1262F83F-972A-4320-9D36-FC172148E2FC}" type="parTrans" cxnId="{D1A0C026-9DBA-4AD1-9D7A-247F8F3A1E83}">
      <dgm:prSet/>
      <dgm:spPr>
        <a:solidFill>
          <a:srgbClr val="8538BE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9316C65-8BC3-4031-B4BB-13BC704B42C0}" type="sibTrans" cxnId="{D1A0C026-9DBA-4AD1-9D7A-247F8F3A1E83}">
      <dgm:prSet/>
      <dgm:spPr/>
      <dgm:t>
        <a:bodyPr/>
        <a:lstStyle/>
        <a:p>
          <a:endParaRPr lang="en-US"/>
        </a:p>
      </dgm:t>
    </dgm:pt>
    <dgm:pt modelId="{7C6FAC09-9B35-442C-99EA-4EE7DA48E41F}" type="pres">
      <dgm:prSet presAssocID="{2ACAAE3C-56C3-4049-B753-61FF5D760C8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CE1013A-22FB-4D90-AA18-30E02D5FE412}" type="pres">
      <dgm:prSet presAssocID="{2ACAAE3C-56C3-4049-B753-61FF5D760C8B}" presName="hierFlow" presStyleCnt="0"/>
      <dgm:spPr/>
    </dgm:pt>
    <dgm:pt modelId="{8083A330-6F3F-4F40-850C-EAB2B4DB0557}" type="pres">
      <dgm:prSet presAssocID="{2ACAAE3C-56C3-4049-B753-61FF5D760C8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4A3789D-5853-4A5D-9B4D-5453DDA7F0BE}" type="pres">
      <dgm:prSet presAssocID="{136FECAE-CCBF-4688-BC99-F827FB74CD67}" presName="Name14" presStyleCnt="0"/>
      <dgm:spPr/>
    </dgm:pt>
    <dgm:pt modelId="{ADD04197-48B0-4A75-9D5A-3269414FCAA5}" type="pres">
      <dgm:prSet presAssocID="{136FECAE-CCBF-4688-BC99-F827FB74CD67}" presName="level1Shape" presStyleLbl="node0" presStyleIdx="0" presStyleCnt="1" custScaleX="126829">
        <dgm:presLayoutVars>
          <dgm:chPref val="3"/>
        </dgm:presLayoutVars>
      </dgm:prSet>
      <dgm:spPr/>
    </dgm:pt>
    <dgm:pt modelId="{E6595710-840E-4E00-8948-C8CC64EBC778}" type="pres">
      <dgm:prSet presAssocID="{136FECAE-CCBF-4688-BC99-F827FB74CD67}" presName="hierChild2" presStyleCnt="0"/>
      <dgm:spPr/>
    </dgm:pt>
    <dgm:pt modelId="{230F2745-AD4A-49F2-933F-1E6EE37BF245}" type="pres">
      <dgm:prSet presAssocID="{5776569A-24AA-45D8-A806-0AE1A7F2353B}" presName="Name19" presStyleLbl="parChTrans1D2" presStyleIdx="0" presStyleCnt="2"/>
      <dgm:spPr/>
    </dgm:pt>
    <dgm:pt modelId="{562C7FCE-4A6F-4B7B-BE04-7B565BD1FDF9}" type="pres">
      <dgm:prSet presAssocID="{8968A50B-F081-42AD-B9F2-93ACF3DFC637}" presName="Name21" presStyleCnt="0"/>
      <dgm:spPr/>
    </dgm:pt>
    <dgm:pt modelId="{70118CD5-8BF5-4C34-8660-00EA64FEAEB0}" type="pres">
      <dgm:prSet presAssocID="{8968A50B-F081-42AD-B9F2-93ACF3DFC637}" presName="level2Shape" presStyleLbl="node2" presStyleIdx="0" presStyleCnt="2"/>
      <dgm:spPr/>
    </dgm:pt>
    <dgm:pt modelId="{AA5F746C-0A6C-41A8-99D1-53E36414789D}" type="pres">
      <dgm:prSet presAssocID="{8968A50B-F081-42AD-B9F2-93ACF3DFC637}" presName="hierChild3" presStyleCnt="0"/>
      <dgm:spPr/>
    </dgm:pt>
    <dgm:pt modelId="{8AEC2F21-1FC5-46EE-98A0-E53681868DE3}" type="pres">
      <dgm:prSet presAssocID="{1262F83F-972A-4320-9D36-FC172148E2FC}" presName="Name19" presStyleLbl="parChTrans1D2" presStyleIdx="1" presStyleCnt="2"/>
      <dgm:spPr/>
    </dgm:pt>
    <dgm:pt modelId="{E570C2B0-4432-40BE-886F-8BA6E63E158A}" type="pres">
      <dgm:prSet presAssocID="{D72948D4-857F-4A11-82E5-14D967AC2BCA}" presName="Name21" presStyleCnt="0"/>
      <dgm:spPr/>
    </dgm:pt>
    <dgm:pt modelId="{52BA4FC6-A653-4545-8CC7-A5A5A5DDC4FC}" type="pres">
      <dgm:prSet presAssocID="{D72948D4-857F-4A11-82E5-14D967AC2BCA}" presName="level2Shape" presStyleLbl="node2" presStyleIdx="1" presStyleCnt="2"/>
      <dgm:spPr/>
    </dgm:pt>
    <dgm:pt modelId="{5412E323-F057-4F72-BBB3-AE9545311CC4}" type="pres">
      <dgm:prSet presAssocID="{D72948D4-857F-4A11-82E5-14D967AC2BCA}" presName="hierChild3" presStyleCnt="0"/>
      <dgm:spPr/>
    </dgm:pt>
    <dgm:pt modelId="{6C8D8F57-2A0F-4617-B7BF-7F1FDDD14156}" type="pres">
      <dgm:prSet presAssocID="{2ACAAE3C-56C3-4049-B753-61FF5D760C8B}" presName="bgShapesFlow" presStyleCnt="0"/>
      <dgm:spPr/>
    </dgm:pt>
  </dgm:ptLst>
  <dgm:cxnLst>
    <dgm:cxn modelId="{56BC7D1A-F0B6-4B82-A7E3-61CA69F805CF}" type="presOf" srcId="{5776569A-24AA-45D8-A806-0AE1A7F2353B}" destId="{230F2745-AD4A-49F2-933F-1E6EE37BF245}" srcOrd="0" destOrd="0" presId="urn:microsoft.com/office/officeart/2005/8/layout/hierarchy6"/>
    <dgm:cxn modelId="{D1A0C026-9DBA-4AD1-9D7A-247F8F3A1E83}" srcId="{136FECAE-CCBF-4688-BC99-F827FB74CD67}" destId="{D72948D4-857F-4A11-82E5-14D967AC2BCA}" srcOrd="1" destOrd="0" parTransId="{1262F83F-972A-4320-9D36-FC172148E2FC}" sibTransId="{29316C65-8BC3-4031-B4BB-13BC704B42C0}"/>
    <dgm:cxn modelId="{4A833144-DF63-4D33-9017-0BC9EB2546A9}" srcId="{2ACAAE3C-56C3-4049-B753-61FF5D760C8B}" destId="{136FECAE-CCBF-4688-BC99-F827FB74CD67}" srcOrd="0" destOrd="0" parTransId="{7E45FFF3-0ABB-410C-BD48-AEBF44BF94EC}" sibTransId="{D62200A0-D8B2-42F7-A4CB-2CE509BE4518}"/>
    <dgm:cxn modelId="{89922E6F-787A-4EFE-A67C-3AAB70D4447D}" type="presOf" srcId="{1262F83F-972A-4320-9D36-FC172148E2FC}" destId="{8AEC2F21-1FC5-46EE-98A0-E53681868DE3}" srcOrd="0" destOrd="0" presId="urn:microsoft.com/office/officeart/2005/8/layout/hierarchy6"/>
    <dgm:cxn modelId="{15948F56-832D-4A90-9C20-3BC1FC38242F}" type="presOf" srcId="{D72948D4-857F-4A11-82E5-14D967AC2BCA}" destId="{52BA4FC6-A653-4545-8CC7-A5A5A5DDC4FC}" srcOrd="0" destOrd="0" presId="urn:microsoft.com/office/officeart/2005/8/layout/hierarchy6"/>
    <dgm:cxn modelId="{F770E3A0-F6C9-43D9-BB05-A923296F6155}" srcId="{136FECAE-CCBF-4688-BC99-F827FB74CD67}" destId="{8968A50B-F081-42AD-B9F2-93ACF3DFC637}" srcOrd="0" destOrd="0" parTransId="{5776569A-24AA-45D8-A806-0AE1A7F2353B}" sibTransId="{71BDF5F0-0196-4DD9-AE5B-D63EB5EBCBF0}"/>
    <dgm:cxn modelId="{8FC30EA4-5D14-400C-AD83-B59BC21A49DE}" type="presOf" srcId="{2ACAAE3C-56C3-4049-B753-61FF5D760C8B}" destId="{7C6FAC09-9B35-442C-99EA-4EE7DA48E41F}" srcOrd="0" destOrd="0" presId="urn:microsoft.com/office/officeart/2005/8/layout/hierarchy6"/>
    <dgm:cxn modelId="{4E0D03B7-F17C-40DE-B256-41B714C3FFF7}" type="presOf" srcId="{8968A50B-F081-42AD-B9F2-93ACF3DFC637}" destId="{70118CD5-8BF5-4C34-8660-00EA64FEAEB0}" srcOrd="0" destOrd="0" presId="urn:microsoft.com/office/officeart/2005/8/layout/hierarchy6"/>
    <dgm:cxn modelId="{E29BDFCC-2C86-4041-8B56-57F1A11E9708}" type="presOf" srcId="{136FECAE-CCBF-4688-BC99-F827FB74CD67}" destId="{ADD04197-48B0-4A75-9D5A-3269414FCAA5}" srcOrd="0" destOrd="0" presId="urn:microsoft.com/office/officeart/2005/8/layout/hierarchy6"/>
    <dgm:cxn modelId="{D592F5E6-3A01-4AED-908B-E856EC4CA884}" type="presParOf" srcId="{7C6FAC09-9B35-442C-99EA-4EE7DA48E41F}" destId="{7CE1013A-22FB-4D90-AA18-30E02D5FE412}" srcOrd="0" destOrd="0" presId="urn:microsoft.com/office/officeart/2005/8/layout/hierarchy6"/>
    <dgm:cxn modelId="{CCCE9B10-2637-40A4-9E2E-9059F07AE3EB}" type="presParOf" srcId="{7CE1013A-22FB-4D90-AA18-30E02D5FE412}" destId="{8083A330-6F3F-4F40-850C-EAB2B4DB0557}" srcOrd="0" destOrd="0" presId="urn:microsoft.com/office/officeart/2005/8/layout/hierarchy6"/>
    <dgm:cxn modelId="{0C7BBA03-2529-47F8-B41E-6ABAAB65F7E9}" type="presParOf" srcId="{8083A330-6F3F-4F40-850C-EAB2B4DB0557}" destId="{44A3789D-5853-4A5D-9B4D-5453DDA7F0BE}" srcOrd="0" destOrd="0" presId="urn:microsoft.com/office/officeart/2005/8/layout/hierarchy6"/>
    <dgm:cxn modelId="{723F26F5-249E-4C44-9196-2BC2A3284D80}" type="presParOf" srcId="{44A3789D-5853-4A5D-9B4D-5453DDA7F0BE}" destId="{ADD04197-48B0-4A75-9D5A-3269414FCAA5}" srcOrd="0" destOrd="0" presId="urn:microsoft.com/office/officeart/2005/8/layout/hierarchy6"/>
    <dgm:cxn modelId="{2F293ACF-7BAC-4967-8315-B09A486A3DE3}" type="presParOf" srcId="{44A3789D-5853-4A5D-9B4D-5453DDA7F0BE}" destId="{E6595710-840E-4E00-8948-C8CC64EBC778}" srcOrd="1" destOrd="0" presId="urn:microsoft.com/office/officeart/2005/8/layout/hierarchy6"/>
    <dgm:cxn modelId="{FDF3F044-91C7-4990-9AB7-6DF57A274F90}" type="presParOf" srcId="{E6595710-840E-4E00-8948-C8CC64EBC778}" destId="{230F2745-AD4A-49F2-933F-1E6EE37BF245}" srcOrd="0" destOrd="0" presId="urn:microsoft.com/office/officeart/2005/8/layout/hierarchy6"/>
    <dgm:cxn modelId="{D88651CB-C60B-480F-9469-D4EB9982A3BB}" type="presParOf" srcId="{E6595710-840E-4E00-8948-C8CC64EBC778}" destId="{562C7FCE-4A6F-4B7B-BE04-7B565BD1FDF9}" srcOrd="1" destOrd="0" presId="urn:microsoft.com/office/officeart/2005/8/layout/hierarchy6"/>
    <dgm:cxn modelId="{DE7AE3CC-22FF-4A66-B145-EB44323072CE}" type="presParOf" srcId="{562C7FCE-4A6F-4B7B-BE04-7B565BD1FDF9}" destId="{70118CD5-8BF5-4C34-8660-00EA64FEAEB0}" srcOrd="0" destOrd="0" presId="urn:microsoft.com/office/officeart/2005/8/layout/hierarchy6"/>
    <dgm:cxn modelId="{ED41DFD2-8B0A-45B1-A316-D8BBC0405967}" type="presParOf" srcId="{562C7FCE-4A6F-4B7B-BE04-7B565BD1FDF9}" destId="{AA5F746C-0A6C-41A8-99D1-53E36414789D}" srcOrd="1" destOrd="0" presId="urn:microsoft.com/office/officeart/2005/8/layout/hierarchy6"/>
    <dgm:cxn modelId="{87EA4CC6-689B-46C1-A128-EFE514A6911A}" type="presParOf" srcId="{E6595710-840E-4E00-8948-C8CC64EBC778}" destId="{8AEC2F21-1FC5-46EE-98A0-E53681868DE3}" srcOrd="2" destOrd="0" presId="urn:microsoft.com/office/officeart/2005/8/layout/hierarchy6"/>
    <dgm:cxn modelId="{91EA7EF4-7816-4AAC-8A3A-F7FE033AEC0D}" type="presParOf" srcId="{E6595710-840E-4E00-8948-C8CC64EBC778}" destId="{E570C2B0-4432-40BE-886F-8BA6E63E158A}" srcOrd="3" destOrd="0" presId="urn:microsoft.com/office/officeart/2005/8/layout/hierarchy6"/>
    <dgm:cxn modelId="{82E57CB8-5DF6-4539-9A39-1623D214A9F2}" type="presParOf" srcId="{E570C2B0-4432-40BE-886F-8BA6E63E158A}" destId="{52BA4FC6-A653-4545-8CC7-A5A5A5DDC4FC}" srcOrd="0" destOrd="0" presId="urn:microsoft.com/office/officeart/2005/8/layout/hierarchy6"/>
    <dgm:cxn modelId="{EFBE90A4-E5CB-4CA9-871F-BFC301B3C7ED}" type="presParOf" srcId="{E570C2B0-4432-40BE-886F-8BA6E63E158A}" destId="{5412E323-F057-4F72-BBB3-AE9545311CC4}" srcOrd="1" destOrd="0" presId="urn:microsoft.com/office/officeart/2005/8/layout/hierarchy6"/>
    <dgm:cxn modelId="{6199BA04-07CB-4DF2-A50C-438BAC961A1F}" type="presParOf" srcId="{7C6FAC09-9B35-442C-99EA-4EE7DA48E41F}" destId="{6C8D8F57-2A0F-4617-B7BF-7F1FDDD1415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CD4627-01A5-4784-8E8C-92F0C5239784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018C70-C766-44F4-B67F-E7FB95D215BB}">
      <dgm:prSet phldrT="[Text]"/>
      <dgm:spPr>
        <a:solidFill>
          <a:srgbClr val="C98EE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Broadcast Routing</a:t>
          </a:r>
        </a:p>
      </dgm:t>
    </dgm:pt>
    <dgm:pt modelId="{3EEA9DB2-79BE-4678-AD7C-799A2CD7FEF0}" type="parTrans" cxnId="{897E4A3F-4770-48FE-9635-73656A020FF0}">
      <dgm:prSet/>
      <dgm:spPr/>
      <dgm:t>
        <a:bodyPr/>
        <a:lstStyle/>
        <a:p>
          <a:endParaRPr lang="en-US"/>
        </a:p>
      </dgm:t>
    </dgm:pt>
    <dgm:pt modelId="{0540DBBE-4F55-487A-B4BE-9C6FC573F893}" type="sibTrans" cxnId="{897E4A3F-4770-48FE-9635-73656A020FF0}">
      <dgm:prSet/>
      <dgm:spPr/>
      <dgm:t>
        <a:bodyPr/>
        <a:lstStyle/>
        <a:p>
          <a:endParaRPr lang="en-US"/>
        </a:p>
      </dgm:t>
    </dgm:pt>
    <dgm:pt modelId="{D6973626-6FC1-40F7-A2CB-590FAA0DA01A}">
      <dgm:prSet phldrT="[Text]"/>
      <dgm:spPr>
        <a:solidFill>
          <a:srgbClr val="8538B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effectLst/>
            </a:rPr>
            <a:t>Packets are sent to all nodes even if they do not want it</a:t>
          </a:r>
          <a:endParaRPr lang="en-US" dirty="0"/>
        </a:p>
      </dgm:t>
    </dgm:pt>
    <dgm:pt modelId="{07AD2AC1-C6B3-4DCA-9F28-14B394FC1FEA}" type="parTrans" cxnId="{B3D41D4F-E748-491D-9B5F-AA0D5AE0F217}">
      <dgm:prSet/>
      <dgm:spPr/>
      <dgm:t>
        <a:bodyPr/>
        <a:lstStyle/>
        <a:p>
          <a:endParaRPr lang="en-US"/>
        </a:p>
      </dgm:t>
    </dgm:pt>
    <dgm:pt modelId="{EEB8BA45-FA40-404B-A515-0D39ECB864A8}" type="sibTrans" cxnId="{B3D41D4F-E748-491D-9B5F-AA0D5AE0F217}">
      <dgm:prSet/>
      <dgm:spPr/>
      <dgm:t>
        <a:bodyPr/>
        <a:lstStyle/>
        <a:p>
          <a:endParaRPr lang="en-US"/>
        </a:p>
      </dgm:t>
    </dgm:pt>
    <dgm:pt modelId="{CBDA9D03-628B-4BB0-B133-9D14A10C6834}">
      <dgm:prSet phldrT="[Text]"/>
      <dgm:spPr>
        <a:solidFill>
          <a:srgbClr val="C98EE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Multicast Routing</a:t>
          </a:r>
        </a:p>
      </dgm:t>
    </dgm:pt>
    <dgm:pt modelId="{C3C1040F-A77A-4808-94A3-9061022F2C4C}" type="parTrans" cxnId="{D509F7C0-3C0D-4B2B-82A5-AE715BBD7710}">
      <dgm:prSet/>
      <dgm:spPr/>
      <dgm:t>
        <a:bodyPr/>
        <a:lstStyle/>
        <a:p>
          <a:endParaRPr lang="en-US"/>
        </a:p>
      </dgm:t>
    </dgm:pt>
    <dgm:pt modelId="{0753A3E2-38CF-4B33-B0DB-2E956EA3B2C0}" type="sibTrans" cxnId="{D509F7C0-3C0D-4B2B-82A5-AE715BBD7710}">
      <dgm:prSet/>
      <dgm:spPr/>
      <dgm:t>
        <a:bodyPr/>
        <a:lstStyle/>
        <a:p>
          <a:endParaRPr lang="en-US"/>
        </a:p>
      </dgm:t>
    </dgm:pt>
    <dgm:pt modelId="{9A9F194F-DDC2-4B7C-BB75-3A7F50CAA5A3}">
      <dgm:prSet phldrT="[Text]"/>
      <dgm:spPr>
        <a:solidFill>
          <a:srgbClr val="8538B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effectLst/>
            </a:rPr>
            <a:t>The data is sent to only nodes which wants to receive the packets.</a:t>
          </a:r>
          <a:endParaRPr lang="en-US" dirty="0"/>
        </a:p>
      </dgm:t>
    </dgm:pt>
    <dgm:pt modelId="{F8DF730D-D111-4D9E-9A54-3C5012BDC09F}" type="parTrans" cxnId="{39C20189-2B71-4DC9-84F4-34BB284AFB90}">
      <dgm:prSet/>
      <dgm:spPr/>
      <dgm:t>
        <a:bodyPr/>
        <a:lstStyle/>
        <a:p>
          <a:endParaRPr lang="en-US"/>
        </a:p>
      </dgm:t>
    </dgm:pt>
    <dgm:pt modelId="{00A6161D-F6DB-4495-8DFC-357955A96216}" type="sibTrans" cxnId="{39C20189-2B71-4DC9-84F4-34BB284AFB90}">
      <dgm:prSet/>
      <dgm:spPr/>
      <dgm:t>
        <a:bodyPr/>
        <a:lstStyle/>
        <a:p>
          <a:endParaRPr lang="en-US"/>
        </a:p>
      </dgm:t>
    </dgm:pt>
    <dgm:pt modelId="{7A552565-E7F0-4E52-B433-B3C93E1892D7}" type="pres">
      <dgm:prSet presAssocID="{C2CD4627-01A5-4784-8E8C-92F0C5239784}" presName="theList" presStyleCnt="0">
        <dgm:presLayoutVars>
          <dgm:dir/>
          <dgm:animLvl val="lvl"/>
          <dgm:resizeHandles val="exact"/>
        </dgm:presLayoutVars>
      </dgm:prSet>
      <dgm:spPr/>
    </dgm:pt>
    <dgm:pt modelId="{AC0BEE33-867C-4CD1-80FB-06C868218F12}" type="pres">
      <dgm:prSet presAssocID="{38018C70-C766-44F4-B67F-E7FB95D215BB}" presName="compNode" presStyleCnt="0"/>
      <dgm:spPr/>
    </dgm:pt>
    <dgm:pt modelId="{5EB67DA4-64FE-4D13-A5CF-4AE0A2F2AC80}" type="pres">
      <dgm:prSet presAssocID="{38018C70-C766-44F4-B67F-E7FB95D215BB}" presName="aNode" presStyleLbl="bgShp" presStyleIdx="0" presStyleCnt="2"/>
      <dgm:spPr/>
    </dgm:pt>
    <dgm:pt modelId="{4B25A0BE-7889-4361-9BA1-3C73439014E0}" type="pres">
      <dgm:prSet presAssocID="{38018C70-C766-44F4-B67F-E7FB95D215BB}" presName="textNode" presStyleLbl="bgShp" presStyleIdx="0" presStyleCnt="2"/>
      <dgm:spPr/>
    </dgm:pt>
    <dgm:pt modelId="{19E7CAFC-1B2E-4A9D-85E7-873CF57F9D09}" type="pres">
      <dgm:prSet presAssocID="{38018C70-C766-44F4-B67F-E7FB95D215BB}" presName="compChildNode" presStyleCnt="0"/>
      <dgm:spPr/>
    </dgm:pt>
    <dgm:pt modelId="{27A6D70D-6A85-4D24-A2B0-63B72580B037}" type="pres">
      <dgm:prSet presAssocID="{38018C70-C766-44F4-B67F-E7FB95D215BB}" presName="theInnerList" presStyleCnt="0"/>
      <dgm:spPr/>
    </dgm:pt>
    <dgm:pt modelId="{38DF7063-41F3-417C-976A-41FB6E59EAA6}" type="pres">
      <dgm:prSet presAssocID="{D6973626-6FC1-40F7-A2CB-590FAA0DA01A}" presName="childNode" presStyleLbl="node1" presStyleIdx="0" presStyleCnt="2">
        <dgm:presLayoutVars>
          <dgm:bulletEnabled val="1"/>
        </dgm:presLayoutVars>
      </dgm:prSet>
      <dgm:spPr/>
    </dgm:pt>
    <dgm:pt modelId="{68B8419C-8E22-46C6-AFCB-4E2018CC0B55}" type="pres">
      <dgm:prSet presAssocID="{38018C70-C766-44F4-B67F-E7FB95D215BB}" presName="aSpace" presStyleCnt="0"/>
      <dgm:spPr/>
    </dgm:pt>
    <dgm:pt modelId="{C8AF7810-452F-4E3F-A415-184376201C60}" type="pres">
      <dgm:prSet presAssocID="{CBDA9D03-628B-4BB0-B133-9D14A10C6834}" presName="compNode" presStyleCnt="0"/>
      <dgm:spPr/>
    </dgm:pt>
    <dgm:pt modelId="{5253CC7C-A0BC-424F-A76F-9D2B2DFA4BAE}" type="pres">
      <dgm:prSet presAssocID="{CBDA9D03-628B-4BB0-B133-9D14A10C6834}" presName="aNode" presStyleLbl="bgShp" presStyleIdx="1" presStyleCnt="2"/>
      <dgm:spPr/>
    </dgm:pt>
    <dgm:pt modelId="{73B902CF-AD78-481E-A833-7E8A23C39735}" type="pres">
      <dgm:prSet presAssocID="{CBDA9D03-628B-4BB0-B133-9D14A10C6834}" presName="textNode" presStyleLbl="bgShp" presStyleIdx="1" presStyleCnt="2"/>
      <dgm:spPr/>
    </dgm:pt>
    <dgm:pt modelId="{CBB9B4D9-EAD9-4ED7-B287-64F99027F177}" type="pres">
      <dgm:prSet presAssocID="{CBDA9D03-628B-4BB0-B133-9D14A10C6834}" presName="compChildNode" presStyleCnt="0"/>
      <dgm:spPr/>
    </dgm:pt>
    <dgm:pt modelId="{A3DFB5E0-0B9F-4177-B79D-BD0EAA564473}" type="pres">
      <dgm:prSet presAssocID="{CBDA9D03-628B-4BB0-B133-9D14A10C6834}" presName="theInnerList" presStyleCnt="0"/>
      <dgm:spPr/>
    </dgm:pt>
    <dgm:pt modelId="{1CC6F563-FDC3-4D20-9D42-13AE4D7CEAC0}" type="pres">
      <dgm:prSet presAssocID="{9A9F194F-DDC2-4B7C-BB75-3A7F50CAA5A3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60D5A34-3D50-4A61-A7E3-FF7EF6C0C7A4}" type="presOf" srcId="{D6973626-6FC1-40F7-A2CB-590FAA0DA01A}" destId="{38DF7063-41F3-417C-976A-41FB6E59EAA6}" srcOrd="0" destOrd="0" presId="urn:microsoft.com/office/officeart/2005/8/layout/lProcess2"/>
    <dgm:cxn modelId="{50482B37-AF21-45F5-AED4-0EA55818D783}" type="presOf" srcId="{CBDA9D03-628B-4BB0-B133-9D14A10C6834}" destId="{73B902CF-AD78-481E-A833-7E8A23C39735}" srcOrd="1" destOrd="0" presId="urn:microsoft.com/office/officeart/2005/8/layout/lProcess2"/>
    <dgm:cxn modelId="{897E4A3F-4770-48FE-9635-73656A020FF0}" srcId="{C2CD4627-01A5-4784-8E8C-92F0C5239784}" destId="{38018C70-C766-44F4-B67F-E7FB95D215BB}" srcOrd="0" destOrd="0" parTransId="{3EEA9DB2-79BE-4678-AD7C-799A2CD7FEF0}" sibTransId="{0540DBBE-4F55-487A-B4BE-9C6FC573F893}"/>
    <dgm:cxn modelId="{B3D41D4F-E748-491D-9B5F-AA0D5AE0F217}" srcId="{38018C70-C766-44F4-B67F-E7FB95D215BB}" destId="{D6973626-6FC1-40F7-A2CB-590FAA0DA01A}" srcOrd="0" destOrd="0" parTransId="{07AD2AC1-C6B3-4DCA-9F28-14B394FC1FEA}" sibTransId="{EEB8BA45-FA40-404B-A515-0D39ECB864A8}"/>
    <dgm:cxn modelId="{2EEF4C79-142F-46F8-82EF-D0E9FF7534BC}" type="presOf" srcId="{38018C70-C766-44F4-B67F-E7FB95D215BB}" destId="{5EB67DA4-64FE-4D13-A5CF-4AE0A2F2AC80}" srcOrd="0" destOrd="0" presId="urn:microsoft.com/office/officeart/2005/8/layout/lProcess2"/>
    <dgm:cxn modelId="{39C20189-2B71-4DC9-84F4-34BB284AFB90}" srcId="{CBDA9D03-628B-4BB0-B133-9D14A10C6834}" destId="{9A9F194F-DDC2-4B7C-BB75-3A7F50CAA5A3}" srcOrd="0" destOrd="0" parTransId="{F8DF730D-D111-4D9E-9A54-3C5012BDC09F}" sibTransId="{00A6161D-F6DB-4495-8DFC-357955A96216}"/>
    <dgm:cxn modelId="{10A7539C-459A-4BBD-AF19-38EEA3501E8F}" type="presOf" srcId="{38018C70-C766-44F4-B67F-E7FB95D215BB}" destId="{4B25A0BE-7889-4361-9BA1-3C73439014E0}" srcOrd="1" destOrd="0" presId="urn:microsoft.com/office/officeart/2005/8/layout/lProcess2"/>
    <dgm:cxn modelId="{611BC5A9-F772-4491-A56D-D47AC74EA618}" type="presOf" srcId="{C2CD4627-01A5-4784-8E8C-92F0C5239784}" destId="{7A552565-E7F0-4E52-B433-B3C93E1892D7}" srcOrd="0" destOrd="0" presId="urn:microsoft.com/office/officeart/2005/8/layout/lProcess2"/>
    <dgm:cxn modelId="{D509F7C0-3C0D-4B2B-82A5-AE715BBD7710}" srcId="{C2CD4627-01A5-4784-8E8C-92F0C5239784}" destId="{CBDA9D03-628B-4BB0-B133-9D14A10C6834}" srcOrd="1" destOrd="0" parTransId="{C3C1040F-A77A-4808-94A3-9061022F2C4C}" sibTransId="{0753A3E2-38CF-4B33-B0DB-2E956EA3B2C0}"/>
    <dgm:cxn modelId="{1F72BEE8-8D74-44AA-9AC4-D00DC5E4278C}" type="presOf" srcId="{CBDA9D03-628B-4BB0-B133-9D14A10C6834}" destId="{5253CC7C-A0BC-424F-A76F-9D2B2DFA4BAE}" srcOrd="0" destOrd="0" presId="urn:microsoft.com/office/officeart/2005/8/layout/lProcess2"/>
    <dgm:cxn modelId="{AE121EF0-03D9-4B1E-B495-0DB0787350E6}" type="presOf" srcId="{9A9F194F-DDC2-4B7C-BB75-3A7F50CAA5A3}" destId="{1CC6F563-FDC3-4D20-9D42-13AE4D7CEAC0}" srcOrd="0" destOrd="0" presId="urn:microsoft.com/office/officeart/2005/8/layout/lProcess2"/>
    <dgm:cxn modelId="{24F60496-55A2-4D3E-A190-254391688F5E}" type="presParOf" srcId="{7A552565-E7F0-4E52-B433-B3C93E1892D7}" destId="{AC0BEE33-867C-4CD1-80FB-06C868218F12}" srcOrd="0" destOrd="0" presId="urn:microsoft.com/office/officeart/2005/8/layout/lProcess2"/>
    <dgm:cxn modelId="{6BC21449-8F04-4F35-A864-D0BB38FCD650}" type="presParOf" srcId="{AC0BEE33-867C-4CD1-80FB-06C868218F12}" destId="{5EB67DA4-64FE-4D13-A5CF-4AE0A2F2AC80}" srcOrd="0" destOrd="0" presId="urn:microsoft.com/office/officeart/2005/8/layout/lProcess2"/>
    <dgm:cxn modelId="{D9F212EA-4D13-42E7-8226-E38234968CF2}" type="presParOf" srcId="{AC0BEE33-867C-4CD1-80FB-06C868218F12}" destId="{4B25A0BE-7889-4361-9BA1-3C73439014E0}" srcOrd="1" destOrd="0" presId="urn:microsoft.com/office/officeart/2005/8/layout/lProcess2"/>
    <dgm:cxn modelId="{92F4A16A-EFBE-4EB3-8B1E-13A4306DFA50}" type="presParOf" srcId="{AC0BEE33-867C-4CD1-80FB-06C868218F12}" destId="{19E7CAFC-1B2E-4A9D-85E7-873CF57F9D09}" srcOrd="2" destOrd="0" presId="urn:microsoft.com/office/officeart/2005/8/layout/lProcess2"/>
    <dgm:cxn modelId="{35F2F8D8-A5FE-4EC2-9F14-79F029AF4A71}" type="presParOf" srcId="{19E7CAFC-1B2E-4A9D-85E7-873CF57F9D09}" destId="{27A6D70D-6A85-4D24-A2B0-63B72580B037}" srcOrd="0" destOrd="0" presId="urn:microsoft.com/office/officeart/2005/8/layout/lProcess2"/>
    <dgm:cxn modelId="{1FA7D9CD-A86C-42BF-8512-7C887FF339CD}" type="presParOf" srcId="{27A6D70D-6A85-4D24-A2B0-63B72580B037}" destId="{38DF7063-41F3-417C-976A-41FB6E59EAA6}" srcOrd="0" destOrd="0" presId="urn:microsoft.com/office/officeart/2005/8/layout/lProcess2"/>
    <dgm:cxn modelId="{A2A9C577-0A96-440E-A1B7-474E9B24B41D}" type="presParOf" srcId="{7A552565-E7F0-4E52-B433-B3C93E1892D7}" destId="{68B8419C-8E22-46C6-AFCB-4E2018CC0B55}" srcOrd="1" destOrd="0" presId="urn:microsoft.com/office/officeart/2005/8/layout/lProcess2"/>
    <dgm:cxn modelId="{92E0A786-DF0C-49DA-944F-4C8D042080E1}" type="presParOf" srcId="{7A552565-E7F0-4E52-B433-B3C93E1892D7}" destId="{C8AF7810-452F-4E3F-A415-184376201C60}" srcOrd="2" destOrd="0" presId="urn:microsoft.com/office/officeart/2005/8/layout/lProcess2"/>
    <dgm:cxn modelId="{281EE2A8-3073-4D26-9426-711E312783DC}" type="presParOf" srcId="{C8AF7810-452F-4E3F-A415-184376201C60}" destId="{5253CC7C-A0BC-424F-A76F-9D2B2DFA4BAE}" srcOrd="0" destOrd="0" presId="urn:microsoft.com/office/officeart/2005/8/layout/lProcess2"/>
    <dgm:cxn modelId="{3425A59C-B8DA-4157-9B67-C9207754757F}" type="presParOf" srcId="{C8AF7810-452F-4E3F-A415-184376201C60}" destId="{73B902CF-AD78-481E-A833-7E8A23C39735}" srcOrd="1" destOrd="0" presId="urn:microsoft.com/office/officeart/2005/8/layout/lProcess2"/>
    <dgm:cxn modelId="{82167E2B-E3A2-436A-98DF-852EE30791AC}" type="presParOf" srcId="{C8AF7810-452F-4E3F-A415-184376201C60}" destId="{CBB9B4D9-EAD9-4ED7-B287-64F99027F177}" srcOrd="2" destOrd="0" presId="urn:microsoft.com/office/officeart/2005/8/layout/lProcess2"/>
    <dgm:cxn modelId="{BDFB891D-383B-403B-BC30-1EF07E348089}" type="presParOf" srcId="{CBB9B4D9-EAD9-4ED7-B287-64F99027F177}" destId="{A3DFB5E0-0B9F-4177-B79D-BD0EAA564473}" srcOrd="0" destOrd="0" presId="urn:microsoft.com/office/officeart/2005/8/layout/lProcess2"/>
    <dgm:cxn modelId="{7FF45F05-6607-4870-B97A-64469876F0A7}" type="presParOf" srcId="{A3DFB5E0-0B9F-4177-B79D-BD0EAA564473}" destId="{1CC6F563-FDC3-4D20-9D42-13AE4D7CEAC0}" srcOrd="0" destOrd="0" presId="urn:microsoft.com/office/officeart/2005/8/layout/lProcess2"/>
  </dgm:cxnLst>
  <dgm:bg>
    <a:noFill/>
    <a:effectLst>
      <a:outerShdw blurRad="63500" sx="102000" sy="102000" algn="ctr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43420E-01A9-400E-B89F-548B343A8FAA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69A881-ECE7-4740-99BA-0A5CAAD25C57}">
      <dgm:prSet phldrT="[Text]" custT="1"/>
      <dgm:spPr>
        <a:solidFill>
          <a:srgbClr val="8538B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latin typeface="Bahnschrift" pitchFamily="34" charset="0"/>
            </a:rPr>
            <a:t>Pro-active</a:t>
          </a:r>
        </a:p>
      </dgm:t>
    </dgm:pt>
    <dgm:pt modelId="{45C1A85A-6B55-41AB-8125-4BC0F5787509}" type="parTrans" cxnId="{729F7283-730E-441E-99D8-80546EEB6AF7}">
      <dgm:prSet/>
      <dgm:spPr/>
      <dgm:t>
        <a:bodyPr/>
        <a:lstStyle/>
        <a:p>
          <a:endParaRPr lang="en-US"/>
        </a:p>
      </dgm:t>
    </dgm:pt>
    <dgm:pt modelId="{C61FB7CB-C867-4200-B8B1-0B99440FBC8F}" type="sibTrans" cxnId="{729F7283-730E-441E-99D8-80546EEB6AF7}">
      <dgm:prSet/>
      <dgm:spPr/>
      <dgm:t>
        <a:bodyPr/>
        <a:lstStyle/>
        <a:p>
          <a:endParaRPr lang="en-US"/>
        </a:p>
      </dgm:t>
    </dgm:pt>
    <dgm:pt modelId="{5869F8A4-284B-4C2F-ABB8-6332B49E5844}">
      <dgm:prSet phldrT="[Text]" custT="1"/>
      <dgm:spPr>
        <a:ln>
          <a:solidFill>
            <a:srgbClr val="8538BE"/>
          </a:solidFill>
        </a:ln>
      </dgm:spPr>
      <dgm:t>
        <a:bodyPr/>
        <a:lstStyle/>
        <a:p>
          <a:r>
            <a:rPr lang="en-US" sz="2400" dirty="0">
              <a:solidFill>
                <a:srgbClr val="8538BE"/>
              </a:solidFill>
              <a:latin typeface="Bahnschrift" pitchFamily="34" charset="0"/>
            </a:rPr>
            <a:t>DSDV</a:t>
          </a:r>
        </a:p>
      </dgm:t>
    </dgm:pt>
    <dgm:pt modelId="{C7E9FE4E-341F-4EEB-8068-8D6E81FAE1AD}" type="parTrans" cxnId="{3A2EEAF9-6683-4DD6-BEB1-9FF23C07D647}">
      <dgm:prSet/>
      <dgm:spPr/>
      <dgm:t>
        <a:bodyPr/>
        <a:lstStyle/>
        <a:p>
          <a:endParaRPr lang="en-US"/>
        </a:p>
      </dgm:t>
    </dgm:pt>
    <dgm:pt modelId="{899E89DC-B405-457C-A4EF-3AFD6EE3EA5E}" type="sibTrans" cxnId="{3A2EEAF9-6683-4DD6-BEB1-9FF23C07D647}">
      <dgm:prSet/>
      <dgm:spPr/>
      <dgm:t>
        <a:bodyPr/>
        <a:lstStyle/>
        <a:p>
          <a:endParaRPr lang="en-US"/>
        </a:p>
      </dgm:t>
    </dgm:pt>
    <dgm:pt modelId="{2638709D-8A80-4460-8039-93BF757B3984}">
      <dgm:prSet phldrT="[Text]" custT="1"/>
      <dgm:spPr>
        <a:ln>
          <a:solidFill>
            <a:srgbClr val="8538BE"/>
          </a:solidFill>
        </a:ln>
      </dgm:spPr>
      <dgm:t>
        <a:bodyPr/>
        <a:lstStyle/>
        <a:p>
          <a:r>
            <a:rPr lang="en-US" sz="2400" dirty="0">
              <a:solidFill>
                <a:srgbClr val="8538BE"/>
              </a:solidFill>
              <a:latin typeface="Bahnschrift" pitchFamily="34" charset="0"/>
            </a:rPr>
            <a:t>GSR</a:t>
          </a:r>
        </a:p>
      </dgm:t>
    </dgm:pt>
    <dgm:pt modelId="{CA28A746-EC26-4EC3-BA13-CDD29B89FABD}" type="parTrans" cxnId="{AAFC18DE-4337-4DA9-9EE6-3E6138294BE6}">
      <dgm:prSet/>
      <dgm:spPr>
        <a:solidFill>
          <a:srgbClr val="8538BE"/>
        </a:solidFill>
        <a:ln>
          <a:solidFill>
            <a:srgbClr val="8538BE"/>
          </a:solidFill>
        </a:ln>
      </dgm:spPr>
      <dgm:t>
        <a:bodyPr/>
        <a:lstStyle/>
        <a:p>
          <a:endParaRPr lang="en-US"/>
        </a:p>
      </dgm:t>
    </dgm:pt>
    <dgm:pt modelId="{130BAFCF-9649-4BDA-A9BA-3F45F6ED7854}" type="sibTrans" cxnId="{AAFC18DE-4337-4DA9-9EE6-3E6138294BE6}">
      <dgm:prSet/>
      <dgm:spPr/>
      <dgm:t>
        <a:bodyPr/>
        <a:lstStyle/>
        <a:p>
          <a:endParaRPr lang="en-US"/>
        </a:p>
      </dgm:t>
    </dgm:pt>
    <dgm:pt modelId="{CE060157-01C9-4EC3-9CBC-8981C010C56A}">
      <dgm:prSet phldrT="[Text]" custT="1"/>
      <dgm:spPr>
        <a:solidFill>
          <a:srgbClr val="8538B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latin typeface="Bahnschrift" pitchFamily="34" charset="0"/>
            </a:rPr>
            <a:t>Re-active</a:t>
          </a:r>
        </a:p>
      </dgm:t>
    </dgm:pt>
    <dgm:pt modelId="{55E8FCB5-35E7-4E9E-B522-9013DF1D92A9}" type="parTrans" cxnId="{2F9AF8DF-B480-4323-B5DE-63E6A3F7FE14}">
      <dgm:prSet/>
      <dgm:spPr/>
      <dgm:t>
        <a:bodyPr/>
        <a:lstStyle/>
        <a:p>
          <a:endParaRPr lang="en-US"/>
        </a:p>
      </dgm:t>
    </dgm:pt>
    <dgm:pt modelId="{3ADD8956-2B33-490D-B170-59637F734278}" type="sibTrans" cxnId="{2F9AF8DF-B480-4323-B5DE-63E6A3F7FE14}">
      <dgm:prSet/>
      <dgm:spPr/>
      <dgm:t>
        <a:bodyPr/>
        <a:lstStyle/>
        <a:p>
          <a:endParaRPr lang="en-US"/>
        </a:p>
      </dgm:t>
    </dgm:pt>
    <dgm:pt modelId="{64E3419A-BA54-49A0-A62A-E577D6499FA2}">
      <dgm:prSet phldrT="[Text]" custT="1"/>
      <dgm:spPr>
        <a:ln>
          <a:solidFill>
            <a:srgbClr val="8538BE"/>
          </a:solidFill>
        </a:ln>
      </dgm:spPr>
      <dgm:t>
        <a:bodyPr/>
        <a:lstStyle/>
        <a:p>
          <a:r>
            <a:rPr lang="en-US" sz="2400" dirty="0">
              <a:solidFill>
                <a:srgbClr val="8538BE"/>
              </a:solidFill>
              <a:latin typeface="Bahnschrift" pitchFamily="34" charset="0"/>
            </a:rPr>
            <a:t>DSR</a:t>
          </a:r>
        </a:p>
      </dgm:t>
    </dgm:pt>
    <dgm:pt modelId="{7E820D97-63FF-4A9C-9C5B-63B90415A062}" type="parTrans" cxnId="{BD3D4F9B-0BCD-4D4D-8A7D-2617B471EC56}">
      <dgm:prSet/>
      <dgm:spPr/>
      <dgm:t>
        <a:bodyPr/>
        <a:lstStyle/>
        <a:p>
          <a:endParaRPr lang="en-US"/>
        </a:p>
      </dgm:t>
    </dgm:pt>
    <dgm:pt modelId="{30FABB49-F622-4B59-AD45-BB238A826C57}" type="sibTrans" cxnId="{BD3D4F9B-0BCD-4D4D-8A7D-2617B471EC56}">
      <dgm:prSet/>
      <dgm:spPr/>
      <dgm:t>
        <a:bodyPr/>
        <a:lstStyle/>
        <a:p>
          <a:endParaRPr lang="en-US"/>
        </a:p>
      </dgm:t>
    </dgm:pt>
    <dgm:pt modelId="{37975D29-2EA6-42E1-B9B4-2D2507269D93}">
      <dgm:prSet phldrT="[Text]" custT="1"/>
      <dgm:spPr>
        <a:ln>
          <a:solidFill>
            <a:srgbClr val="8538BE"/>
          </a:solidFill>
        </a:ln>
      </dgm:spPr>
      <dgm:t>
        <a:bodyPr/>
        <a:lstStyle/>
        <a:p>
          <a:r>
            <a:rPr lang="en-US" sz="2400" dirty="0">
              <a:solidFill>
                <a:srgbClr val="8538BE"/>
              </a:solidFill>
              <a:latin typeface="Bahnschrift" pitchFamily="34" charset="0"/>
            </a:rPr>
            <a:t>AODV</a:t>
          </a:r>
        </a:p>
      </dgm:t>
    </dgm:pt>
    <dgm:pt modelId="{889AFF71-8AEF-4471-9688-893EC82D36E2}" type="parTrans" cxnId="{9F836E85-5576-4590-B747-2FCCFDDDFB40}">
      <dgm:prSet/>
      <dgm:spPr>
        <a:solidFill>
          <a:srgbClr val="8538BE"/>
        </a:solidFill>
        <a:ln>
          <a:solidFill>
            <a:srgbClr val="8538BE"/>
          </a:solidFill>
        </a:ln>
      </dgm:spPr>
      <dgm:t>
        <a:bodyPr/>
        <a:lstStyle/>
        <a:p>
          <a:endParaRPr lang="en-US"/>
        </a:p>
      </dgm:t>
    </dgm:pt>
    <dgm:pt modelId="{EA4468C2-ED71-4037-8042-D824EC3B570F}" type="sibTrans" cxnId="{9F836E85-5576-4590-B747-2FCCFDDDFB40}">
      <dgm:prSet/>
      <dgm:spPr/>
      <dgm:t>
        <a:bodyPr/>
        <a:lstStyle/>
        <a:p>
          <a:endParaRPr lang="en-US"/>
        </a:p>
      </dgm:t>
    </dgm:pt>
    <dgm:pt modelId="{8C7DBBC3-3735-44D2-8FFD-BC8C77B69B77}">
      <dgm:prSet phldrT="[Text]" custT="1"/>
      <dgm:spPr>
        <a:solidFill>
          <a:srgbClr val="8538B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latin typeface="Bahnschrift" pitchFamily="34" charset="0"/>
            </a:rPr>
            <a:t>Hybrid</a:t>
          </a:r>
        </a:p>
      </dgm:t>
    </dgm:pt>
    <dgm:pt modelId="{E756AC73-0E60-4DBB-9975-7ADCF3ED1022}" type="parTrans" cxnId="{B2F4E3A6-B6C2-4199-9985-79995BF4123B}">
      <dgm:prSet/>
      <dgm:spPr/>
      <dgm:t>
        <a:bodyPr/>
        <a:lstStyle/>
        <a:p>
          <a:endParaRPr lang="en-US"/>
        </a:p>
      </dgm:t>
    </dgm:pt>
    <dgm:pt modelId="{409B1D9D-E1A5-43CE-9981-BEB8991A452B}" type="sibTrans" cxnId="{B2F4E3A6-B6C2-4199-9985-79995BF4123B}">
      <dgm:prSet/>
      <dgm:spPr/>
      <dgm:t>
        <a:bodyPr/>
        <a:lstStyle/>
        <a:p>
          <a:endParaRPr lang="en-US"/>
        </a:p>
      </dgm:t>
    </dgm:pt>
    <dgm:pt modelId="{11234202-ED46-4D4C-9EEA-678CA8DA9117}">
      <dgm:prSet phldrT="[Text]" custT="1"/>
      <dgm:spPr>
        <a:ln>
          <a:solidFill>
            <a:srgbClr val="8538BE"/>
          </a:solidFill>
        </a:ln>
      </dgm:spPr>
      <dgm:t>
        <a:bodyPr/>
        <a:lstStyle/>
        <a:p>
          <a:r>
            <a:rPr lang="en-US" sz="2400" dirty="0">
              <a:solidFill>
                <a:srgbClr val="8538BE"/>
              </a:solidFill>
              <a:latin typeface="Bahnschrift" pitchFamily="34" charset="0"/>
            </a:rPr>
            <a:t>ZRP</a:t>
          </a:r>
        </a:p>
      </dgm:t>
    </dgm:pt>
    <dgm:pt modelId="{A3CB5711-F8E2-4E59-9030-E31C4B5489C6}" type="parTrans" cxnId="{CA78C220-960C-4331-AC61-2BB0F38A2B1D}">
      <dgm:prSet/>
      <dgm:spPr>
        <a:solidFill>
          <a:srgbClr val="8538BE"/>
        </a:solidFill>
        <a:ln>
          <a:solidFill>
            <a:srgbClr val="8538BE"/>
          </a:solidFill>
        </a:ln>
      </dgm:spPr>
      <dgm:t>
        <a:bodyPr/>
        <a:lstStyle/>
        <a:p>
          <a:endParaRPr lang="en-US"/>
        </a:p>
      </dgm:t>
    </dgm:pt>
    <dgm:pt modelId="{0E03EFE5-C3C8-4A30-A7CA-61A5099FADD4}" type="sibTrans" cxnId="{CA78C220-960C-4331-AC61-2BB0F38A2B1D}">
      <dgm:prSet/>
      <dgm:spPr/>
      <dgm:t>
        <a:bodyPr/>
        <a:lstStyle/>
        <a:p>
          <a:endParaRPr lang="en-US"/>
        </a:p>
      </dgm:t>
    </dgm:pt>
    <dgm:pt modelId="{AA42A24C-A152-4758-8F9E-5865997187F6}" type="pres">
      <dgm:prSet presAssocID="{E843420E-01A9-400E-B89F-548B343A8FA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1EE0C-D567-411C-89BC-F289127E62AD}" type="pres">
      <dgm:prSet presAssocID="{E269A881-ECE7-4740-99BA-0A5CAAD25C57}" presName="root" presStyleCnt="0"/>
      <dgm:spPr/>
    </dgm:pt>
    <dgm:pt modelId="{318FD51A-1C82-4264-85C7-DA1A36373677}" type="pres">
      <dgm:prSet presAssocID="{E269A881-ECE7-4740-99BA-0A5CAAD25C57}" presName="rootComposite" presStyleCnt="0"/>
      <dgm:spPr/>
    </dgm:pt>
    <dgm:pt modelId="{B98567A8-560B-41EF-8D58-79EAB8582BB3}" type="pres">
      <dgm:prSet presAssocID="{E269A881-ECE7-4740-99BA-0A5CAAD25C57}" presName="rootText" presStyleLbl="node1" presStyleIdx="0" presStyleCnt="3" custScaleX="114711"/>
      <dgm:spPr/>
    </dgm:pt>
    <dgm:pt modelId="{C6204797-0791-47DC-84E3-BB024EF38980}" type="pres">
      <dgm:prSet presAssocID="{E269A881-ECE7-4740-99BA-0A5CAAD25C57}" presName="rootConnector" presStyleLbl="node1" presStyleIdx="0" presStyleCnt="3"/>
      <dgm:spPr/>
    </dgm:pt>
    <dgm:pt modelId="{9687940B-2DF9-4ADB-A6DD-BA0C982C42B2}" type="pres">
      <dgm:prSet presAssocID="{E269A881-ECE7-4740-99BA-0A5CAAD25C57}" presName="childShape" presStyleCnt="0"/>
      <dgm:spPr/>
    </dgm:pt>
    <dgm:pt modelId="{E3AC5E4F-1ADA-455C-885D-10FB8FDA094C}" type="pres">
      <dgm:prSet presAssocID="{C7E9FE4E-341F-4EEB-8068-8D6E81FAE1AD}" presName="Name13" presStyleLbl="parChTrans1D2" presStyleIdx="0" presStyleCnt="5"/>
      <dgm:spPr/>
    </dgm:pt>
    <dgm:pt modelId="{C0A02ABB-4637-4637-A202-18CA0BA4D823}" type="pres">
      <dgm:prSet presAssocID="{5869F8A4-284B-4C2F-ABB8-6332B49E5844}" presName="childText" presStyleLbl="bgAcc1" presStyleIdx="0" presStyleCnt="5">
        <dgm:presLayoutVars>
          <dgm:bulletEnabled val="1"/>
        </dgm:presLayoutVars>
      </dgm:prSet>
      <dgm:spPr/>
    </dgm:pt>
    <dgm:pt modelId="{67570EBA-DB66-4F21-AD1E-A4A83EDEDEBC}" type="pres">
      <dgm:prSet presAssocID="{CA28A746-EC26-4EC3-BA13-CDD29B89FABD}" presName="Name13" presStyleLbl="parChTrans1D2" presStyleIdx="1" presStyleCnt="5"/>
      <dgm:spPr/>
    </dgm:pt>
    <dgm:pt modelId="{726A52DB-14A1-4252-951A-69EA9A58B7BD}" type="pres">
      <dgm:prSet presAssocID="{2638709D-8A80-4460-8039-93BF757B3984}" presName="childText" presStyleLbl="bgAcc1" presStyleIdx="1" presStyleCnt="5">
        <dgm:presLayoutVars>
          <dgm:bulletEnabled val="1"/>
        </dgm:presLayoutVars>
      </dgm:prSet>
      <dgm:spPr/>
    </dgm:pt>
    <dgm:pt modelId="{4551D0FB-10C1-4081-B59F-A5AE275574D6}" type="pres">
      <dgm:prSet presAssocID="{CE060157-01C9-4EC3-9CBC-8981C010C56A}" presName="root" presStyleCnt="0"/>
      <dgm:spPr/>
    </dgm:pt>
    <dgm:pt modelId="{210AFBD3-514D-40CA-9509-33936B732C72}" type="pres">
      <dgm:prSet presAssocID="{CE060157-01C9-4EC3-9CBC-8981C010C56A}" presName="rootComposite" presStyleCnt="0"/>
      <dgm:spPr/>
    </dgm:pt>
    <dgm:pt modelId="{46E3C7E0-9650-425F-9C1D-D96F31A9C06C}" type="pres">
      <dgm:prSet presAssocID="{CE060157-01C9-4EC3-9CBC-8981C010C56A}" presName="rootText" presStyleLbl="node1" presStyleIdx="1" presStyleCnt="3" custScaleX="114711"/>
      <dgm:spPr/>
    </dgm:pt>
    <dgm:pt modelId="{61C93F04-BEC9-406E-97EB-62DA4CE401F1}" type="pres">
      <dgm:prSet presAssocID="{CE060157-01C9-4EC3-9CBC-8981C010C56A}" presName="rootConnector" presStyleLbl="node1" presStyleIdx="1" presStyleCnt="3"/>
      <dgm:spPr/>
    </dgm:pt>
    <dgm:pt modelId="{F163D72B-EA81-43B1-9FBA-4B10DCF288CF}" type="pres">
      <dgm:prSet presAssocID="{CE060157-01C9-4EC3-9CBC-8981C010C56A}" presName="childShape" presStyleCnt="0"/>
      <dgm:spPr/>
    </dgm:pt>
    <dgm:pt modelId="{0708FC69-4D0D-4EAB-9846-F55CC144A861}" type="pres">
      <dgm:prSet presAssocID="{7E820D97-63FF-4A9C-9C5B-63B90415A062}" presName="Name13" presStyleLbl="parChTrans1D2" presStyleIdx="2" presStyleCnt="5"/>
      <dgm:spPr/>
    </dgm:pt>
    <dgm:pt modelId="{9DC13E5F-C757-4E33-B0D4-4D4D9E361B6D}" type="pres">
      <dgm:prSet presAssocID="{64E3419A-BA54-49A0-A62A-E577D6499FA2}" presName="childText" presStyleLbl="bgAcc1" presStyleIdx="2" presStyleCnt="5">
        <dgm:presLayoutVars>
          <dgm:bulletEnabled val="1"/>
        </dgm:presLayoutVars>
      </dgm:prSet>
      <dgm:spPr/>
    </dgm:pt>
    <dgm:pt modelId="{48E5F461-A37A-45F9-B786-87A4CD552D5B}" type="pres">
      <dgm:prSet presAssocID="{889AFF71-8AEF-4471-9688-893EC82D36E2}" presName="Name13" presStyleLbl="parChTrans1D2" presStyleIdx="3" presStyleCnt="5"/>
      <dgm:spPr/>
    </dgm:pt>
    <dgm:pt modelId="{D84F6398-8FDB-46B6-91D4-222CC2D088DB}" type="pres">
      <dgm:prSet presAssocID="{37975D29-2EA6-42E1-B9B4-2D2507269D93}" presName="childText" presStyleLbl="bgAcc1" presStyleIdx="3" presStyleCnt="5">
        <dgm:presLayoutVars>
          <dgm:bulletEnabled val="1"/>
        </dgm:presLayoutVars>
      </dgm:prSet>
      <dgm:spPr/>
    </dgm:pt>
    <dgm:pt modelId="{307902B2-566D-46A6-874E-116281CEA31B}" type="pres">
      <dgm:prSet presAssocID="{8C7DBBC3-3735-44D2-8FFD-BC8C77B69B77}" presName="root" presStyleCnt="0"/>
      <dgm:spPr/>
    </dgm:pt>
    <dgm:pt modelId="{3B214E4A-9EBA-4486-A56F-66FB22E0AACB}" type="pres">
      <dgm:prSet presAssocID="{8C7DBBC3-3735-44D2-8FFD-BC8C77B69B77}" presName="rootComposite" presStyleCnt="0"/>
      <dgm:spPr/>
    </dgm:pt>
    <dgm:pt modelId="{1E6124AF-68F5-4196-A35C-F3A7CA291B3D}" type="pres">
      <dgm:prSet presAssocID="{8C7DBBC3-3735-44D2-8FFD-BC8C77B69B77}" presName="rootText" presStyleLbl="node1" presStyleIdx="2" presStyleCnt="3" custScaleX="114711"/>
      <dgm:spPr/>
    </dgm:pt>
    <dgm:pt modelId="{DAAAA73D-35DF-4785-AB42-E135AD37E54A}" type="pres">
      <dgm:prSet presAssocID="{8C7DBBC3-3735-44D2-8FFD-BC8C77B69B77}" presName="rootConnector" presStyleLbl="node1" presStyleIdx="2" presStyleCnt="3"/>
      <dgm:spPr/>
    </dgm:pt>
    <dgm:pt modelId="{75D383FC-E01F-42A4-9F6E-4EC67DC87AF5}" type="pres">
      <dgm:prSet presAssocID="{8C7DBBC3-3735-44D2-8FFD-BC8C77B69B77}" presName="childShape" presStyleCnt="0"/>
      <dgm:spPr/>
    </dgm:pt>
    <dgm:pt modelId="{09679644-63DD-48F9-9CA3-FBF4F06DCD1D}" type="pres">
      <dgm:prSet presAssocID="{A3CB5711-F8E2-4E59-9030-E31C4B5489C6}" presName="Name13" presStyleLbl="parChTrans1D2" presStyleIdx="4" presStyleCnt="5"/>
      <dgm:spPr/>
    </dgm:pt>
    <dgm:pt modelId="{32B9BAD2-3FB4-4761-A00E-AE98C18A5217}" type="pres">
      <dgm:prSet presAssocID="{11234202-ED46-4D4C-9EEA-678CA8DA9117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27928304-1B79-43BE-8C16-9AAE911E988B}" type="presOf" srcId="{A3CB5711-F8E2-4E59-9030-E31C4B5489C6}" destId="{09679644-63DD-48F9-9CA3-FBF4F06DCD1D}" srcOrd="0" destOrd="0" presId="urn:microsoft.com/office/officeart/2005/8/layout/hierarchy3"/>
    <dgm:cxn modelId="{10023618-6AD3-47B1-B9DC-7B7B52D03E79}" type="presOf" srcId="{11234202-ED46-4D4C-9EEA-678CA8DA9117}" destId="{32B9BAD2-3FB4-4761-A00E-AE98C18A5217}" srcOrd="0" destOrd="0" presId="urn:microsoft.com/office/officeart/2005/8/layout/hierarchy3"/>
    <dgm:cxn modelId="{CA78C220-960C-4331-AC61-2BB0F38A2B1D}" srcId="{8C7DBBC3-3735-44D2-8FFD-BC8C77B69B77}" destId="{11234202-ED46-4D4C-9EEA-678CA8DA9117}" srcOrd="0" destOrd="0" parTransId="{A3CB5711-F8E2-4E59-9030-E31C4B5489C6}" sibTransId="{0E03EFE5-C3C8-4A30-A7CA-61A5099FADD4}"/>
    <dgm:cxn modelId="{F6DAD722-A800-4AE0-80ED-30768F089112}" type="presOf" srcId="{E269A881-ECE7-4740-99BA-0A5CAAD25C57}" destId="{C6204797-0791-47DC-84E3-BB024EF38980}" srcOrd="1" destOrd="0" presId="urn:microsoft.com/office/officeart/2005/8/layout/hierarchy3"/>
    <dgm:cxn modelId="{73E8DB3B-00A9-4BFB-9CDC-A23F66E1B6E4}" type="presOf" srcId="{CE060157-01C9-4EC3-9CBC-8981C010C56A}" destId="{46E3C7E0-9650-425F-9C1D-D96F31A9C06C}" srcOrd="0" destOrd="0" presId="urn:microsoft.com/office/officeart/2005/8/layout/hierarchy3"/>
    <dgm:cxn modelId="{C2297043-DB7D-497B-9AF1-1EADC96BB945}" type="presOf" srcId="{64E3419A-BA54-49A0-A62A-E577D6499FA2}" destId="{9DC13E5F-C757-4E33-B0D4-4D4D9E361B6D}" srcOrd="0" destOrd="0" presId="urn:microsoft.com/office/officeart/2005/8/layout/hierarchy3"/>
    <dgm:cxn modelId="{916EF748-2580-4D34-8031-2233DD056740}" type="presOf" srcId="{CA28A746-EC26-4EC3-BA13-CDD29B89FABD}" destId="{67570EBA-DB66-4F21-AD1E-A4A83EDEDEBC}" srcOrd="0" destOrd="0" presId="urn:microsoft.com/office/officeart/2005/8/layout/hierarchy3"/>
    <dgm:cxn modelId="{A479BD7D-22C8-45F1-9E20-3B7F90FD3F82}" type="presOf" srcId="{C7E9FE4E-341F-4EEB-8068-8D6E81FAE1AD}" destId="{E3AC5E4F-1ADA-455C-885D-10FB8FDA094C}" srcOrd="0" destOrd="0" presId="urn:microsoft.com/office/officeart/2005/8/layout/hierarchy3"/>
    <dgm:cxn modelId="{C8797282-CAB6-4369-AF69-F88BB6DCACF4}" type="presOf" srcId="{E843420E-01A9-400E-B89F-548B343A8FAA}" destId="{AA42A24C-A152-4758-8F9E-5865997187F6}" srcOrd="0" destOrd="0" presId="urn:microsoft.com/office/officeart/2005/8/layout/hierarchy3"/>
    <dgm:cxn modelId="{729F7283-730E-441E-99D8-80546EEB6AF7}" srcId="{E843420E-01A9-400E-B89F-548B343A8FAA}" destId="{E269A881-ECE7-4740-99BA-0A5CAAD25C57}" srcOrd="0" destOrd="0" parTransId="{45C1A85A-6B55-41AB-8125-4BC0F5787509}" sibTransId="{C61FB7CB-C867-4200-B8B1-0B99440FBC8F}"/>
    <dgm:cxn modelId="{9F836E85-5576-4590-B747-2FCCFDDDFB40}" srcId="{CE060157-01C9-4EC3-9CBC-8981C010C56A}" destId="{37975D29-2EA6-42E1-B9B4-2D2507269D93}" srcOrd="1" destOrd="0" parTransId="{889AFF71-8AEF-4471-9688-893EC82D36E2}" sibTransId="{EA4468C2-ED71-4037-8042-D824EC3B570F}"/>
    <dgm:cxn modelId="{BD3D4F9B-0BCD-4D4D-8A7D-2617B471EC56}" srcId="{CE060157-01C9-4EC3-9CBC-8981C010C56A}" destId="{64E3419A-BA54-49A0-A62A-E577D6499FA2}" srcOrd="0" destOrd="0" parTransId="{7E820D97-63FF-4A9C-9C5B-63B90415A062}" sibTransId="{30FABB49-F622-4B59-AD45-BB238A826C57}"/>
    <dgm:cxn modelId="{B2F4E3A6-B6C2-4199-9985-79995BF4123B}" srcId="{E843420E-01A9-400E-B89F-548B343A8FAA}" destId="{8C7DBBC3-3735-44D2-8FFD-BC8C77B69B77}" srcOrd="2" destOrd="0" parTransId="{E756AC73-0E60-4DBB-9975-7ADCF3ED1022}" sibTransId="{409B1D9D-E1A5-43CE-9981-BEB8991A452B}"/>
    <dgm:cxn modelId="{1FEB9CAD-BF71-4D61-A698-6B61C10938DA}" type="presOf" srcId="{E269A881-ECE7-4740-99BA-0A5CAAD25C57}" destId="{B98567A8-560B-41EF-8D58-79EAB8582BB3}" srcOrd="0" destOrd="0" presId="urn:microsoft.com/office/officeart/2005/8/layout/hierarchy3"/>
    <dgm:cxn modelId="{93F9C3B2-13A5-461F-9FAD-1EE93DC0D2CD}" type="presOf" srcId="{8C7DBBC3-3735-44D2-8FFD-BC8C77B69B77}" destId="{DAAAA73D-35DF-4785-AB42-E135AD37E54A}" srcOrd="1" destOrd="0" presId="urn:microsoft.com/office/officeart/2005/8/layout/hierarchy3"/>
    <dgm:cxn modelId="{B3AF92B4-BFDC-414F-93BB-A10B0E64173F}" type="presOf" srcId="{37975D29-2EA6-42E1-B9B4-2D2507269D93}" destId="{D84F6398-8FDB-46B6-91D4-222CC2D088DB}" srcOrd="0" destOrd="0" presId="urn:microsoft.com/office/officeart/2005/8/layout/hierarchy3"/>
    <dgm:cxn modelId="{C29CA5B4-2415-4135-9EAC-8D7D9049FB71}" type="presOf" srcId="{5869F8A4-284B-4C2F-ABB8-6332B49E5844}" destId="{C0A02ABB-4637-4637-A202-18CA0BA4D823}" srcOrd="0" destOrd="0" presId="urn:microsoft.com/office/officeart/2005/8/layout/hierarchy3"/>
    <dgm:cxn modelId="{8573DCC8-2F81-4E36-81F0-78048BCD7CC4}" type="presOf" srcId="{8C7DBBC3-3735-44D2-8FFD-BC8C77B69B77}" destId="{1E6124AF-68F5-4196-A35C-F3A7CA291B3D}" srcOrd="0" destOrd="0" presId="urn:microsoft.com/office/officeart/2005/8/layout/hierarchy3"/>
    <dgm:cxn modelId="{121BEED5-BD31-42A5-BFDB-A422233D2881}" type="presOf" srcId="{2638709D-8A80-4460-8039-93BF757B3984}" destId="{726A52DB-14A1-4252-951A-69EA9A58B7BD}" srcOrd="0" destOrd="0" presId="urn:microsoft.com/office/officeart/2005/8/layout/hierarchy3"/>
    <dgm:cxn modelId="{AAFC18DE-4337-4DA9-9EE6-3E6138294BE6}" srcId="{E269A881-ECE7-4740-99BA-0A5CAAD25C57}" destId="{2638709D-8A80-4460-8039-93BF757B3984}" srcOrd="1" destOrd="0" parTransId="{CA28A746-EC26-4EC3-BA13-CDD29B89FABD}" sibTransId="{130BAFCF-9649-4BDA-A9BA-3F45F6ED7854}"/>
    <dgm:cxn modelId="{2F9AF8DF-B480-4323-B5DE-63E6A3F7FE14}" srcId="{E843420E-01A9-400E-B89F-548B343A8FAA}" destId="{CE060157-01C9-4EC3-9CBC-8981C010C56A}" srcOrd="1" destOrd="0" parTransId="{55E8FCB5-35E7-4E9E-B522-9013DF1D92A9}" sibTransId="{3ADD8956-2B33-490D-B170-59637F734278}"/>
    <dgm:cxn modelId="{ADB2ECE2-C6F7-4CCD-B6B9-A54ADAB907DD}" type="presOf" srcId="{CE060157-01C9-4EC3-9CBC-8981C010C56A}" destId="{61C93F04-BEC9-406E-97EB-62DA4CE401F1}" srcOrd="1" destOrd="0" presId="urn:microsoft.com/office/officeart/2005/8/layout/hierarchy3"/>
    <dgm:cxn modelId="{0BFC68E4-E2C4-4A92-86F2-78021884E05B}" type="presOf" srcId="{889AFF71-8AEF-4471-9688-893EC82D36E2}" destId="{48E5F461-A37A-45F9-B786-87A4CD552D5B}" srcOrd="0" destOrd="0" presId="urn:microsoft.com/office/officeart/2005/8/layout/hierarchy3"/>
    <dgm:cxn modelId="{B16758EA-9120-4F1A-8431-85B251401961}" type="presOf" srcId="{7E820D97-63FF-4A9C-9C5B-63B90415A062}" destId="{0708FC69-4D0D-4EAB-9846-F55CC144A861}" srcOrd="0" destOrd="0" presId="urn:microsoft.com/office/officeart/2005/8/layout/hierarchy3"/>
    <dgm:cxn modelId="{3A2EEAF9-6683-4DD6-BEB1-9FF23C07D647}" srcId="{E269A881-ECE7-4740-99BA-0A5CAAD25C57}" destId="{5869F8A4-284B-4C2F-ABB8-6332B49E5844}" srcOrd="0" destOrd="0" parTransId="{C7E9FE4E-341F-4EEB-8068-8D6E81FAE1AD}" sibTransId="{899E89DC-B405-457C-A4EF-3AFD6EE3EA5E}"/>
    <dgm:cxn modelId="{417CB45E-6C19-4E0F-B01C-2DDA86E07F91}" type="presParOf" srcId="{AA42A24C-A152-4758-8F9E-5865997187F6}" destId="{B5B1EE0C-D567-411C-89BC-F289127E62AD}" srcOrd="0" destOrd="0" presId="urn:microsoft.com/office/officeart/2005/8/layout/hierarchy3"/>
    <dgm:cxn modelId="{8770C10E-1119-4F24-B340-F05289A4647A}" type="presParOf" srcId="{B5B1EE0C-D567-411C-89BC-F289127E62AD}" destId="{318FD51A-1C82-4264-85C7-DA1A36373677}" srcOrd="0" destOrd="0" presId="urn:microsoft.com/office/officeart/2005/8/layout/hierarchy3"/>
    <dgm:cxn modelId="{B76A52AD-21E4-4827-892D-AE35EEDDE321}" type="presParOf" srcId="{318FD51A-1C82-4264-85C7-DA1A36373677}" destId="{B98567A8-560B-41EF-8D58-79EAB8582BB3}" srcOrd="0" destOrd="0" presId="urn:microsoft.com/office/officeart/2005/8/layout/hierarchy3"/>
    <dgm:cxn modelId="{89F32883-E2CC-409D-BB8A-67B1AF932C77}" type="presParOf" srcId="{318FD51A-1C82-4264-85C7-DA1A36373677}" destId="{C6204797-0791-47DC-84E3-BB024EF38980}" srcOrd="1" destOrd="0" presId="urn:microsoft.com/office/officeart/2005/8/layout/hierarchy3"/>
    <dgm:cxn modelId="{B987D4D8-4549-458A-9502-5569021BE443}" type="presParOf" srcId="{B5B1EE0C-D567-411C-89BC-F289127E62AD}" destId="{9687940B-2DF9-4ADB-A6DD-BA0C982C42B2}" srcOrd="1" destOrd="0" presId="urn:microsoft.com/office/officeart/2005/8/layout/hierarchy3"/>
    <dgm:cxn modelId="{0BB40971-517B-41A7-A1EC-3835357043DA}" type="presParOf" srcId="{9687940B-2DF9-4ADB-A6DD-BA0C982C42B2}" destId="{E3AC5E4F-1ADA-455C-885D-10FB8FDA094C}" srcOrd="0" destOrd="0" presId="urn:microsoft.com/office/officeart/2005/8/layout/hierarchy3"/>
    <dgm:cxn modelId="{546DBF22-45E8-436D-B828-E27B4B2823D1}" type="presParOf" srcId="{9687940B-2DF9-4ADB-A6DD-BA0C982C42B2}" destId="{C0A02ABB-4637-4637-A202-18CA0BA4D823}" srcOrd="1" destOrd="0" presId="urn:microsoft.com/office/officeart/2005/8/layout/hierarchy3"/>
    <dgm:cxn modelId="{BF660D37-F7BC-4D54-BEE7-506FCD574027}" type="presParOf" srcId="{9687940B-2DF9-4ADB-A6DD-BA0C982C42B2}" destId="{67570EBA-DB66-4F21-AD1E-A4A83EDEDEBC}" srcOrd="2" destOrd="0" presId="urn:microsoft.com/office/officeart/2005/8/layout/hierarchy3"/>
    <dgm:cxn modelId="{EF7FC0CC-2885-4677-BF93-01DDE982745B}" type="presParOf" srcId="{9687940B-2DF9-4ADB-A6DD-BA0C982C42B2}" destId="{726A52DB-14A1-4252-951A-69EA9A58B7BD}" srcOrd="3" destOrd="0" presId="urn:microsoft.com/office/officeart/2005/8/layout/hierarchy3"/>
    <dgm:cxn modelId="{B03693D6-C1F1-43F3-9326-10FDCA635C29}" type="presParOf" srcId="{AA42A24C-A152-4758-8F9E-5865997187F6}" destId="{4551D0FB-10C1-4081-B59F-A5AE275574D6}" srcOrd="1" destOrd="0" presId="urn:microsoft.com/office/officeart/2005/8/layout/hierarchy3"/>
    <dgm:cxn modelId="{0C9989A2-08E4-4C31-B92D-42C74BA99482}" type="presParOf" srcId="{4551D0FB-10C1-4081-B59F-A5AE275574D6}" destId="{210AFBD3-514D-40CA-9509-33936B732C72}" srcOrd="0" destOrd="0" presId="urn:microsoft.com/office/officeart/2005/8/layout/hierarchy3"/>
    <dgm:cxn modelId="{6F8B806D-261C-4154-8815-FEA5BA669070}" type="presParOf" srcId="{210AFBD3-514D-40CA-9509-33936B732C72}" destId="{46E3C7E0-9650-425F-9C1D-D96F31A9C06C}" srcOrd="0" destOrd="0" presId="urn:microsoft.com/office/officeart/2005/8/layout/hierarchy3"/>
    <dgm:cxn modelId="{5A414888-1849-41E9-A743-673D6EEB6B9A}" type="presParOf" srcId="{210AFBD3-514D-40CA-9509-33936B732C72}" destId="{61C93F04-BEC9-406E-97EB-62DA4CE401F1}" srcOrd="1" destOrd="0" presId="urn:microsoft.com/office/officeart/2005/8/layout/hierarchy3"/>
    <dgm:cxn modelId="{46E5ED33-E7C2-432F-A89A-930B67D90F72}" type="presParOf" srcId="{4551D0FB-10C1-4081-B59F-A5AE275574D6}" destId="{F163D72B-EA81-43B1-9FBA-4B10DCF288CF}" srcOrd="1" destOrd="0" presId="urn:microsoft.com/office/officeart/2005/8/layout/hierarchy3"/>
    <dgm:cxn modelId="{8D035633-A97F-437E-9FDB-1DC18BAD3CEE}" type="presParOf" srcId="{F163D72B-EA81-43B1-9FBA-4B10DCF288CF}" destId="{0708FC69-4D0D-4EAB-9846-F55CC144A861}" srcOrd="0" destOrd="0" presId="urn:microsoft.com/office/officeart/2005/8/layout/hierarchy3"/>
    <dgm:cxn modelId="{8BD88501-8E25-47FF-9393-5693642E191F}" type="presParOf" srcId="{F163D72B-EA81-43B1-9FBA-4B10DCF288CF}" destId="{9DC13E5F-C757-4E33-B0D4-4D4D9E361B6D}" srcOrd="1" destOrd="0" presId="urn:microsoft.com/office/officeart/2005/8/layout/hierarchy3"/>
    <dgm:cxn modelId="{920871C0-0428-4511-B1D2-6DD768FFE083}" type="presParOf" srcId="{F163D72B-EA81-43B1-9FBA-4B10DCF288CF}" destId="{48E5F461-A37A-45F9-B786-87A4CD552D5B}" srcOrd="2" destOrd="0" presId="urn:microsoft.com/office/officeart/2005/8/layout/hierarchy3"/>
    <dgm:cxn modelId="{59DE5C2E-5DB8-482C-89F6-BA9F18874832}" type="presParOf" srcId="{F163D72B-EA81-43B1-9FBA-4B10DCF288CF}" destId="{D84F6398-8FDB-46B6-91D4-222CC2D088DB}" srcOrd="3" destOrd="0" presId="urn:microsoft.com/office/officeart/2005/8/layout/hierarchy3"/>
    <dgm:cxn modelId="{27575CBB-8B3C-4E98-947B-1F00C1FE436A}" type="presParOf" srcId="{AA42A24C-A152-4758-8F9E-5865997187F6}" destId="{307902B2-566D-46A6-874E-116281CEA31B}" srcOrd="2" destOrd="0" presId="urn:microsoft.com/office/officeart/2005/8/layout/hierarchy3"/>
    <dgm:cxn modelId="{51763CE1-157F-464D-B77D-4BE77B2F5F39}" type="presParOf" srcId="{307902B2-566D-46A6-874E-116281CEA31B}" destId="{3B214E4A-9EBA-4486-A56F-66FB22E0AACB}" srcOrd="0" destOrd="0" presId="urn:microsoft.com/office/officeart/2005/8/layout/hierarchy3"/>
    <dgm:cxn modelId="{00475209-9360-4F9C-92E4-F8C37ADCFFB7}" type="presParOf" srcId="{3B214E4A-9EBA-4486-A56F-66FB22E0AACB}" destId="{1E6124AF-68F5-4196-A35C-F3A7CA291B3D}" srcOrd="0" destOrd="0" presId="urn:microsoft.com/office/officeart/2005/8/layout/hierarchy3"/>
    <dgm:cxn modelId="{533FE842-A850-4960-BDE7-3E34CC22F94B}" type="presParOf" srcId="{3B214E4A-9EBA-4486-A56F-66FB22E0AACB}" destId="{DAAAA73D-35DF-4785-AB42-E135AD37E54A}" srcOrd="1" destOrd="0" presId="urn:microsoft.com/office/officeart/2005/8/layout/hierarchy3"/>
    <dgm:cxn modelId="{F64E3F5F-8BFE-4CBC-8EB5-D968E5750EC9}" type="presParOf" srcId="{307902B2-566D-46A6-874E-116281CEA31B}" destId="{75D383FC-E01F-42A4-9F6E-4EC67DC87AF5}" srcOrd="1" destOrd="0" presId="urn:microsoft.com/office/officeart/2005/8/layout/hierarchy3"/>
    <dgm:cxn modelId="{8474083F-6535-4843-874F-EAF77EC01CBC}" type="presParOf" srcId="{75D383FC-E01F-42A4-9F6E-4EC67DC87AF5}" destId="{09679644-63DD-48F9-9CA3-FBF4F06DCD1D}" srcOrd="0" destOrd="0" presId="urn:microsoft.com/office/officeart/2005/8/layout/hierarchy3"/>
    <dgm:cxn modelId="{2FCE4698-6DCF-42D4-A0C7-734EFCBA4213}" type="presParOf" srcId="{75D383FC-E01F-42A4-9F6E-4EC67DC87AF5}" destId="{32B9BAD2-3FB4-4761-A00E-AE98C18A521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C17042-068E-46F6-B518-FCB781D98461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D89EA2-2CE8-4B6D-9B45-BF5CC3C4F51F}">
      <dgm:prSet phldrT="[Text]" custT="1"/>
      <dgm:spPr>
        <a:solidFill>
          <a:srgbClr val="8538B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latin typeface="Bahnschrift" pitchFamily="34" charset="0"/>
            </a:rPr>
            <a:t>Route Discovery</a:t>
          </a:r>
        </a:p>
      </dgm:t>
    </dgm:pt>
    <dgm:pt modelId="{0CC4C699-F977-4CE8-A7EF-130E08F2F4A5}" type="parTrans" cxnId="{BE918FEA-8414-4BBD-BC6F-825B3BF7DA8A}">
      <dgm:prSet/>
      <dgm:spPr/>
      <dgm:t>
        <a:bodyPr/>
        <a:lstStyle/>
        <a:p>
          <a:endParaRPr lang="en-US"/>
        </a:p>
      </dgm:t>
    </dgm:pt>
    <dgm:pt modelId="{2C579124-ECDF-4EE7-B1CF-71979CFF343D}" type="sibTrans" cxnId="{BE918FEA-8414-4BBD-BC6F-825B3BF7DA8A}">
      <dgm:prSet/>
      <dgm:spPr/>
      <dgm:t>
        <a:bodyPr/>
        <a:lstStyle/>
        <a:p>
          <a:endParaRPr lang="en-US"/>
        </a:p>
      </dgm:t>
    </dgm:pt>
    <dgm:pt modelId="{22CB803D-22FD-4EFE-A2E3-381AD49A659A}">
      <dgm:prSet phldrT="[Text]" custT="1"/>
      <dgm:spPr>
        <a:solidFill>
          <a:srgbClr val="8538B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latin typeface="Bahnschrift" pitchFamily="34" charset="0"/>
            </a:rPr>
            <a:t>Route Maintenance</a:t>
          </a:r>
        </a:p>
      </dgm:t>
    </dgm:pt>
    <dgm:pt modelId="{19706A4A-047A-4BD6-A71F-6514B2C553F0}" type="parTrans" cxnId="{CD0CD9CC-8109-432C-BB47-1B8DED31550B}">
      <dgm:prSet/>
      <dgm:spPr/>
      <dgm:t>
        <a:bodyPr/>
        <a:lstStyle/>
        <a:p>
          <a:endParaRPr lang="en-US"/>
        </a:p>
      </dgm:t>
    </dgm:pt>
    <dgm:pt modelId="{A16D670E-29DE-4EE7-9FBF-D66C25857337}" type="sibTrans" cxnId="{CD0CD9CC-8109-432C-BB47-1B8DED31550B}">
      <dgm:prSet/>
      <dgm:spPr/>
      <dgm:t>
        <a:bodyPr/>
        <a:lstStyle/>
        <a:p>
          <a:endParaRPr lang="en-US"/>
        </a:p>
      </dgm:t>
    </dgm:pt>
    <dgm:pt modelId="{73168FBD-B5B5-4C50-8704-31DC2AB1C652}" type="pres">
      <dgm:prSet presAssocID="{7FC17042-068E-46F6-B518-FCB781D98461}" presName="linear" presStyleCnt="0">
        <dgm:presLayoutVars>
          <dgm:dir/>
          <dgm:animLvl val="lvl"/>
          <dgm:resizeHandles val="exact"/>
        </dgm:presLayoutVars>
      </dgm:prSet>
      <dgm:spPr/>
    </dgm:pt>
    <dgm:pt modelId="{1B0E7351-7AE6-4DDD-A588-29F347418475}" type="pres">
      <dgm:prSet presAssocID="{CFD89EA2-2CE8-4B6D-9B45-BF5CC3C4F51F}" presName="parentLin" presStyleCnt="0"/>
      <dgm:spPr/>
    </dgm:pt>
    <dgm:pt modelId="{02692D9A-CD11-417D-8417-4F27D9EC1D41}" type="pres">
      <dgm:prSet presAssocID="{CFD89EA2-2CE8-4B6D-9B45-BF5CC3C4F51F}" presName="parentLeftMargin" presStyleLbl="node1" presStyleIdx="0" presStyleCnt="2"/>
      <dgm:spPr/>
    </dgm:pt>
    <dgm:pt modelId="{5C619868-A5AA-47FA-A2A7-008657E0483F}" type="pres">
      <dgm:prSet presAssocID="{CFD89EA2-2CE8-4B6D-9B45-BF5CC3C4F5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94BDC2-BBA9-4953-99BB-B9CFF52040FC}" type="pres">
      <dgm:prSet presAssocID="{CFD89EA2-2CE8-4B6D-9B45-BF5CC3C4F51F}" presName="negativeSpace" presStyleCnt="0"/>
      <dgm:spPr/>
    </dgm:pt>
    <dgm:pt modelId="{93C12374-8584-4B70-A23D-11FF14144EAE}" type="pres">
      <dgm:prSet presAssocID="{CFD89EA2-2CE8-4B6D-9B45-BF5CC3C4F51F}" presName="childText" presStyleLbl="conFgAcc1" presStyleIdx="0" presStyleCnt="2">
        <dgm:presLayoutVars>
          <dgm:bulletEnabled val="1"/>
        </dgm:presLayoutVars>
      </dgm:prSet>
      <dgm:spPr/>
    </dgm:pt>
    <dgm:pt modelId="{AF4178C5-8775-40DC-90AF-982A8857B262}" type="pres">
      <dgm:prSet presAssocID="{2C579124-ECDF-4EE7-B1CF-71979CFF343D}" presName="spaceBetweenRectangles" presStyleCnt="0"/>
      <dgm:spPr/>
    </dgm:pt>
    <dgm:pt modelId="{A944B74C-C38D-4504-B8AB-EE5361E06690}" type="pres">
      <dgm:prSet presAssocID="{22CB803D-22FD-4EFE-A2E3-381AD49A659A}" presName="parentLin" presStyleCnt="0"/>
      <dgm:spPr/>
    </dgm:pt>
    <dgm:pt modelId="{E98B0DA5-A2A3-40E4-8E83-2BD64954CC41}" type="pres">
      <dgm:prSet presAssocID="{22CB803D-22FD-4EFE-A2E3-381AD49A659A}" presName="parentLeftMargin" presStyleLbl="node1" presStyleIdx="0" presStyleCnt="2"/>
      <dgm:spPr/>
    </dgm:pt>
    <dgm:pt modelId="{B3911DE5-E1AD-4F49-A288-44398EE7A2F8}" type="pres">
      <dgm:prSet presAssocID="{22CB803D-22FD-4EFE-A2E3-381AD49A659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B662D16-25A7-4982-8551-A873842D91F3}" type="pres">
      <dgm:prSet presAssocID="{22CB803D-22FD-4EFE-A2E3-381AD49A659A}" presName="negativeSpace" presStyleCnt="0"/>
      <dgm:spPr/>
    </dgm:pt>
    <dgm:pt modelId="{A8F82A4A-6369-4F0E-85E5-ECF89213C000}" type="pres">
      <dgm:prSet presAssocID="{22CB803D-22FD-4EFE-A2E3-381AD49A659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24DDA1D-36FA-40E2-B8BB-8507590C6763}" type="presOf" srcId="{CFD89EA2-2CE8-4B6D-9B45-BF5CC3C4F51F}" destId="{02692D9A-CD11-417D-8417-4F27D9EC1D41}" srcOrd="0" destOrd="0" presId="urn:microsoft.com/office/officeart/2005/8/layout/list1"/>
    <dgm:cxn modelId="{CD0CD9CC-8109-432C-BB47-1B8DED31550B}" srcId="{7FC17042-068E-46F6-B518-FCB781D98461}" destId="{22CB803D-22FD-4EFE-A2E3-381AD49A659A}" srcOrd="1" destOrd="0" parTransId="{19706A4A-047A-4BD6-A71F-6514B2C553F0}" sibTransId="{A16D670E-29DE-4EE7-9FBF-D66C25857337}"/>
    <dgm:cxn modelId="{145C7BDC-5778-48E6-A36E-394564D18C12}" type="presOf" srcId="{7FC17042-068E-46F6-B518-FCB781D98461}" destId="{73168FBD-B5B5-4C50-8704-31DC2AB1C652}" srcOrd="0" destOrd="0" presId="urn:microsoft.com/office/officeart/2005/8/layout/list1"/>
    <dgm:cxn modelId="{5DB09EDF-561B-4AF7-8073-28DEB76FB45D}" type="presOf" srcId="{22CB803D-22FD-4EFE-A2E3-381AD49A659A}" destId="{E98B0DA5-A2A3-40E4-8E83-2BD64954CC41}" srcOrd="0" destOrd="0" presId="urn:microsoft.com/office/officeart/2005/8/layout/list1"/>
    <dgm:cxn modelId="{C70610E1-2EA4-49D0-9F7B-654B4D230597}" type="presOf" srcId="{CFD89EA2-2CE8-4B6D-9B45-BF5CC3C4F51F}" destId="{5C619868-A5AA-47FA-A2A7-008657E0483F}" srcOrd="1" destOrd="0" presId="urn:microsoft.com/office/officeart/2005/8/layout/list1"/>
    <dgm:cxn modelId="{BE918FEA-8414-4BBD-BC6F-825B3BF7DA8A}" srcId="{7FC17042-068E-46F6-B518-FCB781D98461}" destId="{CFD89EA2-2CE8-4B6D-9B45-BF5CC3C4F51F}" srcOrd="0" destOrd="0" parTransId="{0CC4C699-F977-4CE8-A7EF-130E08F2F4A5}" sibTransId="{2C579124-ECDF-4EE7-B1CF-71979CFF343D}"/>
    <dgm:cxn modelId="{CF058DF2-B2A6-41D4-8B21-BA63943CEE41}" type="presOf" srcId="{22CB803D-22FD-4EFE-A2E3-381AD49A659A}" destId="{B3911DE5-E1AD-4F49-A288-44398EE7A2F8}" srcOrd="1" destOrd="0" presId="urn:microsoft.com/office/officeart/2005/8/layout/list1"/>
    <dgm:cxn modelId="{95CA4D85-7E60-4871-9E8D-14E942C031B4}" type="presParOf" srcId="{73168FBD-B5B5-4C50-8704-31DC2AB1C652}" destId="{1B0E7351-7AE6-4DDD-A588-29F347418475}" srcOrd="0" destOrd="0" presId="urn:microsoft.com/office/officeart/2005/8/layout/list1"/>
    <dgm:cxn modelId="{CEAAB6A0-60A7-420B-AF03-4DD650A2CB41}" type="presParOf" srcId="{1B0E7351-7AE6-4DDD-A588-29F347418475}" destId="{02692D9A-CD11-417D-8417-4F27D9EC1D41}" srcOrd="0" destOrd="0" presId="urn:microsoft.com/office/officeart/2005/8/layout/list1"/>
    <dgm:cxn modelId="{A851B438-544B-44ED-BABE-C42F701B0950}" type="presParOf" srcId="{1B0E7351-7AE6-4DDD-A588-29F347418475}" destId="{5C619868-A5AA-47FA-A2A7-008657E0483F}" srcOrd="1" destOrd="0" presId="urn:microsoft.com/office/officeart/2005/8/layout/list1"/>
    <dgm:cxn modelId="{D38542D7-5166-4C7F-9CA2-A22C903D3D5F}" type="presParOf" srcId="{73168FBD-B5B5-4C50-8704-31DC2AB1C652}" destId="{3994BDC2-BBA9-4953-99BB-B9CFF52040FC}" srcOrd="1" destOrd="0" presId="urn:microsoft.com/office/officeart/2005/8/layout/list1"/>
    <dgm:cxn modelId="{F84BB0CD-53A5-4553-9BB4-7CBEE4DEDBFC}" type="presParOf" srcId="{73168FBD-B5B5-4C50-8704-31DC2AB1C652}" destId="{93C12374-8584-4B70-A23D-11FF14144EAE}" srcOrd="2" destOrd="0" presId="urn:microsoft.com/office/officeart/2005/8/layout/list1"/>
    <dgm:cxn modelId="{865131A2-949B-41FC-B1AB-480DD90C154E}" type="presParOf" srcId="{73168FBD-B5B5-4C50-8704-31DC2AB1C652}" destId="{AF4178C5-8775-40DC-90AF-982A8857B262}" srcOrd="3" destOrd="0" presId="urn:microsoft.com/office/officeart/2005/8/layout/list1"/>
    <dgm:cxn modelId="{9424E463-6A39-4A22-9860-7721A73B3F3A}" type="presParOf" srcId="{73168FBD-B5B5-4C50-8704-31DC2AB1C652}" destId="{A944B74C-C38D-4504-B8AB-EE5361E06690}" srcOrd="4" destOrd="0" presId="urn:microsoft.com/office/officeart/2005/8/layout/list1"/>
    <dgm:cxn modelId="{F1384706-B974-48EB-84BA-4FDB093F7D25}" type="presParOf" srcId="{A944B74C-C38D-4504-B8AB-EE5361E06690}" destId="{E98B0DA5-A2A3-40E4-8E83-2BD64954CC41}" srcOrd="0" destOrd="0" presId="urn:microsoft.com/office/officeart/2005/8/layout/list1"/>
    <dgm:cxn modelId="{1A0730D7-034C-4479-BC92-594D56E81574}" type="presParOf" srcId="{A944B74C-C38D-4504-B8AB-EE5361E06690}" destId="{B3911DE5-E1AD-4F49-A288-44398EE7A2F8}" srcOrd="1" destOrd="0" presId="urn:microsoft.com/office/officeart/2005/8/layout/list1"/>
    <dgm:cxn modelId="{DCA073F9-9CCD-4BAD-8CFE-24D911F24C5E}" type="presParOf" srcId="{73168FBD-B5B5-4C50-8704-31DC2AB1C652}" destId="{8B662D16-25A7-4982-8551-A873842D91F3}" srcOrd="5" destOrd="0" presId="urn:microsoft.com/office/officeart/2005/8/layout/list1"/>
    <dgm:cxn modelId="{1888C1D4-7E57-40F5-9F7D-D352D9C344AF}" type="presParOf" srcId="{73168FBD-B5B5-4C50-8704-31DC2AB1C652}" destId="{A8F82A4A-6369-4F0E-85E5-ECF89213C00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04197-48B0-4A75-9D5A-3269414FCAA5}">
      <dsp:nvSpPr>
        <dsp:cNvPr id="0" name=""/>
        <dsp:cNvSpPr/>
      </dsp:nvSpPr>
      <dsp:spPr>
        <a:xfrm>
          <a:off x="1368060" y="40277"/>
          <a:ext cx="3359878" cy="1766093"/>
        </a:xfrm>
        <a:prstGeom prst="roundRect">
          <a:avLst>
            <a:gd name="adj" fmla="val 10000"/>
          </a:avLst>
        </a:prstGeom>
        <a:solidFill>
          <a:srgbClr val="8538BE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Bahnschrift" pitchFamily="34" charset="0"/>
            </a:rPr>
            <a:t>Types of Broadcasting</a:t>
          </a:r>
        </a:p>
      </dsp:txBody>
      <dsp:txXfrm>
        <a:off x="1419787" y="92004"/>
        <a:ext cx="3256424" cy="1662639"/>
      </dsp:txXfrm>
    </dsp:sp>
    <dsp:sp modelId="{230F2745-AD4A-49F2-933F-1E6EE37BF245}">
      <dsp:nvSpPr>
        <dsp:cNvPr id="0" name=""/>
        <dsp:cNvSpPr/>
      </dsp:nvSpPr>
      <dsp:spPr>
        <a:xfrm>
          <a:off x="1326058" y="1806371"/>
          <a:ext cx="1721941" cy="706437"/>
        </a:xfrm>
        <a:custGeom>
          <a:avLst/>
          <a:gdLst/>
          <a:ahLst/>
          <a:cxnLst/>
          <a:rect l="0" t="0" r="0" b="0"/>
          <a:pathLst>
            <a:path>
              <a:moveTo>
                <a:pt x="1721941" y="0"/>
              </a:moveTo>
              <a:lnTo>
                <a:pt x="1721941" y="353218"/>
              </a:lnTo>
              <a:lnTo>
                <a:pt x="0" y="353218"/>
              </a:lnTo>
              <a:lnTo>
                <a:pt x="0" y="70643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18CD5-8BF5-4C34-8660-00EA64FEAEB0}">
      <dsp:nvSpPr>
        <dsp:cNvPr id="0" name=""/>
        <dsp:cNvSpPr/>
      </dsp:nvSpPr>
      <dsp:spPr>
        <a:xfrm>
          <a:off x="1488" y="2512809"/>
          <a:ext cx="2649140" cy="1766093"/>
        </a:xfrm>
        <a:prstGeom prst="roundRect">
          <a:avLst>
            <a:gd name="adj" fmla="val 10000"/>
          </a:avLst>
        </a:prstGeom>
        <a:solidFill>
          <a:srgbClr val="8538BE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Bahnschrift" pitchFamily="34" charset="0"/>
            </a:rPr>
            <a:t>Direct Broadcast</a:t>
          </a:r>
        </a:p>
      </dsp:txBody>
      <dsp:txXfrm>
        <a:off x="53215" y="2564536"/>
        <a:ext cx="2545686" cy="1662639"/>
      </dsp:txXfrm>
    </dsp:sp>
    <dsp:sp modelId="{8AEC2F21-1FC5-46EE-98A0-E53681868DE3}">
      <dsp:nvSpPr>
        <dsp:cNvPr id="0" name=""/>
        <dsp:cNvSpPr/>
      </dsp:nvSpPr>
      <dsp:spPr>
        <a:xfrm>
          <a:off x="3048000" y="1806371"/>
          <a:ext cx="1721941" cy="706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218"/>
              </a:lnTo>
              <a:lnTo>
                <a:pt x="1721941" y="353218"/>
              </a:lnTo>
              <a:lnTo>
                <a:pt x="1721941" y="70643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A4FC6-A653-4545-8CC7-A5A5A5DDC4FC}">
      <dsp:nvSpPr>
        <dsp:cNvPr id="0" name=""/>
        <dsp:cNvSpPr/>
      </dsp:nvSpPr>
      <dsp:spPr>
        <a:xfrm>
          <a:off x="3445371" y="2512809"/>
          <a:ext cx="2649140" cy="1766093"/>
        </a:xfrm>
        <a:prstGeom prst="roundRect">
          <a:avLst>
            <a:gd name="adj" fmla="val 10000"/>
          </a:avLst>
        </a:prstGeom>
        <a:solidFill>
          <a:srgbClr val="8538BE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Bahnschrift" pitchFamily="34" charset="0"/>
            </a:rPr>
            <a:t>Limited Broadcast</a:t>
          </a:r>
        </a:p>
      </dsp:txBody>
      <dsp:txXfrm>
        <a:off x="3497098" y="2564536"/>
        <a:ext cx="2545686" cy="1662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67DA4-64FE-4D13-A5CF-4AE0A2F2AC80}">
      <dsp:nvSpPr>
        <dsp:cNvPr id="0" name=""/>
        <dsp:cNvSpPr/>
      </dsp:nvSpPr>
      <dsp:spPr>
        <a:xfrm>
          <a:off x="4058" y="0"/>
          <a:ext cx="3904087" cy="3011376"/>
        </a:xfrm>
        <a:prstGeom prst="roundRect">
          <a:avLst>
            <a:gd name="adj" fmla="val 10000"/>
          </a:avLst>
        </a:prstGeom>
        <a:solidFill>
          <a:srgbClr val="C98EE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Broadcast Routing</a:t>
          </a:r>
        </a:p>
      </dsp:txBody>
      <dsp:txXfrm>
        <a:off x="4058" y="0"/>
        <a:ext cx="3904087" cy="903413"/>
      </dsp:txXfrm>
    </dsp:sp>
    <dsp:sp modelId="{38DF7063-41F3-417C-976A-41FB6E59EAA6}">
      <dsp:nvSpPr>
        <dsp:cNvPr id="0" name=""/>
        <dsp:cNvSpPr/>
      </dsp:nvSpPr>
      <dsp:spPr>
        <a:xfrm>
          <a:off x="394467" y="903413"/>
          <a:ext cx="3123269" cy="1957395"/>
        </a:xfrm>
        <a:prstGeom prst="roundRect">
          <a:avLst>
            <a:gd name="adj" fmla="val 10000"/>
          </a:avLst>
        </a:prstGeom>
        <a:solidFill>
          <a:srgbClr val="8538BE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effectLst/>
            </a:rPr>
            <a:t>Packets are sent to all nodes even if they do not want it</a:t>
          </a:r>
          <a:endParaRPr lang="en-US" sz="3000" kern="1200" dirty="0"/>
        </a:p>
      </dsp:txBody>
      <dsp:txXfrm>
        <a:off x="451797" y="960743"/>
        <a:ext cx="3008609" cy="1842735"/>
      </dsp:txXfrm>
    </dsp:sp>
    <dsp:sp modelId="{5253CC7C-A0BC-424F-A76F-9D2B2DFA4BAE}">
      <dsp:nvSpPr>
        <dsp:cNvPr id="0" name=""/>
        <dsp:cNvSpPr/>
      </dsp:nvSpPr>
      <dsp:spPr>
        <a:xfrm>
          <a:off x="4200952" y="0"/>
          <a:ext cx="3904087" cy="3011376"/>
        </a:xfrm>
        <a:prstGeom prst="roundRect">
          <a:avLst>
            <a:gd name="adj" fmla="val 10000"/>
          </a:avLst>
        </a:prstGeom>
        <a:solidFill>
          <a:srgbClr val="C98EE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Multicast Routing</a:t>
          </a:r>
        </a:p>
      </dsp:txBody>
      <dsp:txXfrm>
        <a:off x="4200952" y="0"/>
        <a:ext cx="3904087" cy="903413"/>
      </dsp:txXfrm>
    </dsp:sp>
    <dsp:sp modelId="{1CC6F563-FDC3-4D20-9D42-13AE4D7CEAC0}">
      <dsp:nvSpPr>
        <dsp:cNvPr id="0" name=""/>
        <dsp:cNvSpPr/>
      </dsp:nvSpPr>
      <dsp:spPr>
        <a:xfrm>
          <a:off x="4591360" y="903413"/>
          <a:ext cx="3123269" cy="1957395"/>
        </a:xfrm>
        <a:prstGeom prst="roundRect">
          <a:avLst>
            <a:gd name="adj" fmla="val 10000"/>
          </a:avLst>
        </a:prstGeom>
        <a:solidFill>
          <a:srgbClr val="8538BE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effectLst/>
            </a:rPr>
            <a:t>The data is sent to only nodes which wants to receive the packets.</a:t>
          </a:r>
          <a:endParaRPr lang="en-US" sz="3000" kern="1200" dirty="0"/>
        </a:p>
      </dsp:txBody>
      <dsp:txXfrm>
        <a:off x="4648690" y="960743"/>
        <a:ext cx="3008609" cy="18427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567A8-560B-41EF-8D58-79EAB8582BB3}">
      <dsp:nvSpPr>
        <dsp:cNvPr id="0" name=""/>
        <dsp:cNvSpPr/>
      </dsp:nvSpPr>
      <dsp:spPr>
        <a:xfrm>
          <a:off x="203408" y="101"/>
          <a:ext cx="1827249" cy="796457"/>
        </a:xfrm>
        <a:prstGeom prst="roundRect">
          <a:avLst>
            <a:gd name="adj" fmla="val 10000"/>
          </a:avLst>
        </a:prstGeom>
        <a:solidFill>
          <a:srgbClr val="8538B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 pitchFamily="34" charset="0"/>
            </a:rPr>
            <a:t>Pro-active</a:t>
          </a:r>
        </a:p>
      </dsp:txBody>
      <dsp:txXfrm>
        <a:off x="226735" y="23428"/>
        <a:ext cx="1780595" cy="749803"/>
      </dsp:txXfrm>
    </dsp:sp>
    <dsp:sp modelId="{E3AC5E4F-1ADA-455C-885D-10FB8FDA094C}">
      <dsp:nvSpPr>
        <dsp:cNvPr id="0" name=""/>
        <dsp:cNvSpPr/>
      </dsp:nvSpPr>
      <dsp:spPr>
        <a:xfrm>
          <a:off x="386133" y="796559"/>
          <a:ext cx="182724" cy="597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343"/>
              </a:lnTo>
              <a:lnTo>
                <a:pt x="182724" y="597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02ABB-4637-4637-A202-18CA0BA4D823}">
      <dsp:nvSpPr>
        <dsp:cNvPr id="0" name=""/>
        <dsp:cNvSpPr/>
      </dsp:nvSpPr>
      <dsp:spPr>
        <a:xfrm>
          <a:off x="568858" y="995673"/>
          <a:ext cx="1274332" cy="7964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8538BE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8538BE"/>
              </a:solidFill>
              <a:latin typeface="Bahnschrift" pitchFamily="34" charset="0"/>
            </a:rPr>
            <a:t>DSDV</a:t>
          </a:r>
        </a:p>
      </dsp:txBody>
      <dsp:txXfrm>
        <a:off x="592185" y="1019000"/>
        <a:ext cx="1227678" cy="749803"/>
      </dsp:txXfrm>
    </dsp:sp>
    <dsp:sp modelId="{67570EBA-DB66-4F21-AD1E-A4A83EDEDEBC}">
      <dsp:nvSpPr>
        <dsp:cNvPr id="0" name=""/>
        <dsp:cNvSpPr/>
      </dsp:nvSpPr>
      <dsp:spPr>
        <a:xfrm>
          <a:off x="386133" y="796559"/>
          <a:ext cx="182724" cy="1592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2915"/>
              </a:lnTo>
              <a:lnTo>
                <a:pt x="182724" y="1592915"/>
              </a:lnTo>
            </a:path>
          </a:pathLst>
        </a:custGeom>
        <a:noFill/>
        <a:ln w="12700" cap="flat" cmpd="sng" algn="ctr">
          <a:solidFill>
            <a:srgbClr val="8538BE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A52DB-14A1-4252-951A-69EA9A58B7BD}">
      <dsp:nvSpPr>
        <dsp:cNvPr id="0" name=""/>
        <dsp:cNvSpPr/>
      </dsp:nvSpPr>
      <dsp:spPr>
        <a:xfrm>
          <a:off x="568858" y="1991245"/>
          <a:ext cx="1274332" cy="7964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8538BE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8538BE"/>
              </a:solidFill>
              <a:latin typeface="Bahnschrift" pitchFamily="34" charset="0"/>
            </a:rPr>
            <a:t>GSR</a:t>
          </a:r>
        </a:p>
      </dsp:txBody>
      <dsp:txXfrm>
        <a:off x="592185" y="2014572"/>
        <a:ext cx="1227678" cy="749803"/>
      </dsp:txXfrm>
    </dsp:sp>
    <dsp:sp modelId="{46E3C7E0-9650-425F-9C1D-D96F31A9C06C}">
      <dsp:nvSpPr>
        <dsp:cNvPr id="0" name=""/>
        <dsp:cNvSpPr/>
      </dsp:nvSpPr>
      <dsp:spPr>
        <a:xfrm>
          <a:off x="2428886" y="101"/>
          <a:ext cx="1827249" cy="796457"/>
        </a:xfrm>
        <a:prstGeom prst="roundRect">
          <a:avLst>
            <a:gd name="adj" fmla="val 10000"/>
          </a:avLst>
        </a:prstGeom>
        <a:solidFill>
          <a:srgbClr val="8538B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 pitchFamily="34" charset="0"/>
            </a:rPr>
            <a:t>Re-active</a:t>
          </a:r>
        </a:p>
      </dsp:txBody>
      <dsp:txXfrm>
        <a:off x="2452213" y="23428"/>
        <a:ext cx="1780595" cy="749803"/>
      </dsp:txXfrm>
    </dsp:sp>
    <dsp:sp modelId="{0708FC69-4D0D-4EAB-9846-F55CC144A861}">
      <dsp:nvSpPr>
        <dsp:cNvPr id="0" name=""/>
        <dsp:cNvSpPr/>
      </dsp:nvSpPr>
      <dsp:spPr>
        <a:xfrm>
          <a:off x="2611611" y="796559"/>
          <a:ext cx="182724" cy="597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343"/>
              </a:lnTo>
              <a:lnTo>
                <a:pt x="182724" y="597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13E5F-C757-4E33-B0D4-4D4D9E361B6D}">
      <dsp:nvSpPr>
        <dsp:cNvPr id="0" name=""/>
        <dsp:cNvSpPr/>
      </dsp:nvSpPr>
      <dsp:spPr>
        <a:xfrm>
          <a:off x="2794336" y="995673"/>
          <a:ext cx="1274332" cy="7964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8538BE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8538BE"/>
              </a:solidFill>
              <a:latin typeface="Bahnschrift" pitchFamily="34" charset="0"/>
            </a:rPr>
            <a:t>DSR</a:t>
          </a:r>
        </a:p>
      </dsp:txBody>
      <dsp:txXfrm>
        <a:off x="2817663" y="1019000"/>
        <a:ext cx="1227678" cy="749803"/>
      </dsp:txXfrm>
    </dsp:sp>
    <dsp:sp modelId="{48E5F461-A37A-45F9-B786-87A4CD552D5B}">
      <dsp:nvSpPr>
        <dsp:cNvPr id="0" name=""/>
        <dsp:cNvSpPr/>
      </dsp:nvSpPr>
      <dsp:spPr>
        <a:xfrm>
          <a:off x="2611611" y="796559"/>
          <a:ext cx="182724" cy="1592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2915"/>
              </a:lnTo>
              <a:lnTo>
                <a:pt x="182724" y="1592915"/>
              </a:lnTo>
            </a:path>
          </a:pathLst>
        </a:custGeom>
        <a:noFill/>
        <a:ln w="12700" cap="flat" cmpd="sng" algn="ctr">
          <a:solidFill>
            <a:srgbClr val="8538BE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F6398-8FDB-46B6-91D4-222CC2D088DB}">
      <dsp:nvSpPr>
        <dsp:cNvPr id="0" name=""/>
        <dsp:cNvSpPr/>
      </dsp:nvSpPr>
      <dsp:spPr>
        <a:xfrm>
          <a:off x="2794336" y="1991245"/>
          <a:ext cx="1274332" cy="7964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8538BE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8538BE"/>
              </a:solidFill>
              <a:latin typeface="Bahnschrift" pitchFamily="34" charset="0"/>
            </a:rPr>
            <a:t>AODV</a:t>
          </a:r>
        </a:p>
      </dsp:txBody>
      <dsp:txXfrm>
        <a:off x="2817663" y="2014572"/>
        <a:ext cx="1227678" cy="749803"/>
      </dsp:txXfrm>
    </dsp:sp>
    <dsp:sp modelId="{1E6124AF-68F5-4196-A35C-F3A7CA291B3D}">
      <dsp:nvSpPr>
        <dsp:cNvPr id="0" name=""/>
        <dsp:cNvSpPr/>
      </dsp:nvSpPr>
      <dsp:spPr>
        <a:xfrm>
          <a:off x="4654364" y="101"/>
          <a:ext cx="1827249" cy="796457"/>
        </a:xfrm>
        <a:prstGeom prst="roundRect">
          <a:avLst>
            <a:gd name="adj" fmla="val 10000"/>
          </a:avLst>
        </a:prstGeom>
        <a:solidFill>
          <a:srgbClr val="8538B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 pitchFamily="34" charset="0"/>
            </a:rPr>
            <a:t>Hybrid</a:t>
          </a:r>
        </a:p>
      </dsp:txBody>
      <dsp:txXfrm>
        <a:off x="4677691" y="23428"/>
        <a:ext cx="1780595" cy="749803"/>
      </dsp:txXfrm>
    </dsp:sp>
    <dsp:sp modelId="{09679644-63DD-48F9-9CA3-FBF4F06DCD1D}">
      <dsp:nvSpPr>
        <dsp:cNvPr id="0" name=""/>
        <dsp:cNvSpPr/>
      </dsp:nvSpPr>
      <dsp:spPr>
        <a:xfrm>
          <a:off x="4837089" y="796559"/>
          <a:ext cx="182724" cy="597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343"/>
              </a:lnTo>
              <a:lnTo>
                <a:pt x="182724" y="597343"/>
              </a:lnTo>
            </a:path>
          </a:pathLst>
        </a:custGeom>
        <a:noFill/>
        <a:ln w="12700" cap="flat" cmpd="sng" algn="ctr">
          <a:solidFill>
            <a:srgbClr val="8538BE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9BAD2-3FB4-4761-A00E-AE98C18A5217}">
      <dsp:nvSpPr>
        <dsp:cNvPr id="0" name=""/>
        <dsp:cNvSpPr/>
      </dsp:nvSpPr>
      <dsp:spPr>
        <a:xfrm>
          <a:off x="5019814" y="995673"/>
          <a:ext cx="1274332" cy="7964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8538BE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8538BE"/>
              </a:solidFill>
              <a:latin typeface="Bahnschrift" pitchFamily="34" charset="0"/>
            </a:rPr>
            <a:t>ZRP</a:t>
          </a:r>
        </a:p>
      </dsp:txBody>
      <dsp:txXfrm>
        <a:off x="5043141" y="1019000"/>
        <a:ext cx="1227678" cy="749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12374-8584-4B70-A23D-11FF14144EAE}">
      <dsp:nvSpPr>
        <dsp:cNvPr id="0" name=""/>
        <dsp:cNvSpPr/>
      </dsp:nvSpPr>
      <dsp:spPr>
        <a:xfrm>
          <a:off x="0" y="335747"/>
          <a:ext cx="696078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619868-A5AA-47FA-A2A7-008657E0483F}">
      <dsp:nvSpPr>
        <dsp:cNvPr id="0" name=""/>
        <dsp:cNvSpPr/>
      </dsp:nvSpPr>
      <dsp:spPr>
        <a:xfrm>
          <a:off x="348039" y="11027"/>
          <a:ext cx="4872546" cy="649440"/>
        </a:xfrm>
        <a:prstGeom prst="roundRect">
          <a:avLst/>
        </a:prstGeom>
        <a:solidFill>
          <a:srgbClr val="8538B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71" tIns="0" rIns="18417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itchFamily="34" charset="0"/>
            </a:rPr>
            <a:t>Route Discovery</a:t>
          </a:r>
        </a:p>
      </dsp:txBody>
      <dsp:txXfrm>
        <a:off x="379742" y="42730"/>
        <a:ext cx="4809140" cy="586034"/>
      </dsp:txXfrm>
    </dsp:sp>
    <dsp:sp modelId="{A8F82A4A-6369-4F0E-85E5-ECF89213C000}">
      <dsp:nvSpPr>
        <dsp:cNvPr id="0" name=""/>
        <dsp:cNvSpPr/>
      </dsp:nvSpPr>
      <dsp:spPr>
        <a:xfrm>
          <a:off x="0" y="1333667"/>
          <a:ext cx="696078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911DE5-E1AD-4F49-A288-44398EE7A2F8}">
      <dsp:nvSpPr>
        <dsp:cNvPr id="0" name=""/>
        <dsp:cNvSpPr/>
      </dsp:nvSpPr>
      <dsp:spPr>
        <a:xfrm>
          <a:off x="348039" y="1008947"/>
          <a:ext cx="4872546" cy="649440"/>
        </a:xfrm>
        <a:prstGeom prst="roundRect">
          <a:avLst/>
        </a:prstGeom>
        <a:solidFill>
          <a:srgbClr val="8538BE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71" tIns="0" rIns="18417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itchFamily="34" charset="0"/>
            </a:rPr>
            <a:t>Route Maintenance</a:t>
          </a:r>
        </a:p>
      </dsp:txBody>
      <dsp:txXfrm>
        <a:off x="379742" y="1040650"/>
        <a:ext cx="4809140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DDB0-7AC1-468E-9085-8E96710313A6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C1A2A-A8C1-459D-9C29-9B358EC448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1EA9F-7557-4122-97A2-801E0AF2BB4F}" type="datetimeFigureOut">
              <a:rPr lang="en-IN"/>
              <a:pPr>
                <a:defRPr/>
              </a:pPr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A2234-B969-4836-BC68-A9E9D452556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5976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3D597-7073-4A85-92E7-CF028E39D782}" type="datetimeFigureOut">
              <a:rPr lang="en-IN"/>
              <a:pPr>
                <a:defRPr/>
              </a:pPr>
              <a:t>23-01-2021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C3F68-0CC2-4494-B070-9BCEF5EBEDA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7062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 cstate="print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Broadcast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163853" y="2620923"/>
            <a:ext cx="2135682" cy="2077236"/>
            <a:chOff x="1371599" y="1967183"/>
            <a:chExt cx="2135682" cy="2077236"/>
          </a:xfrm>
        </p:grpSpPr>
        <p:sp>
          <p:nvSpPr>
            <p:cNvPr id="4" name="Flowchart: Connector 3"/>
            <p:cNvSpPr/>
            <p:nvPr/>
          </p:nvSpPr>
          <p:spPr>
            <a:xfrm>
              <a:off x="1540701" y="2179529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371599" y="2645200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453017" y="3166719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1897692" y="3537115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2486415" y="3706216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148212" y="2645200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60527" y="1967183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2649252" y="2272899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169078" y="2260970"/>
              <a:ext cx="338203" cy="338203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169078" y="3002192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cxnSp>
          <p:nvCxnSpPr>
            <p:cNvPr id="15" name="Straight Connector 14"/>
            <p:cNvCxnSpPr>
              <a:stCxn id="4" idx="6"/>
              <a:endCxn id="10" idx="3"/>
            </p:cNvCxnSpPr>
            <p:nvPr/>
          </p:nvCxnSpPr>
          <p:spPr>
            <a:xfrm flipV="1">
              <a:off x="1878904" y="2255857"/>
              <a:ext cx="231152" cy="927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0"/>
              <a:endCxn id="4" idx="4"/>
            </p:cNvCxnSpPr>
            <p:nvPr/>
          </p:nvCxnSpPr>
          <p:spPr>
            <a:xfrm flipV="1">
              <a:off x="1540701" y="2517732"/>
              <a:ext cx="169102" cy="1274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1"/>
              <a:endCxn id="10" idx="5"/>
            </p:cNvCxnSpPr>
            <p:nvPr/>
          </p:nvCxnSpPr>
          <p:spPr>
            <a:xfrm flipH="1" flipV="1">
              <a:off x="2349201" y="2255857"/>
              <a:ext cx="349580" cy="665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0"/>
            </p:cNvCxnSpPr>
            <p:nvPr/>
          </p:nvCxnSpPr>
          <p:spPr>
            <a:xfrm flipH="1" flipV="1">
              <a:off x="1579427" y="2993442"/>
              <a:ext cx="42692" cy="1732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7" idx="1"/>
            </p:cNvCxnSpPr>
            <p:nvPr/>
          </p:nvCxnSpPr>
          <p:spPr>
            <a:xfrm>
              <a:off x="1728590" y="3489909"/>
              <a:ext cx="218631" cy="9673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8" idx="3"/>
            </p:cNvCxnSpPr>
            <p:nvPr/>
          </p:nvCxnSpPr>
          <p:spPr>
            <a:xfrm>
              <a:off x="2213681" y="3763690"/>
              <a:ext cx="322263" cy="2312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0"/>
            </p:cNvCxnSpPr>
            <p:nvPr/>
          </p:nvCxnSpPr>
          <p:spPr>
            <a:xfrm flipH="1" flipV="1">
              <a:off x="1709802" y="2492817"/>
              <a:ext cx="607512" cy="1523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3" idx="2"/>
            </p:cNvCxnSpPr>
            <p:nvPr/>
          </p:nvCxnSpPr>
          <p:spPr>
            <a:xfrm flipH="1" flipV="1">
              <a:off x="2480146" y="2917251"/>
              <a:ext cx="688932" cy="2540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2" idx="3"/>
            </p:cNvCxnSpPr>
            <p:nvPr/>
          </p:nvCxnSpPr>
          <p:spPr>
            <a:xfrm flipH="1" flipV="1">
              <a:off x="2969813" y="2484447"/>
              <a:ext cx="248794" cy="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3" idx="3"/>
              <a:endCxn id="8" idx="7"/>
            </p:cNvCxnSpPr>
            <p:nvPr/>
          </p:nvCxnSpPr>
          <p:spPr>
            <a:xfrm flipH="1">
              <a:off x="2775089" y="3290866"/>
              <a:ext cx="443518" cy="4648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3" idx="7"/>
            </p:cNvCxnSpPr>
            <p:nvPr/>
          </p:nvCxnSpPr>
          <p:spPr>
            <a:xfrm flipH="1" flipV="1">
              <a:off x="3293476" y="2620641"/>
              <a:ext cx="164276" cy="4310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980111" y="2282720"/>
            <a:ext cx="2054261" cy="2246338"/>
            <a:chOff x="1371599" y="1967183"/>
            <a:chExt cx="2135682" cy="2077236"/>
          </a:xfrm>
        </p:grpSpPr>
        <p:sp>
          <p:nvSpPr>
            <p:cNvPr id="44" name="Flowchart: Connector 43"/>
            <p:cNvSpPr/>
            <p:nvPr/>
          </p:nvSpPr>
          <p:spPr>
            <a:xfrm>
              <a:off x="1540701" y="2179529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1371599" y="2645200"/>
              <a:ext cx="338203" cy="338203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453017" y="3166719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1897692" y="3537115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2486415" y="3706216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2148212" y="2645200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2060527" y="1967183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2649252" y="2272899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3169078" y="2260970"/>
              <a:ext cx="338203" cy="338203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3169078" y="3002192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cxnSp>
          <p:nvCxnSpPr>
            <p:cNvPr id="54" name="Straight Connector 53"/>
            <p:cNvCxnSpPr>
              <a:stCxn id="44" idx="6"/>
              <a:endCxn id="50" idx="3"/>
            </p:cNvCxnSpPr>
            <p:nvPr/>
          </p:nvCxnSpPr>
          <p:spPr>
            <a:xfrm flipV="1">
              <a:off x="1878904" y="2255857"/>
              <a:ext cx="231152" cy="927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5" idx="0"/>
              <a:endCxn id="44" idx="4"/>
            </p:cNvCxnSpPr>
            <p:nvPr/>
          </p:nvCxnSpPr>
          <p:spPr>
            <a:xfrm flipV="1">
              <a:off x="1540701" y="2517732"/>
              <a:ext cx="169102" cy="1274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1"/>
              <a:endCxn id="50" idx="5"/>
            </p:cNvCxnSpPr>
            <p:nvPr/>
          </p:nvCxnSpPr>
          <p:spPr>
            <a:xfrm flipH="1" flipV="1">
              <a:off x="2349201" y="2255857"/>
              <a:ext cx="349580" cy="665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6" idx="0"/>
            </p:cNvCxnSpPr>
            <p:nvPr/>
          </p:nvCxnSpPr>
          <p:spPr>
            <a:xfrm flipH="1" flipV="1">
              <a:off x="1579427" y="2993442"/>
              <a:ext cx="42692" cy="1732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47" idx="1"/>
            </p:cNvCxnSpPr>
            <p:nvPr/>
          </p:nvCxnSpPr>
          <p:spPr>
            <a:xfrm>
              <a:off x="1728590" y="3489909"/>
              <a:ext cx="218631" cy="9673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48" idx="3"/>
            </p:cNvCxnSpPr>
            <p:nvPr/>
          </p:nvCxnSpPr>
          <p:spPr>
            <a:xfrm>
              <a:off x="2213681" y="3763690"/>
              <a:ext cx="322263" cy="2312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9" idx="0"/>
            </p:cNvCxnSpPr>
            <p:nvPr/>
          </p:nvCxnSpPr>
          <p:spPr>
            <a:xfrm flipH="1" flipV="1">
              <a:off x="1709802" y="2492817"/>
              <a:ext cx="607512" cy="1523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3" idx="2"/>
            </p:cNvCxnSpPr>
            <p:nvPr/>
          </p:nvCxnSpPr>
          <p:spPr>
            <a:xfrm flipH="1" flipV="1">
              <a:off x="2480146" y="2917251"/>
              <a:ext cx="688932" cy="2540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2" idx="3"/>
            </p:cNvCxnSpPr>
            <p:nvPr/>
          </p:nvCxnSpPr>
          <p:spPr>
            <a:xfrm flipH="1" flipV="1">
              <a:off x="2969813" y="2484447"/>
              <a:ext cx="248794" cy="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3" idx="3"/>
              <a:endCxn id="48" idx="7"/>
            </p:cNvCxnSpPr>
            <p:nvPr/>
          </p:nvCxnSpPr>
          <p:spPr>
            <a:xfrm flipH="1">
              <a:off x="2775089" y="3290866"/>
              <a:ext cx="443518" cy="4648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3" idx="7"/>
            </p:cNvCxnSpPr>
            <p:nvPr/>
          </p:nvCxnSpPr>
          <p:spPr>
            <a:xfrm flipH="1" flipV="1">
              <a:off x="3293476" y="2620641"/>
              <a:ext cx="164276" cy="4310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stCxn id="12" idx="6"/>
            <a:endCxn id="45" idx="2"/>
          </p:cNvCxnSpPr>
          <p:nvPr/>
        </p:nvCxnSpPr>
        <p:spPr>
          <a:xfrm>
            <a:off x="3299535" y="3083812"/>
            <a:ext cx="2680576" cy="1149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loud 66"/>
          <p:cNvSpPr/>
          <p:nvPr/>
        </p:nvSpPr>
        <p:spPr>
          <a:xfrm>
            <a:off x="631498" y="2282720"/>
            <a:ext cx="3444657" cy="2617343"/>
          </a:xfrm>
          <a:prstGeom prst="clou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loud 67"/>
          <p:cNvSpPr/>
          <p:nvPr/>
        </p:nvSpPr>
        <p:spPr>
          <a:xfrm>
            <a:off x="5377737" y="2001458"/>
            <a:ext cx="3444657" cy="2617343"/>
          </a:xfrm>
          <a:prstGeom prst="clou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31706" y="5125533"/>
            <a:ext cx="2048003" cy="41845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/>
              </a:rPr>
              <a:t>90.0.0.1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11030" y="1680768"/>
            <a:ext cx="2048003" cy="41845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/>
              </a:rPr>
              <a:t>Network ‘A’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06680" y="1291473"/>
            <a:ext cx="2048003" cy="41845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/>
              </a:rPr>
              <a:t>Network ‘B’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68791" y="5739632"/>
            <a:ext cx="2851231" cy="37828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/>
              </a:rPr>
              <a:t>255.255.255.255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29172" y="4858739"/>
            <a:ext cx="2048003" cy="41845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/>
              </a:rPr>
              <a:t>92.0.0.0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069880" y="5364062"/>
            <a:ext cx="2851231" cy="37828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/>
              </a:rPr>
              <a:t>92.255.255.255</a:t>
            </a:r>
          </a:p>
        </p:txBody>
      </p:sp>
    </p:spTree>
    <p:extLst>
      <p:ext uri="{BB962C8B-B14F-4D97-AF65-F5344CB8AC3E}">
        <p14:creationId xmlns:p14="http://schemas.microsoft.com/office/powerpoint/2010/main" val="24127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Routing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833" y="4763791"/>
            <a:ext cx="8423230" cy="16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ahnschrift" panose="020B0502040204020203"/>
              </a:rPr>
              <a:t>The router must know that there are nodes, which wish to receive multicast packets (or stream) then only it should forward.</a:t>
            </a:r>
            <a:endParaRPr lang="en-US" sz="2400" dirty="0">
              <a:latin typeface="Bahnschrift" panose="020B0502040204020203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1454297"/>
          <a:ext cx="8109098" cy="301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20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Multicast Routing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3068339" y="4913220"/>
            <a:ext cx="588723" cy="350729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4594227" y="4022857"/>
            <a:ext cx="588723" cy="350729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6639104" y="4022856"/>
            <a:ext cx="588723" cy="350729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3068339" y="3111226"/>
            <a:ext cx="588723" cy="350729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5641355" y="3111226"/>
            <a:ext cx="588723" cy="350729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5010933" y="4948488"/>
            <a:ext cx="588723" cy="350729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2537640" y="3999694"/>
            <a:ext cx="588723" cy="350729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05804" y="4171167"/>
            <a:ext cx="613775" cy="12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81348" y="4180376"/>
            <a:ext cx="613775" cy="12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26363" y="4173170"/>
            <a:ext cx="613775" cy="12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86391" y="4185696"/>
            <a:ext cx="613775" cy="12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28249" y="3811938"/>
            <a:ext cx="344033" cy="1799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472841" y="3519414"/>
            <a:ext cx="320904" cy="1896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4989" y="3812689"/>
            <a:ext cx="526093" cy="35847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391" y="4180376"/>
            <a:ext cx="83756" cy="2734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ata 21"/>
          <p:cNvSpPr/>
          <p:nvPr/>
        </p:nvSpPr>
        <p:spPr>
          <a:xfrm>
            <a:off x="269833" y="4407108"/>
            <a:ext cx="601249" cy="139675"/>
          </a:xfrm>
          <a:prstGeom prst="flowChartInputOutp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33030" y="3850460"/>
            <a:ext cx="526093" cy="35847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41432" y="4218147"/>
            <a:ext cx="83756" cy="2734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ata 24"/>
          <p:cNvSpPr/>
          <p:nvPr/>
        </p:nvSpPr>
        <p:spPr>
          <a:xfrm>
            <a:off x="7957874" y="4444879"/>
            <a:ext cx="601249" cy="139675"/>
          </a:xfrm>
          <a:prstGeom prst="flowChartInputOutp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3" idx="1"/>
            <a:endCxn id="10" idx="3"/>
          </p:cNvCxnSpPr>
          <p:nvPr/>
        </p:nvCxnSpPr>
        <p:spPr>
          <a:xfrm flipV="1">
            <a:off x="2832002" y="3461955"/>
            <a:ext cx="530699" cy="53773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4"/>
            <a:endCxn id="11" idx="2"/>
          </p:cNvCxnSpPr>
          <p:nvPr/>
        </p:nvCxnSpPr>
        <p:spPr>
          <a:xfrm>
            <a:off x="3657062" y="3286591"/>
            <a:ext cx="1984293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1"/>
          </p:cNvCxnSpPr>
          <p:nvPr/>
        </p:nvCxnSpPr>
        <p:spPr>
          <a:xfrm flipH="1" flipV="1">
            <a:off x="2874658" y="4325370"/>
            <a:ext cx="488043" cy="58785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1"/>
          </p:cNvCxnSpPr>
          <p:nvPr/>
        </p:nvCxnSpPr>
        <p:spPr>
          <a:xfrm flipH="1" flipV="1">
            <a:off x="6088106" y="3468218"/>
            <a:ext cx="845360" cy="5546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9" idx="3"/>
          </p:cNvCxnSpPr>
          <p:nvPr/>
        </p:nvCxnSpPr>
        <p:spPr>
          <a:xfrm flipV="1">
            <a:off x="5599656" y="4373585"/>
            <a:ext cx="1333810" cy="75026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2"/>
            <a:endCxn id="8" idx="4"/>
          </p:cNvCxnSpPr>
          <p:nvPr/>
        </p:nvCxnSpPr>
        <p:spPr>
          <a:xfrm flipH="1">
            <a:off x="5182950" y="4198221"/>
            <a:ext cx="1456154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2"/>
            <a:endCxn id="7" idx="4"/>
          </p:cNvCxnSpPr>
          <p:nvPr/>
        </p:nvCxnSpPr>
        <p:spPr>
          <a:xfrm flipH="1" flipV="1">
            <a:off x="3657062" y="5088585"/>
            <a:ext cx="1353871" cy="3526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7344" y="4475586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53232" y="2708381"/>
            <a:ext cx="131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0688" y="1983588"/>
            <a:ext cx="526093" cy="35847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999090" y="2351275"/>
            <a:ext cx="83756" cy="2734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ata 46"/>
          <p:cNvSpPr/>
          <p:nvPr/>
        </p:nvSpPr>
        <p:spPr>
          <a:xfrm>
            <a:off x="6715532" y="2578007"/>
            <a:ext cx="601249" cy="139675"/>
          </a:xfrm>
          <a:prstGeom prst="flowChartInputOutp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183328" y="2925850"/>
            <a:ext cx="320904" cy="1896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513314" y="2736213"/>
            <a:ext cx="320904" cy="1896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82548" y="5988742"/>
            <a:ext cx="131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20004" y="5263949"/>
            <a:ext cx="526093" cy="35847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828406" y="5631636"/>
            <a:ext cx="83756" cy="2734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ata 52"/>
          <p:cNvSpPr/>
          <p:nvPr/>
        </p:nvSpPr>
        <p:spPr>
          <a:xfrm>
            <a:off x="6544848" y="5858368"/>
            <a:ext cx="601249" cy="139675"/>
          </a:xfrm>
          <a:prstGeom prst="flowChartInputOutp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595019" y="5293590"/>
            <a:ext cx="412525" cy="328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71908" y="5677816"/>
            <a:ext cx="316339" cy="2359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992786" y="4411752"/>
            <a:ext cx="189333" cy="237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213924" y="4688522"/>
            <a:ext cx="160452" cy="23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9" idx="4"/>
          </p:cNvCxnSpPr>
          <p:nvPr/>
        </p:nvCxnSpPr>
        <p:spPr>
          <a:xfrm flipH="1" flipV="1">
            <a:off x="7227827" y="4198221"/>
            <a:ext cx="836963" cy="1071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" idx="1"/>
            <a:endCxn id="10" idx="3"/>
          </p:cNvCxnSpPr>
          <p:nvPr/>
        </p:nvCxnSpPr>
        <p:spPr>
          <a:xfrm flipH="1" flipV="1">
            <a:off x="3362701" y="3461955"/>
            <a:ext cx="1525888" cy="56090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4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Introduction to </a:t>
            </a:r>
            <a:r>
              <a:rPr lang="en-US" dirty="0" err="1">
                <a:latin typeface="Bahnschrift SemiBold" panose="020B0502040204020203" pitchFamily="34" charset="0"/>
              </a:rPr>
              <a:t>Adhoc</a:t>
            </a:r>
            <a:r>
              <a:rPr lang="en-US" dirty="0">
                <a:latin typeface="Bahnschrift SemiBold" panose="020B0502040204020203" pitchFamily="34" charset="0"/>
              </a:rPr>
              <a:t>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2363" t="35247" r="25239" b="24972"/>
          <a:stretch/>
        </p:blipFill>
        <p:spPr>
          <a:xfrm>
            <a:off x="635621" y="2029215"/>
            <a:ext cx="8130529" cy="38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2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239776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3700" dirty="0"/>
              <a:t>MANET stands for Mobile </a:t>
            </a:r>
            <a:r>
              <a:rPr lang="en-US" sz="3700" dirty="0" err="1"/>
              <a:t>adhoc</a:t>
            </a:r>
            <a:r>
              <a:rPr lang="en-US" sz="3700" dirty="0"/>
              <a:t> Network also called as wireless </a:t>
            </a:r>
            <a:r>
              <a:rPr lang="en-US" sz="3700" dirty="0" err="1"/>
              <a:t>adhoc</a:t>
            </a:r>
            <a:r>
              <a:rPr lang="en-US" sz="3700" dirty="0"/>
              <a:t> network or </a:t>
            </a:r>
            <a:r>
              <a:rPr lang="en-US" sz="3700" dirty="0" err="1"/>
              <a:t>adhoc</a:t>
            </a:r>
            <a:r>
              <a:rPr lang="en-US" sz="3700" dirty="0"/>
              <a:t> wireless network.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</a:rPr>
              <a:t>They consist of set of mobile nodes connected wirelessly in a self configured, self healing network without having a fixed infrastructure. 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</a:rPr>
              <a:t>MANET nodes are free to move randomly as the network topology changes frequently. 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3100" dirty="0">
                <a:solidFill>
                  <a:schemeClr val="bg1">
                    <a:lumMod val="75000"/>
                  </a:schemeClr>
                </a:solidFill>
              </a:rPr>
              <a:t>Each node behaves as a router as they forward traffic to other specified node in the network.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Ad Hoc Networks (MANETs)</a:t>
            </a:r>
          </a:p>
        </p:txBody>
      </p:sp>
    </p:spTree>
    <p:extLst>
      <p:ext uri="{BB962C8B-B14F-4D97-AF65-F5344CB8AC3E}">
        <p14:creationId xmlns:p14="http://schemas.microsoft.com/office/powerpoint/2010/main" val="319925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23977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MANET stands for Mobile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adhoc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Network also called as wireless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adhoc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network or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adhoc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wireless network.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They consist of set of mobile nodes connected wirelessly in a self configured, self healing network without having a fixed infrastructure. 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MANET nodes are free to move randomly as the network topology changes frequently. 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Each node behaves as a router as they forward traffic to other specified node in the network.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Ad Hoc Networks (MANETs)</a:t>
            </a:r>
          </a:p>
        </p:txBody>
      </p:sp>
    </p:spTree>
    <p:extLst>
      <p:ext uri="{BB962C8B-B14F-4D97-AF65-F5344CB8AC3E}">
        <p14:creationId xmlns:p14="http://schemas.microsoft.com/office/powerpoint/2010/main" val="319925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23977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MANET stands for Mobile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adhoc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Network also called as wireless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adhoc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network or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adhoc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wireless network.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They consist of set of mobile nodes connected wirelessly in a self configured, self healing network without having a fixed infrastructure.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MANET nodes are free to move randomly as the network topology changes frequently. 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Each node behaves as a router as they forward traffic to other specified node in the network.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Ad Hoc Networks (MANETs)</a:t>
            </a:r>
          </a:p>
        </p:txBody>
      </p:sp>
    </p:spTree>
    <p:extLst>
      <p:ext uri="{BB962C8B-B14F-4D97-AF65-F5344CB8AC3E}">
        <p14:creationId xmlns:p14="http://schemas.microsoft.com/office/powerpoint/2010/main" val="319925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23977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MANET stands for Mobile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adhoc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Network also called as wireless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adhoc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network or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adhoc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wireless network.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They consist of set of mobile nodes connected wirelessly in a self configured, self healing network without having a fixed infrastructure. </a:t>
            </a:r>
          </a:p>
          <a:p>
            <a:pPr algn="just">
              <a:lnSpc>
                <a:spcPct val="170000"/>
              </a:lnSpc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MANET nodes are free to move randomly as the network topology changes frequently.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Each node behaves as a router as they forward traffic to other specified node in the network.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Ad Hoc Networks (MANETs)</a:t>
            </a:r>
          </a:p>
        </p:txBody>
      </p:sp>
    </p:spTree>
    <p:extLst>
      <p:ext uri="{BB962C8B-B14F-4D97-AF65-F5344CB8AC3E}">
        <p14:creationId xmlns:p14="http://schemas.microsoft.com/office/powerpoint/2010/main" val="319925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Mobile Ad Hoc Networks (MANETs)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625" y="1238031"/>
            <a:ext cx="8654247" cy="1885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/>
              </a:rPr>
              <a:t>No infrastructure (e.g. </a:t>
            </a:r>
            <a:r>
              <a:rPr lang="en-US" sz="2000" dirty="0" err="1">
                <a:latin typeface="Bahnschrift" panose="020B0502040204020203"/>
              </a:rPr>
              <a:t>basestations</a:t>
            </a:r>
            <a:r>
              <a:rPr lang="en-US" sz="2000" dirty="0">
                <a:latin typeface="Bahnschrift" panose="020B0502040204020203"/>
              </a:rPr>
              <a:t>, fixed links, routers, centralized servers) –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/>
              </a:rPr>
              <a:t>Data can be relayed by intermediate nodes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/>
              </a:rPr>
              <a:t>Routing infrastructure created dynamically</a:t>
            </a:r>
          </a:p>
        </p:txBody>
      </p:sp>
      <p:sp>
        <p:nvSpPr>
          <p:cNvPr id="5" name="Oval 4"/>
          <p:cNvSpPr/>
          <p:nvPr/>
        </p:nvSpPr>
        <p:spPr>
          <a:xfrm>
            <a:off x="1003118" y="3626758"/>
            <a:ext cx="2105246" cy="2126512"/>
          </a:xfrm>
          <a:prstGeom prst="ellipse">
            <a:avLst/>
          </a:prstGeom>
          <a:noFill/>
          <a:ln>
            <a:solidFill>
              <a:srgbClr val="8538B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4594" y="4046787"/>
            <a:ext cx="2105246" cy="2126512"/>
          </a:xfrm>
          <a:prstGeom prst="ellipse">
            <a:avLst/>
          </a:prstGeom>
          <a:noFill/>
          <a:ln>
            <a:solidFill>
              <a:srgbClr val="8538B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45343" y="3820046"/>
            <a:ext cx="2105246" cy="2126512"/>
          </a:xfrm>
          <a:prstGeom prst="ellipse">
            <a:avLst/>
          </a:prstGeom>
          <a:noFill/>
          <a:ln>
            <a:solidFill>
              <a:srgbClr val="8538B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11423" y="3794026"/>
            <a:ext cx="2105246" cy="2126512"/>
          </a:xfrm>
          <a:prstGeom prst="ellipse">
            <a:avLst/>
          </a:prstGeom>
          <a:noFill/>
          <a:ln>
            <a:solidFill>
              <a:srgbClr val="8538B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9523" y="4448565"/>
            <a:ext cx="356839" cy="4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2583367" y="4823984"/>
            <a:ext cx="356839" cy="4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3404840" y="4619545"/>
            <a:ext cx="356839" cy="4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4114801" y="4571223"/>
            <a:ext cx="356839" cy="4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5" name="Straight Arrow Connector 14"/>
          <p:cNvCxnSpPr>
            <a:stCxn id="10" idx="5"/>
            <a:endCxn id="11" idx="2"/>
          </p:cNvCxnSpPr>
          <p:nvPr/>
        </p:nvCxnSpPr>
        <p:spPr>
          <a:xfrm>
            <a:off x="2334104" y="4848328"/>
            <a:ext cx="249263" cy="209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99670" y="4896697"/>
            <a:ext cx="368000" cy="55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76526" y="4790550"/>
            <a:ext cx="394032" cy="148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87844" y="3479180"/>
            <a:ext cx="278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itchFamily="34" charset="0"/>
              </a:rPr>
              <a:t>Traffic from A → D is relayed by nodes B and 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8517" y="6218662"/>
            <a:ext cx="278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itchFamily="34" charset="0"/>
              </a:rPr>
              <a:t>Radio coverage of node A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020726" y="5699051"/>
            <a:ext cx="340241" cy="51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4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Dynamic Topologies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Bandwidth constrained, variable capacity links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Autonomous Behavior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Energy Constrained Operation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Limited Security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Less Human Intervention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MANET</a:t>
            </a:r>
          </a:p>
        </p:txBody>
      </p:sp>
    </p:spTree>
    <p:extLst>
      <p:ext uri="{BB962C8B-B14F-4D97-AF65-F5344CB8AC3E}">
        <p14:creationId xmlns:p14="http://schemas.microsoft.com/office/powerpoint/2010/main" val="267834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this lecture you will be able to</a:t>
            </a:r>
          </a:p>
          <a:p>
            <a:pPr marL="681038" indent="-406400" algn="just"/>
            <a:r>
              <a:rPr lang="en-US" dirty="0"/>
              <a:t>type of casting in computer network.</a:t>
            </a:r>
          </a:p>
          <a:p>
            <a:pPr marL="681038" indent="-406400" algn="just"/>
            <a:r>
              <a:rPr lang="en-US" dirty="0"/>
              <a:t>understanding unicasting, broadcasting and multicasting.</a:t>
            </a:r>
          </a:p>
          <a:p>
            <a:pPr marL="681038" indent="-406400" algn="just"/>
            <a:r>
              <a:rPr lang="en-US" dirty="0"/>
              <a:t>routing in </a:t>
            </a:r>
            <a:r>
              <a:rPr lang="en-US" dirty="0" err="1"/>
              <a:t>Adhoc</a:t>
            </a:r>
            <a:r>
              <a:rPr lang="en-US" dirty="0"/>
              <a:t> network.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Topologies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Bandwidth constrained, variable capacity links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Autonomous Behavior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Energy Constrained Operation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Limited Security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Less Human Intervention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MANET</a:t>
            </a:r>
          </a:p>
        </p:txBody>
      </p:sp>
    </p:spTree>
    <p:extLst>
      <p:ext uri="{BB962C8B-B14F-4D97-AF65-F5344CB8AC3E}">
        <p14:creationId xmlns:p14="http://schemas.microsoft.com/office/powerpoint/2010/main" val="2678343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Topologies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Bandwidth constrained, variable capacity links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Autonomous Behavior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Energy Constrained Operation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Limited Security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Less Human Intervention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MANET</a:t>
            </a:r>
          </a:p>
        </p:txBody>
      </p:sp>
    </p:spTree>
    <p:extLst>
      <p:ext uri="{BB962C8B-B14F-4D97-AF65-F5344CB8AC3E}">
        <p14:creationId xmlns:p14="http://schemas.microsoft.com/office/powerpoint/2010/main" val="2678343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Topologies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Bandwidth constrained, variable capacity links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Autonomous Behavior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Energy Constrained Operation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Limited Security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Less Human Intervention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MANET</a:t>
            </a:r>
          </a:p>
        </p:txBody>
      </p:sp>
    </p:spTree>
    <p:extLst>
      <p:ext uri="{BB962C8B-B14F-4D97-AF65-F5344CB8AC3E}">
        <p14:creationId xmlns:p14="http://schemas.microsoft.com/office/powerpoint/2010/main" val="2678343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Topologies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Bandwidth constrained, variable capacity links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Autonomous Behavior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Energy Constrained Operation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Limited Security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Less Human Intervention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MANET</a:t>
            </a:r>
          </a:p>
        </p:txBody>
      </p:sp>
    </p:spTree>
    <p:extLst>
      <p:ext uri="{BB962C8B-B14F-4D97-AF65-F5344CB8AC3E}">
        <p14:creationId xmlns:p14="http://schemas.microsoft.com/office/powerpoint/2010/main" val="2678343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Topologies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Bandwidth constrained, variable capacity links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Autonomous Behavior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Energy Constrained Operation</a:t>
            </a:r>
          </a:p>
          <a:p>
            <a:pPr fontAlgn="base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Limited Security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Less Human Intervention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MANET</a:t>
            </a:r>
          </a:p>
        </p:txBody>
      </p:sp>
    </p:spTree>
    <p:extLst>
      <p:ext uri="{BB962C8B-B14F-4D97-AF65-F5344CB8AC3E}">
        <p14:creationId xmlns:p14="http://schemas.microsoft.com/office/powerpoint/2010/main" val="2678343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Challenges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Dynamic topology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Unreliable links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Limited resources (battery, processing power)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Low link bandwidth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 default router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Ad Hoc Networks</a:t>
            </a:r>
          </a:p>
        </p:txBody>
      </p:sp>
    </p:spTree>
    <p:extLst>
      <p:ext uri="{BB962C8B-B14F-4D97-AF65-F5344CB8AC3E}">
        <p14:creationId xmlns:p14="http://schemas.microsoft.com/office/powerpoint/2010/main" val="4133753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Challenges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topology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Unreliable links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Limited resources (battery, processing power)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Low link bandwidth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 default router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Ad Hoc Networks</a:t>
            </a:r>
          </a:p>
        </p:txBody>
      </p:sp>
    </p:spTree>
    <p:extLst>
      <p:ext uri="{BB962C8B-B14F-4D97-AF65-F5344CB8AC3E}">
        <p14:creationId xmlns:p14="http://schemas.microsoft.com/office/powerpoint/2010/main" val="4133753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Challenges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topology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Unreliable links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Limited resources (battery, processing power)</a:t>
            </a:r>
            <a:endParaRPr lang="en-US" dirty="0"/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Low link bandwidth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 default router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Ad Hoc Networks</a:t>
            </a:r>
          </a:p>
        </p:txBody>
      </p:sp>
    </p:spTree>
    <p:extLst>
      <p:ext uri="{BB962C8B-B14F-4D97-AF65-F5344CB8AC3E}">
        <p14:creationId xmlns:p14="http://schemas.microsoft.com/office/powerpoint/2010/main" val="4133753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Challenges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topology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Unreliable links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Limited resources (battery, processing power)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Low link bandwidth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 default router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Ad Hoc Networks</a:t>
            </a:r>
          </a:p>
        </p:txBody>
      </p:sp>
    </p:spTree>
    <p:extLst>
      <p:ext uri="{BB962C8B-B14F-4D97-AF65-F5344CB8AC3E}">
        <p14:creationId xmlns:p14="http://schemas.microsoft.com/office/powerpoint/2010/main" val="4133753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Challenges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topology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Unreliable links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Limited resources (battery, processing power)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Low link bandwidth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Security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 default router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Ad Hoc Networks</a:t>
            </a:r>
          </a:p>
        </p:txBody>
      </p:sp>
    </p:spTree>
    <p:extLst>
      <p:ext uri="{BB962C8B-B14F-4D97-AF65-F5344CB8AC3E}">
        <p14:creationId xmlns:p14="http://schemas.microsoft.com/office/powerpoint/2010/main" val="413375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One to one communication.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Most of the traffic on the internet and intranets known as unicast data or unicast traffic is sent with specified destination.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Unicast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3260255" y="5752464"/>
            <a:ext cx="588723" cy="350729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4722348" y="4862101"/>
            <a:ext cx="588723" cy="350729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6831020" y="4862100"/>
            <a:ext cx="588723" cy="350729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3260255" y="3950470"/>
            <a:ext cx="588723" cy="350729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5833271" y="3950470"/>
            <a:ext cx="588723" cy="350729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4373768" y="5761207"/>
            <a:ext cx="588723" cy="350729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2665761" y="4838938"/>
            <a:ext cx="588723" cy="350729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97720" y="5010411"/>
            <a:ext cx="613775" cy="12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73264" y="5019620"/>
            <a:ext cx="613775" cy="12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18279" y="5012414"/>
            <a:ext cx="613775" cy="12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78307" y="5024940"/>
            <a:ext cx="613775" cy="12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74866" y="5024940"/>
            <a:ext cx="613775" cy="12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34894" y="5037466"/>
            <a:ext cx="613775" cy="12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6905" y="4651933"/>
            <a:ext cx="526093" cy="35847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5307" y="5019620"/>
            <a:ext cx="83756" cy="2734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ata 21"/>
          <p:cNvSpPr/>
          <p:nvPr/>
        </p:nvSpPr>
        <p:spPr>
          <a:xfrm>
            <a:off x="461749" y="5246352"/>
            <a:ext cx="601249" cy="139675"/>
          </a:xfrm>
          <a:prstGeom prst="flowChartInputOutp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24946" y="4689704"/>
            <a:ext cx="526093" cy="35847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433348" y="5057391"/>
            <a:ext cx="83756" cy="2734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ata 24"/>
          <p:cNvSpPr/>
          <p:nvPr/>
        </p:nvSpPr>
        <p:spPr>
          <a:xfrm>
            <a:off x="8149790" y="5284123"/>
            <a:ext cx="601249" cy="139675"/>
          </a:xfrm>
          <a:prstGeom prst="flowChartInputOutp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508697" y="5041919"/>
            <a:ext cx="613775" cy="12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1"/>
            <a:endCxn id="9" idx="3"/>
          </p:cNvCxnSpPr>
          <p:nvPr/>
        </p:nvCxnSpPr>
        <p:spPr>
          <a:xfrm flipV="1">
            <a:off x="2960123" y="4301199"/>
            <a:ext cx="594494" cy="53773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1"/>
            <a:endCxn id="10" idx="3"/>
          </p:cNvCxnSpPr>
          <p:nvPr/>
        </p:nvCxnSpPr>
        <p:spPr>
          <a:xfrm flipV="1">
            <a:off x="5016710" y="4301199"/>
            <a:ext cx="1110923" cy="56090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4"/>
            <a:endCxn id="10" idx="2"/>
          </p:cNvCxnSpPr>
          <p:nvPr/>
        </p:nvCxnSpPr>
        <p:spPr>
          <a:xfrm>
            <a:off x="3848978" y="4125835"/>
            <a:ext cx="1984293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1"/>
          </p:cNvCxnSpPr>
          <p:nvPr/>
        </p:nvCxnSpPr>
        <p:spPr>
          <a:xfrm flipH="1" flipV="1">
            <a:off x="3066574" y="5164614"/>
            <a:ext cx="488043" cy="58785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1"/>
            <a:endCxn id="7" idx="3"/>
          </p:cNvCxnSpPr>
          <p:nvPr/>
        </p:nvCxnSpPr>
        <p:spPr>
          <a:xfrm flipV="1">
            <a:off x="4668130" y="5212830"/>
            <a:ext cx="348580" cy="54837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1"/>
          </p:cNvCxnSpPr>
          <p:nvPr/>
        </p:nvCxnSpPr>
        <p:spPr>
          <a:xfrm flipH="1" flipV="1">
            <a:off x="6280022" y="4307462"/>
            <a:ext cx="845360" cy="5546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4"/>
            <a:endCxn id="8" idx="3"/>
          </p:cNvCxnSpPr>
          <p:nvPr/>
        </p:nvCxnSpPr>
        <p:spPr>
          <a:xfrm flipV="1">
            <a:off x="4962491" y="5212829"/>
            <a:ext cx="2162891" cy="72374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710758" y="4266311"/>
            <a:ext cx="1101400" cy="6227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2"/>
          </p:cNvCxnSpPr>
          <p:nvPr/>
        </p:nvCxnSpPr>
        <p:spPr>
          <a:xfrm flipH="1" flipV="1">
            <a:off x="3810482" y="5928761"/>
            <a:ext cx="563286" cy="78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6637" y="5574700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52227" y="5603066"/>
            <a:ext cx="131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976347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Challenges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topology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Unreliable links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Limited resources (battery, processing power)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Low link bandwidth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No default router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Ad Hoc Networks</a:t>
            </a:r>
          </a:p>
        </p:txBody>
      </p:sp>
    </p:spTree>
    <p:extLst>
      <p:ext uri="{BB962C8B-B14F-4D97-AF65-F5344CB8AC3E}">
        <p14:creationId xmlns:p14="http://schemas.microsoft.com/office/powerpoint/2010/main" val="4133753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Protocols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400130" y="2404997"/>
            <a:ext cx="1" cy="3382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00130" y="2743200"/>
            <a:ext cx="0" cy="27557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Diagram 29"/>
          <p:cNvGraphicFramePr/>
          <p:nvPr/>
        </p:nvGraphicFramePr>
        <p:xfrm>
          <a:off x="1067922" y="3122342"/>
          <a:ext cx="6685022" cy="2787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510000" y="1454809"/>
            <a:ext cx="3792264" cy="870644"/>
            <a:chOff x="2177355" y="508372"/>
            <a:chExt cx="1741289" cy="870644"/>
          </a:xfrm>
        </p:grpSpPr>
        <p:sp>
          <p:nvSpPr>
            <p:cNvPr id="33" name="Rounded Rectangle 32"/>
            <p:cNvSpPr/>
            <p:nvPr/>
          </p:nvSpPr>
          <p:spPr>
            <a:xfrm>
              <a:off x="2177355" y="508372"/>
              <a:ext cx="1741289" cy="870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2202855" y="533872"/>
              <a:ext cx="1690289" cy="819644"/>
            </a:xfrm>
            <a:prstGeom prst="rect">
              <a:avLst/>
            </a:prstGeom>
            <a:solidFill>
              <a:srgbClr val="8538BE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57150" tIns="38100" rIns="57150" bIns="381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>
                  <a:latin typeface="Bahnschrift" panose="020B0502040204020203"/>
                </a:rPr>
                <a:t>Routing Protocols</a:t>
              </a:r>
              <a:endParaRPr lang="en-US" sz="3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132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364" y="1361440"/>
            <a:ext cx="8748716" cy="52021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proactive routing (table-driven routing), the routing tables are created before packets are sent – </a:t>
            </a:r>
          </a:p>
          <a:p>
            <a:pPr lvl="1" algn="ctr">
              <a:lnSpc>
                <a:spcPct val="150000"/>
              </a:lnSpc>
              <a:buNone/>
            </a:pPr>
            <a:r>
              <a:rPr lang="en-US" dirty="0"/>
              <a:t>Link-state (e.g. OSPF) – Distance-vector (e.g. RIP) 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node knows the routes to all other nodes in the network • 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mobile node maintains a separate routing table.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Routing is Proactive</a:t>
            </a:r>
          </a:p>
        </p:txBody>
      </p:sp>
    </p:spTree>
    <p:extLst>
      <p:ext uri="{BB962C8B-B14F-4D97-AF65-F5344CB8AC3E}">
        <p14:creationId xmlns:p14="http://schemas.microsoft.com/office/powerpoint/2010/main" val="4050218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364" y="1361440"/>
            <a:ext cx="8748716" cy="52021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proactive routing (table-driven routing), the routing tables are created before packets are sent – </a:t>
            </a:r>
          </a:p>
          <a:p>
            <a:pPr lvl="1" algn="ctr">
              <a:lnSpc>
                <a:spcPct val="15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Link-state (e.g. OSPF) – Distance-vector (e.g. RIP)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Each node knows the routes to all other nodes in the network • 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mobile node maintains a separate routing table.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Routing is Proactive</a:t>
            </a:r>
          </a:p>
        </p:txBody>
      </p:sp>
    </p:spTree>
    <p:extLst>
      <p:ext uri="{BB962C8B-B14F-4D97-AF65-F5344CB8AC3E}">
        <p14:creationId xmlns:p14="http://schemas.microsoft.com/office/powerpoint/2010/main" val="4050218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364" y="1361440"/>
            <a:ext cx="8748716" cy="52021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proactive routing (table-driven routing), the routing tables are created before packets are sent – </a:t>
            </a:r>
          </a:p>
          <a:p>
            <a:pPr lvl="1" algn="ctr">
              <a:lnSpc>
                <a:spcPct val="15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Link-state (e.g. OSPF) – Distance-vector (e.g. RIP) •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Each node knows the routes to all other nodes in the network •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Each mobile node maintains a separate routing table.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Routing is Proactive</a:t>
            </a:r>
          </a:p>
        </p:txBody>
      </p:sp>
    </p:spTree>
    <p:extLst>
      <p:ext uri="{BB962C8B-B14F-4D97-AF65-F5344CB8AC3E}">
        <p14:creationId xmlns:p14="http://schemas.microsoft.com/office/powerpoint/2010/main" val="4050218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749" y="2024848"/>
            <a:ext cx="7740502" cy="2808304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en-US" dirty="0"/>
              <a:t>	Since the topology in the mobile ad-hoc network is dynamic, these routing tables are updated periodically as and when the network topology changes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Routing is Proactive</a:t>
            </a:r>
          </a:p>
        </p:txBody>
      </p:sp>
    </p:spTree>
    <p:extLst>
      <p:ext uri="{BB962C8B-B14F-4D97-AF65-F5344CB8AC3E}">
        <p14:creationId xmlns:p14="http://schemas.microsoft.com/office/powerpoint/2010/main" val="72458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483" y="2335155"/>
            <a:ext cx="7783033" cy="2187690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en-US" dirty="0"/>
              <a:t>	Doesn’t work well for the large networks as the entries in the routing table becomes too large.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Pro-active routing protocols</a:t>
            </a:r>
          </a:p>
        </p:txBody>
      </p:sp>
    </p:spTree>
    <p:extLst>
      <p:ext uri="{BB962C8B-B14F-4D97-AF65-F5344CB8AC3E}">
        <p14:creationId xmlns:p14="http://schemas.microsoft.com/office/powerpoint/2010/main" val="2926402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616149"/>
            <a:ext cx="8654247" cy="5047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Pro-active/table driven routing protocol.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Extends the distance vector routing protocol 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Based on the Bellman-ford routing algorithm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Sequenced Distance Vector Routing Protocol (DSDV)</a:t>
            </a:r>
          </a:p>
        </p:txBody>
      </p:sp>
    </p:spTree>
    <p:extLst>
      <p:ext uri="{BB962C8B-B14F-4D97-AF65-F5344CB8AC3E}">
        <p14:creationId xmlns:p14="http://schemas.microsoft.com/office/powerpoint/2010/main" val="3569509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616149"/>
            <a:ext cx="8654247" cy="5047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Pro-active/table driven routing protocol.</a:t>
            </a:r>
          </a:p>
          <a:p>
            <a:pPr>
              <a:lnSpc>
                <a:spcPct val="150000"/>
              </a:lnSpc>
            </a:pPr>
            <a:r>
              <a:rPr lang="en-US" dirty="0"/>
              <a:t>Extends the distance vector routing protocol 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Based on the Bellman-ford routing algorithm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Destination Sequenced Distance Vector Routing Protocol (DSDV)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09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616149"/>
            <a:ext cx="8654247" cy="5047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Pro-active/table driven routing protocol.</a:t>
            </a: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Extends the distance vector routing protocol </a:t>
            </a:r>
          </a:p>
          <a:p>
            <a:pPr>
              <a:lnSpc>
                <a:spcPct val="150000"/>
              </a:lnSpc>
            </a:pPr>
            <a:r>
              <a:rPr lang="en-US" dirty="0"/>
              <a:t>Based on the Bellman-ford routing algorithm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Destination Sequenced Distance Vector Routing Protocol (DSDV)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0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By default, the broadcast packets are not routed and forwarded by the routers on any network.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Routers create broadcast domains. 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But it can be configured to forward broadcasts in some special cases. 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broadcast message is destined to all network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Broadcast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38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361440"/>
            <a:ext cx="8654247" cy="53024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Distance vector routing protocol was not suited for mobile ad-hoc networks due to count-to-infinity problem. 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Solution Destination Sequenced Distance Vector Routing Protocol (DSDV) came into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Destination Sequenced Distance Vector Routing Protocol (DSDV)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09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361440"/>
            <a:ext cx="8654247" cy="53024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Distance vector routing protocol was not suited for mobile ad-hoc networks due to count-to-infinity problem. 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Solution Destination Sequenced Distance Vector Routing Protocol (DSDV) came into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Destination Sequenced Distance Vector Routing Protocol (DSDV)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09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It is a pro-active/table driven routing protocol.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Extends the link state routing of the wired network.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It is based on the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Dijkstra’s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routing algorithm.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Link state routing protocol was not suited for mobile ad-hoc networks.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Global flooding which may lead to the congestion of control packets in the network.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Global State Routing (GSR)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4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a pro-active/table driven routing protocol.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Extends the link state routing of the wired network.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/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 based on the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Dijkstra’s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routing algorithm.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Link state routing protocol was not suited for mobile ad-hoc networks.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Global flooding which may lead to the congestion of control packets in the network.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Global State Routing (GSR)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4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a pro-active/table driven routing protocol.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Extends the link state routing of the wired network.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 It is based on the </a:t>
            </a:r>
            <a:r>
              <a:rPr lang="en-US" dirty="0" err="1"/>
              <a:t>Dijkstra’s</a:t>
            </a:r>
            <a:r>
              <a:rPr lang="en-US" dirty="0"/>
              <a:t> routing algorithm.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Link state routing protocol was not suited for mobile ad-hoc networks.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Global flooding which may lead to the congestion of control packets in the network.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Global State Routing (GSR)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4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a pro-active/table driven routing protocol.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Extends the link state routing of the wired network.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It is based on the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Dijkstra’s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routing algorithm.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Link state routing protocol was not suited for mobile ad-hoc networks.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Global flooding which may lead to the congestion of control packets in the network.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Global State Routing (GSR)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4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a pro-active/table driven routing protocol.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Extends the link state routing of the wired network.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It is based on the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Dijkstra’s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routing algorithm.</a:t>
            </a:r>
          </a:p>
          <a:p>
            <a:pPr algn="just">
              <a:lnSpc>
                <a:spcPct val="16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Link state routing protocol was not suited for mobile ad-hoc networks.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Global flooding which may lead to the congestion of control packets in the network.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Global State Routing (GSR)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4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Hence, as a solution Global State Routing Protocol (GSR) came into the picture.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</a:rPr>
              <a:t>In GSR, each of the mobile node maintains one list and three tables namely, adjacency list, topology table, next hop table and distance table.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Global State Routing (GSR)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21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</a:rPr>
              <a:t>Hence, as a solution Global State Routing Protocol (GSR) came into the picture.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GSR, each of the mobile node maintains one list and three tables namely, adjacency list, topology table, next hop table and distance table.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Global State Routing (GSR)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21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361440"/>
            <a:ext cx="8654247" cy="528988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These are also known as on-demand routing protocol.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route is discovered only when it is required/needed.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process of route discovery occurs by flooding the route request packets throughout the mobile network. 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consists of two major phases namely, route discovery and route maintenance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Routing</a:t>
            </a:r>
          </a:p>
        </p:txBody>
      </p:sp>
    </p:spTree>
    <p:extLst>
      <p:ext uri="{BB962C8B-B14F-4D97-AF65-F5344CB8AC3E}">
        <p14:creationId xmlns:p14="http://schemas.microsoft.com/office/powerpoint/2010/main" val="27037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By default, the broadcast packets are not routed and forwarded by the routers on any network.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Routers create broadcast domains. 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But it can be configured to forward broadcasts in some special cases. 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broadcast message is destined to all network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Broadcast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38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361440"/>
            <a:ext cx="8654247" cy="528988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are also known as on-demand routing protocol.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route is discovered only when it is required/needed.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process of route discovery occurs by flooding the route request packets throughout the mobile network. 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consists of two major phases namely, route discovery and route maintenance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Routing</a:t>
            </a:r>
          </a:p>
        </p:txBody>
      </p:sp>
    </p:spTree>
    <p:extLst>
      <p:ext uri="{BB962C8B-B14F-4D97-AF65-F5344CB8AC3E}">
        <p14:creationId xmlns:p14="http://schemas.microsoft.com/office/powerpoint/2010/main" val="270372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361440"/>
            <a:ext cx="8654247" cy="528988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are also known as on-demand routing protocol.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route is discovered only when it is required/needed.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process of route discovery occurs by flooding the route request packets throughout the mobile network. 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consists of two major phases namely, route discovery and route maintenance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Routing</a:t>
            </a:r>
          </a:p>
        </p:txBody>
      </p:sp>
    </p:spTree>
    <p:extLst>
      <p:ext uri="{BB962C8B-B14F-4D97-AF65-F5344CB8AC3E}">
        <p14:creationId xmlns:p14="http://schemas.microsoft.com/office/powerpoint/2010/main" val="2703726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361440"/>
            <a:ext cx="8654247" cy="528988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are also known as on-demand routing protocol.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route is discovered only when it is required/needed.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process of route discovery occurs by flooding the route request packets throughout the mobile network. 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consists of two major phases namely, route discovery and route maintenance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Routing</a:t>
            </a:r>
          </a:p>
        </p:txBody>
      </p:sp>
    </p:spTree>
    <p:extLst>
      <p:ext uri="{BB962C8B-B14F-4D97-AF65-F5344CB8AC3E}">
        <p14:creationId xmlns:p14="http://schemas.microsoft.com/office/powerpoint/2010/main" val="270372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It is a reactive/on-demand routing protocol. 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route is discovered only when it is required/needed.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process of route discovery occurs by flooding the route request packets throughout the mobile network.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Dynamic Source Routing Protocol (DSR)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33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a reactive/on-demand routing protocol. 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route is discovered only when it is required/needed.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process of route discovery occurs by flooding the route request packets throughout the mobile network.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Dynamic Source Routing Protocol (DSR)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33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a reactive/on-demand routing protocol. 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route is discovered only when it is required/needed.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process of route discovery occurs by flooding the route request packets throughout the mobile network.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Dynamic Source Routing Protocol (DSR)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336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361440"/>
            <a:ext cx="8654247" cy="53274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	It consists of two phases: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Dynamic Source Routing Protocol (DSR)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14316463"/>
              </p:ext>
            </p:extLst>
          </p:nvPr>
        </p:nvGraphicFramePr>
        <p:xfrm>
          <a:off x="1116565" y="2479452"/>
          <a:ext cx="6960781" cy="1899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8032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838" y="1361440"/>
            <a:ext cx="8761242" cy="52397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It is a reactive/on-demand routing protocol.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an extension of dynamic source routing protocol (DSR).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DSR, after route discovery, when the source mobile node sends the data packet to the destination mobile node, it also contains the complete path in its header.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Ad-Hoc On Demand Vector Routing protocol (AODV)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8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838" y="1361440"/>
            <a:ext cx="8761242" cy="52397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a reactive/on-demand routing protocol.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is an extension of dynamic source routing protocol (DSR).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DSR, after route discovery, when the source mobile node sends the data packet to the destination mobile node, it also contains the complete path in its header.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Ad-Hoc On Demand Vector Routing protocol (AODV)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83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838" y="1361440"/>
            <a:ext cx="8761242" cy="52397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a reactive/on-demand routing protocol.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an extension of dynamic source routing protocol (DSR).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DSR, after route discovery, when the source mobile node sends the data packet to the destination mobile node, it also contains the complete path in its header.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Ad-Hoc On Demand Vector Routing protocol (AODV)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By default, the broadcast packets are not routed and forwarded by the routers on any network.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Routers create broadcast domains.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But it can be configured to forward broadcasts in some special cases. 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broadcast message is destined to all network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Broadcast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382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838" y="1361440"/>
            <a:ext cx="8761242" cy="523977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Hence, as the network size increases, the length of the complete path also increases and the data packet’s header size also increases which makes the whole network slow.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Hence, Ad-Hoc On Demand Vector Routing protocol came as solution to it.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Ad-Hoc On Demand Vector Routing protocol (AODV)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56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838" y="1361440"/>
            <a:ext cx="8761242" cy="52397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Hence, as the network size increases, the length of the complete path also increases and the data packet’s header size also increases which makes the whole network slow.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Hence, Ad-Hoc On Demand Vector Routing protocol came as solution to it.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Ad-Hoc On Demand Vector Routing protocol (AODV)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5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838" y="1361440"/>
            <a:ext cx="8761242" cy="523977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The main difference lies in the way of storing the path, AODV stores the path in the routing table whereas DSR stores it in the data packet’s header itself.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also operates in two phases in the similar fashion: Route discovery and Route maintenance.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Ad-Hoc On Demand Vector Routing protocol (AODV)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004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838" y="1361440"/>
            <a:ext cx="8761242" cy="52397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main difference lies in the way of storing the path, AODV stores the path in the routing table whereas DSR stores it in the data packet’s header itself.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It also operates in two phases in the similar fashion: Route discovery and Route maintenance.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Ad-Hoc On Demand Vector Routing protocol (AODV)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004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It basically combines the advantages of </a:t>
            </a:r>
            <a:r>
              <a:rPr lang="en-US" dirty="0">
                <a:solidFill>
                  <a:srgbClr val="FF0000"/>
                </a:solidFill>
              </a:rPr>
              <a:t>both, reactive and pro-active</a:t>
            </a:r>
            <a:r>
              <a:rPr lang="en-US" dirty="0"/>
              <a:t> routing protocols.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protocols are adaptive in nature and adapts according to the zone and position of the source and destination mobile nodes.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One of the most popular hybrid routing protocol is Zone Routing Protocol (ZRP)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 Hybrid Routing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968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basically combines the advantages of both, reactive and pro-active routing protocols.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These protocols are adaptive in nature and adapts according to the zone and position of the source and destination mobile nodes.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One of the most popular hybrid routing protocol is Zone Routing Protocol (ZRP)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 Hybrid Routing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968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basically combines the advantages of both, reactive and pro-active routing protocols.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protocols are adaptive in nature and adapts according to the zone and position of the source and destination mobile nodes.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One of the most popular hybrid routing protocol is </a:t>
            </a:r>
            <a:r>
              <a:rPr lang="en-US" dirty="0">
                <a:solidFill>
                  <a:srgbClr val="FF0000"/>
                </a:solidFill>
              </a:rPr>
              <a:t>Zone Routing Protocol (ZRP)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 Hybrid Routing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968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whole network is divided into different zones and then the position of source and destination mobile node is observed.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the source and destination mobile nodes are present in the same zone, then proactive routing is used for the transmission of the data packets between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 Hybrid Routing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375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whole network is divided into different zones and then the position of source and destination mobile node is observed.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If the source and destination mobile nodes are present in the same zone, then proactive routing is used for the transmission of the data packets between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 Hybrid Routing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37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364" y="1237786"/>
            <a:ext cx="8855901" cy="2382565"/>
          </a:xfrm>
        </p:spPr>
        <p:txBody>
          <a:bodyPr>
            <a:normAutofit fontScale="92500" lnSpcReduction="20000"/>
          </a:bodyPr>
          <a:lstStyle/>
          <a:p>
            <a:pPr algn="just" fontAlgn="base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3000" dirty="0"/>
              <a:t>And if the source and destination mobile nodes are present in different zones, then reactive routing is used for the transmission of the data packets between them.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 Hybrid Routing protocol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17268C-47CF-4FDD-B806-6C0C97733309}"/>
              </a:ext>
            </a:extLst>
          </p:cNvPr>
          <p:cNvGrpSpPr/>
          <p:nvPr/>
        </p:nvGrpSpPr>
        <p:grpSpPr>
          <a:xfrm>
            <a:off x="2029216" y="3429000"/>
            <a:ext cx="5085567" cy="2850611"/>
            <a:chOff x="1390389" y="3381843"/>
            <a:chExt cx="5085567" cy="2850611"/>
          </a:xfrm>
        </p:grpSpPr>
        <p:sp>
          <p:nvSpPr>
            <p:cNvPr id="5" name="Rectangle 4"/>
            <p:cNvSpPr/>
            <p:nvPr/>
          </p:nvSpPr>
          <p:spPr>
            <a:xfrm>
              <a:off x="1390389" y="3775752"/>
              <a:ext cx="5085567" cy="2456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15857" y="4013747"/>
              <a:ext cx="1766170" cy="764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Zone 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16875" y="4013746"/>
              <a:ext cx="1766170" cy="764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Zone 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5857" y="5320082"/>
              <a:ext cx="1766170" cy="764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Zone 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33172" y="5320082"/>
              <a:ext cx="1766170" cy="764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Zone 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9960" y="3381843"/>
              <a:ext cx="1575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7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By default, the broadcast packets are not routed and forwarded by the routers on any network.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Routers create broadcast domains. </a:t>
            </a:r>
          </a:p>
          <a:p>
            <a:pPr algn="just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But it can be configured to forward broadcasts in some special cases.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broadcast message is destined to all network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</a:t>
            </a:r>
            <a:r>
              <a:rPr lang="en-US" dirty="0">
                <a:effectLst/>
              </a:rPr>
              <a:t>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38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035175"/>
              </p:ext>
            </p:extLst>
          </p:nvPr>
        </p:nvGraphicFramePr>
        <p:xfrm>
          <a:off x="269875" y="1362075"/>
          <a:ext cx="8653463" cy="499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Broadcasting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91149527"/>
              </p:ext>
            </p:extLst>
          </p:nvPr>
        </p:nvGraphicFramePr>
        <p:xfrm>
          <a:off x="1353879" y="1467293"/>
          <a:ext cx="6096000" cy="4319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8249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Broadcast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163853" y="2620923"/>
            <a:ext cx="2135682" cy="2077236"/>
            <a:chOff x="1371599" y="1967183"/>
            <a:chExt cx="2135682" cy="2077236"/>
          </a:xfrm>
        </p:grpSpPr>
        <p:sp>
          <p:nvSpPr>
            <p:cNvPr id="4" name="Flowchart: Connector 3"/>
            <p:cNvSpPr/>
            <p:nvPr/>
          </p:nvSpPr>
          <p:spPr>
            <a:xfrm>
              <a:off x="1540701" y="2179529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371599" y="2645200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453017" y="3166719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1897692" y="3537115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2486415" y="3706216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148212" y="2645200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060527" y="1967183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2649252" y="2272899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169078" y="2260970"/>
              <a:ext cx="338203" cy="338203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169078" y="3002192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cxnSp>
          <p:nvCxnSpPr>
            <p:cNvPr id="15" name="Straight Connector 14"/>
            <p:cNvCxnSpPr>
              <a:stCxn id="4" idx="6"/>
              <a:endCxn id="10" idx="3"/>
            </p:cNvCxnSpPr>
            <p:nvPr/>
          </p:nvCxnSpPr>
          <p:spPr>
            <a:xfrm flipV="1">
              <a:off x="1878904" y="2255857"/>
              <a:ext cx="231152" cy="927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0"/>
              <a:endCxn id="4" idx="4"/>
            </p:cNvCxnSpPr>
            <p:nvPr/>
          </p:nvCxnSpPr>
          <p:spPr>
            <a:xfrm flipV="1">
              <a:off x="1540701" y="2517732"/>
              <a:ext cx="169102" cy="1274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1"/>
              <a:endCxn id="10" idx="5"/>
            </p:cNvCxnSpPr>
            <p:nvPr/>
          </p:nvCxnSpPr>
          <p:spPr>
            <a:xfrm flipH="1" flipV="1">
              <a:off x="2349201" y="2255857"/>
              <a:ext cx="349580" cy="665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0"/>
            </p:cNvCxnSpPr>
            <p:nvPr/>
          </p:nvCxnSpPr>
          <p:spPr>
            <a:xfrm flipH="1" flipV="1">
              <a:off x="1579427" y="2993442"/>
              <a:ext cx="42692" cy="1732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7" idx="1"/>
            </p:cNvCxnSpPr>
            <p:nvPr/>
          </p:nvCxnSpPr>
          <p:spPr>
            <a:xfrm>
              <a:off x="1728590" y="3489909"/>
              <a:ext cx="218631" cy="9673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8" idx="3"/>
            </p:cNvCxnSpPr>
            <p:nvPr/>
          </p:nvCxnSpPr>
          <p:spPr>
            <a:xfrm>
              <a:off x="2213681" y="3763690"/>
              <a:ext cx="322263" cy="2312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0"/>
            </p:cNvCxnSpPr>
            <p:nvPr/>
          </p:nvCxnSpPr>
          <p:spPr>
            <a:xfrm flipH="1" flipV="1">
              <a:off x="1709802" y="2492817"/>
              <a:ext cx="607512" cy="1523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3" idx="2"/>
            </p:cNvCxnSpPr>
            <p:nvPr/>
          </p:nvCxnSpPr>
          <p:spPr>
            <a:xfrm flipH="1" flipV="1">
              <a:off x="2480146" y="2917251"/>
              <a:ext cx="688932" cy="2540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2" idx="3"/>
            </p:cNvCxnSpPr>
            <p:nvPr/>
          </p:nvCxnSpPr>
          <p:spPr>
            <a:xfrm flipH="1" flipV="1">
              <a:off x="2969813" y="2484447"/>
              <a:ext cx="248794" cy="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3" idx="3"/>
              <a:endCxn id="8" idx="7"/>
            </p:cNvCxnSpPr>
            <p:nvPr/>
          </p:nvCxnSpPr>
          <p:spPr>
            <a:xfrm flipH="1">
              <a:off x="2775089" y="3290866"/>
              <a:ext cx="443518" cy="4648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3" idx="7"/>
            </p:cNvCxnSpPr>
            <p:nvPr/>
          </p:nvCxnSpPr>
          <p:spPr>
            <a:xfrm flipH="1" flipV="1">
              <a:off x="3293476" y="2620641"/>
              <a:ext cx="164276" cy="4310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980111" y="2282720"/>
            <a:ext cx="2054261" cy="2246338"/>
            <a:chOff x="1371599" y="1967183"/>
            <a:chExt cx="2135682" cy="2077236"/>
          </a:xfrm>
        </p:grpSpPr>
        <p:sp>
          <p:nvSpPr>
            <p:cNvPr id="44" name="Flowchart: Connector 43"/>
            <p:cNvSpPr/>
            <p:nvPr/>
          </p:nvSpPr>
          <p:spPr>
            <a:xfrm>
              <a:off x="1540701" y="2179529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1371599" y="2645200"/>
              <a:ext cx="338203" cy="338203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453017" y="3166719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1897692" y="3537115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2486415" y="3706216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2148212" y="2645200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2060527" y="1967183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2649252" y="2272899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3169078" y="2260970"/>
              <a:ext cx="338203" cy="338203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3169078" y="3002192"/>
              <a:ext cx="338203" cy="33820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cxnSp>
          <p:nvCxnSpPr>
            <p:cNvPr id="54" name="Straight Connector 53"/>
            <p:cNvCxnSpPr>
              <a:stCxn id="44" idx="6"/>
              <a:endCxn id="50" idx="3"/>
            </p:cNvCxnSpPr>
            <p:nvPr/>
          </p:nvCxnSpPr>
          <p:spPr>
            <a:xfrm flipV="1">
              <a:off x="1878904" y="2255857"/>
              <a:ext cx="231152" cy="927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5" idx="0"/>
              <a:endCxn id="44" idx="4"/>
            </p:cNvCxnSpPr>
            <p:nvPr/>
          </p:nvCxnSpPr>
          <p:spPr>
            <a:xfrm flipV="1">
              <a:off x="1540701" y="2517732"/>
              <a:ext cx="169102" cy="1274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1"/>
              <a:endCxn id="50" idx="5"/>
            </p:cNvCxnSpPr>
            <p:nvPr/>
          </p:nvCxnSpPr>
          <p:spPr>
            <a:xfrm flipH="1" flipV="1">
              <a:off x="2349201" y="2255857"/>
              <a:ext cx="349580" cy="665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6" idx="0"/>
            </p:cNvCxnSpPr>
            <p:nvPr/>
          </p:nvCxnSpPr>
          <p:spPr>
            <a:xfrm flipH="1" flipV="1">
              <a:off x="1579427" y="2993442"/>
              <a:ext cx="42692" cy="1732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47" idx="1"/>
            </p:cNvCxnSpPr>
            <p:nvPr/>
          </p:nvCxnSpPr>
          <p:spPr>
            <a:xfrm>
              <a:off x="1728590" y="3489909"/>
              <a:ext cx="218631" cy="9673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48" idx="3"/>
            </p:cNvCxnSpPr>
            <p:nvPr/>
          </p:nvCxnSpPr>
          <p:spPr>
            <a:xfrm>
              <a:off x="2213681" y="3763690"/>
              <a:ext cx="322263" cy="2312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9" idx="0"/>
            </p:cNvCxnSpPr>
            <p:nvPr/>
          </p:nvCxnSpPr>
          <p:spPr>
            <a:xfrm flipH="1" flipV="1">
              <a:off x="1709802" y="2492817"/>
              <a:ext cx="607512" cy="1523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3" idx="2"/>
            </p:cNvCxnSpPr>
            <p:nvPr/>
          </p:nvCxnSpPr>
          <p:spPr>
            <a:xfrm flipH="1" flipV="1">
              <a:off x="2480146" y="2917251"/>
              <a:ext cx="688932" cy="2540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2" idx="3"/>
            </p:cNvCxnSpPr>
            <p:nvPr/>
          </p:nvCxnSpPr>
          <p:spPr>
            <a:xfrm flipH="1" flipV="1">
              <a:off x="2969813" y="2484447"/>
              <a:ext cx="248794" cy="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3" idx="3"/>
              <a:endCxn id="48" idx="7"/>
            </p:cNvCxnSpPr>
            <p:nvPr/>
          </p:nvCxnSpPr>
          <p:spPr>
            <a:xfrm flipH="1">
              <a:off x="2775089" y="3290866"/>
              <a:ext cx="443518" cy="4648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3" idx="7"/>
            </p:cNvCxnSpPr>
            <p:nvPr/>
          </p:nvCxnSpPr>
          <p:spPr>
            <a:xfrm flipH="1" flipV="1">
              <a:off x="3293476" y="2620641"/>
              <a:ext cx="164276" cy="4310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stCxn id="12" idx="6"/>
            <a:endCxn id="45" idx="2"/>
          </p:cNvCxnSpPr>
          <p:nvPr/>
        </p:nvCxnSpPr>
        <p:spPr>
          <a:xfrm>
            <a:off x="3299535" y="3083812"/>
            <a:ext cx="2680576" cy="1149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loud 66"/>
          <p:cNvSpPr/>
          <p:nvPr/>
        </p:nvSpPr>
        <p:spPr>
          <a:xfrm>
            <a:off x="631498" y="2282720"/>
            <a:ext cx="3444657" cy="2617343"/>
          </a:xfrm>
          <a:prstGeom prst="clou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loud 67"/>
          <p:cNvSpPr/>
          <p:nvPr/>
        </p:nvSpPr>
        <p:spPr>
          <a:xfrm>
            <a:off x="5377737" y="2001458"/>
            <a:ext cx="3444657" cy="2617343"/>
          </a:xfrm>
          <a:prstGeom prst="clou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31706" y="5125533"/>
            <a:ext cx="2048003" cy="41845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/>
              </a:rPr>
              <a:t>90.0.0.1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11030" y="1680768"/>
            <a:ext cx="2048003" cy="41845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/>
              </a:rPr>
              <a:t>Network ‘A’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06680" y="1291473"/>
            <a:ext cx="2048003" cy="41845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/>
              </a:rPr>
              <a:t>Network ‘B’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68791" y="5739632"/>
            <a:ext cx="2851231" cy="37828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/>
              </a:rPr>
              <a:t>255.255.255.255</a:t>
            </a:r>
          </a:p>
        </p:txBody>
      </p:sp>
    </p:spTree>
    <p:extLst>
      <p:ext uri="{BB962C8B-B14F-4D97-AF65-F5344CB8AC3E}">
        <p14:creationId xmlns:p14="http://schemas.microsoft.com/office/powerpoint/2010/main" val="89392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2820</TotalTime>
  <Words>2961</Words>
  <Application>Microsoft Office PowerPoint</Application>
  <PresentationFormat>On-screen Show (4:3)</PresentationFormat>
  <Paragraphs>384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Unicast</vt:lpstr>
      <vt:lpstr>Broadcast Routing</vt:lpstr>
      <vt:lpstr>Broadcast Routing</vt:lpstr>
      <vt:lpstr>Broadcast Routing</vt:lpstr>
      <vt:lpstr>Broadcast Routing</vt:lpstr>
      <vt:lpstr>Types of Broadcasting</vt:lpstr>
      <vt:lpstr>Limited Broadcast</vt:lpstr>
      <vt:lpstr>Direct Broadcast</vt:lpstr>
      <vt:lpstr>Multicast Routing</vt:lpstr>
      <vt:lpstr>Multicast Routing</vt:lpstr>
      <vt:lpstr>Introduction to Adhoc network</vt:lpstr>
      <vt:lpstr>Mobile Ad Hoc Networks (MANETs)</vt:lpstr>
      <vt:lpstr>Mobile Ad Hoc Networks (MANETs)</vt:lpstr>
      <vt:lpstr>Mobile Ad Hoc Networks (MANETs)</vt:lpstr>
      <vt:lpstr>Mobile Ad Hoc Networks (MANETs)</vt:lpstr>
      <vt:lpstr>Mobile Ad Hoc Networks (MANETs)</vt:lpstr>
      <vt:lpstr>Characteristics of MANET</vt:lpstr>
      <vt:lpstr>Characteristics of MANET</vt:lpstr>
      <vt:lpstr>Characteristics of MANET</vt:lpstr>
      <vt:lpstr>Characteristics of MANET</vt:lpstr>
      <vt:lpstr>Characteristics of MANET</vt:lpstr>
      <vt:lpstr>Characteristics of MANET</vt:lpstr>
      <vt:lpstr>Routing in Ad Hoc Networks</vt:lpstr>
      <vt:lpstr>Routing in Ad Hoc Networks</vt:lpstr>
      <vt:lpstr>Routing in Ad Hoc Networks</vt:lpstr>
      <vt:lpstr>Routing in Ad Hoc Networks</vt:lpstr>
      <vt:lpstr>Routing in Ad Hoc Networks</vt:lpstr>
      <vt:lpstr>Routing in Ad Hoc Networks</vt:lpstr>
      <vt:lpstr>Routing Protocols</vt:lpstr>
      <vt:lpstr>Traditional Routing is Proactive</vt:lpstr>
      <vt:lpstr>Traditional Routing is Proactive</vt:lpstr>
      <vt:lpstr>Traditional Routing is Proactive</vt:lpstr>
      <vt:lpstr>Traditional Routing is Proactive</vt:lpstr>
      <vt:lpstr>Limitation of Pro-active routing protocols</vt:lpstr>
      <vt:lpstr>Destination Sequenced Distance Vector Routing Protocol (DSDV)</vt:lpstr>
      <vt:lpstr>Destination Sequenced Distance Vector Routing Protocol (DSDV)</vt:lpstr>
      <vt:lpstr>Destination Sequenced Distance Vector Routing Protocol (DSDV)</vt:lpstr>
      <vt:lpstr>Destination Sequenced Distance Vector Routing Protocol (DSDV)</vt:lpstr>
      <vt:lpstr>Destination Sequenced Distance Vector Routing Protocol (DSDV)</vt:lpstr>
      <vt:lpstr>Global State Routing (GSR)</vt:lpstr>
      <vt:lpstr>Global State Routing (GSR)</vt:lpstr>
      <vt:lpstr>Global State Routing (GSR)</vt:lpstr>
      <vt:lpstr>Global State Routing (GSR)</vt:lpstr>
      <vt:lpstr>Global State Routing (GSR)</vt:lpstr>
      <vt:lpstr>Global State Routing (GSR)</vt:lpstr>
      <vt:lpstr>Global State Routing (GSR)</vt:lpstr>
      <vt:lpstr>Reactive Routing</vt:lpstr>
      <vt:lpstr>Reactive Routing</vt:lpstr>
      <vt:lpstr>Reactive Routing</vt:lpstr>
      <vt:lpstr>Reactive Routing</vt:lpstr>
      <vt:lpstr>Dynamic Source Routing Protocol (DSR)</vt:lpstr>
      <vt:lpstr>Dynamic Source Routing Protocol (DSR)</vt:lpstr>
      <vt:lpstr>Dynamic Source Routing Protocol (DSR)</vt:lpstr>
      <vt:lpstr>Dynamic Source Routing Protocol (DSR)</vt:lpstr>
      <vt:lpstr>Ad-Hoc On Demand Vector Routing protocol (AODV)</vt:lpstr>
      <vt:lpstr>Ad-Hoc On Demand Vector Routing protocol (AODV)</vt:lpstr>
      <vt:lpstr>Ad-Hoc On Demand Vector Routing protocol (AODV)</vt:lpstr>
      <vt:lpstr>Ad-Hoc On Demand Vector Routing protocol (AODV)</vt:lpstr>
      <vt:lpstr>Ad-Hoc On Demand Vector Routing protocol (AODV)</vt:lpstr>
      <vt:lpstr>Ad-Hoc On Demand Vector Routing protocol (AODV)</vt:lpstr>
      <vt:lpstr>Ad-Hoc On Demand Vector Routing protocol (AODV)</vt:lpstr>
      <vt:lpstr> Hybrid Routing protocol</vt:lpstr>
      <vt:lpstr> Hybrid Routing protocol</vt:lpstr>
      <vt:lpstr> Hybrid Routing protocol</vt:lpstr>
      <vt:lpstr> Hybrid Routing protocol</vt:lpstr>
      <vt:lpstr> Hybrid Routing protocol</vt:lpstr>
      <vt:lpstr> Hybrid Routing protocol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619</cp:revision>
  <dcterms:created xsi:type="dcterms:W3CDTF">2020-12-01T08:07:04Z</dcterms:created>
  <dcterms:modified xsi:type="dcterms:W3CDTF">2021-01-23T07:50:46Z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459277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