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image/vnd.ms-photo" Extension="wdp"/>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theme+xml" PartName="/ppt/theme/theme2.xml"/>
  <Override ContentType="application/vnd.openxmlformats-officedocument.drawingml.diagramData+xml" PartName="/ppt/diagrams/data1.xml"/>
  <Override ContentType="application/vnd.openxmlformats-officedocument.drawingml.diagramLayout+xml" PartName="/ppt/diagrams/layout1.xml"/>
  <Override ContentType="application/vnd.openxmlformats-officedocument.drawingml.diagramStyle+xml" PartName="/ppt/diagrams/quickStyle1.xml"/>
  <Override ContentType="application/vnd.openxmlformats-officedocument.drawingml.diagramColors+xml" PartName="/ppt/diagrams/colors1.xml"/>
  <Override ContentType="application/vnd.ms-office.drawingml.diagramDrawing+xml" PartName="/ppt/diagrams/drawing1.xml"/>
  <Override ContentType="application/vnd.openxmlformats-officedocument.drawingml.diagramData+xml" PartName="/ppt/diagrams/data2.xml"/>
  <Override ContentType="application/vnd.openxmlformats-officedocument.drawingml.diagramLayout+xml" PartName="/ppt/diagrams/layout2.xml"/>
  <Override ContentType="application/vnd.openxmlformats-officedocument.drawingml.diagramStyle+xml" PartName="/ppt/diagrams/quickStyle2.xml"/>
  <Override ContentType="application/vnd.openxmlformats-officedocument.drawingml.diagramColors+xml" PartName="/ppt/diagrams/colors2.xml"/>
  <Override ContentType="application/vnd.ms-office.drawingml.diagramDrawing+xml" PartName="/ppt/diagrams/drawing2.xml"/>
  <Override ContentType="application/vnd.openxmlformats-officedocument.presentationml.notesSlide+xml" PartName="/ppt/notesSlides/notesSlide1.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8" r:id="rId3"/>
    <p:sldId id="259" r:id="rId4"/>
    <p:sldId id="261" r:id="rId5"/>
    <p:sldId id="289" r:id="rId6"/>
    <p:sldId id="262" r:id="rId7"/>
    <p:sldId id="263" r:id="rId8"/>
    <p:sldId id="264" r:id="rId9"/>
    <p:sldId id="294" r:id="rId10"/>
    <p:sldId id="265" r:id="rId11"/>
    <p:sldId id="293" r:id="rId12"/>
    <p:sldId id="275" r:id="rId13"/>
    <p:sldId id="277" r:id="rId14"/>
    <p:sldId id="278" r:id="rId15"/>
    <p:sldId id="295" r:id="rId16"/>
    <p:sldId id="279" r:id="rId17"/>
    <p:sldId id="296" r:id="rId18"/>
    <p:sldId id="280" r:id="rId19"/>
    <p:sldId id="281" r:id="rId20"/>
    <p:sldId id="283" r:id="rId21"/>
    <p:sldId id="285" r:id="rId22"/>
    <p:sldId id="286" r:id="rId23"/>
    <p:sldId id="287" r:id="rId24"/>
    <p:sldId id="290" r:id="rId25"/>
    <p:sldId id="291" r:id="rId26"/>
    <p:sldId id="292" r:id="rId27"/>
    <p:sldId id="288" r:id="rId28"/>
    <p:sldId id="257"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2E92"/>
    <a:srgbClr val="170A20"/>
    <a:srgbClr val="EF8DE1"/>
    <a:srgbClr val="8538BE"/>
    <a:srgbClr val="C9A4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78664" autoAdjust="0"/>
  </p:normalViewPr>
  <p:slideViewPr>
    <p:cSldViewPr snapToGrid="0">
      <p:cViewPr varScale="1">
        <p:scale>
          <a:sx n="53" d="100"/>
          <a:sy n="53" d="100"/>
        </p:scale>
        <p:origin x="21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5CD78C-B1B2-4412-87F6-59090A996B82}"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FC6663FE-75FD-4CC5-91A2-05C10956CFFF}">
      <dgm:prSet/>
      <dgm:spPr>
        <a:solidFill>
          <a:srgbClr val="7030A0"/>
        </a:solidFill>
      </dgm:spPr>
      <dgm:t>
        <a:bodyPr/>
        <a:lstStyle/>
        <a:p>
          <a:r>
            <a:rPr lang="en-US" dirty="0"/>
            <a:t>Transport layer services</a:t>
          </a:r>
        </a:p>
      </dgm:t>
    </dgm:pt>
    <dgm:pt modelId="{FDFB9699-CA45-41C4-AFE8-85847A9F178D}" type="parTrans" cxnId="{90AE4F29-6167-4297-A55C-8031A08852E3}">
      <dgm:prSet/>
      <dgm:spPr/>
      <dgm:t>
        <a:bodyPr/>
        <a:lstStyle/>
        <a:p>
          <a:endParaRPr lang="en-US"/>
        </a:p>
      </dgm:t>
    </dgm:pt>
    <dgm:pt modelId="{6BCD4BD9-F757-464A-9037-4E790A198F91}" type="sibTrans" cxnId="{90AE4F29-6167-4297-A55C-8031A08852E3}">
      <dgm:prSet/>
      <dgm:spPr/>
      <dgm:t>
        <a:bodyPr/>
        <a:lstStyle/>
        <a:p>
          <a:endParaRPr lang="en-US"/>
        </a:p>
      </dgm:t>
    </dgm:pt>
    <dgm:pt modelId="{8ECBBD33-220D-4C72-9380-DE145CB07A35}">
      <dgm:prSet/>
      <dgm:spPr>
        <a:solidFill>
          <a:srgbClr val="7030A0"/>
        </a:solidFill>
      </dgm:spPr>
      <dgm:t>
        <a:bodyPr/>
        <a:lstStyle/>
        <a:p>
          <a:r>
            <a:rPr lang="en-US" dirty="0"/>
            <a:t>End-to-end delivery.</a:t>
          </a:r>
        </a:p>
      </dgm:t>
    </dgm:pt>
    <dgm:pt modelId="{B6320C44-2B62-4FAB-B071-0903434E2D4D}" type="parTrans" cxnId="{EA73D68F-F38E-4CC7-AF40-ADA7BE6A173A}">
      <dgm:prSet/>
      <dgm:spPr>
        <a:ln>
          <a:solidFill>
            <a:srgbClr val="7030A0"/>
          </a:solidFill>
        </a:ln>
      </dgm:spPr>
      <dgm:t>
        <a:bodyPr/>
        <a:lstStyle/>
        <a:p>
          <a:endParaRPr lang="en-US"/>
        </a:p>
      </dgm:t>
    </dgm:pt>
    <dgm:pt modelId="{78358859-5DEC-4A31-8E45-2A5974598EFA}" type="sibTrans" cxnId="{EA73D68F-F38E-4CC7-AF40-ADA7BE6A173A}">
      <dgm:prSet/>
      <dgm:spPr/>
      <dgm:t>
        <a:bodyPr/>
        <a:lstStyle/>
        <a:p>
          <a:endParaRPr lang="en-US"/>
        </a:p>
      </dgm:t>
    </dgm:pt>
    <dgm:pt modelId="{1F6D29EC-94BD-4457-8F1F-DD4312356895}">
      <dgm:prSet/>
      <dgm:spPr>
        <a:solidFill>
          <a:srgbClr val="7030A0"/>
        </a:solidFill>
      </dgm:spPr>
      <dgm:t>
        <a:bodyPr/>
        <a:lstStyle/>
        <a:p>
          <a:r>
            <a:rPr lang="en-US" dirty="0"/>
            <a:t>Addressing.</a:t>
          </a:r>
        </a:p>
      </dgm:t>
    </dgm:pt>
    <dgm:pt modelId="{DACC95E4-B60B-49F8-BADD-8B27F40FA18D}" type="parTrans" cxnId="{7CF78A0B-EDD2-472E-BE5B-0F46064982A3}">
      <dgm:prSet/>
      <dgm:spPr>
        <a:ln>
          <a:solidFill>
            <a:srgbClr val="7030A0"/>
          </a:solidFill>
        </a:ln>
      </dgm:spPr>
      <dgm:t>
        <a:bodyPr/>
        <a:lstStyle/>
        <a:p>
          <a:endParaRPr lang="en-US"/>
        </a:p>
      </dgm:t>
    </dgm:pt>
    <dgm:pt modelId="{FB2DA604-FDAF-4A19-A6B0-4C72559D4704}" type="sibTrans" cxnId="{7CF78A0B-EDD2-472E-BE5B-0F46064982A3}">
      <dgm:prSet/>
      <dgm:spPr/>
      <dgm:t>
        <a:bodyPr/>
        <a:lstStyle/>
        <a:p>
          <a:endParaRPr lang="en-US"/>
        </a:p>
      </dgm:t>
    </dgm:pt>
    <dgm:pt modelId="{26C21781-D87D-474A-A714-8FF080FFBEB5}">
      <dgm:prSet/>
      <dgm:spPr>
        <a:solidFill>
          <a:srgbClr val="7030A0"/>
        </a:solidFill>
      </dgm:spPr>
      <dgm:t>
        <a:bodyPr/>
        <a:lstStyle/>
        <a:p>
          <a:r>
            <a:rPr lang="en-US" dirty="0"/>
            <a:t>Reliable delivery.</a:t>
          </a:r>
        </a:p>
      </dgm:t>
    </dgm:pt>
    <dgm:pt modelId="{A4DD2962-9248-4ED1-8936-C9212A2D4474}" type="parTrans" cxnId="{E7416AEF-A85C-4BB0-AE64-997ED705FB50}">
      <dgm:prSet/>
      <dgm:spPr>
        <a:ln>
          <a:solidFill>
            <a:srgbClr val="7030A0"/>
          </a:solidFill>
        </a:ln>
      </dgm:spPr>
      <dgm:t>
        <a:bodyPr/>
        <a:lstStyle/>
        <a:p>
          <a:endParaRPr lang="en-US"/>
        </a:p>
      </dgm:t>
    </dgm:pt>
    <dgm:pt modelId="{9C77C47D-A556-4321-9683-B528652371B7}" type="sibTrans" cxnId="{E7416AEF-A85C-4BB0-AE64-997ED705FB50}">
      <dgm:prSet/>
      <dgm:spPr/>
      <dgm:t>
        <a:bodyPr/>
        <a:lstStyle/>
        <a:p>
          <a:endParaRPr lang="en-US"/>
        </a:p>
      </dgm:t>
    </dgm:pt>
    <dgm:pt modelId="{6A63980A-2456-43B8-8FCB-85D401C8924A}">
      <dgm:prSet/>
      <dgm:spPr>
        <a:solidFill>
          <a:srgbClr val="7030A0"/>
        </a:solidFill>
      </dgm:spPr>
      <dgm:t>
        <a:bodyPr/>
        <a:lstStyle/>
        <a:p>
          <a:r>
            <a:rPr lang="en-US" dirty="0"/>
            <a:t>Flow control.</a:t>
          </a:r>
        </a:p>
      </dgm:t>
    </dgm:pt>
    <dgm:pt modelId="{C0E629D5-272B-4512-9EEC-9B95BAA2F25A}" type="parTrans" cxnId="{F13AAAAD-8AAB-4603-8ACE-3CEBE35D16FE}">
      <dgm:prSet/>
      <dgm:spPr>
        <a:ln>
          <a:solidFill>
            <a:srgbClr val="7030A0"/>
          </a:solidFill>
        </a:ln>
      </dgm:spPr>
      <dgm:t>
        <a:bodyPr/>
        <a:lstStyle/>
        <a:p>
          <a:endParaRPr lang="en-US"/>
        </a:p>
      </dgm:t>
    </dgm:pt>
    <dgm:pt modelId="{C8581B3E-FA7A-4CC6-A4F4-B052BC0385F1}" type="sibTrans" cxnId="{F13AAAAD-8AAB-4603-8ACE-3CEBE35D16FE}">
      <dgm:prSet/>
      <dgm:spPr/>
      <dgm:t>
        <a:bodyPr/>
        <a:lstStyle/>
        <a:p>
          <a:endParaRPr lang="en-US"/>
        </a:p>
      </dgm:t>
    </dgm:pt>
    <dgm:pt modelId="{7E511903-414F-437D-9408-0703C5D1DC04}">
      <dgm:prSet/>
      <dgm:spPr>
        <a:solidFill>
          <a:srgbClr val="7030A0"/>
        </a:solidFill>
      </dgm:spPr>
      <dgm:t>
        <a:bodyPr/>
        <a:lstStyle/>
        <a:p>
          <a:r>
            <a:rPr lang="en-US"/>
            <a:t>Multiplexing.</a:t>
          </a:r>
          <a:endParaRPr lang="en-US" dirty="0"/>
        </a:p>
      </dgm:t>
    </dgm:pt>
    <dgm:pt modelId="{DF0F9898-AB8D-4795-98B4-3EAB1A72E7F2}" type="parTrans" cxnId="{68080DF1-CECA-49A7-A01A-74F0F429F79C}">
      <dgm:prSet/>
      <dgm:spPr>
        <a:ln>
          <a:solidFill>
            <a:srgbClr val="7030A0"/>
          </a:solidFill>
        </a:ln>
      </dgm:spPr>
      <dgm:t>
        <a:bodyPr/>
        <a:lstStyle/>
        <a:p>
          <a:endParaRPr lang="en-US"/>
        </a:p>
      </dgm:t>
    </dgm:pt>
    <dgm:pt modelId="{E1ED69D9-5539-4DC0-82EC-87EA447ED64F}" type="sibTrans" cxnId="{68080DF1-CECA-49A7-A01A-74F0F429F79C}">
      <dgm:prSet/>
      <dgm:spPr/>
      <dgm:t>
        <a:bodyPr/>
        <a:lstStyle/>
        <a:p>
          <a:endParaRPr lang="en-US"/>
        </a:p>
      </dgm:t>
    </dgm:pt>
    <dgm:pt modelId="{774E8721-1BEA-4D46-B66B-D82F57303D31}" type="pres">
      <dgm:prSet presAssocID="{CF5CD78C-B1B2-4412-87F6-59090A996B82}" presName="diagram" presStyleCnt="0">
        <dgm:presLayoutVars>
          <dgm:chPref val="1"/>
          <dgm:dir/>
          <dgm:animOne val="branch"/>
          <dgm:animLvl val="lvl"/>
          <dgm:resizeHandles val="exact"/>
        </dgm:presLayoutVars>
      </dgm:prSet>
      <dgm:spPr/>
    </dgm:pt>
    <dgm:pt modelId="{252827C5-FFA1-4634-BF5E-C2E87107820F}" type="pres">
      <dgm:prSet presAssocID="{FC6663FE-75FD-4CC5-91A2-05C10956CFFF}" presName="root1" presStyleCnt="0"/>
      <dgm:spPr/>
    </dgm:pt>
    <dgm:pt modelId="{2202D135-F76C-4A83-8D3D-E2106F1745C4}" type="pres">
      <dgm:prSet presAssocID="{FC6663FE-75FD-4CC5-91A2-05C10956CFFF}" presName="LevelOneTextNode" presStyleLbl="node0" presStyleIdx="0" presStyleCnt="1" custLinFactNeighborX="-91542" custLinFactNeighborY="1733">
        <dgm:presLayoutVars>
          <dgm:chPref val="3"/>
        </dgm:presLayoutVars>
      </dgm:prSet>
      <dgm:spPr/>
    </dgm:pt>
    <dgm:pt modelId="{1B4FFB4D-5B01-4B61-B841-D1A2CA2B1835}" type="pres">
      <dgm:prSet presAssocID="{FC6663FE-75FD-4CC5-91A2-05C10956CFFF}" presName="level2hierChild" presStyleCnt="0"/>
      <dgm:spPr/>
    </dgm:pt>
    <dgm:pt modelId="{27DEF9C4-E7ED-403F-B910-052F67D282A2}" type="pres">
      <dgm:prSet presAssocID="{B6320C44-2B62-4FAB-B071-0903434E2D4D}" presName="conn2-1" presStyleLbl="parChTrans1D2" presStyleIdx="0" presStyleCnt="5"/>
      <dgm:spPr/>
    </dgm:pt>
    <dgm:pt modelId="{9C6D17A9-8D5D-4DCC-9808-240A798BCB60}" type="pres">
      <dgm:prSet presAssocID="{B6320C44-2B62-4FAB-B071-0903434E2D4D}" presName="connTx" presStyleLbl="parChTrans1D2" presStyleIdx="0" presStyleCnt="5"/>
      <dgm:spPr/>
    </dgm:pt>
    <dgm:pt modelId="{806F63B4-79C2-4CAE-A254-488564289D43}" type="pres">
      <dgm:prSet presAssocID="{8ECBBD33-220D-4C72-9380-DE145CB07A35}" presName="root2" presStyleCnt="0"/>
      <dgm:spPr/>
    </dgm:pt>
    <dgm:pt modelId="{3E9EE991-E5BB-4338-B2A3-BD895F915769}" type="pres">
      <dgm:prSet presAssocID="{8ECBBD33-220D-4C72-9380-DE145CB07A35}" presName="LevelTwoTextNode" presStyleLbl="node2" presStyleIdx="0" presStyleCnt="5">
        <dgm:presLayoutVars>
          <dgm:chPref val="3"/>
        </dgm:presLayoutVars>
      </dgm:prSet>
      <dgm:spPr/>
    </dgm:pt>
    <dgm:pt modelId="{03FF6832-B712-47AD-A5C2-CCB3BE19DBE7}" type="pres">
      <dgm:prSet presAssocID="{8ECBBD33-220D-4C72-9380-DE145CB07A35}" presName="level3hierChild" presStyleCnt="0"/>
      <dgm:spPr/>
    </dgm:pt>
    <dgm:pt modelId="{899D1F32-E87B-4012-946E-932F48122FB4}" type="pres">
      <dgm:prSet presAssocID="{DACC95E4-B60B-49F8-BADD-8B27F40FA18D}" presName="conn2-1" presStyleLbl="parChTrans1D2" presStyleIdx="1" presStyleCnt="5"/>
      <dgm:spPr/>
    </dgm:pt>
    <dgm:pt modelId="{C25C2AC7-F013-4DCA-87E0-87BEBD0C7038}" type="pres">
      <dgm:prSet presAssocID="{DACC95E4-B60B-49F8-BADD-8B27F40FA18D}" presName="connTx" presStyleLbl="parChTrans1D2" presStyleIdx="1" presStyleCnt="5"/>
      <dgm:spPr/>
    </dgm:pt>
    <dgm:pt modelId="{1496EE10-615A-42AA-92D4-812209998265}" type="pres">
      <dgm:prSet presAssocID="{1F6D29EC-94BD-4457-8F1F-DD4312356895}" presName="root2" presStyleCnt="0"/>
      <dgm:spPr/>
    </dgm:pt>
    <dgm:pt modelId="{8C225944-89FE-424F-B5C4-F967B943AC5F}" type="pres">
      <dgm:prSet presAssocID="{1F6D29EC-94BD-4457-8F1F-DD4312356895}" presName="LevelTwoTextNode" presStyleLbl="node2" presStyleIdx="1" presStyleCnt="5">
        <dgm:presLayoutVars>
          <dgm:chPref val="3"/>
        </dgm:presLayoutVars>
      </dgm:prSet>
      <dgm:spPr/>
    </dgm:pt>
    <dgm:pt modelId="{D8B82BEF-A355-44B5-AAE0-628366343B02}" type="pres">
      <dgm:prSet presAssocID="{1F6D29EC-94BD-4457-8F1F-DD4312356895}" presName="level3hierChild" presStyleCnt="0"/>
      <dgm:spPr/>
    </dgm:pt>
    <dgm:pt modelId="{7BCD628F-729C-4160-BCB7-17C966961D77}" type="pres">
      <dgm:prSet presAssocID="{A4DD2962-9248-4ED1-8936-C9212A2D4474}" presName="conn2-1" presStyleLbl="parChTrans1D2" presStyleIdx="2" presStyleCnt="5"/>
      <dgm:spPr/>
    </dgm:pt>
    <dgm:pt modelId="{12852F91-0D58-4407-AFAA-E5EF09975561}" type="pres">
      <dgm:prSet presAssocID="{A4DD2962-9248-4ED1-8936-C9212A2D4474}" presName="connTx" presStyleLbl="parChTrans1D2" presStyleIdx="2" presStyleCnt="5"/>
      <dgm:spPr/>
    </dgm:pt>
    <dgm:pt modelId="{1D4696D5-C7CF-48AA-AEB7-6923A3268295}" type="pres">
      <dgm:prSet presAssocID="{26C21781-D87D-474A-A714-8FF080FFBEB5}" presName="root2" presStyleCnt="0"/>
      <dgm:spPr/>
    </dgm:pt>
    <dgm:pt modelId="{4B80836D-7DFD-414C-AB95-980A9DCA1C19}" type="pres">
      <dgm:prSet presAssocID="{26C21781-D87D-474A-A714-8FF080FFBEB5}" presName="LevelTwoTextNode" presStyleLbl="node2" presStyleIdx="2" presStyleCnt="5">
        <dgm:presLayoutVars>
          <dgm:chPref val="3"/>
        </dgm:presLayoutVars>
      </dgm:prSet>
      <dgm:spPr/>
    </dgm:pt>
    <dgm:pt modelId="{7709F118-9E0F-4C11-9ADC-C44AB742F5B7}" type="pres">
      <dgm:prSet presAssocID="{26C21781-D87D-474A-A714-8FF080FFBEB5}" presName="level3hierChild" presStyleCnt="0"/>
      <dgm:spPr/>
    </dgm:pt>
    <dgm:pt modelId="{DD278F6E-C7BD-469D-A245-A259EE597559}" type="pres">
      <dgm:prSet presAssocID="{C0E629D5-272B-4512-9EEC-9B95BAA2F25A}" presName="conn2-1" presStyleLbl="parChTrans1D2" presStyleIdx="3" presStyleCnt="5"/>
      <dgm:spPr/>
    </dgm:pt>
    <dgm:pt modelId="{76B2FE38-89AD-4104-969C-6A9A8B25FB94}" type="pres">
      <dgm:prSet presAssocID="{C0E629D5-272B-4512-9EEC-9B95BAA2F25A}" presName="connTx" presStyleLbl="parChTrans1D2" presStyleIdx="3" presStyleCnt="5"/>
      <dgm:spPr/>
    </dgm:pt>
    <dgm:pt modelId="{D9CFB945-F566-4210-8DF1-BD471BD5D7BC}" type="pres">
      <dgm:prSet presAssocID="{6A63980A-2456-43B8-8FCB-85D401C8924A}" presName="root2" presStyleCnt="0"/>
      <dgm:spPr/>
    </dgm:pt>
    <dgm:pt modelId="{12F41A6E-3B25-471F-8BB0-1DAE0B10C757}" type="pres">
      <dgm:prSet presAssocID="{6A63980A-2456-43B8-8FCB-85D401C8924A}" presName="LevelTwoTextNode" presStyleLbl="node2" presStyleIdx="3" presStyleCnt="5">
        <dgm:presLayoutVars>
          <dgm:chPref val="3"/>
        </dgm:presLayoutVars>
      </dgm:prSet>
      <dgm:spPr/>
    </dgm:pt>
    <dgm:pt modelId="{89951086-77C6-404C-9528-E6B0A2748127}" type="pres">
      <dgm:prSet presAssocID="{6A63980A-2456-43B8-8FCB-85D401C8924A}" presName="level3hierChild" presStyleCnt="0"/>
      <dgm:spPr/>
    </dgm:pt>
    <dgm:pt modelId="{2908A543-E17B-4BA1-B7E3-D5183A546B15}" type="pres">
      <dgm:prSet presAssocID="{DF0F9898-AB8D-4795-98B4-3EAB1A72E7F2}" presName="conn2-1" presStyleLbl="parChTrans1D2" presStyleIdx="4" presStyleCnt="5"/>
      <dgm:spPr/>
    </dgm:pt>
    <dgm:pt modelId="{6EA61492-CF38-4497-979D-294EEEEC39E2}" type="pres">
      <dgm:prSet presAssocID="{DF0F9898-AB8D-4795-98B4-3EAB1A72E7F2}" presName="connTx" presStyleLbl="parChTrans1D2" presStyleIdx="4" presStyleCnt="5"/>
      <dgm:spPr/>
    </dgm:pt>
    <dgm:pt modelId="{6037E5CA-4C60-429F-A2BF-7DA8E8DC73E0}" type="pres">
      <dgm:prSet presAssocID="{7E511903-414F-437D-9408-0703C5D1DC04}" presName="root2" presStyleCnt="0"/>
      <dgm:spPr/>
    </dgm:pt>
    <dgm:pt modelId="{D471110F-DC3B-4485-9DE8-4CC098A64E77}" type="pres">
      <dgm:prSet presAssocID="{7E511903-414F-437D-9408-0703C5D1DC04}" presName="LevelTwoTextNode" presStyleLbl="node2" presStyleIdx="4" presStyleCnt="5">
        <dgm:presLayoutVars>
          <dgm:chPref val="3"/>
        </dgm:presLayoutVars>
      </dgm:prSet>
      <dgm:spPr/>
    </dgm:pt>
    <dgm:pt modelId="{46B9D83D-6C5E-4C48-BA6F-E0A1808CA020}" type="pres">
      <dgm:prSet presAssocID="{7E511903-414F-437D-9408-0703C5D1DC04}" presName="level3hierChild" presStyleCnt="0"/>
      <dgm:spPr/>
    </dgm:pt>
  </dgm:ptLst>
  <dgm:cxnLst>
    <dgm:cxn modelId="{7CF78A0B-EDD2-472E-BE5B-0F46064982A3}" srcId="{FC6663FE-75FD-4CC5-91A2-05C10956CFFF}" destId="{1F6D29EC-94BD-4457-8F1F-DD4312356895}" srcOrd="1" destOrd="0" parTransId="{DACC95E4-B60B-49F8-BADD-8B27F40FA18D}" sibTransId="{FB2DA604-FDAF-4A19-A6B0-4C72559D4704}"/>
    <dgm:cxn modelId="{EC486D10-5802-4627-A6B4-DADFEED42270}" type="presOf" srcId="{CF5CD78C-B1B2-4412-87F6-59090A996B82}" destId="{774E8721-1BEA-4D46-B66B-D82F57303D31}" srcOrd="0" destOrd="0" presId="urn:microsoft.com/office/officeart/2005/8/layout/hierarchy2"/>
    <dgm:cxn modelId="{12160223-166C-4DB9-8E49-70065B3BA4BC}" type="presOf" srcId="{DACC95E4-B60B-49F8-BADD-8B27F40FA18D}" destId="{C25C2AC7-F013-4DCA-87E0-87BEBD0C7038}" srcOrd="1" destOrd="0" presId="urn:microsoft.com/office/officeart/2005/8/layout/hierarchy2"/>
    <dgm:cxn modelId="{90AE4F29-6167-4297-A55C-8031A08852E3}" srcId="{CF5CD78C-B1B2-4412-87F6-59090A996B82}" destId="{FC6663FE-75FD-4CC5-91A2-05C10956CFFF}" srcOrd="0" destOrd="0" parTransId="{FDFB9699-CA45-41C4-AFE8-85847A9F178D}" sibTransId="{6BCD4BD9-F757-464A-9037-4E790A198F91}"/>
    <dgm:cxn modelId="{A321A32C-C112-4E5E-B012-DFC392E2F9E1}" type="presOf" srcId="{C0E629D5-272B-4512-9EEC-9B95BAA2F25A}" destId="{DD278F6E-C7BD-469D-A245-A259EE597559}" srcOrd="0" destOrd="0" presId="urn:microsoft.com/office/officeart/2005/8/layout/hierarchy2"/>
    <dgm:cxn modelId="{8835C839-CC8C-4A5C-A382-74E64A83C66C}" type="presOf" srcId="{8ECBBD33-220D-4C72-9380-DE145CB07A35}" destId="{3E9EE991-E5BB-4338-B2A3-BD895F915769}" srcOrd="0" destOrd="0" presId="urn:microsoft.com/office/officeart/2005/8/layout/hierarchy2"/>
    <dgm:cxn modelId="{9E364E6C-3F8E-4D5B-B9CC-F2B189B53DC4}" type="presOf" srcId="{B6320C44-2B62-4FAB-B071-0903434E2D4D}" destId="{27DEF9C4-E7ED-403F-B910-052F67D282A2}" srcOrd="0" destOrd="0" presId="urn:microsoft.com/office/officeart/2005/8/layout/hierarchy2"/>
    <dgm:cxn modelId="{917F0083-F219-4031-BA8E-18FBE6DADAC8}" type="presOf" srcId="{1F6D29EC-94BD-4457-8F1F-DD4312356895}" destId="{8C225944-89FE-424F-B5C4-F967B943AC5F}" srcOrd="0" destOrd="0" presId="urn:microsoft.com/office/officeart/2005/8/layout/hierarchy2"/>
    <dgm:cxn modelId="{EA73D68F-F38E-4CC7-AF40-ADA7BE6A173A}" srcId="{FC6663FE-75FD-4CC5-91A2-05C10956CFFF}" destId="{8ECBBD33-220D-4C72-9380-DE145CB07A35}" srcOrd="0" destOrd="0" parTransId="{B6320C44-2B62-4FAB-B071-0903434E2D4D}" sibTransId="{78358859-5DEC-4A31-8E45-2A5974598EFA}"/>
    <dgm:cxn modelId="{16A2C9A0-3434-4783-8C0C-85AC3C0F2381}" type="presOf" srcId="{6A63980A-2456-43B8-8FCB-85D401C8924A}" destId="{12F41A6E-3B25-471F-8BB0-1DAE0B10C757}" srcOrd="0" destOrd="0" presId="urn:microsoft.com/office/officeart/2005/8/layout/hierarchy2"/>
    <dgm:cxn modelId="{69C878A4-2713-43F7-A4B2-704689A4D085}" type="presOf" srcId="{FC6663FE-75FD-4CC5-91A2-05C10956CFFF}" destId="{2202D135-F76C-4A83-8D3D-E2106F1745C4}" srcOrd="0" destOrd="0" presId="urn:microsoft.com/office/officeart/2005/8/layout/hierarchy2"/>
    <dgm:cxn modelId="{3F8D17A5-A59F-4D8D-8D18-13032A830553}" type="presOf" srcId="{7E511903-414F-437D-9408-0703C5D1DC04}" destId="{D471110F-DC3B-4485-9DE8-4CC098A64E77}" srcOrd="0" destOrd="0" presId="urn:microsoft.com/office/officeart/2005/8/layout/hierarchy2"/>
    <dgm:cxn modelId="{F13AAAAD-8AAB-4603-8ACE-3CEBE35D16FE}" srcId="{FC6663FE-75FD-4CC5-91A2-05C10956CFFF}" destId="{6A63980A-2456-43B8-8FCB-85D401C8924A}" srcOrd="3" destOrd="0" parTransId="{C0E629D5-272B-4512-9EEC-9B95BAA2F25A}" sibTransId="{C8581B3E-FA7A-4CC6-A4F4-B052BC0385F1}"/>
    <dgm:cxn modelId="{FF04ADAE-5351-4043-A707-BA6D5B6849DD}" type="presOf" srcId="{A4DD2962-9248-4ED1-8936-C9212A2D4474}" destId="{7BCD628F-729C-4160-BCB7-17C966961D77}" srcOrd="0" destOrd="0" presId="urn:microsoft.com/office/officeart/2005/8/layout/hierarchy2"/>
    <dgm:cxn modelId="{633E23B9-0D2E-4089-8F48-BDAAA39F41F9}" type="presOf" srcId="{26C21781-D87D-474A-A714-8FF080FFBEB5}" destId="{4B80836D-7DFD-414C-AB95-980A9DCA1C19}" srcOrd="0" destOrd="0" presId="urn:microsoft.com/office/officeart/2005/8/layout/hierarchy2"/>
    <dgm:cxn modelId="{23BD5BC0-200C-45D9-A8E8-382A27173334}" type="presOf" srcId="{DACC95E4-B60B-49F8-BADD-8B27F40FA18D}" destId="{899D1F32-E87B-4012-946E-932F48122FB4}" srcOrd="0" destOrd="0" presId="urn:microsoft.com/office/officeart/2005/8/layout/hierarchy2"/>
    <dgm:cxn modelId="{CBD675C2-A49C-4091-8F24-0F6C63C24FB7}" type="presOf" srcId="{DF0F9898-AB8D-4795-98B4-3EAB1A72E7F2}" destId="{2908A543-E17B-4BA1-B7E3-D5183A546B15}" srcOrd="0" destOrd="0" presId="urn:microsoft.com/office/officeart/2005/8/layout/hierarchy2"/>
    <dgm:cxn modelId="{597670D6-01E7-4636-B565-2073B17A1896}" type="presOf" srcId="{A4DD2962-9248-4ED1-8936-C9212A2D4474}" destId="{12852F91-0D58-4407-AFAA-E5EF09975561}" srcOrd="1" destOrd="0" presId="urn:microsoft.com/office/officeart/2005/8/layout/hierarchy2"/>
    <dgm:cxn modelId="{47D1A1E2-4D5A-433A-BA78-8A9F8D8C2698}" type="presOf" srcId="{DF0F9898-AB8D-4795-98B4-3EAB1A72E7F2}" destId="{6EA61492-CF38-4497-979D-294EEEEC39E2}" srcOrd="1" destOrd="0" presId="urn:microsoft.com/office/officeart/2005/8/layout/hierarchy2"/>
    <dgm:cxn modelId="{276615EB-D0FC-41D0-8F65-933EEEA1123F}" type="presOf" srcId="{C0E629D5-272B-4512-9EEC-9B95BAA2F25A}" destId="{76B2FE38-89AD-4104-969C-6A9A8B25FB94}" srcOrd="1" destOrd="0" presId="urn:microsoft.com/office/officeart/2005/8/layout/hierarchy2"/>
    <dgm:cxn modelId="{E7416AEF-A85C-4BB0-AE64-997ED705FB50}" srcId="{FC6663FE-75FD-4CC5-91A2-05C10956CFFF}" destId="{26C21781-D87D-474A-A714-8FF080FFBEB5}" srcOrd="2" destOrd="0" parTransId="{A4DD2962-9248-4ED1-8936-C9212A2D4474}" sibTransId="{9C77C47D-A556-4321-9683-B528652371B7}"/>
    <dgm:cxn modelId="{68080DF1-CECA-49A7-A01A-74F0F429F79C}" srcId="{FC6663FE-75FD-4CC5-91A2-05C10956CFFF}" destId="{7E511903-414F-437D-9408-0703C5D1DC04}" srcOrd="4" destOrd="0" parTransId="{DF0F9898-AB8D-4795-98B4-3EAB1A72E7F2}" sibTransId="{E1ED69D9-5539-4DC0-82EC-87EA447ED64F}"/>
    <dgm:cxn modelId="{2DA1D7F5-2F80-4F95-AA13-A1123E356FB0}" type="presOf" srcId="{B6320C44-2B62-4FAB-B071-0903434E2D4D}" destId="{9C6D17A9-8D5D-4DCC-9808-240A798BCB60}" srcOrd="1" destOrd="0" presId="urn:microsoft.com/office/officeart/2005/8/layout/hierarchy2"/>
    <dgm:cxn modelId="{E54FB7A7-EFEF-4584-A32A-EEF0A9982C9D}" type="presParOf" srcId="{774E8721-1BEA-4D46-B66B-D82F57303D31}" destId="{252827C5-FFA1-4634-BF5E-C2E87107820F}" srcOrd="0" destOrd="0" presId="urn:microsoft.com/office/officeart/2005/8/layout/hierarchy2"/>
    <dgm:cxn modelId="{F7ED4030-9228-4CD0-B29A-D1F416722A28}" type="presParOf" srcId="{252827C5-FFA1-4634-BF5E-C2E87107820F}" destId="{2202D135-F76C-4A83-8D3D-E2106F1745C4}" srcOrd="0" destOrd="0" presId="urn:microsoft.com/office/officeart/2005/8/layout/hierarchy2"/>
    <dgm:cxn modelId="{10AA0A15-F7E0-48C5-8685-07C40086AD77}" type="presParOf" srcId="{252827C5-FFA1-4634-BF5E-C2E87107820F}" destId="{1B4FFB4D-5B01-4B61-B841-D1A2CA2B1835}" srcOrd="1" destOrd="0" presId="urn:microsoft.com/office/officeart/2005/8/layout/hierarchy2"/>
    <dgm:cxn modelId="{2DE64B4E-0FE9-4773-8A4C-ACC87E4FDF8E}" type="presParOf" srcId="{1B4FFB4D-5B01-4B61-B841-D1A2CA2B1835}" destId="{27DEF9C4-E7ED-403F-B910-052F67D282A2}" srcOrd="0" destOrd="0" presId="urn:microsoft.com/office/officeart/2005/8/layout/hierarchy2"/>
    <dgm:cxn modelId="{BEBB82FE-CD21-404F-954A-E27CA48B4722}" type="presParOf" srcId="{27DEF9C4-E7ED-403F-B910-052F67D282A2}" destId="{9C6D17A9-8D5D-4DCC-9808-240A798BCB60}" srcOrd="0" destOrd="0" presId="urn:microsoft.com/office/officeart/2005/8/layout/hierarchy2"/>
    <dgm:cxn modelId="{11858544-2E53-43BA-964F-9AA2803C3A81}" type="presParOf" srcId="{1B4FFB4D-5B01-4B61-B841-D1A2CA2B1835}" destId="{806F63B4-79C2-4CAE-A254-488564289D43}" srcOrd="1" destOrd="0" presId="urn:microsoft.com/office/officeart/2005/8/layout/hierarchy2"/>
    <dgm:cxn modelId="{AE35C918-F6B0-419D-B40A-0234139A3EB7}" type="presParOf" srcId="{806F63B4-79C2-4CAE-A254-488564289D43}" destId="{3E9EE991-E5BB-4338-B2A3-BD895F915769}" srcOrd="0" destOrd="0" presId="urn:microsoft.com/office/officeart/2005/8/layout/hierarchy2"/>
    <dgm:cxn modelId="{39F2A880-C4E9-4098-AF0A-97CC25F5FE8C}" type="presParOf" srcId="{806F63B4-79C2-4CAE-A254-488564289D43}" destId="{03FF6832-B712-47AD-A5C2-CCB3BE19DBE7}" srcOrd="1" destOrd="0" presId="urn:microsoft.com/office/officeart/2005/8/layout/hierarchy2"/>
    <dgm:cxn modelId="{3AE58096-468E-47B6-A8B1-BF9908F64C16}" type="presParOf" srcId="{1B4FFB4D-5B01-4B61-B841-D1A2CA2B1835}" destId="{899D1F32-E87B-4012-946E-932F48122FB4}" srcOrd="2" destOrd="0" presId="urn:microsoft.com/office/officeart/2005/8/layout/hierarchy2"/>
    <dgm:cxn modelId="{CB662E9A-D2BF-4D72-8205-E7CDD0A36F04}" type="presParOf" srcId="{899D1F32-E87B-4012-946E-932F48122FB4}" destId="{C25C2AC7-F013-4DCA-87E0-87BEBD0C7038}" srcOrd="0" destOrd="0" presId="urn:microsoft.com/office/officeart/2005/8/layout/hierarchy2"/>
    <dgm:cxn modelId="{F1B9A93E-3B02-4BF2-9737-6900DAC34BA7}" type="presParOf" srcId="{1B4FFB4D-5B01-4B61-B841-D1A2CA2B1835}" destId="{1496EE10-615A-42AA-92D4-812209998265}" srcOrd="3" destOrd="0" presId="urn:microsoft.com/office/officeart/2005/8/layout/hierarchy2"/>
    <dgm:cxn modelId="{7865738D-6B0A-4ADD-B26D-02408599E674}" type="presParOf" srcId="{1496EE10-615A-42AA-92D4-812209998265}" destId="{8C225944-89FE-424F-B5C4-F967B943AC5F}" srcOrd="0" destOrd="0" presId="urn:microsoft.com/office/officeart/2005/8/layout/hierarchy2"/>
    <dgm:cxn modelId="{8C1BC8DB-3E73-4E8A-9BC5-1EB6D7979B56}" type="presParOf" srcId="{1496EE10-615A-42AA-92D4-812209998265}" destId="{D8B82BEF-A355-44B5-AAE0-628366343B02}" srcOrd="1" destOrd="0" presId="urn:microsoft.com/office/officeart/2005/8/layout/hierarchy2"/>
    <dgm:cxn modelId="{E20CD295-8143-448E-B236-C577CC17EA9E}" type="presParOf" srcId="{1B4FFB4D-5B01-4B61-B841-D1A2CA2B1835}" destId="{7BCD628F-729C-4160-BCB7-17C966961D77}" srcOrd="4" destOrd="0" presId="urn:microsoft.com/office/officeart/2005/8/layout/hierarchy2"/>
    <dgm:cxn modelId="{85BE3BC1-A800-457C-8A14-57898B67C0FA}" type="presParOf" srcId="{7BCD628F-729C-4160-BCB7-17C966961D77}" destId="{12852F91-0D58-4407-AFAA-E5EF09975561}" srcOrd="0" destOrd="0" presId="urn:microsoft.com/office/officeart/2005/8/layout/hierarchy2"/>
    <dgm:cxn modelId="{4A16B10D-BF84-4164-8C54-B571F0D7823C}" type="presParOf" srcId="{1B4FFB4D-5B01-4B61-B841-D1A2CA2B1835}" destId="{1D4696D5-C7CF-48AA-AEB7-6923A3268295}" srcOrd="5" destOrd="0" presId="urn:microsoft.com/office/officeart/2005/8/layout/hierarchy2"/>
    <dgm:cxn modelId="{FF72823C-B79D-49E2-BD53-FFB09EE1BD23}" type="presParOf" srcId="{1D4696D5-C7CF-48AA-AEB7-6923A3268295}" destId="{4B80836D-7DFD-414C-AB95-980A9DCA1C19}" srcOrd="0" destOrd="0" presId="urn:microsoft.com/office/officeart/2005/8/layout/hierarchy2"/>
    <dgm:cxn modelId="{5B26E8E9-D7C0-41C8-A589-39258FF5EB72}" type="presParOf" srcId="{1D4696D5-C7CF-48AA-AEB7-6923A3268295}" destId="{7709F118-9E0F-4C11-9ADC-C44AB742F5B7}" srcOrd="1" destOrd="0" presId="urn:microsoft.com/office/officeart/2005/8/layout/hierarchy2"/>
    <dgm:cxn modelId="{3FE49A6A-2604-42C7-85E0-A47F92275AC5}" type="presParOf" srcId="{1B4FFB4D-5B01-4B61-B841-D1A2CA2B1835}" destId="{DD278F6E-C7BD-469D-A245-A259EE597559}" srcOrd="6" destOrd="0" presId="urn:microsoft.com/office/officeart/2005/8/layout/hierarchy2"/>
    <dgm:cxn modelId="{7EE8A53A-775F-4698-996D-4F7AE832DA34}" type="presParOf" srcId="{DD278F6E-C7BD-469D-A245-A259EE597559}" destId="{76B2FE38-89AD-4104-969C-6A9A8B25FB94}" srcOrd="0" destOrd="0" presId="urn:microsoft.com/office/officeart/2005/8/layout/hierarchy2"/>
    <dgm:cxn modelId="{B9200AE3-3434-4483-A03F-B21EEFFC9707}" type="presParOf" srcId="{1B4FFB4D-5B01-4B61-B841-D1A2CA2B1835}" destId="{D9CFB945-F566-4210-8DF1-BD471BD5D7BC}" srcOrd="7" destOrd="0" presId="urn:microsoft.com/office/officeart/2005/8/layout/hierarchy2"/>
    <dgm:cxn modelId="{EC47EF13-6AE5-4015-B1AE-4E2B41E39B62}" type="presParOf" srcId="{D9CFB945-F566-4210-8DF1-BD471BD5D7BC}" destId="{12F41A6E-3B25-471F-8BB0-1DAE0B10C757}" srcOrd="0" destOrd="0" presId="urn:microsoft.com/office/officeart/2005/8/layout/hierarchy2"/>
    <dgm:cxn modelId="{0079D8AA-7E28-42E2-91EB-A6C4DD0CCBDB}" type="presParOf" srcId="{D9CFB945-F566-4210-8DF1-BD471BD5D7BC}" destId="{89951086-77C6-404C-9528-E6B0A2748127}" srcOrd="1" destOrd="0" presId="urn:microsoft.com/office/officeart/2005/8/layout/hierarchy2"/>
    <dgm:cxn modelId="{0FEF4FBD-AA56-4F1E-8AF9-8236CF0B1C54}" type="presParOf" srcId="{1B4FFB4D-5B01-4B61-B841-D1A2CA2B1835}" destId="{2908A543-E17B-4BA1-B7E3-D5183A546B15}" srcOrd="8" destOrd="0" presId="urn:microsoft.com/office/officeart/2005/8/layout/hierarchy2"/>
    <dgm:cxn modelId="{55920353-CE66-43DF-A6FA-0D37D1ACEF08}" type="presParOf" srcId="{2908A543-E17B-4BA1-B7E3-D5183A546B15}" destId="{6EA61492-CF38-4497-979D-294EEEEC39E2}" srcOrd="0" destOrd="0" presId="urn:microsoft.com/office/officeart/2005/8/layout/hierarchy2"/>
    <dgm:cxn modelId="{C37281E1-0A31-4EE0-9785-3335BA060EAA}" type="presParOf" srcId="{1B4FFB4D-5B01-4B61-B841-D1A2CA2B1835}" destId="{6037E5CA-4C60-429F-A2BF-7DA8E8DC73E0}" srcOrd="9" destOrd="0" presId="urn:microsoft.com/office/officeart/2005/8/layout/hierarchy2"/>
    <dgm:cxn modelId="{E921F23F-F679-4E92-9A45-857CD7F013EB}" type="presParOf" srcId="{6037E5CA-4C60-429F-A2BF-7DA8E8DC73E0}" destId="{D471110F-DC3B-4485-9DE8-4CC098A64E77}" srcOrd="0" destOrd="0" presId="urn:microsoft.com/office/officeart/2005/8/layout/hierarchy2"/>
    <dgm:cxn modelId="{561C1062-3B09-4657-866A-CF417C157559}" type="presParOf" srcId="{6037E5CA-4C60-429F-A2BF-7DA8E8DC73E0}" destId="{46B9D83D-6C5E-4C48-BA6F-E0A1808CA02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8972AB-9D2A-4EE6-8177-0453447547E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31A747E-345E-4FE2-AD18-DA03A3087517}">
      <dgm:prSet/>
      <dgm:spPr>
        <a:solidFill>
          <a:srgbClr val="7030A0"/>
        </a:solidFill>
      </dgm:spPr>
      <dgm:t>
        <a:bodyPr/>
        <a:lstStyle/>
        <a:p>
          <a:r>
            <a:rPr lang="en-US" dirty="0"/>
            <a:t>Four Aspects of </a:t>
          </a:r>
          <a:r>
            <a:rPr lang="en-US" dirty="0" err="1"/>
            <a:t>Relable</a:t>
          </a:r>
          <a:r>
            <a:rPr lang="en-US" dirty="0"/>
            <a:t> delivery</a:t>
          </a:r>
        </a:p>
      </dgm:t>
    </dgm:pt>
    <dgm:pt modelId="{78FF3527-6F09-48DD-8C3C-4A600FA64DDD}" type="parTrans" cxnId="{2C9F2945-A22C-42CB-A15A-EC6DD8494888}">
      <dgm:prSet/>
      <dgm:spPr/>
      <dgm:t>
        <a:bodyPr/>
        <a:lstStyle/>
        <a:p>
          <a:endParaRPr lang="en-US"/>
        </a:p>
      </dgm:t>
    </dgm:pt>
    <dgm:pt modelId="{A1835BE8-3AB8-4B5A-A3A3-EBF2E4745DFC}" type="sibTrans" cxnId="{2C9F2945-A22C-42CB-A15A-EC6DD8494888}">
      <dgm:prSet/>
      <dgm:spPr/>
      <dgm:t>
        <a:bodyPr/>
        <a:lstStyle/>
        <a:p>
          <a:endParaRPr lang="en-US"/>
        </a:p>
      </dgm:t>
    </dgm:pt>
    <dgm:pt modelId="{51CC3F88-741F-498B-9EDC-DE41525D63A7}">
      <dgm:prSet/>
      <dgm:spPr>
        <a:solidFill>
          <a:srgbClr val="7030A0"/>
        </a:solidFill>
      </dgm:spPr>
      <dgm:t>
        <a:bodyPr/>
        <a:lstStyle/>
        <a:p>
          <a:r>
            <a:rPr lang="en-US"/>
            <a:t>Error control</a:t>
          </a:r>
          <a:endParaRPr lang="en-US" dirty="0"/>
        </a:p>
      </dgm:t>
    </dgm:pt>
    <dgm:pt modelId="{FD49C3E6-1039-4F29-BA11-45E35649B7C8}" type="parTrans" cxnId="{E0FC78E7-4B0C-4736-8B72-FD4442487C6C}">
      <dgm:prSet/>
      <dgm:spPr>
        <a:ln>
          <a:solidFill>
            <a:srgbClr val="7030A0"/>
          </a:solidFill>
        </a:ln>
      </dgm:spPr>
      <dgm:t>
        <a:bodyPr/>
        <a:lstStyle/>
        <a:p>
          <a:endParaRPr lang="en-US"/>
        </a:p>
      </dgm:t>
    </dgm:pt>
    <dgm:pt modelId="{3E02FF1D-4BEF-45DA-A5B6-91030AC1D42B}" type="sibTrans" cxnId="{E0FC78E7-4B0C-4736-8B72-FD4442487C6C}">
      <dgm:prSet/>
      <dgm:spPr/>
      <dgm:t>
        <a:bodyPr/>
        <a:lstStyle/>
        <a:p>
          <a:endParaRPr lang="en-US"/>
        </a:p>
      </dgm:t>
    </dgm:pt>
    <dgm:pt modelId="{5CE867D2-07AD-4C3B-92C3-AFF4A3ADCCE8}">
      <dgm:prSet/>
      <dgm:spPr>
        <a:solidFill>
          <a:srgbClr val="7030A0"/>
        </a:solidFill>
      </dgm:spPr>
      <dgm:t>
        <a:bodyPr/>
        <a:lstStyle/>
        <a:p>
          <a:r>
            <a:rPr lang="en-US"/>
            <a:t>Sequence control</a:t>
          </a:r>
          <a:endParaRPr lang="en-US" dirty="0"/>
        </a:p>
      </dgm:t>
    </dgm:pt>
    <dgm:pt modelId="{2F1175A6-FFF3-43A1-96DB-C3FD21A4C4C7}" type="parTrans" cxnId="{9851C006-2479-4640-8869-AB227FE077A9}">
      <dgm:prSet/>
      <dgm:spPr>
        <a:ln>
          <a:solidFill>
            <a:srgbClr val="7030A0"/>
          </a:solidFill>
        </a:ln>
      </dgm:spPr>
      <dgm:t>
        <a:bodyPr/>
        <a:lstStyle/>
        <a:p>
          <a:endParaRPr lang="en-US"/>
        </a:p>
      </dgm:t>
    </dgm:pt>
    <dgm:pt modelId="{DD66C5AA-E1E9-4F03-91C7-40821D98DFFF}" type="sibTrans" cxnId="{9851C006-2479-4640-8869-AB227FE077A9}">
      <dgm:prSet/>
      <dgm:spPr/>
      <dgm:t>
        <a:bodyPr/>
        <a:lstStyle/>
        <a:p>
          <a:endParaRPr lang="en-US"/>
        </a:p>
      </dgm:t>
    </dgm:pt>
    <dgm:pt modelId="{45633A1A-9A53-4D7D-8689-8F1F7AB5CA5F}">
      <dgm:prSet/>
      <dgm:spPr>
        <a:solidFill>
          <a:srgbClr val="7030A0"/>
        </a:solidFill>
      </dgm:spPr>
      <dgm:t>
        <a:bodyPr/>
        <a:lstStyle/>
        <a:p>
          <a:r>
            <a:rPr lang="en-US" dirty="0"/>
            <a:t>Loss control</a:t>
          </a:r>
        </a:p>
      </dgm:t>
    </dgm:pt>
    <dgm:pt modelId="{C877FBCB-1CE0-4416-95D1-297F936F1D61}" type="parTrans" cxnId="{B75C7BE6-EAC9-4801-B889-3735BE2B4BDB}">
      <dgm:prSet/>
      <dgm:spPr>
        <a:ln>
          <a:solidFill>
            <a:srgbClr val="7030A0"/>
          </a:solidFill>
        </a:ln>
      </dgm:spPr>
      <dgm:t>
        <a:bodyPr/>
        <a:lstStyle/>
        <a:p>
          <a:endParaRPr lang="en-US"/>
        </a:p>
      </dgm:t>
    </dgm:pt>
    <dgm:pt modelId="{8A8CCC71-8D30-4B7A-9653-87B04ABE19F5}" type="sibTrans" cxnId="{B75C7BE6-EAC9-4801-B889-3735BE2B4BDB}">
      <dgm:prSet/>
      <dgm:spPr/>
      <dgm:t>
        <a:bodyPr/>
        <a:lstStyle/>
        <a:p>
          <a:endParaRPr lang="en-US"/>
        </a:p>
      </dgm:t>
    </dgm:pt>
    <dgm:pt modelId="{9301F9AA-520D-4ADA-85F4-2DCAFE4B3BEC}">
      <dgm:prSet/>
      <dgm:spPr>
        <a:solidFill>
          <a:srgbClr val="7030A0"/>
        </a:solidFill>
      </dgm:spPr>
      <dgm:t>
        <a:bodyPr/>
        <a:lstStyle/>
        <a:p>
          <a:r>
            <a:rPr lang="en-US" dirty="0"/>
            <a:t>Duplication control</a:t>
          </a:r>
        </a:p>
      </dgm:t>
    </dgm:pt>
    <dgm:pt modelId="{AF547C4D-A865-445B-A5A7-9CC30211122A}" type="parTrans" cxnId="{BDE37B5D-0771-4628-B906-D9134FC43208}">
      <dgm:prSet/>
      <dgm:spPr>
        <a:solidFill>
          <a:srgbClr val="7030A0"/>
        </a:solidFill>
        <a:ln>
          <a:solidFill>
            <a:srgbClr val="7030A0"/>
          </a:solidFill>
        </a:ln>
      </dgm:spPr>
      <dgm:t>
        <a:bodyPr/>
        <a:lstStyle/>
        <a:p>
          <a:endParaRPr lang="en-US"/>
        </a:p>
      </dgm:t>
    </dgm:pt>
    <dgm:pt modelId="{82933835-73BE-45CF-9AE2-695B680D7016}" type="sibTrans" cxnId="{BDE37B5D-0771-4628-B906-D9134FC43208}">
      <dgm:prSet/>
      <dgm:spPr/>
      <dgm:t>
        <a:bodyPr/>
        <a:lstStyle/>
        <a:p>
          <a:endParaRPr lang="en-US"/>
        </a:p>
      </dgm:t>
    </dgm:pt>
    <dgm:pt modelId="{5A51935C-BA31-4A81-BA11-A2C440B1C578}" type="pres">
      <dgm:prSet presAssocID="{CD8972AB-9D2A-4EE6-8177-0453447547E7}" presName="hierChild1" presStyleCnt="0">
        <dgm:presLayoutVars>
          <dgm:orgChart val="1"/>
          <dgm:chPref val="1"/>
          <dgm:dir/>
          <dgm:animOne val="branch"/>
          <dgm:animLvl val="lvl"/>
          <dgm:resizeHandles/>
        </dgm:presLayoutVars>
      </dgm:prSet>
      <dgm:spPr/>
    </dgm:pt>
    <dgm:pt modelId="{F3AF8007-3252-48E8-9DCE-B46A66175C06}" type="pres">
      <dgm:prSet presAssocID="{031A747E-345E-4FE2-AD18-DA03A3087517}" presName="hierRoot1" presStyleCnt="0">
        <dgm:presLayoutVars>
          <dgm:hierBranch val="init"/>
        </dgm:presLayoutVars>
      </dgm:prSet>
      <dgm:spPr/>
    </dgm:pt>
    <dgm:pt modelId="{97DB3983-7EA9-4B15-8899-CF1280255803}" type="pres">
      <dgm:prSet presAssocID="{031A747E-345E-4FE2-AD18-DA03A3087517}" presName="rootComposite1" presStyleCnt="0"/>
      <dgm:spPr/>
    </dgm:pt>
    <dgm:pt modelId="{49709114-15A1-40F7-8A21-08BAAE133CB7}" type="pres">
      <dgm:prSet presAssocID="{031A747E-345E-4FE2-AD18-DA03A3087517}" presName="rootText1" presStyleLbl="node0" presStyleIdx="0" presStyleCnt="1" custScaleX="132988">
        <dgm:presLayoutVars>
          <dgm:chPref val="3"/>
        </dgm:presLayoutVars>
      </dgm:prSet>
      <dgm:spPr/>
    </dgm:pt>
    <dgm:pt modelId="{714CCCCA-E9B2-4E0C-9E35-9145A09D7089}" type="pres">
      <dgm:prSet presAssocID="{031A747E-345E-4FE2-AD18-DA03A3087517}" presName="rootConnector1" presStyleLbl="node1" presStyleIdx="0" presStyleCnt="0"/>
      <dgm:spPr/>
    </dgm:pt>
    <dgm:pt modelId="{8C635832-8FEA-4BE8-B10E-141143C56FAA}" type="pres">
      <dgm:prSet presAssocID="{031A747E-345E-4FE2-AD18-DA03A3087517}" presName="hierChild2" presStyleCnt="0"/>
      <dgm:spPr/>
    </dgm:pt>
    <dgm:pt modelId="{EFE1C4A7-3071-49DD-AEAC-4A4738C37E56}" type="pres">
      <dgm:prSet presAssocID="{FD49C3E6-1039-4F29-BA11-45E35649B7C8}" presName="Name37" presStyleLbl="parChTrans1D2" presStyleIdx="0" presStyleCnt="4"/>
      <dgm:spPr/>
    </dgm:pt>
    <dgm:pt modelId="{B6EF6504-6516-4370-8097-C631DDE7CA53}" type="pres">
      <dgm:prSet presAssocID="{51CC3F88-741F-498B-9EDC-DE41525D63A7}" presName="hierRoot2" presStyleCnt="0">
        <dgm:presLayoutVars>
          <dgm:hierBranch val="init"/>
        </dgm:presLayoutVars>
      </dgm:prSet>
      <dgm:spPr/>
    </dgm:pt>
    <dgm:pt modelId="{40381520-B2B8-4DB3-946C-23E97659F473}" type="pres">
      <dgm:prSet presAssocID="{51CC3F88-741F-498B-9EDC-DE41525D63A7}" presName="rootComposite" presStyleCnt="0"/>
      <dgm:spPr/>
    </dgm:pt>
    <dgm:pt modelId="{DF73BB56-5BF7-43D3-9942-873B1A80D568}" type="pres">
      <dgm:prSet presAssocID="{51CC3F88-741F-498B-9EDC-DE41525D63A7}" presName="rootText" presStyleLbl="node2" presStyleIdx="0" presStyleCnt="4">
        <dgm:presLayoutVars>
          <dgm:chPref val="3"/>
        </dgm:presLayoutVars>
      </dgm:prSet>
      <dgm:spPr/>
    </dgm:pt>
    <dgm:pt modelId="{F37A0898-D85A-4277-A528-734E48537779}" type="pres">
      <dgm:prSet presAssocID="{51CC3F88-741F-498B-9EDC-DE41525D63A7}" presName="rootConnector" presStyleLbl="node2" presStyleIdx="0" presStyleCnt="4"/>
      <dgm:spPr/>
    </dgm:pt>
    <dgm:pt modelId="{63D0C305-00A0-4AFD-8039-CF66F79514A3}" type="pres">
      <dgm:prSet presAssocID="{51CC3F88-741F-498B-9EDC-DE41525D63A7}" presName="hierChild4" presStyleCnt="0"/>
      <dgm:spPr/>
    </dgm:pt>
    <dgm:pt modelId="{2110F629-A1E1-4A97-82E6-2867C8367F4A}" type="pres">
      <dgm:prSet presAssocID="{51CC3F88-741F-498B-9EDC-DE41525D63A7}" presName="hierChild5" presStyleCnt="0"/>
      <dgm:spPr/>
    </dgm:pt>
    <dgm:pt modelId="{06CD0F6F-ABF6-4F6E-8C31-938814B742EC}" type="pres">
      <dgm:prSet presAssocID="{2F1175A6-FFF3-43A1-96DB-C3FD21A4C4C7}" presName="Name37" presStyleLbl="parChTrans1D2" presStyleIdx="1" presStyleCnt="4"/>
      <dgm:spPr/>
    </dgm:pt>
    <dgm:pt modelId="{77A7BB47-9919-4B49-8B94-FA653683C937}" type="pres">
      <dgm:prSet presAssocID="{5CE867D2-07AD-4C3B-92C3-AFF4A3ADCCE8}" presName="hierRoot2" presStyleCnt="0">
        <dgm:presLayoutVars>
          <dgm:hierBranch val="init"/>
        </dgm:presLayoutVars>
      </dgm:prSet>
      <dgm:spPr/>
    </dgm:pt>
    <dgm:pt modelId="{43E28DFD-8A5D-4AC1-BD87-854BD2EFCE2F}" type="pres">
      <dgm:prSet presAssocID="{5CE867D2-07AD-4C3B-92C3-AFF4A3ADCCE8}" presName="rootComposite" presStyleCnt="0"/>
      <dgm:spPr/>
    </dgm:pt>
    <dgm:pt modelId="{DFE52450-84F8-4F17-B791-49F6F6B6FA6F}" type="pres">
      <dgm:prSet presAssocID="{5CE867D2-07AD-4C3B-92C3-AFF4A3ADCCE8}" presName="rootText" presStyleLbl="node2" presStyleIdx="1" presStyleCnt="4">
        <dgm:presLayoutVars>
          <dgm:chPref val="3"/>
        </dgm:presLayoutVars>
      </dgm:prSet>
      <dgm:spPr/>
    </dgm:pt>
    <dgm:pt modelId="{EB44BF4A-D2CF-4EDC-9C09-B0C0069800BC}" type="pres">
      <dgm:prSet presAssocID="{5CE867D2-07AD-4C3B-92C3-AFF4A3ADCCE8}" presName="rootConnector" presStyleLbl="node2" presStyleIdx="1" presStyleCnt="4"/>
      <dgm:spPr/>
    </dgm:pt>
    <dgm:pt modelId="{CFC7E63F-6889-4C2D-ABB2-EFFADE4B017E}" type="pres">
      <dgm:prSet presAssocID="{5CE867D2-07AD-4C3B-92C3-AFF4A3ADCCE8}" presName="hierChild4" presStyleCnt="0"/>
      <dgm:spPr/>
    </dgm:pt>
    <dgm:pt modelId="{E4FA49CF-23C1-4A5A-BBD4-1B1E62519AA4}" type="pres">
      <dgm:prSet presAssocID="{5CE867D2-07AD-4C3B-92C3-AFF4A3ADCCE8}" presName="hierChild5" presStyleCnt="0"/>
      <dgm:spPr/>
    </dgm:pt>
    <dgm:pt modelId="{13210DCA-1731-4027-8B77-E62330ECC319}" type="pres">
      <dgm:prSet presAssocID="{C877FBCB-1CE0-4416-95D1-297F936F1D61}" presName="Name37" presStyleLbl="parChTrans1D2" presStyleIdx="2" presStyleCnt="4"/>
      <dgm:spPr/>
    </dgm:pt>
    <dgm:pt modelId="{4F40541F-5BA9-4F8D-976E-D1B10D5E3401}" type="pres">
      <dgm:prSet presAssocID="{45633A1A-9A53-4D7D-8689-8F1F7AB5CA5F}" presName="hierRoot2" presStyleCnt="0">
        <dgm:presLayoutVars>
          <dgm:hierBranch val="init"/>
        </dgm:presLayoutVars>
      </dgm:prSet>
      <dgm:spPr/>
    </dgm:pt>
    <dgm:pt modelId="{1A9A85D9-03AF-4544-B681-2A891DE60157}" type="pres">
      <dgm:prSet presAssocID="{45633A1A-9A53-4D7D-8689-8F1F7AB5CA5F}" presName="rootComposite" presStyleCnt="0"/>
      <dgm:spPr/>
    </dgm:pt>
    <dgm:pt modelId="{2C8DFEFE-ABDC-4186-9108-2C2141F5CD8D}" type="pres">
      <dgm:prSet presAssocID="{45633A1A-9A53-4D7D-8689-8F1F7AB5CA5F}" presName="rootText" presStyleLbl="node2" presStyleIdx="2" presStyleCnt="4">
        <dgm:presLayoutVars>
          <dgm:chPref val="3"/>
        </dgm:presLayoutVars>
      </dgm:prSet>
      <dgm:spPr/>
    </dgm:pt>
    <dgm:pt modelId="{F29DB081-1E75-4FA0-A515-81F7B1E68AFE}" type="pres">
      <dgm:prSet presAssocID="{45633A1A-9A53-4D7D-8689-8F1F7AB5CA5F}" presName="rootConnector" presStyleLbl="node2" presStyleIdx="2" presStyleCnt="4"/>
      <dgm:spPr/>
    </dgm:pt>
    <dgm:pt modelId="{4A07625C-F3C7-412B-85A6-7BEBB16E88FB}" type="pres">
      <dgm:prSet presAssocID="{45633A1A-9A53-4D7D-8689-8F1F7AB5CA5F}" presName="hierChild4" presStyleCnt="0"/>
      <dgm:spPr/>
    </dgm:pt>
    <dgm:pt modelId="{F1085B98-F59E-4CFD-9F82-07CE093DD801}" type="pres">
      <dgm:prSet presAssocID="{45633A1A-9A53-4D7D-8689-8F1F7AB5CA5F}" presName="hierChild5" presStyleCnt="0"/>
      <dgm:spPr/>
    </dgm:pt>
    <dgm:pt modelId="{E605C1ED-55DF-4006-8B57-20C7608865E3}" type="pres">
      <dgm:prSet presAssocID="{AF547C4D-A865-445B-A5A7-9CC30211122A}" presName="Name37" presStyleLbl="parChTrans1D2" presStyleIdx="3" presStyleCnt="4"/>
      <dgm:spPr/>
    </dgm:pt>
    <dgm:pt modelId="{23DB4E3C-8958-4369-BA69-34E173141585}" type="pres">
      <dgm:prSet presAssocID="{9301F9AA-520D-4ADA-85F4-2DCAFE4B3BEC}" presName="hierRoot2" presStyleCnt="0">
        <dgm:presLayoutVars>
          <dgm:hierBranch val="init"/>
        </dgm:presLayoutVars>
      </dgm:prSet>
      <dgm:spPr/>
    </dgm:pt>
    <dgm:pt modelId="{E8AEE9BF-3AFD-4CC5-9C23-BDE8E604AFB1}" type="pres">
      <dgm:prSet presAssocID="{9301F9AA-520D-4ADA-85F4-2DCAFE4B3BEC}" presName="rootComposite" presStyleCnt="0"/>
      <dgm:spPr/>
    </dgm:pt>
    <dgm:pt modelId="{ED5E2157-B5B1-493B-85E1-7E7B7CB77E78}" type="pres">
      <dgm:prSet presAssocID="{9301F9AA-520D-4ADA-85F4-2DCAFE4B3BEC}" presName="rootText" presStyleLbl="node2" presStyleIdx="3" presStyleCnt="4">
        <dgm:presLayoutVars>
          <dgm:chPref val="3"/>
        </dgm:presLayoutVars>
      </dgm:prSet>
      <dgm:spPr/>
    </dgm:pt>
    <dgm:pt modelId="{FF0C0733-8E69-4748-B331-EAE54E4EA6B4}" type="pres">
      <dgm:prSet presAssocID="{9301F9AA-520D-4ADA-85F4-2DCAFE4B3BEC}" presName="rootConnector" presStyleLbl="node2" presStyleIdx="3" presStyleCnt="4"/>
      <dgm:spPr/>
    </dgm:pt>
    <dgm:pt modelId="{F08338B0-FF65-4A9F-9ED5-DC5988C3AF0B}" type="pres">
      <dgm:prSet presAssocID="{9301F9AA-520D-4ADA-85F4-2DCAFE4B3BEC}" presName="hierChild4" presStyleCnt="0"/>
      <dgm:spPr/>
    </dgm:pt>
    <dgm:pt modelId="{1AF79B31-995F-48CF-BACC-4811E9D18618}" type="pres">
      <dgm:prSet presAssocID="{9301F9AA-520D-4ADA-85F4-2DCAFE4B3BEC}" presName="hierChild5" presStyleCnt="0"/>
      <dgm:spPr/>
    </dgm:pt>
    <dgm:pt modelId="{125F6BFA-6A60-42B8-9EE5-AA746A29AC09}" type="pres">
      <dgm:prSet presAssocID="{031A747E-345E-4FE2-AD18-DA03A3087517}" presName="hierChild3" presStyleCnt="0"/>
      <dgm:spPr/>
    </dgm:pt>
  </dgm:ptLst>
  <dgm:cxnLst>
    <dgm:cxn modelId="{9851C006-2479-4640-8869-AB227FE077A9}" srcId="{031A747E-345E-4FE2-AD18-DA03A3087517}" destId="{5CE867D2-07AD-4C3B-92C3-AFF4A3ADCCE8}" srcOrd="1" destOrd="0" parTransId="{2F1175A6-FFF3-43A1-96DB-C3FD21A4C4C7}" sibTransId="{DD66C5AA-E1E9-4F03-91C7-40821D98DFFF}"/>
    <dgm:cxn modelId="{A4892718-B586-4FD3-9DC7-8BF0E4F22692}" type="presOf" srcId="{5CE867D2-07AD-4C3B-92C3-AFF4A3ADCCE8}" destId="{EB44BF4A-D2CF-4EDC-9C09-B0C0069800BC}" srcOrd="1" destOrd="0" presId="urn:microsoft.com/office/officeart/2005/8/layout/orgChart1"/>
    <dgm:cxn modelId="{9A555837-58C8-4E08-A6F8-29A298407CDB}" type="presOf" srcId="{CD8972AB-9D2A-4EE6-8177-0453447547E7}" destId="{5A51935C-BA31-4A81-BA11-A2C440B1C578}" srcOrd="0" destOrd="0" presId="urn:microsoft.com/office/officeart/2005/8/layout/orgChart1"/>
    <dgm:cxn modelId="{BDE37B5D-0771-4628-B906-D9134FC43208}" srcId="{031A747E-345E-4FE2-AD18-DA03A3087517}" destId="{9301F9AA-520D-4ADA-85F4-2DCAFE4B3BEC}" srcOrd="3" destOrd="0" parTransId="{AF547C4D-A865-445B-A5A7-9CC30211122A}" sibTransId="{82933835-73BE-45CF-9AE2-695B680D7016}"/>
    <dgm:cxn modelId="{1BA6BC60-77D1-49A9-B7A0-1DD6A18DE878}" type="presOf" srcId="{45633A1A-9A53-4D7D-8689-8F1F7AB5CA5F}" destId="{F29DB081-1E75-4FA0-A515-81F7B1E68AFE}" srcOrd="1" destOrd="0" presId="urn:microsoft.com/office/officeart/2005/8/layout/orgChart1"/>
    <dgm:cxn modelId="{008EEF41-7D08-41E8-8678-24CE1720EEC7}" type="presOf" srcId="{FD49C3E6-1039-4F29-BA11-45E35649B7C8}" destId="{EFE1C4A7-3071-49DD-AEAC-4A4738C37E56}" srcOrd="0" destOrd="0" presId="urn:microsoft.com/office/officeart/2005/8/layout/orgChart1"/>
    <dgm:cxn modelId="{2C9F2945-A22C-42CB-A15A-EC6DD8494888}" srcId="{CD8972AB-9D2A-4EE6-8177-0453447547E7}" destId="{031A747E-345E-4FE2-AD18-DA03A3087517}" srcOrd="0" destOrd="0" parTransId="{78FF3527-6F09-48DD-8C3C-4A600FA64DDD}" sibTransId="{A1835BE8-3AB8-4B5A-A3A3-EBF2E4745DFC}"/>
    <dgm:cxn modelId="{A2F82192-A723-4305-AE35-07AE2D8C4A28}" type="presOf" srcId="{AF547C4D-A865-445B-A5A7-9CC30211122A}" destId="{E605C1ED-55DF-4006-8B57-20C7608865E3}" srcOrd="0" destOrd="0" presId="urn:microsoft.com/office/officeart/2005/8/layout/orgChart1"/>
    <dgm:cxn modelId="{F367C69A-77B3-4EE5-96AA-B1CF82CC0DA4}" type="presOf" srcId="{C877FBCB-1CE0-4416-95D1-297F936F1D61}" destId="{13210DCA-1731-4027-8B77-E62330ECC319}" srcOrd="0" destOrd="0" presId="urn:microsoft.com/office/officeart/2005/8/layout/orgChart1"/>
    <dgm:cxn modelId="{CC1837B0-CD7B-4BF7-A6EA-8EF208AAE0F0}" type="presOf" srcId="{51CC3F88-741F-498B-9EDC-DE41525D63A7}" destId="{F37A0898-D85A-4277-A528-734E48537779}" srcOrd="1" destOrd="0" presId="urn:microsoft.com/office/officeart/2005/8/layout/orgChart1"/>
    <dgm:cxn modelId="{2A0E11B6-67E0-4E64-9BE6-F9870F78A737}" type="presOf" srcId="{031A747E-345E-4FE2-AD18-DA03A3087517}" destId="{714CCCCA-E9B2-4E0C-9E35-9145A09D7089}" srcOrd="1" destOrd="0" presId="urn:microsoft.com/office/officeart/2005/8/layout/orgChart1"/>
    <dgm:cxn modelId="{3DC67ACD-7E31-4AB7-9547-A819618EE770}" type="presOf" srcId="{2F1175A6-FFF3-43A1-96DB-C3FD21A4C4C7}" destId="{06CD0F6F-ABF6-4F6E-8C31-938814B742EC}" srcOrd="0" destOrd="0" presId="urn:microsoft.com/office/officeart/2005/8/layout/orgChart1"/>
    <dgm:cxn modelId="{39B58AD2-18E6-4F4D-90F5-855092DD4EAC}" type="presOf" srcId="{45633A1A-9A53-4D7D-8689-8F1F7AB5CA5F}" destId="{2C8DFEFE-ABDC-4186-9108-2C2141F5CD8D}" srcOrd="0" destOrd="0" presId="urn:microsoft.com/office/officeart/2005/8/layout/orgChart1"/>
    <dgm:cxn modelId="{DE7CD6DB-37ED-4A5F-98B6-5734CF9856D6}" type="presOf" srcId="{5CE867D2-07AD-4C3B-92C3-AFF4A3ADCCE8}" destId="{DFE52450-84F8-4F17-B791-49F6F6B6FA6F}" srcOrd="0" destOrd="0" presId="urn:microsoft.com/office/officeart/2005/8/layout/orgChart1"/>
    <dgm:cxn modelId="{567180E1-0CBA-4169-A1C2-4F378132CFEF}" type="presOf" srcId="{51CC3F88-741F-498B-9EDC-DE41525D63A7}" destId="{DF73BB56-5BF7-43D3-9942-873B1A80D568}" srcOrd="0" destOrd="0" presId="urn:microsoft.com/office/officeart/2005/8/layout/orgChart1"/>
    <dgm:cxn modelId="{262B6EE2-CC1E-41A4-A08D-5C1A0A1A5983}" type="presOf" srcId="{9301F9AA-520D-4ADA-85F4-2DCAFE4B3BEC}" destId="{FF0C0733-8E69-4748-B331-EAE54E4EA6B4}" srcOrd="1" destOrd="0" presId="urn:microsoft.com/office/officeart/2005/8/layout/orgChart1"/>
    <dgm:cxn modelId="{B75C7BE6-EAC9-4801-B889-3735BE2B4BDB}" srcId="{031A747E-345E-4FE2-AD18-DA03A3087517}" destId="{45633A1A-9A53-4D7D-8689-8F1F7AB5CA5F}" srcOrd="2" destOrd="0" parTransId="{C877FBCB-1CE0-4416-95D1-297F936F1D61}" sibTransId="{8A8CCC71-8D30-4B7A-9653-87B04ABE19F5}"/>
    <dgm:cxn modelId="{E0FC78E7-4B0C-4736-8B72-FD4442487C6C}" srcId="{031A747E-345E-4FE2-AD18-DA03A3087517}" destId="{51CC3F88-741F-498B-9EDC-DE41525D63A7}" srcOrd="0" destOrd="0" parTransId="{FD49C3E6-1039-4F29-BA11-45E35649B7C8}" sibTransId="{3E02FF1D-4BEF-45DA-A5B6-91030AC1D42B}"/>
    <dgm:cxn modelId="{9B17FDEB-6475-4648-BFDB-3EA99FC53C69}" type="presOf" srcId="{031A747E-345E-4FE2-AD18-DA03A3087517}" destId="{49709114-15A1-40F7-8A21-08BAAE133CB7}" srcOrd="0" destOrd="0" presId="urn:microsoft.com/office/officeart/2005/8/layout/orgChart1"/>
    <dgm:cxn modelId="{ECAD89FC-6539-4D1E-98AD-9F0C1BEEE1B2}" type="presOf" srcId="{9301F9AA-520D-4ADA-85F4-2DCAFE4B3BEC}" destId="{ED5E2157-B5B1-493B-85E1-7E7B7CB77E78}" srcOrd="0" destOrd="0" presId="urn:microsoft.com/office/officeart/2005/8/layout/orgChart1"/>
    <dgm:cxn modelId="{D2BEEB38-55D3-4D36-ABC5-E50DA3206B8D}" type="presParOf" srcId="{5A51935C-BA31-4A81-BA11-A2C440B1C578}" destId="{F3AF8007-3252-48E8-9DCE-B46A66175C06}" srcOrd="0" destOrd="0" presId="urn:microsoft.com/office/officeart/2005/8/layout/orgChart1"/>
    <dgm:cxn modelId="{1632079D-F373-4407-BAFD-6D82F0C4E7AC}" type="presParOf" srcId="{F3AF8007-3252-48E8-9DCE-B46A66175C06}" destId="{97DB3983-7EA9-4B15-8899-CF1280255803}" srcOrd="0" destOrd="0" presId="urn:microsoft.com/office/officeart/2005/8/layout/orgChart1"/>
    <dgm:cxn modelId="{C37BC215-84C0-4E89-9056-D366ACF409C3}" type="presParOf" srcId="{97DB3983-7EA9-4B15-8899-CF1280255803}" destId="{49709114-15A1-40F7-8A21-08BAAE133CB7}" srcOrd="0" destOrd="0" presId="urn:microsoft.com/office/officeart/2005/8/layout/orgChart1"/>
    <dgm:cxn modelId="{9C10E67B-0749-48CC-9EB8-14A681943D4D}" type="presParOf" srcId="{97DB3983-7EA9-4B15-8899-CF1280255803}" destId="{714CCCCA-E9B2-4E0C-9E35-9145A09D7089}" srcOrd="1" destOrd="0" presId="urn:microsoft.com/office/officeart/2005/8/layout/orgChart1"/>
    <dgm:cxn modelId="{B93E5710-EC73-4E4F-86E7-9155E6D628C7}" type="presParOf" srcId="{F3AF8007-3252-48E8-9DCE-B46A66175C06}" destId="{8C635832-8FEA-4BE8-B10E-141143C56FAA}" srcOrd="1" destOrd="0" presId="urn:microsoft.com/office/officeart/2005/8/layout/orgChart1"/>
    <dgm:cxn modelId="{41ED9720-21E9-4516-99A9-F1B9568DEDFE}" type="presParOf" srcId="{8C635832-8FEA-4BE8-B10E-141143C56FAA}" destId="{EFE1C4A7-3071-49DD-AEAC-4A4738C37E56}" srcOrd="0" destOrd="0" presId="urn:microsoft.com/office/officeart/2005/8/layout/orgChart1"/>
    <dgm:cxn modelId="{C385B2E5-C2DC-474B-BA91-3BFDA6F4B5A7}" type="presParOf" srcId="{8C635832-8FEA-4BE8-B10E-141143C56FAA}" destId="{B6EF6504-6516-4370-8097-C631DDE7CA53}" srcOrd="1" destOrd="0" presId="urn:microsoft.com/office/officeart/2005/8/layout/orgChart1"/>
    <dgm:cxn modelId="{17610D4B-A777-49CE-ACDA-4416D929D012}" type="presParOf" srcId="{B6EF6504-6516-4370-8097-C631DDE7CA53}" destId="{40381520-B2B8-4DB3-946C-23E97659F473}" srcOrd="0" destOrd="0" presId="urn:microsoft.com/office/officeart/2005/8/layout/orgChart1"/>
    <dgm:cxn modelId="{22DD1E0D-22BF-4F4F-8176-D04AF0625711}" type="presParOf" srcId="{40381520-B2B8-4DB3-946C-23E97659F473}" destId="{DF73BB56-5BF7-43D3-9942-873B1A80D568}" srcOrd="0" destOrd="0" presId="urn:microsoft.com/office/officeart/2005/8/layout/orgChart1"/>
    <dgm:cxn modelId="{13E5DD3A-8425-4924-828D-69C42B142C28}" type="presParOf" srcId="{40381520-B2B8-4DB3-946C-23E97659F473}" destId="{F37A0898-D85A-4277-A528-734E48537779}" srcOrd="1" destOrd="0" presId="urn:microsoft.com/office/officeart/2005/8/layout/orgChart1"/>
    <dgm:cxn modelId="{D664A360-F4C0-43E0-8E58-B4E08A39090C}" type="presParOf" srcId="{B6EF6504-6516-4370-8097-C631DDE7CA53}" destId="{63D0C305-00A0-4AFD-8039-CF66F79514A3}" srcOrd="1" destOrd="0" presId="urn:microsoft.com/office/officeart/2005/8/layout/orgChart1"/>
    <dgm:cxn modelId="{706D1063-FDF9-449B-A026-8635558E14F4}" type="presParOf" srcId="{B6EF6504-6516-4370-8097-C631DDE7CA53}" destId="{2110F629-A1E1-4A97-82E6-2867C8367F4A}" srcOrd="2" destOrd="0" presId="urn:microsoft.com/office/officeart/2005/8/layout/orgChart1"/>
    <dgm:cxn modelId="{712CEA66-AE0F-45A4-9968-61764B1BF33D}" type="presParOf" srcId="{8C635832-8FEA-4BE8-B10E-141143C56FAA}" destId="{06CD0F6F-ABF6-4F6E-8C31-938814B742EC}" srcOrd="2" destOrd="0" presId="urn:microsoft.com/office/officeart/2005/8/layout/orgChart1"/>
    <dgm:cxn modelId="{97162BBB-13AD-4C1C-B830-E5612B2D31C4}" type="presParOf" srcId="{8C635832-8FEA-4BE8-B10E-141143C56FAA}" destId="{77A7BB47-9919-4B49-8B94-FA653683C937}" srcOrd="3" destOrd="0" presId="urn:microsoft.com/office/officeart/2005/8/layout/orgChart1"/>
    <dgm:cxn modelId="{A06BDF81-ABAD-409A-946B-613CDA01F6DF}" type="presParOf" srcId="{77A7BB47-9919-4B49-8B94-FA653683C937}" destId="{43E28DFD-8A5D-4AC1-BD87-854BD2EFCE2F}" srcOrd="0" destOrd="0" presId="urn:microsoft.com/office/officeart/2005/8/layout/orgChart1"/>
    <dgm:cxn modelId="{C39F8F92-BFC1-430F-A2B0-767E1238E134}" type="presParOf" srcId="{43E28DFD-8A5D-4AC1-BD87-854BD2EFCE2F}" destId="{DFE52450-84F8-4F17-B791-49F6F6B6FA6F}" srcOrd="0" destOrd="0" presId="urn:microsoft.com/office/officeart/2005/8/layout/orgChart1"/>
    <dgm:cxn modelId="{A5791552-FFF1-4A7C-8CD7-9A9CD79153F3}" type="presParOf" srcId="{43E28DFD-8A5D-4AC1-BD87-854BD2EFCE2F}" destId="{EB44BF4A-D2CF-4EDC-9C09-B0C0069800BC}" srcOrd="1" destOrd="0" presId="urn:microsoft.com/office/officeart/2005/8/layout/orgChart1"/>
    <dgm:cxn modelId="{37CBC33A-8100-4481-B54D-BE28E9D7CB4E}" type="presParOf" srcId="{77A7BB47-9919-4B49-8B94-FA653683C937}" destId="{CFC7E63F-6889-4C2D-ABB2-EFFADE4B017E}" srcOrd="1" destOrd="0" presId="urn:microsoft.com/office/officeart/2005/8/layout/orgChart1"/>
    <dgm:cxn modelId="{2EC5D88A-9B66-4B05-9A6C-B3D33EFACC9E}" type="presParOf" srcId="{77A7BB47-9919-4B49-8B94-FA653683C937}" destId="{E4FA49CF-23C1-4A5A-BBD4-1B1E62519AA4}" srcOrd="2" destOrd="0" presId="urn:microsoft.com/office/officeart/2005/8/layout/orgChart1"/>
    <dgm:cxn modelId="{451D846F-0793-40C0-ABC9-BC9109220A2E}" type="presParOf" srcId="{8C635832-8FEA-4BE8-B10E-141143C56FAA}" destId="{13210DCA-1731-4027-8B77-E62330ECC319}" srcOrd="4" destOrd="0" presId="urn:microsoft.com/office/officeart/2005/8/layout/orgChart1"/>
    <dgm:cxn modelId="{1183B8F0-D098-404F-A1F6-C78B57A3C3E8}" type="presParOf" srcId="{8C635832-8FEA-4BE8-B10E-141143C56FAA}" destId="{4F40541F-5BA9-4F8D-976E-D1B10D5E3401}" srcOrd="5" destOrd="0" presId="urn:microsoft.com/office/officeart/2005/8/layout/orgChart1"/>
    <dgm:cxn modelId="{2F57D7E5-36FD-404C-998F-D587D4F8332C}" type="presParOf" srcId="{4F40541F-5BA9-4F8D-976E-D1B10D5E3401}" destId="{1A9A85D9-03AF-4544-B681-2A891DE60157}" srcOrd="0" destOrd="0" presId="urn:microsoft.com/office/officeart/2005/8/layout/orgChart1"/>
    <dgm:cxn modelId="{E7CB4778-FA2C-4224-9278-A088FF5B94C5}" type="presParOf" srcId="{1A9A85D9-03AF-4544-B681-2A891DE60157}" destId="{2C8DFEFE-ABDC-4186-9108-2C2141F5CD8D}" srcOrd="0" destOrd="0" presId="urn:microsoft.com/office/officeart/2005/8/layout/orgChart1"/>
    <dgm:cxn modelId="{289A01B9-853F-4614-9686-1245DAED21C4}" type="presParOf" srcId="{1A9A85D9-03AF-4544-B681-2A891DE60157}" destId="{F29DB081-1E75-4FA0-A515-81F7B1E68AFE}" srcOrd="1" destOrd="0" presId="urn:microsoft.com/office/officeart/2005/8/layout/orgChart1"/>
    <dgm:cxn modelId="{1C7CB5C6-6B6D-42AD-9C55-2EACEF5D7C3C}" type="presParOf" srcId="{4F40541F-5BA9-4F8D-976E-D1B10D5E3401}" destId="{4A07625C-F3C7-412B-85A6-7BEBB16E88FB}" srcOrd="1" destOrd="0" presId="urn:microsoft.com/office/officeart/2005/8/layout/orgChart1"/>
    <dgm:cxn modelId="{6F90DC21-716F-4008-845C-DDA7832F9DA7}" type="presParOf" srcId="{4F40541F-5BA9-4F8D-976E-D1B10D5E3401}" destId="{F1085B98-F59E-4CFD-9F82-07CE093DD801}" srcOrd="2" destOrd="0" presId="urn:microsoft.com/office/officeart/2005/8/layout/orgChart1"/>
    <dgm:cxn modelId="{0F70BF73-D1CE-4903-AC80-3C5BBCA12CAE}" type="presParOf" srcId="{8C635832-8FEA-4BE8-B10E-141143C56FAA}" destId="{E605C1ED-55DF-4006-8B57-20C7608865E3}" srcOrd="6" destOrd="0" presId="urn:microsoft.com/office/officeart/2005/8/layout/orgChart1"/>
    <dgm:cxn modelId="{8623B017-58D8-474E-85B1-729DF663AB50}" type="presParOf" srcId="{8C635832-8FEA-4BE8-B10E-141143C56FAA}" destId="{23DB4E3C-8958-4369-BA69-34E173141585}" srcOrd="7" destOrd="0" presId="urn:microsoft.com/office/officeart/2005/8/layout/orgChart1"/>
    <dgm:cxn modelId="{0DC95344-E23B-4958-B23B-192AF92967C6}" type="presParOf" srcId="{23DB4E3C-8958-4369-BA69-34E173141585}" destId="{E8AEE9BF-3AFD-4CC5-9C23-BDE8E604AFB1}" srcOrd="0" destOrd="0" presId="urn:microsoft.com/office/officeart/2005/8/layout/orgChart1"/>
    <dgm:cxn modelId="{BC83B4B5-A31C-4BFE-8DE8-1A73E0D9087B}" type="presParOf" srcId="{E8AEE9BF-3AFD-4CC5-9C23-BDE8E604AFB1}" destId="{ED5E2157-B5B1-493B-85E1-7E7B7CB77E78}" srcOrd="0" destOrd="0" presId="urn:microsoft.com/office/officeart/2005/8/layout/orgChart1"/>
    <dgm:cxn modelId="{20E47BCF-6ABC-4AE7-890F-DB05CEA0C880}" type="presParOf" srcId="{E8AEE9BF-3AFD-4CC5-9C23-BDE8E604AFB1}" destId="{FF0C0733-8E69-4748-B331-EAE54E4EA6B4}" srcOrd="1" destOrd="0" presId="urn:microsoft.com/office/officeart/2005/8/layout/orgChart1"/>
    <dgm:cxn modelId="{8BDFB045-CCBC-404A-B54B-C8C323344FDE}" type="presParOf" srcId="{23DB4E3C-8958-4369-BA69-34E173141585}" destId="{F08338B0-FF65-4A9F-9ED5-DC5988C3AF0B}" srcOrd="1" destOrd="0" presId="urn:microsoft.com/office/officeart/2005/8/layout/orgChart1"/>
    <dgm:cxn modelId="{3C439938-5646-4D7C-96BA-D4B33A6FB02F}" type="presParOf" srcId="{23DB4E3C-8958-4369-BA69-34E173141585}" destId="{1AF79B31-995F-48CF-BACC-4811E9D18618}" srcOrd="2" destOrd="0" presId="urn:microsoft.com/office/officeart/2005/8/layout/orgChart1"/>
    <dgm:cxn modelId="{5F0F6470-7F27-4591-9DA8-D844C64DA616}" type="presParOf" srcId="{F3AF8007-3252-48E8-9DCE-B46A66175C06}" destId="{125F6BFA-6A60-42B8-9EE5-AA746A29AC0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02D135-F76C-4A83-8D3D-E2106F1745C4}">
      <dsp:nvSpPr>
        <dsp:cNvPr id="0" name=""/>
        <dsp:cNvSpPr/>
      </dsp:nvSpPr>
      <dsp:spPr>
        <a:xfrm>
          <a:off x="555731" y="2066927"/>
          <a:ext cx="1782624" cy="891312"/>
        </a:xfrm>
        <a:prstGeom prst="roundRect">
          <a:avLst>
            <a:gd name="adj" fmla="val 1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Transport layer services</a:t>
          </a:r>
        </a:p>
      </dsp:txBody>
      <dsp:txXfrm>
        <a:off x="581837" y="2093033"/>
        <a:ext cx="1730412" cy="839100"/>
      </dsp:txXfrm>
    </dsp:sp>
    <dsp:sp modelId="{27DEF9C4-E7ED-403F-B910-052F67D282A2}">
      <dsp:nvSpPr>
        <dsp:cNvPr id="0" name=""/>
        <dsp:cNvSpPr/>
      </dsp:nvSpPr>
      <dsp:spPr>
        <a:xfrm rot="19117521">
          <a:off x="1948380" y="1463789"/>
          <a:ext cx="3124851" cy="32124"/>
        </a:xfrm>
        <a:custGeom>
          <a:avLst/>
          <a:gdLst/>
          <a:ahLst/>
          <a:cxnLst/>
          <a:rect l="0" t="0" r="0" b="0"/>
          <a:pathLst>
            <a:path>
              <a:moveTo>
                <a:pt x="0" y="16062"/>
              </a:moveTo>
              <a:lnTo>
                <a:pt x="3124851" y="16062"/>
              </a:lnTo>
            </a:path>
          </a:pathLst>
        </a:custGeom>
        <a:noFill/>
        <a:ln w="12700" cap="flat" cmpd="sng" algn="ctr">
          <a:solidFill>
            <a:srgbClr val="7030A0"/>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432685" y="1401730"/>
        <a:ext cx="156242" cy="156242"/>
      </dsp:txXfrm>
    </dsp:sp>
    <dsp:sp modelId="{3E9EE991-E5BB-4338-B2A3-BD895F915769}">
      <dsp:nvSpPr>
        <dsp:cNvPr id="0" name=""/>
        <dsp:cNvSpPr/>
      </dsp:nvSpPr>
      <dsp:spPr>
        <a:xfrm>
          <a:off x="4683256" y="1463"/>
          <a:ext cx="1782624" cy="891312"/>
        </a:xfrm>
        <a:prstGeom prst="roundRect">
          <a:avLst>
            <a:gd name="adj" fmla="val 1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End-to-end delivery.</a:t>
          </a:r>
        </a:p>
      </dsp:txBody>
      <dsp:txXfrm>
        <a:off x="4709362" y="27569"/>
        <a:ext cx="1730412" cy="839100"/>
      </dsp:txXfrm>
    </dsp:sp>
    <dsp:sp modelId="{899D1F32-E87B-4012-946E-932F48122FB4}">
      <dsp:nvSpPr>
        <dsp:cNvPr id="0" name=""/>
        <dsp:cNvSpPr/>
      </dsp:nvSpPr>
      <dsp:spPr>
        <a:xfrm rot="20164360">
          <a:off x="2228123" y="1976294"/>
          <a:ext cx="2565366" cy="32124"/>
        </a:xfrm>
        <a:custGeom>
          <a:avLst/>
          <a:gdLst/>
          <a:ahLst/>
          <a:cxnLst/>
          <a:rect l="0" t="0" r="0" b="0"/>
          <a:pathLst>
            <a:path>
              <a:moveTo>
                <a:pt x="0" y="16062"/>
              </a:moveTo>
              <a:lnTo>
                <a:pt x="2565366" y="16062"/>
              </a:lnTo>
            </a:path>
          </a:pathLst>
        </a:custGeom>
        <a:noFill/>
        <a:ln w="12700" cap="flat" cmpd="sng" algn="ctr">
          <a:solidFill>
            <a:srgbClr val="7030A0"/>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446672" y="1928222"/>
        <a:ext cx="128268" cy="128268"/>
      </dsp:txXfrm>
    </dsp:sp>
    <dsp:sp modelId="{8C225944-89FE-424F-B5C4-F967B943AC5F}">
      <dsp:nvSpPr>
        <dsp:cNvPr id="0" name=""/>
        <dsp:cNvSpPr/>
      </dsp:nvSpPr>
      <dsp:spPr>
        <a:xfrm>
          <a:off x="4683256" y="1026472"/>
          <a:ext cx="1782624" cy="891312"/>
        </a:xfrm>
        <a:prstGeom prst="roundRect">
          <a:avLst>
            <a:gd name="adj" fmla="val 1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Addressing.</a:t>
          </a:r>
        </a:p>
      </dsp:txBody>
      <dsp:txXfrm>
        <a:off x="4709362" y="1052578"/>
        <a:ext cx="1730412" cy="839100"/>
      </dsp:txXfrm>
    </dsp:sp>
    <dsp:sp modelId="{7BCD628F-729C-4160-BCB7-17C966961D77}">
      <dsp:nvSpPr>
        <dsp:cNvPr id="0" name=""/>
        <dsp:cNvSpPr/>
      </dsp:nvSpPr>
      <dsp:spPr>
        <a:xfrm rot="21577355">
          <a:off x="2338331" y="2488798"/>
          <a:ext cx="2344950" cy="32124"/>
        </a:xfrm>
        <a:custGeom>
          <a:avLst/>
          <a:gdLst/>
          <a:ahLst/>
          <a:cxnLst/>
          <a:rect l="0" t="0" r="0" b="0"/>
          <a:pathLst>
            <a:path>
              <a:moveTo>
                <a:pt x="0" y="16062"/>
              </a:moveTo>
              <a:lnTo>
                <a:pt x="2344950" y="16062"/>
              </a:lnTo>
            </a:path>
          </a:pathLst>
        </a:custGeom>
        <a:noFill/>
        <a:ln w="12700" cap="flat" cmpd="sng" algn="ctr">
          <a:solidFill>
            <a:srgbClr val="7030A0"/>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452182" y="2446236"/>
        <a:ext cx="117247" cy="117247"/>
      </dsp:txXfrm>
    </dsp:sp>
    <dsp:sp modelId="{4B80836D-7DFD-414C-AB95-980A9DCA1C19}">
      <dsp:nvSpPr>
        <dsp:cNvPr id="0" name=""/>
        <dsp:cNvSpPr/>
      </dsp:nvSpPr>
      <dsp:spPr>
        <a:xfrm>
          <a:off x="4683256" y="2051481"/>
          <a:ext cx="1782624" cy="891312"/>
        </a:xfrm>
        <a:prstGeom prst="roundRect">
          <a:avLst>
            <a:gd name="adj" fmla="val 1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Reliable delivery.</a:t>
          </a:r>
        </a:p>
      </dsp:txBody>
      <dsp:txXfrm>
        <a:off x="4709362" y="2077587"/>
        <a:ext cx="1730412" cy="839100"/>
      </dsp:txXfrm>
    </dsp:sp>
    <dsp:sp modelId="{DD278F6E-C7BD-469D-A245-A259EE597559}">
      <dsp:nvSpPr>
        <dsp:cNvPr id="0" name=""/>
        <dsp:cNvSpPr/>
      </dsp:nvSpPr>
      <dsp:spPr>
        <a:xfrm rot="1397616">
          <a:off x="2234309" y="3001303"/>
          <a:ext cx="2552992" cy="32124"/>
        </a:xfrm>
        <a:custGeom>
          <a:avLst/>
          <a:gdLst/>
          <a:ahLst/>
          <a:cxnLst/>
          <a:rect l="0" t="0" r="0" b="0"/>
          <a:pathLst>
            <a:path>
              <a:moveTo>
                <a:pt x="0" y="16062"/>
              </a:moveTo>
              <a:lnTo>
                <a:pt x="2552992" y="16062"/>
              </a:lnTo>
            </a:path>
          </a:pathLst>
        </a:custGeom>
        <a:noFill/>
        <a:ln w="12700" cap="flat" cmpd="sng" algn="ctr">
          <a:solidFill>
            <a:srgbClr val="7030A0"/>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446981" y="2953540"/>
        <a:ext cx="127649" cy="127649"/>
      </dsp:txXfrm>
    </dsp:sp>
    <dsp:sp modelId="{12F41A6E-3B25-471F-8BB0-1DAE0B10C757}">
      <dsp:nvSpPr>
        <dsp:cNvPr id="0" name=""/>
        <dsp:cNvSpPr/>
      </dsp:nvSpPr>
      <dsp:spPr>
        <a:xfrm>
          <a:off x="4683256" y="3076490"/>
          <a:ext cx="1782624" cy="891312"/>
        </a:xfrm>
        <a:prstGeom prst="roundRect">
          <a:avLst>
            <a:gd name="adj" fmla="val 1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Flow control.</a:t>
          </a:r>
        </a:p>
      </dsp:txBody>
      <dsp:txXfrm>
        <a:off x="4709362" y="3102596"/>
        <a:ext cx="1730412" cy="839100"/>
      </dsp:txXfrm>
    </dsp:sp>
    <dsp:sp modelId="{2908A543-E17B-4BA1-B7E3-D5183A546B15}">
      <dsp:nvSpPr>
        <dsp:cNvPr id="0" name=""/>
        <dsp:cNvSpPr/>
      </dsp:nvSpPr>
      <dsp:spPr>
        <a:xfrm rot="2456809">
          <a:off x="1958546" y="3513807"/>
          <a:ext cx="3104518" cy="32124"/>
        </a:xfrm>
        <a:custGeom>
          <a:avLst/>
          <a:gdLst/>
          <a:ahLst/>
          <a:cxnLst/>
          <a:rect l="0" t="0" r="0" b="0"/>
          <a:pathLst>
            <a:path>
              <a:moveTo>
                <a:pt x="0" y="16062"/>
              </a:moveTo>
              <a:lnTo>
                <a:pt x="3104518" y="16062"/>
              </a:lnTo>
            </a:path>
          </a:pathLst>
        </a:custGeom>
        <a:noFill/>
        <a:ln w="12700" cap="flat" cmpd="sng" algn="ctr">
          <a:solidFill>
            <a:srgbClr val="7030A0"/>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433193" y="3452256"/>
        <a:ext cx="155225" cy="155225"/>
      </dsp:txXfrm>
    </dsp:sp>
    <dsp:sp modelId="{D471110F-DC3B-4485-9DE8-4CC098A64E77}">
      <dsp:nvSpPr>
        <dsp:cNvPr id="0" name=""/>
        <dsp:cNvSpPr/>
      </dsp:nvSpPr>
      <dsp:spPr>
        <a:xfrm>
          <a:off x="4683256" y="4101499"/>
          <a:ext cx="1782624" cy="891312"/>
        </a:xfrm>
        <a:prstGeom prst="roundRect">
          <a:avLst>
            <a:gd name="adj" fmla="val 1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t>Multiplexing.</a:t>
          </a:r>
          <a:endParaRPr lang="en-US" sz="2400" kern="1200" dirty="0"/>
        </a:p>
      </dsp:txBody>
      <dsp:txXfrm>
        <a:off x="4709362" y="4127605"/>
        <a:ext cx="1730412" cy="8391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05C1ED-55DF-4006-8B57-20C7608865E3}">
      <dsp:nvSpPr>
        <dsp:cNvPr id="0" name=""/>
        <dsp:cNvSpPr/>
      </dsp:nvSpPr>
      <dsp:spPr>
        <a:xfrm>
          <a:off x="4326731" y="2301095"/>
          <a:ext cx="3388722" cy="392083"/>
        </a:xfrm>
        <a:custGeom>
          <a:avLst/>
          <a:gdLst/>
          <a:ahLst/>
          <a:cxnLst/>
          <a:rect l="0" t="0" r="0" b="0"/>
          <a:pathLst>
            <a:path>
              <a:moveTo>
                <a:pt x="0" y="0"/>
              </a:moveTo>
              <a:lnTo>
                <a:pt x="0" y="196041"/>
              </a:lnTo>
              <a:lnTo>
                <a:pt x="3388722" y="196041"/>
              </a:lnTo>
              <a:lnTo>
                <a:pt x="3388722" y="392083"/>
              </a:lnTo>
            </a:path>
          </a:pathLst>
        </a:custGeom>
        <a:noFill/>
        <a:ln w="12700" cap="flat" cmpd="sng" algn="ctr">
          <a:solidFill>
            <a:srgbClr val="7030A0"/>
          </a:solidFill>
          <a:prstDash val="solid"/>
          <a:miter lim="800000"/>
        </a:ln>
        <a:effectLst/>
      </dsp:spPr>
      <dsp:style>
        <a:lnRef idx="2">
          <a:scrgbClr r="0" g="0" b="0"/>
        </a:lnRef>
        <a:fillRef idx="0">
          <a:scrgbClr r="0" g="0" b="0"/>
        </a:fillRef>
        <a:effectRef idx="0">
          <a:scrgbClr r="0" g="0" b="0"/>
        </a:effectRef>
        <a:fontRef idx="minor"/>
      </dsp:style>
    </dsp:sp>
    <dsp:sp modelId="{13210DCA-1731-4027-8B77-E62330ECC319}">
      <dsp:nvSpPr>
        <dsp:cNvPr id="0" name=""/>
        <dsp:cNvSpPr/>
      </dsp:nvSpPr>
      <dsp:spPr>
        <a:xfrm>
          <a:off x="4326731" y="2301095"/>
          <a:ext cx="1129574" cy="392083"/>
        </a:xfrm>
        <a:custGeom>
          <a:avLst/>
          <a:gdLst/>
          <a:ahLst/>
          <a:cxnLst/>
          <a:rect l="0" t="0" r="0" b="0"/>
          <a:pathLst>
            <a:path>
              <a:moveTo>
                <a:pt x="0" y="0"/>
              </a:moveTo>
              <a:lnTo>
                <a:pt x="0" y="196041"/>
              </a:lnTo>
              <a:lnTo>
                <a:pt x="1129574" y="196041"/>
              </a:lnTo>
              <a:lnTo>
                <a:pt x="1129574" y="392083"/>
              </a:lnTo>
            </a:path>
          </a:pathLst>
        </a:custGeom>
        <a:noFill/>
        <a:ln w="12700" cap="flat" cmpd="sng" algn="ctr">
          <a:solidFill>
            <a:srgbClr val="7030A0"/>
          </a:solidFill>
          <a:prstDash val="solid"/>
          <a:miter lim="800000"/>
        </a:ln>
        <a:effectLst/>
      </dsp:spPr>
      <dsp:style>
        <a:lnRef idx="2">
          <a:scrgbClr r="0" g="0" b="0"/>
        </a:lnRef>
        <a:fillRef idx="0">
          <a:scrgbClr r="0" g="0" b="0"/>
        </a:fillRef>
        <a:effectRef idx="0">
          <a:scrgbClr r="0" g="0" b="0"/>
        </a:effectRef>
        <a:fontRef idx="minor"/>
      </dsp:style>
    </dsp:sp>
    <dsp:sp modelId="{06CD0F6F-ABF6-4F6E-8C31-938814B742EC}">
      <dsp:nvSpPr>
        <dsp:cNvPr id="0" name=""/>
        <dsp:cNvSpPr/>
      </dsp:nvSpPr>
      <dsp:spPr>
        <a:xfrm>
          <a:off x="3197157" y="2301095"/>
          <a:ext cx="1129574" cy="392083"/>
        </a:xfrm>
        <a:custGeom>
          <a:avLst/>
          <a:gdLst/>
          <a:ahLst/>
          <a:cxnLst/>
          <a:rect l="0" t="0" r="0" b="0"/>
          <a:pathLst>
            <a:path>
              <a:moveTo>
                <a:pt x="1129574" y="0"/>
              </a:moveTo>
              <a:lnTo>
                <a:pt x="1129574" y="196041"/>
              </a:lnTo>
              <a:lnTo>
                <a:pt x="0" y="196041"/>
              </a:lnTo>
              <a:lnTo>
                <a:pt x="0" y="392083"/>
              </a:lnTo>
            </a:path>
          </a:pathLst>
        </a:custGeom>
        <a:noFill/>
        <a:ln w="12700" cap="flat" cmpd="sng" algn="ctr">
          <a:solidFill>
            <a:srgbClr val="7030A0"/>
          </a:solidFill>
          <a:prstDash val="solid"/>
          <a:miter lim="800000"/>
        </a:ln>
        <a:effectLst/>
      </dsp:spPr>
      <dsp:style>
        <a:lnRef idx="2">
          <a:scrgbClr r="0" g="0" b="0"/>
        </a:lnRef>
        <a:fillRef idx="0">
          <a:scrgbClr r="0" g="0" b="0"/>
        </a:fillRef>
        <a:effectRef idx="0">
          <a:scrgbClr r="0" g="0" b="0"/>
        </a:effectRef>
        <a:fontRef idx="minor"/>
      </dsp:style>
    </dsp:sp>
    <dsp:sp modelId="{EFE1C4A7-3071-49DD-AEAC-4A4738C37E56}">
      <dsp:nvSpPr>
        <dsp:cNvPr id="0" name=""/>
        <dsp:cNvSpPr/>
      </dsp:nvSpPr>
      <dsp:spPr>
        <a:xfrm>
          <a:off x="938008" y="2301095"/>
          <a:ext cx="3388722" cy="392083"/>
        </a:xfrm>
        <a:custGeom>
          <a:avLst/>
          <a:gdLst/>
          <a:ahLst/>
          <a:cxnLst/>
          <a:rect l="0" t="0" r="0" b="0"/>
          <a:pathLst>
            <a:path>
              <a:moveTo>
                <a:pt x="3388722" y="0"/>
              </a:moveTo>
              <a:lnTo>
                <a:pt x="3388722" y="196041"/>
              </a:lnTo>
              <a:lnTo>
                <a:pt x="0" y="196041"/>
              </a:lnTo>
              <a:lnTo>
                <a:pt x="0" y="392083"/>
              </a:lnTo>
            </a:path>
          </a:pathLst>
        </a:custGeom>
        <a:noFill/>
        <a:ln w="12700" cap="flat" cmpd="sng" algn="ctr">
          <a:solidFill>
            <a:srgbClr val="7030A0"/>
          </a:solidFill>
          <a:prstDash val="solid"/>
          <a:miter lim="800000"/>
        </a:ln>
        <a:effectLst/>
      </dsp:spPr>
      <dsp:style>
        <a:lnRef idx="2">
          <a:scrgbClr r="0" g="0" b="0"/>
        </a:lnRef>
        <a:fillRef idx="0">
          <a:scrgbClr r="0" g="0" b="0"/>
        </a:fillRef>
        <a:effectRef idx="0">
          <a:scrgbClr r="0" g="0" b="0"/>
        </a:effectRef>
        <a:fontRef idx="minor"/>
      </dsp:style>
    </dsp:sp>
    <dsp:sp modelId="{49709114-15A1-40F7-8A21-08BAAE133CB7}">
      <dsp:nvSpPr>
        <dsp:cNvPr id="0" name=""/>
        <dsp:cNvSpPr/>
      </dsp:nvSpPr>
      <dsp:spPr>
        <a:xfrm>
          <a:off x="3085245" y="1367563"/>
          <a:ext cx="2482972" cy="933532"/>
        </a:xfrm>
        <a:prstGeom prst="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dirty="0"/>
            <a:t>Four Aspects of </a:t>
          </a:r>
          <a:r>
            <a:rPr lang="en-US" sz="2900" kern="1200" dirty="0" err="1"/>
            <a:t>Relable</a:t>
          </a:r>
          <a:r>
            <a:rPr lang="en-US" sz="2900" kern="1200" dirty="0"/>
            <a:t> delivery</a:t>
          </a:r>
        </a:p>
      </dsp:txBody>
      <dsp:txXfrm>
        <a:off x="3085245" y="1367563"/>
        <a:ext cx="2482972" cy="933532"/>
      </dsp:txXfrm>
    </dsp:sp>
    <dsp:sp modelId="{DF73BB56-5BF7-43D3-9942-873B1A80D568}">
      <dsp:nvSpPr>
        <dsp:cNvPr id="0" name=""/>
        <dsp:cNvSpPr/>
      </dsp:nvSpPr>
      <dsp:spPr>
        <a:xfrm>
          <a:off x="4476" y="2693179"/>
          <a:ext cx="1867064" cy="933532"/>
        </a:xfrm>
        <a:prstGeom prst="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a:t>Error control</a:t>
          </a:r>
          <a:endParaRPr lang="en-US" sz="2900" kern="1200" dirty="0"/>
        </a:p>
      </dsp:txBody>
      <dsp:txXfrm>
        <a:off x="4476" y="2693179"/>
        <a:ext cx="1867064" cy="933532"/>
      </dsp:txXfrm>
    </dsp:sp>
    <dsp:sp modelId="{DFE52450-84F8-4F17-B791-49F6F6B6FA6F}">
      <dsp:nvSpPr>
        <dsp:cNvPr id="0" name=""/>
        <dsp:cNvSpPr/>
      </dsp:nvSpPr>
      <dsp:spPr>
        <a:xfrm>
          <a:off x="2263624" y="2693179"/>
          <a:ext cx="1867064" cy="933532"/>
        </a:xfrm>
        <a:prstGeom prst="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a:t>Sequence control</a:t>
          </a:r>
          <a:endParaRPr lang="en-US" sz="2900" kern="1200" dirty="0"/>
        </a:p>
      </dsp:txBody>
      <dsp:txXfrm>
        <a:off x="2263624" y="2693179"/>
        <a:ext cx="1867064" cy="933532"/>
      </dsp:txXfrm>
    </dsp:sp>
    <dsp:sp modelId="{2C8DFEFE-ABDC-4186-9108-2C2141F5CD8D}">
      <dsp:nvSpPr>
        <dsp:cNvPr id="0" name=""/>
        <dsp:cNvSpPr/>
      </dsp:nvSpPr>
      <dsp:spPr>
        <a:xfrm>
          <a:off x="4522773" y="2693179"/>
          <a:ext cx="1867064" cy="933532"/>
        </a:xfrm>
        <a:prstGeom prst="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dirty="0"/>
            <a:t>Loss control</a:t>
          </a:r>
        </a:p>
      </dsp:txBody>
      <dsp:txXfrm>
        <a:off x="4522773" y="2693179"/>
        <a:ext cx="1867064" cy="933532"/>
      </dsp:txXfrm>
    </dsp:sp>
    <dsp:sp modelId="{ED5E2157-B5B1-493B-85E1-7E7B7CB77E78}">
      <dsp:nvSpPr>
        <dsp:cNvPr id="0" name=""/>
        <dsp:cNvSpPr/>
      </dsp:nvSpPr>
      <dsp:spPr>
        <a:xfrm>
          <a:off x="6781921" y="2693179"/>
          <a:ext cx="1867064" cy="933532"/>
        </a:xfrm>
        <a:prstGeom prst="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dirty="0"/>
            <a:t>Duplication control</a:t>
          </a:r>
        </a:p>
      </dsp:txBody>
      <dsp:txXfrm>
        <a:off x="6781921" y="2693179"/>
        <a:ext cx="1867064" cy="93353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19DDB0-7AC1-468E-9085-8E96710313A6}" type="datetimeFigureOut">
              <a:rPr lang="en-US" smtClean="0"/>
              <a:t>1/27/2021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FC1A2A-A8C1-459D-9C29-9B358EC44811}" type="slidenum">
              <a:rPr lang="en-US" smtClean="0"/>
              <a:t>‹#›</a:t>
            </a:fld>
            <a:endParaRPr lang="en-US"/>
          </a:p>
        </p:txBody>
      </p:sp>
    </p:spTree>
    <p:extLst>
      <p:ext uri="{BB962C8B-B14F-4D97-AF65-F5344CB8AC3E}">
        <p14:creationId xmlns:p14="http://schemas.microsoft.com/office/powerpoint/2010/main" val="3916633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DFC1A2A-A8C1-459D-9C29-9B358EC44811}" type="slidenum">
              <a:rPr lang="en-US" smtClean="0"/>
              <a:t>27</a:t>
            </a:fld>
            <a:endParaRPr lang="en-US"/>
          </a:p>
        </p:txBody>
      </p:sp>
    </p:spTree>
    <p:extLst>
      <p:ext uri="{BB962C8B-B14F-4D97-AF65-F5344CB8AC3E}">
        <p14:creationId xmlns:p14="http://schemas.microsoft.com/office/powerpoint/2010/main" val="1427799248"/>
      </p:ext>
    </p:extLst>
  </p:cSld>
  <p:clrMapOvr>
    <a:masterClrMapping/>
  </p:clrMapOvr>
</p:notes>
</file>

<file path=ppt/slideLayouts/_rels/slideLayout1.xml.rels><?xml version="1.0" encoding="UTF-8" standalone="yes" ?><Relationships xmlns="http://schemas.openxmlformats.org/package/2006/relationships"><Relationship Id="rId2" Target="../media/image1.jpeg" Type="http://schemas.openxmlformats.org/officeDocument/2006/relationships/image"/><Relationship Id="rId1" Target="../slideMasters/slideMaster1.xml" Type="http://schemas.openxmlformats.org/officeDocument/2006/relationships/slideMaster"/></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915D018-A06C-4F25-9992-4657BA381405}"/>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2057" r="12057" b="6"/>
          <a:stretch/>
        </p:blipFill>
        <p:spPr bwMode="auto">
          <a:xfrm>
            <a:off x="0" y="1"/>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D5759DA7-AB0C-480D-8EF0-04AF322DD8CF}"/>
              </a:ext>
            </a:extLst>
          </p:cNvPr>
          <p:cNvSpPr/>
          <p:nvPr userDrawn="1"/>
        </p:nvSpPr>
        <p:spPr>
          <a:xfrm>
            <a:off x="0" y="0"/>
            <a:ext cx="9144000" cy="6858000"/>
          </a:xfrm>
          <a:prstGeom prst="rect">
            <a:avLst/>
          </a:prstGeom>
          <a:gradFill flip="none" rotWithShape="1">
            <a:gsLst>
              <a:gs pos="0">
                <a:srgbClr val="7030A0"/>
              </a:gs>
              <a:gs pos="49000">
                <a:schemeClr val="accent1">
                  <a:lumMod val="45000"/>
                  <a:lumOff val="55000"/>
                  <a:alpha val="11000"/>
                </a:schemeClr>
              </a:gs>
              <a:gs pos="100000">
                <a:srgbClr val="7030A0"/>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C54EAE0-E4AA-44C1-8693-321328EE8989}"/>
              </a:ext>
            </a:extLst>
          </p:cNvPr>
          <p:cNvSpPr/>
          <p:nvPr userDrawn="1"/>
        </p:nvSpPr>
        <p:spPr>
          <a:xfrm>
            <a:off x="0" y="4043375"/>
            <a:ext cx="2514600" cy="828675"/>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b="1" dirty="0">
                <a:solidFill>
                  <a:srgbClr val="00B0F0"/>
                </a:solidFill>
                <a:latin typeface="Bahnschrift SemiBold" panose="020B0502040204020203" pitchFamily="34" charset="0"/>
              </a:rPr>
              <a:t>ECAP453</a:t>
            </a:r>
            <a:endParaRPr lang="en-US" sz="4400" b="1" dirty="0">
              <a:solidFill>
                <a:srgbClr val="00B0F0"/>
              </a:solidFill>
              <a:latin typeface="Bahnschrift SemiBold" panose="020B0502040204020203" pitchFamily="34" charset="0"/>
            </a:endParaRPr>
          </a:p>
        </p:txBody>
      </p:sp>
      <p:sp>
        <p:nvSpPr>
          <p:cNvPr id="13" name="Rectangle 12">
            <a:extLst>
              <a:ext uri="{FF2B5EF4-FFF2-40B4-BE49-F238E27FC236}">
                <a16:creationId xmlns:a16="http://schemas.microsoft.com/office/drawing/2014/main" id="{7ACCF02B-1417-4DC5-8BAD-485667C840BA}"/>
              </a:ext>
            </a:extLst>
          </p:cNvPr>
          <p:cNvSpPr/>
          <p:nvPr userDrawn="1"/>
        </p:nvSpPr>
        <p:spPr>
          <a:xfrm>
            <a:off x="0" y="4872050"/>
            <a:ext cx="7029452" cy="48577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b="1" i="0" u="none" strike="noStrike" dirty="0">
                <a:solidFill>
                  <a:schemeClr val="bg1"/>
                </a:solidFill>
                <a:effectLst/>
                <a:latin typeface="Times New Roman" panose="02020603050405020304" pitchFamily="18" charset="0"/>
              </a:rPr>
              <a:t> DATA COMMUNICATION AND NETWORKING</a:t>
            </a:r>
            <a:endParaRPr lang="en-US" sz="2400" dirty="0">
              <a:solidFill>
                <a:schemeClr val="bg1"/>
              </a:solidFill>
              <a:latin typeface="Bahnschrift" panose="020B0502040204020203" pitchFamily="34" charset="0"/>
            </a:endParaRPr>
          </a:p>
        </p:txBody>
      </p:sp>
      <p:sp>
        <p:nvSpPr>
          <p:cNvPr id="14" name="Rectangle: Rounded Corners 13">
            <a:extLst>
              <a:ext uri="{FF2B5EF4-FFF2-40B4-BE49-F238E27FC236}">
                <a16:creationId xmlns:a16="http://schemas.microsoft.com/office/drawing/2014/main" id="{24894B1A-622A-44CC-AE12-81B13D7B4CD2}"/>
              </a:ext>
            </a:extLst>
          </p:cNvPr>
          <p:cNvSpPr/>
          <p:nvPr userDrawn="1"/>
        </p:nvSpPr>
        <p:spPr>
          <a:xfrm>
            <a:off x="6529388" y="5630459"/>
            <a:ext cx="2486024" cy="485775"/>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Bahnschrift" panose="020B0502040204020203" pitchFamily="34" charset="0"/>
              </a:rPr>
              <a:t>Dr. Rajni Bhalla</a:t>
            </a:r>
          </a:p>
        </p:txBody>
      </p:sp>
      <p:cxnSp>
        <p:nvCxnSpPr>
          <p:cNvPr id="16" name="Straight Connector 15">
            <a:extLst>
              <a:ext uri="{FF2B5EF4-FFF2-40B4-BE49-F238E27FC236}">
                <a16:creationId xmlns:a16="http://schemas.microsoft.com/office/drawing/2014/main" id="{A608A9A3-B3FC-41EB-84F4-C5FAF148F031}"/>
              </a:ext>
            </a:extLst>
          </p:cNvPr>
          <p:cNvCxnSpPr>
            <a:cxnSpLocks/>
          </p:cNvCxnSpPr>
          <p:nvPr userDrawn="1"/>
        </p:nvCxnSpPr>
        <p:spPr>
          <a:xfrm flipV="1">
            <a:off x="6529388" y="6130277"/>
            <a:ext cx="2486025" cy="14264"/>
          </a:xfrm>
          <a:prstGeom prst="line">
            <a:avLst/>
          </a:prstGeom>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6C62F2D8-735A-4D19-8675-71F30164B703}"/>
              </a:ext>
            </a:extLst>
          </p:cNvPr>
          <p:cNvSpPr txBox="1"/>
          <p:nvPr userDrawn="1"/>
        </p:nvSpPr>
        <p:spPr>
          <a:xfrm>
            <a:off x="6400801" y="6145469"/>
            <a:ext cx="2614611" cy="400110"/>
          </a:xfrm>
          <a:prstGeom prst="rect">
            <a:avLst/>
          </a:prstGeom>
          <a:noFill/>
        </p:spPr>
        <p:txBody>
          <a:bodyPr wrap="square" rtlCol="0">
            <a:spAutoFit/>
          </a:bodyPr>
          <a:lstStyle/>
          <a:p>
            <a:pPr algn="r"/>
            <a:r>
              <a:rPr lang="en-IN" sz="2000" b="0" dirty="0">
                <a:solidFill>
                  <a:schemeClr val="bg1"/>
                </a:solidFill>
                <a:latin typeface="Bahnschrift" panose="020B0502040204020203" pitchFamily="34" charset="0"/>
              </a:rPr>
              <a:t>Associate Professor</a:t>
            </a:r>
            <a:endParaRPr lang="en-US" sz="2000" b="0" dirty="0">
              <a:solidFill>
                <a:schemeClr val="bg1"/>
              </a:solidFill>
              <a:latin typeface="Bahnschrift" panose="020B0502040204020203" pitchFamily="34" charset="0"/>
            </a:endParaRPr>
          </a:p>
        </p:txBody>
      </p:sp>
      <p:cxnSp>
        <p:nvCxnSpPr>
          <p:cNvPr id="32" name="Straight Connector 31">
            <a:extLst>
              <a:ext uri="{FF2B5EF4-FFF2-40B4-BE49-F238E27FC236}">
                <a16:creationId xmlns:a16="http://schemas.microsoft.com/office/drawing/2014/main" id="{383BB2C2-8BFC-4320-BC1D-9175D97C1061}"/>
              </a:ext>
            </a:extLst>
          </p:cNvPr>
          <p:cNvCxnSpPr>
            <a:cxnSpLocks/>
          </p:cNvCxnSpPr>
          <p:nvPr userDrawn="1"/>
        </p:nvCxnSpPr>
        <p:spPr>
          <a:xfrm flipV="1">
            <a:off x="6529388" y="6546507"/>
            <a:ext cx="2486025" cy="1426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78606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8B86E7-B855-48D8-AF59-BE3BA3BF5572}"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3684269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8B86E7-B855-48D8-AF59-BE3BA3BF5572}"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4239322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8B86E7-B855-48D8-AF59-BE3BA3BF5572}"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3726597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5701EA9F-7557-4122-97A2-801E0AF2BB4F}" type="datetimeFigureOut">
              <a:rPr lang="en-IN"/>
              <a:pPr>
                <a:defRPr/>
              </a:pPr>
              <a:t>27-01-2021</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fld id="{69DA2234-B969-4836-BC68-A9E9D4525563}" type="slidenum">
              <a:rPr lang="en-IN" altLang="en-US"/>
              <a:pPr/>
              <a:t>‹#›</a:t>
            </a:fld>
            <a:endParaRPr lang="en-IN" altLang="en-US"/>
          </a:p>
        </p:txBody>
      </p:sp>
    </p:spTree>
    <p:extLst>
      <p:ext uri="{BB962C8B-B14F-4D97-AF65-F5344CB8AC3E}">
        <p14:creationId xmlns:p14="http://schemas.microsoft.com/office/powerpoint/2010/main" val="3359768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ED3D597-7073-4A85-92E7-CF028E39D782}" type="datetimeFigureOut">
              <a:rPr lang="en-IN"/>
              <a:pPr>
                <a:defRPr/>
              </a:pPr>
              <a:t>27-01-2021</a:t>
            </a:fld>
            <a:endParaRPr lang="en-IN"/>
          </a:p>
        </p:txBody>
      </p:sp>
      <p:sp>
        <p:nvSpPr>
          <p:cNvPr id="3" name="Footer Placeholder 4"/>
          <p:cNvSpPr>
            <a:spLocks noGrp="1"/>
          </p:cNvSpPr>
          <p:nvPr>
            <p:ph type="ftr" sz="quarter" idx="11"/>
          </p:nvPr>
        </p:nvSpPr>
        <p:spPr/>
        <p:txBody>
          <a:bodyPr/>
          <a:lstStyle>
            <a:lvl1pPr>
              <a:defRPr/>
            </a:lvl1pPr>
          </a:lstStyle>
          <a:p>
            <a:pPr>
              <a:defRPr/>
            </a:pPr>
            <a:endParaRPr lang="en-IN"/>
          </a:p>
        </p:txBody>
      </p:sp>
      <p:sp>
        <p:nvSpPr>
          <p:cNvPr id="4" name="Slide Number Placeholder 5"/>
          <p:cNvSpPr>
            <a:spLocks noGrp="1"/>
          </p:cNvSpPr>
          <p:nvPr>
            <p:ph type="sldNum" sz="quarter" idx="12"/>
          </p:nvPr>
        </p:nvSpPr>
        <p:spPr/>
        <p:txBody>
          <a:bodyPr/>
          <a:lstStyle>
            <a:lvl1pPr>
              <a:defRPr/>
            </a:lvl1pPr>
          </a:lstStyle>
          <a:p>
            <a:fld id="{6B3C3F68-0CC2-4494-B070-9BCEF5EBEDAC}" type="slidenum">
              <a:rPr lang="en-IN" altLang="en-US"/>
              <a:pPr/>
              <a:t>‹#›</a:t>
            </a:fld>
            <a:endParaRPr lang="en-IN" altLang="en-US"/>
          </a:p>
        </p:txBody>
      </p:sp>
    </p:spTree>
    <p:extLst>
      <p:ext uri="{BB962C8B-B14F-4D97-AF65-F5344CB8AC3E}">
        <p14:creationId xmlns:p14="http://schemas.microsoft.com/office/powerpoint/2010/main" val="1170624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A19ED5-793D-48B4-AF84-08BFCFF7C032}"/>
              </a:ext>
            </a:extLst>
          </p:cNvPr>
          <p:cNvSpPr/>
          <p:nvPr userDrawn="1"/>
        </p:nvSpPr>
        <p:spPr>
          <a:xfrm>
            <a:off x="0" y="-1"/>
            <a:ext cx="9144000" cy="1933304"/>
          </a:xfrm>
          <a:prstGeom prst="rect">
            <a:avLst/>
          </a:prstGeom>
          <a:gradFill flip="none" rotWithShape="1">
            <a:gsLst>
              <a:gs pos="96000">
                <a:schemeClr val="accent6">
                  <a:lumMod val="5000"/>
                  <a:lumOff val="95000"/>
                  <a:alpha val="0"/>
                </a:schemeClr>
              </a:gs>
              <a:gs pos="45000">
                <a:schemeClr val="accent1">
                  <a:lumMod val="60000"/>
                  <a:lumOff val="40000"/>
                </a:schemeClr>
              </a:gs>
              <a:gs pos="0">
                <a:srgbClr val="7030A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2052" name="Picture 4">
            <a:extLst>
              <a:ext uri="{FF2B5EF4-FFF2-40B4-BE49-F238E27FC236}">
                <a16:creationId xmlns:a16="http://schemas.microsoft.com/office/drawing/2014/main" id="{00258770-16A1-4730-BE8B-FF20DF2E6F65}"/>
              </a:ext>
            </a:extLst>
          </p:cNvPr>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ackgroundRemoval t="10000" b="90000" l="10000" r="90000">
                        <a14:foregroundMark x1="74143" y1="55600" x2="74143" y2="55600"/>
                        <a14:foregroundMark x1="57143" y1="36600" x2="57143" y2="36600"/>
                        <a14:foregroundMark x1="63857" y1="38800" x2="63857" y2="38800"/>
                        <a14:foregroundMark x1="65000" y1="32600" x2="65000" y2="32600"/>
                        <a14:foregroundMark x1="64286" y1="26600" x2="64286" y2="26600"/>
                        <a14:foregroundMark x1="39143" y1="26600" x2="39143" y2="26600"/>
                        <a14:foregroundMark x1="39000" y1="33400" x2="39000" y2="33400"/>
                        <a14:foregroundMark x1="39429" y1="38800" x2="39429" y2="38800"/>
                        <a14:backgroundMark x1="51571" y1="55000" x2="51571" y2="55000"/>
                      </a14:backgroundRemoval>
                    </a14:imgEffect>
                  </a14:imgLayer>
                </a14:imgProps>
              </a:ext>
              <a:ext uri="{28A0092B-C50C-407E-A947-70E740481C1C}">
                <a14:useLocalDpi xmlns:a14="http://schemas.microsoft.com/office/drawing/2010/main" val="0"/>
              </a:ext>
            </a:extLst>
          </a:blip>
          <a:srcRect l="20897" t="5616" r="22245" b="5171"/>
          <a:stretch/>
        </p:blipFill>
        <p:spPr bwMode="auto">
          <a:xfrm>
            <a:off x="7486650" y="136524"/>
            <a:ext cx="1530748" cy="1715589"/>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a:extLst>
              <a:ext uri="{FF2B5EF4-FFF2-40B4-BE49-F238E27FC236}">
                <a16:creationId xmlns:a16="http://schemas.microsoft.com/office/drawing/2014/main" id="{62E51D0B-DA75-4D75-9033-F959EAF3EE9A}"/>
              </a:ext>
            </a:extLst>
          </p:cNvPr>
          <p:cNvSpPr>
            <a:spLocks noGrp="1"/>
          </p:cNvSpPr>
          <p:nvPr>
            <p:ph idx="1" hasCustomPrompt="1"/>
          </p:nvPr>
        </p:nvSpPr>
        <p:spPr>
          <a:xfrm>
            <a:off x="362268" y="2069828"/>
            <a:ext cx="8419464" cy="4283711"/>
          </a:xfrm>
        </p:spPr>
        <p:txBody>
          <a:bodyPr/>
          <a:lstStyle>
            <a:lvl1pPr>
              <a:lnSpc>
                <a:spcPct val="150000"/>
              </a:lnSpc>
              <a:buClr>
                <a:srgbClr val="49A0B1"/>
              </a:buClr>
              <a:defRPr>
                <a:latin typeface="Bahnschrift" panose="020B0502040204020203" pitchFamily="34" charset="0"/>
              </a:defRPr>
            </a:lvl1pPr>
            <a:lvl2pPr>
              <a:lnSpc>
                <a:spcPct val="150000"/>
              </a:lnSpc>
              <a:buClr>
                <a:srgbClr val="49A0B1"/>
              </a:buClr>
              <a:defRPr>
                <a:latin typeface="Bahnschrift" panose="020B0502040204020203" pitchFamily="34" charset="0"/>
              </a:defRPr>
            </a:lvl2pPr>
            <a:lvl3pPr>
              <a:buClr>
                <a:srgbClr val="49A0B1"/>
              </a:buClr>
              <a:defRPr/>
            </a:lvl3pPr>
            <a:lvl4pPr>
              <a:buClr>
                <a:srgbClr val="49A0B1"/>
              </a:buClr>
              <a:defRPr/>
            </a:lvl4pPr>
            <a:lvl5pPr>
              <a:buClr>
                <a:srgbClr val="49A0B1"/>
              </a:buClr>
              <a:defRPr/>
            </a:lvl5pPr>
          </a:lstStyle>
          <a:p>
            <a:pPr lvl="0"/>
            <a:r>
              <a:rPr lang="en-US" dirty="0"/>
              <a:t>After this lecture you will be able to</a:t>
            </a:r>
          </a:p>
          <a:p>
            <a:pPr lvl="1"/>
            <a:r>
              <a:rPr lang="en-US" dirty="0"/>
              <a:t>Outcome 1</a:t>
            </a:r>
          </a:p>
          <a:p>
            <a:pPr lvl="1"/>
            <a:r>
              <a:rPr lang="en-US" dirty="0"/>
              <a:t>Outcome 2</a:t>
            </a:r>
          </a:p>
          <a:p>
            <a:pPr lvl="1"/>
            <a:r>
              <a:rPr lang="en-US" dirty="0"/>
              <a:t>Outcome 3</a:t>
            </a:r>
          </a:p>
        </p:txBody>
      </p:sp>
      <p:sp>
        <p:nvSpPr>
          <p:cNvPr id="2" name="Rectangle 1">
            <a:extLst>
              <a:ext uri="{FF2B5EF4-FFF2-40B4-BE49-F238E27FC236}">
                <a16:creationId xmlns:a16="http://schemas.microsoft.com/office/drawing/2014/main" id="{4C0A2F7D-4116-4588-8A00-A615E67BDBC2}"/>
              </a:ext>
            </a:extLst>
          </p:cNvPr>
          <p:cNvSpPr/>
          <p:nvPr userDrawn="1"/>
        </p:nvSpPr>
        <p:spPr>
          <a:xfrm>
            <a:off x="628650" y="136524"/>
            <a:ext cx="3220019" cy="17155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4400" dirty="0">
                <a:latin typeface="Bahnschrift SemiBold" panose="020B0502040204020203" pitchFamily="34" charset="0"/>
              </a:rPr>
              <a:t>Learning Outcomes</a:t>
            </a:r>
            <a:endParaRPr lang="en-US" sz="4400" dirty="0">
              <a:latin typeface="Bahnschrift SemiBold" panose="020B0502040204020203" pitchFamily="34" charset="0"/>
            </a:endParaRPr>
          </a:p>
        </p:txBody>
      </p:sp>
    </p:spTree>
    <p:extLst>
      <p:ext uri="{BB962C8B-B14F-4D97-AF65-F5344CB8AC3E}">
        <p14:creationId xmlns:p14="http://schemas.microsoft.com/office/powerpoint/2010/main" val="2219029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8B86E7-B855-48D8-AF59-BE3BA3BF5572}"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2066400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8B86E7-B855-48D8-AF59-BE3BA3BF5572}"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4100954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8B86E7-B855-48D8-AF59-BE3BA3BF5572}" type="datetimeFigureOut">
              <a:rPr lang="en-US" smtClean="0"/>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1866124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YOUT 1 (Grey)">
    <p:bg>
      <p:bgPr>
        <a:blipFill dpi="0" rotWithShape="1">
          <a:blip r:embed="rId2">
            <a:alphaModFix amt="5000"/>
            <a:lum/>
          </a:blip>
          <a:srcRect/>
          <a:tile tx="0" ty="0" sx="100000" sy="100000" flip="none" algn="tl"/>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0CE9A-A650-46A1-9BF4-25DABC7B511F}"/>
              </a:ext>
            </a:extLst>
          </p:cNvPr>
          <p:cNvSpPr/>
          <p:nvPr userDrawn="1"/>
        </p:nvSpPr>
        <p:spPr>
          <a:xfrm>
            <a:off x="0" y="0"/>
            <a:ext cx="9144000" cy="1065213"/>
          </a:xfrm>
          <a:prstGeom prst="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fontAlgn="auto">
              <a:spcBef>
                <a:spcPts val="0"/>
              </a:spcBef>
              <a:spcAft>
                <a:spcPts val="0"/>
              </a:spcAft>
              <a:defRPr/>
            </a:pPr>
            <a:endParaRPr lang="en-US" dirty="0"/>
          </a:p>
        </p:txBody>
      </p:sp>
      <p:sp>
        <p:nvSpPr>
          <p:cNvPr id="6" name="Rectangle 5">
            <a:extLst>
              <a:ext uri="{FF2B5EF4-FFF2-40B4-BE49-F238E27FC236}">
                <a16:creationId xmlns:a16="http://schemas.microsoft.com/office/drawing/2014/main" id="{A6530B9D-86DC-4688-8A39-0B9F543E9882}"/>
              </a:ext>
            </a:extLst>
          </p:cNvPr>
          <p:cNvSpPr/>
          <p:nvPr userDrawn="1"/>
        </p:nvSpPr>
        <p:spPr>
          <a:xfrm>
            <a:off x="0" y="1136650"/>
            <a:ext cx="9144000" cy="92075"/>
          </a:xfrm>
          <a:prstGeom prst="rect">
            <a:avLst/>
          </a:prstGeom>
          <a:solidFill>
            <a:srgbClr val="7030A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Content Placeholder 2">
            <a:extLst>
              <a:ext uri="{FF2B5EF4-FFF2-40B4-BE49-F238E27FC236}">
                <a16:creationId xmlns:a16="http://schemas.microsoft.com/office/drawing/2014/main" id="{5219065C-D2C8-4D47-8094-99FBA72CCFDC}"/>
              </a:ext>
            </a:extLst>
          </p:cNvPr>
          <p:cNvSpPr>
            <a:spLocks noGrp="1"/>
          </p:cNvSpPr>
          <p:nvPr>
            <p:ph idx="1"/>
          </p:nvPr>
        </p:nvSpPr>
        <p:spPr>
          <a:xfrm>
            <a:off x="269834" y="1361440"/>
            <a:ext cx="8654246" cy="4994911"/>
          </a:xfrm>
        </p:spPr>
        <p:txBody>
          <a:bodyPr/>
          <a:lstStyle>
            <a:lvl1pPr>
              <a:buClr>
                <a:srgbClr val="0070C0"/>
              </a:buClr>
              <a:defRPr>
                <a:latin typeface="Bahnschrift" panose="020B0502040204020203" pitchFamily="34" charset="0"/>
              </a:defRPr>
            </a:lvl1pPr>
            <a:lvl2pPr>
              <a:buClr>
                <a:srgbClr val="0070C0"/>
              </a:buClr>
              <a:defRPr>
                <a:latin typeface="Bahnschrift" panose="020B0502040204020203" pitchFamily="34" charset="0"/>
              </a:defRPr>
            </a:lvl2pPr>
            <a:lvl3pPr>
              <a:buClr>
                <a:srgbClr val="0070C0"/>
              </a:buClr>
              <a:defRPr>
                <a:latin typeface="Bahnschrift" panose="020B0502040204020203" pitchFamily="34" charset="0"/>
              </a:defRPr>
            </a:lvl3pPr>
            <a:lvl4pPr>
              <a:buClr>
                <a:srgbClr val="0070C0"/>
              </a:buClr>
              <a:defRPr>
                <a:latin typeface="Bahnschrift" panose="020B0502040204020203" pitchFamily="34" charset="0"/>
              </a:defRPr>
            </a:lvl4pPr>
            <a:lvl5pPr>
              <a:buClr>
                <a:srgbClr val="0070C0"/>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306AB4B7-945D-4FA7-89C9-F8A72435EE53}"/>
              </a:ext>
            </a:extLst>
          </p:cNvPr>
          <p:cNvSpPr>
            <a:spLocks noGrp="1"/>
          </p:cNvSpPr>
          <p:nvPr>
            <p:ph type="title"/>
          </p:nvPr>
        </p:nvSpPr>
        <p:spPr>
          <a:xfrm>
            <a:off x="269833" y="0"/>
            <a:ext cx="8654247" cy="1064870"/>
          </a:xfrm>
        </p:spPr>
        <p:txBody>
          <a:bodyPr>
            <a:normAutofit/>
          </a:bodyPr>
          <a:lstStyle>
            <a:lvl1pPr>
              <a:defRPr sz="3200">
                <a:solidFill>
                  <a:schemeClr val="bg1"/>
                </a:solidFill>
                <a:effectLst>
                  <a:outerShdw blurRad="38100" dist="38100" dir="2700000" algn="tl">
                    <a:srgbClr val="000000">
                      <a:alpha val="43137"/>
                    </a:srgbClr>
                  </a:outerShdw>
                </a:effectLst>
                <a:latin typeface="Bahnschrift"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2667866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0CE9A-A650-46A1-9BF4-25DABC7B511F}"/>
              </a:ext>
            </a:extLst>
          </p:cNvPr>
          <p:cNvSpPr/>
          <p:nvPr userDrawn="1"/>
        </p:nvSpPr>
        <p:spPr>
          <a:xfrm>
            <a:off x="0" y="0"/>
            <a:ext cx="9144000" cy="1065213"/>
          </a:xfrm>
          <a:prstGeom prst="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fontAlgn="auto">
              <a:spcBef>
                <a:spcPts val="0"/>
              </a:spcBef>
              <a:spcAft>
                <a:spcPts val="0"/>
              </a:spcAft>
              <a:defRPr/>
            </a:pPr>
            <a:endParaRPr lang="en-US" dirty="0"/>
          </a:p>
        </p:txBody>
      </p:sp>
      <p:sp>
        <p:nvSpPr>
          <p:cNvPr id="6" name="Rectangle 5">
            <a:extLst>
              <a:ext uri="{FF2B5EF4-FFF2-40B4-BE49-F238E27FC236}">
                <a16:creationId xmlns:a16="http://schemas.microsoft.com/office/drawing/2014/main" id="{A6530B9D-86DC-4688-8A39-0B9F543E9882}"/>
              </a:ext>
            </a:extLst>
          </p:cNvPr>
          <p:cNvSpPr/>
          <p:nvPr userDrawn="1"/>
        </p:nvSpPr>
        <p:spPr>
          <a:xfrm>
            <a:off x="0" y="1136650"/>
            <a:ext cx="9144000" cy="92075"/>
          </a:xfrm>
          <a:prstGeom prst="rect">
            <a:avLst/>
          </a:prstGeom>
          <a:solidFill>
            <a:srgbClr val="7030A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Content Placeholder 2">
            <a:extLst>
              <a:ext uri="{FF2B5EF4-FFF2-40B4-BE49-F238E27FC236}">
                <a16:creationId xmlns:a16="http://schemas.microsoft.com/office/drawing/2014/main" id="{5219065C-D2C8-4D47-8094-99FBA72CCFDC}"/>
              </a:ext>
            </a:extLst>
          </p:cNvPr>
          <p:cNvSpPr>
            <a:spLocks noGrp="1"/>
          </p:cNvSpPr>
          <p:nvPr>
            <p:ph idx="1"/>
          </p:nvPr>
        </p:nvSpPr>
        <p:spPr>
          <a:xfrm>
            <a:off x="269834" y="1361440"/>
            <a:ext cx="8654246" cy="4994911"/>
          </a:xfrm>
        </p:spPr>
        <p:txBody>
          <a:bodyPr/>
          <a:lstStyle>
            <a:lvl1pPr>
              <a:buClr>
                <a:srgbClr val="0070C0"/>
              </a:buClr>
              <a:defRPr>
                <a:latin typeface="Bahnschrift" panose="020B0502040204020203" pitchFamily="34" charset="0"/>
              </a:defRPr>
            </a:lvl1pPr>
            <a:lvl2pPr>
              <a:buClr>
                <a:srgbClr val="0070C0"/>
              </a:buClr>
              <a:defRPr>
                <a:latin typeface="Bahnschrift" panose="020B0502040204020203" pitchFamily="34" charset="0"/>
              </a:defRPr>
            </a:lvl2pPr>
            <a:lvl3pPr>
              <a:buClr>
                <a:srgbClr val="0070C0"/>
              </a:buClr>
              <a:defRPr>
                <a:latin typeface="Bahnschrift" panose="020B0502040204020203" pitchFamily="34" charset="0"/>
              </a:defRPr>
            </a:lvl3pPr>
            <a:lvl4pPr>
              <a:buClr>
                <a:srgbClr val="0070C0"/>
              </a:buClr>
              <a:defRPr>
                <a:latin typeface="Bahnschrift" panose="020B0502040204020203" pitchFamily="34" charset="0"/>
              </a:defRPr>
            </a:lvl4pPr>
            <a:lvl5pPr>
              <a:buClr>
                <a:srgbClr val="0070C0"/>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306AB4B7-945D-4FA7-89C9-F8A72435EE53}"/>
              </a:ext>
            </a:extLst>
          </p:cNvPr>
          <p:cNvSpPr>
            <a:spLocks noGrp="1"/>
          </p:cNvSpPr>
          <p:nvPr>
            <p:ph type="title"/>
          </p:nvPr>
        </p:nvSpPr>
        <p:spPr>
          <a:xfrm>
            <a:off x="269833" y="0"/>
            <a:ext cx="8654247" cy="1064870"/>
          </a:xfrm>
        </p:spPr>
        <p:txBody>
          <a:bodyPr>
            <a:normAutofit/>
          </a:bodyPr>
          <a:lstStyle>
            <a:lvl1pPr>
              <a:defRPr sz="3200">
                <a:solidFill>
                  <a:schemeClr val="bg1"/>
                </a:solidFill>
                <a:effectLst>
                  <a:outerShdw blurRad="38100" dist="38100" dir="2700000" algn="tl">
                    <a:srgbClr val="000000">
                      <a:alpha val="43137"/>
                    </a:srgbClr>
                  </a:outerShdw>
                </a:effectLst>
                <a:latin typeface="Bahnschrift"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3239629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bg>
      <p:bgPr>
        <a:gradFill flip="none" rotWithShape="1">
          <a:gsLst>
            <a:gs pos="11000">
              <a:schemeClr val="accent6">
                <a:lumMod val="5000"/>
                <a:lumOff val="95000"/>
                <a:alpha val="0"/>
              </a:schemeClr>
            </a:gs>
            <a:gs pos="55000">
              <a:schemeClr val="accent1">
                <a:lumMod val="60000"/>
                <a:lumOff val="40000"/>
              </a:schemeClr>
            </a:gs>
            <a:gs pos="92000">
              <a:srgbClr val="7030A0"/>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48B86E7-B855-48D8-AF59-BE3BA3BF5572}" type="datetimeFigureOut">
              <a:rPr lang="en-US" smtClean="0"/>
              <a:t>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B3C84D-F1F2-4EEF-AFAF-C90FA4C9F754}" type="slidenum">
              <a:rPr lang="en-US" smtClean="0"/>
              <a:t>‹#›</a:t>
            </a:fld>
            <a:endParaRPr lang="en-US"/>
          </a:p>
        </p:txBody>
      </p:sp>
      <p:sp>
        <p:nvSpPr>
          <p:cNvPr id="6" name="Rectangle: Rounded Corners 5">
            <a:extLst>
              <a:ext uri="{FF2B5EF4-FFF2-40B4-BE49-F238E27FC236}">
                <a16:creationId xmlns:a16="http://schemas.microsoft.com/office/drawing/2014/main" id="{C6ACD418-F8D3-403C-9658-74F8F9EA6A76}"/>
              </a:ext>
            </a:extLst>
          </p:cNvPr>
          <p:cNvSpPr/>
          <p:nvPr userDrawn="1"/>
        </p:nvSpPr>
        <p:spPr>
          <a:xfrm>
            <a:off x="2213655" y="2891971"/>
            <a:ext cx="4716689" cy="10740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0" cap="none" spc="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rPr>
              <a:t>That’s all for now…</a:t>
            </a:r>
            <a:endParaRPr lang="en-US" sz="4000" b="0" cap="none" spc="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endParaRPr>
          </a:p>
        </p:txBody>
      </p:sp>
    </p:spTree>
    <p:extLst>
      <p:ext uri="{BB962C8B-B14F-4D97-AF65-F5344CB8AC3E}">
        <p14:creationId xmlns:p14="http://schemas.microsoft.com/office/powerpoint/2010/main" val="3350803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8B86E7-B855-48D8-AF59-BE3BA3BF5572}"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3015789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8B86E7-B855-48D8-AF59-BE3BA3BF5572}" type="datetimeFigureOut">
              <a:rPr lang="en-US" smtClean="0"/>
              <a:t>1/27/2021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3C84D-F1F2-4EEF-AFAF-C90FA4C9F754}" type="slidenum">
              <a:rPr lang="en-US" smtClean="0"/>
              <a:t>‹#›</a:t>
            </a:fld>
            <a:endParaRPr lang="en-US"/>
          </a:p>
        </p:txBody>
      </p:sp>
    </p:spTree>
    <p:extLst>
      <p:ext uri="{BB962C8B-B14F-4D97-AF65-F5344CB8AC3E}">
        <p14:creationId xmlns:p14="http://schemas.microsoft.com/office/powerpoint/2010/main" val="7744138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2" r:id="rId6"/>
    <p:sldLayoutId id="2147483667" r:id="rId7"/>
    <p:sldLayoutId id="2147483666" r:id="rId8"/>
    <p:sldLayoutId id="2147483668" r:id="rId9"/>
    <p:sldLayoutId id="2147483669" r:id="rId10"/>
    <p:sldLayoutId id="2147483670" r:id="rId11"/>
    <p:sldLayoutId id="2147483671" r:id="rId12"/>
    <p:sldLayoutId id="2147483673" r:id="rId13"/>
    <p:sldLayoutId id="214748367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arget="../media/image5.jpeg" Type="http://schemas.openxmlformats.org/officeDocument/2006/relationships/image"/><Relationship Id="rId1" Target="../slideLayouts/slideLayout7.xml" Type="http://schemas.openxmlformats.org/officeDocument/2006/relationships/slideLayout"/></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arget="../media/image6.jpeg" Type="http://schemas.openxmlformats.org/officeDocument/2006/relationships/image"/><Relationship Id="rId1" Target="../slideLayouts/slideLayout7.xml" Type="http://schemas.openxmlformats.org/officeDocument/2006/relationships/slideLayout"/></Relationships>
</file>

<file path=ppt/slides/_rels/slide21.xml.rels><?xml version="1.0" encoding="UTF-8" standalone="yes" ?><Relationships xmlns="http://schemas.openxmlformats.org/package/2006/relationships"><Relationship Id="rId2" Target="../media/image7.jpeg" Type="http://schemas.openxmlformats.org/officeDocument/2006/relationships/image"/><Relationship Id="rId1" Target="../slideLayouts/slideLayout7.xml" Type="http://schemas.openxmlformats.org/officeDocument/2006/relationships/slideLayout"/></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arget="../media/image8.jpeg" Type="http://schemas.openxmlformats.org/officeDocument/2006/relationships/image"/><Relationship Id="rId2" Target="../notesSlides/notesSlide1.xml" Type="http://schemas.openxmlformats.org/officeDocument/2006/relationships/notesSlide"/><Relationship Id="rId1" Target="../slideLayouts/slideLayout7.xml" Type="http://schemas.openxmlformats.org/officeDocument/2006/relationships/slideLayout"/></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9491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33" y="1678200"/>
            <a:ext cx="8654246" cy="739036"/>
          </a:xfrm>
        </p:spPr>
        <p:txBody>
          <a:bodyPr>
            <a:normAutofit/>
          </a:bodyPr>
          <a:lstStyle/>
          <a:p>
            <a:pPr marL="0" indent="0" algn="just">
              <a:buNone/>
            </a:pPr>
            <a:r>
              <a:rPr lang="en-US" dirty="0"/>
              <a:t>Prevent the sender from overwhelming the receiver</a:t>
            </a:r>
          </a:p>
        </p:txBody>
      </p:sp>
      <p:sp>
        <p:nvSpPr>
          <p:cNvPr id="3" name="Title 2"/>
          <p:cNvSpPr>
            <a:spLocks noGrp="1"/>
          </p:cNvSpPr>
          <p:nvPr>
            <p:ph type="title"/>
          </p:nvPr>
        </p:nvSpPr>
        <p:spPr/>
        <p:txBody>
          <a:bodyPr/>
          <a:lstStyle/>
          <a:p>
            <a:r>
              <a:rPr lang="en-US" dirty="0">
                <a:latin typeface="Bahnschrift SemiBold" panose="020B0502040204020203" pitchFamily="34" charset="0"/>
              </a:rPr>
              <a:t>Flow Control</a:t>
            </a:r>
          </a:p>
        </p:txBody>
      </p:sp>
    </p:spTree>
    <p:extLst>
      <p:ext uri="{BB962C8B-B14F-4D97-AF65-F5344CB8AC3E}">
        <p14:creationId xmlns:p14="http://schemas.microsoft.com/office/powerpoint/2010/main" val="4198800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33" y="1678200"/>
            <a:ext cx="8654246" cy="739036"/>
          </a:xfrm>
        </p:spPr>
        <p:txBody>
          <a:bodyPr>
            <a:normAutofit/>
          </a:bodyPr>
          <a:lstStyle/>
          <a:p>
            <a:pPr marL="0" indent="0" algn="just">
              <a:buNone/>
            </a:pPr>
            <a:r>
              <a:rPr lang="en-US" dirty="0"/>
              <a:t>Prevent the sender from overwhelming the receiver</a:t>
            </a:r>
          </a:p>
        </p:txBody>
      </p:sp>
      <p:sp>
        <p:nvSpPr>
          <p:cNvPr id="3" name="Title 2"/>
          <p:cNvSpPr>
            <a:spLocks noGrp="1"/>
          </p:cNvSpPr>
          <p:nvPr>
            <p:ph type="title"/>
          </p:nvPr>
        </p:nvSpPr>
        <p:spPr/>
        <p:txBody>
          <a:bodyPr/>
          <a:lstStyle/>
          <a:p>
            <a:r>
              <a:rPr lang="en-US" dirty="0">
                <a:latin typeface="Bahnschrift SemiBold" panose="020B0502040204020203" pitchFamily="34" charset="0"/>
              </a:rPr>
              <a:t>Flow Control</a:t>
            </a:r>
          </a:p>
        </p:txBody>
      </p:sp>
      <p:grpSp>
        <p:nvGrpSpPr>
          <p:cNvPr id="4" name="Group 3">
            <a:extLst>
              <a:ext uri="{FF2B5EF4-FFF2-40B4-BE49-F238E27FC236}">
                <a16:creationId xmlns:a16="http://schemas.microsoft.com/office/drawing/2014/main" id="{54A1D463-96E2-47CB-826C-C7BF276B9EA3}"/>
              </a:ext>
            </a:extLst>
          </p:cNvPr>
          <p:cNvGrpSpPr/>
          <p:nvPr/>
        </p:nvGrpSpPr>
        <p:grpSpPr>
          <a:xfrm>
            <a:off x="1206931" y="2912667"/>
            <a:ext cx="6730137" cy="2630004"/>
            <a:chOff x="1189973" y="1903957"/>
            <a:chExt cx="6062597" cy="2312381"/>
          </a:xfrm>
        </p:grpSpPr>
        <p:sp>
          <p:nvSpPr>
            <p:cNvPr id="5" name="Rectangle 4"/>
            <p:cNvSpPr/>
            <p:nvPr/>
          </p:nvSpPr>
          <p:spPr>
            <a:xfrm>
              <a:off x="1996023" y="3093929"/>
              <a:ext cx="1114816" cy="5386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TCP/IP</a:t>
              </a:r>
            </a:p>
          </p:txBody>
        </p:sp>
        <p:sp>
          <p:nvSpPr>
            <p:cNvPr id="6" name="Rectangle 5"/>
            <p:cNvSpPr/>
            <p:nvPr/>
          </p:nvSpPr>
          <p:spPr>
            <a:xfrm>
              <a:off x="5578467" y="3093928"/>
              <a:ext cx="1114816" cy="5386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TCP/IP</a:t>
              </a:r>
            </a:p>
          </p:txBody>
        </p:sp>
        <p:sp>
          <p:nvSpPr>
            <p:cNvPr id="7" name="Rectangle 6"/>
            <p:cNvSpPr/>
            <p:nvPr/>
          </p:nvSpPr>
          <p:spPr>
            <a:xfrm>
              <a:off x="1189973" y="1903957"/>
              <a:ext cx="2430049" cy="739036"/>
            </a:xfrm>
            <a:prstGeom prst="rect">
              <a:avLst/>
            </a:prstGeom>
            <a:solidFill>
              <a:srgbClr val="7030A0"/>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lumMod val="95000"/>
                    </a:schemeClr>
                  </a:solidFill>
                </a:rPr>
                <a:t>TCP Sender Sending </a:t>
              </a:r>
              <a:br>
                <a:rPr lang="en-US" dirty="0">
                  <a:solidFill>
                    <a:schemeClr val="bg1">
                      <a:lumMod val="95000"/>
                    </a:schemeClr>
                  </a:solidFill>
                </a:rPr>
              </a:br>
              <a:r>
                <a:rPr lang="en-US" dirty="0">
                  <a:solidFill>
                    <a:schemeClr val="bg1">
                      <a:lumMod val="95000"/>
                    </a:schemeClr>
                  </a:solidFill>
                </a:rPr>
                <a:t>at 10 messages/Second</a:t>
              </a:r>
            </a:p>
          </p:txBody>
        </p:sp>
        <p:sp>
          <p:nvSpPr>
            <p:cNvPr id="8" name="Rectangle 7"/>
            <p:cNvSpPr/>
            <p:nvPr/>
          </p:nvSpPr>
          <p:spPr>
            <a:xfrm>
              <a:off x="4709787" y="1903957"/>
              <a:ext cx="2430049" cy="739036"/>
            </a:xfrm>
            <a:prstGeom prst="rect">
              <a:avLst/>
            </a:prstGeom>
            <a:solidFill>
              <a:srgbClr val="7030A0"/>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lumMod val="95000"/>
                    </a:schemeClr>
                  </a:solidFill>
                </a:rPr>
                <a:t>TCP Receiver receiving </a:t>
              </a:r>
              <a:br>
                <a:rPr lang="en-US" dirty="0">
                  <a:solidFill>
                    <a:schemeClr val="bg1">
                      <a:lumMod val="95000"/>
                    </a:schemeClr>
                  </a:solidFill>
                </a:rPr>
              </a:br>
              <a:r>
                <a:rPr lang="en-US" dirty="0">
                  <a:solidFill>
                    <a:schemeClr val="bg1">
                      <a:lumMod val="95000"/>
                    </a:schemeClr>
                  </a:solidFill>
                </a:rPr>
                <a:t>at 5 messages/Second</a:t>
              </a:r>
            </a:p>
          </p:txBody>
        </p:sp>
        <p:sp>
          <p:nvSpPr>
            <p:cNvPr id="9" name="Rounded Rectangle 8"/>
            <p:cNvSpPr/>
            <p:nvPr/>
          </p:nvSpPr>
          <p:spPr>
            <a:xfrm>
              <a:off x="1189973" y="3853962"/>
              <a:ext cx="2304789" cy="362376"/>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Sender Buffer Size 100</a:t>
              </a:r>
            </a:p>
          </p:txBody>
        </p:sp>
        <p:sp>
          <p:nvSpPr>
            <p:cNvPr id="10" name="Rounded Rectangle 9"/>
            <p:cNvSpPr/>
            <p:nvPr/>
          </p:nvSpPr>
          <p:spPr>
            <a:xfrm>
              <a:off x="4709787" y="3816383"/>
              <a:ext cx="2542783" cy="362376"/>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Receiver Buffer Size 100</a:t>
              </a:r>
            </a:p>
          </p:txBody>
        </p:sp>
        <p:cxnSp>
          <p:nvCxnSpPr>
            <p:cNvPr id="12" name="Straight Arrow Connector 11"/>
            <p:cNvCxnSpPr>
              <a:stCxn id="9" idx="3"/>
              <a:endCxn id="9" idx="3"/>
            </p:cNvCxnSpPr>
            <p:nvPr/>
          </p:nvCxnSpPr>
          <p:spPr>
            <a:xfrm>
              <a:off x="3494762" y="403515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ight Arrow 12"/>
            <p:cNvSpPr/>
            <p:nvPr/>
          </p:nvSpPr>
          <p:spPr>
            <a:xfrm>
              <a:off x="3494762" y="3997571"/>
              <a:ext cx="1215025" cy="181188"/>
            </a:xfrm>
            <a:prstGeom prst="rightArrow">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11558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Bahnschrift SemiBold" panose="020B0502040204020203" pitchFamily="34" charset="0"/>
              </a:rPr>
              <a:t>Multiplexing</a:t>
            </a:r>
          </a:p>
        </p:txBody>
      </p:sp>
      <p:grpSp>
        <p:nvGrpSpPr>
          <p:cNvPr id="48" name="Group 47"/>
          <p:cNvGrpSpPr/>
          <p:nvPr/>
        </p:nvGrpSpPr>
        <p:grpSpPr>
          <a:xfrm>
            <a:off x="2317315" y="1440493"/>
            <a:ext cx="4121063" cy="4885151"/>
            <a:chOff x="851770" y="1327759"/>
            <a:chExt cx="4121063" cy="4885151"/>
          </a:xfrm>
        </p:grpSpPr>
        <p:sp>
          <p:nvSpPr>
            <p:cNvPr id="5" name="Rectangle 4"/>
            <p:cNvSpPr/>
            <p:nvPr/>
          </p:nvSpPr>
          <p:spPr>
            <a:xfrm>
              <a:off x="851770" y="1327759"/>
              <a:ext cx="4121063" cy="488515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64713" y="1453020"/>
              <a:ext cx="914400" cy="102713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UPPER</a:t>
              </a:r>
              <a:br>
                <a:rPr lang="en-US" dirty="0"/>
              </a:br>
              <a:r>
                <a:rPr lang="en-US" dirty="0"/>
                <a:t>LAYERS</a:t>
              </a:r>
              <a:br>
                <a:rPr lang="en-US" dirty="0"/>
              </a:br>
              <a:r>
                <a:rPr lang="en-US" dirty="0"/>
                <a:t>STACK</a:t>
              </a:r>
            </a:p>
          </p:txBody>
        </p:sp>
        <p:sp>
          <p:nvSpPr>
            <p:cNvPr id="7" name="Rectangle 6"/>
            <p:cNvSpPr/>
            <p:nvPr/>
          </p:nvSpPr>
          <p:spPr>
            <a:xfrm>
              <a:off x="2377858" y="1453020"/>
              <a:ext cx="914400" cy="102713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UPPER</a:t>
              </a:r>
              <a:br>
                <a:rPr lang="en-US" dirty="0"/>
              </a:br>
              <a:r>
                <a:rPr lang="en-US" dirty="0"/>
                <a:t>LAYERS</a:t>
              </a:r>
              <a:br>
                <a:rPr lang="en-US" dirty="0"/>
              </a:br>
              <a:r>
                <a:rPr lang="en-US" dirty="0"/>
                <a:t>STACK</a:t>
              </a:r>
            </a:p>
          </p:txBody>
        </p:sp>
        <p:sp>
          <p:nvSpPr>
            <p:cNvPr id="8" name="Rectangle 7"/>
            <p:cNvSpPr/>
            <p:nvPr/>
          </p:nvSpPr>
          <p:spPr>
            <a:xfrm>
              <a:off x="3671469" y="1453020"/>
              <a:ext cx="914400" cy="102713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UPPER</a:t>
              </a:r>
              <a:br>
                <a:rPr lang="en-US" dirty="0"/>
              </a:br>
              <a:r>
                <a:rPr lang="en-US" dirty="0"/>
                <a:t>LAYERS</a:t>
              </a:r>
              <a:br>
                <a:rPr lang="en-US" dirty="0"/>
              </a:br>
              <a:r>
                <a:rPr lang="en-US" dirty="0"/>
                <a:t>STACK</a:t>
              </a:r>
            </a:p>
          </p:txBody>
        </p:sp>
        <p:cxnSp>
          <p:nvCxnSpPr>
            <p:cNvPr id="13" name="Straight Connector 12"/>
            <p:cNvCxnSpPr/>
            <p:nvPr/>
          </p:nvCxnSpPr>
          <p:spPr>
            <a:xfrm>
              <a:off x="1093939" y="2467630"/>
              <a:ext cx="280792" cy="269308"/>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H="1">
              <a:off x="1750512" y="2467630"/>
              <a:ext cx="213988" cy="269308"/>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2398323" y="2451386"/>
              <a:ext cx="279265" cy="345208"/>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H="1">
              <a:off x="3002705" y="2480154"/>
              <a:ext cx="245694" cy="306383"/>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3653403" y="2461443"/>
              <a:ext cx="279265" cy="345208"/>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flipH="1">
              <a:off x="4257785" y="2490211"/>
              <a:ext cx="245694" cy="306383"/>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28" name="Rectangle 27"/>
            <p:cNvSpPr/>
            <p:nvPr/>
          </p:nvSpPr>
          <p:spPr>
            <a:xfrm>
              <a:off x="939452" y="3000804"/>
              <a:ext cx="3757808" cy="869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936129" y="2806651"/>
              <a:ext cx="375781" cy="3883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3</a:t>
              </a:r>
            </a:p>
          </p:txBody>
        </p:sp>
        <p:sp>
          <p:nvSpPr>
            <p:cNvPr id="10" name="Rectangle 9"/>
            <p:cNvSpPr/>
            <p:nvPr/>
          </p:nvSpPr>
          <p:spPr>
            <a:xfrm>
              <a:off x="2677661" y="2787362"/>
              <a:ext cx="314793" cy="3630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2</a:t>
              </a:r>
            </a:p>
          </p:txBody>
        </p:sp>
        <p:sp>
          <p:nvSpPr>
            <p:cNvPr id="9" name="Rectangle 8"/>
            <p:cNvSpPr/>
            <p:nvPr/>
          </p:nvSpPr>
          <p:spPr>
            <a:xfrm>
              <a:off x="1374731" y="2736938"/>
              <a:ext cx="375781" cy="3883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1</a:t>
              </a:r>
            </a:p>
          </p:txBody>
        </p:sp>
        <p:cxnSp>
          <p:nvCxnSpPr>
            <p:cNvPr id="35" name="Straight Arrow Connector 34"/>
            <p:cNvCxnSpPr>
              <a:stCxn id="11" idx="2"/>
            </p:cNvCxnSpPr>
            <p:nvPr/>
          </p:nvCxnSpPr>
          <p:spPr>
            <a:xfrm flipH="1">
              <a:off x="2874434" y="3194958"/>
              <a:ext cx="1249586" cy="6978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2835057" y="3172707"/>
              <a:ext cx="4431" cy="7200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28" idx="2"/>
            </p:cNvCxnSpPr>
            <p:nvPr/>
          </p:nvCxnSpPr>
          <p:spPr>
            <a:xfrm>
              <a:off x="1503861" y="3125245"/>
              <a:ext cx="1314495" cy="7452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207195" y="4391192"/>
              <a:ext cx="3410211" cy="523220"/>
            </a:xfrm>
            <a:prstGeom prst="rect">
              <a:avLst/>
            </a:prstGeom>
            <a:noFill/>
          </p:spPr>
          <p:txBody>
            <a:bodyPr wrap="square" rtlCol="0">
              <a:spAutoFit/>
            </a:bodyPr>
            <a:lstStyle/>
            <a:p>
              <a:pPr algn="ctr"/>
              <a:r>
                <a:rPr lang="en-US" sz="2800" dirty="0">
                  <a:solidFill>
                    <a:srgbClr val="FF0000"/>
                  </a:solidFill>
                  <a:latin typeface="Bahnschrift" panose="020B0502040204020203"/>
                </a:rPr>
                <a:t>One virtual circuit</a:t>
              </a:r>
            </a:p>
          </p:txBody>
        </p:sp>
        <p:sp>
          <p:nvSpPr>
            <p:cNvPr id="46" name="TextBox 45"/>
            <p:cNvSpPr txBox="1"/>
            <p:nvPr/>
          </p:nvSpPr>
          <p:spPr>
            <a:xfrm>
              <a:off x="1775503" y="5591329"/>
              <a:ext cx="2454404" cy="523220"/>
            </a:xfrm>
            <a:prstGeom prst="rect">
              <a:avLst/>
            </a:prstGeom>
            <a:noFill/>
          </p:spPr>
          <p:txBody>
            <a:bodyPr wrap="square" rtlCol="0">
              <a:spAutoFit/>
            </a:bodyPr>
            <a:lstStyle/>
            <a:p>
              <a:pPr algn="ctr"/>
              <a:r>
                <a:rPr lang="en-US" sz="2800" dirty="0">
                  <a:latin typeface="Bahnschrift" panose="020B0502040204020203"/>
                </a:rPr>
                <a:t>Upward</a:t>
              </a:r>
            </a:p>
          </p:txBody>
        </p:sp>
      </p:grpSp>
    </p:spTree>
    <p:extLst>
      <p:ext uri="{BB962C8B-B14F-4D97-AF65-F5344CB8AC3E}">
        <p14:creationId xmlns:p14="http://schemas.microsoft.com/office/powerpoint/2010/main" val="745074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Bahnschrift SemiBold" panose="020B0502040204020203" pitchFamily="34" charset="0"/>
              </a:rPr>
              <a:t>Demultiplexing</a:t>
            </a:r>
          </a:p>
        </p:txBody>
      </p:sp>
      <p:grpSp>
        <p:nvGrpSpPr>
          <p:cNvPr id="48" name="Group 47"/>
          <p:cNvGrpSpPr/>
          <p:nvPr/>
        </p:nvGrpSpPr>
        <p:grpSpPr>
          <a:xfrm>
            <a:off x="2317315" y="1440493"/>
            <a:ext cx="4121063" cy="4885151"/>
            <a:chOff x="851770" y="1327759"/>
            <a:chExt cx="4121063" cy="4885151"/>
          </a:xfrm>
        </p:grpSpPr>
        <p:sp>
          <p:nvSpPr>
            <p:cNvPr id="5" name="Rectangle 4"/>
            <p:cNvSpPr/>
            <p:nvPr/>
          </p:nvSpPr>
          <p:spPr>
            <a:xfrm>
              <a:off x="851770" y="1327759"/>
              <a:ext cx="4121063" cy="488515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77858" y="1453020"/>
              <a:ext cx="914400" cy="102713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UPPER</a:t>
              </a:r>
              <a:br>
                <a:rPr lang="en-US" dirty="0"/>
              </a:br>
              <a:r>
                <a:rPr lang="en-US" dirty="0"/>
                <a:t>LAYERS</a:t>
              </a:r>
              <a:br>
                <a:rPr lang="en-US" dirty="0"/>
              </a:br>
              <a:r>
                <a:rPr lang="en-US" dirty="0"/>
                <a:t>STACK</a:t>
              </a:r>
            </a:p>
          </p:txBody>
        </p:sp>
        <p:cxnSp>
          <p:nvCxnSpPr>
            <p:cNvPr id="19" name="Straight Connector 18"/>
            <p:cNvCxnSpPr/>
            <p:nvPr/>
          </p:nvCxnSpPr>
          <p:spPr>
            <a:xfrm>
              <a:off x="2398323" y="2451386"/>
              <a:ext cx="279265" cy="345208"/>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H="1">
              <a:off x="3002705" y="2480154"/>
              <a:ext cx="245694" cy="306383"/>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28" name="Rectangle 27"/>
            <p:cNvSpPr/>
            <p:nvPr/>
          </p:nvSpPr>
          <p:spPr>
            <a:xfrm>
              <a:off x="939452" y="3000804"/>
              <a:ext cx="3757808" cy="869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677661" y="2787362"/>
              <a:ext cx="314793" cy="3630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2</a:t>
              </a:r>
            </a:p>
          </p:txBody>
        </p:sp>
        <p:cxnSp>
          <p:nvCxnSpPr>
            <p:cNvPr id="35" name="Straight Arrow Connector 34"/>
            <p:cNvCxnSpPr/>
            <p:nvPr/>
          </p:nvCxnSpPr>
          <p:spPr>
            <a:xfrm>
              <a:off x="3002706" y="3147526"/>
              <a:ext cx="542227" cy="7452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2835057" y="3172707"/>
              <a:ext cx="4431" cy="7200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1828800" y="3159691"/>
              <a:ext cx="848790" cy="7243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207195" y="4391192"/>
              <a:ext cx="3410211" cy="523220"/>
            </a:xfrm>
            <a:prstGeom prst="rect">
              <a:avLst/>
            </a:prstGeom>
            <a:noFill/>
          </p:spPr>
          <p:txBody>
            <a:bodyPr wrap="square" rtlCol="0">
              <a:spAutoFit/>
            </a:bodyPr>
            <a:lstStyle/>
            <a:p>
              <a:pPr algn="ctr"/>
              <a:r>
                <a:rPr lang="en-US" sz="2800" dirty="0">
                  <a:solidFill>
                    <a:srgbClr val="FF0000"/>
                  </a:solidFill>
                  <a:latin typeface="Bahnschrift" panose="020B0502040204020203"/>
                </a:rPr>
                <a:t>One virtual circuit</a:t>
              </a:r>
            </a:p>
          </p:txBody>
        </p:sp>
        <p:sp>
          <p:nvSpPr>
            <p:cNvPr id="46" name="TextBox 45"/>
            <p:cNvSpPr txBox="1"/>
            <p:nvPr/>
          </p:nvSpPr>
          <p:spPr>
            <a:xfrm>
              <a:off x="1590019" y="5581272"/>
              <a:ext cx="2454404" cy="523220"/>
            </a:xfrm>
            <a:prstGeom prst="rect">
              <a:avLst/>
            </a:prstGeom>
            <a:noFill/>
          </p:spPr>
          <p:txBody>
            <a:bodyPr wrap="square" rtlCol="0">
              <a:spAutoFit/>
            </a:bodyPr>
            <a:lstStyle/>
            <a:p>
              <a:pPr algn="ctr"/>
              <a:r>
                <a:rPr lang="en-US" sz="2800" dirty="0">
                  <a:latin typeface="Bahnschrift" panose="020B0502040204020203"/>
                </a:rPr>
                <a:t>Downward</a:t>
              </a:r>
            </a:p>
          </p:txBody>
        </p:sp>
        <p:cxnSp>
          <p:nvCxnSpPr>
            <p:cNvPr id="29" name="Straight Arrow Connector 28"/>
            <p:cNvCxnSpPr/>
            <p:nvPr/>
          </p:nvCxnSpPr>
          <p:spPr>
            <a:xfrm>
              <a:off x="1861746" y="3821954"/>
              <a:ext cx="18934" cy="7039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2817221" y="3884058"/>
              <a:ext cx="1135" cy="5855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539523" y="3884058"/>
              <a:ext cx="15662" cy="56617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9514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0312" y="1311187"/>
            <a:ext cx="8773768" cy="5399102"/>
          </a:xfrm>
        </p:spPr>
        <p:txBody>
          <a:bodyPr>
            <a:normAutofit fontScale="92500" lnSpcReduction="20000"/>
          </a:bodyPr>
          <a:lstStyle/>
          <a:p>
            <a:pPr algn="just">
              <a:lnSpc>
                <a:spcPct val="150000"/>
              </a:lnSpc>
              <a:buClrTx/>
            </a:pPr>
            <a:r>
              <a:rPr lang="en-US" dirty="0"/>
              <a:t>According to the layered model, the transport layer interacts with the functions of the session layer.</a:t>
            </a:r>
          </a:p>
          <a:p>
            <a:pPr algn="just">
              <a:lnSpc>
                <a:spcPct val="150000"/>
              </a:lnSpc>
              <a:buClrTx/>
            </a:pPr>
            <a:r>
              <a:rPr lang="en-US" dirty="0">
                <a:solidFill>
                  <a:schemeClr val="bg1">
                    <a:lumMod val="65000"/>
                  </a:schemeClr>
                </a:solidFill>
              </a:rPr>
              <a:t>Many protocols combine session, presentation, and application layer protocols into a single layer known as the application layer. In these cases, delivery to the session layer means the delivery to the application layer. Data generated by an application on one machine must be transmitted to the correct application on another machine. In this case, addressing is provided by the transport layer.</a:t>
            </a:r>
          </a:p>
          <a:p>
            <a:pPr algn="just">
              <a:lnSpc>
                <a:spcPct val="150000"/>
              </a:lnSpc>
              <a:buClrTx/>
            </a:pPr>
            <a:endParaRPr lang="en-US" dirty="0"/>
          </a:p>
        </p:txBody>
      </p:sp>
      <p:sp>
        <p:nvSpPr>
          <p:cNvPr id="3" name="Title 2"/>
          <p:cNvSpPr>
            <a:spLocks noGrp="1"/>
          </p:cNvSpPr>
          <p:nvPr>
            <p:ph type="title"/>
          </p:nvPr>
        </p:nvSpPr>
        <p:spPr/>
        <p:txBody>
          <a:bodyPr/>
          <a:lstStyle/>
          <a:p>
            <a:r>
              <a:rPr lang="en-US" dirty="0">
                <a:latin typeface="Bahnschrift SemiBold" panose="020B0502040204020203" pitchFamily="34" charset="0"/>
              </a:rPr>
              <a:t>Addressing</a:t>
            </a:r>
            <a:r>
              <a:rPr lang="en-US" dirty="0"/>
              <a:t> </a:t>
            </a:r>
          </a:p>
        </p:txBody>
      </p:sp>
    </p:spTree>
    <p:extLst>
      <p:ext uri="{BB962C8B-B14F-4D97-AF65-F5344CB8AC3E}">
        <p14:creationId xmlns:p14="http://schemas.microsoft.com/office/powerpoint/2010/main" val="394956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0312" y="1311187"/>
            <a:ext cx="8773768" cy="5399102"/>
          </a:xfrm>
        </p:spPr>
        <p:txBody>
          <a:bodyPr>
            <a:normAutofit fontScale="92500" lnSpcReduction="20000"/>
          </a:bodyPr>
          <a:lstStyle/>
          <a:p>
            <a:pPr algn="just">
              <a:lnSpc>
                <a:spcPct val="150000"/>
              </a:lnSpc>
              <a:buClrTx/>
            </a:pPr>
            <a:r>
              <a:rPr lang="en-US" dirty="0">
                <a:solidFill>
                  <a:schemeClr val="bg1">
                    <a:lumMod val="65000"/>
                  </a:schemeClr>
                </a:solidFill>
              </a:rPr>
              <a:t>According to the layered model, the transport layer interacts with the functions of the session layer.</a:t>
            </a:r>
          </a:p>
          <a:p>
            <a:pPr algn="just">
              <a:lnSpc>
                <a:spcPct val="150000"/>
              </a:lnSpc>
              <a:buClrTx/>
            </a:pPr>
            <a:r>
              <a:rPr lang="en-US" dirty="0"/>
              <a:t>Many protocols combine session, presentation, and application layer protocols into a single layer known as the application layer. In these cases, delivery to the session layer means the delivery to the application layer. Data generated by an application on one machine must be transmitted to the correct application on another machine. In this case, addressing is provided by the transport layer.</a:t>
            </a:r>
          </a:p>
          <a:p>
            <a:pPr algn="just">
              <a:lnSpc>
                <a:spcPct val="150000"/>
              </a:lnSpc>
              <a:buClrTx/>
            </a:pPr>
            <a:endParaRPr lang="en-US" dirty="0"/>
          </a:p>
        </p:txBody>
      </p:sp>
      <p:sp>
        <p:nvSpPr>
          <p:cNvPr id="3" name="Title 2"/>
          <p:cNvSpPr>
            <a:spLocks noGrp="1"/>
          </p:cNvSpPr>
          <p:nvPr>
            <p:ph type="title"/>
          </p:nvPr>
        </p:nvSpPr>
        <p:spPr/>
        <p:txBody>
          <a:bodyPr/>
          <a:lstStyle/>
          <a:p>
            <a:r>
              <a:rPr lang="en-US" dirty="0">
                <a:latin typeface="Bahnschrift SemiBold" panose="020B0502040204020203" pitchFamily="34" charset="0"/>
              </a:rPr>
              <a:t>Addressing</a:t>
            </a:r>
            <a:r>
              <a:rPr lang="en-US" dirty="0"/>
              <a:t> </a:t>
            </a:r>
          </a:p>
        </p:txBody>
      </p:sp>
    </p:spTree>
    <p:extLst>
      <p:ext uri="{BB962C8B-B14F-4D97-AF65-F5344CB8AC3E}">
        <p14:creationId xmlns:p14="http://schemas.microsoft.com/office/powerpoint/2010/main" val="607490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7786" y="1298853"/>
            <a:ext cx="8786294" cy="5256691"/>
          </a:xfrm>
        </p:spPr>
        <p:txBody>
          <a:bodyPr>
            <a:normAutofit/>
          </a:bodyPr>
          <a:lstStyle/>
          <a:p>
            <a:pPr algn="just">
              <a:lnSpc>
                <a:spcPct val="150000"/>
              </a:lnSpc>
              <a:buClrTx/>
            </a:pPr>
            <a:r>
              <a:rPr lang="en-US" dirty="0"/>
              <a:t>The transport layer provides the user address which is specified as a station or port. The port variable represents a particular TS user of a specified station known as a Transport Service access point (TSAP). Each station has only one transport entity.</a:t>
            </a:r>
          </a:p>
          <a:p>
            <a:pPr algn="just">
              <a:lnSpc>
                <a:spcPct val="150000"/>
              </a:lnSpc>
              <a:buClrTx/>
            </a:pPr>
            <a:r>
              <a:rPr lang="en-US" dirty="0">
                <a:solidFill>
                  <a:schemeClr val="bg1">
                    <a:lumMod val="65000"/>
                  </a:schemeClr>
                </a:solidFill>
              </a:rPr>
              <a:t>The transport layer protocols need to know which upper-layer protocols are communicating.</a:t>
            </a:r>
          </a:p>
        </p:txBody>
      </p:sp>
      <p:sp>
        <p:nvSpPr>
          <p:cNvPr id="3" name="Title 2"/>
          <p:cNvSpPr>
            <a:spLocks noGrp="1"/>
          </p:cNvSpPr>
          <p:nvPr>
            <p:ph type="title"/>
          </p:nvPr>
        </p:nvSpPr>
        <p:spPr/>
        <p:txBody>
          <a:bodyPr/>
          <a:lstStyle/>
          <a:p>
            <a:r>
              <a:rPr lang="en-US" dirty="0">
                <a:latin typeface="Bahnschrift SemiBold" panose="020B0502040204020203" pitchFamily="34" charset="0"/>
              </a:rPr>
              <a:t>Addressing</a:t>
            </a:r>
            <a:r>
              <a:rPr lang="en-US" dirty="0"/>
              <a:t> </a:t>
            </a:r>
          </a:p>
        </p:txBody>
      </p:sp>
    </p:spTree>
    <p:extLst>
      <p:ext uri="{BB962C8B-B14F-4D97-AF65-F5344CB8AC3E}">
        <p14:creationId xmlns:p14="http://schemas.microsoft.com/office/powerpoint/2010/main" val="1054824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7786" y="1298853"/>
            <a:ext cx="8786294" cy="5256691"/>
          </a:xfrm>
        </p:spPr>
        <p:txBody>
          <a:bodyPr>
            <a:normAutofit/>
          </a:bodyPr>
          <a:lstStyle/>
          <a:p>
            <a:pPr algn="just">
              <a:lnSpc>
                <a:spcPct val="150000"/>
              </a:lnSpc>
              <a:buClrTx/>
            </a:pPr>
            <a:r>
              <a:rPr lang="en-US" dirty="0">
                <a:solidFill>
                  <a:schemeClr val="bg1">
                    <a:lumMod val="65000"/>
                  </a:schemeClr>
                </a:solidFill>
              </a:rPr>
              <a:t>The transport layer provides the user address which is specified as a station or port. The port variable represents a particular TS user of a specified station known as a Transport Service access point (TSAP). Each station has only one transport entity.</a:t>
            </a:r>
          </a:p>
          <a:p>
            <a:pPr algn="just">
              <a:lnSpc>
                <a:spcPct val="150000"/>
              </a:lnSpc>
              <a:buClrTx/>
            </a:pPr>
            <a:r>
              <a:rPr lang="en-US" dirty="0"/>
              <a:t>The transport layer protocols need to know which upper-layer protocols are communicating.</a:t>
            </a:r>
          </a:p>
        </p:txBody>
      </p:sp>
      <p:sp>
        <p:nvSpPr>
          <p:cNvPr id="3" name="Title 2"/>
          <p:cNvSpPr>
            <a:spLocks noGrp="1"/>
          </p:cNvSpPr>
          <p:nvPr>
            <p:ph type="title"/>
          </p:nvPr>
        </p:nvSpPr>
        <p:spPr/>
        <p:txBody>
          <a:bodyPr/>
          <a:lstStyle/>
          <a:p>
            <a:r>
              <a:rPr lang="en-US" dirty="0">
                <a:latin typeface="Bahnschrift SemiBold" panose="020B0502040204020203" pitchFamily="34" charset="0"/>
              </a:rPr>
              <a:t>Addressing</a:t>
            </a:r>
            <a:r>
              <a:rPr lang="en-US" dirty="0"/>
              <a:t> </a:t>
            </a:r>
          </a:p>
        </p:txBody>
      </p:sp>
    </p:spTree>
    <p:extLst>
      <p:ext uri="{BB962C8B-B14F-4D97-AF65-F5344CB8AC3E}">
        <p14:creationId xmlns:p14="http://schemas.microsoft.com/office/powerpoint/2010/main" val="747477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32575" y="1703540"/>
            <a:ext cx="8528762" cy="4534421"/>
          </a:xfrm>
          <a:prstGeom prst="rect">
            <a:avLst/>
          </a:prstGeom>
        </p:spPr>
      </p:pic>
      <p:sp>
        <p:nvSpPr>
          <p:cNvPr id="3" name="Title 2"/>
          <p:cNvSpPr>
            <a:spLocks noGrp="1"/>
          </p:cNvSpPr>
          <p:nvPr>
            <p:ph type="title"/>
          </p:nvPr>
        </p:nvSpPr>
        <p:spPr/>
        <p:txBody>
          <a:bodyPr/>
          <a:lstStyle/>
          <a:p>
            <a:r>
              <a:rPr lang="en-US" dirty="0">
                <a:latin typeface="Bahnschrift SemiBold" panose="020B0502040204020203" pitchFamily="34" charset="0"/>
              </a:rPr>
              <a:t>Addressing</a:t>
            </a:r>
            <a:endParaRPr lang="en-US" dirty="0"/>
          </a:p>
        </p:txBody>
      </p:sp>
    </p:spTree>
    <p:extLst>
      <p:ext uri="{BB962C8B-B14F-4D97-AF65-F5344CB8AC3E}">
        <p14:creationId xmlns:p14="http://schemas.microsoft.com/office/powerpoint/2010/main" val="512055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45" y="2418588"/>
            <a:ext cx="8834510" cy="2020824"/>
          </a:xfrm>
          <a:custGeom>
            <a:avLst/>
            <a:gdLst>
              <a:gd name="connsiteX0" fmla="*/ 0 w 8834510"/>
              <a:gd name="connsiteY0" fmla="*/ 0 h 2020824"/>
              <a:gd name="connsiteX1" fmla="*/ 677312 w 8834510"/>
              <a:gd name="connsiteY1" fmla="*/ 0 h 2020824"/>
              <a:gd name="connsiteX2" fmla="*/ 1177935 w 8834510"/>
              <a:gd name="connsiteY2" fmla="*/ 0 h 2020824"/>
              <a:gd name="connsiteX3" fmla="*/ 1855247 w 8834510"/>
              <a:gd name="connsiteY3" fmla="*/ 0 h 2020824"/>
              <a:gd name="connsiteX4" fmla="*/ 2179179 w 8834510"/>
              <a:gd name="connsiteY4" fmla="*/ 0 h 2020824"/>
              <a:gd name="connsiteX5" fmla="*/ 2944837 w 8834510"/>
              <a:gd name="connsiteY5" fmla="*/ 0 h 2020824"/>
              <a:gd name="connsiteX6" fmla="*/ 3357114 w 8834510"/>
              <a:gd name="connsiteY6" fmla="*/ 0 h 2020824"/>
              <a:gd name="connsiteX7" fmla="*/ 3946081 w 8834510"/>
              <a:gd name="connsiteY7" fmla="*/ 0 h 2020824"/>
              <a:gd name="connsiteX8" fmla="*/ 4623394 w 8834510"/>
              <a:gd name="connsiteY8" fmla="*/ 0 h 2020824"/>
              <a:gd name="connsiteX9" fmla="*/ 5212361 w 8834510"/>
              <a:gd name="connsiteY9" fmla="*/ 0 h 2020824"/>
              <a:gd name="connsiteX10" fmla="*/ 5536293 w 8834510"/>
              <a:gd name="connsiteY10" fmla="*/ 0 h 2020824"/>
              <a:gd name="connsiteX11" fmla="*/ 6301950 w 8834510"/>
              <a:gd name="connsiteY11" fmla="*/ 0 h 2020824"/>
              <a:gd name="connsiteX12" fmla="*/ 6802573 w 8834510"/>
              <a:gd name="connsiteY12" fmla="*/ 0 h 2020824"/>
              <a:gd name="connsiteX13" fmla="*/ 7303195 w 8834510"/>
              <a:gd name="connsiteY13" fmla="*/ 0 h 2020824"/>
              <a:gd name="connsiteX14" fmla="*/ 7627127 w 8834510"/>
              <a:gd name="connsiteY14" fmla="*/ 0 h 2020824"/>
              <a:gd name="connsiteX15" fmla="*/ 7951059 w 8834510"/>
              <a:gd name="connsiteY15" fmla="*/ 0 h 2020824"/>
              <a:gd name="connsiteX16" fmla="*/ 8834510 w 8834510"/>
              <a:gd name="connsiteY16" fmla="*/ 0 h 2020824"/>
              <a:gd name="connsiteX17" fmla="*/ 8834510 w 8834510"/>
              <a:gd name="connsiteY17" fmla="*/ 545622 h 2020824"/>
              <a:gd name="connsiteX18" fmla="*/ 8834510 w 8834510"/>
              <a:gd name="connsiteY18" fmla="*/ 1091245 h 2020824"/>
              <a:gd name="connsiteX19" fmla="*/ 8834510 w 8834510"/>
              <a:gd name="connsiteY19" fmla="*/ 1535826 h 2020824"/>
              <a:gd name="connsiteX20" fmla="*/ 8834510 w 8834510"/>
              <a:gd name="connsiteY20" fmla="*/ 2020824 h 2020824"/>
              <a:gd name="connsiteX21" fmla="*/ 8157198 w 8834510"/>
              <a:gd name="connsiteY21" fmla="*/ 2020824 h 2020824"/>
              <a:gd name="connsiteX22" fmla="*/ 7833266 w 8834510"/>
              <a:gd name="connsiteY22" fmla="*/ 2020824 h 2020824"/>
              <a:gd name="connsiteX23" fmla="*/ 7420988 w 8834510"/>
              <a:gd name="connsiteY23" fmla="*/ 2020824 h 2020824"/>
              <a:gd name="connsiteX24" fmla="*/ 7097056 w 8834510"/>
              <a:gd name="connsiteY24" fmla="*/ 2020824 h 2020824"/>
              <a:gd name="connsiteX25" fmla="*/ 6684779 w 8834510"/>
              <a:gd name="connsiteY25" fmla="*/ 2020824 h 2020824"/>
              <a:gd name="connsiteX26" fmla="*/ 6184157 w 8834510"/>
              <a:gd name="connsiteY26" fmla="*/ 2020824 h 2020824"/>
              <a:gd name="connsiteX27" fmla="*/ 5860225 w 8834510"/>
              <a:gd name="connsiteY27" fmla="*/ 2020824 h 2020824"/>
              <a:gd name="connsiteX28" fmla="*/ 5271258 w 8834510"/>
              <a:gd name="connsiteY28" fmla="*/ 2020824 h 2020824"/>
              <a:gd name="connsiteX29" fmla="*/ 4505600 w 8834510"/>
              <a:gd name="connsiteY29" fmla="*/ 2020824 h 2020824"/>
              <a:gd name="connsiteX30" fmla="*/ 4004978 w 8834510"/>
              <a:gd name="connsiteY30" fmla="*/ 2020824 h 2020824"/>
              <a:gd name="connsiteX31" fmla="*/ 3239320 w 8834510"/>
              <a:gd name="connsiteY31" fmla="*/ 2020824 h 2020824"/>
              <a:gd name="connsiteX32" fmla="*/ 2650353 w 8834510"/>
              <a:gd name="connsiteY32" fmla="*/ 2020824 h 2020824"/>
              <a:gd name="connsiteX33" fmla="*/ 1884695 w 8834510"/>
              <a:gd name="connsiteY33" fmla="*/ 2020824 h 2020824"/>
              <a:gd name="connsiteX34" fmla="*/ 1207383 w 8834510"/>
              <a:gd name="connsiteY34" fmla="*/ 2020824 h 2020824"/>
              <a:gd name="connsiteX35" fmla="*/ 706761 w 8834510"/>
              <a:gd name="connsiteY35" fmla="*/ 2020824 h 2020824"/>
              <a:gd name="connsiteX36" fmla="*/ 0 w 8834510"/>
              <a:gd name="connsiteY36" fmla="*/ 2020824 h 2020824"/>
              <a:gd name="connsiteX37" fmla="*/ 0 w 8834510"/>
              <a:gd name="connsiteY37" fmla="*/ 1515618 h 2020824"/>
              <a:gd name="connsiteX38" fmla="*/ 0 w 8834510"/>
              <a:gd name="connsiteY38" fmla="*/ 1071037 h 2020824"/>
              <a:gd name="connsiteX39" fmla="*/ 0 w 8834510"/>
              <a:gd name="connsiteY39" fmla="*/ 606247 h 2020824"/>
              <a:gd name="connsiteX40" fmla="*/ 0 w 8834510"/>
              <a:gd name="connsiteY40" fmla="*/ 0 h 2020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834510" h="2020824" fill="none" extrusionOk="0">
                <a:moveTo>
                  <a:pt x="0" y="0"/>
                </a:moveTo>
                <a:cubicBezTo>
                  <a:pt x="302570" y="-40311"/>
                  <a:pt x="507486" y="72820"/>
                  <a:pt x="677312" y="0"/>
                </a:cubicBezTo>
                <a:cubicBezTo>
                  <a:pt x="847138" y="-72820"/>
                  <a:pt x="1063323" y="35763"/>
                  <a:pt x="1177935" y="0"/>
                </a:cubicBezTo>
                <a:cubicBezTo>
                  <a:pt x="1292547" y="-35763"/>
                  <a:pt x="1522091" y="39153"/>
                  <a:pt x="1855247" y="0"/>
                </a:cubicBezTo>
                <a:cubicBezTo>
                  <a:pt x="2188403" y="-39153"/>
                  <a:pt x="2060094" y="28938"/>
                  <a:pt x="2179179" y="0"/>
                </a:cubicBezTo>
                <a:cubicBezTo>
                  <a:pt x="2298264" y="-28938"/>
                  <a:pt x="2653011" y="59815"/>
                  <a:pt x="2944837" y="0"/>
                </a:cubicBezTo>
                <a:cubicBezTo>
                  <a:pt x="3236663" y="-59815"/>
                  <a:pt x="3236095" y="2718"/>
                  <a:pt x="3357114" y="0"/>
                </a:cubicBezTo>
                <a:cubicBezTo>
                  <a:pt x="3478133" y="-2718"/>
                  <a:pt x="3813855" y="44729"/>
                  <a:pt x="3946081" y="0"/>
                </a:cubicBezTo>
                <a:cubicBezTo>
                  <a:pt x="4078307" y="-44729"/>
                  <a:pt x="4454342" y="35142"/>
                  <a:pt x="4623394" y="0"/>
                </a:cubicBezTo>
                <a:cubicBezTo>
                  <a:pt x="4792446" y="-35142"/>
                  <a:pt x="5050081" y="47178"/>
                  <a:pt x="5212361" y="0"/>
                </a:cubicBezTo>
                <a:cubicBezTo>
                  <a:pt x="5374641" y="-47178"/>
                  <a:pt x="5457851" y="7804"/>
                  <a:pt x="5536293" y="0"/>
                </a:cubicBezTo>
                <a:cubicBezTo>
                  <a:pt x="5614735" y="-7804"/>
                  <a:pt x="5971307" y="59524"/>
                  <a:pt x="6301950" y="0"/>
                </a:cubicBezTo>
                <a:cubicBezTo>
                  <a:pt x="6632593" y="-59524"/>
                  <a:pt x="6610900" y="56872"/>
                  <a:pt x="6802573" y="0"/>
                </a:cubicBezTo>
                <a:cubicBezTo>
                  <a:pt x="6994246" y="-56872"/>
                  <a:pt x="7200542" y="31883"/>
                  <a:pt x="7303195" y="0"/>
                </a:cubicBezTo>
                <a:cubicBezTo>
                  <a:pt x="7405848" y="-31883"/>
                  <a:pt x="7516713" y="7274"/>
                  <a:pt x="7627127" y="0"/>
                </a:cubicBezTo>
                <a:cubicBezTo>
                  <a:pt x="7737541" y="-7274"/>
                  <a:pt x="7840925" y="37958"/>
                  <a:pt x="7951059" y="0"/>
                </a:cubicBezTo>
                <a:cubicBezTo>
                  <a:pt x="8061193" y="-37958"/>
                  <a:pt x="8462422" y="9104"/>
                  <a:pt x="8834510" y="0"/>
                </a:cubicBezTo>
                <a:cubicBezTo>
                  <a:pt x="8851177" y="217104"/>
                  <a:pt x="8805549" y="365230"/>
                  <a:pt x="8834510" y="545622"/>
                </a:cubicBezTo>
                <a:cubicBezTo>
                  <a:pt x="8863471" y="726014"/>
                  <a:pt x="8782384" y="926534"/>
                  <a:pt x="8834510" y="1091245"/>
                </a:cubicBezTo>
                <a:cubicBezTo>
                  <a:pt x="8886636" y="1255956"/>
                  <a:pt x="8788936" y="1381947"/>
                  <a:pt x="8834510" y="1535826"/>
                </a:cubicBezTo>
                <a:cubicBezTo>
                  <a:pt x="8880084" y="1689705"/>
                  <a:pt x="8830772" y="1811728"/>
                  <a:pt x="8834510" y="2020824"/>
                </a:cubicBezTo>
                <a:cubicBezTo>
                  <a:pt x="8546650" y="2077438"/>
                  <a:pt x="8348973" y="1952077"/>
                  <a:pt x="8157198" y="2020824"/>
                </a:cubicBezTo>
                <a:cubicBezTo>
                  <a:pt x="7965423" y="2089571"/>
                  <a:pt x="7990157" y="2009574"/>
                  <a:pt x="7833266" y="2020824"/>
                </a:cubicBezTo>
                <a:cubicBezTo>
                  <a:pt x="7676375" y="2032074"/>
                  <a:pt x="7527967" y="1987413"/>
                  <a:pt x="7420988" y="2020824"/>
                </a:cubicBezTo>
                <a:cubicBezTo>
                  <a:pt x="7314009" y="2054235"/>
                  <a:pt x="7209001" y="2004929"/>
                  <a:pt x="7097056" y="2020824"/>
                </a:cubicBezTo>
                <a:cubicBezTo>
                  <a:pt x="6985111" y="2036719"/>
                  <a:pt x="6837230" y="2019552"/>
                  <a:pt x="6684779" y="2020824"/>
                </a:cubicBezTo>
                <a:cubicBezTo>
                  <a:pt x="6532328" y="2022096"/>
                  <a:pt x="6349773" y="2005459"/>
                  <a:pt x="6184157" y="2020824"/>
                </a:cubicBezTo>
                <a:cubicBezTo>
                  <a:pt x="6018541" y="2036189"/>
                  <a:pt x="5925226" y="1986878"/>
                  <a:pt x="5860225" y="2020824"/>
                </a:cubicBezTo>
                <a:cubicBezTo>
                  <a:pt x="5795224" y="2054770"/>
                  <a:pt x="5563793" y="1995753"/>
                  <a:pt x="5271258" y="2020824"/>
                </a:cubicBezTo>
                <a:cubicBezTo>
                  <a:pt x="4978723" y="2045895"/>
                  <a:pt x="4887406" y="1973989"/>
                  <a:pt x="4505600" y="2020824"/>
                </a:cubicBezTo>
                <a:cubicBezTo>
                  <a:pt x="4123794" y="2067659"/>
                  <a:pt x="4253424" y="1992830"/>
                  <a:pt x="4004978" y="2020824"/>
                </a:cubicBezTo>
                <a:cubicBezTo>
                  <a:pt x="3756532" y="2048818"/>
                  <a:pt x="3425869" y="1985662"/>
                  <a:pt x="3239320" y="2020824"/>
                </a:cubicBezTo>
                <a:cubicBezTo>
                  <a:pt x="3052771" y="2055986"/>
                  <a:pt x="2908736" y="2020406"/>
                  <a:pt x="2650353" y="2020824"/>
                </a:cubicBezTo>
                <a:cubicBezTo>
                  <a:pt x="2391970" y="2021242"/>
                  <a:pt x="2071977" y="1933359"/>
                  <a:pt x="1884695" y="2020824"/>
                </a:cubicBezTo>
                <a:cubicBezTo>
                  <a:pt x="1697413" y="2108289"/>
                  <a:pt x="1497634" y="1965074"/>
                  <a:pt x="1207383" y="2020824"/>
                </a:cubicBezTo>
                <a:cubicBezTo>
                  <a:pt x="917132" y="2076574"/>
                  <a:pt x="950309" y="1982026"/>
                  <a:pt x="706761" y="2020824"/>
                </a:cubicBezTo>
                <a:cubicBezTo>
                  <a:pt x="463213" y="2059622"/>
                  <a:pt x="252660" y="1969626"/>
                  <a:pt x="0" y="2020824"/>
                </a:cubicBezTo>
                <a:cubicBezTo>
                  <a:pt x="-1378" y="1816170"/>
                  <a:pt x="46627" y="1762222"/>
                  <a:pt x="0" y="1515618"/>
                </a:cubicBezTo>
                <a:cubicBezTo>
                  <a:pt x="-46627" y="1269014"/>
                  <a:pt x="15193" y="1284099"/>
                  <a:pt x="0" y="1071037"/>
                </a:cubicBezTo>
                <a:cubicBezTo>
                  <a:pt x="-15193" y="857975"/>
                  <a:pt x="45089" y="836740"/>
                  <a:pt x="0" y="606247"/>
                </a:cubicBezTo>
                <a:cubicBezTo>
                  <a:pt x="-45089" y="375754"/>
                  <a:pt x="25373" y="209943"/>
                  <a:pt x="0" y="0"/>
                </a:cubicBezTo>
                <a:close/>
              </a:path>
              <a:path w="8834510" h="2020824" stroke="0" extrusionOk="0">
                <a:moveTo>
                  <a:pt x="0" y="0"/>
                </a:moveTo>
                <a:cubicBezTo>
                  <a:pt x="284911" y="-72668"/>
                  <a:pt x="431942" y="12629"/>
                  <a:pt x="677312" y="0"/>
                </a:cubicBezTo>
                <a:cubicBezTo>
                  <a:pt x="922682" y="-12629"/>
                  <a:pt x="871684" y="10925"/>
                  <a:pt x="1001244" y="0"/>
                </a:cubicBezTo>
                <a:cubicBezTo>
                  <a:pt x="1130804" y="-10925"/>
                  <a:pt x="1513927" y="48090"/>
                  <a:pt x="1766902" y="0"/>
                </a:cubicBezTo>
                <a:cubicBezTo>
                  <a:pt x="2019877" y="-48090"/>
                  <a:pt x="2142653" y="17917"/>
                  <a:pt x="2267524" y="0"/>
                </a:cubicBezTo>
                <a:cubicBezTo>
                  <a:pt x="2392395" y="-17917"/>
                  <a:pt x="2630979" y="49283"/>
                  <a:pt x="2856492" y="0"/>
                </a:cubicBezTo>
                <a:cubicBezTo>
                  <a:pt x="3082005" y="-49283"/>
                  <a:pt x="3181974" y="28783"/>
                  <a:pt x="3268769" y="0"/>
                </a:cubicBezTo>
                <a:cubicBezTo>
                  <a:pt x="3355564" y="-28783"/>
                  <a:pt x="3500328" y="29205"/>
                  <a:pt x="3681046" y="0"/>
                </a:cubicBezTo>
                <a:cubicBezTo>
                  <a:pt x="3861764" y="-29205"/>
                  <a:pt x="3873717" y="1926"/>
                  <a:pt x="4004978" y="0"/>
                </a:cubicBezTo>
                <a:cubicBezTo>
                  <a:pt x="4136239" y="-1926"/>
                  <a:pt x="4223043" y="33570"/>
                  <a:pt x="4328910" y="0"/>
                </a:cubicBezTo>
                <a:cubicBezTo>
                  <a:pt x="4434777" y="-33570"/>
                  <a:pt x="4582307" y="22974"/>
                  <a:pt x="4829532" y="0"/>
                </a:cubicBezTo>
                <a:cubicBezTo>
                  <a:pt x="5076757" y="-22974"/>
                  <a:pt x="5130978" y="11117"/>
                  <a:pt x="5418499" y="0"/>
                </a:cubicBezTo>
                <a:cubicBezTo>
                  <a:pt x="5706020" y="-11117"/>
                  <a:pt x="5723402" y="23104"/>
                  <a:pt x="5830777" y="0"/>
                </a:cubicBezTo>
                <a:cubicBezTo>
                  <a:pt x="5938152" y="-23104"/>
                  <a:pt x="6417315" y="76579"/>
                  <a:pt x="6596434" y="0"/>
                </a:cubicBezTo>
                <a:cubicBezTo>
                  <a:pt x="6775553" y="-76579"/>
                  <a:pt x="6819606" y="19821"/>
                  <a:pt x="6920366" y="0"/>
                </a:cubicBezTo>
                <a:cubicBezTo>
                  <a:pt x="7021126" y="-19821"/>
                  <a:pt x="7438319" y="11068"/>
                  <a:pt x="7597679" y="0"/>
                </a:cubicBezTo>
                <a:cubicBezTo>
                  <a:pt x="7757039" y="-11068"/>
                  <a:pt x="7906465" y="43954"/>
                  <a:pt x="8186646" y="0"/>
                </a:cubicBezTo>
                <a:cubicBezTo>
                  <a:pt x="8466827" y="-43954"/>
                  <a:pt x="8674102" y="7496"/>
                  <a:pt x="8834510" y="0"/>
                </a:cubicBezTo>
                <a:cubicBezTo>
                  <a:pt x="8868152" y="249269"/>
                  <a:pt x="8790405" y="278707"/>
                  <a:pt x="8834510" y="525414"/>
                </a:cubicBezTo>
                <a:cubicBezTo>
                  <a:pt x="8878615" y="772121"/>
                  <a:pt x="8781742" y="812248"/>
                  <a:pt x="8834510" y="1010412"/>
                </a:cubicBezTo>
                <a:cubicBezTo>
                  <a:pt x="8887278" y="1208576"/>
                  <a:pt x="8829201" y="1276103"/>
                  <a:pt x="8834510" y="1475202"/>
                </a:cubicBezTo>
                <a:cubicBezTo>
                  <a:pt x="8839819" y="1674301"/>
                  <a:pt x="8817120" y="1807478"/>
                  <a:pt x="8834510" y="2020824"/>
                </a:cubicBezTo>
                <a:cubicBezTo>
                  <a:pt x="8635418" y="2027442"/>
                  <a:pt x="8506110" y="1952358"/>
                  <a:pt x="8245543" y="2020824"/>
                </a:cubicBezTo>
                <a:cubicBezTo>
                  <a:pt x="7984976" y="2089290"/>
                  <a:pt x="8010384" y="1990757"/>
                  <a:pt x="7833266" y="2020824"/>
                </a:cubicBezTo>
                <a:cubicBezTo>
                  <a:pt x="7656148" y="2050891"/>
                  <a:pt x="7365027" y="2005462"/>
                  <a:pt x="7244298" y="2020824"/>
                </a:cubicBezTo>
                <a:cubicBezTo>
                  <a:pt x="7123569" y="2036186"/>
                  <a:pt x="6987048" y="1972198"/>
                  <a:pt x="6743676" y="2020824"/>
                </a:cubicBezTo>
                <a:cubicBezTo>
                  <a:pt x="6500304" y="2069450"/>
                  <a:pt x="6375948" y="1988799"/>
                  <a:pt x="6243054" y="2020824"/>
                </a:cubicBezTo>
                <a:cubicBezTo>
                  <a:pt x="6110160" y="2052849"/>
                  <a:pt x="5761113" y="1953915"/>
                  <a:pt x="5565741" y="2020824"/>
                </a:cubicBezTo>
                <a:cubicBezTo>
                  <a:pt x="5370369" y="2087733"/>
                  <a:pt x="5336157" y="1991697"/>
                  <a:pt x="5153464" y="2020824"/>
                </a:cubicBezTo>
                <a:cubicBezTo>
                  <a:pt x="4970771" y="2049951"/>
                  <a:pt x="4704195" y="2011791"/>
                  <a:pt x="4476152" y="2020824"/>
                </a:cubicBezTo>
                <a:cubicBezTo>
                  <a:pt x="4248109" y="2029857"/>
                  <a:pt x="4108707" y="1994382"/>
                  <a:pt x="3975530" y="2020824"/>
                </a:cubicBezTo>
                <a:cubicBezTo>
                  <a:pt x="3842353" y="2047266"/>
                  <a:pt x="3417477" y="2015081"/>
                  <a:pt x="3209872" y="2020824"/>
                </a:cubicBezTo>
                <a:cubicBezTo>
                  <a:pt x="3002267" y="2026567"/>
                  <a:pt x="2819710" y="1994474"/>
                  <a:pt x="2709250" y="2020824"/>
                </a:cubicBezTo>
                <a:cubicBezTo>
                  <a:pt x="2598790" y="2047174"/>
                  <a:pt x="2394954" y="1958957"/>
                  <a:pt x="2120282" y="2020824"/>
                </a:cubicBezTo>
                <a:cubicBezTo>
                  <a:pt x="1845610" y="2082691"/>
                  <a:pt x="1701153" y="1987788"/>
                  <a:pt x="1442970" y="2020824"/>
                </a:cubicBezTo>
                <a:cubicBezTo>
                  <a:pt x="1184787" y="2053860"/>
                  <a:pt x="1059028" y="1981622"/>
                  <a:pt x="677312" y="2020824"/>
                </a:cubicBezTo>
                <a:cubicBezTo>
                  <a:pt x="295596" y="2060026"/>
                  <a:pt x="292409" y="2017788"/>
                  <a:pt x="0" y="2020824"/>
                </a:cubicBezTo>
                <a:cubicBezTo>
                  <a:pt x="-58567" y="1774112"/>
                  <a:pt x="30496" y="1699387"/>
                  <a:pt x="0" y="1515618"/>
                </a:cubicBezTo>
                <a:cubicBezTo>
                  <a:pt x="-30496" y="1331849"/>
                  <a:pt x="49814" y="1096024"/>
                  <a:pt x="0" y="969996"/>
                </a:cubicBezTo>
                <a:cubicBezTo>
                  <a:pt x="-49814" y="843968"/>
                  <a:pt x="5292" y="692889"/>
                  <a:pt x="0" y="525414"/>
                </a:cubicBezTo>
                <a:cubicBezTo>
                  <a:pt x="-5292" y="357939"/>
                  <a:pt x="58601" y="185957"/>
                  <a:pt x="0" y="0"/>
                </a:cubicBezTo>
                <a:close/>
              </a:path>
            </a:pathLst>
          </a:custGeom>
          <a:solidFill>
            <a:srgbClr val="6A2E92"/>
          </a:solidFill>
          <a:ln>
            <a:solidFill>
              <a:schemeClr val="tx1"/>
            </a:solidFill>
            <a:extLst>
              <a:ext uri="{C807C97D-BFC1-408E-A445-0C87EB9F89A2}">
                <ask:lineSketchStyleProps xmlns:ask="http://schemas.microsoft.com/office/drawing/2018/sketchyshapes" sd="178901308">
                  <ask:type>
                    <ask:lineSketchScribble/>
                  </ask:type>
                </ask:lineSketchStyleProps>
              </a:ext>
            </a:extLst>
          </a:ln>
        </p:spPr>
        <p:txBody>
          <a:bodyPr anchor="ctr">
            <a:normAutofit/>
          </a:bodyPr>
          <a:lstStyle/>
          <a:p>
            <a:pPr algn="ctr"/>
            <a:r>
              <a:rPr lang="en-US" sz="3200" dirty="0">
                <a:solidFill>
                  <a:schemeClr val="bg1"/>
                </a:solidFill>
                <a:latin typeface="Bahnschrift"/>
              </a:rPr>
              <a:t>Connectionless </a:t>
            </a:r>
            <a:br>
              <a:rPr lang="en-US" sz="3200" dirty="0">
                <a:solidFill>
                  <a:schemeClr val="bg1"/>
                </a:solidFill>
                <a:latin typeface="Bahnschrift"/>
              </a:rPr>
            </a:br>
            <a:r>
              <a:rPr lang="en-US" sz="3200" dirty="0">
                <a:solidFill>
                  <a:schemeClr val="bg1"/>
                </a:solidFill>
                <a:latin typeface="Bahnschrift"/>
              </a:rPr>
              <a:t>V/S </a:t>
            </a:r>
            <a:br>
              <a:rPr lang="en-US" sz="3200" dirty="0">
                <a:solidFill>
                  <a:schemeClr val="bg1"/>
                </a:solidFill>
                <a:latin typeface="Bahnschrift"/>
              </a:rPr>
            </a:br>
            <a:r>
              <a:rPr lang="en-US" sz="3200" dirty="0">
                <a:solidFill>
                  <a:schemeClr val="bg1"/>
                </a:solidFill>
                <a:latin typeface="Bahnschrift"/>
              </a:rPr>
              <a:t>Connection-Oriented Service</a:t>
            </a:r>
          </a:p>
        </p:txBody>
      </p:sp>
    </p:spTree>
    <p:extLst>
      <p:ext uri="{BB962C8B-B14F-4D97-AF65-F5344CB8AC3E}">
        <p14:creationId xmlns:p14="http://schemas.microsoft.com/office/powerpoint/2010/main" val="140137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5DF9D0-E301-4B88-81F8-B3B02C54B60E}"/>
              </a:ext>
            </a:extLst>
          </p:cNvPr>
          <p:cNvSpPr>
            <a:spLocks noGrp="1"/>
          </p:cNvSpPr>
          <p:nvPr>
            <p:ph idx="1"/>
          </p:nvPr>
        </p:nvSpPr>
        <p:spPr/>
        <p:txBody>
          <a:bodyPr/>
          <a:lstStyle/>
          <a:p>
            <a:pPr marL="0" indent="0">
              <a:buNone/>
            </a:pPr>
            <a:r>
              <a:rPr lang="en-US" dirty="0"/>
              <a:t>After this lecture you will be able to</a:t>
            </a:r>
          </a:p>
          <a:p>
            <a:pPr lvl="1"/>
            <a:r>
              <a:rPr lang="en-US" sz="2600" dirty="0"/>
              <a:t>understanding services of transport layer</a:t>
            </a:r>
          </a:p>
          <a:p>
            <a:endParaRPr lang="en-US" dirty="0"/>
          </a:p>
          <a:p>
            <a:endParaRPr lang="en-US" dirty="0"/>
          </a:p>
        </p:txBody>
      </p:sp>
    </p:spTree>
    <p:extLst>
      <p:ext uri="{BB962C8B-B14F-4D97-AF65-F5344CB8AC3E}">
        <p14:creationId xmlns:p14="http://schemas.microsoft.com/office/powerpoint/2010/main" val="618852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37022" y="1603332"/>
            <a:ext cx="8319868" cy="3757807"/>
          </a:xfrm>
          <a:prstGeom prst="rect">
            <a:avLst/>
          </a:prstGeom>
        </p:spPr>
      </p:pic>
      <p:sp>
        <p:nvSpPr>
          <p:cNvPr id="3" name="Title 2"/>
          <p:cNvSpPr>
            <a:spLocks noGrp="1"/>
          </p:cNvSpPr>
          <p:nvPr>
            <p:ph type="title"/>
          </p:nvPr>
        </p:nvSpPr>
        <p:spPr/>
        <p:txBody>
          <a:bodyPr/>
          <a:lstStyle/>
          <a:p>
            <a:r>
              <a:rPr lang="en-US" dirty="0">
                <a:latin typeface="Bahnschrift SemiBold" panose="020B0502040204020203" pitchFamily="34" charset="0"/>
              </a:rPr>
              <a:t>Connectionless Service</a:t>
            </a:r>
          </a:p>
        </p:txBody>
      </p:sp>
      <p:sp>
        <p:nvSpPr>
          <p:cNvPr id="5" name="Rectangle 4"/>
          <p:cNvSpPr/>
          <p:nvPr/>
        </p:nvSpPr>
        <p:spPr>
          <a:xfrm>
            <a:off x="2483361" y="5672581"/>
            <a:ext cx="3934282" cy="658835"/>
          </a:xfrm>
          <a:prstGeom prst="rect">
            <a:avLst/>
          </a:prstGeom>
        </p:spPr>
        <p:txBody>
          <a:bodyPr wrap="none">
            <a:spAutoFit/>
          </a:bodyPr>
          <a:lstStyle/>
          <a:p>
            <a:pPr>
              <a:lnSpc>
                <a:spcPct val="150000"/>
              </a:lnSpc>
            </a:pPr>
            <a:r>
              <a:rPr lang="en-US" sz="2800" dirty="0">
                <a:latin typeface="Bahnschrift" panose="020B0502040204020203"/>
              </a:rPr>
              <a:t>UDP is connectionless.</a:t>
            </a:r>
          </a:p>
        </p:txBody>
      </p:sp>
    </p:spTree>
    <p:extLst>
      <p:ext uri="{BB962C8B-B14F-4D97-AF65-F5344CB8AC3E}">
        <p14:creationId xmlns:p14="http://schemas.microsoft.com/office/powerpoint/2010/main" val="53165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Bahnschrift SemiBold" panose="020B0502040204020203" pitchFamily="34" charset="0"/>
              </a:rPr>
              <a:t>Connection-oriented Service</a:t>
            </a:r>
          </a:p>
        </p:txBody>
      </p:sp>
      <p:pic>
        <p:nvPicPr>
          <p:cNvPr id="6" name="Content Placeholder 5"/>
          <p:cNvPicPr>
            <a:picLocks noGrp="1" noChangeAspect="1"/>
          </p:cNvPicPr>
          <p:nvPr>
            <p:ph idx="1"/>
          </p:nvPr>
        </p:nvPicPr>
        <p:blipFill>
          <a:blip r:embed="rId2"/>
          <a:stretch>
            <a:fillRect/>
          </a:stretch>
        </p:blipFill>
        <p:spPr>
          <a:xfrm>
            <a:off x="513012" y="1816274"/>
            <a:ext cx="8536605" cy="3770334"/>
          </a:xfrm>
          <a:prstGeom prst="rect">
            <a:avLst/>
          </a:prstGeom>
        </p:spPr>
      </p:pic>
      <p:sp>
        <p:nvSpPr>
          <p:cNvPr id="7" name="Rectangle 6"/>
          <p:cNvSpPr/>
          <p:nvPr/>
        </p:nvSpPr>
        <p:spPr>
          <a:xfrm>
            <a:off x="608036" y="5698722"/>
            <a:ext cx="8197761" cy="523220"/>
          </a:xfrm>
          <a:prstGeom prst="rect">
            <a:avLst/>
          </a:prstGeom>
        </p:spPr>
        <p:txBody>
          <a:bodyPr wrap="square">
            <a:spAutoFit/>
          </a:bodyPr>
          <a:lstStyle/>
          <a:p>
            <a:r>
              <a:rPr lang="en-US" sz="2800" dirty="0">
                <a:latin typeface="Bahnschrift" panose="020B0502040204020203"/>
              </a:rPr>
              <a:t>TCP and SCTP are connection-oriented protocols.</a:t>
            </a:r>
          </a:p>
        </p:txBody>
      </p:sp>
    </p:spTree>
    <p:extLst>
      <p:ext uri="{BB962C8B-B14F-4D97-AF65-F5344CB8AC3E}">
        <p14:creationId xmlns:p14="http://schemas.microsoft.com/office/powerpoint/2010/main" val="935307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03768"/>
            <a:ext cx="7886700" cy="1650464"/>
          </a:xfrm>
          <a:custGeom>
            <a:avLst/>
            <a:gdLst>
              <a:gd name="connsiteX0" fmla="*/ 0 w 7886700"/>
              <a:gd name="connsiteY0" fmla="*/ 0 h 1650464"/>
              <a:gd name="connsiteX1" fmla="*/ 721070 w 7886700"/>
              <a:gd name="connsiteY1" fmla="*/ 0 h 1650464"/>
              <a:gd name="connsiteX2" fmla="*/ 1284405 w 7886700"/>
              <a:gd name="connsiteY2" fmla="*/ 0 h 1650464"/>
              <a:gd name="connsiteX3" fmla="*/ 1768874 w 7886700"/>
              <a:gd name="connsiteY3" fmla="*/ 0 h 1650464"/>
              <a:gd name="connsiteX4" fmla="*/ 2095609 w 7886700"/>
              <a:gd name="connsiteY4" fmla="*/ 0 h 1650464"/>
              <a:gd name="connsiteX5" fmla="*/ 2737812 w 7886700"/>
              <a:gd name="connsiteY5" fmla="*/ 0 h 1650464"/>
              <a:gd name="connsiteX6" fmla="*/ 3458881 w 7886700"/>
              <a:gd name="connsiteY6" fmla="*/ 0 h 1650464"/>
              <a:gd name="connsiteX7" fmla="*/ 4179951 w 7886700"/>
              <a:gd name="connsiteY7" fmla="*/ 0 h 1650464"/>
              <a:gd name="connsiteX8" fmla="*/ 4585553 w 7886700"/>
              <a:gd name="connsiteY8" fmla="*/ 0 h 1650464"/>
              <a:gd name="connsiteX9" fmla="*/ 4912287 w 7886700"/>
              <a:gd name="connsiteY9" fmla="*/ 0 h 1650464"/>
              <a:gd name="connsiteX10" fmla="*/ 5396756 w 7886700"/>
              <a:gd name="connsiteY10" fmla="*/ 0 h 1650464"/>
              <a:gd name="connsiteX11" fmla="*/ 5802358 w 7886700"/>
              <a:gd name="connsiteY11" fmla="*/ 0 h 1650464"/>
              <a:gd name="connsiteX12" fmla="*/ 6365694 w 7886700"/>
              <a:gd name="connsiteY12" fmla="*/ 0 h 1650464"/>
              <a:gd name="connsiteX13" fmla="*/ 6692428 w 7886700"/>
              <a:gd name="connsiteY13" fmla="*/ 0 h 1650464"/>
              <a:gd name="connsiteX14" fmla="*/ 7334631 w 7886700"/>
              <a:gd name="connsiteY14" fmla="*/ 0 h 1650464"/>
              <a:gd name="connsiteX15" fmla="*/ 7886700 w 7886700"/>
              <a:gd name="connsiteY15" fmla="*/ 0 h 1650464"/>
              <a:gd name="connsiteX16" fmla="*/ 7886700 w 7886700"/>
              <a:gd name="connsiteY16" fmla="*/ 517145 h 1650464"/>
              <a:gd name="connsiteX17" fmla="*/ 7886700 w 7886700"/>
              <a:gd name="connsiteY17" fmla="*/ 1050795 h 1650464"/>
              <a:gd name="connsiteX18" fmla="*/ 7886700 w 7886700"/>
              <a:gd name="connsiteY18" fmla="*/ 1650464 h 1650464"/>
              <a:gd name="connsiteX19" fmla="*/ 7481098 w 7886700"/>
              <a:gd name="connsiteY19" fmla="*/ 1650464 h 1650464"/>
              <a:gd name="connsiteX20" fmla="*/ 7154364 w 7886700"/>
              <a:gd name="connsiteY20" fmla="*/ 1650464 h 1650464"/>
              <a:gd name="connsiteX21" fmla="*/ 6827629 w 7886700"/>
              <a:gd name="connsiteY21" fmla="*/ 1650464 h 1650464"/>
              <a:gd name="connsiteX22" fmla="*/ 6185426 w 7886700"/>
              <a:gd name="connsiteY22" fmla="*/ 1650464 h 1650464"/>
              <a:gd name="connsiteX23" fmla="*/ 5464356 w 7886700"/>
              <a:gd name="connsiteY23" fmla="*/ 1650464 h 1650464"/>
              <a:gd name="connsiteX24" fmla="*/ 5137622 w 7886700"/>
              <a:gd name="connsiteY24" fmla="*/ 1650464 h 1650464"/>
              <a:gd name="connsiteX25" fmla="*/ 4810887 w 7886700"/>
              <a:gd name="connsiteY25" fmla="*/ 1650464 h 1650464"/>
              <a:gd name="connsiteX26" fmla="*/ 4089817 w 7886700"/>
              <a:gd name="connsiteY26" fmla="*/ 1650464 h 1650464"/>
              <a:gd name="connsiteX27" fmla="*/ 3763083 w 7886700"/>
              <a:gd name="connsiteY27" fmla="*/ 1650464 h 1650464"/>
              <a:gd name="connsiteX28" fmla="*/ 3199747 w 7886700"/>
              <a:gd name="connsiteY28" fmla="*/ 1650464 h 1650464"/>
              <a:gd name="connsiteX29" fmla="*/ 2873012 w 7886700"/>
              <a:gd name="connsiteY29" fmla="*/ 1650464 h 1650464"/>
              <a:gd name="connsiteX30" fmla="*/ 2151942 w 7886700"/>
              <a:gd name="connsiteY30" fmla="*/ 1650464 h 1650464"/>
              <a:gd name="connsiteX31" fmla="*/ 1667474 w 7886700"/>
              <a:gd name="connsiteY31" fmla="*/ 1650464 h 1650464"/>
              <a:gd name="connsiteX32" fmla="*/ 1025271 w 7886700"/>
              <a:gd name="connsiteY32" fmla="*/ 1650464 h 1650464"/>
              <a:gd name="connsiteX33" fmla="*/ 698536 w 7886700"/>
              <a:gd name="connsiteY33" fmla="*/ 1650464 h 1650464"/>
              <a:gd name="connsiteX34" fmla="*/ 0 w 7886700"/>
              <a:gd name="connsiteY34" fmla="*/ 1650464 h 1650464"/>
              <a:gd name="connsiteX35" fmla="*/ 0 w 7886700"/>
              <a:gd name="connsiteY35" fmla="*/ 1067300 h 1650464"/>
              <a:gd name="connsiteX36" fmla="*/ 0 w 7886700"/>
              <a:gd name="connsiteY36" fmla="*/ 517145 h 1650464"/>
              <a:gd name="connsiteX37" fmla="*/ 0 w 7886700"/>
              <a:gd name="connsiteY37" fmla="*/ 0 h 1650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886700" h="1650464" fill="none" extrusionOk="0">
                <a:moveTo>
                  <a:pt x="0" y="0"/>
                </a:moveTo>
                <a:cubicBezTo>
                  <a:pt x="160399" y="-38822"/>
                  <a:pt x="460885" y="80117"/>
                  <a:pt x="721070" y="0"/>
                </a:cubicBezTo>
                <a:cubicBezTo>
                  <a:pt x="981255" y="-80117"/>
                  <a:pt x="1101257" y="56373"/>
                  <a:pt x="1284405" y="0"/>
                </a:cubicBezTo>
                <a:cubicBezTo>
                  <a:pt x="1467554" y="-56373"/>
                  <a:pt x="1647420" y="37081"/>
                  <a:pt x="1768874" y="0"/>
                </a:cubicBezTo>
                <a:cubicBezTo>
                  <a:pt x="1890328" y="-37081"/>
                  <a:pt x="1939391" y="27131"/>
                  <a:pt x="2095609" y="0"/>
                </a:cubicBezTo>
                <a:cubicBezTo>
                  <a:pt x="2251827" y="-27131"/>
                  <a:pt x="2433397" y="66107"/>
                  <a:pt x="2737812" y="0"/>
                </a:cubicBezTo>
                <a:cubicBezTo>
                  <a:pt x="3042227" y="-66107"/>
                  <a:pt x="3294703" y="41400"/>
                  <a:pt x="3458881" y="0"/>
                </a:cubicBezTo>
                <a:cubicBezTo>
                  <a:pt x="3623059" y="-41400"/>
                  <a:pt x="3850770" y="52208"/>
                  <a:pt x="4179951" y="0"/>
                </a:cubicBezTo>
                <a:cubicBezTo>
                  <a:pt x="4509132" y="-52208"/>
                  <a:pt x="4431170" y="41370"/>
                  <a:pt x="4585553" y="0"/>
                </a:cubicBezTo>
                <a:cubicBezTo>
                  <a:pt x="4739936" y="-41370"/>
                  <a:pt x="4839664" y="31498"/>
                  <a:pt x="4912287" y="0"/>
                </a:cubicBezTo>
                <a:cubicBezTo>
                  <a:pt x="4984910" y="-31498"/>
                  <a:pt x="5289442" y="44891"/>
                  <a:pt x="5396756" y="0"/>
                </a:cubicBezTo>
                <a:cubicBezTo>
                  <a:pt x="5504070" y="-44891"/>
                  <a:pt x="5670767" y="41234"/>
                  <a:pt x="5802358" y="0"/>
                </a:cubicBezTo>
                <a:cubicBezTo>
                  <a:pt x="5933949" y="-41234"/>
                  <a:pt x="6243855" y="12889"/>
                  <a:pt x="6365694" y="0"/>
                </a:cubicBezTo>
                <a:cubicBezTo>
                  <a:pt x="6487533" y="-12889"/>
                  <a:pt x="6625789" y="13810"/>
                  <a:pt x="6692428" y="0"/>
                </a:cubicBezTo>
                <a:cubicBezTo>
                  <a:pt x="6759067" y="-13810"/>
                  <a:pt x="7176334" y="40215"/>
                  <a:pt x="7334631" y="0"/>
                </a:cubicBezTo>
                <a:cubicBezTo>
                  <a:pt x="7492928" y="-40215"/>
                  <a:pt x="7639723" y="27686"/>
                  <a:pt x="7886700" y="0"/>
                </a:cubicBezTo>
                <a:cubicBezTo>
                  <a:pt x="7927724" y="160455"/>
                  <a:pt x="7878047" y="285174"/>
                  <a:pt x="7886700" y="517145"/>
                </a:cubicBezTo>
                <a:cubicBezTo>
                  <a:pt x="7895353" y="749116"/>
                  <a:pt x="7875113" y="855524"/>
                  <a:pt x="7886700" y="1050795"/>
                </a:cubicBezTo>
                <a:cubicBezTo>
                  <a:pt x="7898287" y="1246066"/>
                  <a:pt x="7821403" y="1465671"/>
                  <a:pt x="7886700" y="1650464"/>
                </a:cubicBezTo>
                <a:cubicBezTo>
                  <a:pt x="7703445" y="1674916"/>
                  <a:pt x="7608597" y="1626436"/>
                  <a:pt x="7481098" y="1650464"/>
                </a:cubicBezTo>
                <a:cubicBezTo>
                  <a:pt x="7353599" y="1674492"/>
                  <a:pt x="7250057" y="1628956"/>
                  <a:pt x="7154364" y="1650464"/>
                </a:cubicBezTo>
                <a:cubicBezTo>
                  <a:pt x="7058671" y="1671972"/>
                  <a:pt x="6940487" y="1629718"/>
                  <a:pt x="6827629" y="1650464"/>
                </a:cubicBezTo>
                <a:cubicBezTo>
                  <a:pt x="6714771" y="1671210"/>
                  <a:pt x="6485525" y="1647185"/>
                  <a:pt x="6185426" y="1650464"/>
                </a:cubicBezTo>
                <a:cubicBezTo>
                  <a:pt x="5885327" y="1653743"/>
                  <a:pt x="5638007" y="1602733"/>
                  <a:pt x="5464356" y="1650464"/>
                </a:cubicBezTo>
                <a:cubicBezTo>
                  <a:pt x="5290705" y="1698195"/>
                  <a:pt x="5291615" y="1613239"/>
                  <a:pt x="5137622" y="1650464"/>
                </a:cubicBezTo>
                <a:cubicBezTo>
                  <a:pt x="4983629" y="1687689"/>
                  <a:pt x="4947381" y="1647800"/>
                  <a:pt x="4810887" y="1650464"/>
                </a:cubicBezTo>
                <a:cubicBezTo>
                  <a:pt x="4674394" y="1653128"/>
                  <a:pt x="4374068" y="1620019"/>
                  <a:pt x="4089817" y="1650464"/>
                </a:cubicBezTo>
                <a:cubicBezTo>
                  <a:pt x="3805566" y="1680909"/>
                  <a:pt x="3905058" y="1632719"/>
                  <a:pt x="3763083" y="1650464"/>
                </a:cubicBezTo>
                <a:cubicBezTo>
                  <a:pt x="3621108" y="1668209"/>
                  <a:pt x="3481056" y="1632272"/>
                  <a:pt x="3199747" y="1650464"/>
                </a:cubicBezTo>
                <a:cubicBezTo>
                  <a:pt x="2918438" y="1668656"/>
                  <a:pt x="2960142" y="1638193"/>
                  <a:pt x="2873012" y="1650464"/>
                </a:cubicBezTo>
                <a:cubicBezTo>
                  <a:pt x="2785883" y="1662735"/>
                  <a:pt x="2382967" y="1620253"/>
                  <a:pt x="2151942" y="1650464"/>
                </a:cubicBezTo>
                <a:cubicBezTo>
                  <a:pt x="1920917" y="1680675"/>
                  <a:pt x="1806861" y="1644932"/>
                  <a:pt x="1667474" y="1650464"/>
                </a:cubicBezTo>
                <a:cubicBezTo>
                  <a:pt x="1528087" y="1655996"/>
                  <a:pt x="1161734" y="1591041"/>
                  <a:pt x="1025271" y="1650464"/>
                </a:cubicBezTo>
                <a:cubicBezTo>
                  <a:pt x="888808" y="1709887"/>
                  <a:pt x="817132" y="1646342"/>
                  <a:pt x="698536" y="1650464"/>
                </a:cubicBezTo>
                <a:cubicBezTo>
                  <a:pt x="579940" y="1654586"/>
                  <a:pt x="146462" y="1624030"/>
                  <a:pt x="0" y="1650464"/>
                </a:cubicBezTo>
                <a:cubicBezTo>
                  <a:pt x="-4201" y="1520338"/>
                  <a:pt x="5293" y="1251972"/>
                  <a:pt x="0" y="1067300"/>
                </a:cubicBezTo>
                <a:cubicBezTo>
                  <a:pt x="-5293" y="882628"/>
                  <a:pt x="41942" y="694111"/>
                  <a:pt x="0" y="517145"/>
                </a:cubicBezTo>
                <a:cubicBezTo>
                  <a:pt x="-41942" y="340180"/>
                  <a:pt x="1753" y="166530"/>
                  <a:pt x="0" y="0"/>
                </a:cubicBezTo>
                <a:close/>
              </a:path>
              <a:path w="7886700" h="1650464" stroke="0" extrusionOk="0">
                <a:moveTo>
                  <a:pt x="0" y="0"/>
                </a:moveTo>
                <a:cubicBezTo>
                  <a:pt x="164228" y="-83564"/>
                  <a:pt x="417223" y="33657"/>
                  <a:pt x="721070" y="0"/>
                </a:cubicBezTo>
                <a:cubicBezTo>
                  <a:pt x="1024917" y="-33657"/>
                  <a:pt x="976938" y="40927"/>
                  <a:pt x="1126671" y="0"/>
                </a:cubicBezTo>
                <a:cubicBezTo>
                  <a:pt x="1276404" y="-40927"/>
                  <a:pt x="1438898" y="7264"/>
                  <a:pt x="1690007" y="0"/>
                </a:cubicBezTo>
                <a:cubicBezTo>
                  <a:pt x="1941116" y="-7264"/>
                  <a:pt x="2252789" y="70188"/>
                  <a:pt x="2411077" y="0"/>
                </a:cubicBezTo>
                <a:cubicBezTo>
                  <a:pt x="2569365" y="-70188"/>
                  <a:pt x="2752239" y="37524"/>
                  <a:pt x="2895546" y="0"/>
                </a:cubicBezTo>
                <a:cubicBezTo>
                  <a:pt x="3038853" y="-37524"/>
                  <a:pt x="3129370" y="9710"/>
                  <a:pt x="3301147" y="0"/>
                </a:cubicBezTo>
                <a:cubicBezTo>
                  <a:pt x="3472924" y="-9710"/>
                  <a:pt x="3696375" y="42415"/>
                  <a:pt x="3943350" y="0"/>
                </a:cubicBezTo>
                <a:cubicBezTo>
                  <a:pt x="4190325" y="-42415"/>
                  <a:pt x="4166314" y="37640"/>
                  <a:pt x="4270085" y="0"/>
                </a:cubicBezTo>
                <a:cubicBezTo>
                  <a:pt x="4373856" y="-37640"/>
                  <a:pt x="4824481" y="43624"/>
                  <a:pt x="4991154" y="0"/>
                </a:cubicBezTo>
                <a:cubicBezTo>
                  <a:pt x="5157827" y="-43624"/>
                  <a:pt x="5309771" y="7043"/>
                  <a:pt x="5396756" y="0"/>
                </a:cubicBezTo>
                <a:cubicBezTo>
                  <a:pt x="5483741" y="-7043"/>
                  <a:pt x="5729406" y="43570"/>
                  <a:pt x="5881225" y="0"/>
                </a:cubicBezTo>
                <a:cubicBezTo>
                  <a:pt x="6033044" y="-43570"/>
                  <a:pt x="6324064" y="81942"/>
                  <a:pt x="6602295" y="0"/>
                </a:cubicBezTo>
                <a:cubicBezTo>
                  <a:pt x="6880526" y="-81942"/>
                  <a:pt x="6967340" y="6013"/>
                  <a:pt x="7323364" y="0"/>
                </a:cubicBezTo>
                <a:cubicBezTo>
                  <a:pt x="7679388" y="-6013"/>
                  <a:pt x="7747100" y="55821"/>
                  <a:pt x="7886700" y="0"/>
                </a:cubicBezTo>
                <a:cubicBezTo>
                  <a:pt x="7908279" y="212156"/>
                  <a:pt x="7862517" y="420956"/>
                  <a:pt x="7886700" y="533650"/>
                </a:cubicBezTo>
                <a:cubicBezTo>
                  <a:pt x="7910883" y="646344"/>
                  <a:pt x="7880339" y="845913"/>
                  <a:pt x="7886700" y="1083805"/>
                </a:cubicBezTo>
                <a:cubicBezTo>
                  <a:pt x="7893061" y="1321698"/>
                  <a:pt x="7883604" y="1497852"/>
                  <a:pt x="7886700" y="1650464"/>
                </a:cubicBezTo>
                <a:cubicBezTo>
                  <a:pt x="7698931" y="1673068"/>
                  <a:pt x="7442602" y="1640531"/>
                  <a:pt x="7244497" y="1650464"/>
                </a:cubicBezTo>
                <a:cubicBezTo>
                  <a:pt x="7046392" y="1660397"/>
                  <a:pt x="6988781" y="1638960"/>
                  <a:pt x="6917763" y="1650464"/>
                </a:cubicBezTo>
                <a:cubicBezTo>
                  <a:pt x="6846745" y="1661968"/>
                  <a:pt x="6519687" y="1615590"/>
                  <a:pt x="6354427" y="1650464"/>
                </a:cubicBezTo>
                <a:cubicBezTo>
                  <a:pt x="6189167" y="1685338"/>
                  <a:pt x="6165912" y="1613591"/>
                  <a:pt x="6027692" y="1650464"/>
                </a:cubicBezTo>
                <a:cubicBezTo>
                  <a:pt x="5889473" y="1687337"/>
                  <a:pt x="5530370" y="1587751"/>
                  <a:pt x="5385489" y="1650464"/>
                </a:cubicBezTo>
                <a:cubicBezTo>
                  <a:pt x="5240608" y="1713177"/>
                  <a:pt x="5141756" y="1613515"/>
                  <a:pt x="4901021" y="1650464"/>
                </a:cubicBezTo>
                <a:cubicBezTo>
                  <a:pt x="4660286" y="1687413"/>
                  <a:pt x="4569062" y="1608655"/>
                  <a:pt x="4416552" y="1650464"/>
                </a:cubicBezTo>
                <a:cubicBezTo>
                  <a:pt x="4264042" y="1692273"/>
                  <a:pt x="4040252" y="1637114"/>
                  <a:pt x="3932083" y="1650464"/>
                </a:cubicBezTo>
                <a:cubicBezTo>
                  <a:pt x="3823914" y="1663814"/>
                  <a:pt x="3759576" y="1622419"/>
                  <a:pt x="3605349" y="1650464"/>
                </a:cubicBezTo>
                <a:cubicBezTo>
                  <a:pt x="3451122" y="1678509"/>
                  <a:pt x="3288180" y="1593284"/>
                  <a:pt x="3120880" y="1650464"/>
                </a:cubicBezTo>
                <a:cubicBezTo>
                  <a:pt x="2953580" y="1707644"/>
                  <a:pt x="2752743" y="1647502"/>
                  <a:pt x="2557544" y="1650464"/>
                </a:cubicBezTo>
                <a:cubicBezTo>
                  <a:pt x="2362345" y="1653426"/>
                  <a:pt x="2275999" y="1641300"/>
                  <a:pt x="2073075" y="1650464"/>
                </a:cubicBezTo>
                <a:cubicBezTo>
                  <a:pt x="1870151" y="1659628"/>
                  <a:pt x="1703636" y="1600091"/>
                  <a:pt x="1588607" y="1650464"/>
                </a:cubicBezTo>
                <a:cubicBezTo>
                  <a:pt x="1473578" y="1700837"/>
                  <a:pt x="1293978" y="1609290"/>
                  <a:pt x="1104138" y="1650464"/>
                </a:cubicBezTo>
                <a:cubicBezTo>
                  <a:pt x="914298" y="1691638"/>
                  <a:pt x="886279" y="1637303"/>
                  <a:pt x="698536" y="1650464"/>
                </a:cubicBezTo>
                <a:cubicBezTo>
                  <a:pt x="510793" y="1663625"/>
                  <a:pt x="325234" y="1588805"/>
                  <a:pt x="0" y="1650464"/>
                </a:cubicBezTo>
                <a:cubicBezTo>
                  <a:pt x="-61170" y="1416590"/>
                  <a:pt x="47408" y="1376830"/>
                  <a:pt x="0" y="1133319"/>
                </a:cubicBezTo>
                <a:cubicBezTo>
                  <a:pt x="-47408" y="889808"/>
                  <a:pt x="20909" y="807991"/>
                  <a:pt x="0" y="632678"/>
                </a:cubicBezTo>
                <a:cubicBezTo>
                  <a:pt x="-20909" y="457365"/>
                  <a:pt x="71419" y="239359"/>
                  <a:pt x="0" y="0"/>
                </a:cubicBezTo>
                <a:close/>
              </a:path>
            </a:pathLst>
          </a:custGeom>
          <a:solidFill>
            <a:srgbClr val="7030A0"/>
          </a:solidFill>
          <a:ln>
            <a:solidFill>
              <a:schemeClr val="tx1"/>
            </a:solidFill>
            <a:extLst>
              <a:ext uri="{C807C97D-BFC1-408E-A445-0C87EB9F89A2}">
                <ask:lineSketchStyleProps xmlns:ask="http://schemas.microsoft.com/office/drawing/2018/sketchyshapes" sd="3906821479">
                  <ask:type>
                    <ask:lineSketchScribble/>
                  </ask:type>
                </ask:lineSketchStyleProps>
              </a:ext>
            </a:extLst>
          </a:ln>
        </p:spPr>
        <p:txBody>
          <a:bodyPr anchor="ctr">
            <a:normAutofit/>
          </a:bodyPr>
          <a:lstStyle/>
          <a:p>
            <a:pPr algn="ctr"/>
            <a:r>
              <a:rPr lang="en-US" sz="3200" dirty="0">
                <a:solidFill>
                  <a:schemeClr val="bg1"/>
                </a:solidFill>
                <a:latin typeface="Bahnschrift"/>
              </a:rPr>
              <a:t>Reliable</a:t>
            </a:r>
            <a:br>
              <a:rPr lang="en-US" sz="3200" dirty="0">
                <a:solidFill>
                  <a:schemeClr val="bg1"/>
                </a:solidFill>
                <a:latin typeface="Bahnschrift"/>
              </a:rPr>
            </a:br>
            <a:r>
              <a:rPr lang="en-US" sz="3200" dirty="0">
                <a:solidFill>
                  <a:schemeClr val="bg1"/>
                </a:solidFill>
                <a:latin typeface="Bahnschrift"/>
              </a:rPr>
              <a:t> V/S </a:t>
            </a:r>
            <a:br>
              <a:rPr lang="en-US" sz="3200" dirty="0">
                <a:solidFill>
                  <a:schemeClr val="bg1"/>
                </a:solidFill>
                <a:latin typeface="Bahnschrift"/>
              </a:rPr>
            </a:br>
            <a:r>
              <a:rPr lang="en-US" sz="3200" dirty="0">
                <a:solidFill>
                  <a:schemeClr val="bg1"/>
                </a:solidFill>
                <a:latin typeface="Bahnschrift"/>
              </a:rPr>
              <a:t>Unreliable</a:t>
            </a:r>
          </a:p>
        </p:txBody>
      </p:sp>
    </p:spTree>
    <p:extLst>
      <p:ext uri="{BB962C8B-B14F-4D97-AF65-F5344CB8AC3E}">
        <p14:creationId xmlns:p14="http://schemas.microsoft.com/office/powerpoint/2010/main" val="2979986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lnSpc>
                <a:spcPct val="150000"/>
              </a:lnSpc>
              <a:buClrTx/>
            </a:pPr>
            <a:r>
              <a:rPr lang="en-US" dirty="0"/>
              <a:t>If the application layer program needs reliability, we use a reliable transport layer protocol by implementing </a:t>
            </a:r>
            <a:r>
              <a:rPr lang="en-US" dirty="0">
                <a:solidFill>
                  <a:schemeClr val="bg1">
                    <a:lumMod val="65000"/>
                  </a:schemeClr>
                </a:solidFill>
              </a:rPr>
              <a:t>flow and error control at the transport layer. </a:t>
            </a:r>
          </a:p>
          <a:p>
            <a:pPr algn="just">
              <a:lnSpc>
                <a:spcPct val="150000"/>
              </a:lnSpc>
              <a:buClrTx/>
            </a:pPr>
            <a:r>
              <a:rPr lang="en-US" dirty="0">
                <a:solidFill>
                  <a:schemeClr val="bg1">
                    <a:lumMod val="65000"/>
                  </a:schemeClr>
                </a:solidFill>
              </a:rPr>
              <a:t>This means a slower and more complex service.</a:t>
            </a:r>
          </a:p>
          <a:p>
            <a:pPr algn="just">
              <a:lnSpc>
                <a:spcPct val="150000"/>
              </a:lnSpc>
              <a:buClrTx/>
            </a:pPr>
            <a:r>
              <a:rPr lang="en-US" dirty="0">
                <a:solidFill>
                  <a:schemeClr val="bg1">
                    <a:lumMod val="65000"/>
                  </a:schemeClr>
                </a:solidFill>
              </a:rPr>
              <a:t>In the Internet, there are three common different transport layer protocols. UDP is connectionless and unreliable.</a:t>
            </a:r>
          </a:p>
          <a:p>
            <a:pPr algn="just">
              <a:lnSpc>
                <a:spcPct val="150000"/>
              </a:lnSpc>
              <a:buClrTx/>
            </a:pPr>
            <a:r>
              <a:rPr lang="en-US" dirty="0">
                <a:solidFill>
                  <a:schemeClr val="bg1">
                    <a:lumMod val="65000"/>
                  </a:schemeClr>
                </a:solidFill>
              </a:rPr>
              <a:t>TCP and SCTP are connection oriented and reliable.</a:t>
            </a:r>
          </a:p>
          <a:p>
            <a:pPr marL="0" indent="0" algn="just">
              <a:lnSpc>
                <a:spcPct val="150000"/>
              </a:lnSpc>
              <a:buClrTx/>
              <a:buNone/>
            </a:pPr>
            <a:endParaRPr lang="en-US" dirty="0"/>
          </a:p>
        </p:txBody>
      </p:sp>
      <p:sp>
        <p:nvSpPr>
          <p:cNvPr id="3" name="Title 2"/>
          <p:cNvSpPr>
            <a:spLocks noGrp="1"/>
          </p:cNvSpPr>
          <p:nvPr>
            <p:ph type="title"/>
          </p:nvPr>
        </p:nvSpPr>
        <p:spPr/>
        <p:txBody>
          <a:bodyPr/>
          <a:lstStyle/>
          <a:p>
            <a:r>
              <a:rPr lang="en-US" dirty="0">
                <a:latin typeface="Bahnschrift SemiBold" panose="020B0502040204020203" pitchFamily="34" charset="0"/>
              </a:rPr>
              <a:t>Reliable vs Unreliable</a:t>
            </a:r>
          </a:p>
        </p:txBody>
      </p:sp>
    </p:spTree>
    <p:extLst>
      <p:ext uri="{BB962C8B-B14F-4D97-AF65-F5344CB8AC3E}">
        <p14:creationId xmlns:p14="http://schemas.microsoft.com/office/powerpoint/2010/main" val="3026914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lnSpc>
                <a:spcPct val="150000"/>
              </a:lnSpc>
              <a:buClrTx/>
            </a:pPr>
            <a:r>
              <a:rPr lang="en-US" dirty="0">
                <a:solidFill>
                  <a:schemeClr val="bg1">
                    <a:lumMod val="65000"/>
                  </a:schemeClr>
                </a:solidFill>
              </a:rPr>
              <a:t>If the application layer program needs reliability, we use a reliable transport layer protocol by implementing flow and error control at the transport layer. </a:t>
            </a:r>
          </a:p>
          <a:p>
            <a:pPr algn="just">
              <a:lnSpc>
                <a:spcPct val="150000"/>
              </a:lnSpc>
              <a:buClrTx/>
            </a:pPr>
            <a:r>
              <a:rPr lang="en-US" dirty="0"/>
              <a:t>This means a slower and more complex service.</a:t>
            </a:r>
          </a:p>
          <a:p>
            <a:pPr algn="just">
              <a:lnSpc>
                <a:spcPct val="150000"/>
              </a:lnSpc>
              <a:buClrTx/>
            </a:pPr>
            <a:r>
              <a:rPr lang="en-US" dirty="0">
                <a:solidFill>
                  <a:schemeClr val="bg1">
                    <a:lumMod val="65000"/>
                  </a:schemeClr>
                </a:solidFill>
              </a:rPr>
              <a:t>In the Internet, there are three common different transport layer protocols. UDP is connectionless and unreliable.</a:t>
            </a:r>
          </a:p>
          <a:p>
            <a:pPr algn="just">
              <a:lnSpc>
                <a:spcPct val="150000"/>
              </a:lnSpc>
              <a:buClrTx/>
            </a:pPr>
            <a:r>
              <a:rPr lang="en-US" dirty="0">
                <a:solidFill>
                  <a:schemeClr val="bg1">
                    <a:lumMod val="65000"/>
                  </a:schemeClr>
                </a:solidFill>
              </a:rPr>
              <a:t>TCP and SCTP are connection oriented and reliable.</a:t>
            </a:r>
          </a:p>
          <a:p>
            <a:pPr marL="0" indent="0" algn="just">
              <a:lnSpc>
                <a:spcPct val="150000"/>
              </a:lnSpc>
              <a:buClrTx/>
              <a:buNone/>
            </a:pPr>
            <a:endParaRPr lang="en-US" dirty="0"/>
          </a:p>
        </p:txBody>
      </p:sp>
      <p:sp>
        <p:nvSpPr>
          <p:cNvPr id="3" name="Title 2"/>
          <p:cNvSpPr>
            <a:spLocks noGrp="1"/>
          </p:cNvSpPr>
          <p:nvPr>
            <p:ph type="title"/>
          </p:nvPr>
        </p:nvSpPr>
        <p:spPr/>
        <p:txBody>
          <a:bodyPr/>
          <a:lstStyle/>
          <a:p>
            <a:r>
              <a:rPr lang="en-US" dirty="0">
                <a:latin typeface="Bahnschrift SemiBold" panose="020B0502040204020203" pitchFamily="34" charset="0"/>
              </a:rPr>
              <a:t>Reliable vs Unreliable</a:t>
            </a:r>
          </a:p>
        </p:txBody>
      </p:sp>
    </p:spTree>
    <p:extLst>
      <p:ext uri="{BB962C8B-B14F-4D97-AF65-F5344CB8AC3E}">
        <p14:creationId xmlns:p14="http://schemas.microsoft.com/office/powerpoint/2010/main" val="1968843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lnSpc>
                <a:spcPct val="150000"/>
              </a:lnSpc>
              <a:buClrTx/>
            </a:pPr>
            <a:r>
              <a:rPr lang="en-US" dirty="0">
                <a:solidFill>
                  <a:schemeClr val="bg1">
                    <a:lumMod val="65000"/>
                  </a:schemeClr>
                </a:solidFill>
              </a:rPr>
              <a:t>If the application layer program needs reliability, we use a reliable transport layer protocol by implementing flow and error control at the transport layer. </a:t>
            </a:r>
          </a:p>
          <a:p>
            <a:pPr algn="just">
              <a:lnSpc>
                <a:spcPct val="150000"/>
              </a:lnSpc>
              <a:buClrTx/>
            </a:pPr>
            <a:r>
              <a:rPr lang="en-US" dirty="0">
                <a:solidFill>
                  <a:schemeClr val="bg1">
                    <a:lumMod val="65000"/>
                  </a:schemeClr>
                </a:solidFill>
              </a:rPr>
              <a:t>This means a slower and more complex service.</a:t>
            </a:r>
          </a:p>
          <a:p>
            <a:pPr algn="just">
              <a:lnSpc>
                <a:spcPct val="150000"/>
              </a:lnSpc>
              <a:buClrTx/>
            </a:pPr>
            <a:r>
              <a:rPr lang="en-US" dirty="0"/>
              <a:t>In the Internet, there are three common different transport layer protocols. UDP is connectionless and unreliable.</a:t>
            </a:r>
          </a:p>
          <a:p>
            <a:pPr algn="just">
              <a:lnSpc>
                <a:spcPct val="150000"/>
              </a:lnSpc>
              <a:buClrTx/>
            </a:pPr>
            <a:r>
              <a:rPr lang="en-US" dirty="0">
                <a:solidFill>
                  <a:schemeClr val="bg1">
                    <a:lumMod val="65000"/>
                  </a:schemeClr>
                </a:solidFill>
              </a:rPr>
              <a:t>TCP and SCTP are connection oriented and reliable.</a:t>
            </a:r>
          </a:p>
          <a:p>
            <a:pPr marL="0" indent="0" algn="just">
              <a:lnSpc>
                <a:spcPct val="150000"/>
              </a:lnSpc>
              <a:buClrTx/>
              <a:buNone/>
            </a:pPr>
            <a:endParaRPr lang="en-US" dirty="0"/>
          </a:p>
        </p:txBody>
      </p:sp>
      <p:sp>
        <p:nvSpPr>
          <p:cNvPr id="3" name="Title 2"/>
          <p:cNvSpPr>
            <a:spLocks noGrp="1"/>
          </p:cNvSpPr>
          <p:nvPr>
            <p:ph type="title"/>
          </p:nvPr>
        </p:nvSpPr>
        <p:spPr/>
        <p:txBody>
          <a:bodyPr/>
          <a:lstStyle/>
          <a:p>
            <a:r>
              <a:rPr lang="en-US" dirty="0">
                <a:latin typeface="Bahnschrift SemiBold" panose="020B0502040204020203" pitchFamily="34" charset="0"/>
              </a:rPr>
              <a:t>Reliable vs Unreliable</a:t>
            </a:r>
          </a:p>
        </p:txBody>
      </p:sp>
    </p:spTree>
    <p:extLst>
      <p:ext uri="{BB962C8B-B14F-4D97-AF65-F5344CB8AC3E}">
        <p14:creationId xmlns:p14="http://schemas.microsoft.com/office/powerpoint/2010/main" val="4113609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lnSpc>
                <a:spcPct val="150000"/>
              </a:lnSpc>
              <a:buClrTx/>
            </a:pPr>
            <a:r>
              <a:rPr lang="en-US" dirty="0">
                <a:solidFill>
                  <a:schemeClr val="bg1">
                    <a:lumMod val="65000"/>
                  </a:schemeClr>
                </a:solidFill>
              </a:rPr>
              <a:t>If the application layer program needs reliability, we use a reliable transport layer protocol by implementing flow and error control at the transport layer. </a:t>
            </a:r>
          </a:p>
          <a:p>
            <a:pPr algn="just">
              <a:lnSpc>
                <a:spcPct val="150000"/>
              </a:lnSpc>
              <a:buClrTx/>
            </a:pPr>
            <a:r>
              <a:rPr lang="en-US" dirty="0">
                <a:solidFill>
                  <a:schemeClr val="bg1">
                    <a:lumMod val="65000"/>
                  </a:schemeClr>
                </a:solidFill>
              </a:rPr>
              <a:t>This means a slower and more complex service.</a:t>
            </a:r>
          </a:p>
          <a:p>
            <a:pPr algn="just">
              <a:lnSpc>
                <a:spcPct val="150000"/>
              </a:lnSpc>
              <a:buClrTx/>
            </a:pPr>
            <a:r>
              <a:rPr lang="en-US" dirty="0">
                <a:solidFill>
                  <a:schemeClr val="bg1">
                    <a:lumMod val="65000"/>
                  </a:schemeClr>
                </a:solidFill>
              </a:rPr>
              <a:t>In the Internet, there are three common different transport layer protocols. UDP is connectionless and unreliable.</a:t>
            </a:r>
          </a:p>
          <a:p>
            <a:pPr algn="just">
              <a:lnSpc>
                <a:spcPct val="150000"/>
              </a:lnSpc>
              <a:buClrTx/>
            </a:pPr>
            <a:r>
              <a:rPr lang="en-US" dirty="0"/>
              <a:t>TCP and SCTP are connection oriented and reliable.</a:t>
            </a:r>
          </a:p>
          <a:p>
            <a:pPr marL="0" indent="0" algn="just">
              <a:lnSpc>
                <a:spcPct val="150000"/>
              </a:lnSpc>
              <a:buClrTx/>
              <a:buNone/>
            </a:pPr>
            <a:endParaRPr lang="en-US" dirty="0"/>
          </a:p>
        </p:txBody>
      </p:sp>
      <p:sp>
        <p:nvSpPr>
          <p:cNvPr id="3" name="Title 2"/>
          <p:cNvSpPr>
            <a:spLocks noGrp="1"/>
          </p:cNvSpPr>
          <p:nvPr>
            <p:ph type="title"/>
          </p:nvPr>
        </p:nvSpPr>
        <p:spPr/>
        <p:txBody>
          <a:bodyPr/>
          <a:lstStyle/>
          <a:p>
            <a:r>
              <a:rPr lang="en-US" dirty="0">
                <a:latin typeface="Bahnschrift SemiBold" panose="020B0502040204020203" pitchFamily="34" charset="0"/>
              </a:rPr>
              <a:t>Reliable vs Unreliable</a:t>
            </a:r>
          </a:p>
        </p:txBody>
      </p:sp>
    </p:spTree>
    <p:extLst>
      <p:ext uri="{BB962C8B-B14F-4D97-AF65-F5344CB8AC3E}">
        <p14:creationId xmlns:p14="http://schemas.microsoft.com/office/powerpoint/2010/main" val="1722962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Bahnschrift SemiBold" panose="020B0502040204020203" pitchFamily="34" charset="0"/>
              </a:rPr>
              <a:t>Error Control</a:t>
            </a:r>
          </a:p>
        </p:txBody>
      </p:sp>
      <p:grpSp>
        <p:nvGrpSpPr>
          <p:cNvPr id="110" name="Group 109">
            <a:extLst>
              <a:ext uri="{FF2B5EF4-FFF2-40B4-BE49-F238E27FC236}">
                <a16:creationId xmlns:a16="http://schemas.microsoft.com/office/drawing/2014/main" id="{9E241DAA-21EA-4F75-95D3-B348A6AFD3C6}"/>
              </a:ext>
            </a:extLst>
          </p:cNvPr>
          <p:cNvGrpSpPr/>
          <p:nvPr/>
        </p:nvGrpSpPr>
        <p:grpSpPr>
          <a:xfrm>
            <a:off x="272414" y="1787226"/>
            <a:ext cx="8651666" cy="4706569"/>
            <a:chOff x="391309" y="1805514"/>
            <a:chExt cx="8651666" cy="4706569"/>
          </a:xfrm>
        </p:grpSpPr>
        <p:sp>
          <p:nvSpPr>
            <p:cNvPr id="2" name="Rectangle 1">
              <a:extLst>
                <a:ext uri="{FF2B5EF4-FFF2-40B4-BE49-F238E27FC236}">
                  <a16:creationId xmlns:a16="http://schemas.microsoft.com/office/drawing/2014/main" id="{C21CE295-3911-47CD-BE16-248D86A93641}"/>
                </a:ext>
              </a:extLst>
            </p:cNvPr>
            <p:cNvSpPr/>
            <p:nvPr/>
          </p:nvSpPr>
          <p:spPr>
            <a:xfrm>
              <a:off x="1587500" y="4704080"/>
              <a:ext cx="2628900" cy="292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C04FD2AD-1194-4021-A034-D8304855C9A8}"/>
                </a:ext>
              </a:extLst>
            </p:cNvPr>
            <p:cNvSpPr/>
            <p:nvPr/>
          </p:nvSpPr>
          <p:spPr>
            <a:xfrm>
              <a:off x="725717" y="1879600"/>
              <a:ext cx="580571" cy="2921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02E20909-0D3D-41BB-8900-68DF4002B4E8}"/>
                </a:ext>
              </a:extLst>
            </p:cNvPr>
            <p:cNvSpPr/>
            <p:nvPr/>
          </p:nvSpPr>
          <p:spPr>
            <a:xfrm>
              <a:off x="725717" y="2253343"/>
              <a:ext cx="580571" cy="29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6237219-754B-4B7A-B5AE-62897A12439F}"/>
                </a:ext>
              </a:extLst>
            </p:cNvPr>
            <p:cNvSpPr/>
            <p:nvPr/>
          </p:nvSpPr>
          <p:spPr>
            <a:xfrm>
              <a:off x="725717" y="2766728"/>
              <a:ext cx="580571" cy="2921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DDB39CE2-0F9E-420C-807F-DE9CCE54B2DC}"/>
                </a:ext>
              </a:extLst>
            </p:cNvPr>
            <p:cNvSpPr/>
            <p:nvPr/>
          </p:nvSpPr>
          <p:spPr>
            <a:xfrm>
              <a:off x="725717" y="3140471"/>
              <a:ext cx="580571" cy="2921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E1E7EC19-1C8E-4525-99DD-4D1BF1FAE2AC}"/>
                </a:ext>
              </a:extLst>
            </p:cNvPr>
            <p:cNvSpPr/>
            <p:nvPr/>
          </p:nvSpPr>
          <p:spPr>
            <a:xfrm>
              <a:off x="2866575" y="2873828"/>
              <a:ext cx="355600" cy="18499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4319B0CE-C7E7-4094-B5BC-77729736698E}"/>
                </a:ext>
              </a:extLst>
            </p:cNvPr>
            <p:cNvSpPr/>
            <p:nvPr/>
          </p:nvSpPr>
          <p:spPr>
            <a:xfrm>
              <a:off x="2866574" y="3155071"/>
              <a:ext cx="355600" cy="18499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3603B37C-35FE-46E7-B004-FDD1CB915891}"/>
                </a:ext>
              </a:extLst>
            </p:cNvPr>
            <p:cNvSpPr/>
            <p:nvPr/>
          </p:nvSpPr>
          <p:spPr>
            <a:xfrm>
              <a:off x="3374575" y="2873828"/>
              <a:ext cx="355600" cy="18499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C686E678-C11F-4D8D-BB98-64500D89104C}"/>
                </a:ext>
              </a:extLst>
            </p:cNvPr>
            <p:cNvSpPr/>
            <p:nvPr/>
          </p:nvSpPr>
          <p:spPr>
            <a:xfrm>
              <a:off x="3374574" y="3155071"/>
              <a:ext cx="355600" cy="18499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65DA4599-B072-4EDF-A955-E3DA68649162}"/>
                </a:ext>
              </a:extLst>
            </p:cNvPr>
            <p:cNvSpPr/>
            <p:nvPr/>
          </p:nvSpPr>
          <p:spPr>
            <a:xfrm>
              <a:off x="2866575" y="2402057"/>
              <a:ext cx="863600" cy="29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2785D29F-1C7E-4B18-957D-C4E869C03622}"/>
                </a:ext>
              </a:extLst>
            </p:cNvPr>
            <p:cNvSpPr/>
            <p:nvPr/>
          </p:nvSpPr>
          <p:spPr>
            <a:xfrm>
              <a:off x="5698710" y="2873828"/>
              <a:ext cx="355600" cy="18499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D1552E37-046C-46D7-BA8F-92757AE2DF37}"/>
                </a:ext>
              </a:extLst>
            </p:cNvPr>
            <p:cNvSpPr/>
            <p:nvPr/>
          </p:nvSpPr>
          <p:spPr>
            <a:xfrm>
              <a:off x="5698709" y="3155071"/>
              <a:ext cx="355600" cy="18499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2712B1DA-B458-4F0C-BC24-A5B531B3ACED}"/>
                </a:ext>
              </a:extLst>
            </p:cNvPr>
            <p:cNvSpPr/>
            <p:nvPr/>
          </p:nvSpPr>
          <p:spPr>
            <a:xfrm>
              <a:off x="6206710" y="2873828"/>
              <a:ext cx="355600" cy="18499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75655EEE-E99E-4378-BBAD-1F3221AA00B4}"/>
                </a:ext>
              </a:extLst>
            </p:cNvPr>
            <p:cNvSpPr/>
            <p:nvPr/>
          </p:nvSpPr>
          <p:spPr>
            <a:xfrm>
              <a:off x="6206709" y="3155071"/>
              <a:ext cx="355600" cy="18499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B87054F9-2271-4485-ADED-1DE35BEFAC19}"/>
                </a:ext>
              </a:extLst>
            </p:cNvPr>
            <p:cNvSpPr/>
            <p:nvPr/>
          </p:nvSpPr>
          <p:spPr>
            <a:xfrm>
              <a:off x="5698710" y="2402057"/>
              <a:ext cx="863600" cy="29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2A3833E5-DC34-4B08-98F6-F1C9D70AB893}"/>
                </a:ext>
              </a:extLst>
            </p:cNvPr>
            <p:cNvSpPr/>
            <p:nvPr/>
          </p:nvSpPr>
          <p:spPr>
            <a:xfrm>
              <a:off x="8127997" y="1876029"/>
              <a:ext cx="580571" cy="2921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E134756B-D8DA-452F-8620-69D5CF94A5C8}"/>
                </a:ext>
              </a:extLst>
            </p:cNvPr>
            <p:cNvSpPr/>
            <p:nvPr/>
          </p:nvSpPr>
          <p:spPr>
            <a:xfrm>
              <a:off x="8127997" y="2249772"/>
              <a:ext cx="580571" cy="29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9B21261C-1E65-4943-B58D-9DD6C6003454}"/>
                </a:ext>
              </a:extLst>
            </p:cNvPr>
            <p:cNvSpPr/>
            <p:nvPr/>
          </p:nvSpPr>
          <p:spPr>
            <a:xfrm>
              <a:off x="8127997" y="2763157"/>
              <a:ext cx="580571" cy="2921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86DD48BA-64FA-4E7C-90E1-304007195477}"/>
                </a:ext>
              </a:extLst>
            </p:cNvPr>
            <p:cNvSpPr/>
            <p:nvPr/>
          </p:nvSpPr>
          <p:spPr>
            <a:xfrm>
              <a:off x="8127997" y="3136900"/>
              <a:ext cx="580571" cy="2921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 name="Straight Connector 23">
              <a:extLst>
                <a:ext uri="{FF2B5EF4-FFF2-40B4-BE49-F238E27FC236}">
                  <a16:creationId xmlns:a16="http://schemas.microsoft.com/office/drawing/2014/main" id="{52813BE3-A739-4CD9-9284-793483B63C5C}"/>
                </a:ext>
              </a:extLst>
            </p:cNvPr>
            <p:cNvCxnSpPr>
              <a:cxnSpLocks/>
              <a:stCxn id="4" idx="0"/>
              <a:endCxn id="8" idx="0"/>
            </p:cNvCxnSpPr>
            <p:nvPr/>
          </p:nvCxnSpPr>
          <p:spPr>
            <a:xfrm>
              <a:off x="1016003" y="1879600"/>
              <a:ext cx="0" cy="887128"/>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B914E35A-09D9-49A0-88AD-207A5029EDD2}"/>
                </a:ext>
              </a:extLst>
            </p:cNvPr>
            <p:cNvCxnSpPr>
              <a:stCxn id="8" idx="2"/>
            </p:cNvCxnSpPr>
            <p:nvPr/>
          </p:nvCxnSpPr>
          <p:spPr>
            <a:xfrm>
              <a:off x="1016003" y="3058828"/>
              <a:ext cx="0" cy="49717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7A89948-0D19-465A-910C-DED22B93CC60}"/>
                </a:ext>
              </a:extLst>
            </p:cNvPr>
            <p:cNvCxnSpPr>
              <a:cxnSpLocks/>
            </p:cNvCxnSpPr>
            <p:nvPr/>
          </p:nvCxnSpPr>
          <p:spPr>
            <a:xfrm>
              <a:off x="1016003" y="3556000"/>
              <a:ext cx="2028372" cy="316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84148EE-07C0-45DB-B221-A91CCC910D8A}"/>
                </a:ext>
              </a:extLst>
            </p:cNvPr>
            <p:cNvCxnSpPr>
              <a:cxnSpLocks/>
              <a:endCxn id="10" idx="2"/>
            </p:cNvCxnSpPr>
            <p:nvPr/>
          </p:nvCxnSpPr>
          <p:spPr>
            <a:xfrm flipV="1">
              <a:off x="3044375" y="3058827"/>
              <a:ext cx="0" cy="52886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8CA4372-DCBE-4FDB-A94F-BC7C7BDBC0D9}"/>
                </a:ext>
              </a:extLst>
            </p:cNvPr>
            <p:cNvCxnSpPr>
              <a:stCxn id="10" idx="0"/>
            </p:cNvCxnSpPr>
            <p:nvPr/>
          </p:nvCxnSpPr>
          <p:spPr>
            <a:xfrm flipV="1">
              <a:off x="3044375" y="2541872"/>
              <a:ext cx="0" cy="331956"/>
            </a:xfrm>
            <a:prstGeom prst="line">
              <a:avLst/>
            </a:prstGeom>
            <a:ln w="28575"/>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442282B4-8411-40C0-9522-818ED9E22AC1}"/>
                </a:ext>
              </a:extLst>
            </p:cNvPr>
            <p:cNvCxnSpPr>
              <a:stCxn id="12" idx="0"/>
            </p:cNvCxnSpPr>
            <p:nvPr/>
          </p:nvCxnSpPr>
          <p:spPr>
            <a:xfrm flipV="1">
              <a:off x="3552375" y="2541872"/>
              <a:ext cx="3625" cy="331956"/>
            </a:xfrm>
            <a:prstGeom prst="line">
              <a:avLst/>
            </a:prstGeom>
            <a:ln w="28575"/>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07209A54-DB08-42BC-B98E-2E127488B6FF}"/>
                </a:ext>
              </a:extLst>
            </p:cNvPr>
            <p:cNvCxnSpPr>
              <a:cxnSpLocks/>
            </p:cNvCxnSpPr>
            <p:nvPr/>
          </p:nvCxnSpPr>
          <p:spPr>
            <a:xfrm>
              <a:off x="3044375" y="2541872"/>
              <a:ext cx="508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4164DE5E-BA9B-4D41-858A-A3BC5FE2E679}"/>
                </a:ext>
              </a:extLst>
            </p:cNvPr>
            <p:cNvCxnSpPr>
              <a:cxnSpLocks/>
              <a:stCxn id="12" idx="2"/>
            </p:cNvCxnSpPr>
            <p:nvPr/>
          </p:nvCxnSpPr>
          <p:spPr>
            <a:xfrm>
              <a:off x="3552375" y="3058827"/>
              <a:ext cx="9975" cy="56067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1C90308-DB3B-4BCB-B0F2-E73AE9B27243}"/>
                </a:ext>
              </a:extLst>
            </p:cNvPr>
            <p:cNvCxnSpPr>
              <a:cxnSpLocks/>
            </p:cNvCxnSpPr>
            <p:nvPr/>
          </p:nvCxnSpPr>
          <p:spPr>
            <a:xfrm>
              <a:off x="3552375" y="3587692"/>
              <a:ext cx="23241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69A386E-6E26-46FE-A58A-67D047038CC6}"/>
                </a:ext>
              </a:extLst>
            </p:cNvPr>
            <p:cNvCxnSpPr>
              <a:cxnSpLocks/>
            </p:cNvCxnSpPr>
            <p:nvPr/>
          </p:nvCxnSpPr>
          <p:spPr>
            <a:xfrm flipV="1">
              <a:off x="5876475" y="3058827"/>
              <a:ext cx="0" cy="52886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3067A2B-3742-4DE5-AB14-11CFDF4591C7}"/>
                </a:ext>
              </a:extLst>
            </p:cNvPr>
            <p:cNvCxnSpPr/>
            <p:nvPr/>
          </p:nvCxnSpPr>
          <p:spPr>
            <a:xfrm flipV="1">
              <a:off x="5876475" y="2541872"/>
              <a:ext cx="0" cy="331956"/>
            </a:xfrm>
            <a:prstGeom prst="line">
              <a:avLst/>
            </a:prstGeom>
            <a:ln w="28575"/>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57820D23-3ABC-4C03-9E0B-FAC5B5B7457E}"/>
                </a:ext>
              </a:extLst>
            </p:cNvPr>
            <p:cNvCxnSpPr/>
            <p:nvPr/>
          </p:nvCxnSpPr>
          <p:spPr>
            <a:xfrm flipV="1">
              <a:off x="6384475" y="2541872"/>
              <a:ext cx="3625" cy="331956"/>
            </a:xfrm>
            <a:prstGeom prst="line">
              <a:avLst/>
            </a:prstGeom>
            <a:ln w="28575"/>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57E30C74-469C-437C-918D-6BD183FD03E2}"/>
                </a:ext>
              </a:extLst>
            </p:cNvPr>
            <p:cNvCxnSpPr>
              <a:cxnSpLocks/>
            </p:cNvCxnSpPr>
            <p:nvPr/>
          </p:nvCxnSpPr>
          <p:spPr>
            <a:xfrm>
              <a:off x="5876475" y="2541872"/>
              <a:ext cx="508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CA3C62A6-775B-4ED8-9118-3448EE6A14C5}"/>
                </a:ext>
              </a:extLst>
            </p:cNvPr>
            <p:cNvCxnSpPr/>
            <p:nvPr/>
          </p:nvCxnSpPr>
          <p:spPr>
            <a:xfrm>
              <a:off x="6384475" y="3058827"/>
              <a:ext cx="0" cy="52886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BF9ADA1-40AC-41DA-9098-D25131FFDFBB}"/>
                </a:ext>
              </a:extLst>
            </p:cNvPr>
            <p:cNvCxnSpPr>
              <a:cxnSpLocks/>
            </p:cNvCxnSpPr>
            <p:nvPr/>
          </p:nvCxnSpPr>
          <p:spPr>
            <a:xfrm>
              <a:off x="8445503" y="1879600"/>
              <a:ext cx="0" cy="887128"/>
            </a:xfrm>
            <a:prstGeom prst="line">
              <a:avLst/>
            </a:prstGeom>
            <a:ln w="28575"/>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B3C3C1A-C959-440A-9272-D4D08CA6C69A}"/>
                </a:ext>
              </a:extLst>
            </p:cNvPr>
            <p:cNvCxnSpPr>
              <a:cxnSpLocks/>
            </p:cNvCxnSpPr>
            <p:nvPr/>
          </p:nvCxnSpPr>
          <p:spPr>
            <a:xfrm>
              <a:off x="8445503" y="3058828"/>
              <a:ext cx="0" cy="52257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6555DE1-5506-4D74-9D04-562A3A0CBCAE}"/>
                </a:ext>
              </a:extLst>
            </p:cNvPr>
            <p:cNvCxnSpPr>
              <a:cxnSpLocks/>
            </p:cNvCxnSpPr>
            <p:nvPr/>
          </p:nvCxnSpPr>
          <p:spPr>
            <a:xfrm flipV="1">
              <a:off x="6384474" y="3571846"/>
              <a:ext cx="2061028" cy="955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ABACDE00-5717-4CCD-96D5-CE3E042267FE}"/>
                </a:ext>
              </a:extLst>
            </p:cNvPr>
            <p:cNvSpPr/>
            <p:nvPr/>
          </p:nvSpPr>
          <p:spPr>
            <a:xfrm>
              <a:off x="391309" y="4631508"/>
              <a:ext cx="1249386" cy="68410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LAN</a:t>
              </a:r>
            </a:p>
          </p:txBody>
        </p:sp>
        <p:sp>
          <p:nvSpPr>
            <p:cNvPr id="64" name="Oval 63">
              <a:extLst>
                <a:ext uri="{FF2B5EF4-FFF2-40B4-BE49-F238E27FC236}">
                  <a16:creationId xmlns:a16="http://schemas.microsoft.com/office/drawing/2014/main" id="{8A6E7353-3643-44AC-8399-ED8A26762E95}"/>
                </a:ext>
              </a:extLst>
            </p:cNvPr>
            <p:cNvSpPr/>
            <p:nvPr/>
          </p:nvSpPr>
          <p:spPr>
            <a:xfrm>
              <a:off x="7793589" y="4606078"/>
              <a:ext cx="1249386" cy="68410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LAN</a:t>
              </a:r>
              <a:endParaRPr lang="en-IN" dirty="0">
                <a:solidFill>
                  <a:schemeClr val="tx1"/>
                </a:solidFill>
              </a:endParaRPr>
            </a:p>
          </p:txBody>
        </p:sp>
        <p:sp>
          <p:nvSpPr>
            <p:cNvPr id="65" name="Oval 64">
              <a:extLst>
                <a:ext uri="{FF2B5EF4-FFF2-40B4-BE49-F238E27FC236}">
                  <a16:creationId xmlns:a16="http://schemas.microsoft.com/office/drawing/2014/main" id="{D379A253-70F0-4B63-B454-E4639A48DD45}"/>
                </a:ext>
              </a:extLst>
            </p:cNvPr>
            <p:cNvSpPr/>
            <p:nvPr/>
          </p:nvSpPr>
          <p:spPr>
            <a:xfrm>
              <a:off x="2877884" y="4704080"/>
              <a:ext cx="993380" cy="48809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Oval 65">
              <a:extLst>
                <a:ext uri="{FF2B5EF4-FFF2-40B4-BE49-F238E27FC236}">
                  <a16:creationId xmlns:a16="http://schemas.microsoft.com/office/drawing/2014/main" id="{1C7A723B-3E2D-4665-A6D3-4DE475C140E1}"/>
                </a:ext>
              </a:extLst>
            </p:cNvPr>
            <p:cNvSpPr/>
            <p:nvPr/>
          </p:nvSpPr>
          <p:spPr>
            <a:xfrm>
              <a:off x="5710019" y="4704080"/>
              <a:ext cx="993380" cy="48809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6">
              <a:extLst>
                <a:ext uri="{FF2B5EF4-FFF2-40B4-BE49-F238E27FC236}">
                  <a16:creationId xmlns:a16="http://schemas.microsoft.com/office/drawing/2014/main" id="{E65F7D66-3037-469B-95C1-C3663486CBE9}"/>
                </a:ext>
              </a:extLst>
            </p:cNvPr>
            <p:cNvSpPr/>
            <p:nvPr/>
          </p:nvSpPr>
          <p:spPr>
            <a:xfrm>
              <a:off x="4216400" y="4611025"/>
              <a:ext cx="1173469" cy="684101"/>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WAN</a:t>
              </a:r>
            </a:p>
          </p:txBody>
        </p:sp>
        <p:cxnSp>
          <p:nvCxnSpPr>
            <p:cNvPr id="69" name="Straight Connector 68">
              <a:extLst>
                <a:ext uri="{FF2B5EF4-FFF2-40B4-BE49-F238E27FC236}">
                  <a16:creationId xmlns:a16="http://schemas.microsoft.com/office/drawing/2014/main" id="{8FA4F2FB-91E9-4226-9B44-480AB7850359}"/>
                </a:ext>
              </a:extLst>
            </p:cNvPr>
            <p:cNvCxnSpPr>
              <a:stCxn id="65" idx="1"/>
              <a:endCxn id="65" idx="5"/>
            </p:cNvCxnSpPr>
            <p:nvPr/>
          </p:nvCxnSpPr>
          <p:spPr>
            <a:xfrm>
              <a:off x="3023361" y="4775560"/>
              <a:ext cx="702426" cy="3451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DA64720-5786-4081-98AB-B28C64C46030}"/>
                </a:ext>
              </a:extLst>
            </p:cNvPr>
            <p:cNvCxnSpPr>
              <a:cxnSpLocks/>
              <a:stCxn id="65" idx="7"/>
              <a:endCxn id="65" idx="3"/>
            </p:cNvCxnSpPr>
            <p:nvPr/>
          </p:nvCxnSpPr>
          <p:spPr>
            <a:xfrm flipH="1">
              <a:off x="3023361" y="4775560"/>
              <a:ext cx="702426" cy="3451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4E24BE07-758D-41B1-94C5-D506D9DDD66D}"/>
                </a:ext>
              </a:extLst>
            </p:cNvPr>
            <p:cNvCxnSpPr/>
            <p:nvPr/>
          </p:nvCxnSpPr>
          <p:spPr>
            <a:xfrm>
              <a:off x="5853704" y="4761346"/>
              <a:ext cx="702426" cy="3451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E95D888-D0AE-41CE-B5FC-DAA99071BEB5}"/>
                </a:ext>
              </a:extLst>
            </p:cNvPr>
            <p:cNvCxnSpPr>
              <a:cxnSpLocks/>
            </p:cNvCxnSpPr>
            <p:nvPr/>
          </p:nvCxnSpPr>
          <p:spPr>
            <a:xfrm flipH="1">
              <a:off x="5853704" y="4761346"/>
              <a:ext cx="702426" cy="3451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B2400F0E-A069-4665-9452-FA4DF235FCB7}"/>
                </a:ext>
              </a:extLst>
            </p:cNvPr>
            <p:cNvPicPr>
              <a:picLocks noChangeAspect="1"/>
            </p:cNvPicPr>
            <p:nvPr/>
          </p:nvPicPr>
          <p:blipFill>
            <a:blip r:embed="rId3"/>
            <a:stretch>
              <a:fillRect/>
            </a:stretch>
          </p:blipFill>
          <p:spPr>
            <a:xfrm>
              <a:off x="762293" y="3876708"/>
              <a:ext cx="504895" cy="419158"/>
            </a:xfrm>
            <a:prstGeom prst="rect">
              <a:avLst/>
            </a:prstGeom>
          </p:spPr>
        </p:pic>
        <p:pic>
          <p:nvPicPr>
            <p:cNvPr id="76" name="Picture 75">
              <a:extLst>
                <a:ext uri="{FF2B5EF4-FFF2-40B4-BE49-F238E27FC236}">
                  <a16:creationId xmlns:a16="http://schemas.microsoft.com/office/drawing/2014/main" id="{E4CFD698-DFDA-4B05-B2B7-9B0496D7787D}"/>
                </a:ext>
              </a:extLst>
            </p:cNvPr>
            <p:cNvPicPr>
              <a:picLocks noChangeAspect="1"/>
            </p:cNvPicPr>
            <p:nvPr/>
          </p:nvPicPr>
          <p:blipFill>
            <a:blip r:embed="rId3"/>
            <a:stretch>
              <a:fillRect/>
            </a:stretch>
          </p:blipFill>
          <p:spPr>
            <a:xfrm>
              <a:off x="8193023" y="3876708"/>
              <a:ext cx="504895" cy="419158"/>
            </a:xfrm>
            <a:prstGeom prst="rect">
              <a:avLst/>
            </a:prstGeom>
          </p:spPr>
        </p:pic>
        <p:cxnSp>
          <p:nvCxnSpPr>
            <p:cNvPr id="78" name="Straight Connector 77">
              <a:extLst>
                <a:ext uri="{FF2B5EF4-FFF2-40B4-BE49-F238E27FC236}">
                  <a16:creationId xmlns:a16="http://schemas.microsoft.com/office/drawing/2014/main" id="{032BAD9D-7072-459A-960D-57A6C41DC307}"/>
                </a:ext>
              </a:extLst>
            </p:cNvPr>
            <p:cNvCxnSpPr>
              <a:stCxn id="75" idx="2"/>
              <a:endCxn id="63" idx="0"/>
            </p:cNvCxnSpPr>
            <p:nvPr/>
          </p:nvCxnSpPr>
          <p:spPr>
            <a:xfrm>
              <a:off x="1014741" y="4295866"/>
              <a:ext cx="1261" cy="335642"/>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EEF43A2F-8396-45C4-BEE7-79AD0D1EB328}"/>
                </a:ext>
              </a:extLst>
            </p:cNvPr>
            <p:cNvCxnSpPr/>
            <p:nvPr/>
          </p:nvCxnSpPr>
          <p:spPr>
            <a:xfrm>
              <a:off x="8418282" y="4295866"/>
              <a:ext cx="1261" cy="335642"/>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CA64FBF7-611D-4FA6-949D-035D24C02FEC}"/>
                </a:ext>
              </a:extLst>
            </p:cNvPr>
            <p:cNvCxnSpPr>
              <a:stCxn id="63" idx="6"/>
              <a:endCxn id="2" idx="2"/>
            </p:cNvCxnSpPr>
            <p:nvPr/>
          </p:nvCxnSpPr>
          <p:spPr>
            <a:xfrm>
              <a:off x="1640695" y="4973559"/>
              <a:ext cx="1261255" cy="22621"/>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FD44A1B4-577D-42D6-A030-EFDA5C4A3081}"/>
                </a:ext>
              </a:extLst>
            </p:cNvPr>
            <p:cNvCxnSpPr>
              <a:cxnSpLocks/>
              <a:stCxn id="65" idx="6"/>
              <a:endCxn id="67" idx="2"/>
            </p:cNvCxnSpPr>
            <p:nvPr/>
          </p:nvCxnSpPr>
          <p:spPr>
            <a:xfrm>
              <a:off x="3871264" y="4948129"/>
              <a:ext cx="345136" cy="4947"/>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28DA1584-99F8-4A54-AAB3-DE0168D4E57C}"/>
                </a:ext>
              </a:extLst>
            </p:cNvPr>
            <p:cNvCxnSpPr>
              <a:cxnSpLocks/>
              <a:stCxn id="67" idx="6"/>
              <a:endCxn id="66" idx="2"/>
            </p:cNvCxnSpPr>
            <p:nvPr/>
          </p:nvCxnSpPr>
          <p:spPr>
            <a:xfrm flipV="1">
              <a:off x="5389869" y="4948129"/>
              <a:ext cx="320150" cy="4947"/>
            </a:xfrm>
            <a:prstGeom prst="line">
              <a:avLst/>
            </a:prstGeom>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5768F712-6A71-41B1-8E8E-DB8CE67F43CC}"/>
                </a:ext>
              </a:extLst>
            </p:cNvPr>
            <p:cNvCxnSpPr>
              <a:stCxn id="66" idx="6"/>
              <a:endCxn id="64" idx="2"/>
            </p:cNvCxnSpPr>
            <p:nvPr/>
          </p:nvCxnSpPr>
          <p:spPr>
            <a:xfrm>
              <a:off x="6703399" y="4948129"/>
              <a:ext cx="1090190" cy="0"/>
            </a:xfrm>
            <a:prstGeom prst="line">
              <a:avLst/>
            </a:prstGeom>
          </p:spPr>
          <p:style>
            <a:lnRef idx="1">
              <a:schemeClr val="dk1"/>
            </a:lnRef>
            <a:fillRef idx="0">
              <a:schemeClr val="dk1"/>
            </a:fillRef>
            <a:effectRef idx="0">
              <a:schemeClr val="dk1"/>
            </a:effectRef>
            <a:fontRef idx="minor">
              <a:schemeClr val="tx1"/>
            </a:fontRef>
          </p:style>
        </p:cxnSp>
        <p:sp>
          <p:nvSpPr>
            <p:cNvPr id="96" name="TextBox 95">
              <a:extLst>
                <a:ext uri="{FF2B5EF4-FFF2-40B4-BE49-F238E27FC236}">
                  <a16:creationId xmlns:a16="http://schemas.microsoft.com/office/drawing/2014/main" id="{5B2ED22F-595F-40CD-9D11-07261F65C9FB}"/>
                </a:ext>
              </a:extLst>
            </p:cNvPr>
            <p:cNvSpPr txBox="1"/>
            <p:nvPr/>
          </p:nvSpPr>
          <p:spPr>
            <a:xfrm>
              <a:off x="1345111" y="1876029"/>
              <a:ext cx="1678250" cy="369332"/>
            </a:xfrm>
            <a:prstGeom prst="rect">
              <a:avLst/>
            </a:prstGeom>
            <a:noFill/>
          </p:spPr>
          <p:txBody>
            <a:bodyPr wrap="square" rtlCol="0">
              <a:spAutoFit/>
            </a:bodyPr>
            <a:lstStyle/>
            <a:p>
              <a:r>
                <a:rPr lang="en-IN" dirty="0">
                  <a:latin typeface="Bahnschrift" panose="020B0502040204020203" pitchFamily="34" charset="0"/>
                </a:rPr>
                <a:t>Transport</a:t>
              </a:r>
            </a:p>
          </p:txBody>
        </p:sp>
        <p:sp>
          <p:nvSpPr>
            <p:cNvPr id="97" name="TextBox 96">
              <a:extLst>
                <a:ext uri="{FF2B5EF4-FFF2-40B4-BE49-F238E27FC236}">
                  <a16:creationId xmlns:a16="http://schemas.microsoft.com/office/drawing/2014/main" id="{5933AFA8-AA33-4747-814B-E5C056686247}"/>
                </a:ext>
              </a:extLst>
            </p:cNvPr>
            <p:cNvSpPr txBox="1"/>
            <p:nvPr/>
          </p:nvSpPr>
          <p:spPr>
            <a:xfrm>
              <a:off x="1345111" y="2239104"/>
              <a:ext cx="1678250" cy="369332"/>
            </a:xfrm>
            <a:prstGeom prst="rect">
              <a:avLst/>
            </a:prstGeom>
            <a:noFill/>
          </p:spPr>
          <p:txBody>
            <a:bodyPr wrap="square" rtlCol="0">
              <a:spAutoFit/>
            </a:bodyPr>
            <a:lstStyle/>
            <a:p>
              <a:r>
                <a:rPr lang="en-IN" dirty="0">
                  <a:latin typeface="Bahnschrift" panose="020B0502040204020203" pitchFamily="34" charset="0"/>
                </a:rPr>
                <a:t>Network</a:t>
              </a:r>
            </a:p>
          </p:txBody>
        </p:sp>
        <p:sp>
          <p:nvSpPr>
            <p:cNvPr id="98" name="TextBox 97">
              <a:extLst>
                <a:ext uri="{FF2B5EF4-FFF2-40B4-BE49-F238E27FC236}">
                  <a16:creationId xmlns:a16="http://schemas.microsoft.com/office/drawing/2014/main" id="{F6A00714-0DB7-4D69-BD5F-F8541E34F720}"/>
                </a:ext>
              </a:extLst>
            </p:cNvPr>
            <p:cNvSpPr txBox="1"/>
            <p:nvPr/>
          </p:nvSpPr>
          <p:spPr>
            <a:xfrm>
              <a:off x="1361117" y="2714661"/>
              <a:ext cx="1678250" cy="369332"/>
            </a:xfrm>
            <a:prstGeom prst="rect">
              <a:avLst/>
            </a:prstGeom>
            <a:noFill/>
          </p:spPr>
          <p:txBody>
            <a:bodyPr wrap="square" rtlCol="0">
              <a:spAutoFit/>
            </a:bodyPr>
            <a:lstStyle/>
            <a:p>
              <a:r>
                <a:rPr lang="en-IN" dirty="0">
                  <a:latin typeface="Bahnschrift" panose="020B0502040204020203" pitchFamily="34" charset="0"/>
                </a:rPr>
                <a:t>Data link</a:t>
              </a:r>
            </a:p>
          </p:txBody>
        </p:sp>
        <p:sp>
          <p:nvSpPr>
            <p:cNvPr id="99" name="TextBox 98">
              <a:extLst>
                <a:ext uri="{FF2B5EF4-FFF2-40B4-BE49-F238E27FC236}">
                  <a16:creationId xmlns:a16="http://schemas.microsoft.com/office/drawing/2014/main" id="{68F7BE0E-DDDC-441F-AF94-C7622358FCF8}"/>
                </a:ext>
              </a:extLst>
            </p:cNvPr>
            <p:cNvSpPr txBox="1"/>
            <p:nvPr/>
          </p:nvSpPr>
          <p:spPr>
            <a:xfrm>
              <a:off x="1361117" y="3136900"/>
              <a:ext cx="1678250" cy="369332"/>
            </a:xfrm>
            <a:prstGeom prst="rect">
              <a:avLst/>
            </a:prstGeom>
            <a:noFill/>
          </p:spPr>
          <p:txBody>
            <a:bodyPr wrap="square" rtlCol="0">
              <a:spAutoFit/>
            </a:bodyPr>
            <a:lstStyle/>
            <a:p>
              <a:r>
                <a:rPr lang="en-IN" dirty="0">
                  <a:latin typeface="Bahnschrift" panose="020B0502040204020203" pitchFamily="34" charset="0"/>
                </a:rPr>
                <a:t>Physical</a:t>
              </a:r>
            </a:p>
          </p:txBody>
        </p:sp>
        <p:sp>
          <p:nvSpPr>
            <p:cNvPr id="100" name="TextBox 99">
              <a:extLst>
                <a:ext uri="{FF2B5EF4-FFF2-40B4-BE49-F238E27FC236}">
                  <a16:creationId xmlns:a16="http://schemas.microsoft.com/office/drawing/2014/main" id="{5C450D48-705D-4458-B1BE-52ECAC3B677A}"/>
                </a:ext>
              </a:extLst>
            </p:cNvPr>
            <p:cNvSpPr txBox="1"/>
            <p:nvPr/>
          </p:nvSpPr>
          <p:spPr>
            <a:xfrm>
              <a:off x="6384878" y="1805514"/>
              <a:ext cx="1678250" cy="369332"/>
            </a:xfrm>
            <a:prstGeom prst="rect">
              <a:avLst/>
            </a:prstGeom>
            <a:noFill/>
          </p:spPr>
          <p:txBody>
            <a:bodyPr wrap="square" rtlCol="0">
              <a:spAutoFit/>
            </a:bodyPr>
            <a:lstStyle/>
            <a:p>
              <a:pPr algn="r"/>
              <a:r>
                <a:rPr lang="en-IN" dirty="0">
                  <a:latin typeface="Bahnschrift" panose="020B0502040204020203" pitchFamily="34" charset="0"/>
                </a:rPr>
                <a:t>Transport</a:t>
              </a:r>
            </a:p>
          </p:txBody>
        </p:sp>
        <p:sp>
          <p:nvSpPr>
            <p:cNvPr id="101" name="TextBox 100">
              <a:extLst>
                <a:ext uri="{FF2B5EF4-FFF2-40B4-BE49-F238E27FC236}">
                  <a16:creationId xmlns:a16="http://schemas.microsoft.com/office/drawing/2014/main" id="{95923F0B-0E9A-4F29-BDC4-84B6C713E066}"/>
                </a:ext>
              </a:extLst>
            </p:cNvPr>
            <p:cNvSpPr txBox="1"/>
            <p:nvPr/>
          </p:nvSpPr>
          <p:spPr>
            <a:xfrm>
              <a:off x="6384878" y="2168589"/>
              <a:ext cx="1678250" cy="369332"/>
            </a:xfrm>
            <a:prstGeom prst="rect">
              <a:avLst/>
            </a:prstGeom>
            <a:noFill/>
          </p:spPr>
          <p:txBody>
            <a:bodyPr wrap="square" rtlCol="0">
              <a:spAutoFit/>
            </a:bodyPr>
            <a:lstStyle/>
            <a:p>
              <a:pPr algn="r"/>
              <a:r>
                <a:rPr lang="en-IN" dirty="0">
                  <a:latin typeface="Bahnschrift" panose="020B0502040204020203" pitchFamily="34" charset="0"/>
                </a:rPr>
                <a:t>Network</a:t>
              </a:r>
            </a:p>
          </p:txBody>
        </p:sp>
        <p:sp>
          <p:nvSpPr>
            <p:cNvPr id="102" name="TextBox 101">
              <a:extLst>
                <a:ext uri="{FF2B5EF4-FFF2-40B4-BE49-F238E27FC236}">
                  <a16:creationId xmlns:a16="http://schemas.microsoft.com/office/drawing/2014/main" id="{F2B024AF-9D3A-42FC-BDC2-295C2924F269}"/>
                </a:ext>
              </a:extLst>
            </p:cNvPr>
            <p:cNvSpPr txBox="1"/>
            <p:nvPr/>
          </p:nvSpPr>
          <p:spPr>
            <a:xfrm>
              <a:off x="6400884" y="2644146"/>
              <a:ext cx="1678250" cy="369332"/>
            </a:xfrm>
            <a:prstGeom prst="rect">
              <a:avLst/>
            </a:prstGeom>
            <a:noFill/>
          </p:spPr>
          <p:txBody>
            <a:bodyPr wrap="square" rtlCol="0">
              <a:spAutoFit/>
            </a:bodyPr>
            <a:lstStyle/>
            <a:p>
              <a:pPr algn="r"/>
              <a:r>
                <a:rPr lang="en-IN" dirty="0">
                  <a:latin typeface="Bahnschrift" panose="020B0502040204020203" pitchFamily="34" charset="0"/>
                </a:rPr>
                <a:t>Data link</a:t>
              </a:r>
            </a:p>
          </p:txBody>
        </p:sp>
        <p:sp>
          <p:nvSpPr>
            <p:cNvPr id="103" name="TextBox 102">
              <a:extLst>
                <a:ext uri="{FF2B5EF4-FFF2-40B4-BE49-F238E27FC236}">
                  <a16:creationId xmlns:a16="http://schemas.microsoft.com/office/drawing/2014/main" id="{6753968A-48B6-4F6A-86C9-E3677E720587}"/>
                </a:ext>
              </a:extLst>
            </p:cNvPr>
            <p:cNvSpPr txBox="1"/>
            <p:nvPr/>
          </p:nvSpPr>
          <p:spPr>
            <a:xfrm>
              <a:off x="6400884" y="3066385"/>
              <a:ext cx="1678250" cy="369332"/>
            </a:xfrm>
            <a:prstGeom prst="rect">
              <a:avLst/>
            </a:prstGeom>
            <a:noFill/>
          </p:spPr>
          <p:txBody>
            <a:bodyPr wrap="square" rtlCol="0">
              <a:spAutoFit/>
            </a:bodyPr>
            <a:lstStyle/>
            <a:p>
              <a:pPr algn="r"/>
              <a:r>
                <a:rPr lang="en-IN" dirty="0">
                  <a:latin typeface="Bahnschrift" panose="020B0502040204020203" pitchFamily="34" charset="0"/>
                </a:rPr>
                <a:t>Physical</a:t>
              </a:r>
            </a:p>
          </p:txBody>
        </p:sp>
        <p:sp>
          <p:nvSpPr>
            <p:cNvPr id="104" name="TextBox 103">
              <a:extLst>
                <a:ext uri="{FF2B5EF4-FFF2-40B4-BE49-F238E27FC236}">
                  <a16:creationId xmlns:a16="http://schemas.microsoft.com/office/drawing/2014/main" id="{05A60E0D-D256-4637-94FC-A0C8EB80974A}"/>
                </a:ext>
              </a:extLst>
            </p:cNvPr>
            <p:cNvSpPr txBox="1"/>
            <p:nvPr/>
          </p:nvSpPr>
          <p:spPr>
            <a:xfrm>
              <a:off x="2472433" y="5544126"/>
              <a:ext cx="5720590" cy="967957"/>
            </a:xfrm>
            <a:prstGeom prst="rect">
              <a:avLst/>
            </a:prstGeom>
            <a:noFill/>
          </p:spPr>
          <p:txBody>
            <a:bodyPr wrap="square" rtlCol="0">
              <a:spAutoFit/>
            </a:bodyPr>
            <a:lstStyle/>
            <a:p>
              <a:pPr>
                <a:lnSpc>
                  <a:spcPct val="150000"/>
                </a:lnSpc>
              </a:pPr>
              <a:r>
                <a:rPr lang="en-IN" sz="2000" dirty="0"/>
                <a:t>Error is checked in these paths by the data link layer</a:t>
              </a:r>
            </a:p>
            <a:p>
              <a:pPr>
                <a:lnSpc>
                  <a:spcPct val="150000"/>
                </a:lnSpc>
              </a:pPr>
              <a:r>
                <a:rPr lang="en-IN" sz="2000" dirty="0"/>
                <a:t>Error is checked in these paths by the data link layer</a:t>
              </a:r>
              <a:endParaRPr lang="en-IN" dirty="0"/>
            </a:p>
          </p:txBody>
        </p:sp>
        <p:cxnSp>
          <p:nvCxnSpPr>
            <p:cNvPr id="105" name="Straight Connector 104">
              <a:extLst>
                <a:ext uri="{FF2B5EF4-FFF2-40B4-BE49-F238E27FC236}">
                  <a16:creationId xmlns:a16="http://schemas.microsoft.com/office/drawing/2014/main" id="{DD830279-51FD-40BA-AAF4-EF4A05717872}"/>
                </a:ext>
              </a:extLst>
            </p:cNvPr>
            <p:cNvCxnSpPr>
              <a:cxnSpLocks/>
            </p:cNvCxnSpPr>
            <p:nvPr/>
          </p:nvCxnSpPr>
          <p:spPr>
            <a:xfrm>
              <a:off x="2017322" y="5852000"/>
              <a:ext cx="508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B8726669-61A0-48FF-B065-7E1F06E5A024}"/>
                </a:ext>
              </a:extLst>
            </p:cNvPr>
            <p:cNvCxnSpPr>
              <a:cxnSpLocks/>
            </p:cNvCxnSpPr>
            <p:nvPr/>
          </p:nvCxnSpPr>
          <p:spPr>
            <a:xfrm>
              <a:off x="2017322" y="6304718"/>
              <a:ext cx="507600" cy="0"/>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04527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818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1221191"/>
              </p:ext>
            </p:extLst>
          </p:nvPr>
        </p:nvGraphicFramePr>
        <p:xfrm>
          <a:off x="269875" y="1362075"/>
          <a:ext cx="8653463" cy="4994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a:latin typeface="Bahnschrift SemiBold" panose="020B0502040204020203" pitchFamily="34" charset="0"/>
              </a:rPr>
              <a:t>Transport layer services</a:t>
            </a:r>
          </a:p>
        </p:txBody>
      </p:sp>
    </p:spTree>
    <p:extLst>
      <p:ext uri="{BB962C8B-B14F-4D97-AF65-F5344CB8AC3E}">
        <p14:creationId xmlns:p14="http://schemas.microsoft.com/office/powerpoint/2010/main" val="2339923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34" y="1361441"/>
            <a:ext cx="8654246" cy="2929206"/>
          </a:xfrm>
        </p:spPr>
        <p:txBody>
          <a:bodyPr/>
          <a:lstStyle/>
          <a:p>
            <a:pPr>
              <a:lnSpc>
                <a:spcPct val="150000"/>
              </a:lnSpc>
              <a:buClrTx/>
            </a:pPr>
            <a:r>
              <a:rPr lang="en-US" dirty="0"/>
              <a:t>The transport layer transmits the entire message to the destination.</a:t>
            </a:r>
          </a:p>
          <a:p>
            <a:pPr>
              <a:lnSpc>
                <a:spcPct val="150000"/>
              </a:lnSpc>
              <a:buClrTx/>
            </a:pPr>
            <a:r>
              <a:rPr lang="en-US" dirty="0">
                <a:solidFill>
                  <a:schemeClr val="bg1">
                    <a:lumMod val="65000"/>
                  </a:schemeClr>
                </a:solidFill>
              </a:rPr>
              <a:t> Therefore, it ensures the end-to-end delivery of an entire message from a source to the destination.</a:t>
            </a:r>
          </a:p>
        </p:txBody>
      </p:sp>
      <p:sp>
        <p:nvSpPr>
          <p:cNvPr id="3" name="Title 2"/>
          <p:cNvSpPr>
            <a:spLocks noGrp="1"/>
          </p:cNvSpPr>
          <p:nvPr>
            <p:ph type="title"/>
          </p:nvPr>
        </p:nvSpPr>
        <p:spPr/>
        <p:txBody>
          <a:bodyPr/>
          <a:lstStyle/>
          <a:p>
            <a:r>
              <a:rPr lang="en-US" dirty="0">
                <a:latin typeface="Bahnschrift SemiBold" panose="020B0502040204020203" pitchFamily="34" charset="0"/>
              </a:rPr>
              <a:t>End-to-end delivery:</a:t>
            </a:r>
          </a:p>
        </p:txBody>
      </p:sp>
    </p:spTree>
    <p:extLst>
      <p:ext uri="{BB962C8B-B14F-4D97-AF65-F5344CB8AC3E}">
        <p14:creationId xmlns:p14="http://schemas.microsoft.com/office/powerpoint/2010/main" val="3255647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34" y="1361441"/>
            <a:ext cx="8654246" cy="2929206"/>
          </a:xfrm>
        </p:spPr>
        <p:txBody>
          <a:bodyPr/>
          <a:lstStyle/>
          <a:p>
            <a:pPr>
              <a:lnSpc>
                <a:spcPct val="150000"/>
              </a:lnSpc>
              <a:buClrTx/>
            </a:pPr>
            <a:r>
              <a:rPr lang="en-US" dirty="0">
                <a:solidFill>
                  <a:schemeClr val="bg1">
                    <a:lumMod val="65000"/>
                  </a:schemeClr>
                </a:solidFill>
              </a:rPr>
              <a:t>The transport layer transmits the entire message to the destination.</a:t>
            </a:r>
          </a:p>
          <a:p>
            <a:pPr>
              <a:lnSpc>
                <a:spcPct val="150000"/>
              </a:lnSpc>
            </a:pPr>
            <a:r>
              <a:rPr lang="en-US" dirty="0"/>
              <a:t> Therefore, it ensures the end-to-end delivery of an entire message from a source to the destination.</a:t>
            </a:r>
          </a:p>
        </p:txBody>
      </p:sp>
      <p:sp>
        <p:nvSpPr>
          <p:cNvPr id="3" name="Title 2"/>
          <p:cNvSpPr>
            <a:spLocks noGrp="1"/>
          </p:cNvSpPr>
          <p:nvPr>
            <p:ph type="title"/>
          </p:nvPr>
        </p:nvSpPr>
        <p:spPr/>
        <p:txBody>
          <a:bodyPr/>
          <a:lstStyle/>
          <a:p>
            <a:r>
              <a:rPr lang="en-US" dirty="0">
                <a:latin typeface="Bahnschrift SemiBold" panose="020B0502040204020203" pitchFamily="34" charset="0"/>
              </a:rPr>
              <a:t>End-to-end delivery:</a:t>
            </a:r>
          </a:p>
        </p:txBody>
      </p:sp>
    </p:spTree>
    <p:extLst>
      <p:ext uri="{BB962C8B-B14F-4D97-AF65-F5344CB8AC3E}">
        <p14:creationId xmlns:p14="http://schemas.microsoft.com/office/powerpoint/2010/main" val="1561502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1331842797"/>
              </p:ext>
            </p:extLst>
          </p:nvPr>
        </p:nvGraphicFramePr>
        <p:xfrm>
          <a:off x="269875" y="1362075"/>
          <a:ext cx="8653463" cy="4994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a:latin typeface="Bahnschrift SemiBold" panose="020B0502040204020203" pitchFamily="34" charset="0"/>
              </a:rPr>
              <a:t>Reliable delivery</a:t>
            </a:r>
          </a:p>
        </p:txBody>
      </p:sp>
    </p:spTree>
    <p:extLst>
      <p:ext uri="{BB962C8B-B14F-4D97-AF65-F5344CB8AC3E}">
        <p14:creationId xmlns:p14="http://schemas.microsoft.com/office/powerpoint/2010/main" val="4036262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Bahnschrift SemiBold" panose="020B0502040204020203" pitchFamily="34" charset="0"/>
              </a:rPr>
              <a:t>Error Control</a:t>
            </a:r>
          </a:p>
        </p:txBody>
      </p:sp>
      <p:sp>
        <p:nvSpPr>
          <p:cNvPr id="5" name="Oval 4"/>
          <p:cNvSpPr/>
          <p:nvPr/>
        </p:nvSpPr>
        <p:spPr>
          <a:xfrm>
            <a:off x="3106358" y="5745757"/>
            <a:ext cx="2981194" cy="81287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Errors checked at the data link layer</a:t>
            </a:r>
          </a:p>
        </p:txBody>
      </p:sp>
      <p:pic>
        <p:nvPicPr>
          <p:cNvPr id="6" name="Content Placeholder 3"/>
          <p:cNvPicPr>
            <a:picLocks noChangeAspect="1"/>
          </p:cNvPicPr>
          <p:nvPr/>
        </p:nvPicPr>
        <p:blipFill rotWithShape="1">
          <a:blip r:embed="rId2"/>
          <a:srcRect t="35234" r="84762" b="48198"/>
          <a:stretch/>
        </p:blipFill>
        <p:spPr>
          <a:xfrm>
            <a:off x="2041849" y="3106298"/>
            <a:ext cx="682145" cy="650157"/>
          </a:xfrm>
          <a:prstGeom prst="rect">
            <a:avLst/>
          </a:prstGeom>
        </p:spPr>
      </p:pic>
      <p:sp>
        <p:nvSpPr>
          <p:cNvPr id="7" name="Flowchart: Summing Junction 6"/>
          <p:cNvSpPr/>
          <p:nvPr/>
        </p:nvSpPr>
        <p:spPr>
          <a:xfrm>
            <a:off x="3513134" y="3175190"/>
            <a:ext cx="563671" cy="512372"/>
          </a:xfrm>
          <a:prstGeom prst="flowChartSummingJunction">
            <a:avLst/>
          </a:prstGeom>
          <a:solidFill>
            <a:srgbClr val="7030A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Summing Junction 7"/>
          <p:cNvSpPr/>
          <p:nvPr/>
        </p:nvSpPr>
        <p:spPr>
          <a:xfrm>
            <a:off x="4875340" y="3175190"/>
            <a:ext cx="563671" cy="512372"/>
          </a:xfrm>
          <a:prstGeom prst="flowChartSummingJunction">
            <a:avLst/>
          </a:prstGeom>
          <a:solidFill>
            <a:srgbClr val="7030A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3"/>
          <p:cNvPicPr>
            <a:picLocks noChangeAspect="1"/>
          </p:cNvPicPr>
          <p:nvPr/>
        </p:nvPicPr>
        <p:blipFill rotWithShape="1">
          <a:blip r:embed="rId2"/>
          <a:srcRect t="35234" r="84762" b="48198"/>
          <a:stretch/>
        </p:blipFill>
        <p:spPr>
          <a:xfrm>
            <a:off x="6237546" y="3106298"/>
            <a:ext cx="682145" cy="650157"/>
          </a:xfrm>
          <a:prstGeom prst="rect">
            <a:avLst/>
          </a:prstGeom>
        </p:spPr>
      </p:pic>
      <p:cxnSp>
        <p:nvCxnSpPr>
          <p:cNvPr id="11" name="Straight Connector 10"/>
          <p:cNvCxnSpPr>
            <a:stCxn id="6" idx="3"/>
            <a:endCxn id="7" idx="2"/>
          </p:cNvCxnSpPr>
          <p:nvPr/>
        </p:nvCxnSpPr>
        <p:spPr>
          <a:xfrm flipV="1">
            <a:off x="2723994" y="3431376"/>
            <a:ext cx="789140"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4076805" y="3431376"/>
            <a:ext cx="789140"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5448406" y="3431375"/>
            <a:ext cx="789140"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513134" y="2707533"/>
            <a:ext cx="563671" cy="0"/>
          </a:xfrm>
          <a:prstGeom prst="straightConnector1">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513134" y="2707533"/>
            <a:ext cx="0" cy="182553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875340" y="2707532"/>
            <a:ext cx="0" cy="182553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76805" y="2707532"/>
            <a:ext cx="0" cy="182553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423354" y="2707533"/>
            <a:ext cx="0" cy="182553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884735" y="2707532"/>
            <a:ext cx="563671" cy="0"/>
          </a:xfrm>
          <a:prstGeom prst="straightConnector1">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6" idx="2"/>
          </p:cNvCxnSpPr>
          <p:nvPr/>
        </p:nvCxnSpPr>
        <p:spPr>
          <a:xfrm flipH="1">
            <a:off x="2382921" y="3756455"/>
            <a:ext cx="1" cy="200416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2382921" y="4320128"/>
            <a:ext cx="1130213" cy="12526"/>
          </a:xfrm>
          <a:prstGeom prst="straightConnector1">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6613325" y="3756455"/>
            <a:ext cx="1" cy="200416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5448405" y="4455245"/>
            <a:ext cx="1130213" cy="12526"/>
          </a:xfrm>
          <a:prstGeom prst="straightConnector1">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061148" y="4455245"/>
            <a:ext cx="798535" cy="12526"/>
          </a:xfrm>
          <a:prstGeom prst="straightConnector1">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a:endCxn id="5" idx="0"/>
          </p:cNvCxnSpPr>
          <p:nvPr/>
        </p:nvCxnSpPr>
        <p:spPr>
          <a:xfrm>
            <a:off x="4508536" y="4455245"/>
            <a:ext cx="88419" cy="1290512"/>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endCxn id="5" idx="1"/>
          </p:cNvCxnSpPr>
          <p:nvPr/>
        </p:nvCxnSpPr>
        <p:spPr>
          <a:xfrm>
            <a:off x="3256350" y="4377403"/>
            <a:ext cx="286594" cy="1487396"/>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cxnSpLocks/>
            <a:endCxn id="5" idx="7"/>
          </p:cNvCxnSpPr>
          <p:nvPr/>
        </p:nvCxnSpPr>
        <p:spPr>
          <a:xfrm flipH="1">
            <a:off x="5650966" y="4467771"/>
            <a:ext cx="362546" cy="1397028"/>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2861782" y="1272701"/>
            <a:ext cx="2981194" cy="93945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Errors not checked at the data link layer</a:t>
            </a:r>
          </a:p>
        </p:txBody>
      </p:sp>
      <p:cxnSp>
        <p:nvCxnSpPr>
          <p:cNvPr id="43" name="Straight Arrow Connector 42"/>
          <p:cNvCxnSpPr/>
          <p:nvPr/>
        </p:nvCxnSpPr>
        <p:spPr>
          <a:xfrm flipH="1">
            <a:off x="3791519" y="2067654"/>
            <a:ext cx="111421" cy="605527"/>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5143680" y="2018884"/>
            <a:ext cx="1" cy="601058"/>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0183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33" y="1377863"/>
            <a:ext cx="8654247" cy="4263282"/>
          </a:xfrm>
        </p:spPr>
        <p:txBody>
          <a:bodyPr>
            <a:normAutofit fontScale="92500"/>
          </a:bodyPr>
          <a:lstStyle/>
          <a:p>
            <a:pPr algn="just">
              <a:lnSpc>
                <a:spcPct val="150000"/>
              </a:lnSpc>
              <a:buClrTx/>
            </a:pPr>
            <a:r>
              <a:rPr lang="en-US" dirty="0"/>
              <a:t>Prevent the sender from overwhelming the receiver.</a:t>
            </a:r>
          </a:p>
          <a:p>
            <a:pPr algn="just">
              <a:lnSpc>
                <a:spcPct val="150000"/>
              </a:lnSpc>
              <a:buClrTx/>
            </a:pPr>
            <a:r>
              <a:rPr lang="en-US" dirty="0">
                <a:solidFill>
                  <a:schemeClr val="bg1">
                    <a:lumMod val="65000"/>
                  </a:schemeClr>
                </a:solidFill>
              </a:rPr>
              <a:t>If the receiver is overloaded with too much data, then the receiver discards the packets and asking for the retransmission of packets. This increases network congestion and </a:t>
            </a:r>
            <a:r>
              <a:rPr lang="en-US" sz="3000" dirty="0">
                <a:solidFill>
                  <a:schemeClr val="bg1">
                    <a:lumMod val="65000"/>
                  </a:schemeClr>
                </a:solidFill>
              </a:rPr>
              <a:t>thus</a:t>
            </a:r>
            <a:r>
              <a:rPr lang="en-US" dirty="0">
                <a:solidFill>
                  <a:schemeClr val="bg1">
                    <a:lumMod val="65000"/>
                  </a:schemeClr>
                </a:solidFill>
              </a:rPr>
              <a:t>, reducing the system performance. </a:t>
            </a:r>
          </a:p>
        </p:txBody>
      </p:sp>
      <p:sp>
        <p:nvSpPr>
          <p:cNvPr id="3" name="Title 2"/>
          <p:cNvSpPr>
            <a:spLocks noGrp="1"/>
          </p:cNvSpPr>
          <p:nvPr>
            <p:ph type="title"/>
          </p:nvPr>
        </p:nvSpPr>
        <p:spPr/>
        <p:txBody>
          <a:bodyPr/>
          <a:lstStyle/>
          <a:p>
            <a:r>
              <a:rPr lang="en-US" dirty="0">
                <a:latin typeface="Bahnschrift SemiBold" panose="020B0502040204020203" pitchFamily="34" charset="0"/>
              </a:rPr>
              <a:t>Flow Control</a:t>
            </a:r>
          </a:p>
        </p:txBody>
      </p:sp>
    </p:spTree>
    <p:extLst>
      <p:ext uri="{BB962C8B-B14F-4D97-AF65-F5344CB8AC3E}">
        <p14:creationId xmlns:p14="http://schemas.microsoft.com/office/powerpoint/2010/main" val="1870690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33" y="1377863"/>
            <a:ext cx="8654247" cy="4263282"/>
          </a:xfrm>
        </p:spPr>
        <p:txBody>
          <a:bodyPr>
            <a:normAutofit fontScale="92500"/>
          </a:bodyPr>
          <a:lstStyle/>
          <a:p>
            <a:pPr algn="just">
              <a:lnSpc>
                <a:spcPct val="150000"/>
              </a:lnSpc>
              <a:buClrTx/>
            </a:pPr>
            <a:r>
              <a:rPr lang="en-US" dirty="0">
                <a:solidFill>
                  <a:schemeClr val="bg1">
                    <a:lumMod val="65000"/>
                  </a:schemeClr>
                </a:solidFill>
              </a:rPr>
              <a:t>Prevent the sender from overwhelming the receiver.</a:t>
            </a:r>
          </a:p>
          <a:p>
            <a:pPr algn="just">
              <a:lnSpc>
                <a:spcPct val="150000"/>
              </a:lnSpc>
              <a:buClrTx/>
            </a:pPr>
            <a:r>
              <a:rPr lang="en-US" dirty="0"/>
              <a:t>If the receiver is overloaded with too much data, then the receiver discards the packets and asking for the retransmission of packets. This increases network congestion and </a:t>
            </a:r>
            <a:r>
              <a:rPr lang="en-US" sz="3000" dirty="0"/>
              <a:t>thus</a:t>
            </a:r>
            <a:r>
              <a:rPr lang="en-US" dirty="0"/>
              <a:t>, reducing the system performance. </a:t>
            </a:r>
          </a:p>
        </p:txBody>
      </p:sp>
      <p:sp>
        <p:nvSpPr>
          <p:cNvPr id="3" name="Title 2"/>
          <p:cNvSpPr>
            <a:spLocks noGrp="1"/>
          </p:cNvSpPr>
          <p:nvPr>
            <p:ph type="title"/>
          </p:nvPr>
        </p:nvSpPr>
        <p:spPr/>
        <p:txBody>
          <a:bodyPr/>
          <a:lstStyle/>
          <a:p>
            <a:r>
              <a:rPr lang="en-US" dirty="0">
                <a:latin typeface="Bahnschrift SemiBold" panose="020B0502040204020203" pitchFamily="34" charset="0"/>
              </a:rPr>
              <a:t>Flow Control</a:t>
            </a:r>
          </a:p>
        </p:txBody>
      </p:sp>
    </p:spTree>
    <p:extLst>
      <p:ext uri="{BB962C8B-B14F-4D97-AF65-F5344CB8AC3E}">
        <p14:creationId xmlns:p14="http://schemas.microsoft.com/office/powerpoint/2010/main" val="145374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2803</TotalTime>
  <Words>936</Words>
  <Application>Microsoft Office PowerPoint</Application>
  <PresentationFormat>On-screen Show (4:3)</PresentationFormat>
  <Paragraphs>108</Paragraphs>
  <Slides>28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Bahnschrift</vt:lpstr>
      <vt:lpstr>Bahnschrift SemiBold</vt:lpstr>
      <vt:lpstr>Calibri</vt:lpstr>
      <vt:lpstr>Calibri Light</vt:lpstr>
      <vt:lpstr>Times New Roman</vt:lpstr>
      <vt:lpstr>Office Theme</vt:lpstr>
      <vt:lpstr>PowerPoint Presentation</vt:lpstr>
      <vt:lpstr>PowerPoint Presentation</vt:lpstr>
      <vt:lpstr>Transport layer services</vt:lpstr>
      <vt:lpstr>End-to-end delivery:</vt:lpstr>
      <vt:lpstr>End-to-end delivery:</vt:lpstr>
      <vt:lpstr>Reliable delivery</vt:lpstr>
      <vt:lpstr>Error Control</vt:lpstr>
      <vt:lpstr>Flow Control</vt:lpstr>
      <vt:lpstr>Flow Control</vt:lpstr>
      <vt:lpstr>Flow Control</vt:lpstr>
      <vt:lpstr>Flow Control</vt:lpstr>
      <vt:lpstr>Multiplexing</vt:lpstr>
      <vt:lpstr>Demultiplexing</vt:lpstr>
      <vt:lpstr>Addressing </vt:lpstr>
      <vt:lpstr>Addressing </vt:lpstr>
      <vt:lpstr>Addressing </vt:lpstr>
      <vt:lpstr>Addressing </vt:lpstr>
      <vt:lpstr>Addressing</vt:lpstr>
      <vt:lpstr>Connectionless  V/S  Connection-Oriented Service</vt:lpstr>
      <vt:lpstr>Connectionless Service</vt:lpstr>
      <vt:lpstr>Connection-oriented Service</vt:lpstr>
      <vt:lpstr>Reliable  V/S  Unreliable</vt:lpstr>
      <vt:lpstr>Reliable vs Unreliable</vt:lpstr>
      <vt:lpstr>Reliable vs Unreliable</vt:lpstr>
      <vt:lpstr>Reliable vs Unreliable</vt:lpstr>
      <vt:lpstr>Reliable vs Unreliable</vt:lpstr>
      <vt:lpstr>Error Control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video recording 1</dc:creator>
  <cp:lastModifiedBy>Arpit Thakur</cp:lastModifiedBy>
  <cp:revision>542</cp:revision>
  <dcterms:created xsi:type="dcterms:W3CDTF">2020-12-01T08:07:04Z</dcterms:created>
  <dcterms:modified xsi:type="dcterms:W3CDTF">2021-01-27T04:35:40Z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329189</vt:lpwstr>
  </property>
  <property fmtid="{D5CDD505-2E9C-101B-9397-08002B2CF9AE}" name="NXPowerLiteSettings" pid="3">
    <vt:lpwstr>C6200358026400</vt:lpwstr>
  </property>
  <property fmtid="{D5CDD505-2E9C-101B-9397-08002B2CF9AE}" name="NXPowerLiteVersion" pid="4">
    <vt:lpwstr>D8.0.4</vt:lpwstr>
  </property>
</Properties>
</file>