
<file path=[Content_Types].xml><?xml version="1.0" encoding="utf-8"?>
<Types xmlns="http://schemas.openxmlformats.org/package/2006/content-types">
  <Default ContentType="image/jpeg" Extension="jpeg"/>
  <Default ContentType="image/jp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64" r:id="rId3"/>
    <p:sldId id="301" r:id="rId4"/>
    <p:sldId id="296" r:id="rId5"/>
    <p:sldId id="297" r:id="rId6"/>
    <p:sldId id="298" r:id="rId7"/>
    <p:sldId id="299" r:id="rId8"/>
    <p:sldId id="30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02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03" r:id="rId30"/>
    <p:sldId id="304" r:id="rId31"/>
    <p:sldId id="341" r:id="rId32"/>
    <p:sldId id="344" r:id="rId33"/>
    <p:sldId id="342" r:id="rId34"/>
    <p:sldId id="307" r:id="rId35"/>
    <p:sldId id="308" r:id="rId36"/>
    <p:sldId id="309" r:id="rId37"/>
    <p:sldId id="345" r:id="rId38"/>
    <p:sldId id="343" r:id="rId39"/>
    <p:sldId id="346" r:id="rId40"/>
    <p:sldId id="347" r:id="rId41"/>
    <p:sldId id="314" r:id="rId42"/>
    <p:sldId id="315" r:id="rId43"/>
    <p:sldId id="316" r:id="rId44"/>
    <p:sldId id="317" r:id="rId45"/>
    <p:sldId id="348" r:id="rId46"/>
    <p:sldId id="349" r:id="rId47"/>
    <p:sldId id="350" r:id="rId48"/>
    <p:sldId id="321" r:id="rId49"/>
    <p:sldId id="322" r:id="rId50"/>
    <p:sldId id="351" r:id="rId51"/>
    <p:sldId id="352" r:id="rId52"/>
    <p:sldId id="325" r:id="rId53"/>
    <p:sldId id="326" r:id="rId54"/>
    <p:sldId id="353" r:id="rId55"/>
    <p:sldId id="328" r:id="rId56"/>
    <p:sldId id="354" r:id="rId57"/>
    <p:sldId id="329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3" r:id="rId66"/>
    <p:sldId id="364" r:id="rId67"/>
    <p:sldId id="362" r:id="rId68"/>
    <p:sldId id="365" r:id="rId69"/>
    <p:sldId id="337" r:id="rId70"/>
    <p:sldId id="338" r:id="rId71"/>
    <p:sldId id="366" r:id="rId72"/>
    <p:sldId id="340" r:id="rId73"/>
    <p:sldId id="257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E5"/>
    <a:srgbClr val="FFFFFF"/>
    <a:srgbClr val="B4B4B4"/>
    <a:srgbClr val="7030A0"/>
    <a:srgbClr val="8538BE"/>
    <a:srgbClr val="EF8DE1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DDB0-7AC1-468E-9085-8E96710313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C1A2A-A8C1-459D-9C29-9B358EC4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7C7-E196-47FE-BF61-17AEAE774A6A}" type="datetime1">
              <a:rPr lang="en-IN" smtClean="0"/>
              <a:t>01-02-2021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6E00-E8E9-4172-847C-00E5AF9B54EE}" type="datetime1">
              <a:rPr lang="en-IN" smtClean="0"/>
              <a:t>01-02-2021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687D-22FF-4573-9663-73C286DD4A3F}" type="datetime1">
              <a:rPr lang="en-IN" smtClean="0"/>
              <a:t>01-02-2021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7FC39-65BD-439C-BF14-094AB5B2A9BC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A2234-B969-4836-BC68-A9E9D452556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5976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A2703-20C8-4777-95E9-591C9261754D}" type="datetime1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C3F68-0CC2-4494-B070-9BCEF5EBEDA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7062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4F2-2204-4D6E-8871-E6BF05FD0ECF}" type="datetime1">
              <a:rPr lang="en-IN" smtClean="0"/>
              <a:t>01-02-2021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387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400050"/>
            <a:ext cx="8305800" cy="6000750"/>
          </a:xfrm>
          <a:custGeom>
            <a:avLst/>
            <a:gdLst/>
            <a:ahLst/>
            <a:cxnLst/>
            <a:rect l="l" t="t" r="r" b="b"/>
            <a:pathLst>
              <a:path w="8305800" h="6000750">
                <a:moveTo>
                  <a:pt x="822960" y="0"/>
                </a:moveTo>
                <a:lnTo>
                  <a:pt x="778891" y="1555"/>
                </a:lnTo>
                <a:lnTo>
                  <a:pt x="734935" y="6148"/>
                </a:lnTo>
                <a:lnTo>
                  <a:pt x="691204" y="13664"/>
                </a:lnTo>
                <a:lnTo>
                  <a:pt x="647811" y="23993"/>
                </a:lnTo>
                <a:lnTo>
                  <a:pt x="604867" y="37020"/>
                </a:lnTo>
                <a:lnTo>
                  <a:pt x="562485" y="52634"/>
                </a:lnTo>
                <a:lnTo>
                  <a:pt x="520779" y="70723"/>
                </a:lnTo>
                <a:lnTo>
                  <a:pt x="479860" y="91173"/>
                </a:lnTo>
                <a:lnTo>
                  <a:pt x="439840" y="113873"/>
                </a:lnTo>
                <a:lnTo>
                  <a:pt x="400833" y="138709"/>
                </a:lnTo>
                <a:lnTo>
                  <a:pt x="362950" y="165570"/>
                </a:lnTo>
                <a:lnTo>
                  <a:pt x="326304" y="194343"/>
                </a:lnTo>
                <a:lnTo>
                  <a:pt x="291008" y="224915"/>
                </a:lnTo>
                <a:lnTo>
                  <a:pt x="257174" y="257174"/>
                </a:lnTo>
                <a:lnTo>
                  <a:pt x="224915" y="291008"/>
                </a:lnTo>
                <a:lnTo>
                  <a:pt x="194343" y="326304"/>
                </a:lnTo>
                <a:lnTo>
                  <a:pt x="165570" y="362950"/>
                </a:lnTo>
                <a:lnTo>
                  <a:pt x="138709" y="400833"/>
                </a:lnTo>
                <a:lnTo>
                  <a:pt x="113873" y="439840"/>
                </a:lnTo>
                <a:lnTo>
                  <a:pt x="91173" y="479860"/>
                </a:lnTo>
                <a:lnTo>
                  <a:pt x="70723" y="520779"/>
                </a:lnTo>
                <a:lnTo>
                  <a:pt x="52634" y="562485"/>
                </a:lnTo>
                <a:lnTo>
                  <a:pt x="37020" y="604867"/>
                </a:lnTo>
                <a:lnTo>
                  <a:pt x="23993" y="647811"/>
                </a:lnTo>
                <a:lnTo>
                  <a:pt x="13664" y="691204"/>
                </a:lnTo>
                <a:lnTo>
                  <a:pt x="6148" y="734935"/>
                </a:lnTo>
                <a:lnTo>
                  <a:pt x="1555" y="778891"/>
                </a:lnTo>
                <a:lnTo>
                  <a:pt x="0" y="822960"/>
                </a:lnTo>
                <a:lnTo>
                  <a:pt x="0" y="5176520"/>
                </a:lnTo>
                <a:lnTo>
                  <a:pt x="1555" y="5220593"/>
                </a:lnTo>
                <a:lnTo>
                  <a:pt x="6148" y="5264562"/>
                </a:lnTo>
                <a:lnTo>
                  <a:pt x="13664" y="5308315"/>
                </a:lnTo>
                <a:lnTo>
                  <a:pt x="23993" y="5351739"/>
                </a:lnTo>
                <a:lnTo>
                  <a:pt x="37020" y="5394719"/>
                </a:lnTo>
                <a:lnTo>
                  <a:pt x="52634" y="5437143"/>
                </a:lnTo>
                <a:lnTo>
                  <a:pt x="70723" y="5478899"/>
                </a:lnTo>
                <a:lnTo>
                  <a:pt x="91173" y="5519871"/>
                </a:lnTo>
                <a:lnTo>
                  <a:pt x="113873" y="5559948"/>
                </a:lnTo>
                <a:lnTo>
                  <a:pt x="138709" y="5599017"/>
                </a:lnTo>
                <a:lnTo>
                  <a:pt x="165570" y="5636963"/>
                </a:lnTo>
                <a:lnTo>
                  <a:pt x="194343" y="5673675"/>
                </a:lnTo>
                <a:lnTo>
                  <a:pt x="224915" y="5709038"/>
                </a:lnTo>
                <a:lnTo>
                  <a:pt x="257174" y="5742940"/>
                </a:lnTo>
                <a:lnTo>
                  <a:pt x="291008" y="5775267"/>
                </a:lnTo>
                <a:lnTo>
                  <a:pt x="326304" y="5805906"/>
                </a:lnTo>
                <a:lnTo>
                  <a:pt x="362950" y="5834745"/>
                </a:lnTo>
                <a:lnTo>
                  <a:pt x="400833" y="5861670"/>
                </a:lnTo>
                <a:lnTo>
                  <a:pt x="439840" y="5886567"/>
                </a:lnTo>
                <a:lnTo>
                  <a:pt x="479860" y="5909324"/>
                </a:lnTo>
                <a:lnTo>
                  <a:pt x="520779" y="5929828"/>
                </a:lnTo>
                <a:lnTo>
                  <a:pt x="562485" y="5947965"/>
                </a:lnTo>
                <a:lnTo>
                  <a:pt x="604867" y="5963622"/>
                </a:lnTo>
                <a:lnTo>
                  <a:pt x="647811" y="5976686"/>
                </a:lnTo>
                <a:lnTo>
                  <a:pt x="691204" y="5987044"/>
                </a:lnTo>
                <a:lnTo>
                  <a:pt x="734935" y="5994583"/>
                </a:lnTo>
                <a:lnTo>
                  <a:pt x="778891" y="5999189"/>
                </a:lnTo>
                <a:lnTo>
                  <a:pt x="822960" y="6000750"/>
                </a:lnTo>
                <a:lnTo>
                  <a:pt x="7481570" y="6000750"/>
                </a:lnTo>
                <a:lnTo>
                  <a:pt x="7525769" y="5999189"/>
                </a:lnTo>
                <a:lnTo>
                  <a:pt x="7569847" y="5994583"/>
                </a:lnTo>
                <a:lnTo>
                  <a:pt x="7613691" y="5987044"/>
                </a:lnTo>
                <a:lnTo>
                  <a:pt x="7657189" y="5976686"/>
                </a:lnTo>
                <a:lnTo>
                  <a:pt x="7700228" y="5963622"/>
                </a:lnTo>
                <a:lnTo>
                  <a:pt x="7742698" y="5947965"/>
                </a:lnTo>
                <a:lnTo>
                  <a:pt x="7784484" y="5929828"/>
                </a:lnTo>
                <a:lnTo>
                  <a:pt x="7825477" y="5909324"/>
                </a:lnTo>
                <a:lnTo>
                  <a:pt x="7865562" y="5886567"/>
                </a:lnTo>
                <a:lnTo>
                  <a:pt x="7904629" y="5861670"/>
                </a:lnTo>
                <a:lnTo>
                  <a:pt x="7942565" y="5834745"/>
                </a:lnTo>
                <a:lnTo>
                  <a:pt x="7979258" y="5805906"/>
                </a:lnTo>
                <a:lnTo>
                  <a:pt x="8014595" y="5775267"/>
                </a:lnTo>
                <a:lnTo>
                  <a:pt x="8048466" y="5742940"/>
                </a:lnTo>
                <a:lnTo>
                  <a:pt x="8080757" y="5709038"/>
                </a:lnTo>
                <a:lnTo>
                  <a:pt x="8111356" y="5673675"/>
                </a:lnTo>
                <a:lnTo>
                  <a:pt x="8140152" y="5636963"/>
                </a:lnTo>
                <a:lnTo>
                  <a:pt x="8167032" y="5599017"/>
                </a:lnTo>
                <a:lnTo>
                  <a:pt x="8191884" y="5559948"/>
                </a:lnTo>
                <a:lnTo>
                  <a:pt x="8214596" y="5519871"/>
                </a:lnTo>
                <a:lnTo>
                  <a:pt x="8235057" y="5478899"/>
                </a:lnTo>
                <a:lnTo>
                  <a:pt x="8253152" y="5437143"/>
                </a:lnTo>
                <a:lnTo>
                  <a:pt x="8268772" y="5394719"/>
                </a:lnTo>
                <a:lnTo>
                  <a:pt x="8281803" y="5351739"/>
                </a:lnTo>
                <a:lnTo>
                  <a:pt x="8292133" y="5308315"/>
                </a:lnTo>
                <a:lnTo>
                  <a:pt x="8299651" y="5264562"/>
                </a:lnTo>
                <a:lnTo>
                  <a:pt x="8304244" y="5220593"/>
                </a:lnTo>
                <a:lnTo>
                  <a:pt x="8305800" y="5176520"/>
                </a:lnTo>
                <a:lnTo>
                  <a:pt x="8305800" y="822960"/>
                </a:lnTo>
                <a:lnTo>
                  <a:pt x="8304244" y="778891"/>
                </a:lnTo>
                <a:lnTo>
                  <a:pt x="8299651" y="734935"/>
                </a:lnTo>
                <a:lnTo>
                  <a:pt x="8292133" y="691204"/>
                </a:lnTo>
                <a:lnTo>
                  <a:pt x="8281803" y="647811"/>
                </a:lnTo>
                <a:lnTo>
                  <a:pt x="8268772" y="604867"/>
                </a:lnTo>
                <a:lnTo>
                  <a:pt x="8253152" y="562485"/>
                </a:lnTo>
                <a:lnTo>
                  <a:pt x="8235057" y="520779"/>
                </a:lnTo>
                <a:lnTo>
                  <a:pt x="8214596" y="479860"/>
                </a:lnTo>
                <a:lnTo>
                  <a:pt x="8191884" y="439840"/>
                </a:lnTo>
                <a:lnTo>
                  <a:pt x="8167032" y="400833"/>
                </a:lnTo>
                <a:lnTo>
                  <a:pt x="8140152" y="362950"/>
                </a:lnTo>
                <a:lnTo>
                  <a:pt x="8111356" y="326304"/>
                </a:lnTo>
                <a:lnTo>
                  <a:pt x="8080757" y="291008"/>
                </a:lnTo>
                <a:lnTo>
                  <a:pt x="8048466" y="257175"/>
                </a:lnTo>
                <a:lnTo>
                  <a:pt x="8014595" y="224915"/>
                </a:lnTo>
                <a:lnTo>
                  <a:pt x="7979258" y="194343"/>
                </a:lnTo>
                <a:lnTo>
                  <a:pt x="7942565" y="165570"/>
                </a:lnTo>
                <a:lnTo>
                  <a:pt x="7904629" y="138709"/>
                </a:lnTo>
                <a:lnTo>
                  <a:pt x="7865562" y="113873"/>
                </a:lnTo>
                <a:lnTo>
                  <a:pt x="7825477" y="91173"/>
                </a:lnTo>
                <a:lnTo>
                  <a:pt x="7784484" y="70723"/>
                </a:lnTo>
                <a:lnTo>
                  <a:pt x="7742698" y="52634"/>
                </a:lnTo>
                <a:lnTo>
                  <a:pt x="7700228" y="37020"/>
                </a:lnTo>
                <a:lnTo>
                  <a:pt x="7657189" y="23993"/>
                </a:lnTo>
                <a:lnTo>
                  <a:pt x="7613691" y="13664"/>
                </a:lnTo>
                <a:lnTo>
                  <a:pt x="7569847" y="6148"/>
                </a:lnTo>
                <a:lnTo>
                  <a:pt x="7525769" y="1555"/>
                </a:lnTo>
                <a:lnTo>
                  <a:pt x="7481570" y="0"/>
                </a:lnTo>
                <a:lnTo>
                  <a:pt x="822960" y="0"/>
                </a:lnTo>
                <a:close/>
              </a:path>
              <a:path w="8305800" h="6000750">
                <a:moveTo>
                  <a:pt x="0" y="0"/>
                </a:moveTo>
                <a:lnTo>
                  <a:pt x="0" y="0"/>
                </a:lnTo>
              </a:path>
              <a:path w="8305800" h="6000750">
                <a:moveTo>
                  <a:pt x="8305800" y="6000750"/>
                </a:moveTo>
                <a:lnTo>
                  <a:pt x="8305800" y="6000750"/>
                </a:lnTo>
              </a:path>
            </a:pathLst>
          </a:custGeom>
          <a:ln w="50676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534400" cy="1280160"/>
          </a:xfrm>
          <a:custGeom>
            <a:avLst/>
            <a:gdLst/>
            <a:ahLst/>
            <a:cxnLst/>
            <a:rect l="l" t="t" r="r" b="b"/>
            <a:pathLst>
              <a:path w="8534400" h="1280160">
                <a:moveTo>
                  <a:pt x="7894320" y="0"/>
                </a:moveTo>
                <a:lnTo>
                  <a:pt x="0" y="0"/>
                </a:lnTo>
                <a:lnTo>
                  <a:pt x="0" y="1280160"/>
                </a:lnTo>
                <a:lnTo>
                  <a:pt x="7894320" y="1280160"/>
                </a:lnTo>
                <a:lnTo>
                  <a:pt x="7926070" y="1278889"/>
                </a:lnTo>
                <a:lnTo>
                  <a:pt x="7990840" y="1272539"/>
                </a:lnTo>
                <a:lnTo>
                  <a:pt x="8054340" y="1259839"/>
                </a:lnTo>
                <a:lnTo>
                  <a:pt x="8116570" y="1240789"/>
                </a:lnTo>
                <a:lnTo>
                  <a:pt x="8176259" y="1214120"/>
                </a:lnTo>
                <a:lnTo>
                  <a:pt x="8232140" y="1183639"/>
                </a:lnTo>
                <a:lnTo>
                  <a:pt x="8285480" y="1146810"/>
                </a:lnTo>
                <a:lnTo>
                  <a:pt x="8335009" y="1103629"/>
                </a:lnTo>
                <a:lnTo>
                  <a:pt x="8379459" y="1056639"/>
                </a:lnTo>
                <a:lnTo>
                  <a:pt x="8418830" y="1005839"/>
                </a:lnTo>
                <a:lnTo>
                  <a:pt x="8453120" y="951229"/>
                </a:lnTo>
                <a:lnTo>
                  <a:pt x="8482330" y="892810"/>
                </a:lnTo>
                <a:lnTo>
                  <a:pt x="8505190" y="831850"/>
                </a:lnTo>
                <a:lnTo>
                  <a:pt x="8520430" y="768350"/>
                </a:lnTo>
                <a:lnTo>
                  <a:pt x="8530590" y="704850"/>
                </a:lnTo>
                <a:lnTo>
                  <a:pt x="8534400" y="640079"/>
                </a:lnTo>
                <a:lnTo>
                  <a:pt x="8533130" y="607060"/>
                </a:lnTo>
                <a:lnTo>
                  <a:pt x="8526780" y="543560"/>
                </a:lnTo>
                <a:lnTo>
                  <a:pt x="8505190" y="448310"/>
                </a:lnTo>
                <a:lnTo>
                  <a:pt x="8482330" y="387350"/>
                </a:lnTo>
                <a:lnTo>
                  <a:pt x="8453120" y="328929"/>
                </a:lnTo>
                <a:lnTo>
                  <a:pt x="8418830" y="274320"/>
                </a:lnTo>
                <a:lnTo>
                  <a:pt x="8379459" y="223520"/>
                </a:lnTo>
                <a:lnTo>
                  <a:pt x="8335009" y="176529"/>
                </a:lnTo>
                <a:lnTo>
                  <a:pt x="8285480" y="133350"/>
                </a:lnTo>
                <a:lnTo>
                  <a:pt x="8232140" y="96520"/>
                </a:lnTo>
                <a:lnTo>
                  <a:pt x="8176259" y="66040"/>
                </a:lnTo>
                <a:lnTo>
                  <a:pt x="8116570" y="39370"/>
                </a:lnTo>
                <a:lnTo>
                  <a:pt x="8054340" y="20320"/>
                </a:lnTo>
                <a:lnTo>
                  <a:pt x="7990840" y="7620"/>
                </a:lnTo>
                <a:lnTo>
                  <a:pt x="7926070" y="1270"/>
                </a:lnTo>
                <a:lnTo>
                  <a:pt x="789432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2013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609" y="387350"/>
            <a:ext cx="85267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F4AF-218F-4F1C-AC54-2AC1D4CD53C8}" type="datetime1">
              <a:rPr lang="en-IN" smtClean="0"/>
              <a:t>01-02-2021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6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9283-0830-4E27-A1A7-8DC912F03229}" type="datetime1">
              <a:rPr lang="en-IN" smtClean="0"/>
              <a:t>01-02-2021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2720"/>
              </a:lnSpc>
            </a:pPr>
            <a:r>
              <a:rPr dirty="0"/>
              <a:t>23.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4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169-98BB-4575-BED4-2E85DBBA50CF}" type="datetime1">
              <a:rPr lang="en-IN" smtClean="0"/>
              <a:t>01-02-2021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964D-B1C6-40E8-85B8-FA0D61DEBBD1}" type="datetime1">
              <a:rPr lang="en-IN" smtClean="0"/>
              <a:t>01-02-2021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7B1-B15B-4F07-95B8-A1C248EB63AA}" type="datetime1">
              <a:rPr lang="en-IN" smtClean="0"/>
              <a:t>01-02-2021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6FF-BDEC-43D9-81A0-43B5C995E3D5}" type="datetime1">
              <a:rPr lang="en-IN" smtClean="0"/>
              <a:t>01-02-2021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99A3-6386-4157-9480-0AF269F5C32B}" type="datetime1">
              <a:rPr lang="en-IN" smtClean="0"/>
              <a:t>01-02-2021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B561-24C8-42FD-B1ED-A2474C853E4A}" type="datetime1">
              <a:rPr lang="en-IN" smtClean="0"/>
              <a:t>01-02-2021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 ?><Relationships xmlns="http://schemas.openxmlformats.org/package/2006/relationships"><Relationship Id="rId3" Target="../media/hdphoto2.wdp" Type="http://schemas.microsoft.com/office/2007/relationships/hdphoto"/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517063" y="1736430"/>
            <a:ext cx="8159785" cy="402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6" name="Title 37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UDP versus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0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228600" y="1885991"/>
            <a:ext cx="8793480" cy="344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Title 3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Port Numbers</a:t>
            </a:r>
          </a:p>
        </p:txBody>
      </p:sp>
    </p:spTree>
    <p:extLst>
      <p:ext uri="{BB962C8B-B14F-4D97-AF65-F5344CB8AC3E}">
        <p14:creationId xmlns:p14="http://schemas.microsoft.com/office/powerpoint/2010/main" val="399952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3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IP addresses versus port numbers</a:t>
            </a:r>
            <a:endParaRPr lang="en-US" dirty="0"/>
          </a:p>
        </p:txBody>
      </p:sp>
      <p:pic>
        <p:nvPicPr>
          <p:cNvPr id="378" name="Picture 377"/>
          <p:cNvPicPr>
            <a:picLocks noChangeAspect="1"/>
          </p:cNvPicPr>
          <p:nvPr/>
        </p:nvPicPr>
        <p:blipFill rotWithShape="1">
          <a:blip r:embed="rId2"/>
          <a:srcRect l="50417" t="37834" r="16354" b="19500"/>
          <a:stretch/>
        </p:blipFill>
        <p:spPr>
          <a:xfrm>
            <a:off x="1700399" y="1229178"/>
            <a:ext cx="5793114" cy="46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1339032" y="2746392"/>
            <a:ext cx="6465935" cy="136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Title 37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ICANN Ranges</a:t>
            </a:r>
          </a:p>
        </p:txBody>
      </p:sp>
    </p:spTree>
    <p:extLst>
      <p:ext uri="{BB962C8B-B14F-4D97-AF65-F5344CB8AC3E}">
        <p14:creationId xmlns:p14="http://schemas.microsoft.com/office/powerpoint/2010/main" val="42259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41490"/>
            <a:ext cx="9144000" cy="16510"/>
          </a:xfrm>
          <a:custGeom>
            <a:avLst/>
            <a:gdLst/>
            <a:ahLst/>
            <a:cxnLst/>
            <a:rect l="l" t="t" r="r" b="b"/>
            <a:pathLst>
              <a:path w="9144000" h="16509">
                <a:moveTo>
                  <a:pt x="0" y="16509"/>
                </a:moveTo>
                <a:lnTo>
                  <a:pt x="9144000" y="16509"/>
                </a:lnTo>
                <a:lnTo>
                  <a:pt x="91440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42125"/>
          </a:xfrm>
          <a:custGeom>
            <a:avLst/>
            <a:gdLst/>
            <a:ahLst/>
            <a:cxnLst/>
            <a:rect l="l" t="t" r="r" b="b"/>
            <a:pathLst>
              <a:path w="9144000" h="6842125">
                <a:moveTo>
                  <a:pt x="9144000" y="0"/>
                </a:moveTo>
                <a:lnTo>
                  <a:pt x="0" y="0"/>
                </a:lnTo>
                <a:lnTo>
                  <a:pt x="0" y="16510"/>
                </a:lnTo>
                <a:lnTo>
                  <a:pt x="0" y="6841490"/>
                </a:lnTo>
                <a:lnTo>
                  <a:pt x="16510" y="6841490"/>
                </a:lnTo>
                <a:lnTo>
                  <a:pt x="16510" y="16510"/>
                </a:lnTo>
                <a:lnTo>
                  <a:pt x="9127490" y="16510"/>
                </a:lnTo>
                <a:lnTo>
                  <a:pt x="9127490" y="6841503"/>
                </a:lnTo>
                <a:lnTo>
                  <a:pt x="9144000" y="6841503"/>
                </a:lnTo>
                <a:lnTo>
                  <a:pt x="9144000" y="1651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09" y="6824980"/>
            <a:ext cx="9110980" cy="16510"/>
          </a:xfrm>
          <a:custGeom>
            <a:avLst/>
            <a:gdLst/>
            <a:ahLst/>
            <a:cxnLst/>
            <a:rect l="l" t="t" r="r" b="b"/>
            <a:pathLst>
              <a:path w="9110980" h="16509">
                <a:moveTo>
                  <a:pt x="0" y="16510"/>
                </a:moveTo>
                <a:lnTo>
                  <a:pt x="9110980" y="16510"/>
                </a:lnTo>
                <a:lnTo>
                  <a:pt x="91109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509" y="16509"/>
            <a:ext cx="9110980" cy="6808470"/>
            <a:chOff x="16509" y="16509"/>
            <a:chExt cx="9110980" cy="6808470"/>
          </a:xfrm>
        </p:grpSpPr>
        <p:sp>
          <p:nvSpPr>
            <p:cNvPr id="6" name="object 6"/>
            <p:cNvSpPr/>
            <p:nvPr/>
          </p:nvSpPr>
          <p:spPr>
            <a:xfrm>
              <a:off x="16510" y="16509"/>
              <a:ext cx="9110980" cy="6808470"/>
            </a:xfrm>
            <a:custGeom>
              <a:avLst/>
              <a:gdLst/>
              <a:ahLst/>
              <a:cxnLst/>
              <a:rect l="l" t="t" r="r" b="b"/>
              <a:pathLst>
                <a:path w="9110980" h="6808470">
                  <a:moveTo>
                    <a:pt x="91109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808470"/>
                  </a:lnTo>
                  <a:lnTo>
                    <a:pt x="16510" y="6808470"/>
                  </a:lnTo>
                  <a:lnTo>
                    <a:pt x="16510" y="16510"/>
                  </a:lnTo>
                  <a:lnTo>
                    <a:pt x="9094470" y="16510"/>
                  </a:lnTo>
                  <a:lnTo>
                    <a:pt x="9094470" y="6808470"/>
                  </a:lnTo>
                  <a:lnTo>
                    <a:pt x="9110980" y="6808470"/>
                  </a:lnTo>
                  <a:lnTo>
                    <a:pt x="9110980" y="16510"/>
                  </a:lnTo>
                  <a:lnTo>
                    <a:pt x="911098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20" y="33019"/>
              <a:ext cx="9077960" cy="6791959"/>
            </a:xfrm>
            <a:custGeom>
              <a:avLst/>
              <a:gdLst/>
              <a:ahLst/>
              <a:cxnLst/>
              <a:rect l="l" t="t" r="r" b="b"/>
              <a:pathLst>
                <a:path w="9077960" h="6791959">
                  <a:moveTo>
                    <a:pt x="9077960" y="0"/>
                  </a:moveTo>
                  <a:lnTo>
                    <a:pt x="9060180" y="0"/>
                  </a:lnTo>
                  <a:lnTo>
                    <a:pt x="9060180" y="16510"/>
                  </a:lnTo>
                  <a:lnTo>
                    <a:pt x="9060180" y="6774180"/>
                  </a:lnTo>
                  <a:lnTo>
                    <a:pt x="16510" y="6774180"/>
                  </a:lnTo>
                  <a:lnTo>
                    <a:pt x="16510" y="16510"/>
                  </a:lnTo>
                  <a:lnTo>
                    <a:pt x="9060180" y="16510"/>
                  </a:lnTo>
                  <a:lnTo>
                    <a:pt x="906018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774180"/>
                  </a:lnTo>
                  <a:lnTo>
                    <a:pt x="0" y="6791960"/>
                  </a:lnTo>
                  <a:lnTo>
                    <a:pt x="9077960" y="6791960"/>
                  </a:lnTo>
                  <a:lnTo>
                    <a:pt x="9077960" y="6774180"/>
                  </a:lnTo>
                  <a:lnTo>
                    <a:pt x="9077960" y="16510"/>
                  </a:lnTo>
                  <a:lnTo>
                    <a:pt x="9077960" y="0"/>
                  </a:lnTo>
                  <a:close/>
                </a:path>
              </a:pathLst>
            </a:custGeom>
            <a:solidFill>
              <a:srgbClr val="34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" y="49529"/>
              <a:ext cx="9043670" cy="6757670"/>
            </a:xfrm>
            <a:custGeom>
              <a:avLst/>
              <a:gdLst/>
              <a:ahLst/>
              <a:cxnLst/>
              <a:rect l="l" t="t" r="r" b="b"/>
              <a:pathLst>
                <a:path w="9043670" h="6757670">
                  <a:moveTo>
                    <a:pt x="9043670" y="0"/>
                  </a:moveTo>
                  <a:lnTo>
                    <a:pt x="9027160" y="0"/>
                  </a:lnTo>
                  <a:lnTo>
                    <a:pt x="9027160" y="16510"/>
                  </a:lnTo>
                  <a:lnTo>
                    <a:pt x="9027160" y="6741160"/>
                  </a:lnTo>
                  <a:lnTo>
                    <a:pt x="16510" y="6741160"/>
                  </a:lnTo>
                  <a:lnTo>
                    <a:pt x="16510" y="16510"/>
                  </a:lnTo>
                  <a:lnTo>
                    <a:pt x="9027160" y="16510"/>
                  </a:lnTo>
                  <a:lnTo>
                    <a:pt x="902716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741160"/>
                  </a:lnTo>
                  <a:lnTo>
                    <a:pt x="0" y="6757670"/>
                  </a:lnTo>
                  <a:lnTo>
                    <a:pt x="9043670" y="6757670"/>
                  </a:lnTo>
                  <a:lnTo>
                    <a:pt x="9043670" y="6741173"/>
                  </a:lnTo>
                  <a:lnTo>
                    <a:pt x="9043670" y="16510"/>
                  </a:lnTo>
                  <a:lnTo>
                    <a:pt x="9043670" y="0"/>
                  </a:lnTo>
                  <a:close/>
                </a:path>
              </a:pathLst>
            </a:custGeom>
            <a:solidFill>
              <a:srgbClr val="356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40" y="66039"/>
              <a:ext cx="9010650" cy="6724650"/>
            </a:xfrm>
            <a:custGeom>
              <a:avLst/>
              <a:gdLst/>
              <a:ahLst/>
              <a:cxnLst/>
              <a:rect l="l" t="t" r="r" b="b"/>
              <a:pathLst>
                <a:path w="9010650" h="6724650">
                  <a:moveTo>
                    <a:pt x="9010650" y="0"/>
                  </a:moveTo>
                  <a:lnTo>
                    <a:pt x="8994140" y="0"/>
                  </a:lnTo>
                  <a:lnTo>
                    <a:pt x="8994140" y="17780"/>
                  </a:lnTo>
                  <a:lnTo>
                    <a:pt x="8994140" y="6708140"/>
                  </a:lnTo>
                  <a:lnTo>
                    <a:pt x="17780" y="6708140"/>
                  </a:lnTo>
                  <a:lnTo>
                    <a:pt x="17780" y="17780"/>
                  </a:lnTo>
                  <a:lnTo>
                    <a:pt x="8994140" y="17780"/>
                  </a:lnTo>
                  <a:lnTo>
                    <a:pt x="899414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6708140"/>
                  </a:lnTo>
                  <a:lnTo>
                    <a:pt x="0" y="6724650"/>
                  </a:lnTo>
                  <a:lnTo>
                    <a:pt x="9010650" y="6724650"/>
                  </a:lnTo>
                  <a:lnTo>
                    <a:pt x="9010650" y="6708140"/>
                  </a:lnTo>
                  <a:lnTo>
                    <a:pt x="9010650" y="17780"/>
                  </a:lnTo>
                  <a:lnTo>
                    <a:pt x="9010650" y="0"/>
                  </a:lnTo>
                  <a:close/>
                </a:path>
              </a:pathLst>
            </a:custGeom>
            <a:solidFill>
              <a:srgbClr val="36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" y="83819"/>
              <a:ext cx="8976360" cy="6690359"/>
            </a:xfrm>
            <a:custGeom>
              <a:avLst/>
              <a:gdLst/>
              <a:ahLst/>
              <a:cxnLst/>
              <a:rect l="l" t="t" r="r" b="b"/>
              <a:pathLst>
                <a:path w="8976360" h="6690359">
                  <a:moveTo>
                    <a:pt x="8976360" y="0"/>
                  </a:moveTo>
                  <a:lnTo>
                    <a:pt x="8959850" y="0"/>
                  </a:lnTo>
                  <a:lnTo>
                    <a:pt x="8959850" y="16510"/>
                  </a:lnTo>
                  <a:lnTo>
                    <a:pt x="8959850" y="6673850"/>
                  </a:lnTo>
                  <a:lnTo>
                    <a:pt x="16510" y="6673850"/>
                  </a:lnTo>
                  <a:lnTo>
                    <a:pt x="16510" y="16510"/>
                  </a:lnTo>
                  <a:lnTo>
                    <a:pt x="8959850" y="16510"/>
                  </a:lnTo>
                  <a:lnTo>
                    <a:pt x="895985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673850"/>
                  </a:lnTo>
                  <a:lnTo>
                    <a:pt x="0" y="6690360"/>
                  </a:lnTo>
                  <a:lnTo>
                    <a:pt x="8976360" y="6690360"/>
                  </a:lnTo>
                  <a:lnTo>
                    <a:pt x="8976360" y="6673863"/>
                  </a:lnTo>
                  <a:lnTo>
                    <a:pt x="8976360" y="16510"/>
                  </a:lnTo>
                  <a:lnTo>
                    <a:pt x="8976360" y="0"/>
                  </a:lnTo>
                  <a:close/>
                </a:path>
              </a:pathLst>
            </a:custGeom>
            <a:solidFill>
              <a:srgbClr val="37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330" y="100329"/>
              <a:ext cx="8943340" cy="6657340"/>
            </a:xfrm>
            <a:custGeom>
              <a:avLst/>
              <a:gdLst/>
              <a:ahLst/>
              <a:cxnLst/>
              <a:rect l="l" t="t" r="r" b="b"/>
              <a:pathLst>
                <a:path w="8943340" h="6657340">
                  <a:moveTo>
                    <a:pt x="8943340" y="0"/>
                  </a:moveTo>
                  <a:lnTo>
                    <a:pt x="8926830" y="0"/>
                  </a:lnTo>
                  <a:lnTo>
                    <a:pt x="8926830" y="16510"/>
                  </a:lnTo>
                  <a:lnTo>
                    <a:pt x="8926830" y="6640830"/>
                  </a:lnTo>
                  <a:lnTo>
                    <a:pt x="16510" y="6640830"/>
                  </a:lnTo>
                  <a:lnTo>
                    <a:pt x="16510" y="16510"/>
                  </a:lnTo>
                  <a:lnTo>
                    <a:pt x="8926830" y="16510"/>
                  </a:lnTo>
                  <a:lnTo>
                    <a:pt x="892683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640830"/>
                  </a:lnTo>
                  <a:lnTo>
                    <a:pt x="0" y="6657340"/>
                  </a:lnTo>
                  <a:lnTo>
                    <a:pt x="8943340" y="6657340"/>
                  </a:lnTo>
                  <a:lnTo>
                    <a:pt x="8943340" y="6640830"/>
                  </a:lnTo>
                  <a:lnTo>
                    <a:pt x="8943340" y="16510"/>
                  </a:lnTo>
                  <a:lnTo>
                    <a:pt x="8943340" y="0"/>
                  </a:lnTo>
                  <a:close/>
                </a:path>
              </a:pathLst>
            </a:custGeom>
            <a:solidFill>
              <a:srgbClr val="386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840" y="116839"/>
              <a:ext cx="8910320" cy="6624320"/>
            </a:xfrm>
            <a:custGeom>
              <a:avLst/>
              <a:gdLst/>
              <a:ahLst/>
              <a:cxnLst/>
              <a:rect l="l" t="t" r="r" b="b"/>
              <a:pathLst>
                <a:path w="8910320" h="6624320">
                  <a:moveTo>
                    <a:pt x="8910320" y="0"/>
                  </a:moveTo>
                  <a:lnTo>
                    <a:pt x="8892540" y="0"/>
                  </a:lnTo>
                  <a:lnTo>
                    <a:pt x="8892540" y="16510"/>
                  </a:lnTo>
                  <a:lnTo>
                    <a:pt x="8892540" y="6606540"/>
                  </a:lnTo>
                  <a:lnTo>
                    <a:pt x="16510" y="6606540"/>
                  </a:lnTo>
                  <a:lnTo>
                    <a:pt x="16510" y="16510"/>
                  </a:lnTo>
                  <a:lnTo>
                    <a:pt x="8892540" y="16510"/>
                  </a:lnTo>
                  <a:lnTo>
                    <a:pt x="889254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606540"/>
                  </a:lnTo>
                  <a:lnTo>
                    <a:pt x="0" y="6624320"/>
                  </a:lnTo>
                  <a:lnTo>
                    <a:pt x="8910320" y="6624320"/>
                  </a:lnTo>
                  <a:lnTo>
                    <a:pt x="8910320" y="6606540"/>
                  </a:lnTo>
                  <a:lnTo>
                    <a:pt x="8910320" y="16510"/>
                  </a:lnTo>
                  <a:lnTo>
                    <a:pt x="8910320" y="0"/>
                  </a:lnTo>
                  <a:close/>
                </a:path>
              </a:pathLst>
            </a:custGeom>
            <a:solidFill>
              <a:srgbClr val="396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350" y="133349"/>
              <a:ext cx="8876030" cy="6590030"/>
            </a:xfrm>
            <a:custGeom>
              <a:avLst/>
              <a:gdLst/>
              <a:ahLst/>
              <a:cxnLst/>
              <a:rect l="l" t="t" r="r" b="b"/>
              <a:pathLst>
                <a:path w="8876030" h="6590030">
                  <a:moveTo>
                    <a:pt x="8876030" y="0"/>
                  </a:moveTo>
                  <a:lnTo>
                    <a:pt x="8859520" y="0"/>
                  </a:lnTo>
                  <a:lnTo>
                    <a:pt x="8859520" y="17780"/>
                  </a:lnTo>
                  <a:lnTo>
                    <a:pt x="8859520" y="6573520"/>
                  </a:lnTo>
                  <a:lnTo>
                    <a:pt x="17780" y="6573520"/>
                  </a:lnTo>
                  <a:lnTo>
                    <a:pt x="17780" y="17780"/>
                  </a:lnTo>
                  <a:lnTo>
                    <a:pt x="8859520" y="17780"/>
                  </a:lnTo>
                  <a:lnTo>
                    <a:pt x="885952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6573520"/>
                  </a:lnTo>
                  <a:lnTo>
                    <a:pt x="0" y="6590030"/>
                  </a:lnTo>
                  <a:lnTo>
                    <a:pt x="8876030" y="6590030"/>
                  </a:lnTo>
                  <a:lnTo>
                    <a:pt x="8876030" y="6573533"/>
                  </a:lnTo>
                  <a:lnTo>
                    <a:pt x="8876030" y="17780"/>
                  </a:lnTo>
                  <a:lnTo>
                    <a:pt x="8876030" y="0"/>
                  </a:lnTo>
                  <a:close/>
                </a:path>
              </a:pathLst>
            </a:custGeom>
            <a:solidFill>
              <a:srgbClr val="3A6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130" y="151129"/>
              <a:ext cx="8841740" cy="6555740"/>
            </a:xfrm>
            <a:custGeom>
              <a:avLst/>
              <a:gdLst/>
              <a:ahLst/>
              <a:cxnLst/>
              <a:rect l="l" t="t" r="r" b="b"/>
              <a:pathLst>
                <a:path w="8841740" h="6555740">
                  <a:moveTo>
                    <a:pt x="8841740" y="0"/>
                  </a:moveTo>
                  <a:lnTo>
                    <a:pt x="8825230" y="0"/>
                  </a:lnTo>
                  <a:lnTo>
                    <a:pt x="8825230" y="16510"/>
                  </a:lnTo>
                  <a:lnTo>
                    <a:pt x="8825230" y="6539230"/>
                  </a:lnTo>
                  <a:lnTo>
                    <a:pt x="16510" y="6539230"/>
                  </a:lnTo>
                  <a:lnTo>
                    <a:pt x="16510" y="16510"/>
                  </a:lnTo>
                  <a:lnTo>
                    <a:pt x="8825230" y="16510"/>
                  </a:lnTo>
                  <a:lnTo>
                    <a:pt x="882523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539230"/>
                  </a:lnTo>
                  <a:lnTo>
                    <a:pt x="0" y="6555740"/>
                  </a:lnTo>
                  <a:lnTo>
                    <a:pt x="8841740" y="6555740"/>
                  </a:lnTo>
                  <a:lnTo>
                    <a:pt x="8841740" y="6539230"/>
                  </a:lnTo>
                  <a:lnTo>
                    <a:pt x="8841740" y="16510"/>
                  </a:lnTo>
                  <a:lnTo>
                    <a:pt x="8841740" y="0"/>
                  </a:lnTo>
                  <a:close/>
                </a:path>
              </a:pathLst>
            </a:custGeom>
            <a:solidFill>
              <a:srgbClr val="3B6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" y="167639"/>
              <a:ext cx="8808720" cy="6522720"/>
            </a:xfrm>
            <a:custGeom>
              <a:avLst/>
              <a:gdLst/>
              <a:ahLst/>
              <a:cxnLst/>
              <a:rect l="l" t="t" r="r" b="b"/>
              <a:pathLst>
                <a:path w="8808720" h="6522720">
                  <a:moveTo>
                    <a:pt x="8808720" y="0"/>
                  </a:moveTo>
                  <a:lnTo>
                    <a:pt x="8792210" y="0"/>
                  </a:lnTo>
                  <a:lnTo>
                    <a:pt x="8792210" y="16510"/>
                  </a:lnTo>
                  <a:lnTo>
                    <a:pt x="8792210" y="6506210"/>
                  </a:lnTo>
                  <a:lnTo>
                    <a:pt x="16510" y="6506210"/>
                  </a:lnTo>
                  <a:lnTo>
                    <a:pt x="16510" y="16510"/>
                  </a:lnTo>
                  <a:lnTo>
                    <a:pt x="8792210" y="16510"/>
                  </a:lnTo>
                  <a:lnTo>
                    <a:pt x="879221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506210"/>
                  </a:lnTo>
                  <a:lnTo>
                    <a:pt x="0" y="6522720"/>
                  </a:lnTo>
                  <a:lnTo>
                    <a:pt x="8808720" y="6522720"/>
                  </a:lnTo>
                  <a:lnTo>
                    <a:pt x="8808720" y="6506210"/>
                  </a:lnTo>
                  <a:lnTo>
                    <a:pt x="8808720" y="1651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3C6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150" y="184149"/>
              <a:ext cx="8775700" cy="6489700"/>
            </a:xfrm>
            <a:custGeom>
              <a:avLst/>
              <a:gdLst/>
              <a:ahLst/>
              <a:cxnLst/>
              <a:rect l="l" t="t" r="r" b="b"/>
              <a:pathLst>
                <a:path w="8775700" h="6489700">
                  <a:moveTo>
                    <a:pt x="8775700" y="0"/>
                  </a:moveTo>
                  <a:lnTo>
                    <a:pt x="8757920" y="0"/>
                  </a:lnTo>
                  <a:lnTo>
                    <a:pt x="8757920" y="16510"/>
                  </a:lnTo>
                  <a:lnTo>
                    <a:pt x="8757920" y="6471920"/>
                  </a:lnTo>
                  <a:lnTo>
                    <a:pt x="16510" y="6471920"/>
                  </a:lnTo>
                  <a:lnTo>
                    <a:pt x="16510" y="16510"/>
                  </a:lnTo>
                  <a:lnTo>
                    <a:pt x="8757920" y="16510"/>
                  </a:lnTo>
                  <a:lnTo>
                    <a:pt x="875792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471920"/>
                  </a:lnTo>
                  <a:lnTo>
                    <a:pt x="0" y="6489700"/>
                  </a:lnTo>
                  <a:lnTo>
                    <a:pt x="8775700" y="6489700"/>
                  </a:lnTo>
                  <a:lnTo>
                    <a:pt x="8775700" y="6471933"/>
                  </a:lnTo>
                  <a:lnTo>
                    <a:pt x="8775700" y="16510"/>
                  </a:lnTo>
                  <a:lnTo>
                    <a:pt x="8775700" y="0"/>
                  </a:lnTo>
                  <a:close/>
                </a:path>
              </a:pathLst>
            </a:custGeom>
            <a:solidFill>
              <a:srgbClr val="3D6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660" y="200659"/>
              <a:ext cx="8741410" cy="6455410"/>
            </a:xfrm>
            <a:custGeom>
              <a:avLst/>
              <a:gdLst/>
              <a:ahLst/>
              <a:cxnLst/>
              <a:rect l="l" t="t" r="r" b="b"/>
              <a:pathLst>
                <a:path w="8741410" h="6455409">
                  <a:moveTo>
                    <a:pt x="87414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6438900"/>
                  </a:lnTo>
                  <a:lnTo>
                    <a:pt x="0" y="6455410"/>
                  </a:lnTo>
                  <a:lnTo>
                    <a:pt x="8741410" y="6455410"/>
                  </a:lnTo>
                  <a:lnTo>
                    <a:pt x="8741410" y="6438913"/>
                  </a:lnTo>
                  <a:lnTo>
                    <a:pt x="8741410" y="17792"/>
                  </a:lnTo>
                  <a:lnTo>
                    <a:pt x="8724900" y="17792"/>
                  </a:lnTo>
                  <a:lnTo>
                    <a:pt x="8724900" y="6438900"/>
                  </a:lnTo>
                  <a:lnTo>
                    <a:pt x="17780" y="6438900"/>
                  </a:lnTo>
                  <a:lnTo>
                    <a:pt x="17780" y="17780"/>
                  </a:lnTo>
                  <a:lnTo>
                    <a:pt x="8741410" y="17780"/>
                  </a:lnTo>
                  <a:lnTo>
                    <a:pt x="8741410" y="0"/>
                  </a:lnTo>
                  <a:close/>
                </a:path>
              </a:pathLst>
            </a:custGeom>
            <a:solidFill>
              <a:srgbClr val="3E6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440" y="218439"/>
              <a:ext cx="8707120" cy="6421120"/>
            </a:xfrm>
            <a:custGeom>
              <a:avLst/>
              <a:gdLst/>
              <a:ahLst/>
              <a:cxnLst/>
              <a:rect l="l" t="t" r="r" b="b"/>
              <a:pathLst>
                <a:path w="8707120" h="6421120">
                  <a:moveTo>
                    <a:pt x="8707120" y="0"/>
                  </a:moveTo>
                  <a:lnTo>
                    <a:pt x="8690610" y="0"/>
                  </a:lnTo>
                  <a:lnTo>
                    <a:pt x="8690610" y="16510"/>
                  </a:lnTo>
                  <a:lnTo>
                    <a:pt x="8690610" y="6404610"/>
                  </a:lnTo>
                  <a:lnTo>
                    <a:pt x="16510" y="6404610"/>
                  </a:lnTo>
                  <a:lnTo>
                    <a:pt x="16510" y="16510"/>
                  </a:lnTo>
                  <a:lnTo>
                    <a:pt x="8690610" y="16510"/>
                  </a:lnTo>
                  <a:lnTo>
                    <a:pt x="869061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404610"/>
                  </a:lnTo>
                  <a:lnTo>
                    <a:pt x="0" y="6421120"/>
                  </a:lnTo>
                  <a:lnTo>
                    <a:pt x="8707120" y="6421120"/>
                  </a:lnTo>
                  <a:lnTo>
                    <a:pt x="8707120" y="6404610"/>
                  </a:lnTo>
                  <a:lnTo>
                    <a:pt x="8707120" y="16510"/>
                  </a:lnTo>
                  <a:lnTo>
                    <a:pt x="8707120" y="0"/>
                  </a:lnTo>
                  <a:close/>
                </a:path>
              </a:pathLst>
            </a:custGeom>
            <a:solidFill>
              <a:srgbClr val="3F6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950" y="234949"/>
              <a:ext cx="8674100" cy="6388100"/>
            </a:xfrm>
            <a:custGeom>
              <a:avLst/>
              <a:gdLst/>
              <a:ahLst/>
              <a:cxnLst/>
              <a:rect l="l" t="t" r="r" b="b"/>
              <a:pathLst>
                <a:path w="8674100" h="6388100">
                  <a:moveTo>
                    <a:pt x="8674100" y="0"/>
                  </a:moveTo>
                  <a:lnTo>
                    <a:pt x="8657590" y="0"/>
                  </a:lnTo>
                  <a:lnTo>
                    <a:pt x="8657590" y="16510"/>
                  </a:lnTo>
                  <a:lnTo>
                    <a:pt x="8657590" y="6371590"/>
                  </a:lnTo>
                  <a:lnTo>
                    <a:pt x="16510" y="6371590"/>
                  </a:lnTo>
                  <a:lnTo>
                    <a:pt x="16510" y="16510"/>
                  </a:lnTo>
                  <a:lnTo>
                    <a:pt x="8657590" y="16510"/>
                  </a:lnTo>
                  <a:lnTo>
                    <a:pt x="865759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371590"/>
                  </a:lnTo>
                  <a:lnTo>
                    <a:pt x="0" y="6388100"/>
                  </a:lnTo>
                  <a:lnTo>
                    <a:pt x="8674100" y="6388100"/>
                  </a:lnTo>
                  <a:lnTo>
                    <a:pt x="8674100" y="6371590"/>
                  </a:lnTo>
                  <a:lnTo>
                    <a:pt x="8674100" y="16510"/>
                  </a:lnTo>
                  <a:lnTo>
                    <a:pt x="8674100" y="0"/>
                  </a:lnTo>
                  <a:close/>
                </a:path>
              </a:pathLst>
            </a:custGeom>
            <a:solidFill>
              <a:srgbClr val="406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1459" y="251459"/>
              <a:ext cx="8641080" cy="6355080"/>
            </a:xfrm>
            <a:custGeom>
              <a:avLst/>
              <a:gdLst/>
              <a:ahLst/>
              <a:cxnLst/>
              <a:rect l="l" t="t" r="r" b="b"/>
              <a:pathLst>
                <a:path w="8641080" h="6355080">
                  <a:moveTo>
                    <a:pt x="8641080" y="0"/>
                  </a:moveTo>
                  <a:lnTo>
                    <a:pt x="8623300" y="0"/>
                  </a:lnTo>
                  <a:lnTo>
                    <a:pt x="8623300" y="16510"/>
                  </a:lnTo>
                  <a:lnTo>
                    <a:pt x="8623300" y="6337300"/>
                  </a:lnTo>
                  <a:lnTo>
                    <a:pt x="16510" y="6337300"/>
                  </a:lnTo>
                  <a:lnTo>
                    <a:pt x="16510" y="16510"/>
                  </a:lnTo>
                  <a:lnTo>
                    <a:pt x="8623300" y="16510"/>
                  </a:lnTo>
                  <a:lnTo>
                    <a:pt x="862330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337300"/>
                  </a:lnTo>
                  <a:lnTo>
                    <a:pt x="0" y="6355080"/>
                  </a:lnTo>
                  <a:lnTo>
                    <a:pt x="8641080" y="6355080"/>
                  </a:lnTo>
                  <a:lnTo>
                    <a:pt x="8641080" y="6337313"/>
                  </a:lnTo>
                  <a:lnTo>
                    <a:pt x="8641080" y="16510"/>
                  </a:lnTo>
                  <a:lnTo>
                    <a:pt x="8641080" y="0"/>
                  </a:lnTo>
                  <a:close/>
                </a:path>
              </a:pathLst>
            </a:custGeom>
            <a:solidFill>
              <a:srgbClr val="41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7970" y="267969"/>
              <a:ext cx="8606790" cy="6320790"/>
            </a:xfrm>
            <a:custGeom>
              <a:avLst/>
              <a:gdLst/>
              <a:ahLst/>
              <a:cxnLst/>
              <a:rect l="l" t="t" r="r" b="b"/>
              <a:pathLst>
                <a:path w="8606790" h="6320790">
                  <a:moveTo>
                    <a:pt x="8606790" y="0"/>
                  </a:moveTo>
                  <a:lnTo>
                    <a:pt x="8590280" y="0"/>
                  </a:lnTo>
                  <a:lnTo>
                    <a:pt x="8590280" y="17780"/>
                  </a:lnTo>
                  <a:lnTo>
                    <a:pt x="8590280" y="6304280"/>
                  </a:lnTo>
                  <a:lnTo>
                    <a:pt x="17780" y="6304280"/>
                  </a:lnTo>
                  <a:lnTo>
                    <a:pt x="17780" y="17780"/>
                  </a:lnTo>
                  <a:lnTo>
                    <a:pt x="8590280" y="17780"/>
                  </a:lnTo>
                  <a:lnTo>
                    <a:pt x="859028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6304280"/>
                  </a:lnTo>
                  <a:lnTo>
                    <a:pt x="0" y="6320790"/>
                  </a:lnTo>
                  <a:lnTo>
                    <a:pt x="8606790" y="6320790"/>
                  </a:lnTo>
                  <a:lnTo>
                    <a:pt x="8606790" y="6304292"/>
                  </a:lnTo>
                  <a:lnTo>
                    <a:pt x="8606790" y="1778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427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750" y="285749"/>
              <a:ext cx="8572500" cy="6286500"/>
            </a:xfrm>
            <a:custGeom>
              <a:avLst/>
              <a:gdLst/>
              <a:ahLst/>
              <a:cxnLst/>
              <a:rect l="l" t="t" r="r" b="b"/>
              <a:pathLst>
                <a:path w="8572500" h="6286500">
                  <a:moveTo>
                    <a:pt x="8572500" y="0"/>
                  </a:moveTo>
                  <a:lnTo>
                    <a:pt x="8555990" y="0"/>
                  </a:lnTo>
                  <a:lnTo>
                    <a:pt x="8555990" y="16510"/>
                  </a:lnTo>
                  <a:lnTo>
                    <a:pt x="8555990" y="6269990"/>
                  </a:lnTo>
                  <a:lnTo>
                    <a:pt x="16510" y="6269990"/>
                  </a:lnTo>
                  <a:lnTo>
                    <a:pt x="16510" y="16510"/>
                  </a:lnTo>
                  <a:lnTo>
                    <a:pt x="8555990" y="16510"/>
                  </a:lnTo>
                  <a:lnTo>
                    <a:pt x="855599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269990"/>
                  </a:lnTo>
                  <a:lnTo>
                    <a:pt x="0" y="6286500"/>
                  </a:lnTo>
                  <a:lnTo>
                    <a:pt x="8572500" y="6286500"/>
                  </a:lnTo>
                  <a:lnTo>
                    <a:pt x="8572500" y="6269990"/>
                  </a:lnTo>
                  <a:lnTo>
                    <a:pt x="8572500" y="16510"/>
                  </a:lnTo>
                  <a:lnTo>
                    <a:pt x="8572500" y="0"/>
                  </a:lnTo>
                  <a:close/>
                </a:path>
              </a:pathLst>
            </a:custGeom>
            <a:solidFill>
              <a:srgbClr val="437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260" y="302259"/>
              <a:ext cx="8539480" cy="6253480"/>
            </a:xfrm>
            <a:custGeom>
              <a:avLst/>
              <a:gdLst/>
              <a:ahLst/>
              <a:cxnLst/>
              <a:rect l="l" t="t" r="r" b="b"/>
              <a:pathLst>
                <a:path w="8539480" h="6253480">
                  <a:moveTo>
                    <a:pt x="8539480" y="0"/>
                  </a:moveTo>
                  <a:lnTo>
                    <a:pt x="8522970" y="0"/>
                  </a:lnTo>
                  <a:lnTo>
                    <a:pt x="8522970" y="16510"/>
                  </a:lnTo>
                  <a:lnTo>
                    <a:pt x="8522970" y="6236970"/>
                  </a:lnTo>
                  <a:lnTo>
                    <a:pt x="16510" y="6236970"/>
                  </a:lnTo>
                  <a:lnTo>
                    <a:pt x="16510" y="16510"/>
                  </a:lnTo>
                  <a:lnTo>
                    <a:pt x="8522970" y="16510"/>
                  </a:lnTo>
                  <a:lnTo>
                    <a:pt x="852297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236970"/>
                  </a:lnTo>
                  <a:lnTo>
                    <a:pt x="0" y="6253480"/>
                  </a:lnTo>
                  <a:lnTo>
                    <a:pt x="8539480" y="6253480"/>
                  </a:lnTo>
                  <a:lnTo>
                    <a:pt x="8539480" y="6236970"/>
                  </a:lnTo>
                  <a:lnTo>
                    <a:pt x="8539480" y="16510"/>
                  </a:lnTo>
                  <a:lnTo>
                    <a:pt x="8539480" y="0"/>
                  </a:lnTo>
                  <a:close/>
                </a:path>
              </a:pathLst>
            </a:custGeom>
            <a:solidFill>
              <a:srgbClr val="447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8770" y="318769"/>
              <a:ext cx="8506460" cy="6220460"/>
            </a:xfrm>
            <a:custGeom>
              <a:avLst/>
              <a:gdLst/>
              <a:ahLst/>
              <a:cxnLst/>
              <a:rect l="l" t="t" r="r" b="b"/>
              <a:pathLst>
                <a:path w="8506460" h="6220459">
                  <a:moveTo>
                    <a:pt x="8506460" y="0"/>
                  </a:moveTo>
                  <a:lnTo>
                    <a:pt x="8489950" y="0"/>
                  </a:lnTo>
                  <a:lnTo>
                    <a:pt x="8489950" y="16510"/>
                  </a:lnTo>
                  <a:lnTo>
                    <a:pt x="8489950" y="6203950"/>
                  </a:lnTo>
                  <a:lnTo>
                    <a:pt x="16510" y="6203950"/>
                  </a:lnTo>
                  <a:lnTo>
                    <a:pt x="16510" y="16510"/>
                  </a:lnTo>
                  <a:lnTo>
                    <a:pt x="8489950" y="16510"/>
                  </a:lnTo>
                  <a:lnTo>
                    <a:pt x="848995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203950"/>
                  </a:lnTo>
                  <a:lnTo>
                    <a:pt x="0" y="6220460"/>
                  </a:lnTo>
                  <a:lnTo>
                    <a:pt x="8506460" y="6220460"/>
                  </a:lnTo>
                  <a:lnTo>
                    <a:pt x="8506460" y="6203950"/>
                  </a:lnTo>
                  <a:lnTo>
                    <a:pt x="8506460" y="16510"/>
                  </a:lnTo>
                  <a:lnTo>
                    <a:pt x="8506460" y="0"/>
                  </a:lnTo>
                  <a:close/>
                </a:path>
              </a:pathLst>
            </a:custGeom>
            <a:solidFill>
              <a:srgbClr val="457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280" y="335279"/>
              <a:ext cx="8473440" cy="6187440"/>
            </a:xfrm>
            <a:custGeom>
              <a:avLst/>
              <a:gdLst/>
              <a:ahLst/>
              <a:cxnLst/>
              <a:rect l="l" t="t" r="r" b="b"/>
              <a:pathLst>
                <a:path w="8473440" h="6187440">
                  <a:moveTo>
                    <a:pt x="8473440" y="0"/>
                  </a:moveTo>
                  <a:lnTo>
                    <a:pt x="8455660" y="0"/>
                  </a:lnTo>
                  <a:lnTo>
                    <a:pt x="8455660" y="17780"/>
                  </a:lnTo>
                  <a:lnTo>
                    <a:pt x="8455660" y="6169660"/>
                  </a:lnTo>
                  <a:lnTo>
                    <a:pt x="17780" y="6169660"/>
                  </a:lnTo>
                  <a:lnTo>
                    <a:pt x="17780" y="17780"/>
                  </a:lnTo>
                  <a:lnTo>
                    <a:pt x="8455660" y="17780"/>
                  </a:lnTo>
                  <a:lnTo>
                    <a:pt x="845566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6169660"/>
                  </a:lnTo>
                  <a:lnTo>
                    <a:pt x="0" y="6187440"/>
                  </a:lnTo>
                  <a:lnTo>
                    <a:pt x="8473440" y="6187440"/>
                  </a:lnTo>
                  <a:lnTo>
                    <a:pt x="8473440" y="6169660"/>
                  </a:lnTo>
                  <a:lnTo>
                    <a:pt x="8473440" y="17780"/>
                  </a:lnTo>
                  <a:lnTo>
                    <a:pt x="8473440" y="0"/>
                  </a:lnTo>
                  <a:close/>
                </a:path>
              </a:pathLst>
            </a:custGeom>
            <a:solidFill>
              <a:srgbClr val="467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060" y="353059"/>
              <a:ext cx="8437880" cy="6151880"/>
            </a:xfrm>
            <a:custGeom>
              <a:avLst/>
              <a:gdLst/>
              <a:ahLst/>
              <a:cxnLst/>
              <a:rect l="l" t="t" r="r" b="b"/>
              <a:pathLst>
                <a:path w="8437880" h="6151880">
                  <a:moveTo>
                    <a:pt x="8437880" y="0"/>
                  </a:moveTo>
                  <a:lnTo>
                    <a:pt x="8421370" y="0"/>
                  </a:lnTo>
                  <a:lnTo>
                    <a:pt x="8421370" y="16510"/>
                  </a:lnTo>
                  <a:lnTo>
                    <a:pt x="8421370" y="6135370"/>
                  </a:lnTo>
                  <a:lnTo>
                    <a:pt x="16510" y="6135370"/>
                  </a:lnTo>
                  <a:lnTo>
                    <a:pt x="16510" y="16510"/>
                  </a:lnTo>
                  <a:lnTo>
                    <a:pt x="8421370" y="16510"/>
                  </a:lnTo>
                  <a:lnTo>
                    <a:pt x="842137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135370"/>
                  </a:lnTo>
                  <a:lnTo>
                    <a:pt x="0" y="6151880"/>
                  </a:lnTo>
                  <a:lnTo>
                    <a:pt x="8437880" y="6151880"/>
                  </a:lnTo>
                  <a:lnTo>
                    <a:pt x="8437880" y="6135382"/>
                  </a:lnTo>
                  <a:lnTo>
                    <a:pt x="8437880" y="16510"/>
                  </a:lnTo>
                  <a:lnTo>
                    <a:pt x="8437880" y="0"/>
                  </a:lnTo>
                  <a:close/>
                </a:path>
              </a:pathLst>
            </a:custGeom>
            <a:solidFill>
              <a:srgbClr val="477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9570" y="369569"/>
              <a:ext cx="8404860" cy="6118860"/>
            </a:xfrm>
            <a:custGeom>
              <a:avLst/>
              <a:gdLst/>
              <a:ahLst/>
              <a:cxnLst/>
              <a:rect l="l" t="t" r="r" b="b"/>
              <a:pathLst>
                <a:path w="8404860" h="6118860">
                  <a:moveTo>
                    <a:pt x="8404860" y="0"/>
                  </a:moveTo>
                  <a:lnTo>
                    <a:pt x="8388350" y="0"/>
                  </a:lnTo>
                  <a:lnTo>
                    <a:pt x="8388350" y="16510"/>
                  </a:lnTo>
                  <a:lnTo>
                    <a:pt x="8388350" y="6102350"/>
                  </a:lnTo>
                  <a:lnTo>
                    <a:pt x="16510" y="6102350"/>
                  </a:lnTo>
                  <a:lnTo>
                    <a:pt x="16510" y="16510"/>
                  </a:lnTo>
                  <a:lnTo>
                    <a:pt x="8388350" y="16510"/>
                  </a:lnTo>
                  <a:lnTo>
                    <a:pt x="838835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102350"/>
                  </a:lnTo>
                  <a:lnTo>
                    <a:pt x="0" y="6118860"/>
                  </a:lnTo>
                  <a:lnTo>
                    <a:pt x="8404860" y="6118860"/>
                  </a:lnTo>
                  <a:lnTo>
                    <a:pt x="8404860" y="6102362"/>
                  </a:lnTo>
                  <a:lnTo>
                    <a:pt x="8404860" y="16510"/>
                  </a:lnTo>
                  <a:lnTo>
                    <a:pt x="8404860" y="0"/>
                  </a:lnTo>
                  <a:close/>
                </a:path>
              </a:pathLst>
            </a:custGeom>
            <a:solidFill>
              <a:srgbClr val="487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080" y="386079"/>
              <a:ext cx="8371840" cy="6085840"/>
            </a:xfrm>
            <a:custGeom>
              <a:avLst/>
              <a:gdLst/>
              <a:ahLst/>
              <a:cxnLst/>
              <a:rect l="l" t="t" r="r" b="b"/>
              <a:pathLst>
                <a:path w="8371840" h="6085840">
                  <a:moveTo>
                    <a:pt x="8371840" y="0"/>
                  </a:moveTo>
                  <a:lnTo>
                    <a:pt x="8355330" y="0"/>
                  </a:lnTo>
                  <a:lnTo>
                    <a:pt x="8355330" y="16510"/>
                  </a:lnTo>
                  <a:lnTo>
                    <a:pt x="8355330" y="6069330"/>
                  </a:lnTo>
                  <a:lnTo>
                    <a:pt x="16510" y="6069330"/>
                  </a:lnTo>
                  <a:lnTo>
                    <a:pt x="16510" y="16510"/>
                  </a:lnTo>
                  <a:lnTo>
                    <a:pt x="8355330" y="16510"/>
                  </a:lnTo>
                  <a:lnTo>
                    <a:pt x="835533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069330"/>
                  </a:lnTo>
                  <a:lnTo>
                    <a:pt x="0" y="6085840"/>
                  </a:lnTo>
                  <a:lnTo>
                    <a:pt x="8371840" y="6085840"/>
                  </a:lnTo>
                  <a:lnTo>
                    <a:pt x="8371840" y="6069342"/>
                  </a:lnTo>
                  <a:lnTo>
                    <a:pt x="8371840" y="16510"/>
                  </a:lnTo>
                  <a:lnTo>
                    <a:pt x="8371840" y="0"/>
                  </a:lnTo>
                  <a:close/>
                </a:path>
              </a:pathLst>
            </a:custGeom>
            <a:solidFill>
              <a:srgbClr val="497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2590" y="402589"/>
              <a:ext cx="8338820" cy="6052820"/>
            </a:xfrm>
            <a:custGeom>
              <a:avLst/>
              <a:gdLst/>
              <a:ahLst/>
              <a:cxnLst/>
              <a:rect l="l" t="t" r="r" b="b"/>
              <a:pathLst>
                <a:path w="8338820" h="6052820">
                  <a:moveTo>
                    <a:pt x="8338820" y="0"/>
                  </a:moveTo>
                  <a:lnTo>
                    <a:pt x="8321040" y="0"/>
                  </a:lnTo>
                  <a:lnTo>
                    <a:pt x="8321040" y="17780"/>
                  </a:lnTo>
                  <a:lnTo>
                    <a:pt x="8321040" y="6035040"/>
                  </a:lnTo>
                  <a:lnTo>
                    <a:pt x="17780" y="6035040"/>
                  </a:lnTo>
                  <a:lnTo>
                    <a:pt x="17780" y="17780"/>
                  </a:lnTo>
                  <a:lnTo>
                    <a:pt x="8321040" y="17780"/>
                  </a:lnTo>
                  <a:lnTo>
                    <a:pt x="832104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6035040"/>
                  </a:lnTo>
                  <a:lnTo>
                    <a:pt x="0" y="6052820"/>
                  </a:lnTo>
                  <a:lnTo>
                    <a:pt x="8338820" y="6052820"/>
                  </a:lnTo>
                  <a:lnTo>
                    <a:pt x="8338820" y="6035040"/>
                  </a:lnTo>
                  <a:lnTo>
                    <a:pt x="8338820" y="17780"/>
                  </a:lnTo>
                  <a:lnTo>
                    <a:pt x="8338820" y="0"/>
                  </a:lnTo>
                  <a:close/>
                </a:path>
              </a:pathLst>
            </a:custGeom>
            <a:solidFill>
              <a:srgbClr val="4A7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0370" y="420369"/>
              <a:ext cx="8303259" cy="6017260"/>
            </a:xfrm>
            <a:custGeom>
              <a:avLst/>
              <a:gdLst/>
              <a:ahLst/>
              <a:cxnLst/>
              <a:rect l="l" t="t" r="r" b="b"/>
              <a:pathLst>
                <a:path w="8303259" h="6017260">
                  <a:moveTo>
                    <a:pt x="8303260" y="0"/>
                  </a:moveTo>
                  <a:lnTo>
                    <a:pt x="8286750" y="0"/>
                  </a:lnTo>
                  <a:lnTo>
                    <a:pt x="8286750" y="16510"/>
                  </a:lnTo>
                  <a:lnTo>
                    <a:pt x="8286750" y="6000750"/>
                  </a:lnTo>
                  <a:lnTo>
                    <a:pt x="16510" y="6000750"/>
                  </a:lnTo>
                  <a:lnTo>
                    <a:pt x="16510" y="16510"/>
                  </a:lnTo>
                  <a:lnTo>
                    <a:pt x="8286750" y="16510"/>
                  </a:lnTo>
                  <a:lnTo>
                    <a:pt x="828675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000750"/>
                  </a:lnTo>
                  <a:lnTo>
                    <a:pt x="0" y="6017260"/>
                  </a:lnTo>
                  <a:lnTo>
                    <a:pt x="8303260" y="6017260"/>
                  </a:lnTo>
                  <a:lnTo>
                    <a:pt x="8303260" y="6000762"/>
                  </a:lnTo>
                  <a:lnTo>
                    <a:pt x="8303260" y="16510"/>
                  </a:lnTo>
                  <a:lnTo>
                    <a:pt x="8303260" y="0"/>
                  </a:lnTo>
                  <a:close/>
                </a:path>
              </a:pathLst>
            </a:custGeom>
            <a:solidFill>
              <a:srgbClr val="4B7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880" y="436879"/>
              <a:ext cx="8270240" cy="5984240"/>
            </a:xfrm>
            <a:custGeom>
              <a:avLst/>
              <a:gdLst/>
              <a:ahLst/>
              <a:cxnLst/>
              <a:rect l="l" t="t" r="r" b="b"/>
              <a:pathLst>
                <a:path w="8270240" h="5984240">
                  <a:moveTo>
                    <a:pt x="8270240" y="0"/>
                  </a:moveTo>
                  <a:lnTo>
                    <a:pt x="8253730" y="0"/>
                  </a:lnTo>
                  <a:lnTo>
                    <a:pt x="8253730" y="16510"/>
                  </a:lnTo>
                  <a:lnTo>
                    <a:pt x="8253730" y="5967730"/>
                  </a:lnTo>
                  <a:lnTo>
                    <a:pt x="16510" y="5967730"/>
                  </a:lnTo>
                  <a:lnTo>
                    <a:pt x="16510" y="16510"/>
                  </a:lnTo>
                  <a:lnTo>
                    <a:pt x="8253730" y="16510"/>
                  </a:lnTo>
                  <a:lnTo>
                    <a:pt x="825373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967730"/>
                  </a:lnTo>
                  <a:lnTo>
                    <a:pt x="0" y="5984240"/>
                  </a:lnTo>
                  <a:lnTo>
                    <a:pt x="8270240" y="5984240"/>
                  </a:lnTo>
                  <a:lnTo>
                    <a:pt x="8270240" y="5967742"/>
                  </a:lnTo>
                  <a:lnTo>
                    <a:pt x="8270240" y="16510"/>
                  </a:lnTo>
                  <a:lnTo>
                    <a:pt x="8270240" y="0"/>
                  </a:lnTo>
                  <a:close/>
                </a:path>
              </a:pathLst>
            </a:custGeom>
            <a:solidFill>
              <a:srgbClr val="4C7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390" y="453389"/>
              <a:ext cx="8237220" cy="5951220"/>
            </a:xfrm>
            <a:custGeom>
              <a:avLst/>
              <a:gdLst/>
              <a:ahLst/>
              <a:cxnLst/>
              <a:rect l="l" t="t" r="r" b="b"/>
              <a:pathLst>
                <a:path w="8237220" h="5951220">
                  <a:moveTo>
                    <a:pt x="8237220" y="0"/>
                  </a:moveTo>
                  <a:lnTo>
                    <a:pt x="8220710" y="0"/>
                  </a:lnTo>
                  <a:lnTo>
                    <a:pt x="8220710" y="16510"/>
                  </a:lnTo>
                  <a:lnTo>
                    <a:pt x="8220710" y="5934710"/>
                  </a:lnTo>
                  <a:lnTo>
                    <a:pt x="16510" y="5934710"/>
                  </a:lnTo>
                  <a:lnTo>
                    <a:pt x="16510" y="16510"/>
                  </a:lnTo>
                  <a:lnTo>
                    <a:pt x="8220710" y="16510"/>
                  </a:lnTo>
                  <a:lnTo>
                    <a:pt x="822071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934710"/>
                  </a:lnTo>
                  <a:lnTo>
                    <a:pt x="0" y="5951220"/>
                  </a:lnTo>
                  <a:lnTo>
                    <a:pt x="8237220" y="5951220"/>
                  </a:lnTo>
                  <a:lnTo>
                    <a:pt x="8237220" y="5934710"/>
                  </a:lnTo>
                  <a:lnTo>
                    <a:pt x="8237220" y="16510"/>
                  </a:lnTo>
                  <a:lnTo>
                    <a:pt x="8237220" y="0"/>
                  </a:lnTo>
                  <a:close/>
                </a:path>
              </a:pathLst>
            </a:custGeom>
            <a:solidFill>
              <a:srgbClr val="4D7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9900" y="469899"/>
              <a:ext cx="8204200" cy="5918200"/>
            </a:xfrm>
            <a:custGeom>
              <a:avLst/>
              <a:gdLst/>
              <a:ahLst/>
              <a:cxnLst/>
              <a:rect l="l" t="t" r="r" b="b"/>
              <a:pathLst>
                <a:path w="8204200" h="5918200">
                  <a:moveTo>
                    <a:pt x="8204200" y="0"/>
                  </a:moveTo>
                  <a:lnTo>
                    <a:pt x="8186420" y="0"/>
                  </a:lnTo>
                  <a:lnTo>
                    <a:pt x="8186420" y="17780"/>
                  </a:lnTo>
                  <a:lnTo>
                    <a:pt x="8186420" y="5900420"/>
                  </a:lnTo>
                  <a:lnTo>
                    <a:pt x="17780" y="5900420"/>
                  </a:lnTo>
                  <a:lnTo>
                    <a:pt x="17780" y="17780"/>
                  </a:lnTo>
                  <a:lnTo>
                    <a:pt x="8186420" y="17780"/>
                  </a:lnTo>
                  <a:lnTo>
                    <a:pt x="818642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5900420"/>
                  </a:lnTo>
                  <a:lnTo>
                    <a:pt x="0" y="5918200"/>
                  </a:lnTo>
                  <a:lnTo>
                    <a:pt x="8204200" y="5918200"/>
                  </a:lnTo>
                  <a:lnTo>
                    <a:pt x="8204200" y="5900432"/>
                  </a:lnTo>
                  <a:lnTo>
                    <a:pt x="8204200" y="17780"/>
                  </a:lnTo>
                  <a:lnTo>
                    <a:pt x="8204200" y="0"/>
                  </a:lnTo>
                  <a:close/>
                </a:path>
              </a:pathLst>
            </a:custGeom>
            <a:solidFill>
              <a:srgbClr val="4E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680" y="487679"/>
              <a:ext cx="8168640" cy="5882640"/>
            </a:xfrm>
            <a:custGeom>
              <a:avLst/>
              <a:gdLst/>
              <a:ahLst/>
              <a:cxnLst/>
              <a:rect l="l" t="t" r="r" b="b"/>
              <a:pathLst>
                <a:path w="8168640" h="5882640">
                  <a:moveTo>
                    <a:pt x="8168640" y="0"/>
                  </a:moveTo>
                  <a:lnTo>
                    <a:pt x="8152130" y="0"/>
                  </a:lnTo>
                  <a:lnTo>
                    <a:pt x="8152130" y="16510"/>
                  </a:lnTo>
                  <a:lnTo>
                    <a:pt x="8152130" y="5866130"/>
                  </a:lnTo>
                  <a:lnTo>
                    <a:pt x="16510" y="5866130"/>
                  </a:lnTo>
                  <a:lnTo>
                    <a:pt x="16510" y="16510"/>
                  </a:lnTo>
                  <a:lnTo>
                    <a:pt x="8152130" y="16510"/>
                  </a:lnTo>
                  <a:lnTo>
                    <a:pt x="815213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866130"/>
                  </a:lnTo>
                  <a:lnTo>
                    <a:pt x="0" y="5882640"/>
                  </a:lnTo>
                  <a:lnTo>
                    <a:pt x="8168640" y="5882640"/>
                  </a:lnTo>
                  <a:lnTo>
                    <a:pt x="8168640" y="5866130"/>
                  </a:lnTo>
                  <a:lnTo>
                    <a:pt x="8168640" y="16510"/>
                  </a:lnTo>
                  <a:lnTo>
                    <a:pt x="8168640" y="0"/>
                  </a:lnTo>
                  <a:close/>
                </a:path>
              </a:pathLst>
            </a:custGeom>
            <a:solidFill>
              <a:srgbClr val="4F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4190" y="504189"/>
              <a:ext cx="8135620" cy="5849620"/>
            </a:xfrm>
            <a:custGeom>
              <a:avLst/>
              <a:gdLst/>
              <a:ahLst/>
              <a:cxnLst/>
              <a:rect l="l" t="t" r="r" b="b"/>
              <a:pathLst>
                <a:path w="8135620" h="5849620">
                  <a:moveTo>
                    <a:pt x="8135620" y="0"/>
                  </a:moveTo>
                  <a:lnTo>
                    <a:pt x="8119110" y="0"/>
                  </a:lnTo>
                  <a:lnTo>
                    <a:pt x="8119110" y="16510"/>
                  </a:lnTo>
                  <a:lnTo>
                    <a:pt x="8119110" y="5833110"/>
                  </a:lnTo>
                  <a:lnTo>
                    <a:pt x="16510" y="5833110"/>
                  </a:lnTo>
                  <a:lnTo>
                    <a:pt x="16510" y="16510"/>
                  </a:lnTo>
                  <a:lnTo>
                    <a:pt x="8119110" y="16510"/>
                  </a:lnTo>
                  <a:lnTo>
                    <a:pt x="811911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833110"/>
                  </a:lnTo>
                  <a:lnTo>
                    <a:pt x="0" y="5849620"/>
                  </a:lnTo>
                  <a:lnTo>
                    <a:pt x="8135620" y="5849620"/>
                  </a:lnTo>
                  <a:lnTo>
                    <a:pt x="8135620" y="5833110"/>
                  </a:lnTo>
                  <a:lnTo>
                    <a:pt x="8135620" y="16510"/>
                  </a:lnTo>
                  <a:lnTo>
                    <a:pt x="8135620" y="0"/>
                  </a:lnTo>
                  <a:close/>
                </a:path>
              </a:pathLst>
            </a:custGeom>
            <a:solidFill>
              <a:srgbClr val="5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0700" y="520699"/>
              <a:ext cx="8102600" cy="5816600"/>
            </a:xfrm>
            <a:custGeom>
              <a:avLst/>
              <a:gdLst/>
              <a:ahLst/>
              <a:cxnLst/>
              <a:rect l="l" t="t" r="r" b="b"/>
              <a:pathLst>
                <a:path w="8102600" h="5816600">
                  <a:moveTo>
                    <a:pt x="8102600" y="0"/>
                  </a:moveTo>
                  <a:lnTo>
                    <a:pt x="8086090" y="0"/>
                  </a:lnTo>
                  <a:lnTo>
                    <a:pt x="8086090" y="16510"/>
                  </a:lnTo>
                  <a:lnTo>
                    <a:pt x="8086090" y="5800090"/>
                  </a:lnTo>
                  <a:lnTo>
                    <a:pt x="16510" y="5800090"/>
                  </a:lnTo>
                  <a:lnTo>
                    <a:pt x="16510" y="16510"/>
                  </a:lnTo>
                  <a:lnTo>
                    <a:pt x="8086090" y="16510"/>
                  </a:lnTo>
                  <a:lnTo>
                    <a:pt x="808609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800090"/>
                  </a:lnTo>
                  <a:lnTo>
                    <a:pt x="0" y="5816600"/>
                  </a:lnTo>
                  <a:lnTo>
                    <a:pt x="8102600" y="5816600"/>
                  </a:lnTo>
                  <a:lnTo>
                    <a:pt x="8102600" y="5800090"/>
                  </a:lnTo>
                  <a:lnTo>
                    <a:pt x="8102600" y="16510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517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210" y="537209"/>
              <a:ext cx="8069580" cy="5783580"/>
            </a:xfrm>
            <a:custGeom>
              <a:avLst/>
              <a:gdLst/>
              <a:ahLst/>
              <a:cxnLst/>
              <a:rect l="l" t="t" r="r" b="b"/>
              <a:pathLst>
                <a:path w="8069580" h="5783580">
                  <a:moveTo>
                    <a:pt x="8069580" y="0"/>
                  </a:moveTo>
                  <a:lnTo>
                    <a:pt x="8051800" y="0"/>
                  </a:lnTo>
                  <a:lnTo>
                    <a:pt x="8051800" y="17780"/>
                  </a:lnTo>
                  <a:lnTo>
                    <a:pt x="8051800" y="5765800"/>
                  </a:lnTo>
                  <a:lnTo>
                    <a:pt x="17780" y="5765800"/>
                  </a:lnTo>
                  <a:lnTo>
                    <a:pt x="17780" y="17780"/>
                  </a:lnTo>
                  <a:lnTo>
                    <a:pt x="8051800" y="17780"/>
                  </a:lnTo>
                  <a:lnTo>
                    <a:pt x="805180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5765800"/>
                  </a:lnTo>
                  <a:lnTo>
                    <a:pt x="0" y="5783580"/>
                  </a:lnTo>
                  <a:lnTo>
                    <a:pt x="8069580" y="5783580"/>
                  </a:lnTo>
                  <a:lnTo>
                    <a:pt x="8069580" y="5765812"/>
                  </a:lnTo>
                  <a:lnTo>
                    <a:pt x="8069580" y="17780"/>
                  </a:lnTo>
                  <a:lnTo>
                    <a:pt x="8069580" y="0"/>
                  </a:lnTo>
                  <a:close/>
                </a:path>
              </a:pathLst>
            </a:custGeom>
            <a:solidFill>
              <a:srgbClr val="52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4990" y="554989"/>
              <a:ext cx="8034020" cy="5748020"/>
            </a:xfrm>
            <a:custGeom>
              <a:avLst/>
              <a:gdLst/>
              <a:ahLst/>
              <a:cxnLst/>
              <a:rect l="l" t="t" r="r" b="b"/>
              <a:pathLst>
                <a:path w="8034020" h="5748020">
                  <a:moveTo>
                    <a:pt x="8034020" y="0"/>
                  </a:moveTo>
                  <a:lnTo>
                    <a:pt x="8017510" y="0"/>
                  </a:lnTo>
                  <a:lnTo>
                    <a:pt x="8017510" y="16510"/>
                  </a:lnTo>
                  <a:lnTo>
                    <a:pt x="8017510" y="5731510"/>
                  </a:lnTo>
                  <a:lnTo>
                    <a:pt x="16510" y="5731510"/>
                  </a:lnTo>
                  <a:lnTo>
                    <a:pt x="16510" y="16510"/>
                  </a:lnTo>
                  <a:lnTo>
                    <a:pt x="8017510" y="16510"/>
                  </a:lnTo>
                  <a:lnTo>
                    <a:pt x="801751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731510"/>
                  </a:lnTo>
                  <a:lnTo>
                    <a:pt x="0" y="5748020"/>
                  </a:lnTo>
                  <a:lnTo>
                    <a:pt x="8034020" y="5748020"/>
                  </a:lnTo>
                  <a:lnTo>
                    <a:pt x="8034020" y="5731522"/>
                  </a:lnTo>
                  <a:lnTo>
                    <a:pt x="8034020" y="16510"/>
                  </a:lnTo>
                  <a:lnTo>
                    <a:pt x="8034020" y="0"/>
                  </a:lnTo>
                  <a:close/>
                </a:path>
              </a:pathLst>
            </a:custGeom>
            <a:solidFill>
              <a:srgbClr val="53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500" y="571499"/>
              <a:ext cx="8001000" cy="5715000"/>
            </a:xfrm>
            <a:custGeom>
              <a:avLst/>
              <a:gdLst/>
              <a:ahLst/>
              <a:cxnLst/>
              <a:rect l="l" t="t" r="r" b="b"/>
              <a:pathLst>
                <a:path w="8001000" h="5715000">
                  <a:moveTo>
                    <a:pt x="8001000" y="0"/>
                  </a:moveTo>
                  <a:lnTo>
                    <a:pt x="7984490" y="0"/>
                  </a:lnTo>
                  <a:lnTo>
                    <a:pt x="7984490" y="16510"/>
                  </a:lnTo>
                  <a:lnTo>
                    <a:pt x="7984490" y="5698490"/>
                  </a:lnTo>
                  <a:lnTo>
                    <a:pt x="16510" y="5698490"/>
                  </a:lnTo>
                  <a:lnTo>
                    <a:pt x="16510" y="16510"/>
                  </a:lnTo>
                  <a:lnTo>
                    <a:pt x="7984490" y="16510"/>
                  </a:lnTo>
                  <a:lnTo>
                    <a:pt x="798449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698490"/>
                  </a:lnTo>
                  <a:lnTo>
                    <a:pt x="0" y="5715000"/>
                  </a:lnTo>
                  <a:lnTo>
                    <a:pt x="8001000" y="5715000"/>
                  </a:lnTo>
                  <a:lnTo>
                    <a:pt x="8001000" y="5698490"/>
                  </a:lnTo>
                  <a:lnTo>
                    <a:pt x="8001000" y="1651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547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8010" y="588009"/>
              <a:ext cx="7967980" cy="5681980"/>
            </a:xfrm>
            <a:custGeom>
              <a:avLst/>
              <a:gdLst/>
              <a:ahLst/>
              <a:cxnLst/>
              <a:rect l="l" t="t" r="r" b="b"/>
              <a:pathLst>
                <a:path w="7967980" h="5681980">
                  <a:moveTo>
                    <a:pt x="7967980" y="0"/>
                  </a:moveTo>
                  <a:lnTo>
                    <a:pt x="7950200" y="0"/>
                  </a:lnTo>
                  <a:lnTo>
                    <a:pt x="7950200" y="16510"/>
                  </a:lnTo>
                  <a:lnTo>
                    <a:pt x="7950200" y="5664200"/>
                  </a:lnTo>
                  <a:lnTo>
                    <a:pt x="16510" y="5664200"/>
                  </a:lnTo>
                  <a:lnTo>
                    <a:pt x="16510" y="16510"/>
                  </a:lnTo>
                  <a:lnTo>
                    <a:pt x="7950200" y="16510"/>
                  </a:lnTo>
                  <a:lnTo>
                    <a:pt x="795020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664200"/>
                  </a:lnTo>
                  <a:lnTo>
                    <a:pt x="0" y="5681980"/>
                  </a:lnTo>
                  <a:lnTo>
                    <a:pt x="7967980" y="5681980"/>
                  </a:lnTo>
                  <a:lnTo>
                    <a:pt x="7967980" y="5664200"/>
                  </a:lnTo>
                  <a:lnTo>
                    <a:pt x="7967980" y="16510"/>
                  </a:lnTo>
                  <a:lnTo>
                    <a:pt x="7967980" y="0"/>
                  </a:lnTo>
                  <a:close/>
                </a:path>
              </a:pathLst>
            </a:custGeom>
            <a:solidFill>
              <a:srgbClr val="5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4520" y="604519"/>
              <a:ext cx="7933690" cy="5647690"/>
            </a:xfrm>
            <a:custGeom>
              <a:avLst/>
              <a:gdLst/>
              <a:ahLst/>
              <a:cxnLst/>
              <a:rect l="l" t="t" r="r" b="b"/>
              <a:pathLst>
                <a:path w="7933690" h="5647690">
                  <a:moveTo>
                    <a:pt x="7933690" y="0"/>
                  </a:moveTo>
                  <a:lnTo>
                    <a:pt x="7917180" y="0"/>
                  </a:lnTo>
                  <a:lnTo>
                    <a:pt x="7917180" y="16510"/>
                  </a:lnTo>
                  <a:lnTo>
                    <a:pt x="7917180" y="5631180"/>
                  </a:lnTo>
                  <a:lnTo>
                    <a:pt x="16510" y="5631180"/>
                  </a:lnTo>
                  <a:lnTo>
                    <a:pt x="16510" y="16510"/>
                  </a:lnTo>
                  <a:lnTo>
                    <a:pt x="7917180" y="16510"/>
                  </a:lnTo>
                  <a:lnTo>
                    <a:pt x="791718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631180"/>
                  </a:lnTo>
                  <a:lnTo>
                    <a:pt x="0" y="5647690"/>
                  </a:lnTo>
                  <a:lnTo>
                    <a:pt x="7933690" y="5647690"/>
                  </a:lnTo>
                  <a:lnTo>
                    <a:pt x="7933690" y="5631180"/>
                  </a:lnTo>
                  <a:lnTo>
                    <a:pt x="7933690" y="16510"/>
                  </a:lnTo>
                  <a:lnTo>
                    <a:pt x="7933690" y="0"/>
                  </a:lnTo>
                  <a:close/>
                </a:path>
              </a:pathLst>
            </a:custGeom>
            <a:solidFill>
              <a:srgbClr val="56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1030" y="621029"/>
              <a:ext cx="7900670" cy="5614670"/>
            </a:xfrm>
            <a:custGeom>
              <a:avLst/>
              <a:gdLst/>
              <a:ahLst/>
              <a:cxnLst/>
              <a:rect l="l" t="t" r="r" b="b"/>
              <a:pathLst>
                <a:path w="7900670" h="5614670">
                  <a:moveTo>
                    <a:pt x="7900670" y="0"/>
                  </a:moveTo>
                  <a:lnTo>
                    <a:pt x="7884160" y="0"/>
                  </a:lnTo>
                  <a:lnTo>
                    <a:pt x="7884160" y="17780"/>
                  </a:lnTo>
                  <a:lnTo>
                    <a:pt x="7884160" y="5598160"/>
                  </a:lnTo>
                  <a:lnTo>
                    <a:pt x="17780" y="5598160"/>
                  </a:lnTo>
                  <a:lnTo>
                    <a:pt x="17780" y="17780"/>
                  </a:lnTo>
                  <a:lnTo>
                    <a:pt x="7884160" y="17780"/>
                  </a:lnTo>
                  <a:lnTo>
                    <a:pt x="788416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5598160"/>
                  </a:lnTo>
                  <a:lnTo>
                    <a:pt x="0" y="5614670"/>
                  </a:lnTo>
                  <a:lnTo>
                    <a:pt x="7900670" y="5614670"/>
                  </a:lnTo>
                  <a:lnTo>
                    <a:pt x="7900670" y="5598172"/>
                  </a:lnTo>
                  <a:lnTo>
                    <a:pt x="7900670" y="17780"/>
                  </a:lnTo>
                  <a:lnTo>
                    <a:pt x="7900670" y="0"/>
                  </a:lnTo>
                  <a:close/>
                </a:path>
              </a:pathLst>
            </a:custGeom>
            <a:solidFill>
              <a:srgbClr val="57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8810" y="638809"/>
              <a:ext cx="7866380" cy="5580380"/>
            </a:xfrm>
            <a:custGeom>
              <a:avLst/>
              <a:gdLst/>
              <a:ahLst/>
              <a:cxnLst/>
              <a:rect l="l" t="t" r="r" b="b"/>
              <a:pathLst>
                <a:path w="7866380" h="5580380">
                  <a:moveTo>
                    <a:pt x="7866380" y="0"/>
                  </a:moveTo>
                  <a:lnTo>
                    <a:pt x="7849870" y="0"/>
                  </a:lnTo>
                  <a:lnTo>
                    <a:pt x="7849870" y="16510"/>
                  </a:lnTo>
                  <a:lnTo>
                    <a:pt x="7849870" y="5563870"/>
                  </a:lnTo>
                  <a:lnTo>
                    <a:pt x="16510" y="5563870"/>
                  </a:lnTo>
                  <a:lnTo>
                    <a:pt x="16510" y="16510"/>
                  </a:lnTo>
                  <a:lnTo>
                    <a:pt x="7849870" y="16510"/>
                  </a:lnTo>
                  <a:lnTo>
                    <a:pt x="784987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563870"/>
                  </a:lnTo>
                  <a:lnTo>
                    <a:pt x="0" y="5580380"/>
                  </a:lnTo>
                  <a:lnTo>
                    <a:pt x="7866380" y="5580380"/>
                  </a:lnTo>
                  <a:lnTo>
                    <a:pt x="7866380" y="5563870"/>
                  </a:lnTo>
                  <a:lnTo>
                    <a:pt x="7866380" y="16510"/>
                  </a:lnTo>
                  <a:lnTo>
                    <a:pt x="7866380" y="0"/>
                  </a:lnTo>
                  <a:close/>
                </a:path>
              </a:pathLst>
            </a:custGeom>
            <a:solidFill>
              <a:srgbClr val="588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5320" y="655319"/>
              <a:ext cx="7833359" cy="5547360"/>
            </a:xfrm>
            <a:custGeom>
              <a:avLst/>
              <a:gdLst/>
              <a:ahLst/>
              <a:cxnLst/>
              <a:rect l="l" t="t" r="r" b="b"/>
              <a:pathLst>
                <a:path w="7833359" h="5547360">
                  <a:moveTo>
                    <a:pt x="7833360" y="0"/>
                  </a:moveTo>
                  <a:lnTo>
                    <a:pt x="7816850" y="0"/>
                  </a:lnTo>
                  <a:lnTo>
                    <a:pt x="7816850" y="16510"/>
                  </a:lnTo>
                  <a:lnTo>
                    <a:pt x="7816850" y="5530850"/>
                  </a:lnTo>
                  <a:lnTo>
                    <a:pt x="16510" y="5530850"/>
                  </a:lnTo>
                  <a:lnTo>
                    <a:pt x="16510" y="16510"/>
                  </a:lnTo>
                  <a:lnTo>
                    <a:pt x="7816850" y="16510"/>
                  </a:lnTo>
                  <a:lnTo>
                    <a:pt x="781685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530850"/>
                  </a:lnTo>
                  <a:lnTo>
                    <a:pt x="0" y="5547360"/>
                  </a:lnTo>
                  <a:lnTo>
                    <a:pt x="7833360" y="5547360"/>
                  </a:lnTo>
                  <a:lnTo>
                    <a:pt x="7833360" y="5530862"/>
                  </a:lnTo>
                  <a:lnTo>
                    <a:pt x="7833360" y="16510"/>
                  </a:lnTo>
                  <a:lnTo>
                    <a:pt x="7833360" y="0"/>
                  </a:lnTo>
                  <a:close/>
                </a:path>
              </a:pathLst>
            </a:custGeom>
            <a:solidFill>
              <a:srgbClr val="598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1830" y="671829"/>
              <a:ext cx="7800340" cy="5514340"/>
            </a:xfrm>
            <a:custGeom>
              <a:avLst/>
              <a:gdLst/>
              <a:ahLst/>
              <a:cxnLst/>
              <a:rect l="l" t="t" r="r" b="b"/>
              <a:pathLst>
                <a:path w="7800340" h="5514340">
                  <a:moveTo>
                    <a:pt x="7800340" y="0"/>
                  </a:moveTo>
                  <a:lnTo>
                    <a:pt x="7782560" y="0"/>
                  </a:lnTo>
                  <a:lnTo>
                    <a:pt x="7782560" y="16510"/>
                  </a:lnTo>
                  <a:lnTo>
                    <a:pt x="7782560" y="5496560"/>
                  </a:lnTo>
                  <a:lnTo>
                    <a:pt x="16510" y="5496560"/>
                  </a:lnTo>
                  <a:lnTo>
                    <a:pt x="16510" y="16510"/>
                  </a:lnTo>
                  <a:lnTo>
                    <a:pt x="7782560" y="16510"/>
                  </a:lnTo>
                  <a:lnTo>
                    <a:pt x="778256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496560"/>
                  </a:lnTo>
                  <a:lnTo>
                    <a:pt x="0" y="5514340"/>
                  </a:lnTo>
                  <a:lnTo>
                    <a:pt x="7800340" y="5514340"/>
                  </a:lnTo>
                  <a:lnTo>
                    <a:pt x="7800340" y="5496560"/>
                  </a:lnTo>
                  <a:lnTo>
                    <a:pt x="7800340" y="16510"/>
                  </a:lnTo>
                  <a:lnTo>
                    <a:pt x="7800340" y="0"/>
                  </a:lnTo>
                  <a:close/>
                </a:path>
              </a:pathLst>
            </a:custGeom>
            <a:solidFill>
              <a:srgbClr val="5A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8340" y="688339"/>
              <a:ext cx="7766050" cy="5480050"/>
            </a:xfrm>
            <a:custGeom>
              <a:avLst/>
              <a:gdLst/>
              <a:ahLst/>
              <a:cxnLst/>
              <a:rect l="l" t="t" r="r" b="b"/>
              <a:pathLst>
                <a:path w="7766050" h="5480050">
                  <a:moveTo>
                    <a:pt x="7766050" y="0"/>
                  </a:moveTo>
                  <a:lnTo>
                    <a:pt x="7749540" y="0"/>
                  </a:lnTo>
                  <a:lnTo>
                    <a:pt x="7749540" y="17780"/>
                  </a:lnTo>
                  <a:lnTo>
                    <a:pt x="7749540" y="5463540"/>
                  </a:lnTo>
                  <a:lnTo>
                    <a:pt x="17780" y="5463540"/>
                  </a:lnTo>
                  <a:lnTo>
                    <a:pt x="17780" y="17780"/>
                  </a:lnTo>
                  <a:lnTo>
                    <a:pt x="7749540" y="17780"/>
                  </a:lnTo>
                  <a:lnTo>
                    <a:pt x="774954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5463540"/>
                  </a:lnTo>
                  <a:lnTo>
                    <a:pt x="0" y="5480050"/>
                  </a:lnTo>
                  <a:lnTo>
                    <a:pt x="7766050" y="5480050"/>
                  </a:lnTo>
                  <a:lnTo>
                    <a:pt x="7766050" y="5463552"/>
                  </a:lnTo>
                  <a:lnTo>
                    <a:pt x="7766050" y="17780"/>
                  </a:lnTo>
                  <a:lnTo>
                    <a:pt x="7766050" y="0"/>
                  </a:lnTo>
                  <a:close/>
                </a:path>
              </a:pathLst>
            </a:custGeom>
            <a:solidFill>
              <a:srgbClr val="5B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6120" y="706119"/>
              <a:ext cx="7731759" cy="5445760"/>
            </a:xfrm>
            <a:custGeom>
              <a:avLst/>
              <a:gdLst/>
              <a:ahLst/>
              <a:cxnLst/>
              <a:rect l="l" t="t" r="r" b="b"/>
              <a:pathLst>
                <a:path w="7731759" h="5445760">
                  <a:moveTo>
                    <a:pt x="7731760" y="0"/>
                  </a:moveTo>
                  <a:lnTo>
                    <a:pt x="7715250" y="0"/>
                  </a:lnTo>
                  <a:lnTo>
                    <a:pt x="7715250" y="16510"/>
                  </a:lnTo>
                  <a:lnTo>
                    <a:pt x="7715250" y="5429250"/>
                  </a:lnTo>
                  <a:lnTo>
                    <a:pt x="16510" y="5429250"/>
                  </a:lnTo>
                  <a:lnTo>
                    <a:pt x="16510" y="16510"/>
                  </a:lnTo>
                  <a:lnTo>
                    <a:pt x="7715250" y="16510"/>
                  </a:lnTo>
                  <a:lnTo>
                    <a:pt x="771525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429250"/>
                  </a:lnTo>
                  <a:lnTo>
                    <a:pt x="0" y="5445760"/>
                  </a:lnTo>
                  <a:lnTo>
                    <a:pt x="7731760" y="5445760"/>
                  </a:lnTo>
                  <a:lnTo>
                    <a:pt x="7731760" y="5429262"/>
                  </a:lnTo>
                  <a:lnTo>
                    <a:pt x="7731760" y="16510"/>
                  </a:lnTo>
                  <a:lnTo>
                    <a:pt x="7731760" y="0"/>
                  </a:lnTo>
                  <a:close/>
                </a:path>
              </a:pathLst>
            </a:custGeom>
            <a:solidFill>
              <a:srgbClr val="5C8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2630" y="722629"/>
              <a:ext cx="7698740" cy="5412740"/>
            </a:xfrm>
            <a:custGeom>
              <a:avLst/>
              <a:gdLst/>
              <a:ahLst/>
              <a:cxnLst/>
              <a:rect l="l" t="t" r="r" b="b"/>
              <a:pathLst>
                <a:path w="7698740" h="5412740">
                  <a:moveTo>
                    <a:pt x="7698740" y="0"/>
                  </a:moveTo>
                  <a:lnTo>
                    <a:pt x="7682230" y="0"/>
                  </a:lnTo>
                  <a:lnTo>
                    <a:pt x="7682230" y="16510"/>
                  </a:lnTo>
                  <a:lnTo>
                    <a:pt x="7682230" y="5396230"/>
                  </a:lnTo>
                  <a:lnTo>
                    <a:pt x="16510" y="5396230"/>
                  </a:lnTo>
                  <a:lnTo>
                    <a:pt x="16510" y="16510"/>
                  </a:lnTo>
                  <a:lnTo>
                    <a:pt x="7682230" y="16510"/>
                  </a:lnTo>
                  <a:lnTo>
                    <a:pt x="768223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396230"/>
                  </a:lnTo>
                  <a:lnTo>
                    <a:pt x="0" y="5412740"/>
                  </a:lnTo>
                  <a:lnTo>
                    <a:pt x="7698740" y="5412740"/>
                  </a:lnTo>
                  <a:lnTo>
                    <a:pt x="7698740" y="5396242"/>
                  </a:lnTo>
                  <a:lnTo>
                    <a:pt x="7698740" y="16510"/>
                  </a:lnTo>
                  <a:lnTo>
                    <a:pt x="7698740" y="0"/>
                  </a:lnTo>
                  <a:close/>
                </a:path>
              </a:pathLst>
            </a:custGeom>
            <a:solidFill>
              <a:srgbClr val="5D8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9140" y="739139"/>
              <a:ext cx="7665720" cy="5379720"/>
            </a:xfrm>
            <a:custGeom>
              <a:avLst/>
              <a:gdLst/>
              <a:ahLst/>
              <a:cxnLst/>
              <a:rect l="l" t="t" r="r" b="b"/>
              <a:pathLst>
                <a:path w="7665720" h="5379720">
                  <a:moveTo>
                    <a:pt x="7665720" y="0"/>
                  </a:moveTo>
                  <a:lnTo>
                    <a:pt x="7647940" y="0"/>
                  </a:lnTo>
                  <a:lnTo>
                    <a:pt x="7647940" y="16510"/>
                  </a:lnTo>
                  <a:lnTo>
                    <a:pt x="7647940" y="5361940"/>
                  </a:lnTo>
                  <a:lnTo>
                    <a:pt x="16510" y="5361940"/>
                  </a:lnTo>
                  <a:lnTo>
                    <a:pt x="16510" y="16510"/>
                  </a:lnTo>
                  <a:lnTo>
                    <a:pt x="7647940" y="16510"/>
                  </a:lnTo>
                  <a:lnTo>
                    <a:pt x="764794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5361940"/>
                  </a:lnTo>
                  <a:lnTo>
                    <a:pt x="0" y="5379720"/>
                  </a:lnTo>
                  <a:lnTo>
                    <a:pt x="7665720" y="5379720"/>
                  </a:lnTo>
                  <a:lnTo>
                    <a:pt x="7665720" y="5361952"/>
                  </a:lnTo>
                  <a:lnTo>
                    <a:pt x="7665720" y="16510"/>
                  </a:lnTo>
                  <a:lnTo>
                    <a:pt x="7665720" y="0"/>
                  </a:lnTo>
                  <a:close/>
                </a:path>
              </a:pathLst>
            </a:custGeom>
            <a:solidFill>
              <a:srgbClr val="5E8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5650" y="755649"/>
              <a:ext cx="7631430" cy="5345430"/>
            </a:xfrm>
            <a:custGeom>
              <a:avLst/>
              <a:gdLst/>
              <a:ahLst/>
              <a:cxnLst/>
              <a:rect l="l" t="t" r="r" b="b"/>
              <a:pathLst>
                <a:path w="7631430" h="5345430">
                  <a:moveTo>
                    <a:pt x="7631430" y="0"/>
                  </a:moveTo>
                  <a:lnTo>
                    <a:pt x="7614920" y="0"/>
                  </a:lnTo>
                  <a:lnTo>
                    <a:pt x="7614920" y="17780"/>
                  </a:lnTo>
                  <a:lnTo>
                    <a:pt x="7614920" y="5328920"/>
                  </a:lnTo>
                  <a:lnTo>
                    <a:pt x="17780" y="5328920"/>
                  </a:lnTo>
                  <a:lnTo>
                    <a:pt x="17780" y="17780"/>
                  </a:lnTo>
                  <a:lnTo>
                    <a:pt x="7614920" y="17780"/>
                  </a:lnTo>
                  <a:lnTo>
                    <a:pt x="761492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5328920"/>
                  </a:lnTo>
                  <a:lnTo>
                    <a:pt x="0" y="5345430"/>
                  </a:lnTo>
                  <a:lnTo>
                    <a:pt x="7631430" y="5345430"/>
                  </a:lnTo>
                  <a:lnTo>
                    <a:pt x="7631430" y="5328932"/>
                  </a:lnTo>
                  <a:lnTo>
                    <a:pt x="7631430" y="17780"/>
                  </a:lnTo>
                  <a:lnTo>
                    <a:pt x="7631430" y="0"/>
                  </a:lnTo>
                  <a:close/>
                </a:path>
              </a:pathLst>
            </a:custGeom>
            <a:solidFill>
              <a:srgbClr val="5F8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3430" y="773429"/>
              <a:ext cx="7597140" cy="5311140"/>
            </a:xfrm>
            <a:custGeom>
              <a:avLst/>
              <a:gdLst/>
              <a:ahLst/>
              <a:cxnLst/>
              <a:rect l="l" t="t" r="r" b="b"/>
              <a:pathLst>
                <a:path w="7597140" h="5311140">
                  <a:moveTo>
                    <a:pt x="75971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294630"/>
                  </a:lnTo>
                  <a:lnTo>
                    <a:pt x="0" y="5311140"/>
                  </a:lnTo>
                  <a:lnTo>
                    <a:pt x="7597140" y="5311140"/>
                  </a:lnTo>
                  <a:lnTo>
                    <a:pt x="7597140" y="5294642"/>
                  </a:lnTo>
                  <a:lnTo>
                    <a:pt x="7597140" y="3284220"/>
                  </a:lnTo>
                  <a:lnTo>
                    <a:pt x="7580630" y="3284220"/>
                  </a:lnTo>
                  <a:lnTo>
                    <a:pt x="7580630" y="5294630"/>
                  </a:lnTo>
                  <a:lnTo>
                    <a:pt x="16510" y="5294630"/>
                  </a:lnTo>
                  <a:lnTo>
                    <a:pt x="16510" y="16510"/>
                  </a:lnTo>
                  <a:lnTo>
                    <a:pt x="7580630" y="16510"/>
                  </a:lnTo>
                  <a:lnTo>
                    <a:pt x="7580630" y="2092960"/>
                  </a:lnTo>
                  <a:lnTo>
                    <a:pt x="7597140" y="2092960"/>
                  </a:lnTo>
                  <a:lnTo>
                    <a:pt x="7597140" y="16510"/>
                  </a:lnTo>
                  <a:lnTo>
                    <a:pt x="7597140" y="0"/>
                  </a:lnTo>
                  <a:close/>
                </a:path>
              </a:pathLst>
            </a:custGeom>
            <a:solidFill>
              <a:srgbClr val="608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9940" y="789939"/>
              <a:ext cx="7564120" cy="5278120"/>
            </a:xfrm>
            <a:custGeom>
              <a:avLst/>
              <a:gdLst/>
              <a:ahLst/>
              <a:cxnLst/>
              <a:rect l="l" t="t" r="r" b="b"/>
              <a:pathLst>
                <a:path w="7564120" h="5278120">
                  <a:moveTo>
                    <a:pt x="75641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261610"/>
                  </a:lnTo>
                  <a:lnTo>
                    <a:pt x="0" y="5278120"/>
                  </a:lnTo>
                  <a:lnTo>
                    <a:pt x="7564120" y="5278120"/>
                  </a:lnTo>
                  <a:lnTo>
                    <a:pt x="7564120" y="5261610"/>
                  </a:lnTo>
                  <a:lnTo>
                    <a:pt x="7564120" y="3267710"/>
                  </a:lnTo>
                  <a:lnTo>
                    <a:pt x="7547610" y="3267710"/>
                  </a:lnTo>
                  <a:lnTo>
                    <a:pt x="7547610" y="5261610"/>
                  </a:lnTo>
                  <a:lnTo>
                    <a:pt x="16510" y="5261610"/>
                  </a:lnTo>
                  <a:lnTo>
                    <a:pt x="16510" y="16510"/>
                  </a:lnTo>
                  <a:lnTo>
                    <a:pt x="7547610" y="16510"/>
                  </a:lnTo>
                  <a:lnTo>
                    <a:pt x="7547610" y="2076450"/>
                  </a:lnTo>
                  <a:lnTo>
                    <a:pt x="7564120" y="2076450"/>
                  </a:lnTo>
                  <a:lnTo>
                    <a:pt x="7564120" y="16510"/>
                  </a:lnTo>
                  <a:lnTo>
                    <a:pt x="7564120" y="0"/>
                  </a:lnTo>
                  <a:close/>
                </a:path>
              </a:pathLst>
            </a:custGeom>
            <a:solidFill>
              <a:srgbClr val="618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6450" y="806449"/>
              <a:ext cx="7531100" cy="5245100"/>
            </a:xfrm>
            <a:custGeom>
              <a:avLst/>
              <a:gdLst/>
              <a:ahLst/>
              <a:cxnLst/>
              <a:rect l="l" t="t" r="r" b="b"/>
              <a:pathLst>
                <a:path w="7531100" h="5245100">
                  <a:moveTo>
                    <a:pt x="75311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227320"/>
                  </a:lnTo>
                  <a:lnTo>
                    <a:pt x="0" y="5245100"/>
                  </a:lnTo>
                  <a:lnTo>
                    <a:pt x="7531100" y="5245100"/>
                  </a:lnTo>
                  <a:lnTo>
                    <a:pt x="7531100" y="5227332"/>
                  </a:lnTo>
                  <a:lnTo>
                    <a:pt x="7531100" y="3251200"/>
                  </a:lnTo>
                  <a:lnTo>
                    <a:pt x="7513320" y="3251200"/>
                  </a:lnTo>
                  <a:lnTo>
                    <a:pt x="7513320" y="5227320"/>
                  </a:lnTo>
                  <a:lnTo>
                    <a:pt x="16510" y="5227320"/>
                  </a:lnTo>
                  <a:lnTo>
                    <a:pt x="16510" y="16510"/>
                  </a:lnTo>
                  <a:lnTo>
                    <a:pt x="7513320" y="16510"/>
                  </a:lnTo>
                  <a:lnTo>
                    <a:pt x="7513320" y="2059940"/>
                  </a:lnTo>
                  <a:lnTo>
                    <a:pt x="7531100" y="2059940"/>
                  </a:lnTo>
                  <a:lnTo>
                    <a:pt x="7531100" y="16510"/>
                  </a:lnTo>
                  <a:lnTo>
                    <a:pt x="7531100" y="0"/>
                  </a:lnTo>
                  <a:close/>
                </a:path>
              </a:pathLst>
            </a:custGeom>
            <a:solidFill>
              <a:srgbClr val="628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22960" y="822959"/>
              <a:ext cx="7496809" cy="5210810"/>
            </a:xfrm>
            <a:custGeom>
              <a:avLst/>
              <a:gdLst/>
              <a:ahLst/>
              <a:cxnLst/>
              <a:rect l="l" t="t" r="r" b="b"/>
              <a:pathLst>
                <a:path w="7496809" h="5210810">
                  <a:moveTo>
                    <a:pt x="749681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194300"/>
                  </a:lnTo>
                  <a:lnTo>
                    <a:pt x="0" y="5210810"/>
                  </a:lnTo>
                  <a:lnTo>
                    <a:pt x="7496810" y="5210810"/>
                  </a:lnTo>
                  <a:lnTo>
                    <a:pt x="7496810" y="5194312"/>
                  </a:lnTo>
                  <a:lnTo>
                    <a:pt x="7496810" y="3234690"/>
                  </a:lnTo>
                  <a:lnTo>
                    <a:pt x="7480300" y="3234690"/>
                  </a:lnTo>
                  <a:lnTo>
                    <a:pt x="7480300" y="5194300"/>
                  </a:lnTo>
                  <a:lnTo>
                    <a:pt x="16510" y="5194300"/>
                  </a:lnTo>
                  <a:lnTo>
                    <a:pt x="16510" y="16510"/>
                  </a:lnTo>
                  <a:lnTo>
                    <a:pt x="7480300" y="16510"/>
                  </a:lnTo>
                  <a:lnTo>
                    <a:pt x="7480300" y="2043430"/>
                  </a:lnTo>
                  <a:lnTo>
                    <a:pt x="7496810" y="2043430"/>
                  </a:lnTo>
                  <a:lnTo>
                    <a:pt x="7496810" y="16510"/>
                  </a:lnTo>
                  <a:lnTo>
                    <a:pt x="7496810" y="0"/>
                  </a:lnTo>
                  <a:close/>
                </a:path>
              </a:pathLst>
            </a:custGeom>
            <a:solidFill>
              <a:srgbClr val="638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9470" y="839469"/>
              <a:ext cx="7463790" cy="5177790"/>
            </a:xfrm>
            <a:custGeom>
              <a:avLst/>
              <a:gdLst/>
              <a:ahLst/>
              <a:cxnLst/>
              <a:rect l="l" t="t" r="r" b="b"/>
              <a:pathLst>
                <a:path w="7463790" h="5177790">
                  <a:moveTo>
                    <a:pt x="7463790" y="3218180"/>
                  </a:moveTo>
                  <a:lnTo>
                    <a:pt x="7447280" y="3218180"/>
                  </a:lnTo>
                  <a:lnTo>
                    <a:pt x="7447280" y="5161280"/>
                  </a:lnTo>
                  <a:lnTo>
                    <a:pt x="17780" y="5161280"/>
                  </a:lnTo>
                  <a:lnTo>
                    <a:pt x="17780" y="3218180"/>
                  </a:lnTo>
                  <a:lnTo>
                    <a:pt x="0" y="3218180"/>
                  </a:lnTo>
                  <a:lnTo>
                    <a:pt x="0" y="5161280"/>
                  </a:lnTo>
                  <a:lnTo>
                    <a:pt x="0" y="5177790"/>
                  </a:lnTo>
                  <a:lnTo>
                    <a:pt x="7463790" y="5177790"/>
                  </a:lnTo>
                  <a:lnTo>
                    <a:pt x="7463790" y="5161280"/>
                  </a:lnTo>
                  <a:lnTo>
                    <a:pt x="7463790" y="3218180"/>
                  </a:lnTo>
                  <a:close/>
                </a:path>
                <a:path w="7463790" h="5177790">
                  <a:moveTo>
                    <a:pt x="74637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026920"/>
                  </a:lnTo>
                  <a:lnTo>
                    <a:pt x="17780" y="2026920"/>
                  </a:lnTo>
                  <a:lnTo>
                    <a:pt x="17780" y="17780"/>
                  </a:lnTo>
                  <a:lnTo>
                    <a:pt x="7447280" y="17780"/>
                  </a:lnTo>
                  <a:lnTo>
                    <a:pt x="7447280" y="2026920"/>
                  </a:lnTo>
                  <a:lnTo>
                    <a:pt x="7463790" y="2026920"/>
                  </a:lnTo>
                  <a:lnTo>
                    <a:pt x="7463790" y="17780"/>
                  </a:lnTo>
                  <a:lnTo>
                    <a:pt x="7463790" y="0"/>
                  </a:lnTo>
                  <a:close/>
                </a:path>
              </a:pathLst>
            </a:custGeom>
            <a:solidFill>
              <a:srgbClr val="648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7250" y="857249"/>
              <a:ext cx="7429500" cy="5143500"/>
            </a:xfrm>
            <a:custGeom>
              <a:avLst/>
              <a:gdLst/>
              <a:ahLst/>
              <a:cxnLst/>
              <a:rect l="l" t="t" r="r" b="b"/>
              <a:pathLst>
                <a:path w="7429500" h="5143500">
                  <a:moveTo>
                    <a:pt x="7429500" y="3200400"/>
                  </a:moveTo>
                  <a:lnTo>
                    <a:pt x="7412990" y="3200400"/>
                  </a:lnTo>
                  <a:lnTo>
                    <a:pt x="7412990" y="5126990"/>
                  </a:lnTo>
                  <a:lnTo>
                    <a:pt x="16510" y="5126990"/>
                  </a:lnTo>
                  <a:lnTo>
                    <a:pt x="16510" y="3200400"/>
                  </a:lnTo>
                  <a:lnTo>
                    <a:pt x="0" y="3200400"/>
                  </a:lnTo>
                  <a:lnTo>
                    <a:pt x="0" y="5126990"/>
                  </a:lnTo>
                  <a:lnTo>
                    <a:pt x="0" y="5143500"/>
                  </a:lnTo>
                  <a:lnTo>
                    <a:pt x="7429500" y="5143500"/>
                  </a:lnTo>
                  <a:lnTo>
                    <a:pt x="7429500" y="5126990"/>
                  </a:lnTo>
                  <a:lnTo>
                    <a:pt x="7429500" y="3200400"/>
                  </a:lnTo>
                  <a:close/>
                </a:path>
                <a:path w="7429500" h="5143500">
                  <a:moveTo>
                    <a:pt x="74295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009140"/>
                  </a:lnTo>
                  <a:lnTo>
                    <a:pt x="16510" y="2009140"/>
                  </a:lnTo>
                  <a:lnTo>
                    <a:pt x="16510" y="16510"/>
                  </a:lnTo>
                  <a:lnTo>
                    <a:pt x="7412990" y="16510"/>
                  </a:lnTo>
                  <a:lnTo>
                    <a:pt x="7412990" y="2009140"/>
                  </a:lnTo>
                  <a:lnTo>
                    <a:pt x="7429500" y="2009140"/>
                  </a:lnTo>
                  <a:lnTo>
                    <a:pt x="7429500" y="1651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66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3759" y="873759"/>
              <a:ext cx="7396480" cy="5110480"/>
            </a:xfrm>
            <a:custGeom>
              <a:avLst/>
              <a:gdLst/>
              <a:ahLst/>
              <a:cxnLst/>
              <a:rect l="l" t="t" r="r" b="b"/>
              <a:pathLst>
                <a:path w="7396480" h="5110480">
                  <a:moveTo>
                    <a:pt x="7396480" y="3183890"/>
                  </a:moveTo>
                  <a:lnTo>
                    <a:pt x="7378700" y="3183890"/>
                  </a:lnTo>
                  <a:lnTo>
                    <a:pt x="7378700" y="5092700"/>
                  </a:lnTo>
                  <a:lnTo>
                    <a:pt x="16510" y="5092700"/>
                  </a:lnTo>
                  <a:lnTo>
                    <a:pt x="16510" y="3183890"/>
                  </a:lnTo>
                  <a:lnTo>
                    <a:pt x="0" y="3183890"/>
                  </a:lnTo>
                  <a:lnTo>
                    <a:pt x="0" y="5092700"/>
                  </a:lnTo>
                  <a:lnTo>
                    <a:pt x="0" y="5110480"/>
                  </a:lnTo>
                  <a:lnTo>
                    <a:pt x="7396480" y="5110480"/>
                  </a:lnTo>
                  <a:lnTo>
                    <a:pt x="7396480" y="5092712"/>
                  </a:lnTo>
                  <a:lnTo>
                    <a:pt x="7396480" y="3183890"/>
                  </a:lnTo>
                  <a:close/>
                </a:path>
                <a:path w="7396480" h="5110480">
                  <a:moveTo>
                    <a:pt x="73964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92630"/>
                  </a:lnTo>
                  <a:lnTo>
                    <a:pt x="16510" y="1992630"/>
                  </a:lnTo>
                  <a:lnTo>
                    <a:pt x="16510" y="16510"/>
                  </a:lnTo>
                  <a:lnTo>
                    <a:pt x="7378700" y="16510"/>
                  </a:lnTo>
                  <a:lnTo>
                    <a:pt x="7378700" y="1992630"/>
                  </a:lnTo>
                  <a:lnTo>
                    <a:pt x="7396480" y="1992630"/>
                  </a:lnTo>
                  <a:lnTo>
                    <a:pt x="7396480" y="16510"/>
                  </a:lnTo>
                  <a:lnTo>
                    <a:pt x="7396480" y="0"/>
                  </a:lnTo>
                  <a:close/>
                </a:path>
              </a:pathLst>
            </a:custGeom>
            <a:solidFill>
              <a:srgbClr val="66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0270" y="890269"/>
              <a:ext cx="7362190" cy="5076190"/>
            </a:xfrm>
            <a:custGeom>
              <a:avLst/>
              <a:gdLst/>
              <a:ahLst/>
              <a:cxnLst/>
              <a:rect l="l" t="t" r="r" b="b"/>
              <a:pathLst>
                <a:path w="7362190" h="5076190">
                  <a:moveTo>
                    <a:pt x="7362190" y="3167380"/>
                  </a:moveTo>
                  <a:lnTo>
                    <a:pt x="7345680" y="3167380"/>
                  </a:lnTo>
                  <a:lnTo>
                    <a:pt x="7345680" y="5059680"/>
                  </a:lnTo>
                  <a:lnTo>
                    <a:pt x="16510" y="5059680"/>
                  </a:lnTo>
                  <a:lnTo>
                    <a:pt x="16510" y="3167380"/>
                  </a:lnTo>
                  <a:lnTo>
                    <a:pt x="0" y="3167380"/>
                  </a:lnTo>
                  <a:lnTo>
                    <a:pt x="0" y="5059680"/>
                  </a:lnTo>
                  <a:lnTo>
                    <a:pt x="0" y="5076190"/>
                  </a:lnTo>
                  <a:lnTo>
                    <a:pt x="7362190" y="5076190"/>
                  </a:lnTo>
                  <a:lnTo>
                    <a:pt x="7362190" y="5059680"/>
                  </a:lnTo>
                  <a:lnTo>
                    <a:pt x="7362190" y="3167380"/>
                  </a:lnTo>
                  <a:close/>
                </a:path>
                <a:path w="7362190" h="5076190">
                  <a:moveTo>
                    <a:pt x="736219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76120"/>
                  </a:lnTo>
                  <a:lnTo>
                    <a:pt x="16510" y="1976120"/>
                  </a:lnTo>
                  <a:lnTo>
                    <a:pt x="16510" y="16510"/>
                  </a:lnTo>
                  <a:lnTo>
                    <a:pt x="7345680" y="16510"/>
                  </a:lnTo>
                  <a:lnTo>
                    <a:pt x="7345680" y="1976120"/>
                  </a:lnTo>
                  <a:lnTo>
                    <a:pt x="7362190" y="1976120"/>
                  </a:lnTo>
                  <a:lnTo>
                    <a:pt x="7362190" y="16510"/>
                  </a:lnTo>
                  <a:lnTo>
                    <a:pt x="7362190" y="0"/>
                  </a:lnTo>
                  <a:close/>
                </a:path>
              </a:pathLst>
            </a:custGeom>
            <a:solidFill>
              <a:srgbClr val="67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6780" y="906779"/>
              <a:ext cx="7329170" cy="5043170"/>
            </a:xfrm>
            <a:custGeom>
              <a:avLst/>
              <a:gdLst/>
              <a:ahLst/>
              <a:cxnLst/>
              <a:rect l="l" t="t" r="r" b="b"/>
              <a:pathLst>
                <a:path w="7329170" h="5043170">
                  <a:moveTo>
                    <a:pt x="7329170" y="3150870"/>
                  </a:moveTo>
                  <a:lnTo>
                    <a:pt x="7312660" y="3150870"/>
                  </a:lnTo>
                  <a:lnTo>
                    <a:pt x="7312660" y="5026660"/>
                  </a:lnTo>
                  <a:lnTo>
                    <a:pt x="17780" y="5026660"/>
                  </a:lnTo>
                  <a:lnTo>
                    <a:pt x="17780" y="3150870"/>
                  </a:lnTo>
                  <a:lnTo>
                    <a:pt x="0" y="3150870"/>
                  </a:lnTo>
                  <a:lnTo>
                    <a:pt x="0" y="5026660"/>
                  </a:lnTo>
                  <a:lnTo>
                    <a:pt x="0" y="5043170"/>
                  </a:lnTo>
                  <a:lnTo>
                    <a:pt x="7329170" y="5043170"/>
                  </a:lnTo>
                  <a:lnTo>
                    <a:pt x="7329170" y="5026660"/>
                  </a:lnTo>
                  <a:lnTo>
                    <a:pt x="7329170" y="3150870"/>
                  </a:lnTo>
                  <a:close/>
                </a:path>
                <a:path w="7329170" h="5043170">
                  <a:moveTo>
                    <a:pt x="7329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959610"/>
                  </a:lnTo>
                  <a:lnTo>
                    <a:pt x="17780" y="1959610"/>
                  </a:lnTo>
                  <a:lnTo>
                    <a:pt x="17780" y="17780"/>
                  </a:lnTo>
                  <a:lnTo>
                    <a:pt x="7312660" y="17780"/>
                  </a:lnTo>
                  <a:lnTo>
                    <a:pt x="7312660" y="1959610"/>
                  </a:lnTo>
                  <a:lnTo>
                    <a:pt x="7329170" y="1959610"/>
                  </a:lnTo>
                  <a:lnTo>
                    <a:pt x="7329170" y="17780"/>
                  </a:lnTo>
                  <a:lnTo>
                    <a:pt x="7329170" y="0"/>
                  </a:lnTo>
                  <a:close/>
                </a:path>
              </a:pathLst>
            </a:custGeom>
            <a:solidFill>
              <a:srgbClr val="688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4559" y="924559"/>
              <a:ext cx="7294880" cy="5008880"/>
            </a:xfrm>
            <a:custGeom>
              <a:avLst/>
              <a:gdLst/>
              <a:ahLst/>
              <a:cxnLst/>
              <a:rect l="l" t="t" r="r" b="b"/>
              <a:pathLst>
                <a:path w="7294880" h="5008880">
                  <a:moveTo>
                    <a:pt x="7294880" y="3133090"/>
                  </a:moveTo>
                  <a:lnTo>
                    <a:pt x="7278370" y="3133090"/>
                  </a:lnTo>
                  <a:lnTo>
                    <a:pt x="7278370" y="4992370"/>
                  </a:lnTo>
                  <a:lnTo>
                    <a:pt x="16510" y="4992370"/>
                  </a:lnTo>
                  <a:lnTo>
                    <a:pt x="16510" y="3133090"/>
                  </a:lnTo>
                  <a:lnTo>
                    <a:pt x="0" y="3133090"/>
                  </a:lnTo>
                  <a:lnTo>
                    <a:pt x="0" y="4992370"/>
                  </a:lnTo>
                  <a:lnTo>
                    <a:pt x="0" y="5008880"/>
                  </a:lnTo>
                  <a:lnTo>
                    <a:pt x="7294880" y="5008880"/>
                  </a:lnTo>
                  <a:lnTo>
                    <a:pt x="7294880" y="4992382"/>
                  </a:lnTo>
                  <a:lnTo>
                    <a:pt x="7294880" y="3133090"/>
                  </a:lnTo>
                  <a:close/>
                </a:path>
                <a:path w="7294880" h="5008880">
                  <a:moveTo>
                    <a:pt x="72948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41830"/>
                  </a:lnTo>
                  <a:lnTo>
                    <a:pt x="16510" y="1941830"/>
                  </a:lnTo>
                  <a:lnTo>
                    <a:pt x="16510" y="16510"/>
                  </a:lnTo>
                  <a:lnTo>
                    <a:pt x="7278370" y="16510"/>
                  </a:lnTo>
                  <a:lnTo>
                    <a:pt x="7278370" y="1941830"/>
                  </a:lnTo>
                  <a:lnTo>
                    <a:pt x="7294880" y="1941830"/>
                  </a:lnTo>
                  <a:lnTo>
                    <a:pt x="7294880" y="16510"/>
                  </a:lnTo>
                  <a:lnTo>
                    <a:pt x="7294880" y="0"/>
                  </a:lnTo>
                  <a:close/>
                </a:path>
              </a:pathLst>
            </a:custGeom>
            <a:solidFill>
              <a:srgbClr val="698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41070" y="941069"/>
              <a:ext cx="7261859" cy="4975860"/>
            </a:xfrm>
            <a:custGeom>
              <a:avLst/>
              <a:gdLst/>
              <a:ahLst/>
              <a:cxnLst/>
              <a:rect l="l" t="t" r="r" b="b"/>
              <a:pathLst>
                <a:path w="7261859" h="4975860">
                  <a:moveTo>
                    <a:pt x="7261860" y="3116580"/>
                  </a:moveTo>
                  <a:lnTo>
                    <a:pt x="7245350" y="3116580"/>
                  </a:lnTo>
                  <a:lnTo>
                    <a:pt x="7245350" y="4959350"/>
                  </a:lnTo>
                  <a:lnTo>
                    <a:pt x="16510" y="4959350"/>
                  </a:lnTo>
                  <a:lnTo>
                    <a:pt x="16510" y="3116580"/>
                  </a:lnTo>
                  <a:lnTo>
                    <a:pt x="0" y="3116580"/>
                  </a:lnTo>
                  <a:lnTo>
                    <a:pt x="0" y="4959350"/>
                  </a:lnTo>
                  <a:lnTo>
                    <a:pt x="0" y="4975860"/>
                  </a:lnTo>
                  <a:lnTo>
                    <a:pt x="7261860" y="4975860"/>
                  </a:lnTo>
                  <a:lnTo>
                    <a:pt x="7261860" y="4959362"/>
                  </a:lnTo>
                  <a:lnTo>
                    <a:pt x="7261860" y="3116580"/>
                  </a:lnTo>
                  <a:close/>
                </a:path>
                <a:path w="7261859" h="4975860">
                  <a:moveTo>
                    <a:pt x="72618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25320"/>
                  </a:lnTo>
                  <a:lnTo>
                    <a:pt x="16510" y="1925320"/>
                  </a:lnTo>
                  <a:lnTo>
                    <a:pt x="16510" y="16510"/>
                  </a:lnTo>
                  <a:lnTo>
                    <a:pt x="7245350" y="16510"/>
                  </a:lnTo>
                  <a:lnTo>
                    <a:pt x="7245350" y="1925320"/>
                  </a:lnTo>
                  <a:lnTo>
                    <a:pt x="7261860" y="1925320"/>
                  </a:lnTo>
                  <a:lnTo>
                    <a:pt x="7261860" y="16510"/>
                  </a:lnTo>
                  <a:lnTo>
                    <a:pt x="7261860" y="0"/>
                  </a:lnTo>
                  <a:close/>
                </a:path>
              </a:pathLst>
            </a:custGeom>
            <a:solidFill>
              <a:srgbClr val="6A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57580" y="957579"/>
              <a:ext cx="7228840" cy="4942840"/>
            </a:xfrm>
            <a:custGeom>
              <a:avLst/>
              <a:gdLst/>
              <a:ahLst/>
              <a:cxnLst/>
              <a:rect l="l" t="t" r="r" b="b"/>
              <a:pathLst>
                <a:path w="7228840" h="4942840">
                  <a:moveTo>
                    <a:pt x="7228840" y="3100070"/>
                  </a:moveTo>
                  <a:lnTo>
                    <a:pt x="7211060" y="3100070"/>
                  </a:lnTo>
                  <a:lnTo>
                    <a:pt x="7211060" y="4925060"/>
                  </a:lnTo>
                  <a:lnTo>
                    <a:pt x="16510" y="4925060"/>
                  </a:lnTo>
                  <a:lnTo>
                    <a:pt x="16510" y="3100070"/>
                  </a:lnTo>
                  <a:lnTo>
                    <a:pt x="0" y="3100070"/>
                  </a:lnTo>
                  <a:lnTo>
                    <a:pt x="0" y="4925060"/>
                  </a:lnTo>
                  <a:lnTo>
                    <a:pt x="0" y="4942840"/>
                  </a:lnTo>
                  <a:lnTo>
                    <a:pt x="7228840" y="4942840"/>
                  </a:lnTo>
                  <a:lnTo>
                    <a:pt x="7228840" y="4925060"/>
                  </a:lnTo>
                  <a:lnTo>
                    <a:pt x="7228840" y="3100070"/>
                  </a:lnTo>
                  <a:close/>
                </a:path>
                <a:path w="7228840" h="4942840">
                  <a:moveTo>
                    <a:pt x="72288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08810"/>
                  </a:lnTo>
                  <a:lnTo>
                    <a:pt x="16510" y="1908810"/>
                  </a:lnTo>
                  <a:lnTo>
                    <a:pt x="16510" y="16510"/>
                  </a:lnTo>
                  <a:lnTo>
                    <a:pt x="7211060" y="16510"/>
                  </a:lnTo>
                  <a:lnTo>
                    <a:pt x="7211060" y="1908810"/>
                  </a:lnTo>
                  <a:lnTo>
                    <a:pt x="7228840" y="1908810"/>
                  </a:lnTo>
                  <a:lnTo>
                    <a:pt x="7228840" y="16510"/>
                  </a:lnTo>
                  <a:lnTo>
                    <a:pt x="7228840" y="0"/>
                  </a:lnTo>
                  <a:close/>
                </a:path>
              </a:pathLst>
            </a:custGeom>
            <a:solidFill>
              <a:srgbClr val="6B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74090" y="974089"/>
              <a:ext cx="7194550" cy="4908550"/>
            </a:xfrm>
            <a:custGeom>
              <a:avLst/>
              <a:gdLst/>
              <a:ahLst/>
              <a:cxnLst/>
              <a:rect l="l" t="t" r="r" b="b"/>
              <a:pathLst>
                <a:path w="7194550" h="4908550">
                  <a:moveTo>
                    <a:pt x="7194550" y="3083560"/>
                  </a:moveTo>
                  <a:lnTo>
                    <a:pt x="7178040" y="3083560"/>
                  </a:lnTo>
                  <a:lnTo>
                    <a:pt x="7178040" y="4892040"/>
                  </a:lnTo>
                  <a:lnTo>
                    <a:pt x="17780" y="4892040"/>
                  </a:lnTo>
                  <a:lnTo>
                    <a:pt x="17780" y="3083560"/>
                  </a:lnTo>
                  <a:lnTo>
                    <a:pt x="0" y="3083560"/>
                  </a:lnTo>
                  <a:lnTo>
                    <a:pt x="0" y="4892040"/>
                  </a:lnTo>
                  <a:lnTo>
                    <a:pt x="0" y="4908550"/>
                  </a:lnTo>
                  <a:lnTo>
                    <a:pt x="7194550" y="4908550"/>
                  </a:lnTo>
                  <a:lnTo>
                    <a:pt x="7194550" y="4892052"/>
                  </a:lnTo>
                  <a:lnTo>
                    <a:pt x="7194550" y="3083560"/>
                  </a:lnTo>
                  <a:close/>
                </a:path>
                <a:path w="7194550" h="4908550">
                  <a:moveTo>
                    <a:pt x="71945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892300"/>
                  </a:lnTo>
                  <a:lnTo>
                    <a:pt x="17780" y="1892300"/>
                  </a:lnTo>
                  <a:lnTo>
                    <a:pt x="17780" y="17780"/>
                  </a:lnTo>
                  <a:lnTo>
                    <a:pt x="7178040" y="17780"/>
                  </a:lnTo>
                  <a:lnTo>
                    <a:pt x="7178040" y="1892300"/>
                  </a:lnTo>
                  <a:lnTo>
                    <a:pt x="7194550" y="1892300"/>
                  </a:lnTo>
                  <a:lnTo>
                    <a:pt x="7194550" y="17780"/>
                  </a:lnTo>
                  <a:lnTo>
                    <a:pt x="7194550" y="0"/>
                  </a:lnTo>
                  <a:close/>
                </a:path>
              </a:pathLst>
            </a:custGeom>
            <a:solidFill>
              <a:srgbClr val="6C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91870" y="991869"/>
              <a:ext cx="7160259" cy="4874260"/>
            </a:xfrm>
            <a:custGeom>
              <a:avLst/>
              <a:gdLst/>
              <a:ahLst/>
              <a:cxnLst/>
              <a:rect l="l" t="t" r="r" b="b"/>
              <a:pathLst>
                <a:path w="7160259" h="4874260">
                  <a:moveTo>
                    <a:pt x="7160260" y="3065780"/>
                  </a:moveTo>
                  <a:lnTo>
                    <a:pt x="7143750" y="3065780"/>
                  </a:lnTo>
                  <a:lnTo>
                    <a:pt x="7143750" y="4857750"/>
                  </a:lnTo>
                  <a:lnTo>
                    <a:pt x="16510" y="4857750"/>
                  </a:lnTo>
                  <a:lnTo>
                    <a:pt x="16510" y="3065780"/>
                  </a:lnTo>
                  <a:lnTo>
                    <a:pt x="0" y="3065780"/>
                  </a:lnTo>
                  <a:lnTo>
                    <a:pt x="0" y="4857750"/>
                  </a:lnTo>
                  <a:lnTo>
                    <a:pt x="0" y="4874260"/>
                  </a:lnTo>
                  <a:lnTo>
                    <a:pt x="7160260" y="4874260"/>
                  </a:lnTo>
                  <a:lnTo>
                    <a:pt x="7160260" y="4857762"/>
                  </a:lnTo>
                  <a:lnTo>
                    <a:pt x="7160260" y="3065780"/>
                  </a:lnTo>
                  <a:close/>
                </a:path>
                <a:path w="7160259" h="4874260">
                  <a:moveTo>
                    <a:pt x="71602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74520"/>
                  </a:lnTo>
                  <a:lnTo>
                    <a:pt x="16510" y="1874520"/>
                  </a:lnTo>
                  <a:lnTo>
                    <a:pt x="16510" y="16510"/>
                  </a:lnTo>
                  <a:lnTo>
                    <a:pt x="7143750" y="16510"/>
                  </a:lnTo>
                  <a:lnTo>
                    <a:pt x="7143750" y="1874520"/>
                  </a:lnTo>
                  <a:lnTo>
                    <a:pt x="7160260" y="1874520"/>
                  </a:lnTo>
                  <a:lnTo>
                    <a:pt x="7160260" y="16510"/>
                  </a:lnTo>
                  <a:lnTo>
                    <a:pt x="7160260" y="0"/>
                  </a:lnTo>
                  <a:close/>
                </a:path>
              </a:pathLst>
            </a:custGeom>
            <a:solidFill>
              <a:srgbClr val="6D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08380" y="1008379"/>
              <a:ext cx="7127240" cy="4841240"/>
            </a:xfrm>
            <a:custGeom>
              <a:avLst/>
              <a:gdLst/>
              <a:ahLst/>
              <a:cxnLst/>
              <a:rect l="l" t="t" r="r" b="b"/>
              <a:pathLst>
                <a:path w="7127240" h="4841240">
                  <a:moveTo>
                    <a:pt x="7127240" y="3049270"/>
                  </a:moveTo>
                  <a:lnTo>
                    <a:pt x="7110730" y="3049270"/>
                  </a:lnTo>
                  <a:lnTo>
                    <a:pt x="7110730" y="4824730"/>
                  </a:lnTo>
                  <a:lnTo>
                    <a:pt x="16510" y="4824730"/>
                  </a:lnTo>
                  <a:lnTo>
                    <a:pt x="16510" y="3049270"/>
                  </a:lnTo>
                  <a:lnTo>
                    <a:pt x="0" y="3049270"/>
                  </a:lnTo>
                  <a:lnTo>
                    <a:pt x="0" y="4824730"/>
                  </a:lnTo>
                  <a:lnTo>
                    <a:pt x="0" y="4841240"/>
                  </a:lnTo>
                  <a:lnTo>
                    <a:pt x="7127240" y="4841240"/>
                  </a:lnTo>
                  <a:lnTo>
                    <a:pt x="7127240" y="4824742"/>
                  </a:lnTo>
                  <a:lnTo>
                    <a:pt x="7127240" y="3049270"/>
                  </a:lnTo>
                  <a:close/>
                </a:path>
                <a:path w="7127240" h="4841240">
                  <a:moveTo>
                    <a:pt x="712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58010"/>
                  </a:lnTo>
                  <a:lnTo>
                    <a:pt x="16510" y="1858010"/>
                  </a:lnTo>
                  <a:lnTo>
                    <a:pt x="16510" y="16510"/>
                  </a:lnTo>
                  <a:lnTo>
                    <a:pt x="7110730" y="16510"/>
                  </a:lnTo>
                  <a:lnTo>
                    <a:pt x="7110730" y="1858010"/>
                  </a:lnTo>
                  <a:lnTo>
                    <a:pt x="7127240" y="1858010"/>
                  </a:lnTo>
                  <a:lnTo>
                    <a:pt x="7127240" y="16510"/>
                  </a:lnTo>
                  <a:lnTo>
                    <a:pt x="7127240" y="0"/>
                  </a:lnTo>
                  <a:close/>
                </a:path>
              </a:pathLst>
            </a:custGeom>
            <a:solidFill>
              <a:srgbClr val="6E9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4890" y="1024889"/>
              <a:ext cx="7094220" cy="4808220"/>
            </a:xfrm>
            <a:custGeom>
              <a:avLst/>
              <a:gdLst/>
              <a:ahLst/>
              <a:cxnLst/>
              <a:rect l="l" t="t" r="r" b="b"/>
              <a:pathLst>
                <a:path w="7094220" h="4808220">
                  <a:moveTo>
                    <a:pt x="7094220" y="3032760"/>
                  </a:moveTo>
                  <a:lnTo>
                    <a:pt x="7076440" y="3032760"/>
                  </a:lnTo>
                  <a:lnTo>
                    <a:pt x="7076440" y="4790440"/>
                  </a:lnTo>
                  <a:lnTo>
                    <a:pt x="16510" y="4790440"/>
                  </a:lnTo>
                  <a:lnTo>
                    <a:pt x="16510" y="3032760"/>
                  </a:lnTo>
                  <a:lnTo>
                    <a:pt x="0" y="3032760"/>
                  </a:lnTo>
                  <a:lnTo>
                    <a:pt x="0" y="4790440"/>
                  </a:lnTo>
                  <a:lnTo>
                    <a:pt x="0" y="4808220"/>
                  </a:lnTo>
                  <a:lnTo>
                    <a:pt x="7094220" y="4808220"/>
                  </a:lnTo>
                  <a:lnTo>
                    <a:pt x="7094220" y="4790452"/>
                  </a:lnTo>
                  <a:lnTo>
                    <a:pt x="7094220" y="3032760"/>
                  </a:lnTo>
                  <a:close/>
                </a:path>
                <a:path w="7094220" h="4808220">
                  <a:moveTo>
                    <a:pt x="70942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41500"/>
                  </a:lnTo>
                  <a:lnTo>
                    <a:pt x="16510" y="1841500"/>
                  </a:lnTo>
                  <a:lnTo>
                    <a:pt x="16510" y="16510"/>
                  </a:lnTo>
                  <a:lnTo>
                    <a:pt x="7076440" y="16510"/>
                  </a:lnTo>
                  <a:lnTo>
                    <a:pt x="7076440" y="1841500"/>
                  </a:lnTo>
                  <a:lnTo>
                    <a:pt x="7094220" y="1841500"/>
                  </a:lnTo>
                  <a:lnTo>
                    <a:pt x="7094220" y="16510"/>
                  </a:lnTo>
                  <a:lnTo>
                    <a:pt x="7094220" y="0"/>
                  </a:lnTo>
                  <a:close/>
                </a:path>
              </a:pathLst>
            </a:custGeom>
            <a:solidFill>
              <a:srgbClr val="6F9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41400" y="1041399"/>
              <a:ext cx="7059930" cy="4773930"/>
            </a:xfrm>
            <a:custGeom>
              <a:avLst/>
              <a:gdLst/>
              <a:ahLst/>
              <a:cxnLst/>
              <a:rect l="l" t="t" r="r" b="b"/>
              <a:pathLst>
                <a:path w="7059930" h="4773930">
                  <a:moveTo>
                    <a:pt x="7059930" y="3016250"/>
                  </a:moveTo>
                  <a:lnTo>
                    <a:pt x="7043420" y="3016250"/>
                  </a:lnTo>
                  <a:lnTo>
                    <a:pt x="7043420" y="4757420"/>
                  </a:lnTo>
                  <a:lnTo>
                    <a:pt x="17780" y="4757420"/>
                  </a:lnTo>
                  <a:lnTo>
                    <a:pt x="17780" y="3016250"/>
                  </a:lnTo>
                  <a:lnTo>
                    <a:pt x="0" y="3016250"/>
                  </a:lnTo>
                  <a:lnTo>
                    <a:pt x="0" y="4757420"/>
                  </a:lnTo>
                  <a:lnTo>
                    <a:pt x="0" y="4773930"/>
                  </a:lnTo>
                  <a:lnTo>
                    <a:pt x="7059930" y="4773930"/>
                  </a:lnTo>
                  <a:lnTo>
                    <a:pt x="7059930" y="4757432"/>
                  </a:lnTo>
                  <a:lnTo>
                    <a:pt x="7059930" y="3016250"/>
                  </a:lnTo>
                  <a:close/>
                </a:path>
                <a:path w="7059930" h="4773930">
                  <a:moveTo>
                    <a:pt x="70599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824990"/>
                  </a:lnTo>
                  <a:lnTo>
                    <a:pt x="17780" y="1824990"/>
                  </a:lnTo>
                  <a:lnTo>
                    <a:pt x="17780" y="17780"/>
                  </a:lnTo>
                  <a:lnTo>
                    <a:pt x="7043420" y="17780"/>
                  </a:lnTo>
                  <a:lnTo>
                    <a:pt x="7043420" y="1824990"/>
                  </a:lnTo>
                  <a:lnTo>
                    <a:pt x="7059930" y="1824990"/>
                  </a:lnTo>
                  <a:lnTo>
                    <a:pt x="7059930" y="17780"/>
                  </a:lnTo>
                  <a:lnTo>
                    <a:pt x="7059930" y="0"/>
                  </a:lnTo>
                  <a:close/>
                </a:path>
              </a:pathLst>
            </a:custGeom>
            <a:solidFill>
              <a:srgbClr val="709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59180" y="1059179"/>
              <a:ext cx="7025640" cy="4739640"/>
            </a:xfrm>
            <a:custGeom>
              <a:avLst/>
              <a:gdLst/>
              <a:ahLst/>
              <a:cxnLst/>
              <a:rect l="l" t="t" r="r" b="b"/>
              <a:pathLst>
                <a:path w="7025640" h="4739640">
                  <a:moveTo>
                    <a:pt x="7025640" y="2998470"/>
                  </a:moveTo>
                  <a:lnTo>
                    <a:pt x="7009130" y="2998470"/>
                  </a:lnTo>
                  <a:lnTo>
                    <a:pt x="7009130" y="4723130"/>
                  </a:lnTo>
                  <a:lnTo>
                    <a:pt x="16510" y="4723130"/>
                  </a:lnTo>
                  <a:lnTo>
                    <a:pt x="16510" y="2998470"/>
                  </a:lnTo>
                  <a:lnTo>
                    <a:pt x="0" y="2998470"/>
                  </a:lnTo>
                  <a:lnTo>
                    <a:pt x="0" y="4723130"/>
                  </a:lnTo>
                  <a:lnTo>
                    <a:pt x="0" y="4739640"/>
                  </a:lnTo>
                  <a:lnTo>
                    <a:pt x="7025640" y="4739640"/>
                  </a:lnTo>
                  <a:lnTo>
                    <a:pt x="7025640" y="4723142"/>
                  </a:lnTo>
                  <a:lnTo>
                    <a:pt x="7025640" y="2998470"/>
                  </a:lnTo>
                  <a:close/>
                </a:path>
                <a:path w="7025640" h="4739640">
                  <a:moveTo>
                    <a:pt x="70256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07210"/>
                  </a:lnTo>
                  <a:lnTo>
                    <a:pt x="16510" y="1807210"/>
                  </a:lnTo>
                  <a:lnTo>
                    <a:pt x="16510" y="16510"/>
                  </a:lnTo>
                  <a:lnTo>
                    <a:pt x="7009130" y="16510"/>
                  </a:lnTo>
                  <a:lnTo>
                    <a:pt x="7009130" y="1807210"/>
                  </a:lnTo>
                  <a:lnTo>
                    <a:pt x="7025640" y="1807210"/>
                  </a:lnTo>
                  <a:lnTo>
                    <a:pt x="7025640" y="16510"/>
                  </a:lnTo>
                  <a:lnTo>
                    <a:pt x="7025640" y="0"/>
                  </a:lnTo>
                  <a:close/>
                </a:path>
              </a:pathLst>
            </a:custGeom>
            <a:solidFill>
              <a:srgbClr val="71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75690" y="1075689"/>
              <a:ext cx="6992620" cy="4706620"/>
            </a:xfrm>
            <a:custGeom>
              <a:avLst/>
              <a:gdLst/>
              <a:ahLst/>
              <a:cxnLst/>
              <a:rect l="l" t="t" r="r" b="b"/>
              <a:pathLst>
                <a:path w="6992620" h="4706620">
                  <a:moveTo>
                    <a:pt x="6992620" y="2981960"/>
                  </a:moveTo>
                  <a:lnTo>
                    <a:pt x="6976110" y="2981960"/>
                  </a:lnTo>
                  <a:lnTo>
                    <a:pt x="6976110" y="4690110"/>
                  </a:lnTo>
                  <a:lnTo>
                    <a:pt x="16510" y="4690110"/>
                  </a:lnTo>
                  <a:lnTo>
                    <a:pt x="16510" y="2981960"/>
                  </a:lnTo>
                  <a:lnTo>
                    <a:pt x="0" y="2981960"/>
                  </a:lnTo>
                  <a:lnTo>
                    <a:pt x="0" y="4690110"/>
                  </a:lnTo>
                  <a:lnTo>
                    <a:pt x="0" y="4706620"/>
                  </a:lnTo>
                  <a:lnTo>
                    <a:pt x="6992620" y="4706620"/>
                  </a:lnTo>
                  <a:lnTo>
                    <a:pt x="6992620" y="4690110"/>
                  </a:lnTo>
                  <a:lnTo>
                    <a:pt x="6992620" y="2981960"/>
                  </a:lnTo>
                  <a:close/>
                </a:path>
                <a:path w="6992620" h="4706620">
                  <a:moveTo>
                    <a:pt x="69926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790700"/>
                  </a:lnTo>
                  <a:lnTo>
                    <a:pt x="16510" y="1790700"/>
                  </a:lnTo>
                  <a:lnTo>
                    <a:pt x="16510" y="16510"/>
                  </a:lnTo>
                  <a:lnTo>
                    <a:pt x="6976110" y="16510"/>
                  </a:lnTo>
                  <a:lnTo>
                    <a:pt x="6976110" y="1790700"/>
                  </a:lnTo>
                  <a:lnTo>
                    <a:pt x="6992620" y="1790700"/>
                  </a:lnTo>
                  <a:lnTo>
                    <a:pt x="6992620" y="16510"/>
                  </a:lnTo>
                  <a:lnTo>
                    <a:pt x="6992620" y="0"/>
                  </a:lnTo>
                  <a:close/>
                </a:path>
              </a:pathLst>
            </a:custGeom>
            <a:solidFill>
              <a:srgbClr val="729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92200" y="1092199"/>
              <a:ext cx="6959600" cy="4673600"/>
            </a:xfrm>
            <a:custGeom>
              <a:avLst/>
              <a:gdLst/>
              <a:ahLst/>
              <a:cxnLst/>
              <a:rect l="l" t="t" r="r" b="b"/>
              <a:pathLst>
                <a:path w="6959600" h="4673600">
                  <a:moveTo>
                    <a:pt x="6959600" y="2965450"/>
                  </a:moveTo>
                  <a:lnTo>
                    <a:pt x="6941820" y="2965450"/>
                  </a:lnTo>
                  <a:lnTo>
                    <a:pt x="6941820" y="4655820"/>
                  </a:lnTo>
                  <a:lnTo>
                    <a:pt x="16510" y="4655820"/>
                  </a:lnTo>
                  <a:lnTo>
                    <a:pt x="16510" y="2965450"/>
                  </a:lnTo>
                  <a:lnTo>
                    <a:pt x="0" y="2965450"/>
                  </a:lnTo>
                  <a:lnTo>
                    <a:pt x="0" y="4655820"/>
                  </a:lnTo>
                  <a:lnTo>
                    <a:pt x="0" y="4673600"/>
                  </a:lnTo>
                  <a:lnTo>
                    <a:pt x="6959600" y="4673600"/>
                  </a:lnTo>
                  <a:lnTo>
                    <a:pt x="6959600" y="4655832"/>
                  </a:lnTo>
                  <a:lnTo>
                    <a:pt x="6959600" y="2965450"/>
                  </a:lnTo>
                  <a:close/>
                </a:path>
                <a:path w="6959600" h="4673600">
                  <a:moveTo>
                    <a:pt x="69596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774190"/>
                  </a:lnTo>
                  <a:lnTo>
                    <a:pt x="16510" y="1774190"/>
                  </a:lnTo>
                  <a:lnTo>
                    <a:pt x="16510" y="16510"/>
                  </a:lnTo>
                  <a:lnTo>
                    <a:pt x="6941820" y="16510"/>
                  </a:lnTo>
                  <a:lnTo>
                    <a:pt x="6941820" y="1774190"/>
                  </a:lnTo>
                  <a:lnTo>
                    <a:pt x="6959600" y="1774190"/>
                  </a:lnTo>
                  <a:lnTo>
                    <a:pt x="6959600" y="16510"/>
                  </a:lnTo>
                  <a:lnTo>
                    <a:pt x="6959600" y="0"/>
                  </a:lnTo>
                  <a:close/>
                </a:path>
              </a:pathLst>
            </a:custGeom>
            <a:solidFill>
              <a:srgbClr val="739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08710" y="1108709"/>
              <a:ext cx="6925309" cy="4639310"/>
            </a:xfrm>
            <a:custGeom>
              <a:avLst/>
              <a:gdLst/>
              <a:ahLst/>
              <a:cxnLst/>
              <a:rect l="l" t="t" r="r" b="b"/>
              <a:pathLst>
                <a:path w="6925309" h="4639310">
                  <a:moveTo>
                    <a:pt x="6925310" y="2948940"/>
                  </a:moveTo>
                  <a:lnTo>
                    <a:pt x="6908800" y="2948940"/>
                  </a:lnTo>
                  <a:lnTo>
                    <a:pt x="6908800" y="4622800"/>
                  </a:lnTo>
                  <a:lnTo>
                    <a:pt x="16510" y="4622800"/>
                  </a:lnTo>
                  <a:lnTo>
                    <a:pt x="16510" y="2948940"/>
                  </a:lnTo>
                  <a:lnTo>
                    <a:pt x="0" y="2948940"/>
                  </a:lnTo>
                  <a:lnTo>
                    <a:pt x="0" y="4622800"/>
                  </a:lnTo>
                  <a:lnTo>
                    <a:pt x="0" y="4639310"/>
                  </a:lnTo>
                  <a:lnTo>
                    <a:pt x="6925310" y="4639310"/>
                  </a:lnTo>
                  <a:lnTo>
                    <a:pt x="6925310" y="4622812"/>
                  </a:lnTo>
                  <a:lnTo>
                    <a:pt x="6925310" y="2948940"/>
                  </a:lnTo>
                  <a:close/>
                </a:path>
                <a:path w="6925309" h="4639310">
                  <a:moveTo>
                    <a:pt x="692531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757680"/>
                  </a:lnTo>
                  <a:lnTo>
                    <a:pt x="16510" y="1757680"/>
                  </a:lnTo>
                  <a:lnTo>
                    <a:pt x="16510" y="16510"/>
                  </a:lnTo>
                  <a:lnTo>
                    <a:pt x="6908800" y="16510"/>
                  </a:lnTo>
                  <a:lnTo>
                    <a:pt x="6908800" y="1757680"/>
                  </a:lnTo>
                  <a:lnTo>
                    <a:pt x="6925310" y="1757680"/>
                  </a:lnTo>
                  <a:lnTo>
                    <a:pt x="6925310" y="16510"/>
                  </a:lnTo>
                  <a:lnTo>
                    <a:pt x="6925310" y="0"/>
                  </a:lnTo>
                  <a:close/>
                </a:path>
              </a:pathLst>
            </a:custGeom>
            <a:solidFill>
              <a:srgbClr val="74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25220" y="1125219"/>
              <a:ext cx="6892290" cy="4606290"/>
            </a:xfrm>
            <a:custGeom>
              <a:avLst/>
              <a:gdLst/>
              <a:ahLst/>
              <a:cxnLst/>
              <a:rect l="l" t="t" r="r" b="b"/>
              <a:pathLst>
                <a:path w="6892290" h="4606290">
                  <a:moveTo>
                    <a:pt x="6892290" y="2932430"/>
                  </a:moveTo>
                  <a:lnTo>
                    <a:pt x="6875780" y="2932430"/>
                  </a:lnTo>
                  <a:lnTo>
                    <a:pt x="6875780" y="4589780"/>
                  </a:lnTo>
                  <a:lnTo>
                    <a:pt x="17780" y="4589780"/>
                  </a:lnTo>
                  <a:lnTo>
                    <a:pt x="17780" y="2932430"/>
                  </a:lnTo>
                  <a:lnTo>
                    <a:pt x="0" y="2932430"/>
                  </a:lnTo>
                  <a:lnTo>
                    <a:pt x="0" y="4589780"/>
                  </a:lnTo>
                  <a:lnTo>
                    <a:pt x="0" y="4606290"/>
                  </a:lnTo>
                  <a:lnTo>
                    <a:pt x="6892290" y="4606290"/>
                  </a:lnTo>
                  <a:lnTo>
                    <a:pt x="6892290" y="4589780"/>
                  </a:lnTo>
                  <a:lnTo>
                    <a:pt x="6892290" y="2932430"/>
                  </a:lnTo>
                  <a:close/>
                </a:path>
                <a:path w="6892290" h="4606290">
                  <a:moveTo>
                    <a:pt x="68922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741170"/>
                  </a:lnTo>
                  <a:lnTo>
                    <a:pt x="17780" y="1741170"/>
                  </a:lnTo>
                  <a:lnTo>
                    <a:pt x="17780" y="17780"/>
                  </a:lnTo>
                  <a:lnTo>
                    <a:pt x="6875780" y="17780"/>
                  </a:lnTo>
                  <a:lnTo>
                    <a:pt x="6875780" y="1741170"/>
                  </a:lnTo>
                  <a:lnTo>
                    <a:pt x="6892290" y="1741170"/>
                  </a:lnTo>
                  <a:lnTo>
                    <a:pt x="6892290" y="17780"/>
                  </a:lnTo>
                  <a:lnTo>
                    <a:pt x="6892290" y="0"/>
                  </a:lnTo>
                  <a:close/>
                </a:path>
              </a:pathLst>
            </a:custGeom>
            <a:solidFill>
              <a:srgbClr val="75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43000" y="1142999"/>
              <a:ext cx="6858000" cy="4572000"/>
            </a:xfrm>
            <a:custGeom>
              <a:avLst/>
              <a:gdLst/>
              <a:ahLst/>
              <a:cxnLst/>
              <a:rect l="l" t="t" r="r" b="b"/>
              <a:pathLst>
                <a:path w="6858000" h="4572000">
                  <a:moveTo>
                    <a:pt x="6858000" y="2914650"/>
                  </a:moveTo>
                  <a:lnTo>
                    <a:pt x="6841490" y="2914650"/>
                  </a:lnTo>
                  <a:lnTo>
                    <a:pt x="6841490" y="4555490"/>
                  </a:lnTo>
                  <a:lnTo>
                    <a:pt x="16510" y="4555490"/>
                  </a:lnTo>
                  <a:lnTo>
                    <a:pt x="16510" y="2914650"/>
                  </a:lnTo>
                  <a:lnTo>
                    <a:pt x="0" y="2914650"/>
                  </a:lnTo>
                  <a:lnTo>
                    <a:pt x="0" y="4555490"/>
                  </a:lnTo>
                  <a:lnTo>
                    <a:pt x="0" y="4572000"/>
                  </a:lnTo>
                  <a:lnTo>
                    <a:pt x="6858000" y="4572000"/>
                  </a:lnTo>
                  <a:lnTo>
                    <a:pt x="6858000" y="4555490"/>
                  </a:lnTo>
                  <a:lnTo>
                    <a:pt x="6858000" y="2914650"/>
                  </a:lnTo>
                  <a:close/>
                </a:path>
                <a:path w="6858000" h="4572000">
                  <a:moveTo>
                    <a:pt x="68580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723390"/>
                  </a:lnTo>
                  <a:lnTo>
                    <a:pt x="16510" y="1723390"/>
                  </a:lnTo>
                  <a:lnTo>
                    <a:pt x="16510" y="16510"/>
                  </a:lnTo>
                  <a:lnTo>
                    <a:pt x="6841490" y="16510"/>
                  </a:lnTo>
                  <a:lnTo>
                    <a:pt x="6841490" y="1723390"/>
                  </a:lnTo>
                  <a:lnTo>
                    <a:pt x="6858000" y="1723390"/>
                  </a:lnTo>
                  <a:lnTo>
                    <a:pt x="6858000" y="1651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7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59510" y="1159509"/>
              <a:ext cx="6824980" cy="4538980"/>
            </a:xfrm>
            <a:custGeom>
              <a:avLst/>
              <a:gdLst/>
              <a:ahLst/>
              <a:cxnLst/>
              <a:rect l="l" t="t" r="r" b="b"/>
              <a:pathLst>
                <a:path w="6824980" h="4538980">
                  <a:moveTo>
                    <a:pt x="6824980" y="2898140"/>
                  </a:moveTo>
                  <a:lnTo>
                    <a:pt x="6808470" y="2898140"/>
                  </a:lnTo>
                  <a:lnTo>
                    <a:pt x="6808470" y="4522470"/>
                  </a:lnTo>
                  <a:lnTo>
                    <a:pt x="16510" y="4522470"/>
                  </a:lnTo>
                  <a:lnTo>
                    <a:pt x="16510" y="2898140"/>
                  </a:lnTo>
                  <a:lnTo>
                    <a:pt x="0" y="2898140"/>
                  </a:lnTo>
                  <a:lnTo>
                    <a:pt x="0" y="4522470"/>
                  </a:lnTo>
                  <a:lnTo>
                    <a:pt x="0" y="4538980"/>
                  </a:lnTo>
                  <a:lnTo>
                    <a:pt x="6824980" y="4538980"/>
                  </a:lnTo>
                  <a:lnTo>
                    <a:pt x="6824980" y="4522482"/>
                  </a:lnTo>
                  <a:lnTo>
                    <a:pt x="6824980" y="2898140"/>
                  </a:lnTo>
                  <a:close/>
                </a:path>
                <a:path w="6824980" h="4538980">
                  <a:moveTo>
                    <a:pt x="68249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706880"/>
                  </a:lnTo>
                  <a:lnTo>
                    <a:pt x="16510" y="1706880"/>
                  </a:lnTo>
                  <a:lnTo>
                    <a:pt x="16510" y="16510"/>
                  </a:lnTo>
                  <a:lnTo>
                    <a:pt x="6808470" y="16510"/>
                  </a:lnTo>
                  <a:lnTo>
                    <a:pt x="6808470" y="1706880"/>
                  </a:lnTo>
                  <a:lnTo>
                    <a:pt x="6824980" y="1706880"/>
                  </a:lnTo>
                  <a:lnTo>
                    <a:pt x="6824980" y="16510"/>
                  </a:lnTo>
                  <a:lnTo>
                    <a:pt x="6824980" y="0"/>
                  </a:lnTo>
                  <a:close/>
                </a:path>
              </a:pathLst>
            </a:custGeom>
            <a:solidFill>
              <a:srgbClr val="77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76020" y="1176019"/>
              <a:ext cx="6791959" cy="4505960"/>
            </a:xfrm>
            <a:custGeom>
              <a:avLst/>
              <a:gdLst/>
              <a:ahLst/>
              <a:cxnLst/>
              <a:rect l="l" t="t" r="r" b="b"/>
              <a:pathLst>
                <a:path w="6791959" h="4505960">
                  <a:moveTo>
                    <a:pt x="6791960" y="2881630"/>
                  </a:moveTo>
                  <a:lnTo>
                    <a:pt x="6774180" y="2881630"/>
                  </a:lnTo>
                  <a:lnTo>
                    <a:pt x="6774180" y="4488180"/>
                  </a:lnTo>
                  <a:lnTo>
                    <a:pt x="16510" y="4488180"/>
                  </a:lnTo>
                  <a:lnTo>
                    <a:pt x="16510" y="2881630"/>
                  </a:lnTo>
                  <a:lnTo>
                    <a:pt x="0" y="2881630"/>
                  </a:lnTo>
                  <a:lnTo>
                    <a:pt x="0" y="4488180"/>
                  </a:lnTo>
                  <a:lnTo>
                    <a:pt x="0" y="4505960"/>
                  </a:lnTo>
                  <a:lnTo>
                    <a:pt x="6791960" y="4505960"/>
                  </a:lnTo>
                  <a:lnTo>
                    <a:pt x="6791960" y="4488180"/>
                  </a:lnTo>
                  <a:lnTo>
                    <a:pt x="6791960" y="2881630"/>
                  </a:lnTo>
                  <a:close/>
                </a:path>
                <a:path w="6791959" h="4505960">
                  <a:moveTo>
                    <a:pt x="67919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90370"/>
                  </a:lnTo>
                  <a:lnTo>
                    <a:pt x="16510" y="1690370"/>
                  </a:lnTo>
                  <a:lnTo>
                    <a:pt x="16510" y="16510"/>
                  </a:lnTo>
                  <a:lnTo>
                    <a:pt x="6774180" y="16510"/>
                  </a:lnTo>
                  <a:lnTo>
                    <a:pt x="6774180" y="1690370"/>
                  </a:lnTo>
                  <a:lnTo>
                    <a:pt x="6791960" y="1690370"/>
                  </a:lnTo>
                  <a:lnTo>
                    <a:pt x="6791960" y="16510"/>
                  </a:lnTo>
                  <a:lnTo>
                    <a:pt x="6791960" y="0"/>
                  </a:lnTo>
                  <a:close/>
                </a:path>
              </a:pathLst>
            </a:custGeom>
            <a:solidFill>
              <a:srgbClr val="78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92530" y="1192529"/>
              <a:ext cx="6757670" cy="4471670"/>
            </a:xfrm>
            <a:custGeom>
              <a:avLst/>
              <a:gdLst/>
              <a:ahLst/>
              <a:cxnLst/>
              <a:rect l="l" t="t" r="r" b="b"/>
              <a:pathLst>
                <a:path w="6757670" h="4471670">
                  <a:moveTo>
                    <a:pt x="6757670" y="2865120"/>
                  </a:moveTo>
                  <a:lnTo>
                    <a:pt x="6741160" y="2865120"/>
                  </a:lnTo>
                  <a:lnTo>
                    <a:pt x="6741160" y="4455160"/>
                  </a:lnTo>
                  <a:lnTo>
                    <a:pt x="17780" y="4455160"/>
                  </a:lnTo>
                  <a:lnTo>
                    <a:pt x="17780" y="2865120"/>
                  </a:lnTo>
                  <a:lnTo>
                    <a:pt x="0" y="2865120"/>
                  </a:lnTo>
                  <a:lnTo>
                    <a:pt x="0" y="4455160"/>
                  </a:lnTo>
                  <a:lnTo>
                    <a:pt x="0" y="4471670"/>
                  </a:lnTo>
                  <a:lnTo>
                    <a:pt x="6757670" y="4471670"/>
                  </a:lnTo>
                  <a:lnTo>
                    <a:pt x="6757670" y="4455160"/>
                  </a:lnTo>
                  <a:lnTo>
                    <a:pt x="6757670" y="2865120"/>
                  </a:lnTo>
                  <a:close/>
                </a:path>
                <a:path w="6757670" h="4471670">
                  <a:moveTo>
                    <a:pt x="67576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673860"/>
                  </a:lnTo>
                  <a:lnTo>
                    <a:pt x="17780" y="1673860"/>
                  </a:lnTo>
                  <a:lnTo>
                    <a:pt x="17780" y="17780"/>
                  </a:lnTo>
                  <a:lnTo>
                    <a:pt x="6741160" y="17780"/>
                  </a:lnTo>
                  <a:lnTo>
                    <a:pt x="6741160" y="1673860"/>
                  </a:lnTo>
                  <a:lnTo>
                    <a:pt x="6757670" y="1673860"/>
                  </a:lnTo>
                  <a:lnTo>
                    <a:pt x="6757670" y="17780"/>
                  </a:lnTo>
                  <a:lnTo>
                    <a:pt x="6757670" y="0"/>
                  </a:lnTo>
                  <a:close/>
                </a:path>
              </a:pathLst>
            </a:custGeom>
            <a:solidFill>
              <a:srgbClr val="79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10310" y="1210309"/>
              <a:ext cx="6723380" cy="4437380"/>
            </a:xfrm>
            <a:custGeom>
              <a:avLst/>
              <a:gdLst/>
              <a:ahLst/>
              <a:cxnLst/>
              <a:rect l="l" t="t" r="r" b="b"/>
              <a:pathLst>
                <a:path w="6723380" h="4437380">
                  <a:moveTo>
                    <a:pt x="6723380" y="2847340"/>
                  </a:moveTo>
                  <a:lnTo>
                    <a:pt x="6706870" y="2847340"/>
                  </a:lnTo>
                  <a:lnTo>
                    <a:pt x="6706870" y="4420870"/>
                  </a:lnTo>
                  <a:lnTo>
                    <a:pt x="16510" y="4420870"/>
                  </a:lnTo>
                  <a:lnTo>
                    <a:pt x="16510" y="2847340"/>
                  </a:lnTo>
                  <a:lnTo>
                    <a:pt x="0" y="2847340"/>
                  </a:lnTo>
                  <a:lnTo>
                    <a:pt x="0" y="4420870"/>
                  </a:lnTo>
                  <a:lnTo>
                    <a:pt x="0" y="4437380"/>
                  </a:lnTo>
                  <a:lnTo>
                    <a:pt x="6723380" y="4437380"/>
                  </a:lnTo>
                  <a:lnTo>
                    <a:pt x="6723380" y="4420882"/>
                  </a:lnTo>
                  <a:lnTo>
                    <a:pt x="6723380" y="2847340"/>
                  </a:lnTo>
                  <a:close/>
                </a:path>
                <a:path w="6723380" h="4437380">
                  <a:moveTo>
                    <a:pt x="67233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56080"/>
                  </a:lnTo>
                  <a:lnTo>
                    <a:pt x="16510" y="1656080"/>
                  </a:lnTo>
                  <a:lnTo>
                    <a:pt x="16510" y="16510"/>
                  </a:lnTo>
                  <a:lnTo>
                    <a:pt x="6706870" y="16510"/>
                  </a:lnTo>
                  <a:lnTo>
                    <a:pt x="6706870" y="1656080"/>
                  </a:lnTo>
                  <a:lnTo>
                    <a:pt x="6723380" y="1656080"/>
                  </a:lnTo>
                  <a:lnTo>
                    <a:pt x="6723380" y="16510"/>
                  </a:lnTo>
                  <a:lnTo>
                    <a:pt x="6723380" y="0"/>
                  </a:lnTo>
                  <a:close/>
                </a:path>
              </a:pathLst>
            </a:custGeom>
            <a:solidFill>
              <a:srgbClr val="7A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26820" y="1226819"/>
              <a:ext cx="6690359" cy="4404360"/>
            </a:xfrm>
            <a:custGeom>
              <a:avLst/>
              <a:gdLst/>
              <a:ahLst/>
              <a:cxnLst/>
              <a:rect l="l" t="t" r="r" b="b"/>
              <a:pathLst>
                <a:path w="6690359" h="4404360">
                  <a:moveTo>
                    <a:pt x="6690360" y="2830830"/>
                  </a:moveTo>
                  <a:lnTo>
                    <a:pt x="6673850" y="2830830"/>
                  </a:lnTo>
                  <a:lnTo>
                    <a:pt x="6673850" y="4387850"/>
                  </a:lnTo>
                  <a:lnTo>
                    <a:pt x="16510" y="4387850"/>
                  </a:lnTo>
                  <a:lnTo>
                    <a:pt x="16510" y="2830830"/>
                  </a:lnTo>
                  <a:lnTo>
                    <a:pt x="0" y="2830830"/>
                  </a:lnTo>
                  <a:lnTo>
                    <a:pt x="0" y="4387850"/>
                  </a:lnTo>
                  <a:lnTo>
                    <a:pt x="0" y="4404360"/>
                  </a:lnTo>
                  <a:lnTo>
                    <a:pt x="6690360" y="4404360"/>
                  </a:lnTo>
                  <a:lnTo>
                    <a:pt x="6690360" y="4387862"/>
                  </a:lnTo>
                  <a:lnTo>
                    <a:pt x="6690360" y="2830830"/>
                  </a:lnTo>
                  <a:close/>
                </a:path>
                <a:path w="6690359" h="4404360">
                  <a:moveTo>
                    <a:pt x="66903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39570"/>
                  </a:lnTo>
                  <a:lnTo>
                    <a:pt x="16510" y="1639570"/>
                  </a:lnTo>
                  <a:lnTo>
                    <a:pt x="16510" y="16510"/>
                  </a:lnTo>
                  <a:lnTo>
                    <a:pt x="6673850" y="16510"/>
                  </a:lnTo>
                  <a:lnTo>
                    <a:pt x="6673850" y="1639570"/>
                  </a:lnTo>
                  <a:lnTo>
                    <a:pt x="6690360" y="1639570"/>
                  </a:lnTo>
                  <a:lnTo>
                    <a:pt x="6690360" y="16510"/>
                  </a:lnTo>
                  <a:lnTo>
                    <a:pt x="6690360" y="0"/>
                  </a:lnTo>
                  <a:close/>
                </a:path>
              </a:pathLst>
            </a:custGeom>
            <a:solidFill>
              <a:srgbClr val="7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43330" y="1243329"/>
              <a:ext cx="6657340" cy="4371340"/>
            </a:xfrm>
            <a:custGeom>
              <a:avLst/>
              <a:gdLst/>
              <a:ahLst/>
              <a:cxnLst/>
              <a:rect l="l" t="t" r="r" b="b"/>
              <a:pathLst>
                <a:path w="6657340" h="4371340">
                  <a:moveTo>
                    <a:pt x="6657340" y="2814320"/>
                  </a:moveTo>
                  <a:lnTo>
                    <a:pt x="6639560" y="2814320"/>
                  </a:lnTo>
                  <a:lnTo>
                    <a:pt x="6639560" y="4353560"/>
                  </a:lnTo>
                  <a:lnTo>
                    <a:pt x="16510" y="4353560"/>
                  </a:lnTo>
                  <a:lnTo>
                    <a:pt x="16510" y="2814320"/>
                  </a:lnTo>
                  <a:lnTo>
                    <a:pt x="0" y="2814320"/>
                  </a:lnTo>
                  <a:lnTo>
                    <a:pt x="0" y="4353560"/>
                  </a:lnTo>
                  <a:lnTo>
                    <a:pt x="0" y="4371340"/>
                  </a:lnTo>
                  <a:lnTo>
                    <a:pt x="6657340" y="4371340"/>
                  </a:lnTo>
                  <a:lnTo>
                    <a:pt x="6657340" y="4353560"/>
                  </a:lnTo>
                  <a:lnTo>
                    <a:pt x="6657340" y="2814320"/>
                  </a:lnTo>
                  <a:close/>
                </a:path>
                <a:path w="6657340" h="4371340">
                  <a:moveTo>
                    <a:pt x="66573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23060"/>
                  </a:lnTo>
                  <a:lnTo>
                    <a:pt x="16510" y="1623060"/>
                  </a:lnTo>
                  <a:lnTo>
                    <a:pt x="16510" y="16510"/>
                  </a:lnTo>
                  <a:lnTo>
                    <a:pt x="6639560" y="16510"/>
                  </a:lnTo>
                  <a:lnTo>
                    <a:pt x="6639560" y="1623060"/>
                  </a:lnTo>
                  <a:lnTo>
                    <a:pt x="6657340" y="1623060"/>
                  </a:lnTo>
                  <a:lnTo>
                    <a:pt x="6657340" y="16510"/>
                  </a:lnTo>
                  <a:lnTo>
                    <a:pt x="6657340" y="0"/>
                  </a:lnTo>
                  <a:close/>
                </a:path>
              </a:pathLst>
            </a:custGeom>
            <a:solidFill>
              <a:srgbClr val="7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59840" y="1259839"/>
              <a:ext cx="6623050" cy="4337050"/>
            </a:xfrm>
            <a:custGeom>
              <a:avLst/>
              <a:gdLst/>
              <a:ahLst/>
              <a:cxnLst/>
              <a:rect l="l" t="t" r="r" b="b"/>
              <a:pathLst>
                <a:path w="6623050" h="4337050">
                  <a:moveTo>
                    <a:pt x="6623050" y="2797810"/>
                  </a:moveTo>
                  <a:lnTo>
                    <a:pt x="6606540" y="2797810"/>
                  </a:lnTo>
                  <a:lnTo>
                    <a:pt x="6606540" y="4320540"/>
                  </a:lnTo>
                  <a:lnTo>
                    <a:pt x="17780" y="4320540"/>
                  </a:lnTo>
                  <a:lnTo>
                    <a:pt x="17780" y="2797810"/>
                  </a:lnTo>
                  <a:lnTo>
                    <a:pt x="0" y="2797810"/>
                  </a:lnTo>
                  <a:lnTo>
                    <a:pt x="0" y="4320540"/>
                  </a:lnTo>
                  <a:lnTo>
                    <a:pt x="0" y="4337050"/>
                  </a:lnTo>
                  <a:lnTo>
                    <a:pt x="6623050" y="4337050"/>
                  </a:lnTo>
                  <a:lnTo>
                    <a:pt x="6623050" y="4320552"/>
                  </a:lnTo>
                  <a:lnTo>
                    <a:pt x="6623050" y="2797810"/>
                  </a:lnTo>
                  <a:close/>
                </a:path>
                <a:path w="6623050" h="4337050">
                  <a:moveTo>
                    <a:pt x="66230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606550"/>
                  </a:lnTo>
                  <a:lnTo>
                    <a:pt x="17780" y="1606550"/>
                  </a:lnTo>
                  <a:lnTo>
                    <a:pt x="17780" y="17780"/>
                  </a:lnTo>
                  <a:lnTo>
                    <a:pt x="6606540" y="17780"/>
                  </a:lnTo>
                  <a:lnTo>
                    <a:pt x="6606540" y="1606550"/>
                  </a:lnTo>
                  <a:lnTo>
                    <a:pt x="6623050" y="1606550"/>
                  </a:lnTo>
                  <a:lnTo>
                    <a:pt x="6623050" y="17780"/>
                  </a:lnTo>
                  <a:lnTo>
                    <a:pt x="6623050" y="0"/>
                  </a:lnTo>
                  <a:close/>
                </a:path>
              </a:pathLst>
            </a:custGeom>
            <a:solidFill>
              <a:srgbClr val="7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77620" y="1277619"/>
              <a:ext cx="6588759" cy="4302760"/>
            </a:xfrm>
            <a:custGeom>
              <a:avLst/>
              <a:gdLst/>
              <a:ahLst/>
              <a:cxnLst/>
              <a:rect l="l" t="t" r="r" b="b"/>
              <a:pathLst>
                <a:path w="6588759" h="4302760">
                  <a:moveTo>
                    <a:pt x="6588760" y="2780030"/>
                  </a:moveTo>
                  <a:lnTo>
                    <a:pt x="6572250" y="2780030"/>
                  </a:lnTo>
                  <a:lnTo>
                    <a:pt x="6572250" y="4286250"/>
                  </a:lnTo>
                  <a:lnTo>
                    <a:pt x="16510" y="4286250"/>
                  </a:lnTo>
                  <a:lnTo>
                    <a:pt x="16510" y="2780030"/>
                  </a:lnTo>
                  <a:lnTo>
                    <a:pt x="0" y="2780030"/>
                  </a:lnTo>
                  <a:lnTo>
                    <a:pt x="0" y="4286250"/>
                  </a:lnTo>
                  <a:lnTo>
                    <a:pt x="0" y="4302760"/>
                  </a:lnTo>
                  <a:lnTo>
                    <a:pt x="6588760" y="4302760"/>
                  </a:lnTo>
                  <a:lnTo>
                    <a:pt x="6588760" y="4286262"/>
                  </a:lnTo>
                  <a:lnTo>
                    <a:pt x="6588760" y="2780030"/>
                  </a:lnTo>
                  <a:close/>
                </a:path>
                <a:path w="6588759" h="4302760">
                  <a:moveTo>
                    <a:pt x="65887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588770"/>
                  </a:lnTo>
                  <a:lnTo>
                    <a:pt x="16510" y="1588770"/>
                  </a:lnTo>
                  <a:lnTo>
                    <a:pt x="16510" y="16510"/>
                  </a:lnTo>
                  <a:lnTo>
                    <a:pt x="6572250" y="16510"/>
                  </a:lnTo>
                  <a:lnTo>
                    <a:pt x="6572250" y="1588770"/>
                  </a:lnTo>
                  <a:lnTo>
                    <a:pt x="6588760" y="1588770"/>
                  </a:lnTo>
                  <a:lnTo>
                    <a:pt x="6588760" y="16510"/>
                  </a:lnTo>
                  <a:lnTo>
                    <a:pt x="6588760" y="0"/>
                  </a:lnTo>
                  <a:close/>
                </a:path>
              </a:pathLst>
            </a:custGeom>
            <a:solidFill>
              <a:srgbClr val="7E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94130" y="1294129"/>
              <a:ext cx="6555740" cy="4269740"/>
            </a:xfrm>
            <a:custGeom>
              <a:avLst/>
              <a:gdLst/>
              <a:ahLst/>
              <a:cxnLst/>
              <a:rect l="l" t="t" r="r" b="b"/>
              <a:pathLst>
                <a:path w="6555740" h="4269740">
                  <a:moveTo>
                    <a:pt x="6555740" y="2763520"/>
                  </a:moveTo>
                  <a:lnTo>
                    <a:pt x="6539230" y="2763520"/>
                  </a:lnTo>
                  <a:lnTo>
                    <a:pt x="6539230" y="4253230"/>
                  </a:lnTo>
                  <a:lnTo>
                    <a:pt x="16510" y="4253230"/>
                  </a:lnTo>
                  <a:lnTo>
                    <a:pt x="16510" y="2763520"/>
                  </a:lnTo>
                  <a:lnTo>
                    <a:pt x="0" y="2763520"/>
                  </a:lnTo>
                  <a:lnTo>
                    <a:pt x="0" y="4253230"/>
                  </a:lnTo>
                  <a:lnTo>
                    <a:pt x="0" y="4269740"/>
                  </a:lnTo>
                  <a:lnTo>
                    <a:pt x="6555740" y="4269740"/>
                  </a:lnTo>
                  <a:lnTo>
                    <a:pt x="6555740" y="4253242"/>
                  </a:lnTo>
                  <a:lnTo>
                    <a:pt x="6555740" y="2763520"/>
                  </a:lnTo>
                  <a:close/>
                </a:path>
                <a:path w="6555740" h="4269740">
                  <a:moveTo>
                    <a:pt x="65557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572260"/>
                  </a:lnTo>
                  <a:lnTo>
                    <a:pt x="16510" y="1572260"/>
                  </a:lnTo>
                  <a:lnTo>
                    <a:pt x="16510" y="16510"/>
                  </a:lnTo>
                  <a:lnTo>
                    <a:pt x="6539230" y="16510"/>
                  </a:lnTo>
                  <a:lnTo>
                    <a:pt x="6539230" y="1572260"/>
                  </a:lnTo>
                  <a:lnTo>
                    <a:pt x="6555740" y="1572260"/>
                  </a:lnTo>
                  <a:lnTo>
                    <a:pt x="6555740" y="16510"/>
                  </a:lnTo>
                  <a:lnTo>
                    <a:pt x="6555740" y="0"/>
                  </a:lnTo>
                  <a:close/>
                </a:path>
              </a:pathLst>
            </a:custGeom>
            <a:solidFill>
              <a:srgbClr val="7F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10640" y="1310639"/>
              <a:ext cx="6522720" cy="4236720"/>
            </a:xfrm>
            <a:custGeom>
              <a:avLst/>
              <a:gdLst/>
              <a:ahLst/>
              <a:cxnLst/>
              <a:rect l="l" t="t" r="r" b="b"/>
              <a:pathLst>
                <a:path w="6522720" h="4236720">
                  <a:moveTo>
                    <a:pt x="6522720" y="2747010"/>
                  </a:moveTo>
                  <a:lnTo>
                    <a:pt x="6504940" y="2747010"/>
                  </a:lnTo>
                  <a:lnTo>
                    <a:pt x="6504940" y="4218940"/>
                  </a:lnTo>
                  <a:lnTo>
                    <a:pt x="16510" y="4218940"/>
                  </a:lnTo>
                  <a:lnTo>
                    <a:pt x="16510" y="2747010"/>
                  </a:lnTo>
                  <a:lnTo>
                    <a:pt x="0" y="2747010"/>
                  </a:lnTo>
                  <a:lnTo>
                    <a:pt x="0" y="4218940"/>
                  </a:lnTo>
                  <a:lnTo>
                    <a:pt x="0" y="4236720"/>
                  </a:lnTo>
                  <a:lnTo>
                    <a:pt x="6522720" y="4236720"/>
                  </a:lnTo>
                  <a:lnTo>
                    <a:pt x="6522720" y="4218952"/>
                  </a:lnTo>
                  <a:lnTo>
                    <a:pt x="6522720" y="2747010"/>
                  </a:lnTo>
                  <a:close/>
                </a:path>
                <a:path w="6522720" h="4236720">
                  <a:moveTo>
                    <a:pt x="65227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555750"/>
                  </a:lnTo>
                  <a:lnTo>
                    <a:pt x="16510" y="1555750"/>
                  </a:lnTo>
                  <a:lnTo>
                    <a:pt x="16510" y="16510"/>
                  </a:lnTo>
                  <a:lnTo>
                    <a:pt x="6504940" y="16510"/>
                  </a:lnTo>
                  <a:lnTo>
                    <a:pt x="6504940" y="1555750"/>
                  </a:lnTo>
                  <a:lnTo>
                    <a:pt x="6522720" y="1555750"/>
                  </a:lnTo>
                  <a:lnTo>
                    <a:pt x="6522720" y="16510"/>
                  </a:lnTo>
                  <a:lnTo>
                    <a:pt x="6522720" y="0"/>
                  </a:lnTo>
                  <a:close/>
                </a:path>
              </a:pathLst>
            </a:custGeom>
            <a:solidFill>
              <a:srgbClr val="80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327150" y="1327149"/>
              <a:ext cx="6488430" cy="4202430"/>
            </a:xfrm>
            <a:custGeom>
              <a:avLst/>
              <a:gdLst/>
              <a:ahLst/>
              <a:cxnLst/>
              <a:rect l="l" t="t" r="r" b="b"/>
              <a:pathLst>
                <a:path w="6488430" h="4202430">
                  <a:moveTo>
                    <a:pt x="6488430" y="2730500"/>
                  </a:moveTo>
                  <a:lnTo>
                    <a:pt x="6471920" y="2730500"/>
                  </a:lnTo>
                  <a:lnTo>
                    <a:pt x="6471920" y="4185920"/>
                  </a:lnTo>
                  <a:lnTo>
                    <a:pt x="16510" y="4185920"/>
                  </a:lnTo>
                  <a:lnTo>
                    <a:pt x="16510" y="2730500"/>
                  </a:lnTo>
                  <a:lnTo>
                    <a:pt x="0" y="2730500"/>
                  </a:lnTo>
                  <a:lnTo>
                    <a:pt x="0" y="4185920"/>
                  </a:lnTo>
                  <a:lnTo>
                    <a:pt x="0" y="4202430"/>
                  </a:lnTo>
                  <a:lnTo>
                    <a:pt x="6488430" y="4202430"/>
                  </a:lnTo>
                  <a:lnTo>
                    <a:pt x="6488430" y="4185932"/>
                  </a:lnTo>
                  <a:lnTo>
                    <a:pt x="6488430" y="2730500"/>
                  </a:lnTo>
                  <a:close/>
                </a:path>
                <a:path w="6488430" h="4202430">
                  <a:moveTo>
                    <a:pt x="648843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539240"/>
                  </a:lnTo>
                  <a:lnTo>
                    <a:pt x="16510" y="1539240"/>
                  </a:lnTo>
                  <a:lnTo>
                    <a:pt x="16510" y="16510"/>
                  </a:lnTo>
                  <a:lnTo>
                    <a:pt x="6471920" y="16510"/>
                  </a:lnTo>
                  <a:lnTo>
                    <a:pt x="6471920" y="1539240"/>
                  </a:lnTo>
                  <a:lnTo>
                    <a:pt x="6488430" y="1539240"/>
                  </a:lnTo>
                  <a:lnTo>
                    <a:pt x="6488430" y="16510"/>
                  </a:lnTo>
                  <a:lnTo>
                    <a:pt x="6488430" y="0"/>
                  </a:lnTo>
                  <a:close/>
                </a:path>
              </a:pathLst>
            </a:custGeom>
            <a:solidFill>
              <a:srgbClr val="81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43660" y="1343659"/>
              <a:ext cx="6455410" cy="4169410"/>
            </a:xfrm>
            <a:custGeom>
              <a:avLst/>
              <a:gdLst/>
              <a:ahLst/>
              <a:cxnLst/>
              <a:rect l="l" t="t" r="r" b="b"/>
              <a:pathLst>
                <a:path w="6455409" h="4169410">
                  <a:moveTo>
                    <a:pt x="6455410" y="2713990"/>
                  </a:moveTo>
                  <a:lnTo>
                    <a:pt x="6438900" y="2713990"/>
                  </a:lnTo>
                  <a:lnTo>
                    <a:pt x="6438900" y="4152900"/>
                  </a:lnTo>
                  <a:lnTo>
                    <a:pt x="17780" y="4152900"/>
                  </a:lnTo>
                  <a:lnTo>
                    <a:pt x="17780" y="2713990"/>
                  </a:lnTo>
                  <a:lnTo>
                    <a:pt x="0" y="2713990"/>
                  </a:lnTo>
                  <a:lnTo>
                    <a:pt x="0" y="4152900"/>
                  </a:lnTo>
                  <a:lnTo>
                    <a:pt x="0" y="4169410"/>
                  </a:lnTo>
                  <a:lnTo>
                    <a:pt x="6455410" y="4169410"/>
                  </a:lnTo>
                  <a:lnTo>
                    <a:pt x="6455410" y="4152912"/>
                  </a:lnTo>
                  <a:lnTo>
                    <a:pt x="6455410" y="2713990"/>
                  </a:lnTo>
                  <a:close/>
                </a:path>
                <a:path w="6455409" h="4169410">
                  <a:moveTo>
                    <a:pt x="64554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522730"/>
                  </a:lnTo>
                  <a:lnTo>
                    <a:pt x="17780" y="1522730"/>
                  </a:lnTo>
                  <a:lnTo>
                    <a:pt x="17780" y="17780"/>
                  </a:lnTo>
                  <a:lnTo>
                    <a:pt x="6438900" y="17780"/>
                  </a:lnTo>
                  <a:lnTo>
                    <a:pt x="6438900" y="1522730"/>
                  </a:lnTo>
                  <a:lnTo>
                    <a:pt x="6455410" y="1522730"/>
                  </a:lnTo>
                  <a:lnTo>
                    <a:pt x="6455410" y="17780"/>
                  </a:lnTo>
                  <a:lnTo>
                    <a:pt x="6455410" y="0"/>
                  </a:lnTo>
                  <a:close/>
                </a:path>
              </a:pathLst>
            </a:custGeom>
            <a:solidFill>
              <a:srgbClr val="82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61440" y="1361439"/>
              <a:ext cx="6421120" cy="4135120"/>
            </a:xfrm>
            <a:custGeom>
              <a:avLst/>
              <a:gdLst/>
              <a:ahLst/>
              <a:cxnLst/>
              <a:rect l="l" t="t" r="r" b="b"/>
              <a:pathLst>
                <a:path w="6421120" h="4135120">
                  <a:moveTo>
                    <a:pt x="6421120" y="2696210"/>
                  </a:moveTo>
                  <a:lnTo>
                    <a:pt x="6404610" y="2696210"/>
                  </a:lnTo>
                  <a:lnTo>
                    <a:pt x="6404610" y="4118610"/>
                  </a:lnTo>
                  <a:lnTo>
                    <a:pt x="16510" y="4118610"/>
                  </a:lnTo>
                  <a:lnTo>
                    <a:pt x="16510" y="2696210"/>
                  </a:lnTo>
                  <a:lnTo>
                    <a:pt x="0" y="2696210"/>
                  </a:lnTo>
                  <a:lnTo>
                    <a:pt x="0" y="4118610"/>
                  </a:lnTo>
                  <a:lnTo>
                    <a:pt x="0" y="4135120"/>
                  </a:lnTo>
                  <a:lnTo>
                    <a:pt x="6421120" y="4135120"/>
                  </a:lnTo>
                  <a:lnTo>
                    <a:pt x="6421120" y="4118610"/>
                  </a:lnTo>
                  <a:lnTo>
                    <a:pt x="6421120" y="2696210"/>
                  </a:lnTo>
                  <a:close/>
                </a:path>
                <a:path w="6421120" h="4135120">
                  <a:moveTo>
                    <a:pt x="64211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504950"/>
                  </a:lnTo>
                  <a:lnTo>
                    <a:pt x="16510" y="1504950"/>
                  </a:lnTo>
                  <a:lnTo>
                    <a:pt x="16510" y="16510"/>
                  </a:lnTo>
                  <a:lnTo>
                    <a:pt x="6404610" y="16510"/>
                  </a:lnTo>
                  <a:lnTo>
                    <a:pt x="6404610" y="1504950"/>
                  </a:lnTo>
                  <a:lnTo>
                    <a:pt x="6421120" y="1504950"/>
                  </a:lnTo>
                  <a:lnTo>
                    <a:pt x="6421120" y="16510"/>
                  </a:lnTo>
                  <a:lnTo>
                    <a:pt x="6421120" y="0"/>
                  </a:lnTo>
                  <a:close/>
                </a:path>
              </a:pathLst>
            </a:custGeom>
            <a:solidFill>
              <a:srgbClr val="83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77950" y="1377949"/>
              <a:ext cx="6388100" cy="4102100"/>
            </a:xfrm>
            <a:custGeom>
              <a:avLst/>
              <a:gdLst/>
              <a:ahLst/>
              <a:cxnLst/>
              <a:rect l="l" t="t" r="r" b="b"/>
              <a:pathLst>
                <a:path w="6388100" h="4102100">
                  <a:moveTo>
                    <a:pt x="6388100" y="2679700"/>
                  </a:moveTo>
                  <a:lnTo>
                    <a:pt x="6371590" y="2679700"/>
                  </a:lnTo>
                  <a:lnTo>
                    <a:pt x="6371590" y="4085590"/>
                  </a:lnTo>
                  <a:lnTo>
                    <a:pt x="16510" y="4085590"/>
                  </a:lnTo>
                  <a:lnTo>
                    <a:pt x="16510" y="2679700"/>
                  </a:lnTo>
                  <a:lnTo>
                    <a:pt x="0" y="2679700"/>
                  </a:lnTo>
                  <a:lnTo>
                    <a:pt x="0" y="4085590"/>
                  </a:lnTo>
                  <a:lnTo>
                    <a:pt x="0" y="4102100"/>
                  </a:lnTo>
                  <a:lnTo>
                    <a:pt x="6388100" y="4102100"/>
                  </a:lnTo>
                  <a:lnTo>
                    <a:pt x="6388100" y="4085602"/>
                  </a:lnTo>
                  <a:lnTo>
                    <a:pt x="6388100" y="2679700"/>
                  </a:lnTo>
                  <a:close/>
                </a:path>
                <a:path w="6388100" h="4102100">
                  <a:moveTo>
                    <a:pt x="63881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88440"/>
                  </a:lnTo>
                  <a:lnTo>
                    <a:pt x="16510" y="1488440"/>
                  </a:lnTo>
                  <a:lnTo>
                    <a:pt x="16510" y="16510"/>
                  </a:lnTo>
                  <a:lnTo>
                    <a:pt x="6371590" y="16510"/>
                  </a:lnTo>
                  <a:lnTo>
                    <a:pt x="6371590" y="1488440"/>
                  </a:lnTo>
                  <a:lnTo>
                    <a:pt x="6388100" y="1488440"/>
                  </a:lnTo>
                  <a:lnTo>
                    <a:pt x="6388100" y="16510"/>
                  </a:lnTo>
                  <a:lnTo>
                    <a:pt x="6388100" y="0"/>
                  </a:lnTo>
                  <a:close/>
                </a:path>
              </a:pathLst>
            </a:custGeom>
            <a:solidFill>
              <a:srgbClr val="84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94460" y="1394459"/>
              <a:ext cx="6355080" cy="4069079"/>
            </a:xfrm>
            <a:custGeom>
              <a:avLst/>
              <a:gdLst/>
              <a:ahLst/>
              <a:cxnLst/>
              <a:rect l="l" t="t" r="r" b="b"/>
              <a:pathLst>
                <a:path w="6355080" h="4069079">
                  <a:moveTo>
                    <a:pt x="6355080" y="2663190"/>
                  </a:moveTo>
                  <a:lnTo>
                    <a:pt x="6337300" y="2663190"/>
                  </a:lnTo>
                  <a:lnTo>
                    <a:pt x="6337300" y="4051300"/>
                  </a:lnTo>
                  <a:lnTo>
                    <a:pt x="16510" y="4051300"/>
                  </a:lnTo>
                  <a:lnTo>
                    <a:pt x="16510" y="2663190"/>
                  </a:lnTo>
                  <a:lnTo>
                    <a:pt x="0" y="2663190"/>
                  </a:lnTo>
                  <a:lnTo>
                    <a:pt x="0" y="4051300"/>
                  </a:lnTo>
                  <a:lnTo>
                    <a:pt x="0" y="4069080"/>
                  </a:lnTo>
                  <a:lnTo>
                    <a:pt x="6355080" y="4069080"/>
                  </a:lnTo>
                  <a:lnTo>
                    <a:pt x="6355080" y="4051312"/>
                  </a:lnTo>
                  <a:lnTo>
                    <a:pt x="6355080" y="2663190"/>
                  </a:lnTo>
                  <a:close/>
                </a:path>
                <a:path w="6355080" h="4069079">
                  <a:moveTo>
                    <a:pt x="63550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71930"/>
                  </a:lnTo>
                  <a:lnTo>
                    <a:pt x="16510" y="1471930"/>
                  </a:lnTo>
                  <a:lnTo>
                    <a:pt x="16510" y="16510"/>
                  </a:lnTo>
                  <a:lnTo>
                    <a:pt x="6337300" y="16510"/>
                  </a:lnTo>
                  <a:lnTo>
                    <a:pt x="6337300" y="1471930"/>
                  </a:lnTo>
                  <a:lnTo>
                    <a:pt x="6355080" y="1471930"/>
                  </a:lnTo>
                  <a:lnTo>
                    <a:pt x="6355080" y="16510"/>
                  </a:lnTo>
                  <a:lnTo>
                    <a:pt x="6355080" y="0"/>
                  </a:lnTo>
                  <a:close/>
                </a:path>
              </a:pathLst>
            </a:custGeom>
            <a:solidFill>
              <a:srgbClr val="85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10970" y="1410969"/>
              <a:ext cx="6320790" cy="4034790"/>
            </a:xfrm>
            <a:custGeom>
              <a:avLst/>
              <a:gdLst/>
              <a:ahLst/>
              <a:cxnLst/>
              <a:rect l="l" t="t" r="r" b="b"/>
              <a:pathLst>
                <a:path w="6320790" h="4034790">
                  <a:moveTo>
                    <a:pt x="6320790" y="2646680"/>
                  </a:moveTo>
                  <a:lnTo>
                    <a:pt x="6304280" y="2646680"/>
                  </a:lnTo>
                  <a:lnTo>
                    <a:pt x="6304280" y="4018280"/>
                  </a:lnTo>
                  <a:lnTo>
                    <a:pt x="17780" y="4018280"/>
                  </a:lnTo>
                  <a:lnTo>
                    <a:pt x="17780" y="2646680"/>
                  </a:lnTo>
                  <a:lnTo>
                    <a:pt x="0" y="2646680"/>
                  </a:lnTo>
                  <a:lnTo>
                    <a:pt x="0" y="4018280"/>
                  </a:lnTo>
                  <a:lnTo>
                    <a:pt x="0" y="4034790"/>
                  </a:lnTo>
                  <a:lnTo>
                    <a:pt x="6320790" y="4034790"/>
                  </a:lnTo>
                  <a:lnTo>
                    <a:pt x="6320790" y="4018280"/>
                  </a:lnTo>
                  <a:lnTo>
                    <a:pt x="6320790" y="2646680"/>
                  </a:lnTo>
                  <a:close/>
                </a:path>
                <a:path w="6320790" h="4034790">
                  <a:moveTo>
                    <a:pt x="63207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455420"/>
                  </a:lnTo>
                  <a:lnTo>
                    <a:pt x="17780" y="1455420"/>
                  </a:lnTo>
                  <a:lnTo>
                    <a:pt x="17780" y="17780"/>
                  </a:lnTo>
                  <a:lnTo>
                    <a:pt x="6304280" y="17780"/>
                  </a:lnTo>
                  <a:lnTo>
                    <a:pt x="6304280" y="1455420"/>
                  </a:lnTo>
                  <a:lnTo>
                    <a:pt x="6320790" y="1455420"/>
                  </a:lnTo>
                  <a:lnTo>
                    <a:pt x="6320790" y="17780"/>
                  </a:lnTo>
                  <a:lnTo>
                    <a:pt x="6320790" y="0"/>
                  </a:lnTo>
                  <a:close/>
                </a:path>
              </a:pathLst>
            </a:custGeom>
            <a:solidFill>
              <a:srgbClr val="86A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28750" y="1428749"/>
              <a:ext cx="6286500" cy="4000500"/>
            </a:xfrm>
            <a:custGeom>
              <a:avLst/>
              <a:gdLst/>
              <a:ahLst/>
              <a:cxnLst/>
              <a:rect l="l" t="t" r="r" b="b"/>
              <a:pathLst>
                <a:path w="6286500" h="4000500">
                  <a:moveTo>
                    <a:pt x="6286500" y="2628900"/>
                  </a:moveTo>
                  <a:lnTo>
                    <a:pt x="6269990" y="2628900"/>
                  </a:lnTo>
                  <a:lnTo>
                    <a:pt x="6269990" y="3983990"/>
                  </a:lnTo>
                  <a:lnTo>
                    <a:pt x="16510" y="3983990"/>
                  </a:lnTo>
                  <a:lnTo>
                    <a:pt x="16510" y="2628900"/>
                  </a:lnTo>
                  <a:lnTo>
                    <a:pt x="0" y="2628900"/>
                  </a:lnTo>
                  <a:lnTo>
                    <a:pt x="0" y="3983990"/>
                  </a:lnTo>
                  <a:lnTo>
                    <a:pt x="0" y="4000500"/>
                  </a:lnTo>
                  <a:lnTo>
                    <a:pt x="6286500" y="4000500"/>
                  </a:lnTo>
                  <a:lnTo>
                    <a:pt x="6286500" y="3983990"/>
                  </a:lnTo>
                  <a:lnTo>
                    <a:pt x="6286500" y="2628900"/>
                  </a:lnTo>
                  <a:close/>
                </a:path>
                <a:path w="6286500" h="4000500">
                  <a:moveTo>
                    <a:pt x="62865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37640"/>
                  </a:lnTo>
                  <a:lnTo>
                    <a:pt x="16510" y="1437640"/>
                  </a:lnTo>
                  <a:lnTo>
                    <a:pt x="16510" y="16510"/>
                  </a:lnTo>
                  <a:lnTo>
                    <a:pt x="6269990" y="16510"/>
                  </a:lnTo>
                  <a:lnTo>
                    <a:pt x="6269990" y="1437640"/>
                  </a:lnTo>
                  <a:lnTo>
                    <a:pt x="6286500" y="1437640"/>
                  </a:lnTo>
                  <a:lnTo>
                    <a:pt x="6286500" y="16510"/>
                  </a:lnTo>
                  <a:lnTo>
                    <a:pt x="6286500" y="0"/>
                  </a:lnTo>
                  <a:close/>
                </a:path>
              </a:pathLst>
            </a:custGeom>
            <a:solidFill>
              <a:srgbClr val="87A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45260" y="1445259"/>
              <a:ext cx="6253480" cy="3967479"/>
            </a:xfrm>
            <a:custGeom>
              <a:avLst/>
              <a:gdLst/>
              <a:ahLst/>
              <a:cxnLst/>
              <a:rect l="l" t="t" r="r" b="b"/>
              <a:pathLst>
                <a:path w="6253480" h="3967479">
                  <a:moveTo>
                    <a:pt x="6253480" y="2612390"/>
                  </a:moveTo>
                  <a:lnTo>
                    <a:pt x="6236970" y="2612390"/>
                  </a:lnTo>
                  <a:lnTo>
                    <a:pt x="6236970" y="3950970"/>
                  </a:lnTo>
                  <a:lnTo>
                    <a:pt x="16510" y="3950970"/>
                  </a:lnTo>
                  <a:lnTo>
                    <a:pt x="16510" y="2612390"/>
                  </a:lnTo>
                  <a:lnTo>
                    <a:pt x="0" y="2612390"/>
                  </a:lnTo>
                  <a:lnTo>
                    <a:pt x="0" y="3950970"/>
                  </a:lnTo>
                  <a:lnTo>
                    <a:pt x="0" y="3967480"/>
                  </a:lnTo>
                  <a:lnTo>
                    <a:pt x="6253480" y="3967480"/>
                  </a:lnTo>
                  <a:lnTo>
                    <a:pt x="6253480" y="3950970"/>
                  </a:lnTo>
                  <a:lnTo>
                    <a:pt x="6253480" y="2612390"/>
                  </a:lnTo>
                  <a:close/>
                </a:path>
                <a:path w="6253480" h="3967479">
                  <a:moveTo>
                    <a:pt x="62534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21130"/>
                  </a:lnTo>
                  <a:lnTo>
                    <a:pt x="16510" y="1421130"/>
                  </a:lnTo>
                  <a:lnTo>
                    <a:pt x="16510" y="16510"/>
                  </a:lnTo>
                  <a:lnTo>
                    <a:pt x="6236970" y="16510"/>
                  </a:lnTo>
                  <a:lnTo>
                    <a:pt x="6236970" y="1421130"/>
                  </a:lnTo>
                  <a:lnTo>
                    <a:pt x="6253480" y="1421130"/>
                  </a:lnTo>
                  <a:lnTo>
                    <a:pt x="6253480" y="16510"/>
                  </a:lnTo>
                  <a:lnTo>
                    <a:pt x="6253480" y="0"/>
                  </a:lnTo>
                  <a:close/>
                </a:path>
              </a:pathLst>
            </a:custGeom>
            <a:solidFill>
              <a:srgbClr val="88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461770" y="1461769"/>
              <a:ext cx="6220460" cy="3934460"/>
            </a:xfrm>
            <a:custGeom>
              <a:avLst/>
              <a:gdLst/>
              <a:ahLst/>
              <a:cxnLst/>
              <a:rect l="l" t="t" r="r" b="b"/>
              <a:pathLst>
                <a:path w="6220459" h="3934460">
                  <a:moveTo>
                    <a:pt x="6220460" y="2595880"/>
                  </a:moveTo>
                  <a:lnTo>
                    <a:pt x="6202680" y="2595880"/>
                  </a:lnTo>
                  <a:lnTo>
                    <a:pt x="6202680" y="3916680"/>
                  </a:lnTo>
                  <a:lnTo>
                    <a:pt x="16510" y="3916680"/>
                  </a:lnTo>
                  <a:lnTo>
                    <a:pt x="16510" y="2595880"/>
                  </a:lnTo>
                  <a:lnTo>
                    <a:pt x="0" y="2595880"/>
                  </a:lnTo>
                  <a:lnTo>
                    <a:pt x="0" y="3916680"/>
                  </a:lnTo>
                  <a:lnTo>
                    <a:pt x="0" y="3934460"/>
                  </a:lnTo>
                  <a:lnTo>
                    <a:pt x="6220460" y="3934460"/>
                  </a:lnTo>
                  <a:lnTo>
                    <a:pt x="6220460" y="3916680"/>
                  </a:lnTo>
                  <a:lnTo>
                    <a:pt x="6220460" y="2595880"/>
                  </a:lnTo>
                  <a:close/>
                </a:path>
                <a:path w="6220459" h="3934460">
                  <a:moveTo>
                    <a:pt x="62204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04620"/>
                  </a:lnTo>
                  <a:lnTo>
                    <a:pt x="16510" y="1404620"/>
                  </a:lnTo>
                  <a:lnTo>
                    <a:pt x="16510" y="16510"/>
                  </a:lnTo>
                  <a:lnTo>
                    <a:pt x="6202680" y="16510"/>
                  </a:lnTo>
                  <a:lnTo>
                    <a:pt x="6202680" y="1404620"/>
                  </a:lnTo>
                  <a:lnTo>
                    <a:pt x="6220460" y="1404620"/>
                  </a:lnTo>
                  <a:lnTo>
                    <a:pt x="6220460" y="16510"/>
                  </a:lnTo>
                  <a:lnTo>
                    <a:pt x="6220460" y="0"/>
                  </a:lnTo>
                  <a:close/>
                </a:path>
              </a:pathLst>
            </a:custGeom>
            <a:solidFill>
              <a:srgbClr val="89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78280" y="1478279"/>
              <a:ext cx="6186170" cy="3900170"/>
            </a:xfrm>
            <a:custGeom>
              <a:avLst/>
              <a:gdLst/>
              <a:ahLst/>
              <a:cxnLst/>
              <a:rect l="l" t="t" r="r" b="b"/>
              <a:pathLst>
                <a:path w="6186170" h="3900170">
                  <a:moveTo>
                    <a:pt x="6186170" y="2579370"/>
                  </a:moveTo>
                  <a:lnTo>
                    <a:pt x="6169660" y="2579370"/>
                  </a:lnTo>
                  <a:lnTo>
                    <a:pt x="6169660" y="3883660"/>
                  </a:lnTo>
                  <a:lnTo>
                    <a:pt x="17780" y="3883660"/>
                  </a:lnTo>
                  <a:lnTo>
                    <a:pt x="17780" y="2579370"/>
                  </a:lnTo>
                  <a:lnTo>
                    <a:pt x="0" y="2579370"/>
                  </a:lnTo>
                  <a:lnTo>
                    <a:pt x="0" y="3883660"/>
                  </a:lnTo>
                  <a:lnTo>
                    <a:pt x="0" y="3900170"/>
                  </a:lnTo>
                  <a:lnTo>
                    <a:pt x="6186170" y="3900170"/>
                  </a:lnTo>
                  <a:lnTo>
                    <a:pt x="6186170" y="3883672"/>
                  </a:lnTo>
                  <a:lnTo>
                    <a:pt x="6186170" y="2579370"/>
                  </a:lnTo>
                  <a:close/>
                </a:path>
                <a:path w="6186170" h="3900170">
                  <a:moveTo>
                    <a:pt x="6186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388110"/>
                  </a:lnTo>
                  <a:lnTo>
                    <a:pt x="17780" y="1388110"/>
                  </a:lnTo>
                  <a:lnTo>
                    <a:pt x="17780" y="17780"/>
                  </a:lnTo>
                  <a:lnTo>
                    <a:pt x="6169660" y="17780"/>
                  </a:lnTo>
                  <a:lnTo>
                    <a:pt x="6169660" y="1388110"/>
                  </a:lnTo>
                  <a:lnTo>
                    <a:pt x="6186170" y="1388110"/>
                  </a:lnTo>
                  <a:lnTo>
                    <a:pt x="6186170" y="17780"/>
                  </a:lnTo>
                  <a:lnTo>
                    <a:pt x="6186170" y="0"/>
                  </a:lnTo>
                  <a:close/>
                </a:path>
              </a:pathLst>
            </a:custGeom>
            <a:solidFill>
              <a:srgbClr val="8A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96060" y="1496059"/>
              <a:ext cx="6151880" cy="3865879"/>
            </a:xfrm>
            <a:custGeom>
              <a:avLst/>
              <a:gdLst/>
              <a:ahLst/>
              <a:cxnLst/>
              <a:rect l="l" t="t" r="r" b="b"/>
              <a:pathLst>
                <a:path w="6151880" h="3865879">
                  <a:moveTo>
                    <a:pt x="6151880" y="2561590"/>
                  </a:moveTo>
                  <a:lnTo>
                    <a:pt x="6135370" y="2561590"/>
                  </a:lnTo>
                  <a:lnTo>
                    <a:pt x="6135370" y="3849370"/>
                  </a:lnTo>
                  <a:lnTo>
                    <a:pt x="16510" y="3849370"/>
                  </a:lnTo>
                  <a:lnTo>
                    <a:pt x="16510" y="2561590"/>
                  </a:lnTo>
                  <a:lnTo>
                    <a:pt x="0" y="2561590"/>
                  </a:lnTo>
                  <a:lnTo>
                    <a:pt x="0" y="3849370"/>
                  </a:lnTo>
                  <a:lnTo>
                    <a:pt x="0" y="3865880"/>
                  </a:lnTo>
                  <a:lnTo>
                    <a:pt x="6151880" y="3865880"/>
                  </a:lnTo>
                  <a:lnTo>
                    <a:pt x="6151880" y="3849382"/>
                  </a:lnTo>
                  <a:lnTo>
                    <a:pt x="6151880" y="2561590"/>
                  </a:lnTo>
                  <a:close/>
                </a:path>
                <a:path w="6151880" h="3865879">
                  <a:moveTo>
                    <a:pt x="61518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70330"/>
                  </a:lnTo>
                  <a:lnTo>
                    <a:pt x="16510" y="1370330"/>
                  </a:lnTo>
                  <a:lnTo>
                    <a:pt x="16510" y="16510"/>
                  </a:lnTo>
                  <a:lnTo>
                    <a:pt x="6135370" y="16510"/>
                  </a:lnTo>
                  <a:lnTo>
                    <a:pt x="6135370" y="1370330"/>
                  </a:lnTo>
                  <a:lnTo>
                    <a:pt x="6151880" y="1370330"/>
                  </a:lnTo>
                  <a:lnTo>
                    <a:pt x="6151880" y="16510"/>
                  </a:lnTo>
                  <a:lnTo>
                    <a:pt x="6151880" y="0"/>
                  </a:lnTo>
                  <a:close/>
                </a:path>
              </a:pathLst>
            </a:custGeom>
            <a:solidFill>
              <a:srgbClr val="8B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12570" y="1512569"/>
              <a:ext cx="6118860" cy="3832860"/>
            </a:xfrm>
            <a:custGeom>
              <a:avLst/>
              <a:gdLst/>
              <a:ahLst/>
              <a:cxnLst/>
              <a:rect l="l" t="t" r="r" b="b"/>
              <a:pathLst>
                <a:path w="6118859" h="3832860">
                  <a:moveTo>
                    <a:pt x="6118860" y="2545080"/>
                  </a:moveTo>
                  <a:lnTo>
                    <a:pt x="6102350" y="2545080"/>
                  </a:lnTo>
                  <a:lnTo>
                    <a:pt x="6102350" y="3816350"/>
                  </a:lnTo>
                  <a:lnTo>
                    <a:pt x="16510" y="3816350"/>
                  </a:lnTo>
                  <a:lnTo>
                    <a:pt x="16510" y="2545080"/>
                  </a:lnTo>
                  <a:lnTo>
                    <a:pt x="0" y="2545080"/>
                  </a:lnTo>
                  <a:lnTo>
                    <a:pt x="0" y="3816350"/>
                  </a:lnTo>
                  <a:lnTo>
                    <a:pt x="0" y="3832860"/>
                  </a:lnTo>
                  <a:lnTo>
                    <a:pt x="6118860" y="3832860"/>
                  </a:lnTo>
                  <a:lnTo>
                    <a:pt x="6118860" y="3816362"/>
                  </a:lnTo>
                  <a:lnTo>
                    <a:pt x="6118860" y="2545080"/>
                  </a:lnTo>
                  <a:close/>
                </a:path>
                <a:path w="6118859" h="3832860">
                  <a:moveTo>
                    <a:pt x="61188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53820"/>
                  </a:lnTo>
                  <a:lnTo>
                    <a:pt x="16510" y="1353820"/>
                  </a:lnTo>
                  <a:lnTo>
                    <a:pt x="16510" y="16510"/>
                  </a:lnTo>
                  <a:lnTo>
                    <a:pt x="6102350" y="16510"/>
                  </a:lnTo>
                  <a:lnTo>
                    <a:pt x="6102350" y="1353820"/>
                  </a:lnTo>
                  <a:lnTo>
                    <a:pt x="6118860" y="1353820"/>
                  </a:lnTo>
                  <a:lnTo>
                    <a:pt x="6118860" y="16510"/>
                  </a:lnTo>
                  <a:lnTo>
                    <a:pt x="6118860" y="0"/>
                  </a:lnTo>
                  <a:close/>
                </a:path>
              </a:pathLst>
            </a:custGeom>
            <a:solidFill>
              <a:srgbClr val="8C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29080" y="1529079"/>
              <a:ext cx="6085840" cy="3799840"/>
            </a:xfrm>
            <a:custGeom>
              <a:avLst/>
              <a:gdLst/>
              <a:ahLst/>
              <a:cxnLst/>
              <a:rect l="l" t="t" r="r" b="b"/>
              <a:pathLst>
                <a:path w="6085840" h="3799840">
                  <a:moveTo>
                    <a:pt x="6085840" y="2528570"/>
                  </a:moveTo>
                  <a:lnTo>
                    <a:pt x="6068060" y="2528570"/>
                  </a:lnTo>
                  <a:lnTo>
                    <a:pt x="6068060" y="3782060"/>
                  </a:lnTo>
                  <a:lnTo>
                    <a:pt x="16510" y="3782060"/>
                  </a:lnTo>
                  <a:lnTo>
                    <a:pt x="16510" y="2528570"/>
                  </a:lnTo>
                  <a:lnTo>
                    <a:pt x="0" y="2528570"/>
                  </a:lnTo>
                  <a:lnTo>
                    <a:pt x="0" y="3782060"/>
                  </a:lnTo>
                  <a:lnTo>
                    <a:pt x="0" y="3799840"/>
                  </a:lnTo>
                  <a:lnTo>
                    <a:pt x="6085840" y="3799840"/>
                  </a:lnTo>
                  <a:lnTo>
                    <a:pt x="6085840" y="3782060"/>
                  </a:lnTo>
                  <a:lnTo>
                    <a:pt x="6085840" y="2528570"/>
                  </a:lnTo>
                  <a:close/>
                </a:path>
                <a:path w="6085840" h="3799840">
                  <a:moveTo>
                    <a:pt x="60858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37310"/>
                  </a:lnTo>
                  <a:lnTo>
                    <a:pt x="16510" y="1337310"/>
                  </a:lnTo>
                  <a:lnTo>
                    <a:pt x="16510" y="16510"/>
                  </a:lnTo>
                  <a:lnTo>
                    <a:pt x="6068060" y="16510"/>
                  </a:lnTo>
                  <a:lnTo>
                    <a:pt x="6068060" y="1337310"/>
                  </a:lnTo>
                  <a:lnTo>
                    <a:pt x="6085840" y="1337310"/>
                  </a:lnTo>
                  <a:lnTo>
                    <a:pt x="6085840" y="16510"/>
                  </a:lnTo>
                  <a:lnTo>
                    <a:pt x="6085840" y="0"/>
                  </a:lnTo>
                  <a:close/>
                </a:path>
              </a:pathLst>
            </a:custGeom>
            <a:solidFill>
              <a:srgbClr val="8D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45590" y="1545589"/>
              <a:ext cx="6051550" cy="3765550"/>
            </a:xfrm>
            <a:custGeom>
              <a:avLst/>
              <a:gdLst/>
              <a:ahLst/>
              <a:cxnLst/>
              <a:rect l="l" t="t" r="r" b="b"/>
              <a:pathLst>
                <a:path w="6051550" h="3765550">
                  <a:moveTo>
                    <a:pt x="6051550" y="2512060"/>
                  </a:moveTo>
                  <a:lnTo>
                    <a:pt x="6035040" y="2512060"/>
                  </a:lnTo>
                  <a:lnTo>
                    <a:pt x="6035040" y="3749040"/>
                  </a:lnTo>
                  <a:lnTo>
                    <a:pt x="17780" y="3749040"/>
                  </a:lnTo>
                  <a:lnTo>
                    <a:pt x="17780" y="2512060"/>
                  </a:lnTo>
                  <a:lnTo>
                    <a:pt x="0" y="2512060"/>
                  </a:lnTo>
                  <a:lnTo>
                    <a:pt x="0" y="3749040"/>
                  </a:lnTo>
                  <a:lnTo>
                    <a:pt x="0" y="3765550"/>
                  </a:lnTo>
                  <a:lnTo>
                    <a:pt x="6051550" y="3765550"/>
                  </a:lnTo>
                  <a:lnTo>
                    <a:pt x="6051550" y="3749052"/>
                  </a:lnTo>
                  <a:lnTo>
                    <a:pt x="6051550" y="2512060"/>
                  </a:lnTo>
                  <a:close/>
                </a:path>
                <a:path w="6051550" h="3765550">
                  <a:moveTo>
                    <a:pt x="60515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320800"/>
                  </a:lnTo>
                  <a:lnTo>
                    <a:pt x="17780" y="1320800"/>
                  </a:lnTo>
                  <a:lnTo>
                    <a:pt x="17780" y="17780"/>
                  </a:lnTo>
                  <a:lnTo>
                    <a:pt x="6035040" y="17780"/>
                  </a:lnTo>
                  <a:lnTo>
                    <a:pt x="6035040" y="1320800"/>
                  </a:lnTo>
                  <a:lnTo>
                    <a:pt x="6051550" y="1320800"/>
                  </a:lnTo>
                  <a:lnTo>
                    <a:pt x="6051550" y="17780"/>
                  </a:lnTo>
                  <a:lnTo>
                    <a:pt x="6051550" y="0"/>
                  </a:lnTo>
                  <a:close/>
                </a:path>
              </a:pathLst>
            </a:custGeom>
            <a:solidFill>
              <a:srgbClr val="8E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63370" y="1563369"/>
              <a:ext cx="6017260" cy="3731260"/>
            </a:xfrm>
            <a:custGeom>
              <a:avLst/>
              <a:gdLst/>
              <a:ahLst/>
              <a:cxnLst/>
              <a:rect l="l" t="t" r="r" b="b"/>
              <a:pathLst>
                <a:path w="6017259" h="3731260">
                  <a:moveTo>
                    <a:pt x="6017260" y="2494280"/>
                  </a:moveTo>
                  <a:lnTo>
                    <a:pt x="6000750" y="2494280"/>
                  </a:lnTo>
                  <a:lnTo>
                    <a:pt x="6000750" y="3714750"/>
                  </a:lnTo>
                  <a:lnTo>
                    <a:pt x="16510" y="3714750"/>
                  </a:lnTo>
                  <a:lnTo>
                    <a:pt x="16510" y="2494280"/>
                  </a:lnTo>
                  <a:lnTo>
                    <a:pt x="0" y="2494280"/>
                  </a:lnTo>
                  <a:lnTo>
                    <a:pt x="0" y="3714750"/>
                  </a:lnTo>
                  <a:lnTo>
                    <a:pt x="0" y="3731260"/>
                  </a:lnTo>
                  <a:lnTo>
                    <a:pt x="6017260" y="3731260"/>
                  </a:lnTo>
                  <a:lnTo>
                    <a:pt x="6017260" y="3714762"/>
                  </a:lnTo>
                  <a:lnTo>
                    <a:pt x="6017260" y="2494280"/>
                  </a:lnTo>
                  <a:close/>
                </a:path>
                <a:path w="6017259" h="3731260">
                  <a:moveTo>
                    <a:pt x="60172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03020"/>
                  </a:lnTo>
                  <a:lnTo>
                    <a:pt x="16510" y="1303020"/>
                  </a:lnTo>
                  <a:lnTo>
                    <a:pt x="16510" y="16510"/>
                  </a:lnTo>
                  <a:lnTo>
                    <a:pt x="6000750" y="16510"/>
                  </a:lnTo>
                  <a:lnTo>
                    <a:pt x="6000750" y="1303020"/>
                  </a:lnTo>
                  <a:lnTo>
                    <a:pt x="6017260" y="1303020"/>
                  </a:lnTo>
                  <a:lnTo>
                    <a:pt x="6017260" y="16510"/>
                  </a:lnTo>
                  <a:lnTo>
                    <a:pt x="6017260" y="0"/>
                  </a:lnTo>
                  <a:close/>
                </a:path>
              </a:pathLst>
            </a:custGeom>
            <a:solidFill>
              <a:srgbClr val="8F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79880" y="1579879"/>
              <a:ext cx="5984240" cy="3698240"/>
            </a:xfrm>
            <a:custGeom>
              <a:avLst/>
              <a:gdLst/>
              <a:ahLst/>
              <a:cxnLst/>
              <a:rect l="l" t="t" r="r" b="b"/>
              <a:pathLst>
                <a:path w="5984240" h="3698240">
                  <a:moveTo>
                    <a:pt x="5984240" y="2477770"/>
                  </a:moveTo>
                  <a:lnTo>
                    <a:pt x="5967730" y="2477770"/>
                  </a:lnTo>
                  <a:lnTo>
                    <a:pt x="5967730" y="3681730"/>
                  </a:lnTo>
                  <a:lnTo>
                    <a:pt x="16510" y="3681730"/>
                  </a:lnTo>
                  <a:lnTo>
                    <a:pt x="16510" y="2477770"/>
                  </a:lnTo>
                  <a:lnTo>
                    <a:pt x="0" y="2477770"/>
                  </a:lnTo>
                  <a:lnTo>
                    <a:pt x="0" y="3681730"/>
                  </a:lnTo>
                  <a:lnTo>
                    <a:pt x="0" y="3698240"/>
                  </a:lnTo>
                  <a:lnTo>
                    <a:pt x="5984240" y="3698240"/>
                  </a:lnTo>
                  <a:lnTo>
                    <a:pt x="5984240" y="3681742"/>
                  </a:lnTo>
                  <a:lnTo>
                    <a:pt x="5984240" y="2477770"/>
                  </a:lnTo>
                  <a:close/>
                </a:path>
                <a:path w="5984240" h="3698240">
                  <a:moveTo>
                    <a:pt x="5984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86510"/>
                  </a:lnTo>
                  <a:lnTo>
                    <a:pt x="16510" y="1286510"/>
                  </a:lnTo>
                  <a:lnTo>
                    <a:pt x="16510" y="16510"/>
                  </a:lnTo>
                  <a:lnTo>
                    <a:pt x="5967730" y="16510"/>
                  </a:lnTo>
                  <a:lnTo>
                    <a:pt x="5967730" y="1286510"/>
                  </a:lnTo>
                  <a:lnTo>
                    <a:pt x="5984240" y="1286510"/>
                  </a:lnTo>
                  <a:lnTo>
                    <a:pt x="5984240" y="16510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90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96390" y="1596389"/>
              <a:ext cx="5951220" cy="3665220"/>
            </a:xfrm>
            <a:custGeom>
              <a:avLst/>
              <a:gdLst/>
              <a:ahLst/>
              <a:cxnLst/>
              <a:rect l="l" t="t" r="r" b="b"/>
              <a:pathLst>
                <a:path w="5951220" h="3665220">
                  <a:moveTo>
                    <a:pt x="5951220" y="2461260"/>
                  </a:moveTo>
                  <a:lnTo>
                    <a:pt x="5933440" y="2461260"/>
                  </a:lnTo>
                  <a:lnTo>
                    <a:pt x="5933440" y="3647440"/>
                  </a:lnTo>
                  <a:lnTo>
                    <a:pt x="16510" y="3647440"/>
                  </a:lnTo>
                  <a:lnTo>
                    <a:pt x="16510" y="2461260"/>
                  </a:lnTo>
                  <a:lnTo>
                    <a:pt x="0" y="2461260"/>
                  </a:lnTo>
                  <a:lnTo>
                    <a:pt x="0" y="3647440"/>
                  </a:lnTo>
                  <a:lnTo>
                    <a:pt x="0" y="3665220"/>
                  </a:lnTo>
                  <a:lnTo>
                    <a:pt x="5951220" y="3665220"/>
                  </a:lnTo>
                  <a:lnTo>
                    <a:pt x="5951220" y="3647452"/>
                  </a:lnTo>
                  <a:lnTo>
                    <a:pt x="5951220" y="2461260"/>
                  </a:lnTo>
                  <a:close/>
                </a:path>
                <a:path w="5951220" h="3665220">
                  <a:moveTo>
                    <a:pt x="59512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70000"/>
                  </a:lnTo>
                  <a:lnTo>
                    <a:pt x="16510" y="1270000"/>
                  </a:lnTo>
                  <a:lnTo>
                    <a:pt x="16510" y="16510"/>
                  </a:lnTo>
                  <a:lnTo>
                    <a:pt x="5933440" y="16510"/>
                  </a:lnTo>
                  <a:lnTo>
                    <a:pt x="5933440" y="1270000"/>
                  </a:lnTo>
                  <a:lnTo>
                    <a:pt x="5951220" y="1270000"/>
                  </a:lnTo>
                  <a:lnTo>
                    <a:pt x="5951220" y="16510"/>
                  </a:lnTo>
                  <a:lnTo>
                    <a:pt x="5951220" y="0"/>
                  </a:lnTo>
                  <a:close/>
                </a:path>
              </a:pathLst>
            </a:custGeom>
            <a:solidFill>
              <a:srgbClr val="91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12900" y="1612899"/>
              <a:ext cx="5916930" cy="3630929"/>
            </a:xfrm>
            <a:custGeom>
              <a:avLst/>
              <a:gdLst/>
              <a:ahLst/>
              <a:cxnLst/>
              <a:rect l="l" t="t" r="r" b="b"/>
              <a:pathLst>
                <a:path w="5916930" h="3630929">
                  <a:moveTo>
                    <a:pt x="5916930" y="2444750"/>
                  </a:moveTo>
                  <a:lnTo>
                    <a:pt x="5900420" y="2444750"/>
                  </a:lnTo>
                  <a:lnTo>
                    <a:pt x="5900420" y="3614420"/>
                  </a:lnTo>
                  <a:lnTo>
                    <a:pt x="17780" y="3614420"/>
                  </a:lnTo>
                  <a:lnTo>
                    <a:pt x="17780" y="2444750"/>
                  </a:lnTo>
                  <a:lnTo>
                    <a:pt x="0" y="2444750"/>
                  </a:lnTo>
                  <a:lnTo>
                    <a:pt x="0" y="3614420"/>
                  </a:lnTo>
                  <a:lnTo>
                    <a:pt x="0" y="3630930"/>
                  </a:lnTo>
                  <a:lnTo>
                    <a:pt x="5916930" y="3630930"/>
                  </a:lnTo>
                  <a:lnTo>
                    <a:pt x="5916930" y="3614432"/>
                  </a:lnTo>
                  <a:lnTo>
                    <a:pt x="5916930" y="2444750"/>
                  </a:lnTo>
                  <a:close/>
                </a:path>
                <a:path w="5916930" h="3630929">
                  <a:moveTo>
                    <a:pt x="59169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253490"/>
                  </a:lnTo>
                  <a:lnTo>
                    <a:pt x="17780" y="1253490"/>
                  </a:lnTo>
                  <a:lnTo>
                    <a:pt x="17780" y="17780"/>
                  </a:lnTo>
                  <a:lnTo>
                    <a:pt x="5900420" y="17780"/>
                  </a:lnTo>
                  <a:lnTo>
                    <a:pt x="5900420" y="1253490"/>
                  </a:lnTo>
                  <a:lnTo>
                    <a:pt x="5916930" y="1253490"/>
                  </a:lnTo>
                  <a:lnTo>
                    <a:pt x="5916930" y="17780"/>
                  </a:lnTo>
                  <a:lnTo>
                    <a:pt x="5916930" y="0"/>
                  </a:lnTo>
                  <a:close/>
                </a:path>
              </a:pathLst>
            </a:custGeom>
            <a:solidFill>
              <a:srgbClr val="92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630680" y="1630679"/>
              <a:ext cx="5882640" cy="3596640"/>
            </a:xfrm>
            <a:custGeom>
              <a:avLst/>
              <a:gdLst/>
              <a:ahLst/>
              <a:cxnLst/>
              <a:rect l="l" t="t" r="r" b="b"/>
              <a:pathLst>
                <a:path w="5882640" h="3596640">
                  <a:moveTo>
                    <a:pt x="5882640" y="2426970"/>
                  </a:moveTo>
                  <a:lnTo>
                    <a:pt x="5866130" y="2426970"/>
                  </a:lnTo>
                  <a:lnTo>
                    <a:pt x="5866130" y="3580130"/>
                  </a:lnTo>
                  <a:lnTo>
                    <a:pt x="16497" y="3580130"/>
                  </a:lnTo>
                  <a:lnTo>
                    <a:pt x="16497" y="2426970"/>
                  </a:lnTo>
                  <a:lnTo>
                    <a:pt x="0" y="2426970"/>
                  </a:lnTo>
                  <a:lnTo>
                    <a:pt x="0" y="3580130"/>
                  </a:lnTo>
                  <a:lnTo>
                    <a:pt x="0" y="3596640"/>
                  </a:lnTo>
                  <a:lnTo>
                    <a:pt x="5882640" y="3596640"/>
                  </a:lnTo>
                  <a:lnTo>
                    <a:pt x="5882640" y="3580142"/>
                  </a:lnTo>
                  <a:lnTo>
                    <a:pt x="5882640" y="2426970"/>
                  </a:lnTo>
                  <a:close/>
                </a:path>
                <a:path w="5882640" h="3596640">
                  <a:moveTo>
                    <a:pt x="58826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35710"/>
                  </a:lnTo>
                  <a:lnTo>
                    <a:pt x="16497" y="1235710"/>
                  </a:lnTo>
                  <a:lnTo>
                    <a:pt x="16497" y="16510"/>
                  </a:lnTo>
                  <a:lnTo>
                    <a:pt x="5866130" y="16510"/>
                  </a:lnTo>
                  <a:lnTo>
                    <a:pt x="5866130" y="1235710"/>
                  </a:lnTo>
                  <a:lnTo>
                    <a:pt x="5882640" y="1235710"/>
                  </a:lnTo>
                  <a:lnTo>
                    <a:pt x="5882640" y="16510"/>
                  </a:lnTo>
                  <a:lnTo>
                    <a:pt x="5882640" y="0"/>
                  </a:lnTo>
                  <a:close/>
                </a:path>
              </a:pathLst>
            </a:custGeom>
            <a:solidFill>
              <a:srgbClr val="93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7177" y="1647189"/>
              <a:ext cx="5850255" cy="3563620"/>
            </a:xfrm>
            <a:custGeom>
              <a:avLst/>
              <a:gdLst/>
              <a:ahLst/>
              <a:cxnLst/>
              <a:rect l="l" t="t" r="r" b="b"/>
              <a:pathLst>
                <a:path w="5850255" h="3563620">
                  <a:moveTo>
                    <a:pt x="5849632" y="2410460"/>
                  </a:moveTo>
                  <a:lnTo>
                    <a:pt x="5833122" y="2410460"/>
                  </a:lnTo>
                  <a:lnTo>
                    <a:pt x="5833122" y="3547110"/>
                  </a:lnTo>
                  <a:lnTo>
                    <a:pt x="16522" y="3547110"/>
                  </a:lnTo>
                  <a:lnTo>
                    <a:pt x="16522" y="2410460"/>
                  </a:lnTo>
                  <a:lnTo>
                    <a:pt x="0" y="2410460"/>
                  </a:lnTo>
                  <a:lnTo>
                    <a:pt x="0" y="3547110"/>
                  </a:lnTo>
                  <a:lnTo>
                    <a:pt x="0" y="3563620"/>
                  </a:lnTo>
                  <a:lnTo>
                    <a:pt x="5849632" y="3563620"/>
                  </a:lnTo>
                  <a:lnTo>
                    <a:pt x="5849632" y="3547122"/>
                  </a:lnTo>
                  <a:lnTo>
                    <a:pt x="5849632" y="2410460"/>
                  </a:lnTo>
                  <a:close/>
                </a:path>
                <a:path w="5850255" h="3563620">
                  <a:moveTo>
                    <a:pt x="5849632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19200"/>
                  </a:lnTo>
                  <a:lnTo>
                    <a:pt x="16522" y="1219200"/>
                  </a:lnTo>
                  <a:lnTo>
                    <a:pt x="16522" y="16510"/>
                  </a:lnTo>
                  <a:lnTo>
                    <a:pt x="5833122" y="16510"/>
                  </a:lnTo>
                  <a:lnTo>
                    <a:pt x="5833122" y="1219200"/>
                  </a:lnTo>
                  <a:lnTo>
                    <a:pt x="5849632" y="1219200"/>
                  </a:lnTo>
                  <a:lnTo>
                    <a:pt x="5849632" y="16510"/>
                  </a:lnTo>
                  <a:lnTo>
                    <a:pt x="5849632" y="0"/>
                  </a:lnTo>
                  <a:close/>
                </a:path>
              </a:pathLst>
            </a:custGeom>
            <a:solidFill>
              <a:srgbClr val="94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63700" y="1663699"/>
              <a:ext cx="5816600" cy="3530600"/>
            </a:xfrm>
            <a:custGeom>
              <a:avLst/>
              <a:gdLst/>
              <a:ahLst/>
              <a:cxnLst/>
              <a:rect l="l" t="t" r="r" b="b"/>
              <a:pathLst>
                <a:path w="5816600" h="3530600">
                  <a:moveTo>
                    <a:pt x="5816600" y="2393950"/>
                  </a:moveTo>
                  <a:lnTo>
                    <a:pt x="5800090" y="2393950"/>
                  </a:lnTo>
                  <a:lnTo>
                    <a:pt x="5800090" y="3514090"/>
                  </a:lnTo>
                  <a:lnTo>
                    <a:pt x="16510" y="3514090"/>
                  </a:lnTo>
                  <a:lnTo>
                    <a:pt x="16510" y="2393950"/>
                  </a:lnTo>
                  <a:lnTo>
                    <a:pt x="0" y="2393950"/>
                  </a:lnTo>
                  <a:lnTo>
                    <a:pt x="0" y="3514090"/>
                  </a:lnTo>
                  <a:lnTo>
                    <a:pt x="0" y="3530600"/>
                  </a:lnTo>
                  <a:lnTo>
                    <a:pt x="5816600" y="3530600"/>
                  </a:lnTo>
                  <a:lnTo>
                    <a:pt x="5816600" y="3514090"/>
                  </a:lnTo>
                  <a:lnTo>
                    <a:pt x="5816600" y="2393950"/>
                  </a:lnTo>
                  <a:close/>
                </a:path>
                <a:path w="5816600" h="3530600">
                  <a:moveTo>
                    <a:pt x="58166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02690"/>
                  </a:lnTo>
                  <a:lnTo>
                    <a:pt x="16510" y="1202690"/>
                  </a:lnTo>
                  <a:lnTo>
                    <a:pt x="16510" y="16510"/>
                  </a:lnTo>
                  <a:lnTo>
                    <a:pt x="5800090" y="16510"/>
                  </a:lnTo>
                  <a:lnTo>
                    <a:pt x="5800090" y="1202690"/>
                  </a:lnTo>
                  <a:lnTo>
                    <a:pt x="5816600" y="1202690"/>
                  </a:lnTo>
                  <a:lnTo>
                    <a:pt x="5816600" y="16510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95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80209" y="1680209"/>
              <a:ext cx="5783580" cy="3497579"/>
            </a:xfrm>
            <a:custGeom>
              <a:avLst/>
              <a:gdLst/>
              <a:ahLst/>
              <a:cxnLst/>
              <a:rect l="l" t="t" r="r" b="b"/>
              <a:pathLst>
                <a:path w="5783580" h="3497579">
                  <a:moveTo>
                    <a:pt x="5783580" y="2377440"/>
                  </a:moveTo>
                  <a:lnTo>
                    <a:pt x="5765800" y="2377440"/>
                  </a:lnTo>
                  <a:lnTo>
                    <a:pt x="5765800" y="3479800"/>
                  </a:lnTo>
                  <a:lnTo>
                    <a:pt x="17780" y="3479800"/>
                  </a:lnTo>
                  <a:lnTo>
                    <a:pt x="17780" y="2377440"/>
                  </a:lnTo>
                  <a:lnTo>
                    <a:pt x="0" y="2377440"/>
                  </a:lnTo>
                  <a:lnTo>
                    <a:pt x="0" y="3479800"/>
                  </a:lnTo>
                  <a:lnTo>
                    <a:pt x="0" y="3497580"/>
                  </a:lnTo>
                  <a:lnTo>
                    <a:pt x="5783580" y="3497580"/>
                  </a:lnTo>
                  <a:lnTo>
                    <a:pt x="5783580" y="3479800"/>
                  </a:lnTo>
                  <a:lnTo>
                    <a:pt x="5783580" y="2377440"/>
                  </a:lnTo>
                  <a:close/>
                </a:path>
                <a:path w="5783580" h="3497579">
                  <a:moveTo>
                    <a:pt x="578358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186180"/>
                  </a:lnTo>
                  <a:lnTo>
                    <a:pt x="17780" y="1186180"/>
                  </a:lnTo>
                  <a:lnTo>
                    <a:pt x="17780" y="17780"/>
                  </a:lnTo>
                  <a:lnTo>
                    <a:pt x="5765800" y="17780"/>
                  </a:lnTo>
                  <a:lnTo>
                    <a:pt x="5765800" y="1186180"/>
                  </a:lnTo>
                  <a:lnTo>
                    <a:pt x="5783580" y="1186180"/>
                  </a:lnTo>
                  <a:lnTo>
                    <a:pt x="5783580" y="17780"/>
                  </a:lnTo>
                  <a:lnTo>
                    <a:pt x="5783580" y="0"/>
                  </a:lnTo>
                  <a:close/>
                </a:path>
              </a:pathLst>
            </a:custGeom>
            <a:solidFill>
              <a:srgbClr val="96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697990" y="1697989"/>
              <a:ext cx="5748020" cy="3462020"/>
            </a:xfrm>
            <a:custGeom>
              <a:avLst/>
              <a:gdLst/>
              <a:ahLst/>
              <a:cxnLst/>
              <a:rect l="l" t="t" r="r" b="b"/>
              <a:pathLst>
                <a:path w="5748020" h="3462020">
                  <a:moveTo>
                    <a:pt x="5748020" y="2359660"/>
                  </a:moveTo>
                  <a:lnTo>
                    <a:pt x="5731510" y="2359660"/>
                  </a:lnTo>
                  <a:lnTo>
                    <a:pt x="5731510" y="3445510"/>
                  </a:lnTo>
                  <a:lnTo>
                    <a:pt x="16510" y="3445510"/>
                  </a:lnTo>
                  <a:lnTo>
                    <a:pt x="16510" y="2359660"/>
                  </a:lnTo>
                  <a:lnTo>
                    <a:pt x="0" y="2359660"/>
                  </a:lnTo>
                  <a:lnTo>
                    <a:pt x="0" y="3445510"/>
                  </a:lnTo>
                  <a:lnTo>
                    <a:pt x="0" y="3462020"/>
                  </a:lnTo>
                  <a:lnTo>
                    <a:pt x="5748020" y="3462020"/>
                  </a:lnTo>
                  <a:lnTo>
                    <a:pt x="5748020" y="3445510"/>
                  </a:lnTo>
                  <a:lnTo>
                    <a:pt x="5748020" y="2359660"/>
                  </a:lnTo>
                  <a:close/>
                </a:path>
                <a:path w="5748020" h="3462020">
                  <a:moveTo>
                    <a:pt x="57480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68400"/>
                  </a:lnTo>
                  <a:lnTo>
                    <a:pt x="16510" y="1168400"/>
                  </a:lnTo>
                  <a:lnTo>
                    <a:pt x="16510" y="16510"/>
                  </a:lnTo>
                  <a:lnTo>
                    <a:pt x="5731510" y="16510"/>
                  </a:lnTo>
                  <a:lnTo>
                    <a:pt x="5731510" y="1168400"/>
                  </a:lnTo>
                  <a:lnTo>
                    <a:pt x="5748020" y="1168400"/>
                  </a:lnTo>
                  <a:lnTo>
                    <a:pt x="5748020" y="16510"/>
                  </a:lnTo>
                  <a:lnTo>
                    <a:pt x="5748020" y="0"/>
                  </a:lnTo>
                  <a:close/>
                </a:path>
              </a:pathLst>
            </a:custGeom>
            <a:solidFill>
              <a:srgbClr val="97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14500" y="1714499"/>
              <a:ext cx="5715000" cy="3429000"/>
            </a:xfrm>
            <a:custGeom>
              <a:avLst/>
              <a:gdLst/>
              <a:ahLst/>
              <a:cxnLst/>
              <a:rect l="l" t="t" r="r" b="b"/>
              <a:pathLst>
                <a:path w="5715000" h="3429000">
                  <a:moveTo>
                    <a:pt x="5715000" y="2343150"/>
                  </a:moveTo>
                  <a:lnTo>
                    <a:pt x="5698490" y="2343150"/>
                  </a:lnTo>
                  <a:lnTo>
                    <a:pt x="5698490" y="3412490"/>
                  </a:lnTo>
                  <a:lnTo>
                    <a:pt x="16510" y="3412490"/>
                  </a:lnTo>
                  <a:lnTo>
                    <a:pt x="16510" y="2343150"/>
                  </a:lnTo>
                  <a:lnTo>
                    <a:pt x="0" y="2343150"/>
                  </a:lnTo>
                  <a:lnTo>
                    <a:pt x="0" y="3412490"/>
                  </a:lnTo>
                  <a:lnTo>
                    <a:pt x="0" y="3429000"/>
                  </a:lnTo>
                  <a:lnTo>
                    <a:pt x="5715000" y="3429000"/>
                  </a:lnTo>
                  <a:lnTo>
                    <a:pt x="5715000" y="3412490"/>
                  </a:lnTo>
                  <a:lnTo>
                    <a:pt x="5715000" y="2343150"/>
                  </a:lnTo>
                  <a:close/>
                </a:path>
                <a:path w="5715000" h="3429000">
                  <a:moveTo>
                    <a:pt x="57150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51890"/>
                  </a:lnTo>
                  <a:lnTo>
                    <a:pt x="16510" y="1151890"/>
                  </a:lnTo>
                  <a:lnTo>
                    <a:pt x="16510" y="16510"/>
                  </a:lnTo>
                  <a:lnTo>
                    <a:pt x="5698490" y="16510"/>
                  </a:lnTo>
                  <a:lnTo>
                    <a:pt x="5698490" y="1151890"/>
                  </a:lnTo>
                  <a:lnTo>
                    <a:pt x="5715000" y="1151890"/>
                  </a:lnTo>
                  <a:lnTo>
                    <a:pt x="5715000" y="1651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99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31009" y="1731009"/>
              <a:ext cx="5681980" cy="3395979"/>
            </a:xfrm>
            <a:custGeom>
              <a:avLst/>
              <a:gdLst/>
              <a:ahLst/>
              <a:cxnLst/>
              <a:rect l="l" t="t" r="r" b="b"/>
              <a:pathLst>
                <a:path w="5681980" h="3395979">
                  <a:moveTo>
                    <a:pt x="5681980" y="2326640"/>
                  </a:moveTo>
                  <a:lnTo>
                    <a:pt x="5664200" y="2326640"/>
                  </a:lnTo>
                  <a:lnTo>
                    <a:pt x="5664200" y="3378200"/>
                  </a:lnTo>
                  <a:lnTo>
                    <a:pt x="16510" y="3378200"/>
                  </a:lnTo>
                  <a:lnTo>
                    <a:pt x="16510" y="2326640"/>
                  </a:lnTo>
                  <a:lnTo>
                    <a:pt x="0" y="2326640"/>
                  </a:lnTo>
                  <a:lnTo>
                    <a:pt x="0" y="3378200"/>
                  </a:lnTo>
                  <a:lnTo>
                    <a:pt x="0" y="3395980"/>
                  </a:lnTo>
                  <a:lnTo>
                    <a:pt x="5681980" y="3395980"/>
                  </a:lnTo>
                  <a:lnTo>
                    <a:pt x="5681980" y="3378200"/>
                  </a:lnTo>
                  <a:lnTo>
                    <a:pt x="5681980" y="2326640"/>
                  </a:lnTo>
                  <a:close/>
                </a:path>
                <a:path w="5681980" h="3395979">
                  <a:moveTo>
                    <a:pt x="56819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35380"/>
                  </a:lnTo>
                  <a:lnTo>
                    <a:pt x="16510" y="1135380"/>
                  </a:lnTo>
                  <a:lnTo>
                    <a:pt x="16510" y="16510"/>
                  </a:lnTo>
                  <a:lnTo>
                    <a:pt x="5664200" y="16510"/>
                  </a:lnTo>
                  <a:lnTo>
                    <a:pt x="5664200" y="1135380"/>
                  </a:lnTo>
                  <a:lnTo>
                    <a:pt x="5681980" y="1135380"/>
                  </a:lnTo>
                  <a:lnTo>
                    <a:pt x="5681980" y="16510"/>
                  </a:lnTo>
                  <a:lnTo>
                    <a:pt x="5681980" y="0"/>
                  </a:lnTo>
                  <a:close/>
                </a:path>
              </a:pathLst>
            </a:custGeom>
            <a:solidFill>
              <a:srgbClr val="99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47520" y="1747519"/>
              <a:ext cx="5647690" cy="3361690"/>
            </a:xfrm>
            <a:custGeom>
              <a:avLst/>
              <a:gdLst/>
              <a:ahLst/>
              <a:cxnLst/>
              <a:rect l="l" t="t" r="r" b="b"/>
              <a:pathLst>
                <a:path w="5647690" h="3361690">
                  <a:moveTo>
                    <a:pt x="5647690" y="2310130"/>
                  </a:moveTo>
                  <a:lnTo>
                    <a:pt x="5631180" y="2310130"/>
                  </a:lnTo>
                  <a:lnTo>
                    <a:pt x="5631180" y="3345180"/>
                  </a:lnTo>
                  <a:lnTo>
                    <a:pt x="17780" y="3345180"/>
                  </a:lnTo>
                  <a:lnTo>
                    <a:pt x="17780" y="2310130"/>
                  </a:lnTo>
                  <a:lnTo>
                    <a:pt x="0" y="2310130"/>
                  </a:lnTo>
                  <a:lnTo>
                    <a:pt x="0" y="3345180"/>
                  </a:lnTo>
                  <a:lnTo>
                    <a:pt x="0" y="3361690"/>
                  </a:lnTo>
                  <a:lnTo>
                    <a:pt x="5647690" y="3361690"/>
                  </a:lnTo>
                  <a:lnTo>
                    <a:pt x="5647690" y="3345180"/>
                  </a:lnTo>
                  <a:lnTo>
                    <a:pt x="5647690" y="2310130"/>
                  </a:lnTo>
                  <a:close/>
                </a:path>
                <a:path w="5647690" h="3361690">
                  <a:moveTo>
                    <a:pt x="56476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118870"/>
                  </a:lnTo>
                  <a:lnTo>
                    <a:pt x="17780" y="1118870"/>
                  </a:lnTo>
                  <a:lnTo>
                    <a:pt x="17780" y="17780"/>
                  </a:lnTo>
                  <a:lnTo>
                    <a:pt x="5631180" y="17780"/>
                  </a:lnTo>
                  <a:lnTo>
                    <a:pt x="5631180" y="1118870"/>
                  </a:lnTo>
                  <a:lnTo>
                    <a:pt x="5647690" y="1118870"/>
                  </a:lnTo>
                  <a:lnTo>
                    <a:pt x="5647690" y="17780"/>
                  </a:lnTo>
                  <a:lnTo>
                    <a:pt x="5647690" y="0"/>
                  </a:lnTo>
                  <a:close/>
                </a:path>
              </a:pathLst>
            </a:custGeom>
            <a:solidFill>
              <a:srgbClr val="9A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765300" y="1765299"/>
              <a:ext cx="5613400" cy="3327400"/>
            </a:xfrm>
            <a:custGeom>
              <a:avLst/>
              <a:gdLst/>
              <a:ahLst/>
              <a:cxnLst/>
              <a:rect l="l" t="t" r="r" b="b"/>
              <a:pathLst>
                <a:path w="5613400" h="3327400">
                  <a:moveTo>
                    <a:pt x="5613400" y="2292350"/>
                  </a:moveTo>
                  <a:lnTo>
                    <a:pt x="5596890" y="2292350"/>
                  </a:lnTo>
                  <a:lnTo>
                    <a:pt x="5596890" y="3310890"/>
                  </a:lnTo>
                  <a:lnTo>
                    <a:pt x="16510" y="3310890"/>
                  </a:lnTo>
                  <a:lnTo>
                    <a:pt x="16510" y="2292350"/>
                  </a:lnTo>
                  <a:lnTo>
                    <a:pt x="0" y="2292350"/>
                  </a:lnTo>
                  <a:lnTo>
                    <a:pt x="0" y="3310890"/>
                  </a:lnTo>
                  <a:lnTo>
                    <a:pt x="0" y="3327400"/>
                  </a:lnTo>
                  <a:lnTo>
                    <a:pt x="5613400" y="3327400"/>
                  </a:lnTo>
                  <a:lnTo>
                    <a:pt x="5613400" y="3310890"/>
                  </a:lnTo>
                  <a:lnTo>
                    <a:pt x="5613400" y="2292350"/>
                  </a:lnTo>
                  <a:close/>
                </a:path>
                <a:path w="5613400" h="3327400">
                  <a:moveTo>
                    <a:pt x="56134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01090"/>
                  </a:lnTo>
                  <a:lnTo>
                    <a:pt x="16510" y="1101090"/>
                  </a:lnTo>
                  <a:lnTo>
                    <a:pt x="16510" y="16510"/>
                  </a:lnTo>
                  <a:lnTo>
                    <a:pt x="5596890" y="16510"/>
                  </a:lnTo>
                  <a:lnTo>
                    <a:pt x="5596890" y="1101090"/>
                  </a:lnTo>
                  <a:lnTo>
                    <a:pt x="5613400" y="1101090"/>
                  </a:lnTo>
                  <a:lnTo>
                    <a:pt x="5613400" y="16510"/>
                  </a:lnTo>
                  <a:lnTo>
                    <a:pt x="5613400" y="0"/>
                  </a:lnTo>
                  <a:close/>
                </a:path>
              </a:pathLst>
            </a:custGeom>
            <a:solidFill>
              <a:srgbClr val="9B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81809" y="1781809"/>
              <a:ext cx="5580380" cy="3294379"/>
            </a:xfrm>
            <a:custGeom>
              <a:avLst/>
              <a:gdLst/>
              <a:ahLst/>
              <a:cxnLst/>
              <a:rect l="l" t="t" r="r" b="b"/>
              <a:pathLst>
                <a:path w="5580380" h="3294379">
                  <a:moveTo>
                    <a:pt x="5580380" y="2275840"/>
                  </a:moveTo>
                  <a:lnTo>
                    <a:pt x="5563870" y="2275840"/>
                  </a:lnTo>
                  <a:lnTo>
                    <a:pt x="5563870" y="3277870"/>
                  </a:lnTo>
                  <a:lnTo>
                    <a:pt x="16510" y="3277870"/>
                  </a:lnTo>
                  <a:lnTo>
                    <a:pt x="16510" y="2275840"/>
                  </a:lnTo>
                  <a:lnTo>
                    <a:pt x="0" y="227584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5580380" y="3294380"/>
                  </a:lnTo>
                  <a:lnTo>
                    <a:pt x="5580380" y="3277882"/>
                  </a:lnTo>
                  <a:lnTo>
                    <a:pt x="5580380" y="2275840"/>
                  </a:lnTo>
                  <a:close/>
                </a:path>
                <a:path w="5580380" h="3294379">
                  <a:moveTo>
                    <a:pt x="55803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084580"/>
                  </a:lnTo>
                  <a:lnTo>
                    <a:pt x="16510" y="1084580"/>
                  </a:lnTo>
                  <a:lnTo>
                    <a:pt x="16510" y="16510"/>
                  </a:lnTo>
                  <a:lnTo>
                    <a:pt x="5563870" y="16510"/>
                  </a:lnTo>
                  <a:lnTo>
                    <a:pt x="5563870" y="1084580"/>
                  </a:lnTo>
                  <a:lnTo>
                    <a:pt x="5580380" y="1084580"/>
                  </a:lnTo>
                  <a:lnTo>
                    <a:pt x="5580380" y="16510"/>
                  </a:lnTo>
                  <a:lnTo>
                    <a:pt x="5580380" y="0"/>
                  </a:lnTo>
                  <a:close/>
                </a:path>
              </a:pathLst>
            </a:custGeom>
            <a:solidFill>
              <a:srgbClr val="9C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98320" y="1798319"/>
              <a:ext cx="5547360" cy="3261360"/>
            </a:xfrm>
            <a:custGeom>
              <a:avLst/>
              <a:gdLst/>
              <a:ahLst/>
              <a:cxnLst/>
              <a:rect l="l" t="t" r="r" b="b"/>
              <a:pathLst>
                <a:path w="5547359" h="3261360">
                  <a:moveTo>
                    <a:pt x="5547360" y="2259330"/>
                  </a:moveTo>
                  <a:lnTo>
                    <a:pt x="5529580" y="2259330"/>
                  </a:lnTo>
                  <a:lnTo>
                    <a:pt x="5529580" y="3243580"/>
                  </a:lnTo>
                  <a:lnTo>
                    <a:pt x="16510" y="3243580"/>
                  </a:lnTo>
                  <a:lnTo>
                    <a:pt x="16510" y="2259330"/>
                  </a:lnTo>
                  <a:lnTo>
                    <a:pt x="0" y="2259330"/>
                  </a:lnTo>
                  <a:lnTo>
                    <a:pt x="0" y="3243580"/>
                  </a:lnTo>
                  <a:lnTo>
                    <a:pt x="0" y="3261360"/>
                  </a:lnTo>
                  <a:lnTo>
                    <a:pt x="5547360" y="3261360"/>
                  </a:lnTo>
                  <a:lnTo>
                    <a:pt x="5547360" y="3243580"/>
                  </a:lnTo>
                  <a:lnTo>
                    <a:pt x="5547360" y="2259330"/>
                  </a:lnTo>
                  <a:close/>
                </a:path>
                <a:path w="5547359" h="3261360">
                  <a:moveTo>
                    <a:pt x="55473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068070"/>
                  </a:lnTo>
                  <a:lnTo>
                    <a:pt x="16510" y="1068070"/>
                  </a:lnTo>
                  <a:lnTo>
                    <a:pt x="16510" y="16510"/>
                  </a:lnTo>
                  <a:lnTo>
                    <a:pt x="5529580" y="16510"/>
                  </a:lnTo>
                  <a:lnTo>
                    <a:pt x="5529580" y="1068070"/>
                  </a:lnTo>
                  <a:lnTo>
                    <a:pt x="5547360" y="1068070"/>
                  </a:lnTo>
                  <a:lnTo>
                    <a:pt x="5547360" y="16510"/>
                  </a:lnTo>
                  <a:lnTo>
                    <a:pt x="5547360" y="0"/>
                  </a:lnTo>
                  <a:close/>
                </a:path>
              </a:pathLst>
            </a:custGeom>
            <a:solidFill>
              <a:srgbClr val="9D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14830" y="1814829"/>
              <a:ext cx="5513070" cy="3227070"/>
            </a:xfrm>
            <a:custGeom>
              <a:avLst/>
              <a:gdLst/>
              <a:ahLst/>
              <a:cxnLst/>
              <a:rect l="l" t="t" r="r" b="b"/>
              <a:pathLst>
                <a:path w="5513070" h="3227070">
                  <a:moveTo>
                    <a:pt x="5513070" y="2242820"/>
                  </a:moveTo>
                  <a:lnTo>
                    <a:pt x="5496560" y="2242820"/>
                  </a:lnTo>
                  <a:lnTo>
                    <a:pt x="5496560" y="3210560"/>
                  </a:lnTo>
                  <a:lnTo>
                    <a:pt x="17780" y="3210560"/>
                  </a:lnTo>
                  <a:lnTo>
                    <a:pt x="17780" y="2242820"/>
                  </a:lnTo>
                  <a:lnTo>
                    <a:pt x="0" y="2242820"/>
                  </a:lnTo>
                  <a:lnTo>
                    <a:pt x="0" y="3210560"/>
                  </a:lnTo>
                  <a:lnTo>
                    <a:pt x="0" y="3227070"/>
                  </a:lnTo>
                  <a:lnTo>
                    <a:pt x="5513070" y="3227070"/>
                  </a:lnTo>
                  <a:lnTo>
                    <a:pt x="5513070" y="3210572"/>
                  </a:lnTo>
                  <a:lnTo>
                    <a:pt x="5513070" y="2242820"/>
                  </a:lnTo>
                  <a:close/>
                </a:path>
                <a:path w="5513070" h="3227070">
                  <a:moveTo>
                    <a:pt x="55130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051560"/>
                  </a:lnTo>
                  <a:lnTo>
                    <a:pt x="17780" y="1051560"/>
                  </a:lnTo>
                  <a:lnTo>
                    <a:pt x="17780" y="17780"/>
                  </a:lnTo>
                  <a:lnTo>
                    <a:pt x="5496560" y="17780"/>
                  </a:lnTo>
                  <a:lnTo>
                    <a:pt x="5496560" y="1051560"/>
                  </a:lnTo>
                  <a:lnTo>
                    <a:pt x="5513070" y="1051560"/>
                  </a:lnTo>
                  <a:lnTo>
                    <a:pt x="5513070" y="17780"/>
                  </a:lnTo>
                  <a:lnTo>
                    <a:pt x="5513070" y="0"/>
                  </a:lnTo>
                  <a:close/>
                </a:path>
              </a:pathLst>
            </a:custGeom>
            <a:solidFill>
              <a:srgbClr val="9E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32609" y="1832609"/>
              <a:ext cx="5478780" cy="3192780"/>
            </a:xfrm>
            <a:custGeom>
              <a:avLst/>
              <a:gdLst/>
              <a:ahLst/>
              <a:cxnLst/>
              <a:rect l="l" t="t" r="r" b="b"/>
              <a:pathLst>
                <a:path w="5478780" h="3192779">
                  <a:moveTo>
                    <a:pt x="5478780" y="2225040"/>
                  </a:moveTo>
                  <a:lnTo>
                    <a:pt x="5462270" y="2225040"/>
                  </a:lnTo>
                  <a:lnTo>
                    <a:pt x="5462270" y="3176270"/>
                  </a:lnTo>
                  <a:lnTo>
                    <a:pt x="16510" y="3176270"/>
                  </a:lnTo>
                  <a:lnTo>
                    <a:pt x="16510" y="2225040"/>
                  </a:lnTo>
                  <a:lnTo>
                    <a:pt x="0" y="2225040"/>
                  </a:lnTo>
                  <a:lnTo>
                    <a:pt x="0" y="3176270"/>
                  </a:lnTo>
                  <a:lnTo>
                    <a:pt x="0" y="3192780"/>
                  </a:lnTo>
                  <a:lnTo>
                    <a:pt x="5478780" y="3192780"/>
                  </a:lnTo>
                  <a:lnTo>
                    <a:pt x="5478780" y="3176270"/>
                  </a:lnTo>
                  <a:lnTo>
                    <a:pt x="5478780" y="2225040"/>
                  </a:lnTo>
                  <a:close/>
                </a:path>
                <a:path w="5478780" h="3192779">
                  <a:moveTo>
                    <a:pt x="54787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033780"/>
                  </a:lnTo>
                  <a:lnTo>
                    <a:pt x="16510" y="1033780"/>
                  </a:lnTo>
                  <a:lnTo>
                    <a:pt x="16510" y="16510"/>
                  </a:lnTo>
                  <a:lnTo>
                    <a:pt x="5462270" y="16510"/>
                  </a:lnTo>
                  <a:lnTo>
                    <a:pt x="5462270" y="1033780"/>
                  </a:lnTo>
                  <a:lnTo>
                    <a:pt x="5478780" y="1033780"/>
                  </a:lnTo>
                  <a:lnTo>
                    <a:pt x="5478780" y="16510"/>
                  </a:lnTo>
                  <a:lnTo>
                    <a:pt x="5478780" y="0"/>
                  </a:lnTo>
                  <a:close/>
                </a:path>
              </a:pathLst>
            </a:custGeom>
            <a:solidFill>
              <a:srgbClr val="9F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49120" y="1849119"/>
              <a:ext cx="5445760" cy="3159760"/>
            </a:xfrm>
            <a:custGeom>
              <a:avLst/>
              <a:gdLst/>
              <a:ahLst/>
              <a:cxnLst/>
              <a:rect l="l" t="t" r="r" b="b"/>
              <a:pathLst>
                <a:path w="5445759" h="3159760">
                  <a:moveTo>
                    <a:pt x="5445760" y="2208530"/>
                  </a:moveTo>
                  <a:lnTo>
                    <a:pt x="5429250" y="2208530"/>
                  </a:lnTo>
                  <a:lnTo>
                    <a:pt x="5429250" y="3143250"/>
                  </a:lnTo>
                  <a:lnTo>
                    <a:pt x="16510" y="3143250"/>
                  </a:lnTo>
                  <a:lnTo>
                    <a:pt x="16510" y="2208530"/>
                  </a:lnTo>
                  <a:lnTo>
                    <a:pt x="0" y="2208530"/>
                  </a:lnTo>
                  <a:lnTo>
                    <a:pt x="0" y="3143250"/>
                  </a:lnTo>
                  <a:lnTo>
                    <a:pt x="0" y="3159760"/>
                  </a:lnTo>
                  <a:lnTo>
                    <a:pt x="5445760" y="3159760"/>
                  </a:lnTo>
                  <a:lnTo>
                    <a:pt x="5445760" y="3143250"/>
                  </a:lnTo>
                  <a:lnTo>
                    <a:pt x="5445760" y="2208530"/>
                  </a:lnTo>
                  <a:close/>
                </a:path>
                <a:path w="5445759" h="3159760">
                  <a:moveTo>
                    <a:pt x="54457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017270"/>
                  </a:lnTo>
                  <a:lnTo>
                    <a:pt x="16510" y="1017270"/>
                  </a:lnTo>
                  <a:lnTo>
                    <a:pt x="16510" y="16510"/>
                  </a:lnTo>
                  <a:lnTo>
                    <a:pt x="5429250" y="16510"/>
                  </a:lnTo>
                  <a:lnTo>
                    <a:pt x="5429250" y="1017270"/>
                  </a:lnTo>
                  <a:lnTo>
                    <a:pt x="5445760" y="1017270"/>
                  </a:lnTo>
                  <a:lnTo>
                    <a:pt x="5445760" y="16510"/>
                  </a:lnTo>
                  <a:lnTo>
                    <a:pt x="5445760" y="0"/>
                  </a:lnTo>
                  <a:close/>
                </a:path>
              </a:pathLst>
            </a:custGeom>
            <a:solidFill>
              <a:srgbClr val="A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65630" y="1865629"/>
              <a:ext cx="5412740" cy="3126740"/>
            </a:xfrm>
            <a:custGeom>
              <a:avLst/>
              <a:gdLst/>
              <a:ahLst/>
              <a:cxnLst/>
              <a:rect l="l" t="t" r="r" b="b"/>
              <a:pathLst>
                <a:path w="5412740" h="3126740">
                  <a:moveTo>
                    <a:pt x="5412740" y="2192020"/>
                  </a:moveTo>
                  <a:lnTo>
                    <a:pt x="5394960" y="2192020"/>
                  </a:lnTo>
                  <a:lnTo>
                    <a:pt x="5394960" y="3108960"/>
                  </a:lnTo>
                  <a:lnTo>
                    <a:pt x="16510" y="3108960"/>
                  </a:lnTo>
                  <a:lnTo>
                    <a:pt x="16510" y="2192020"/>
                  </a:lnTo>
                  <a:lnTo>
                    <a:pt x="0" y="2192020"/>
                  </a:lnTo>
                  <a:lnTo>
                    <a:pt x="0" y="3108960"/>
                  </a:lnTo>
                  <a:lnTo>
                    <a:pt x="0" y="3126740"/>
                  </a:lnTo>
                  <a:lnTo>
                    <a:pt x="5412740" y="3126740"/>
                  </a:lnTo>
                  <a:lnTo>
                    <a:pt x="5412740" y="3108960"/>
                  </a:lnTo>
                  <a:lnTo>
                    <a:pt x="5412740" y="2192020"/>
                  </a:lnTo>
                  <a:close/>
                </a:path>
                <a:path w="5412740" h="3126740">
                  <a:moveTo>
                    <a:pt x="54127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000760"/>
                  </a:lnTo>
                  <a:lnTo>
                    <a:pt x="16510" y="1000760"/>
                  </a:lnTo>
                  <a:lnTo>
                    <a:pt x="16510" y="16510"/>
                  </a:lnTo>
                  <a:lnTo>
                    <a:pt x="5394960" y="16510"/>
                  </a:lnTo>
                  <a:lnTo>
                    <a:pt x="5394960" y="1000760"/>
                  </a:lnTo>
                  <a:lnTo>
                    <a:pt x="5412740" y="1000760"/>
                  </a:lnTo>
                  <a:lnTo>
                    <a:pt x="5412740" y="16510"/>
                  </a:lnTo>
                  <a:lnTo>
                    <a:pt x="5412740" y="0"/>
                  </a:lnTo>
                  <a:close/>
                </a:path>
              </a:pathLst>
            </a:custGeom>
            <a:solidFill>
              <a:srgbClr val="A1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82140" y="1882139"/>
              <a:ext cx="5378450" cy="3092450"/>
            </a:xfrm>
            <a:custGeom>
              <a:avLst/>
              <a:gdLst/>
              <a:ahLst/>
              <a:cxnLst/>
              <a:rect l="l" t="t" r="r" b="b"/>
              <a:pathLst>
                <a:path w="5378450" h="3092450">
                  <a:moveTo>
                    <a:pt x="5378450" y="2175510"/>
                  </a:moveTo>
                  <a:lnTo>
                    <a:pt x="5361940" y="2175510"/>
                  </a:lnTo>
                  <a:lnTo>
                    <a:pt x="5361940" y="3075940"/>
                  </a:lnTo>
                  <a:lnTo>
                    <a:pt x="16510" y="3075940"/>
                  </a:lnTo>
                  <a:lnTo>
                    <a:pt x="16510" y="2175510"/>
                  </a:lnTo>
                  <a:lnTo>
                    <a:pt x="0" y="2175510"/>
                  </a:lnTo>
                  <a:lnTo>
                    <a:pt x="0" y="3075940"/>
                  </a:lnTo>
                  <a:lnTo>
                    <a:pt x="0" y="3092450"/>
                  </a:lnTo>
                  <a:lnTo>
                    <a:pt x="5378450" y="3092450"/>
                  </a:lnTo>
                  <a:lnTo>
                    <a:pt x="5378450" y="3075940"/>
                  </a:lnTo>
                  <a:lnTo>
                    <a:pt x="5378450" y="2175510"/>
                  </a:lnTo>
                  <a:close/>
                </a:path>
                <a:path w="5378450" h="3092450">
                  <a:moveTo>
                    <a:pt x="537845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84250"/>
                  </a:lnTo>
                  <a:lnTo>
                    <a:pt x="16510" y="984250"/>
                  </a:lnTo>
                  <a:lnTo>
                    <a:pt x="16510" y="16510"/>
                  </a:lnTo>
                  <a:lnTo>
                    <a:pt x="5361940" y="16510"/>
                  </a:lnTo>
                  <a:lnTo>
                    <a:pt x="5361940" y="984250"/>
                  </a:lnTo>
                  <a:lnTo>
                    <a:pt x="5378450" y="984250"/>
                  </a:lnTo>
                  <a:lnTo>
                    <a:pt x="5378450" y="16510"/>
                  </a:lnTo>
                  <a:lnTo>
                    <a:pt x="5378450" y="0"/>
                  </a:lnTo>
                  <a:close/>
                </a:path>
              </a:pathLst>
            </a:custGeom>
            <a:solidFill>
              <a:srgbClr val="A2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898650" y="1898649"/>
              <a:ext cx="5345430" cy="3059430"/>
            </a:xfrm>
            <a:custGeom>
              <a:avLst/>
              <a:gdLst/>
              <a:ahLst/>
              <a:cxnLst/>
              <a:rect l="l" t="t" r="r" b="b"/>
              <a:pathLst>
                <a:path w="5345430" h="3059429">
                  <a:moveTo>
                    <a:pt x="5345430" y="2159000"/>
                  </a:moveTo>
                  <a:lnTo>
                    <a:pt x="5328920" y="2159000"/>
                  </a:lnTo>
                  <a:lnTo>
                    <a:pt x="5328920" y="3042920"/>
                  </a:lnTo>
                  <a:lnTo>
                    <a:pt x="17780" y="3042920"/>
                  </a:lnTo>
                  <a:lnTo>
                    <a:pt x="17780" y="2159000"/>
                  </a:lnTo>
                  <a:lnTo>
                    <a:pt x="0" y="2159000"/>
                  </a:lnTo>
                  <a:lnTo>
                    <a:pt x="0" y="3042920"/>
                  </a:lnTo>
                  <a:lnTo>
                    <a:pt x="0" y="3059430"/>
                  </a:lnTo>
                  <a:lnTo>
                    <a:pt x="5345430" y="3059430"/>
                  </a:lnTo>
                  <a:lnTo>
                    <a:pt x="5345430" y="3042920"/>
                  </a:lnTo>
                  <a:lnTo>
                    <a:pt x="5345430" y="2159000"/>
                  </a:lnTo>
                  <a:close/>
                </a:path>
                <a:path w="5345430" h="3059429">
                  <a:moveTo>
                    <a:pt x="53454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967740"/>
                  </a:lnTo>
                  <a:lnTo>
                    <a:pt x="17780" y="967740"/>
                  </a:lnTo>
                  <a:lnTo>
                    <a:pt x="17780" y="17780"/>
                  </a:lnTo>
                  <a:lnTo>
                    <a:pt x="5328920" y="17780"/>
                  </a:lnTo>
                  <a:lnTo>
                    <a:pt x="5328920" y="967740"/>
                  </a:lnTo>
                  <a:lnTo>
                    <a:pt x="5345430" y="967740"/>
                  </a:lnTo>
                  <a:lnTo>
                    <a:pt x="5345430" y="17780"/>
                  </a:lnTo>
                  <a:lnTo>
                    <a:pt x="5345430" y="0"/>
                  </a:lnTo>
                  <a:close/>
                </a:path>
              </a:pathLst>
            </a:custGeom>
            <a:solidFill>
              <a:srgbClr val="A3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916430" y="1916429"/>
              <a:ext cx="5311140" cy="3025140"/>
            </a:xfrm>
            <a:custGeom>
              <a:avLst/>
              <a:gdLst/>
              <a:ahLst/>
              <a:cxnLst/>
              <a:rect l="l" t="t" r="r" b="b"/>
              <a:pathLst>
                <a:path w="5311140" h="3025140">
                  <a:moveTo>
                    <a:pt x="5311140" y="2141220"/>
                  </a:moveTo>
                  <a:lnTo>
                    <a:pt x="5294630" y="2141220"/>
                  </a:lnTo>
                  <a:lnTo>
                    <a:pt x="5294630" y="3008630"/>
                  </a:lnTo>
                  <a:lnTo>
                    <a:pt x="16510" y="3008630"/>
                  </a:lnTo>
                  <a:lnTo>
                    <a:pt x="16510" y="2141220"/>
                  </a:lnTo>
                  <a:lnTo>
                    <a:pt x="0" y="2141220"/>
                  </a:lnTo>
                  <a:lnTo>
                    <a:pt x="0" y="3008630"/>
                  </a:lnTo>
                  <a:lnTo>
                    <a:pt x="0" y="3025140"/>
                  </a:lnTo>
                  <a:lnTo>
                    <a:pt x="5311140" y="3025140"/>
                  </a:lnTo>
                  <a:lnTo>
                    <a:pt x="5311140" y="3008630"/>
                  </a:lnTo>
                  <a:lnTo>
                    <a:pt x="5311140" y="2141220"/>
                  </a:lnTo>
                  <a:close/>
                </a:path>
                <a:path w="5311140" h="3025140">
                  <a:moveTo>
                    <a:pt x="53111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49960"/>
                  </a:lnTo>
                  <a:lnTo>
                    <a:pt x="16510" y="949960"/>
                  </a:lnTo>
                  <a:lnTo>
                    <a:pt x="16510" y="16510"/>
                  </a:lnTo>
                  <a:lnTo>
                    <a:pt x="5294630" y="16510"/>
                  </a:lnTo>
                  <a:lnTo>
                    <a:pt x="5294630" y="949960"/>
                  </a:lnTo>
                  <a:lnTo>
                    <a:pt x="5311140" y="949960"/>
                  </a:lnTo>
                  <a:lnTo>
                    <a:pt x="5311140" y="16510"/>
                  </a:lnTo>
                  <a:lnTo>
                    <a:pt x="5311140" y="0"/>
                  </a:lnTo>
                  <a:close/>
                </a:path>
              </a:pathLst>
            </a:custGeom>
            <a:solidFill>
              <a:srgbClr val="A4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932940" y="1932939"/>
              <a:ext cx="5278120" cy="2992120"/>
            </a:xfrm>
            <a:custGeom>
              <a:avLst/>
              <a:gdLst/>
              <a:ahLst/>
              <a:cxnLst/>
              <a:rect l="l" t="t" r="r" b="b"/>
              <a:pathLst>
                <a:path w="5278120" h="2992120">
                  <a:moveTo>
                    <a:pt x="5278120" y="2124710"/>
                  </a:moveTo>
                  <a:lnTo>
                    <a:pt x="5260340" y="2124710"/>
                  </a:lnTo>
                  <a:lnTo>
                    <a:pt x="5260340" y="2974340"/>
                  </a:lnTo>
                  <a:lnTo>
                    <a:pt x="16510" y="2974340"/>
                  </a:lnTo>
                  <a:lnTo>
                    <a:pt x="16510" y="2124710"/>
                  </a:lnTo>
                  <a:lnTo>
                    <a:pt x="0" y="2124710"/>
                  </a:lnTo>
                  <a:lnTo>
                    <a:pt x="0" y="2974340"/>
                  </a:lnTo>
                  <a:lnTo>
                    <a:pt x="0" y="2992120"/>
                  </a:lnTo>
                  <a:lnTo>
                    <a:pt x="5278120" y="2992120"/>
                  </a:lnTo>
                  <a:lnTo>
                    <a:pt x="5278120" y="2974340"/>
                  </a:lnTo>
                  <a:lnTo>
                    <a:pt x="5278120" y="2124710"/>
                  </a:lnTo>
                  <a:close/>
                </a:path>
                <a:path w="5278120" h="2992120">
                  <a:moveTo>
                    <a:pt x="52781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33450"/>
                  </a:lnTo>
                  <a:lnTo>
                    <a:pt x="16510" y="933450"/>
                  </a:lnTo>
                  <a:lnTo>
                    <a:pt x="16510" y="16510"/>
                  </a:lnTo>
                  <a:lnTo>
                    <a:pt x="5260340" y="16510"/>
                  </a:lnTo>
                  <a:lnTo>
                    <a:pt x="5260340" y="933450"/>
                  </a:lnTo>
                  <a:lnTo>
                    <a:pt x="5278120" y="933450"/>
                  </a:lnTo>
                  <a:lnTo>
                    <a:pt x="5278120" y="16510"/>
                  </a:lnTo>
                  <a:lnTo>
                    <a:pt x="5278120" y="0"/>
                  </a:lnTo>
                  <a:close/>
                </a:path>
              </a:pathLst>
            </a:custGeom>
            <a:solidFill>
              <a:srgbClr val="A5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949450" y="1949449"/>
              <a:ext cx="5243830" cy="2957830"/>
            </a:xfrm>
            <a:custGeom>
              <a:avLst/>
              <a:gdLst/>
              <a:ahLst/>
              <a:cxnLst/>
              <a:rect l="l" t="t" r="r" b="b"/>
              <a:pathLst>
                <a:path w="5243830" h="2957829">
                  <a:moveTo>
                    <a:pt x="5243830" y="2108200"/>
                  </a:moveTo>
                  <a:lnTo>
                    <a:pt x="5227320" y="2108200"/>
                  </a:lnTo>
                  <a:lnTo>
                    <a:pt x="5227320" y="2941320"/>
                  </a:lnTo>
                  <a:lnTo>
                    <a:pt x="16510" y="2941320"/>
                  </a:lnTo>
                  <a:lnTo>
                    <a:pt x="16510" y="2108200"/>
                  </a:lnTo>
                  <a:lnTo>
                    <a:pt x="0" y="2108200"/>
                  </a:lnTo>
                  <a:lnTo>
                    <a:pt x="0" y="2941320"/>
                  </a:lnTo>
                  <a:lnTo>
                    <a:pt x="0" y="2957830"/>
                  </a:lnTo>
                  <a:lnTo>
                    <a:pt x="5243830" y="2957830"/>
                  </a:lnTo>
                  <a:lnTo>
                    <a:pt x="5243830" y="2941332"/>
                  </a:lnTo>
                  <a:lnTo>
                    <a:pt x="5243830" y="2108200"/>
                  </a:lnTo>
                  <a:close/>
                </a:path>
                <a:path w="5243830" h="2957829">
                  <a:moveTo>
                    <a:pt x="524383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16940"/>
                  </a:lnTo>
                  <a:lnTo>
                    <a:pt x="16510" y="916940"/>
                  </a:lnTo>
                  <a:lnTo>
                    <a:pt x="16510" y="16510"/>
                  </a:lnTo>
                  <a:lnTo>
                    <a:pt x="5227320" y="16510"/>
                  </a:lnTo>
                  <a:lnTo>
                    <a:pt x="5227320" y="916940"/>
                  </a:lnTo>
                  <a:lnTo>
                    <a:pt x="5243830" y="916940"/>
                  </a:lnTo>
                  <a:lnTo>
                    <a:pt x="5243830" y="16510"/>
                  </a:lnTo>
                  <a:lnTo>
                    <a:pt x="5243830" y="0"/>
                  </a:lnTo>
                  <a:close/>
                </a:path>
              </a:pathLst>
            </a:custGeom>
            <a:solidFill>
              <a:srgbClr val="A6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965959" y="1965959"/>
              <a:ext cx="5210810" cy="2924810"/>
            </a:xfrm>
            <a:custGeom>
              <a:avLst/>
              <a:gdLst/>
              <a:ahLst/>
              <a:cxnLst/>
              <a:rect l="l" t="t" r="r" b="b"/>
              <a:pathLst>
                <a:path w="5210809" h="2924810">
                  <a:moveTo>
                    <a:pt x="5210810" y="2091690"/>
                  </a:moveTo>
                  <a:lnTo>
                    <a:pt x="5194300" y="2091690"/>
                  </a:lnTo>
                  <a:lnTo>
                    <a:pt x="5194300" y="2908300"/>
                  </a:lnTo>
                  <a:lnTo>
                    <a:pt x="17780" y="2908300"/>
                  </a:lnTo>
                  <a:lnTo>
                    <a:pt x="17780" y="2091690"/>
                  </a:lnTo>
                  <a:lnTo>
                    <a:pt x="0" y="2091690"/>
                  </a:lnTo>
                  <a:lnTo>
                    <a:pt x="0" y="2908300"/>
                  </a:lnTo>
                  <a:lnTo>
                    <a:pt x="0" y="2924810"/>
                  </a:lnTo>
                  <a:lnTo>
                    <a:pt x="5210810" y="2924810"/>
                  </a:lnTo>
                  <a:lnTo>
                    <a:pt x="5210810" y="2908300"/>
                  </a:lnTo>
                  <a:lnTo>
                    <a:pt x="5210810" y="2091690"/>
                  </a:lnTo>
                  <a:close/>
                </a:path>
                <a:path w="5210809" h="2924810">
                  <a:moveTo>
                    <a:pt x="52108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900430"/>
                  </a:lnTo>
                  <a:lnTo>
                    <a:pt x="17780" y="900430"/>
                  </a:lnTo>
                  <a:lnTo>
                    <a:pt x="17780" y="17780"/>
                  </a:lnTo>
                  <a:lnTo>
                    <a:pt x="5194300" y="17780"/>
                  </a:lnTo>
                  <a:lnTo>
                    <a:pt x="5194300" y="900430"/>
                  </a:lnTo>
                  <a:lnTo>
                    <a:pt x="5210810" y="900430"/>
                  </a:lnTo>
                  <a:lnTo>
                    <a:pt x="5210810" y="17780"/>
                  </a:lnTo>
                  <a:lnTo>
                    <a:pt x="5210810" y="0"/>
                  </a:lnTo>
                  <a:close/>
                </a:path>
              </a:pathLst>
            </a:custGeom>
            <a:solidFill>
              <a:srgbClr val="A7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983740" y="1983739"/>
              <a:ext cx="5176520" cy="2890520"/>
            </a:xfrm>
            <a:custGeom>
              <a:avLst/>
              <a:gdLst/>
              <a:ahLst/>
              <a:cxnLst/>
              <a:rect l="l" t="t" r="r" b="b"/>
              <a:pathLst>
                <a:path w="5176520" h="2890520">
                  <a:moveTo>
                    <a:pt x="5176520" y="2073910"/>
                  </a:moveTo>
                  <a:lnTo>
                    <a:pt x="5160010" y="2073910"/>
                  </a:lnTo>
                  <a:lnTo>
                    <a:pt x="5160010" y="2874010"/>
                  </a:lnTo>
                  <a:lnTo>
                    <a:pt x="16510" y="2874010"/>
                  </a:lnTo>
                  <a:lnTo>
                    <a:pt x="16510" y="2073910"/>
                  </a:lnTo>
                  <a:lnTo>
                    <a:pt x="0" y="2073910"/>
                  </a:lnTo>
                  <a:lnTo>
                    <a:pt x="0" y="2874010"/>
                  </a:lnTo>
                  <a:lnTo>
                    <a:pt x="0" y="2890520"/>
                  </a:lnTo>
                  <a:lnTo>
                    <a:pt x="5176520" y="2890520"/>
                  </a:lnTo>
                  <a:lnTo>
                    <a:pt x="5176520" y="2874010"/>
                  </a:lnTo>
                  <a:lnTo>
                    <a:pt x="5176520" y="2073910"/>
                  </a:lnTo>
                  <a:close/>
                </a:path>
                <a:path w="5176520" h="2890520">
                  <a:moveTo>
                    <a:pt x="51765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882650"/>
                  </a:lnTo>
                  <a:lnTo>
                    <a:pt x="16510" y="882650"/>
                  </a:lnTo>
                  <a:lnTo>
                    <a:pt x="16510" y="16510"/>
                  </a:lnTo>
                  <a:lnTo>
                    <a:pt x="5160010" y="16510"/>
                  </a:lnTo>
                  <a:lnTo>
                    <a:pt x="5160010" y="882650"/>
                  </a:lnTo>
                  <a:lnTo>
                    <a:pt x="5176520" y="882650"/>
                  </a:lnTo>
                  <a:lnTo>
                    <a:pt x="5176520" y="16510"/>
                  </a:lnTo>
                  <a:lnTo>
                    <a:pt x="5176520" y="0"/>
                  </a:lnTo>
                  <a:close/>
                </a:path>
              </a:pathLst>
            </a:custGeom>
            <a:solidFill>
              <a:srgbClr val="A8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00250" y="2000249"/>
              <a:ext cx="5143500" cy="2857500"/>
            </a:xfrm>
            <a:custGeom>
              <a:avLst/>
              <a:gdLst/>
              <a:ahLst/>
              <a:cxnLst/>
              <a:rect l="l" t="t" r="r" b="b"/>
              <a:pathLst>
                <a:path w="5143500" h="2857500">
                  <a:moveTo>
                    <a:pt x="5143500" y="2057400"/>
                  </a:moveTo>
                  <a:lnTo>
                    <a:pt x="5126990" y="2057400"/>
                  </a:lnTo>
                  <a:lnTo>
                    <a:pt x="5126990" y="2840990"/>
                  </a:lnTo>
                  <a:lnTo>
                    <a:pt x="16510" y="2840990"/>
                  </a:lnTo>
                  <a:lnTo>
                    <a:pt x="16510" y="2057400"/>
                  </a:lnTo>
                  <a:lnTo>
                    <a:pt x="0" y="2057400"/>
                  </a:lnTo>
                  <a:lnTo>
                    <a:pt x="0" y="2840990"/>
                  </a:lnTo>
                  <a:lnTo>
                    <a:pt x="0" y="2857500"/>
                  </a:lnTo>
                  <a:lnTo>
                    <a:pt x="5143500" y="2857500"/>
                  </a:lnTo>
                  <a:lnTo>
                    <a:pt x="5143500" y="2840990"/>
                  </a:lnTo>
                  <a:lnTo>
                    <a:pt x="5143500" y="2057400"/>
                  </a:lnTo>
                  <a:close/>
                </a:path>
                <a:path w="5143500" h="2857500">
                  <a:moveTo>
                    <a:pt x="51435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866140"/>
                  </a:lnTo>
                  <a:lnTo>
                    <a:pt x="16510" y="866140"/>
                  </a:lnTo>
                  <a:lnTo>
                    <a:pt x="16510" y="16510"/>
                  </a:lnTo>
                  <a:lnTo>
                    <a:pt x="5126990" y="16510"/>
                  </a:lnTo>
                  <a:lnTo>
                    <a:pt x="5126990" y="866140"/>
                  </a:lnTo>
                  <a:lnTo>
                    <a:pt x="5143500" y="866140"/>
                  </a:lnTo>
                  <a:lnTo>
                    <a:pt x="5143500" y="16510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A9B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016759" y="2016759"/>
              <a:ext cx="5110480" cy="2824480"/>
            </a:xfrm>
            <a:custGeom>
              <a:avLst/>
              <a:gdLst/>
              <a:ahLst/>
              <a:cxnLst/>
              <a:rect l="l" t="t" r="r" b="b"/>
              <a:pathLst>
                <a:path w="5110480" h="2824479">
                  <a:moveTo>
                    <a:pt x="5110480" y="2040890"/>
                  </a:moveTo>
                  <a:lnTo>
                    <a:pt x="5092700" y="2040890"/>
                  </a:lnTo>
                  <a:lnTo>
                    <a:pt x="5092700" y="2806700"/>
                  </a:lnTo>
                  <a:lnTo>
                    <a:pt x="16510" y="2806700"/>
                  </a:lnTo>
                  <a:lnTo>
                    <a:pt x="16510" y="2040890"/>
                  </a:lnTo>
                  <a:lnTo>
                    <a:pt x="0" y="2040890"/>
                  </a:lnTo>
                  <a:lnTo>
                    <a:pt x="0" y="2806700"/>
                  </a:lnTo>
                  <a:lnTo>
                    <a:pt x="0" y="2824480"/>
                  </a:lnTo>
                  <a:lnTo>
                    <a:pt x="5110480" y="2824480"/>
                  </a:lnTo>
                  <a:lnTo>
                    <a:pt x="5110480" y="2806700"/>
                  </a:lnTo>
                  <a:lnTo>
                    <a:pt x="5110480" y="2040890"/>
                  </a:lnTo>
                  <a:close/>
                </a:path>
                <a:path w="5110480" h="2824479">
                  <a:moveTo>
                    <a:pt x="51104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849630"/>
                  </a:lnTo>
                  <a:lnTo>
                    <a:pt x="16510" y="849630"/>
                  </a:lnTo>
                  <a:lnTo>
                    <a:pt x="16510" y="16510"/>
                  </a:lnTo>
                  <a:lnTo>
                    <a:pt x="5092700" y="16510"/>
                  </a:lnTo>
                  <a:lnTo>
                    <a:pt x="5092700" y="849630"/>
                  </a:lnTo>
                  <a:lnTo>
                    <a:pt x="5110480" y="849630"/>
                  </a:lnTo>
                  <a:lnTo>
                    <a:pt x="5110480" y="16510"/>
                  </a:lnTo>
                  <a:lnTo>
                    <a:pt x="5110480" y="0"/>
                  </a:lnTo>
                  <a:close/>
                </a:path>
              </a:pathLst>
            </a:custGeom>
            <a:solidFill>
              <a:srgbClr val="AA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033270" y="2033269"/>
              <a:ext cx="5076190" cy="2790190"/>
            </a:xfrm>
            <a:custGeom>
              <a:avLst/>
              <a:gdLst/>
              <a:ahLst/>
              <a:cxnLst/>
              <a:rect l="l" t="t" r="r" b="b"/>
              <a:pathLst>
                <a:path w="5076190" h="2790190">
                  <a:moveTo>
                    <a:pt x="5076190" y="2024380"/>
                  </a:moveTo>
                  <a:lnTo>
                    <a:pt x="5059680" y="2024380"/>
                  </a:lnTo>
                  <a:lnTo>
                    <a:pt x="5059680" y="2773680"/>
                  </a:lnTo>
                  <a:lnTo>
                    <a:pt x="17780" y="2773680"/>
                  </a:lnTo>
                  <a:lnTo>
                    <a:pt x="17780" y="2024380"/>
                  </a:lnTo>
                  <a:lnTo>
                    <a:pt x="0" y="2024380"/>
                  </a:lnTo>
                  <a:lnTo>
                    <a:pt x="0" y="2773680"/>
                  </a:lnTo>
                  <a:lnTo>
                    <a:pt x="0" y="2790190"/>
                  </a:lnTo>
                  <a:lnTo>
                    <a:pt x="5076190" y="2790190"/>
                  </a:lnTo>
                  <a:lnTo>
                    <a:pt x="5076190" y="2773680"/>
                  </a:lnTo>
                  <a:lnTo>
                    <a:pt x="5076190" y="2024380"/>
                  </a:lnTo>
                  <a:close/>
                </a:path>
                <a:path w="5076190" h="2790190">
                  <a:moveTo>
                    <a:pt x="50761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833120"/>
                  </a:lnTo>
                  <a:lnTo>
                    <a:pt x="17780" y="833120"/>
                  </a:lnTo>
                  <a:lnTo>
                    <a:pt x="17780" y="17780"/>
                  </a:lnTo>
                  <a:lnTo>
                    <a:pt x="5059680" y="17780"/>
                  </a:lnTo>
                  <a:lnTo>
                    <a:pt x="5059680" y="833120"/>
                  </a:lnTo>
                  <a:lnTo>
                    <a:pt x="5076190" y="833120"/>
                  </a:lnTo>
                  <a:lnTo>
                    <a:pt x="5076190" y="17780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AB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51050" y="2051049"/>
              <a:ext cx="5041900" cy="2755900"/>
            </a:xfrm>
            <a:custGeom>
              <a:avLst/>
              <a:gdLst/>
              <a:ahLst/>
              <a:cxnLst/>
              <a:rect l="l" t="t" r="r" b="b"/>
              <a:pathLst>
                <a:path w="5041900" h="2755900">
                  <a:moveTo>
                    <a:pt x="5041900" y="2006600"/>
                  </a:moveTo>
                  <a:lnTo>
                    <a:pt x="5025390" y="2006600"/>
                  </a:lnTo>
                  <a:lnTo>
                    <a:pt x="5025390" y="2739390"/>
                  </a:lnTo>
                  <a:lnTo>
                    <a:pt x="16510" y="2739390"/>
                  </a:lnTo>
                  <a:lnTo>
                    <a:pt x="16510" y="2006600"/>
                  </a:lnTo>
                  <a:lnTo>
                    <a:pt x="0" y="2006600"/>
                  </a:lnTo>
                  <a:lnTo>
                    <a:pt x="0" y="2739390"/>
                  </a:lnTo>
                  <a:lnTo>
                    <a:pt x="0" y="2755900"/>
                  </a:lnTo>
                  <a:lnTo>
                    <a:pt x="5041900" y="2755900"/>
                  </a:lnTo>
                  <a:lnTo>
                    <a:pt x="5041900" y="2739390"/>
                  </a:lnTo>
                  <a:lnTo>
                    <a:pt x="5041900" y="2006600"/>
                  </a:lnTo>
                  <a:close/>
                </a:path>
                <a:path w="5041900" h="2755900">
                  <a:moveTo>
                    <a:pt x="50419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815340"/>
                  </a:lnTo>
                  <a:lnTo>
                    <a:pt x="16510" y="815340"/>
                  </a:lnTo>
                  <a:lnTo>
                    <a:pt x="16510" y="16510"/>
                  </a:lnTo>
                  <a:lnTo>
                    <a:pt x="5025390" y="16510"/>
                  </a:lnTo>
                  <a:lnTo>
                    <a:pt x="5025390" y="815340"/>
                  </a:lnTo>
                  <a:lnTo>
                    <a:pt x="5041900" y="815340"/>
                  </a:lnTo>
                  <a:lnTo>
                    <a:pt x="5041900" y="16510"/>
                  </a:lnTo>
                  <a:lnTo>
                    <a:pt x="5041900" y="0"/>
                  </a:lnTo>
                  <a:close/>
                </a:path>
              </a:pathLst>
            </a:custGeom>
            <a:solidFill>
              <a:srgbClr val="AC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67560" y="2067559"/>
              <a:ext cx="5008880" cy="2722880"/>
            </a:xfrm>
            <a:custGeom>
              <a:avLst/>
              <a:gdLst/>
              <a:ahLst/>
              <a:cxnLst/>
              <a:rect l="l" t="t" r="r" b="b"/>
              <a:pathLst>
                <a:path w="5008880" h="2722879">
                  <a:moveTo>
                    <a:pt x="5008880" y="1990090"/>
                  </a:moveTo>
                  <a:lnTo>
                    <a:pt x="4992370" y="1990090"/>
                  </a:lnTo>
                  <a:lnTo>
                    <a:pt x="4992370" y="2706370"/>
                  </a:lnTo>
                  <a:lnTo>
                    <a:pt x="16510" y="2706370"/>
                  </a:lnTo>
                  <a:lnTo>
                    <a:pt x="16510" y="1990090"/>
                  </a:lnTo>
                  <a:lnTo>
                    <a:pt x="0" y="1990090"/>
                  </a:lnTo>
                  <a:lnTo>
                    <a:pt x="0" y="2706370"/>
                  </a:lnTo>
                  <a:lnTo>
                    <a:pt x="0" y="2722880"/>
                  </a:lnTo>
                  <a:lnTo>
                    <a:pt x="5008880" y="2722880"/>
                  </a:lnTo>
                  <a:lnTo>
                    <a:pt x="5008880" y="2706370"/>
                  </a:lnTo>
                  <a:lnTo>
                    <a:pt x="5008880" y="1990090"/>
                  </a:lnTo>
                  <a:close/>
                </a:path>
                <a:path w="5008880" h="2722879">
                  <a:moveTo>
                    <a:pt x="50088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98830"/>
                  </a:lnTo>
                  <a:lnTo>
                    <a:pt x="16510" y="798830"/>
                  </a:lnTo>
                  <a:lnTo>
                    <a:pt x="16510" y="16510"/>
                  </a:lnTo>
                  <a:lnTo>
                    <a:pt x="4992370" y="16510"/>
                  </a:lnTo>
                  <a:lnTo>
                    <a:pt x="4992370" y="798830"/>
                  </a:lnTo>
                  <a:lnTo>
                    <a:pt x="5008880" y="798830"/>
                  </a:lnTo>
                  <a:lnTo>
                    <a:pt x="5008880" y="16510"/>
                  </a:lnTo>
                  <a:lnTo>
                    <a:pt x="5008880" y="0"/>
                  </a:lnTo>
                  <a:close/>
                </a:path>
              </a:pathLst>
            </a:custGeom>
            <a:solidFill>
              <a:srgbClr val="AD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84070" y="2084069"/>
              <a:ext cx="4975860" cy="2689860"/>
            </a:xfrm>
            <a:custGeom>
              <a:avLst/>
              <a:gdLst/>
              <a:ahLst/>
              <a:cxnLst/>
              <a:rect l="l" t="t" r="r" b="b"/>
              <a:pathLst>
                <a:path w="4975859" h="2689860">
                  <a:moveTo>
                    <a:pt x="4975860" y="1973580"/>
                  </a:moveTo>
                  <a:lnTo>
                    <a:pt x="4958080" y="1973580"/>
                  </a:lnTo>
                  <a:lnTo>
                    <a:pt x="4958080" y="2672080"/>
                  </a:lnTo>
                  <a:lnTo>
                    <a:pt x="16510" y="2672080"/>
                  </a:lnTo>
                  <a:lnTo>
                    <a:pt x="16510" y="1973580"/>
                  </a:lnTo>
                  <a:lnTo>
                    <a:pt x="0" y="1973580"/>
                  </a:lnTo>
                  <a:lnTo>
                    <a:pt x="0" y="2672080"/>
                  </a:lnTo>
                  <a:lnTo>
                    <a:pt x="0" y="2689860"/>
                  </a:lnTo>
                  <a:lnTo>
                    <a:pt x="4975860" y="2689860"/>
                  </a:lnTo>
                  <a:lnTo>
                    <a:pt x="4975860" y="2672080"/>
                  </a:lnTo>
                  <a:lnTo>
                    <a:pt x="4975860" y="1973580"/>
                  </a:lnTo>
                  <a:close/>
                </a:path>
                <a:path w="4975859" h="2689860">
                  <a:moveTo>
                    <a:pt x="49758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82320"/>
                  </a:lnTo>
                  <a:lnTo>
                    <a:pt x="16510" y="782320"/>
                  </a:lnTo>
                  <a:lnTo>
                    <a:pt x="16510" y="16510"/>
                  </a:lnTo>
                  <a:lnTo>
                    <a:pt x="4958080" y="16510"/>
                  </a:lnTo>
                  <a:lnTo>
                    <a:pt x="4958080" y="782320"/>
                  </a:lnTo>
                  <a:lnTo>
                    <a:pt x="4975860" y="782320"/>
                  </a:lnTo>
                  <a:lnTo>
                    <a:pt x="4975860" y="16510"/>
                  </a:lnTo>
                  <a:lnTo>
                    <a:pt x="4975860" y="0"/>
                  </a:lnTo>
                  <a:close/>
                </a:path>
              </a:pathLst>
            </a:custGeom>
            <a:solidFill>
              <a:srgbClr val="AE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100580" y="2100579"/>
              <a:ext cx="4941570" cy="2655570"/>
            </a:xfrm>
            <a:custGeom>
              <a:avLst/>
              <a:gdLst/>
              <a:ahLst/>
              <a:cxnLst/>
              <a:rect l="l" t="t" r="r" b="b"/>
              <a:pathLst>
                <a:path w="4941570" h="2655570">
                  <a:moveTo>
                    <a:pt x="4941570" y="1957070"/>
                  </a:moveTo>
                  <a:lnTo>
                    <a:pt x="4925060" y="1957070"/>
                  </a:lnTo>
                  <a:lnTo>
                    <a:pt x="4925060" y="2639060"/>
                  </a:lnTo>
                  <a:lnTo>
                    <a:pt x="17780" y="2639060"/>
                  </a:lnTo>
                  <a:lnTo>
                    <a:pt x="17780" y="1957070"/>
                  </a:lnTo>
                  <a:lnTo>
                    <a:pt x="0" y="1957070"/>
                  </a:lnTo>
                  <a:lnTo>
                    <a:pt x="0" y="2639060"/>
                  </a:lnTo>
                  <a:lnTo>
                    <a:pt x="0" y="2655570"/>
                  </a:lnTo>
                  <a:lnTo>
                    <a:pt x="4941570" y="2655570"/>
                  </a:lnTo>
                  <a:lnTo>
                    <a:pt x="4941570" y="2639060"/>
                  </a:lnTo>
                  <a:lnTo>
                    <a:pt x="4941570" y="1957070"/>
                  </a:lnTo>
                  <a:close/>
                </a:path>
                <a:path w="4941570" h="2655570">
                  <a:moveTo>
                    <a:pt x="49415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765810"/>
                  </a:lnTo>
                  <a:lnTo>
                    <a:pt x="17780" y="765810"/>
                  </a:lnTo>
                  <a:lnTo>
                    <a:pt x="17780" y="17780"/>
                  </a:lnTo>
                  <a:lnTo>
                    <a:pt x="4925060" y="17780"/>
                  </a:lnTo>
                  <a:lnTo>
                    <a:pt x="4925060" y="765810"/>
                  </a:lnTo>
                  <a:lnTo>
                    <a:pt x="4941570" y="765810"/>
                  </a:lnTo>
                  <a:lnTo>
                    <a:pt x="4941570" y="17780"/>
                  </a:lnTo>
                  <a:lnTo>
                    <a:pt x="4941570" y="0"/>
                  </a:lnTo>
                  <a:close/>
                </a:path>
              </a:pathLst>
            </a:custGeom>
            <a:solidFill>
              <a:srgbClr val="AF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118360" y="2118359"/>
              <a:ext cx="4907280" cy="2621280"/>
            </a:xfrm>
            <a:custGeom>
              <a:avLst/>
              <a:gdLst/>
              <a:ahLst/>
              <a:cxnLst/>
              <a:rect l="l" t="t" r="r" b="b"/>
              <a:pathLst>
                <a:path w="4907280" h="2621279">
                  <a:moveTo>
                    <a:pt x="4907280" y="1939290"/>
                  </a:moveTo>
                  <a:lnTo>
                    <a:pt x="4890770" y="1939290"/>
                  </a:lnTo>
                  <a:lnTo>
                    <a:pt x="4890770" y="2604770"/>
                  </a:lnTo>
                  <a:lnTo>
                    <a:pt x="16510" y="2604770"/>
                  </a:lnTo>
                  <a:lnTo>
                    <a:pt x="16510" y="1939290"/>
                  </a:lnTo>
                  <a:lnTo>
                    <a:pt x="0" y="1939290"/>
                  </a:lnTo>
                  <a:lnTo>
                    <a:pt x="0" y="2604770"/>
                  </a:lnTo>
                  <a:lnTo>
                    <a:pt x="0" y="2621280"/>
                  </a:lnTo>
                  <a:lnTo>
                    <a:pt x="4907280" y="2621280"/>
                  </a:lnTo>
                  <a:lnTo>
                    <a:pt x="4907280" y="2604770"/>
                  </a:lnTo>
                  <a:lnTo>
                    <a:pt x="4907280" y="1939290"/>
                  </a:lnTo>
                  <a:close/>
                </a:path>
                <a:path w="4907280" h="2621279">
                  <a:moveTo>
                    <a:pt x="49072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48030"/>
                  </a:lnTo>
                  <a:lnTo>
                    <a:pt x="16510" y="748030"/>
                  </a:lnTo>
                  <a:lnTo>
                    <a:pt x="16510" y="16510"/>
                  </a:lnTo>
                  <a:lnTo>
                    <a:pt x="4890770" y="16510"/>
                  </a:lnTo>
                  <a:lnTo>
                    <a:pt x="4890770" y="748030"/>
                  </a:lnTo>
                  <a:lnTo>
                    <a:pt x="4907280" y="748030"/>
                  </a:lnTo>
                  <a:lnTo>
                    <a:pt x="4907280" y="16510"/>
                  </a:lnTo>
                  <a:lnTo>
                    <a:pt x="4907280" y="0"/>
                  </a:lnTo>
                  <a:close/>
                </a:path>
              </a:pathLst>
            </a:custGeom>
            <a:solidFill>
              <a:srgbClr val="B0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134870" y="2134869"/>
              <a:ext cx="4874260" cy="2588260"/>
            </a:xfrm>
            <a:custGeom>
              <a:avLst/>
              <a:gdLst/>
              <a:ahLst/>
              <a:cxnLst/>
              <a:rect l="l" t="t" r="r" b="b"/>
              <a:pathLst>
                <a:path w="4874259" h="2588260">
                  <a:moveTo>
                    <a:pt x="4874260" y="1922780"/>
                  </a:moveTo>
                  <a:lnTo>
                    <a:pt x="4857750" y="1922780"/>
                  </a:lnTo>
                  <a:lnTo>
                    <a:pt x="4857750" y="2571750"/>
                  </a:lnTo>
                  <a:lnTo>
                    <a:pt x="16510" y="2571750"/>
                  </a:lnTo>
                  <a:lnTo>
                    <a:pt x="16510" y="1922780"/>
                  </a:lnTo>
                  <a:lnTo>
                    <a:pt x="0" y="1922780"/>
                  </a:lnTo>
                  <a:lnTo>
                    <a:pt x="0" y="2571750"/>
                  </a:lnTo>
                  <a:lnTo>
                    <a:pt x="0" y="2588260"/>
                  </a:lnTo>
                  <a:lnTo>
                    <a:pt x="4874260" y="2588260"/>
                  </a:lnTo>
                  <a:lnTo>
                    <a:pt x="4874260" y="2571762"/>
                  </a:lnTo>
                  <a:lnTo>
                    <a:pt x="4874260" y="1922780"/>
                  </a:lnTo>
                  <a:close/>
                </a:path>
                <a:path w="4874259" h="2588260">
                  <a:moveTo>
                    <a:pt x="48742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31520"/>
                  </a:lnTo>
                  <a:lnTo>
                    <a:pt x="16510" y="731520"/>
                  </a:lnTo>
                  <a:lnTo>
                    <a:pt x="16510" y="16510"/>
                  </a:lnTo>
                  <a:lnTo>
                    <a:pt x="4857750" y="16510"/>
                  </a:lnTo>
                  <a:lnTo>
                    <a:pt x="4857750" y="731520"/>
                  </a:lnTo>
                  <a:lnTo>
                    <a:pt x="4874260" y="731520"/>
                  </a:lnTo>
                  <a:lnTo>
                    <a:pt x="4874260" y="16510"/>
                  </a:lnTo>
                  <a:lnTo>
                    <a:pt x="4874260" y="0"/>
                  </a:lnTo>
                  <a:close/>
                </a:path>
              </a:pathLst>
            </a:custGeom>
            <a:solidFill>
              <a:srgbClr val="B1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151380" y="2151379"/>
              <a:ext cx="4841240" cy="2555240"/>
            </a:xfrm>
            <a:custGeom>
              <a:avLst/>
              <a:gdLst/>
              <a:ahLst/>
              <a:cxnLst/>
              <a:rect l="l" t="t" r="r" b="b"/>
              <a:pathLst>
                <a:path w="4841240" h="2555240">
                  <a:moveTo>
                    <a:pt x="4841240" y="1906270"/>
                  </a:moveTo>
                  <a:lnTo>
                    <a:pt x="4823460" y="1906270"/>
                  </a:lnTo>
                  <a:lnTo>
                    <a:pt x="4823460" y="2537460"/>
                  </a:lnTo>
                  <a:lnTo>
                    <a:pt x="16510" y="2537460"/>
                  </a:lnTo>
                  <a:lnTo>
                    <a:pt x="16510" y="1906270"/>
                  </a:lnTo>
                  <a:lnTo>
                    <a:pt x="0" y="1906270"/>
                  </a:lnTo>
                  <a:lnTo>
                    <a:pt x="0" y="2537460"/>
                  </a:lnTo>
                  <a:lnTo>
                    <a:pt x="0" y="2555240"/>
                  </a:lnTo>
                  <a:lnTo>
                    <a:pt x="4841240" y="2555240"/>
                  </a:lnTo>
                  <a:lnTo>
                    <a:pt x="4841240" y="2537472"/>
                  </a:lnTo>
                  <a:lnTo>
                    <a:pt x="4841240" y="1906270"/>
                  </a:lnTo>
                  <a:close/>
                </a:path>
                <a:path w="4841240" h="2555240">
                  <a:moveTo>
                    <a:pt x="4841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15010"/>
                  </a:lnTo>
                  <a:lnTo>
                    <a:pt x="16510" y="715010"/>
                  </a:lnTo>
                  <a:lnTo>
                    <a:pt x="16510" y="16510"/>
                  </a:lnTo>
                  <a:lnTo>
                    <a:pt x="4823460" y="16510"/>
                  </a:lnTo>
                  <a:lnTo>
                    <a:pt x="4823460" y="715010"/>
                  </a:lnTo>
                  <a:lnTo>
                    <a:pt x="4841240" y="715010"/>
                  </a:lnTo>
                  <a:lnTo>
                    <a:pt x="4841240" y="16510"/>
                  </a:lnTo>
                  <a:lnTo>
                    <a:pt x="4841240" y="0"/>
                  </a:lnTo>
                  <a:close/>
                </a:path>
              </a:pathLst>
            </a:custGeom>
            <a:solidFill>
              <a:srgbClr val="B2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167890" y="2167889"/>
              <a:ext cx="4806950" cy="2520950"/>
            </a:xfrm>
            <a:custGeom>
              <a:avLst/>
              <a:gdLst/>
              <a:ahLst/>
              <a:cxnLst/>
              <a:rect l="l" t="t" r="r" b="b"/>
              <a:pathLst>
                <a:path w="4806950" h="2520950">
                  <a:moveTo>
                    <a:pt x="4806950" y="1889760"/>
                  </a:moveTo>
                  <a:lnTo>
                    <a:pt x="4790440" y="1889760"/>
                  </a:lnTo>
                  <a:lnTo>
                    <a:pt x="4790440" y="2504440"/>
                  </a:lnTo>
                  <a:lnTo>
                    <a:pt x="16510" y="2504440"/>
                  </a:lnTo>
                  <a:lnTo>
                    <a:pt x="16510" y="1889760"/>
                  </a:lnTo>
                  <a:lnTo>
                    <a:pt x="0" y="1889760"/>
                  </a:lnTo>
                  <a:lnTo>
                    <a:pt x="0" y="2504440"/>
                  </a:lnTo>
                  <a:lnTo>
                    <a:pt x="0" y="2520950"/>
                  </a:lnTo>
                  <a:lnTo>
                    <a:pt x="4806950" y="2520950"/>
                  </a:lnTo>
                  <a:lnTo>
                    <a:pt x="4806950" y="2504440"/>
                  </a:lnTo>
                  <a:lnTo>
                    <a:pt x="4806950" y="1889760"/>
                  </a:lnTo>
                  <a:close/>
                </a:path>
                <a:path w="4806950" h="2520950">
                  <a:moveTo>
                    <a:pt x="480695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98500"/>
                  </a:lnTo>
                  <a:lnTo>
                    <a:pt x="16510" y="698500"/>
                  </a:lnTo>
                  <a:lnTo>
                    <a:pt x="16510" y="16510"/>
                  </a:lnTo>
                  <a:lnTo>
                    <a:pt x="4790440" y="16510"/>
                  </a:lnTo>
                  <a:lnTo>
                    <a:pt x="4790440" y="698500"/>
                  </a:lnTo>
                  <a:lnTo>
                    <a:pt x="4806950" y="698500"/>
                  </a:lnTo>
                  <a:lnTo>
                    <a:pt x="4806950" y="16510"/>
                  </a:lnTo>
                  <a:lnTo>
                    <a:pt x="4806950" y="0"/>
                  </a:lnTo>
                  <a:close/>
                </a:path>
              </a:pathLst>
            </a:custGeom>
            <a:solidFill>
              <a:srgbClr val="B3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84400" y="2184399"/>
              <a:ext cx="4773930" cy="2487930"/>
            </a:xfrm>
            <a:custGeom>
              <a:avLst/>
              <a:gdLst/>
              <a:ahLst/>
              <a:cxnLst/>
              <a:rect l="l" t="t" r="r" b="b"/>
              <a:pathLst>
                <a:path w="4773930" h="2487929">
                  <a:moveTo>
                    <a:pt x="4773930" y="1873250"/>
                  </a:moveTo>
                  <a:lnTo>
                    <a:pt x="4757420" y="1873250"/>
                  </a:lnTo>
                  <a:lnTo>
                    <a:pt x="4757420" y="2471420"/>
                  </a:lnTo>
                  <a:lnTo>
                    <a:pt x="17780" y="2471420"/>
                  </a:lnTo>
                  <a:lnTo>
                    <a:pt x="17780" y="1873250"/>
                  </a:lnTo>
                  <a:lnTo>
                    <a:pt x="0" y="1873250"/>
                  </a:lnTo>
                  <a:lnTo>
                    <a:pt x="0" y="2471420"/>
                  </a:lnTo>
                  <a:lnTo>
                    <a:pt x="0" y="2487930"/>
                  </a:lnTo>
                  <a:lnTo>
                    <a:pt x="4773930" y="2487930"/>
                  </a:lnTo>
                  <a:lnTo>
                    <a:pt x="4773930" y="2471420"/>
                  </a:lnTo>
                  <a:lnTo>
                    <a:pt x="4773930" y="1873250"/>
                  </a:lnTo>
                  <a:close/>
                </a:path>
                <a:path w="4773930" h="2487929">
                  <a:moveTo>
                    <a:pt x="47739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681990"/>
                  </a:lnTo>
                  <a:lnTo>
                    <a:pt x="17780" y="681990"/>
                  </a:lnTo>
                  <a:lnTo>
                    <a:pt x="17780" y="17780"/>
                  </a:lnTo>
                  <a:lnTo>
                    <a:pt x="4757420" y="17780"/>
                  </a:lnTo>
                  <a:lnTo>
                    <a:pt x="4757420" y="681990"/>
                  </a:lnTo>
                  <a:lnTo>
                    <a:pt x="4773930" y="681990"/>
                  </a:lnTo>
                  <a:lnTo>
                    <a:pt x="4773930" y="17780"/>
                  </a:lnTo>
                  <a:lnTo>
                    <a:pt x="4773930" y="0"/>
                  </a:lnTo>
                  <a:close/>
                </a:path>
              </a:pathLst>
            </a:custGeom>
            <a:solidFill>
              <a:srgbClr val="B4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02180" y="2202179"/>
              <a:ext cx="4739640" cy="2453640"/>
            </a:xfrm>
            <a:custGeom>
              <a:avLst/>
              <a:gdLst/>
              <a:ahLst/>
              <a:cxnLst/>
              <a:rect l="l" t="t" r="r" b="b"/>
              <a:pathLst>
                <a:path w="4739640" h="2453640">
                  <a:moveTo>
                    <a:pt x="4739640" y="1855470"/>
                  </a:moveTo>
                  <a:lnTo>
                    <a:pt x="4723130" y="1855470"/>
                  </a:lnTo>
                  <a:lnTo>
                    <a:pt x="4723130" y="2437130"/>
                  </a:lnTo>
                  <a:lnTo>
                    <a:pt x="16510" y="2437130"/>
                  </a:lnTo>
                  <a:lnTo>
                    <a:pt x="16510" y="1855470"/>
                  </a:lnTo>
                  <a:lnTo>
                    <a:pt x="0" y="1855470"/>
                  </a:lnTo>
                  <a:lnTo>
                    <a:pt x="0" y="2437130"/>
                  </a:lnTo>
                  <a:lnTo>
                    <a:pt x="0" y="2453640"/>
                  </a:lnTo>
                  <a:lnTo>
                    <a:pt x="4739640" y="2453640"/>
                  </a:lnTo>
                  <a:lnTo>
                    <a:pt x="4739640" y="2437130"/>
                  </a:lnTo>
                  <a:lnTo>
                    <a:pt x="4739640" y="1855470"/>
                  </a:lnTo>
                  <a:close/>
                </a:path>
                <a:path w="4739640" h="2453640">
                  <a:moveTo>
                    <a:pt x="47396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64210"/>
                  </a:lnTo>
                  <a:lnTo>
                    <a:pt x="16510" y="664210"/>
                  </a:lnTo>
                  <a:lnTo>
                    <a:pt x="16510" y="16510"/>
                  </a:lnTo>
                  <a:lnTo>
                    <a:pt x="4723130" y="16510"/>
                  </a:lnTo>
                  <a:lnTo>
                    <a:pt x="4723130" y="664210"/>
                  </a:lnTo>
                  <a:lnTo>
                    <a:pt x="4739640" y="664210"/>
                  </a:lnTo>
                  <a:lnTo>
                    <a:pt x="4739640" y="16510"/>
                  </a:lnTo>
                  <a:lnTo>
                    <a:pt x="4739640" y="0"/>
                  </a:lnTo>
                  <a:close/>
                </a:path>
              </a:pathLst>
            </a:custGeom>
            <a:solidFill>
              <a:srgbClr val="B5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18690" y="2218689"/>
              <a:ext cx="4706620" cy="2420620"/>
            </a:xfrm>
            <a:custGeom>
              <a:avLst/>
              <a:gdLst/>
              <a:ahLst/>
              <a:cxnLst/>
              <a:rect l="l" t="t" r="r" b="b"/>
              <a:pathLst>
                <a:path w="4706620" h="2420620">
                  <a:moveTo>
                    <a:pt x="4706620" y="1838960"/>
                  </a:moveTo>
                  <a:lnTo>
                    <a:pt x="4690110" y="1838960"/>
                  </a:lnTo>
                  <a:lnTo>
                    <a:pt x="4690110" y="2404110"/>
                  </a:lnTo>
                  <a:lnTo>
                    <a:pt x="16510" y="2404110"/>
                  </a:lnTo>
                  <a:lnTo>
                    <a:pt x="16510" y="1838960"/>
                  </a:lnTo>
                  <a:lnTo>
                    <a:pt x="0" y="1838960"/>
                  </a:lnTo>
                  <a:lnTo>
                    <a:pt x="0" y="2404110"/>
                  </a:lnTo>
                  <a:lnTo>
                    <a:pt x="0" y="2420620"/>
                  </a:lnTo>
                  <a:lnTo>
                    <a:pt x="4706620" y="2420620"/>
                  </a:lnTo>
                  <a:lnTo>
                    <a:pt x="4706620" y="2404110"/>
                  </a:lnTo>
                  <a:lnTo>
                    <a:pt x="4706620" y="1838960"/>
                  </a:lnTo>
                  <a:close/>
                </a:path>
                <a:path w="4706620" h="2420620">
                  <a:moveTo>
                    <a:pt x="47066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47700"/>
                  </a:lnTo>
                  <a:lnTo>
                    <a:pt x="16510" y="647700"/>
                  </a:lnTo>
                  <a:lnTo>
                    <a:pt x="16510" y="16510"/>
                  </a:lnTo>
                  <a:lnTo>
                    <a:pt x="4690110" y="16510"/>
                  </a:lnTo>
                  <a:lnTo>
                    <a:pt x="4690110" y="647700"/>
                  </a:lnTo>
                  <a:lnTo>
                    <a:pt x="4706620" y="647700"/>
                  </a:lnTo>
                  <a:lnTo>
                    <a:pt x="4706620" y="16510"/>
                  </a:lnTo>
                  <a:lnTo>
                    <a:pt x="4706620" y="0"/>
                  </a:lnTo>
                  <a:close/>
                </a:path>
              </a:pathLst>
            </a:custGeom>
            <a:solidFill>
              <a:srgbClr val="B6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35200" y="2235199"/>
              <a:ext cx="4673600" cy="2387600"/>
            </a:xfrm>
            <a:custGeom>
              <a:avLst/>
              <a:gdLst/>
              <a:ahLst/>
              <a:cxnLst/>
              <a:rect l="l" t="t" r="r" b="b"/>
              <a:pathLst>
                <a:path w="4673600" h="2387600">
                  <a:moveTo>
                    <a:pt x="4673600" y="1822450"/>
                  </a:moveTo>
                  <a:lnTo>
                    <a:pt x="4655820" y="1822450"/>
                  </a:lnTo>
                  <a:lnTo>
                    <a:pt x="4655820" y="2369820"/>
                  </a:lnTo>
                  <a:lnTo>
                    <a:pt x="16510" y="2369820"/>
                  </a:lnTo>
                  <a:lnTo>
                    <a:pt x="16510" y="1822450"/>
                  </a:lnTo>
                  <a:lnTo>
                    <a:pt x="0" y="1822450"/>
                  </a:lnTo>
                  <a:lnTo>
                    <a:pt x="0" y="2369820"/>
                  </a:lnTo>
                  <a:lnTo>
                    <a:pt x="0" y="2387600"/>
                  </a:lnTo>
                  <a:lnTo>
                    <a:pt x="4673600" y="2387600"/>
                  </a:lnTo>
                  <a:lnTo>
                    <a:pt x="4673600" y="2369820"/>
                  </a:lnTo>
                  <a:lnTo>
                    <a:pt x="4673600" y="1822450"/>
                  </a:lnTo>
                  <a:close/>
                </a:path>
                <a:path w="4673600" h="2387600">
                  <a:moveTo>
                    <a:pt x="46736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1190"/>
                  </a:lnTo>
                  <a:lnTo>
                    <a:pt x="16510" y="631190"/>
                  </a:lnTo>
                  <a:lnTo>
                    <a:pt x="16510" y="16510"/>
                  </a:lnTo>
                  <a:lnTo>
                    <a:pt x="4655820" y="16510"/>
                  </a:lnTo>
                  <a:lnTo>
                    <a:pt x="4655820" y="631190"/>
                  </a:lnTo>
                  <a:lnTo>
                    <a:pt x="4673600" y="631190"/>
                  </a:lnTo>
                  <a:lnTo>
                    <a:pt x="4673600" y="16510"/>
                  </a:lnTo>
                  <a:lnTo>
                    <a:pt x="4673600" y="0"/>
                  </a:lnTo>
                  <a:close/>
                </a:path>
              </a:pathLst>
            </a:custGeom>
            <a:solidFill>
              <a:srgbClr val="B7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51710" y="2251709"/>
              <a:ext cx="4639310" cy="2353310"/>
            </a:xfrm>
            <a:custGeom>
              <a:avLst/>
              <a:gdLst/>
              <a:ahLst/>
              <a:cxnLst/>
              <a:rect l="l" t="t" r="r" b="b"/>
              <a:pathLst>
                <a:path w="4639309" h="2353310">
                  <a:moveTo>
                    <a:pt x="4639310" y="1805940"/>
                  </a:moveTo>
                  <a:lnTo>
                    <a:pt x="4622800" y="1805940"/>
                  </a:lnTo>
                  <a:lnTo>
                    <a:pt x="4622800" y="2336800"/>
                  </a:lnTo>
                  <a:lnTo>
                    <a:pt x="17780" y="2336800"/>
                  </a:lnTo>
                  <a:lnTo>
                    <a:pt x="17780" y="1805940"/>
                  </a:lnTo>
                  <a:lnTo>
                    <a:pt x="0" y="1805940"/>
                  </a:lnTo>
                  <a:lnTo>
                    <a:pt x="0" y="2336800"/>
                  </a:lnTo>
                  <a:lnTo>
                    <a:pt x="0" y="2353310"/>
                  </a:lnTo>
                  <a:lnTo>
                    <a:pt x="4639310" y="2353310"/>
                  </a:lnTo>
                  <a:lnTo>
                    <a:pt x="4639310" y="2336800"/>
                  </a:lnTo>
                  <a:lnTo>
                    <a:pt x="4639310" y="1805940"/>
                  </a:lnTo>
                  <a:close/>
                </a:path>
                <a:path w="4639309" h="2353310">
                  <a:moveTo>
                    <a:pt x="46393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614680"/>
                  </a:lnTo>
                  <a:lnTo>
                    <a:pt x="17780" y="614680"/>
                  </a:lnTo>
                  <a:lnTo>
                    <a:pt x="17780" y="17780"/>
                  </a:lnTo>
                  <a:lnTo>
                    <a:pt x="4622800" y="17780"/>
                  </a:lnTo>
                  <a:lnTo>
                    <a:pt x="4622800" y="614680"/>
                  </a:lnTo>
                  <a:lnTo>
                    <a:pt x="4639310" y="614680"/>
                  </a:lnTo>
                  <a:lnTo>
                    <a:pt x="4639310" y="17780"/>
                  </a:lnTo>
                  <a:lnTo>
                    <a:pt x="4639310" y="0"/>
                  </a:lnTo>
                  <a:close/>
                </a:path>
              </a:pathLst>
            </a:custGeom>
            <a:solidFill>
              <a:srgbClr val="B8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9490" y="2269489"/>
              <a:ext cx="4605020" cy="2319020"/>
            </a:xfrm>
            <a:custGeom>
              <a:avLst/>
              <a:gdLst/>
              <a:ahLst/>
              <a:cxnLst/>
              <a:rect l="l" t="t" r="r" b="b"/>
              <a:pathLst>
                <a:path w="4605020" h="2319020">
                  <a:moveTo>
                    <a:pt x="4605020" y="1788160"/>
                  </a:moveTo>
                  <a:lnTo>
                    <a:pt x="4588510" y="1788160"/>
                  </a:lnTo>
                  <a:lnTo>
                    <a:pt x="4588510" y="2302510"/>
                  </a:lnTo>
                  <a:lnTo>
                    <a:pt x="16510" y="2302510"/>
                  </a:lnTo>
                  <a:lnTo>
                    <a:pt x="16510" y="1788160"/>
                  </a:lnTo>
                  <a:lnTo>
                    <a:pt x="0" y="1788160"/>
                  </a:lnTo>
                  <a:lnTo>
                    <a:pt x="0" y="2302510"/>
                  </a:lnTo>
                  <a:lnTo>
                    <a:pt x="0" y="2319020"/>
                  </a:lnTo>
                  <a:lnTo>
                    <a:pt x="4605020" y="2319020"/>
                  </a:lnTo>
                  <a:lnTo>
                    <a:pt x="4605020" y="2302522"/>
                  </a:lnTo>
                  <a:lnTo>
                    <a:pt x="4605020" y="1788160"/>
                  </a:lnTo>
                  <a:close/>
                </a:path>
                <a:path w="4605020" h="2319020">
                  <a:moveTo>
                    <a:pt x="46050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96900"/>
                  </a:lnTo>
                  <a:lnTo>
                    <a:pt x="16510" y="596900"/>
                  </a:lnTo>
                  <a:lnTo>
                    <a:pt x="16510" y="16510"/>
                  </a:lnTo>
                  <a:lnTo>
                    <a:pt x="4588510" y="16510"/>
                  </a:lnTo>
                  <a:lnTo>
                    <a:pt x="4588510" y="596900"/>
                  </a:lnTo>
                  <a:lnTo>
                    <a:pt x="4605020" y="596900"/>
                  </a:lnTo>
                  <a:lnTo>
                    <a:pt x="4605020" y="16510"/>
                  </a:lnTo>
                  <a:lnTo>
                    <a:pt x="4605020" y="0"/>
                  </a:lnTo>
                  <a:close/>
                </a:path>
              </a:pathLst>
            </a:custGeom>
            <a:solidFill>
              <a:srgbClr val="B9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286000" y="2285999"/>
              <a:ext cx="4572000" cy="2286000"/>
            </a:xfrm>
            <a:custGeom>
              <a:avLst/>
              <a:gdLst/>
              <a:ahLst/>
              <a:cxnLst/>
              <a:rect l="l" t="t" r="r" b="b"/>
              <a:pathLst>
                <a:path w="4572000" h="2286000">
                  <a:moveTo>
                    <a:pt x="4572000" y="1771650"/>
                  </a:moveTo>
                  <a:lnTo>
                    <a:pt x="4555490" y="1771650"/>
                  </a:lnTo>
                  <a:lnTo>
                    <a:pt x="4555490" y="2269490"/>
                  </a:lnTo>
                  <a:lnTo>
                    <a:pt x="16510" y="2269490"/>
                  </a:lnTo>
                  <a:lnTo>
                    <a:pt x="16510" y="1771650"/>
                  </a:lnTo>
                  <a:lnTo>
                    <a:pt x="0" y="1771650"/>
                  </a:lnTo>
                  <a:lnTo>
                    <a:pt x="0" y="2269490"/>
                  </a:lnTo>
                  <a:lnTo>
                    <a:pt x="0" y="2286000"/>
                  </a:lnTo>
                  <a:lnTo>
                    <a:pt x="4572000" y="2286000"/>
                  </a:lnTo>
                  <a:lnTo>
                    <a:pt x="4572000" y="2269490"/>
                  </a:lnTo>
                  <a:lnTo>
                    <a:pt x="4572000" y="1771650"/>
                  </a:lnTo>
                  <a:close/>
                </a:path>
                <a:path w="4572000" h="2286000">
                  <a:moveTo>
                    <a:pt x="45720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80390"/>
                  </a:lnTo>
                  <a:lnTo>
                    <a:pt x="16510" y="580390"/>
                  </a:lnTo>
                  <a:lnTo>
                    <a:pt x="16510" y="16510"/>
                  </a:lnTo>
                  <a:lnTo>
                    <a:pt x="4555490" y="16510"/>
                  </a:lnTo>
                  <a:lnTo>
                    <a:pt x="4555490" y="580390"/>
                  </a:lnTo>
                  <a:lnTo>
                    <a:pt x="4572000" y="580390"/>
                  </a:lnTo>
                  <a:lnTo>
                    <a:pt x="4572000" y="1651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B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02510" y="2302509"/>
              <a:ext cx="4538980" cy="2252980"/>
            </a:xfrm>
            <a:custGeom>
              <a:avLst/>
              <a:gdLst/>
              <a:ahLst/>
              <a:cxnLst/>
              <a:rect l="l" t="t" r="r" b="b"/>
              <a:pathLst>
                <a:path w="4538980" h="2252979">
                  <a:moveTo>
                    <a:pt x="4538980" y="1755140"/>
                  </a:moveTo>
                  <a:lnTo>
                    <a:pt x="4521200" y="1755140"/>
                  </a:lnTo>
                  <a:lnTo>
                    <a:pt x="4521200" y="2235200"/>
                  </a:lnTo>
                  <a:lnTo>
                    <a:pt x="16510" y="2235200"/>
                  </a:lnTo>
                  <a:lnTo>
                    <a:pt x="16510" y="1755140"/>
                  </a:lnTo>
                  <a:lnTo>
                    <a:pt x="0" y="1755140"/>
                  </a:lnTo>
                  <a:lnTo>
                    <a:pt x="0" y="2235200"/>
                  </a:lnTo>
                  <a:lnTo>
                    <a:pt x="0" y="2252980"/>
                  </a:lnTo>
                  <a:lnTo>
                    <a:pt x="4538980" y="2252980"/>
                  </a:lnTo>
                  <a:lnTo>
                    <a:pt x="4538980" y="2235200"/>
                  </a:lnTo>
                  <a:lnTo>
                    <a:pt x="4538980" y="1755140"/>
                  </a:lnTo>
                  <a:close/>
                </a:path>
                <a:path w="4538980" h="2252979">
                  <a:moveTo>
                    <a:pt x="45389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63880"/>
                  </a:lnTo>
                  <a:lnTo>
                    <a:pt x="16510" y="563880"/>
                  </a:lnTo>
                  <a:lnTo>
                    <a:pt x="16510" y="16510"/>
                  </a:lnTo>
                  <a:lnTo>
                    <a:pt x="4521200" y="16510"/>
                  </a:lnTo>
                  <a:lnTo>
                    <a:pt x="4521200" y="563880"/>
                  </a:lnTo>
                  <a:lnTo>
                    <a:pt x="4538980" y="563880"/>
                  </a:lnTo>
                  <a:lnTo>
                    <a:pt x="4538980" y="1651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BB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19020" y="2319019"/>
              <a:ext cx="4504690" cy="2218690"/>
            </a:xfrm>
            <a:custGeom>
              <a:avLst/>
              <a:gdLst/>
              <a:ahLst/>
              <a:cxnLst/>
              <a:rect l="l" t="t" r="r" b="b"/>
              <a:pathLst>
                <a:path w="4504690" h="2218690">
                  <a:moveTo>
                    <a:pt x="4504690" y="1738630"/>
                  </a:moveTo>
                  <a:lnTo>
                    <a:pt x="4488180" y="1738630"/>
                  </a:lnTo>
                  <a:lnTo>
                    <a:pt x="4488180" y="2202180"/>
                  </a:lnTo>
                  <a:lnTo>
                    <a:pt x="17780" y="2202180"/>
                  </a:lnTo>
                  <a:lnTo>
                    <a:pt x="17780" y="1738630"/>
                  </a:lnTo>
                  <a:lnTo>
                    <a:pt x="0" y="1738630"/>
                  </a:lnTo>
                  <a:lnTo>
                    <a:pt x="0" y="2202180"/>
                  </a:lnTo>
                  <a:lnTo>
                    <a:pt x="0" y="2218690"/>
                  </a:lnTo>
                  <a:lnTo>
                    <a:pt x="4504690" y="2218690"/>
                  </a:lnTo>
                  <a:lnTo>
                    <a:pt x="4504690" y="2202192"/>
                  </a:lnTo>
                  <a:lnTo>
                    <a:pt x="4504690" y="1738630"/>
                  </a:lnTo>
                  <a:close/>
                </a:path>
                <a:path w="4504690" h="2218690">
                  <a:moveTo>
                    <a:pt x="45046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547370"/>
                  </a:lnTo>
                  <a:lnTo>
                    <a:pt x="17780" y="547370"/>
                  </a:lnTo>
                  <a:lnTo>
                    <a:pt x="17780" y="17780"/>
                  </a:lnTo>
                  <a:lnTo>
                    <a:pt x="4488180" y="17780"/>
                  </a:lnTo>
                  <a:lnTo>
                    <a:pt x="4488180" y="547370"/>
                  </a:lnTo>
                  <a:lnTo>
                    <a:pt x="4504690" y="547370"/>
                  </a:lnTo>
                  <a:lnTo>
                    <a:pt x="4504690" y="17780"/>
                  </a:lnTo>
                  <a:lnTo>
                    <a:pt x="4504690" y="0"/>
                  </a:lnTo>
                  <a:close/>
                </a:path>
              </a:pathLst>
            </a:custGeom>
            <a:solidFill>
              <a:srgbClr val="B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36800" y="2336799"/>
              <a:ext cx="4470400" cy="2184400"/>
            </a:xfrm>
            <a:custGeom>
              <a:avLst/>
              <a:gdLst/>
              <a:ahLst/>
              <a:cxnLst/>
              <a:rect l="l" t="t" r="r" b="b"/>
              <a:pathLst>
                <a:path w="4470400" h="2184400">
                  <a:moveTo>
                    <a:pt x="4470400" y="1720850"/>
                  </a:moveTo>
                  <a:lnTo>
                    <a:pt x="4453890" y="1720850"/>
                  </a:lnTo>
                  <a:lnTo>
                    <a:pt x="4453890" y="2167890"/>
                  </a:lnTo>
                  <a:lnTo>
                    <a:pt x="16510" y="2167890"/>
                  </a:lnTo>
                  <a:lnTo>
                    <a:pt x="16510" y="1720850"/>
                  </a:lnTo>
                  <a:lnTo>
                    <a:pt x="0" y="1720850"/>
                  </a:lnTo>
                  <a:lnTo>
                    <a:pt x="0" y="2167890"/>
                  </a:lnTo>
                  <a:lnTo>
                    <a:pt x="0" y="2184400"/>
                  </a:lnTo>
                  <a:lnTo>
                    <a:pt x="4470400" y="2184400"/>
                  </a:lnTo>
                  <a:lnTo>
                    <a:pt x="4470400" y="2167890"/>
                  </a:lnTo>
                  <a:lnTo>
                    <a:pt x="4470400" y="1720850"/>
                  </a:lnTo>
                  <a:close/>
                </a:path>
                <a:path w="4470400" h="2184400">
                  <a:moveTo>
                    <a:pt x="44704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29590"/>
                  </a:lnTo>
                  <a:lnTo>
                    <a:pt x="16510" y="529590"/>
                  </a:lnTo>
                  <a:lnTo>
                    <a:pt x="16510" y="16510"/>
                  </a:lnTo>
                  <a:lnTo>
                    <a:pt x="4453890" y="16510"/>
                  </a:lnTo>
                  <a:lnTo>
                    <a:pt x="4453890" y="529590"/>
                  </a:lnTo>
                  <a:lnTo>
                    <a:pt x="4470400" y="529590"/>
                  </a:lnTo>
                  <a:lnTo>
                    <a:pt x="4470400" y="16510"/>
                  </a:lnTo>
                  <a:lnTo>
                    <a:pt x="4470400" y="0"/>
                  </a:lnTo>
                  <a:close/>
                </a:path>
              </a:pathLst>
            </a:custGeom>
            <a:solidFill>
              <a:srgbClr val="B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353310" y="2353309"/>
              <a:ext cx="4437380" cy="2151380"/>
            </a:xfrm>
            <a:custGeom>
              <a:avLst/>
              <a:gdLst/>
              <a:ahLst/>
              <a:cxnLst/>
              <a:rect l="l" t="t" r="r" b="b"/>
              <a:pathLst>
                <a:path w="4437380" h="2151379">
                  <a:moveTo>
                    <a:pt x="4437380" y="1704340"/>
                  </a:moveTo>
                  <a:lnTo>
                    <a:pt x="4420870" y="1704340"/>
                  </a:lnTo>
                  <a:lnTo>
                    <a:pt x="4420870" y="2134870"/>
                  </a:lnTo>
                  <a:lnTo>
                    <a:pt x="16510" y="2134870"/>
                  </a:lnTo>
                  <a:lnTo>
                    <a:pt x="16510" y="1704340"/>
                  </a:lnTo>
                  <a:lnTo>
                    <a:pt x="0" y="1704340"/>
                  </a:lnTo>
                  <a:lnTo>
                    <a:pt x="0" y="2134870"/>
                  </a:lnTo>
                  <a:lnTo>
                    <a:pt x="0" y="2151380"/>
                  </a:lnTo>
                  <a:lnTo>
                    <a:pt x="4437380" y="2151380"/>
                  </a:lnTo>
                  <a:lnTo>
                    <a:pt x="4437380" y="2134870"/>
                  </a:lnTo>
                  <a:lnTo>
                    <a:pt x="4437380" y="1704340"/>
                  </a:lnTo>
                  <a:close/>
                </a:path>
                <a:path w="4437380" h="2151379">
                  <a:moveTo>
                    <a:pt x="44373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13080"/>
                  </a:lnTo>
                  <a:lnTo>
                    <a:pt x="16510" y="513080"/>
                  </a:lnTo>
                  <a:lnTo>
                    <a:pt x="16510" y="16510"/>
                  </a:lnTo>
                  <a:lnTo>
                    <a:pt x="4420870" y="16510"/>
                  </a:lnTo>
                  <a:lnTo>
                    <a:pt x="4420870" y="513080"/>
                  </a:lnTo>
                  <a:lnTo>
                    <a:pt x="4437380" y="513080"/>
                  </a:lnTo>
                  <a:lnTo>
                    <a:pt x="4437380" y="16510"/>
                  </a:lnTo>
                  <a:lnTo>
                    <a:pt x="4437380" y="0"/>
                  </a:lnTo>
                  <a:close/>
                </a:path>
              </a:pathLst>
            </a:custGeom>
            <a:solidFill>
              <a:srgbClr val="BE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369820" y="2369819"/>
              <a:ext cx="4404360" cy="2118360"/>
            </a:xfrm>
            <a:custGeom>
              <a:avLst/>
              <a:gdLst/>
              <a:ahLst/>
              <a:cxnLst/>
              <a:rect l="l" t="t" r="r" b="b"/>
              <a:pathLst>
                <a:path w="4404359" h="2118360">
                  <a:moveTo>
                    <a:pt x="4404360" y="1687830"/>
                  </a:moveTo>
                  <a:lnTo>
                    <a:pt x="4386580" y="1687830"/>
                  </a:lnTo>
                  <a:lnTo>
                    <a:pt x="4386580" y="2100580"/>
                  </a:lnTo>
                  <a:lnTo>
                    <a:pt x="16510" y="2100580"/>
                  </a:lnTo>
                  <a:lnTo>
                    <a:pt x="16510" y="1687830"/>
                  </a:lnTo>
                  <a:lnTo>
                    <a:pt x="0" y="1687830"/>
                  </a:lnTo>
                  <a:lnTo>
                    <a:pt x="0" y="2100580"/>
                  </a:lnTo>
                  <a:lnTo>
                    <a:pt x="0" y="2118360"/>
                  </a:lnTo>
                  <a:lnTo>
                    <a:pt x="4404360" y="2118360"/>
                  </a:lnTo>
                  <a:lnTo>
                    <a:pt x="4404360" y="2100580"/>
                  </a:lnTo>
                  <a:lnTo>
                    <a:pt x="4404360" y="1687830"/>
                  </a:lnTo>
                  <a:close/>
                </a:path>
                <a:path w="4404359" h="2118360">
                  <a:moveTo>
                    <a:pt x="44043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96570"/>
                  </a:lnTo>
                  <a:lnTo>
                    <a:pt x="16510" y="496570"/>
                  </a:lnTo>
                  <a:lnTo>
                    <a:pt x="16510" y="16510"/>
                  </a:lnTo>
                  <a:lnTo>
                    <a:pt x="4386580" y="16510"/>
                  </a:lnTo>
                  <a:lnTo>
                    <a:pt x="4386580" y="496570"/>
                  </a:lnTo>
                  <a:lnTo>
                    <a:pt x="4404360" y="496570"/>
                  </a:lnTo>
                  <a:lnTo>
                    <a:pt x="4404360" y="16510"/>
                  </a:lnTo>
                  <a:lnTo>
                    <a:pt x="4404360" y="0"/>
                  </a:lnTo>
                  <a:close/>
                </a:path>
              </a:pathLst>
            </a:custGeom>
            <a:solidFill>
              <a:srgbClr val="B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386330" y="2386329"/>
              <a:ext cx="4370070" cy="2084070"/>
            </a:xfrm>
            <a:custGeom>
              <a:avLst/>
              <a:gdLst/>
              <a:ahLst/>
              <a:cxnLst/>
              <a:rect l="l" t="t" r="r" b="b"/>
              <a:pathLst>
                <a:path w="4370070" h="2084070">
                  <a:moveTo>
                    <a:pt x="4370070" y="1671320"/>
                  </a:moveTo>
                  <a:lnTo>
                    <a:pt x="4353560" y="1671320"/>
                  </a:lnTo>
                  <a:lnTo>
                    <a:pt x="4353560" y="2067560"/>
                  </a:lnTo>
                  <a:lnTo>
                    <a:pt x="16510" y="2067560"/>
                  </a:lnTo>
                  <a:lnTo>
                    <a:pt x="16510" y="1671320"/>
                  </a:lnTo>
                  <a:lnTo>
                    <a:pt x="0" y="1671320"/>
                  </a:lnTo>
                  <a:lnTo>
                    <a:pt x="0" y="2067560"/>
                  </a:lnTo>
                  <a:lnTo>
                    <a:pt x="0" y="2084070"/>
                  </a:lnTo>
                  <a:lnTo>
                    <a:pt x="4370070" y="2084070"/>
                  </a:lnTo>
                  <a:lnTo>
                    <a:pt x="4370070" y="2067560"/>
                  </a:lnTo>
                  <a:lnTo>
                    <a:pt x="4370070" y="1671320"/>
                  </a:lnTo>
                  <a:close/>
                </a:path>
                <a:path w="4370070" h="2084070">
                  <a:moveTo>
                    <a:pt x="43700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80060"/>
                  </a:lnTo>
                  <a:lnTo>
                    <a:pt x="16510" y="480060"/>
                  </a:lnTo>
                  <a:lnTo>
                    <a:pt x="16510" y="16510"/>
                  </a:lnTo>
                  <a:lnTo>
                    <a:pt x="4353560" y="16510"/>
                  </a:lnTo>
                  <a:lnTo>
                    <a:pt x="4353560" y="480060"/>
                  </a:lnTo>
                  <a:lnTo>
                    <a:pt x="4370070" y="480060"/>
                  </a:lnTo>
                  <a:lnTo>
                    <a:pt x="4370070" y="1651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C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02840" y="2402839"/>
              <a:ext cx="4337050" cy="2051050"/>
            </a:xfrm>
            <a:custGeom>
              <a:avLst/>
              <a:gdLst/>
              <a:ahLst/>
              <a:cxnLst/>
              <a:rect l="l" t="t" r="r" b="b"/>
              <a:pathLst>
                <a:path w="4337050" h="2051050">
                  <a:moveTo>
                    <a:pt x="4337050" y="1654810"/>
                  </a:moveTo>
                  <a:lnTo>
                    <a:pt x="4320540" y="1654810"/>
                  </a:lnTo>
                  <a:lnTo>
                    <a:pt x="4320540" y="2034540"/>
                  </a:lnTo>
                  <a:lnTo>
                    <a:pt x="17780" y="2034540"/>
                  </a:lnTo>
                  <a:lnTo>
                    <a:pt x="17780" y="1654810"/>
                  </a:lnTo>
                  <a:lnTo>
                    <a:pt x="0" y="1654810"/>
                  </a:lnTo>
                  <a:lnTo>
                    <a:pt x="0" y="2034540"/>
                  </a:lnTo>
                  <a:lnTo>
                    <a:pt x="0" y="2051050"/>
                  </a:lnTo>
                  <a:lnTo>
                    <a:pt x="4337050" y="2051050"/>
                  </a:lnTo>
                  <a:lnTo>
                    <a:pt x="4337050" y="2034540"/>
                  </a:lnTo>
                  <a:lnTo>
                    <a:pt x="4337050" y="1654810"/>
                  </a:lnTo>
                  <a:close/>
                </a:path>
                <a:path w="4337050" h="2051050">
                  <a:moveTo>
                    <a:pt x="43370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463550"/>
                  </a:lnTo>
                  <a:lnTo>
                    <a:pt x="17780" y="463550"/>
                  </a:lnTo>
                  <a:lnTo>
                    <a:pt x="17780" y="17780"/>
                  </a:lnTo>
                  <a:lnTo>
                    <a:pt x="4320540" y="17780"/>
                  </a:lnTo>
                  <a:lnTo>
                    <a:pt x="4320540" y="463550"/>
                  </a:lnTo>
                  <a:lnTo>
                    <a:pt x="4337050" y="463550"/>
                  </a:lnTo>
                  <a:lnTo>
                    <a:pt x="4337050" y="17780"/>
                  </a:lnTo>
                  <a:lnTo>
                    <a:pt x="4337050" y="0"/>
                  </a:lnTo>
                  <a:close/>
                </a:path>
              </a:pathLst>
            </a:custGeom>
            <a:solidFill>
              <a:srgbClr val="C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20620" y="2420619"/>
              <a:ext cx="4302760" cy="2016760"/>
            </a:xfrm>
            <a:custGeom>
              <a:avLst/>
              <a:gdLst/>
              <a:ahLst/>
              <a:cxnLst/>
              <a:rect l="l" t="t" r="r" b="b"/>
              <a:pathLst>
                <a:path w="4302759" h="2016760">
                  <a:moveTo>
                    <a:pt x="4302760" y="1637030"/>
                  </a:moveTo>
                  <a:lnTo>
                    <a:pt x="4286250" y="1637030"/>
                  </a:lnTo>
                  <a:lnTo>
                    <a:pt x="4286250" y="2000250"/>
                  </a:lnTo>
                  <a:lnTo>
                    <a:pt x="16510" y="2000250"/>
                  </a:lnTo>
                  <a:lnTo>
                    <a:pt x="16510" y="1637030"/>
                  </a:lnTo>
                  <a:lnTo>
                    <a:pt x="0" y="1637030"/>
                  </a:lnTo>
                  <a:lnTo>
                    <a:pt x="0" y="2000250"/>
                  </a:lnTo>
                  <a:lnTo>
                    <a:pt x="0" y="2016760"/>
                  </a:lnTo>
                  <a:lnTo>
                    <a:pt x="4302760" y="2016760"/>
                  </a:lnTo>
                  <a:lnTo>
                    <a:pt x="4302760" y="2000262"/>
                  </a:lnTo>
                  <a:lnTo>
                    <a:pt x="4302760" y="1637030"/>
                  </a:lnTo>
                  <a:close/>
                </a:path>
                <a:path w="4302759" h="2016760">
                  <a:moveTo>
                    <a:pt x="43027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45770"/>
                  </a:lnTo>
                  <a:lnTo>
                    <a:pt x="16510" y="445770"/>
                  </a:lnTo>
                  <a:lnTo>
                    <a:pt x="16510" y="16510"/>
                  </a:lnTo>
                  <a:lnTo>
                    <a:pt x="4286250" y="16510"/>
                  </a:lnTo>
                  <a:lnTo>
                    <a:pt x="4286250" y="445770"/>
                  </a:lnTo>
                  <a:lnTo>
                    <a:pt x="4302760" y="445770"/>
                  </a:lnTo>
                  <a:lnTo>
                    <a:pt x="4302760" y="16510"/>
                  </a:lnTo>
                  <a:lnTo>
                    <a:pt x="4302760" y="0"/>
                  </a:lnTo>
                  <a:close/>
                </a:path>
              </a:pathLst>
            </a:custGeom>
            <a:solidFill>
              <a:srgbClr val="C2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437130" y="2437129"/>
              <a:ext cx="4269740" cy="1983739"/>
            </a:xfrm>
            <a:custGeom>
              <a:avLst/>
              <a:gdLst/>
              <a:ahLst/>
              <a:cxnLst/>
              <a:rect l="l" t="t" r="r" b="b"/>
              <a:pathLst>
                <a:path w="4269740" h="1983739">
                  <a:moveTo>
                    <a:pt x="4269740" y="1620520"/>
                  </a:moveTo>
                  <a:lnTo>
                    <a:pt x="4253230" y="1620520"/>
                  </a:lnTo>
                  <a:lnTo>
                    <a:pt x="4253230" y="1967230"/>
                  </a:lnTo>
                  <a:lnTo>
                    <a:pt x="16510" y="1967230"/>
                  </a:lnTo>
                  <a:lnTo>
                    <a:pt x="16510" y="1620520"/>
                  </a:lnTo>
                  <a:lnTo>
                    <a:pt x="0" y="1620520"/>
                  </a:lnTo>
                  <a:lnTo>
                    <a:pt x="0" y="1967230"/>
                  </a:lnTo>
                  <a:lnTo>
                    <a:pt x="0" y="1983740"/>
                  </a:lnTo>
                  <a:lnTo>
                    <a:pt x="4269740" y="1983740"/>
                  </a:lnTo>
                  <a:lnTo>
                    <a:pt x="4269740" y="1967242"/>
                  </a:lnTo>
                  <a:lnTo>
                    <a:pt x="4269740" y="1620520"/>
                  </a:lnTo>
                  <a:close/>
                </a:path>
                <a:path w="4269740" h="1983739">
                  <a:moveTo>
                    <a:pt x="42697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29260"/>
                  </a:lnTo>
                  <a:lnTo>
                    <a:pt x="16510" y="429260"/>
                  </a:lnTo>
                  <a:lnTo>
                    <a:pt x="16510" y="16510"/>
                  </a:lnTo>
                  <a:lnTo>
                    <a:pt x="4253230" y="16510"/>
                  </a:lnTo>
                  <a:lnTo>
                    <a:pt x="4253230" y="429260"/>
                  </a:lnTo>
                  <a:lnTo>
                    <a:pt x="4269740" y="429260"/>
                  </a:lnTo>
                  <a:lnTo>
                    <a:pt x="4269740" y="16510"/>
                  </a:lnTo>
                  <a:lnTo>
                    <a:pt x="4269740" y="0"/>
                  </a:lnTo>
                  <a:close/>
                </a:path>
              </a:pathLst>
            </a:custGeom>
            <a:solidFill>
              <a:srgbClr val="C3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453640" y="2453639"/>
              <a:ext cx="4236720" cy="1950720"/>
            </a:xfrm>
            <a:custGeom>
              <a:avLst/>
              <a:gdLst/>
              <a:ahLst/>
              <a:cxnLst/>
              <a:rect l="l" t="t" r="r" b="b"/>
              <a:pathLst>
                <a:path w="4236720" h="1950720">
                  <a:moveTo>
                    <a:pt x="4236720" y="1604010"/>
                  </a:moveTo>
                  <a:lnTo>
                    <a:pt x="4218940" y="1604010"/>
                  </a:lnTo>
                  <a:lnTo>
                    <a:pt x="4218940" y="1932940"/>
                  </a:lnTo>
                  <a:lnTo>
                    <a:pt x="16510" y="1932940"/>
                  </a:lnTo>
                  <a:lnTo>
                    <a:pt x="16510" y="1604010"/>
                  </a:lnTo>
                  <a:lnTo>
                    <a:pt x="0" y="1604010"/>
                  </a:lnTo>
                  <a:lnTo>
                    <a:pt x="0" y="1932940"/>
                  </a:lnTo>
                  <a:lnTo>
                    <a:pt x="0" y="1950720"/>
                  </a:lnTo>
                  <a:lnTo>
                    <a:pt x="4236720" y="1950720"/>
                  </a:lnTo>
                  <a:lnTo>
                    <a:pt x="4236720" y="1932940"/>
                  </a:lnTo>
                  <a:lnTo>
                    <a:pt x="4236720" y="1604010"/>
                  </a:lnTo>
                  <a:close/>
                </a:path>
                <a:path w="4236720" h="1950720">
                  <a:moveTo>
                    <a:pt x="42367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12750"/>
                  </a:lnTo>
                  <a:lnTo>
                    <a:pt x="16510" y="412750"/>
                  </a:lnTo>
                  <a:lnTo>
                    <a:pt x="16510" y="16510"/>
                  </a:lnTo>
                  <a:lnTo>
                    <a:pt x="4218940" y="16510"/>
                  </a:lnTo>
                  <a:lnTo>
                    <a:pt x="4218940" y="412750"/>
                  </a:lnTo>
                  <a:lnTo>
                    <a:pt x="4236720" y="412750"/>
                  </a:lnTo>
                  <a:lnTo>
                    <a:pt x="4236720" y="16510"/>
                  </a:lnTo>
                  <a:lnTo>
                    <a:pt x="4236720" y="0"/>
                  </a:lnTo>
                  <a:close/>
                </a:path>
              </a:pathLst>
            </a:custGeom>
            <a:solidFill>
              <a:srgbClr val="C4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470150" y="2470149"/>
              <a:ext cx="4202430" cy="1916430"/>
            </a:xfrm>
            <a:custGeom>
              <a:avLst/>
              <a:gdLst/>
              <a:ahLst/>
              <a:cxnLst/>
              <a:rect l="l" t="t" r="r" b="b"/>
              <a:pathLst>
                <a:path w="4202430" h="1916429">
                  <a:moveTo>
                    <a:pt x="4202430" y="1587500"/>
                  </a:moveTo>
                  <a:lnTo>
                    <a:pt x="4185920" y="1587500"/>
                  </a:lnTo>
                  <a:lnTo>
                    <a:pt x="4185920" y="1899920"/>
                  </a:lnTo>
                  <a:lnTo>
                    <a:pt x="17780" y="1899920"/>
                  </a:lnTo>
                  <a:lnTo>
                    <a:pt x="17780" y="1587500"/>
                  </a:lnTo>
                  <a:lnTo>
                    <a:pt x="0" y="1587500"/>
                  </a:lnTo>
                  <a:lnTo>
                    <a:pt x="0" y="1899920"/>
                  </a:lnTo>
                  <a:lnTo>
                    <a:pt x="0" y="1916430"/>
                  </a:lnTo>
                  <a:lnTo>
                    <a:pt x="4202430" y="1916430"/>
                  </a:lnTo>
                  <a:lnTo>
                    <a:pt x="4202430" y="1899920"/>
                  </a:lnTo>
                  <a:lnTo>
                    <a:pt x="4202430" y="1587500"/>
                  </a:lnTo>
                  <a:close/>
                </a:path>
                <a:path w="4202430" h="1916429">
                  <a:moveTo>
                    <a:pt x="42024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96240"/>
                  </a:lnTo>
                  <a:lnTo>
                    <a:pt x="17780" y="396240"/>
                  </a:lnTo>
                  <a:lnTo>
                    <a:pt x="17780" y="17780"/>
                  </a:lnTo>
                  <a:lnTo>
                    <a:pt x="4185920" y="17780"/>
                  </a:lnTo>
                  <a:lnTo>
                    <a:pt x="4185920" y="396240"/>
                  </a:lnTo>
                  <a:lnTo>
                    <a:pt x="4202430" y="396240"/>
                  </a:lnTo>
                  <a:lnTo>
                    <a:pt x="4202430" y="1778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C5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487930" y="2487929"/>
              <a:ext cx="4168140" cy="1882139"/>
            </a:xfrm>
            <a:custGeom>
              <a:avLst/>
              <a:gdLst/>
              <a:ahLst/>
              <a:cxnLst/>
              <a:rect l="l" t="t" r="r" b="b"/>
              <a:pathLst>
                <a:path w="4168140" h="1882139">
                  <a:moveTo>
                    <a:pt x="4168140" y="1569720"/>
                  </a:moveTo>
                  <a:lnTo>
                    <a:pt x="4151617" y="1569720"/>
                  </a:lnTo>
                  <a:lnTo>
                    <a:pt x="4151617" y="1865630"/>
                  </a:lnTo>
                  <a:lnTo>
                    <a:pt x="16510" y="1865630"/>
                  </a:lnTo>
                  <a:lnTo>
                    <a:pt x="16510" y="1569720"/>
                  </a:lnTo>
                  <a:lnTo>
                    <a:pt x="0" y="1569720"/>
                  </a:lnTo>
                  <a:lnTo>
                    <a:pt x="0" y="1865630"/>
                  </a:lnTo>
                  <a:lnTo>
                    <a:pt x="0" y="1882140"/>
                  </a:lnTo>
                  <a:lnTo>
                    <a:pt x="4168140" y="1882140"/>
                  </a:lnTo>
                  <a:lnTo>
                    <a:pt x="4168140" y="1865630"/>
                  </a:lnTo>
                  <a:lnTo>
                    <a:pt x="4168140" y="1569720"/>
                  </a:lnTo>
                  <a:close/>
                </a:path>
                <a:path w="4168140" h="1882139">
                  <a:moveTo>
                    <a:pt x="41681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78460"/>
                  </a:lnTo>
                  <a:lnTo>
                    <a:pt x="16510" y="378460"/>
                  </a:lnTo>
                  <a:lnTo>
                    <a:pt x="16510" y="16510"/>
                  </a:lnTo>
                  <a:lnTo>
                    <a:pt x="4151617" y="16510"/>
                  </a:lnTo>
                  <a:lnTo>
                    <a:pt x="4151617" y="378460"/>
                  </a:lnTo>
                  <a:lnTo>
                    <a:pt x="4168140" y="378460"/>
                  </a:lnTo>
                  <a:lnTo>
                    <a:pt x="4168140" y="16510"/>
                  </a:lnTo>
                  <a:lnTo>
                    <a:pt x="4168140" y="0"/>
                  </a:lnTo>
                  <a:close/>
                </a:path>
              </a:pathLst>
            </a:custGeom>
            <a:solidFill>
              <a:srgbClr val="C6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504440" y="2504439"/>
              <a:ext cx="4135120" cy="1849120"/>
            </a:xfrm>
            <a:custGeom>
              <a:avLst/>
              <a:gdLst/>
              <a:ahLst/>
              <a:cxnLst/>
              <a:rect l="l" t="t" r="r" b="b"/>
              <a:pathLst>
                <a:path w="4135120" h="1849120">
                  <a:moveTo>
                    <a:pt x="4135107" y="1553210"/>
                  </a:moveTo>
                  <a:lnTo>
                    <a:pt x="4118610" y="1553210"/>
                  </a:lnTo>
                  <a:lnTo>
                    <a:pt x="4118610" y="1832610"/>
                  </a:lnTo>
                  <a:lnTo>
                    <a:pt x="16510" y="1832610"/>
                  </a:lnTo>
                  <a:lnTo>
                    <a:pt x="16510" y="1553210"/>
                  </a:lnTo>
                  <a:lnTo>
                    <a:pt x="0" y="1553210"/>
                  </a:lnTo>
                  <a:lnTo>
                    <a:pt x="0" y="1832610"/>
                  </a:lnTo>
                  <a:lnTo>
                    <a:pt x="0" y="1849120"/>
                  </a:lnTo>
                  <a:lnTo>
                    <a:pt x="4135107" y="1849120"/>
                  </a:lnTo>
                  <a:lnTo>
                    <a:pt x="4135107" y="1832622"/>
                  </a:lnTo>
                  <a:lnTo>
                    <a:pt x="4135107" y="1553210"/>
                  </a:lnTo>
                  <a:close/>
                </a:path>
                <a:path w="4135120" h="1849120">
                  <a:moveTo>
                    <a:pt x="4135107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61950"/>
                  </a:lnTo>
                  <a:lnTo>
                    <a:pt x="16510" y="361950"/>
                  </a:lnTo>
                  <a:lnTo>
                    <a:pt x="16510" y="16510"/>
                  </a:lnTo>
                  <a:lnTo>
                    <a:pt x="4118610" y="16510"/>
                  </a:lnTo>
                  <a:lnTo>
                    <a:pt x="4118610" y="361950"/>
                  </a:lnTo>
                  <a:lnTo>
                    <a:pt x="4135107" y="361950"/>
                  </a:lnTo>
                  <a:lnTo>
                    <a:pt x="4135107" y="16510"/>
                  </a:lnTo>
                  <a:lnTo>
                    <a:pt x="4135107" y="0"/>
                  </a:lnTo>
                  <a:close/>
                </a:path>
              </a:pathLst>
            </a:custGeom>
            <a:solidFill>
              <a:srgbClr val="C7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520950" y="2520949"/>
              <a:ext cx="4102100" cy="1816100"/>
            </a:xfrm>
            <a:custGeom>
              <a:avLst/>
              <a:gdLst/>
              <a:ahLst/>
              <a:cxnLst/>
              <a:rect l="l" t="t" r="r" b="b"/>
              <a:pathLst>
                <a:path w="4102100" h="1816100">
                  <a:moveTo>
                    <a:pt x="4102100" y="1536700"/>
                  </a:moveTo>
                  <a:lnTo>
                    <a:pt x="4084320" y="1536700"/>
                  </a:lnTo>
                  <a:lnTo>
                    <a:pt x="4084320" y="1798320"/>
                  </a:lnTo>
                  <a:lnTo>
                    <a:pt x="16510" y="1798320"/>
                  </a:lnTo>
                  <a:lnTo>
                    <a:pt x="16510" y="1536700"/>
                  </a:lnTo>
                  <a:lnTo>
                    <a:pt x="0" y="1536700"/>
                  </a:lnTo>
                  <a:lnTo>
                    <a:pt x="0" y="1798320"/>
                  </a:lnTo>
                  <a:lnTo>
                    <a:pt x="0" y="1816100"/>
                  </a:lnTo>
                  <a:lnTo>
                    <a:pt x="4102100" y="1816100"/>
                  </a:lnTo>
                  <a:lnTo>
                    <a:pt x="4102100" y="1798320"/>
                  </a:lnTo>
                  <a:lnTo>
                    <a:pt x="4102100" y="1536700"/>
                  </a:lnTo>
                  <a:close/>
                </a:path>
                <a:path w="4102100" h="1816100">
                  <a:moveTo>
                    <a:pt x="41021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45440"/>
                  </a:lnTo>
                  <a:lnTo>
                    <a:pt x="16510" y="345440"/>
                  </a:lnTo>
                  <a:lnTo>
                    <a:pt x="16510" y="16510"/>
                  </a:lnTo>
                  <a:lnTo>
                    <a:pt x="4084320" y="16510"/>
                  </a:lnTo>
                  <a:lnTo>
                    <a:pt x="4084320" y="345440"/>
                  </a:lnTo>
                  <a:lnTo>
                    <a:pt x="4102100" y="345440"/>
                  </a:lnTo>
                  <a:lnTo>
                    <a:pt x="4102100" y="16510"/>
                  </a:lnTo>
                  <a:lnTo>
                    <a:pt x="4102100" y="0"/>
                  </a:lnTo>
                  <a:close/>
                </a:path>
              </a:pathLst>
            </a:custGeom>
            <a:solidFill>
              <a:srgbClr val="C8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537460" y="2537459"/>
              <a:ext cx="4067810" cy="1781810"/>
            </a:xfrm>
            <a:custGeom>
              <a:avLst/>
              <a:gdLst/>
              <a:ahLst/>
              <a:cxnLst/>
              <a:rect l="l" t="t" r="r" b="b"/>
              <a:pathLst>
                <a:path w="4067809" h="1781810">
                  <a:moveTo>
                    <a:pt x="4067810" y="1520190"/>
                  </a:moveTo>
                  <a:lnTo>
                    <a:pt x="4051287" y="1520190"/>
                  </a:lnTo>
                  <a:lnTo>
                    <a:pt x="4051287" y="1765300"/>
                  </a:lnTo>
                  <a:lnTo>
                    <a:pt x="17780" y="1765300"/>
                  </a:lnTo>
                  <a:lnTo>
                    <a:pt x="17780" y="1520190"/>
                  </a:lnTo>
                  <a:lnTo>
                    <a:pt x="0" y="1520190"/>
                  </a:lnTo>
                  <a:lnTo>
                    <a:pt x="0" y="1765300"/>
                  </a:lnTo>
                  <a:lnTo>
                    <a:pt x="0" y="1781810"/>
                  </a:lnTo>
                  <a:lnTo>
                    <a:pt x="4067810" y="1781810"/>
                  </a:lnTo>
                  <a:lnTo>
                    <a:pt x="4067810" y="1765300"/>
                  </a:lnTo>
                  <a:lnTo>
                    <a:pt x="4067810" y="1520190"/>
                  </a:lnTo>
                  <a:close/>
                </a:path>
                <a:path w="4067809" h="1781810">
                  <a:moveTo>
                    <a:pt x="40678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28930"/>
                  </a:lnTo>
                  <a:lnTo>
                    <a:pt x="17780" y="328930"/>
                  </a:lnTo>
                  <a:lnTo>
                    <a:pt x="17780" y="17780"/>
                  </a:lnTo>
                  <a:lnTo>
                    <a:pt x="4051287" y="17780"/>
                  </a:lnTo>
                  <a:lnTo>
                    <a:pt x="4051287" y="328930"/>
                  </a:lnTo>
                  <a:lnTo>
                    <a:pt x="4067810" y="328930"/>
                  </a:lnTo>
                  <a:lnTo>
                    <a:pt x="4067810" y="17780"/>
                  </a:lnTo>
                  <a:lnTo>
                    <a:pt x="4067810" y="0"/>
                  </a:lnTo>
                  <a:close/>
                </a:path>
              </a:pathLst>
            </a:custGeom>
            <a:solidFill>
              <a:srgbClr val="C9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555240" y="2555239"/>
              <a:ext cx="4033520" cy="1747520"/>
            </a:xfrm>
            <a:custGeom>
              <a:avLst/>
              <a:gdLst/>
              <a:ahLst/>
              <a:cxnLst/>
              <a:rect l="l" t="t" r="r" b="b"/>
              <a:pathLst>
                <a:path w="4033520" h="1747520">
                  <a:moveTo>
                    <a:pt x="4033507" y="1502410"/>
                  </a:moveTo>
                  <a:lnTo>
                    <a:pt x="4017010" y="1502410"/>
                  </a:lnTo>
                  <a:lnTo>
                    <a:pt x="4017010" y="1731010"/>
                  </a:lnTo>
                  <a:lnTo>
                    <a:pt x="16510" y="1731010"/>
                  </a:lnTo>
                  <a:lnTo>
                    <a:pt x="16510" y="1502410"/>
                  </a:lnTo>
                  <a:lnTo>
                    <a:pt x="0" y="1502410"/>
                  </a:lnTo>
                  <a:lnTo>
                    <a:pt x="0" y="1731010"/>
                  </a:lnTo>
                  <a:lnTo>
                    <a:pt x="0" y="1747520"/>
                  </a:lnTo>
                  <a:lnTo>
                    <a:pt x="4033507" y="1747520"/>
                  </a:lnTo>
                  <a:lnTo>
                    <a:pt x="4033507" y="1731010"/>
                  </a:lnTo>
                  <a:lnTo>
                    <a:pt x="4033507" y="1502410"/>
                  </a:lnTo>
                  <a:close/>
                </a:path>
                <a:path w="4033520" h="1747520">
                  <a:moveTo>
                    <a:pt x="4033507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11150"/>
                  </a:lnTo>
                  <a:lnTo>
                    <a:pt x="16510" y="311150"/>
                  </a:lnTo>
                  <a:lnTo>
                    <a:pt x="16510" y="16510"/>
                  </a:lnTo>
                  <a:lnTo>
                    <a:pt x="4017010" y="16510"/>
                  </a:lnTo>
                  <a:lnTo>
                    <a:pt x="4017010" y="311150"/>
                  </a:lnTo>
                  <a:lnTo>
                    <a:pt x="4033507" y="311150"/>
                  </a:lnTo>
                  <a:lnTo>
                    <a:pt x="4033507" y="16510"/>
                  </a:lnTo>
                  <a:lnTo>
                    <a:pt x="4033507" y="0"/>
                  </a:lnTo>
                  <a:close/>
                </a:path>
              </a:pathLst>
            </a:custGeom>
            <a:solidFill>
              <a:srgbClr val="CA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571750" y="2571749"/>
              <a:ext cx="4000500" cy="1714500"/>
            </a:xfrm>
            <a:custGeom>
              <a:avLst/>
              <a:gdLst/>
              <a:ahLst/>
              <a:cxnLst/>
              <a:rect l="l" t="t" r="r" b="b"/>
              <a:pathLst>
                <a:path w="4000500" h="1714500">
                  <a:moveTo>
                    <a:pt x="4000500" y="1485900"/>
                  </a:moveTo>
                  <a:lnTo>
                    <a:pt x="3983990" y="1485900"/>
                  </a:lnTo>
                  <a:lnTo>
                    <a:pt x="3983990" y="1697990"/>
                  </a:lnTo>
                  <a:lnTo>
                    <a:pt x="16510" y="1697990"/>
                  </a:lnTo>
                  <a:lnTo>
                    <a:pt x="16510" y="1485900"/>
                  </a:lnTo>
                  <a:lnTo>
                    <a:pt x="0" y="1485900"/>
                  </a:lnTo>
                  <a:lnTo>
                    <a:pt x="0" y="1697990"/>
                  </a:lnTo>
                  <a:lnTo>
                    <a:pt x="0" y="1714500"/>
                  </a:lnTo>
                  <a:lnTo>
                    <a:pt x="4000500" y="1714500"/>
                  </a:lnTo>
                  <a:lnTo>
                    <a:pt x="4000500" y="1698002"/>
                  </a:lnTo>
                  <a:lnTo>
                    <a:pt x="4000500" y="1485900"/>
                  </a:lnTo>
                  <a:close/>
                </a:path>
                <a:path w="4000500" h="1714500">
                  <a:moveTo>
                    <a:pt x="40005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94640"/>
                  </a:lnTo>
                  <a:lnTo>
                    <a:pt x="16510" y="294640"/>
                  </a:lnTo>
                  <a:lnTo>
                    <a:pt x="16510" y="16510"/>
                  </a:lnTo>
                  <a:lnTo>
                    <a:pt x="3983990" y="16510"/>
                  </a:lnTo>
                  <a:lnTo>
                    <a:pt x="3983990" y="294640"/>
                  </a:lnTo>
                  <a:lnTo>
                    <a:pt x="4000500" y="294640"/>
                  </a:lnTo>
                  <a:lnTo>
                    <a:pt x="4000500" y="16510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CC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88260" y="2588259"/>
              <a:ext cx="3967479" cy="1681480"/>
            </a:xfrm>
            <a:custGeom>
              <a:avLst/>
              <a:gdLst/>
              <a:ahLst/>
              <a:cxnLst/>
              <a:rect l="l" t="t" r="r" b="b"/>
              <a:pathLst>
                <a:path w="3967479" h="1681479">
                  <a:moveTo>
                    <a:pt x="3967480" y="1469390"/>
                  </a:moveTo>
                  <a:lnTo>
                    <a:pt x="3949687" y="1469390"/>
                  </a:lnTo>
                  <a:lnTo>
                    <a:pt x="3949687" y="1663700"/>
                  </a:lnTo>
                  <a:lnTo>
                    <a:pt x="16510" y="1663700"/>
                  </a:lnTo>
                  <a:lnTo>
                    <a:pt x="16510" y="1469390"/>
                  </a:lnTo>
                  <a:lnTo>
                    <a:pt x="0" y="1469390"/>
                  </a:lnTo>
                  <a:lnTo>
                    <a:pt x="0" y="1663700"/>
                  </a:lnTo>
                  <a:lnTo>
                    <a:pt x="0" y="1681480"/>
                  </a:lnTo>
                  <a:lnTo>
                    <a:pt x="3967480" y="1681480"/>
                  </a:lnTo>
                  <a:lnTo>
                    <a:pt x="3967480" y="1663700"/>
                  </a:lnTo>
                  <a:lnTo>
                    <a:pt x="3967480" y="1469390"/>
                  </a:lnTo>
                  <a:close/>
                </a:path>
                <a:path w="3967479" h="1681479">
                  <a:moveTo>
                    <a:pt x="39674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78130"/>
                  </a:lnTo>
                  <a:lnTo>
                    <a:pt x="16510" y="278130"/>
                  </a:lnTo>
                  <a:lnTo>
                    <a:pt x="16510" y="16510"/>
                  </a:lnTo>
                  <a:lnTo>
                    <a:pt x="3949687" y="16510"/>
                  </a:lnTo>
                  <a:lnTo>
                    <a:pt x="3949687" y="278130"/>
                  </a:lnTo>
                  <a:lnTo>
                    <a:pt x="3967480" y="278130"/>
                  </a:lnTo>
                  <a:lnTo>
                    <a:pt x="3967480" y="16510"/>
                  </a:lnTo>
                  <a:lnTo>
                    <a:pt x="3967480" y="0"/>
                  </a:lnTo>
                  <a:close/>
                </a:path>
              </a:pathLst>
            </a:custGeom>
            <a:solidFill>
              <a:srgbClr val="CC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604770" y="2604769"/>
              <a:ext cx="3933190" cy="1647189"/>
            </a:xfrm>
            <a:custGeom>
              <a:avLst/>
              <a:gdLst/>
              <a:ahLst/>
              <a:cxnLst/>
              <a:rect l="l" t="t" r="r" b="b"/>
              <a:pathLst>
                <a:path w="3933190" h="1647189">
                  <a:moveTo>
                    <a:pt x="3933177" y="1452880"/>
                  </a:moveTo>
                  <a:lnTo>
                    <a:pt x="3916680" y="1452880"/>
                  </a:lnTo>
                  <a:lnTo>
                    <a:pt x="3916680" y="1630680"/>
                  </a:lnTo>
                  <a:lnTo>
                    <a:pt x="16510" y="1630680"/>
                  </a:lnTo>
                  <a:lnTo>
                    <a:pt x="16510" y="1452880"/>
                  </a:lnTo>
                  <a:lnTo>
                    <a:pt x="0" y="1452880"/>
                  </a:lnTo>
                  <a:lnTo>
                    <a:pt x="0" y="1630680"/>
                  </a:lnTo>
                  <a:lnTo>
                    <a:pt x="0" y="1647190"/>
                  </a:lnTo>
                  <a:lnTo>
                    <a:pt x="3933177" y="1647190"/>
                  </a:lnTo>
                  <a:lnTo>
                    <a:pt x="3933177" y="1630680"/>
                  </a:lnTo>
                  <a:lnTo>
                    <a:pt x="3933177" y="1452880"/>
                  </a:lnTo>
                  <a:close/>
                </a:path>
                <a:path w="3933190" h="1647189">
                  <a:moveTo>
                    <a:pt x="3933177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61620"/>
                  </a:lnTo>
                  <a:lnTo>
                    <a:pt x="16510" y="261620"/>
                  </a:lnTo>
                  <a:lnTo>
                    <a:pt x="16510" y="16510"/>
                  </a:lnTo>
                  <a:lnTo>
                    <a:pt x="3916680" y="16510"/>
                  </a:lnTo>
                  <a:lnTo>
                    <a:pt x="3916680" y="261620"/>
                  </a:lnTo>
                  <a:lnTo>
                    <a:pt x="3933177" y="261620"/>
                  </a:lnTo>
                  <a:lnTo>
                    <a:pt x="3933177" y="16510"/>
                  </a:lnTo>
                  <a:lnTo>
                    <a:pt x="3933177" y="0"/>
                  </a:lnTo>
                  <a:close/>
                </a:path>
              </a:pathLst>
            </a:custGeom>
            <a:solidFill>
              <a:srgbClr val="CD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621280" y="2621279"/>
              <a:ext cx="3900170" cy="1614170"/>
            </a:xfrm>
            <a:custGeom>
              <a:avLst/>
              <a:gdLst/>
              <a:ahLst/>
              <a:cxnLst/>
              <a:rect l="l" t="t" r="r" b="b"/>
              <a:pathLst>
                <a:path w="3900170" h="1614170">
                  <a:moveTo>
                    <a:pt x="3900170" y="1436370"/>
                  </a:moveTo>
                  <a:lnTo>
                    <a:pt x="3883660" y="1436370"/>
                  </a:lnTo>
                  <a:lnTo>
                    <a:pt x="3883660" y="1597660"/>
                  </a:lnTo>
                  <a:lnTo>
                    <a:pt x="17780" y="1597660"/>
                  </a:lnTo>
                  <a:lnTo>
                    <a:pt x="17780" y="1436370"/>
                  </a:lnTo>
                  <a:lnTo>
                    <a:pt x="0" y="1436370"/>
                  </a:lnTo>
                  <a:lnTo>
                    <a:pt x="0" y="1597660"/>
                  </a:lnTo>
                  <a:lnTo>
                    <a:pt x="0" y="1614170"/>
                  </a:lnTo>
                  <a:lnTo>
                    <a:pt x="3900170" y="1614170"/>
                  </a:lnTo>
                  <a:lnTo>
                    <a:pt x="3900170" y="1597660"/>
                  </a:lnTo>
                  <a:lnTo>
                    <a:pt x="3900170" y="1436370"/>
                  </a:lnTo>
                  <a:close/>
                </a:path>
                <a:path w="3900170" h="1614170">
                  <a:moveTo>
                    <a:pt x="3900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45110"/>
                  </a:lnTo>
                  <a:lnTo>
                    <a:pt x="17780" y="245110"/>
                  </a:lnTo>
                  <a:lnTo>
                    <a:pt x="17780" y="17780"/>
                  </a:lnTo>
                  <a:lnTo>
                    <a:pt x="3883660" y="17780"/>
                  </a:lnTo>
                  <a:lnTo>
                    <a:pt x="3883660" y="245110"/>
                  </a:lnTo>
                  <a:lnTo>
                    <a:pt x="3900170" y="245110"/>
                  </a:lnTo>
                  <a:lnTo>
                    <a:pt x="3900170" y="17780"/>
                  </a:lnTo>
                  <a:lnTo>
                    <a:pt x="3900170" y="0"/>
                  </a:lnTo>
                  <a:close/>
                </a:path>
              </a:pathLst>
            </a:custGeom>
            <a:solidFill>
              <a:srgbClr val="CE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639060" y="2639059"/>
              <a:ext cx="3865879" cy="1579880"/>
            </a:xfrm>
            <a:custGeom>
              <a:avLst/>
              <a:gdLst/>
              <a:ahLst/>
              <a:cxnLst/>
              <a:rect l="l" t="t" r="r" b="b"/>
              <a:pathLst>
                <a:path w="3865879" h="1579879">
                  <a:moveTo>
                    <a:pt x="3865880" y="1418590"/>
                  </a:moveTo>
                  <a:lnTo>
                    <a:pt x="3849370" y="1418590"/>
                  </a:lnTo>
                  <a:lnTo>
                    <a:pt x="3849370" y="1563370"/>
                  </a:lnTo>
                  <a:lnTo>
                    <a:pt x="16510" y="1563370"/>
                  </a:lnTo>
                  <a:lnTo>
                    <a:pt x="16510" y="1418590"/>
                  </a:lnTo>
                  <a:lnTo>
                    <a:pt x="0" y="1418590"/>
                  </a:lnTo>
                  <a:lnTo>
                    <a:pt x="0" y="1563370"/>
                  </a:lnTo>
                  <a:lnTo>
                    <a:pt x="0" y="1579880"/>
                  </a:lnTo>
                  <a:lnTo>
                    <a:pt x="3865880" y="1579880"/>
                  </a:lnTo>
                  <a:lnTo>
                    <a:pt x="3865880" y="1563382"/>
                  </a:lnTo>
                  <a:lnTo>
                    <a:pt x="3865880" y="1418590"/>
                  </a:lnTo>
                  <a:close/>
                </a:path>
                <a:path w="3865879" h="1579879">
                  <a:moveTo>
                    <a:pt x="38658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27330"/>
                  </a:lnTo>
                  <a:lnTo>
                    <a:pt x="16510" y="227330"/>
                  </a:lnTo>
                  <a:lnTo>
                    <a:pt x="16510" y="16510"/>
                  </a:lnTo>
                  <a:lnTo>
                    <a:pt x="3849370" y="16510"/>
                  </a:lnTo>
                  <a:lnTo>
                    <a:pt x="3849370" y="227330"/>
                  </a:lnTo>
                  <a:lnTo>
                    <a:pt x="3865880" y="227330"/>
                  </a:lnTo>
                  <a:lnTo>
                    <a:pt x="3865880" y="16510"/>
                  </a:lnTo>
                  <a:lnTo>
                    <a:pt x="3865880" y="0"/>
                  </a:lnTo>
                  <a:close/>
                </a:path>
              </a:pathLst>
            </a:custGeom>
            <a:solidFill>
              <a:srgbClr val="CF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655570" y="2655569"/>
              <a:ext cx="3832860" cy="1546860"/>
            </a:xfrm>
            <a:custGeom>
              <a:avLst/>
              <a:gdLst/>
              <a:ahLst/>
              <a:cxnLst/>
              <a:rect l="l" t="t" r="r" b="b"/>
              <a:pathLst>
                <a:path w="3832860" h="1546860">
                  <a:moveTo>
                    <a:pt x="3832860" y="1402080"/>
                  </a:moveTo>
                  <a:lnTo>
                    <a:pt x="3815080" y="1402080"/>
                  </a:lnTo>
                  <a:lnTo>
                    <a:pt x="3815080" y="1529080"/>
                  </a:lnTo>
                  <a:lnTo>
                    <a:pt x="16510" y="1529080"/>
                  </a:lnTo>
                  <a:lnTo>
                    <a:pt x="16510" y="1402080"/>
                  </a:lnTo>
                  <a:lnTo>
                    <a:pt x="0" y="1402080"/>
                  </a:lnTo>
                  <a:lnTo>
                    <a:pt x="0" y="1529080"/>
                  </a:lnTo>
                  <a:lnTo>
                    <a:pt x="0" y="1546860"/>
                  </a:lnTo>
                  <a:lnTo>
                    <a:pt x="3832860" y="1546860"/>
                  </a:lnTo>
                  <a:lnTo>
                    <a:pt x="3832860" y="1529080"/>
                  </a:lnTo>
                  <a:lnTo>
                    <a:pt x="3832860" y="1402080"/>
                  </a:lnTo>
                  <a:close/>
                </a:path>
                <a:path w="3832860" h="1546860">
                  <a:moveTo>
                    <a:pt x="38328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10820"/>
                  </a:lnTo>
                  <a:lnTo>
                    <a:pt x="16510" y="210820"/>
                  </a:lnTo>
                  <a:lnTo>
                    <a:pt x="16510" y="16510"/>
                  </a:lnTo>
                  <a:lnTo>
                    <a:pt x="3815080" y="16510"/>
                  </a:lnTo>
                  <a:lnTo>
                    <a:pt x="3815080" y="210820"/>
                  </a:lnTo>
                  <a:lnTo>
                    <a:pt x="3832860" y="210820"/>
                  </a:lnTo>
                  <a:lnTo>
                    <a:pt x="3832860" y="16510"/>
                  </a:lnTo>
                  <a:lnTo>
                    <a:pt x="3832860" y="0"/>
                  </a:lnTo>
                  <a:close/>
                </a:path>
              </a:pathLst>
            </a:custGeom>
            <a:solidFill>
              <a:srgbClr val="D0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672080" y="2672079"/>
              <a:ext cx="3798570" cy="1512570"/>
            </a:xfrm>
            <a:custGeom>
              <a:avLst/>
              <a:gdLst/>
              <a:ahLst/>
              <a:cxnLst/>
              <a:rect l="l" t="t" r="r" b="b"/>
              <a:pathLst>
                <a:path w="3798570" h="1512570">
                  <a:moveTo>
                    <a:pt x="3798570" y="1385570"/>
                  </a:moveTo>
                  <a:lnTo>
                    <a:pt x="3782060" y="1385570"/>
                  </a:lnTo>
                  <a:lnTo>
                    <a:pt x="3782060" y="1496060"/>
                  </a:lnTo>
                  <a:lnTo>
                    <a:pt x="16510" y="1496060"/>
                  </a:lnTo>
                  <a:lnTo>
                    <a:pt x="16510" y="1385570"/>
                  </a:lnTo>
                  <a:lnTo>
                    <a:pt x="0" y="1385570"/>
                  </a:lnTo>
                  <a:lnTo>
                    <a:pt x="0" y="1496060"/>
                  </a:lnTo>
                  <a:lnTo>
                    <a:pt x="0" y="1512570"/>
                  </a:lnTo>
                  <a:lnTo>
                    <a:pt x="3798570" y="1512570"/>
                  </a:lnTo>
                  <a:lnTo>
                    <a:pt x="3798570" y="1496060"/>
                  </a:lnTo>
                  <a:lnTo>
                    <a:pt x="3798570" y="1385570"/>
                  </a:lnTo>
                  <a:close/>
                </a:path>
                <a:path w="3798570" h="1512570">
                  <a:moveTo>
                    <a:pt x="37985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4310"/>
                  </a:lnTo>
                  <a:lnTo>
                    <a:pt x="16510" y="194310"/>
                  </a:lnTo>
                  <a:lnTo>
                    <a:pt x="16510" y="16510"/>
                  </a:lnTo>
                  <a:lnTo>
                    <a:pt x="3782060" y="16510"/>
                  </a:lnTo>
                  <a:lnTo>
                    <a:pt x="3782060" y="194310"/>
                  </a:lnTo>
                  <a:lnTo>
                    <a:pt x="3798570" y="194310"/>
                  </a:lnTo>
                  <a:lnTo>
                    <a:pt x="3798570" y="16510"/>
                  </a:lnTo>
                  <a:lnTo>
                    <a:pt x="3798570" y="0"/>
                  </a:lnTo>
                  <a:close/>
                </a:path>
              </a:pathLst>
            </a:custGeom>
            <a:solidFill>
              <a:srgbClr val="D1D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688590" y="2688589"/>
              <a:ext cx="3765550" cy="1479550"/>
            </a:xfrm>
            <a:custGeom>
              <a:avLst/>
              <a:gdLst/>
              <a:ahLst/>
              <a:cxnLst/>
              <a:rect l="l" t="t" r="r" b="b"/>
              <a:pathLst>
                <a:path w="3765550" h="1479550">
                  <a:moveTo>
                    <a:pt x="3765550" y="1369060"/>
                  </a:moveTo>
                  <a:lnTo>
                    <a:pt x="3749040" y="1369060"/>
                  </a:lnTo>
                  <a:lnTo>
                    <a:pt x="3749040" y="1463040"/>
                  </a:lnTo>
                  <a:lnTo>
                    <a:pt x="17780" y="1463040"/>
                  </a:lnTo>
                  <a:lnTo>
                    <a:pt x="17780" y="1369060"/>
                  </a:lnTo>
                  <a:lnTo>
                    <a:pt x="0" y="1369060"/>
                  </a:lnTo>
                  <a:lnTo>
                    <a:pt x="0" y="1463040"/>
                  </a:lnTo>
                  <a:lnTo>
                    <a:pt x="0" y="1479550"/>
                  </a:lnTo>
                  <a:lnTo>
                    <a:pt x="3765550" y="1479550"/>
                  </a:lnTo>
                  <a:lnTo>
                    <a:pt x="3765550" y="1463040"/>
                  </a:lnTo>
                  <a:lnTo>
                    <a:pt x="3765550" y="1369060"/>
                  </a:lnTo>
                  <a:close/>
                </a:path>
                <a:path w="3765550" h="1479550">
                  <a:moveTo>
                    <a:pt x="37655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77800"/>
                  </a:lnTo>
                  <a:lnTo>
                    <a:pt x="17780" y="177800"/>
                  </a:lnTo>
                  <a:lnTo>
                    <a:pt x="17780" y="17780"/>
                  </a:lnTo>
                  <a:lnTo>
                    <a:pt x="3749040" y="17780"/>
                  </a:lnTo>
                  <a:lnTo>
                    <a:pt x="3749040" y="177800"/>
                  </a:lnTo>
                  <a:lnTo>
                    <a:pt x="3765550" y="177800"/>
                  </a:lnTo>
                  <a:lnTo>
                    <a:pt x="3765550" y="17780"/>
                  </a:lnTo>
                  <a:lnTo>
                    <a:pt x="3765550" y="0"/>
                  </a:lnTo>
                  <a:close/>
                </a:path>
              </a:pathLst>
            </a:custGeom>
            <a:solidFill>
              <a:srgbClr val="D2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706370" y="2706369"/>
              <a:ext cx="3731260" cy="1445260"/>
            </a:xfrm>
            <a:custGeom>
              <a:avLst/>
              <a:gdLst/>
              <a:ahLst/>
              <a:cxnLst/>
              <a:rect l="l" t="t" r="r" b="b"/>
              <a:pathLst>
                <a:path w="3731260" h="1445260">
                  <a:moveTo>
                    <a:pt x="3731260" y="1351280"/>
                  </a:moveTo>
                  <a:lnTo>
                    <a:pt x="3714750" y="1351280"/>
                  </a:lnTo>
                  <a:lnTo>
                    <a:pt x="3714750" y="1428750"/>
                  </a:lnTo>
                  <a:lnTo>
                    <a:pt x="16510" y="1428750"/>
                  </a:lnTo>
                  <a:lnTo>
                    <a:pt x="16510" y="1351280"/>
                  </a:lnTo>
                  <a:lnTo>
                    <a:pt x="0" y="1351280"/>
                  </a:lnTo>
                  <a:lnTo>
                    <a:pt x="0" y="1428750"/>
                  </a:lnTo>
                  <a:lnTo>
                    <a:pt x="0" y="1445260"/>
                  </a:lnTo>
                  <a:lnTo>
                    <a:pt x="3731260" y="1445260"/>
                  </a:lnTo>
                  <a:lnTo>
                    <a:pt x="3731260" y="1428750"/>
                  </a:lnTo>
                  <a:lnTo>
                    <a:pt x="3731260" y="1351280"/>
                  </a:lnTo>
                  <a:close/>
                </a:path>
                <a:path w="3731260" h="1445260">
                  <a:moveTo>
                    <a:pt x="37312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0020"/>
                  </a:lnTo>
                  <a:lnTo>
                    <a:pt x="16510" y="160020"/>
                  </a:lnTo>
                  <a:lnTo>
                    <a:pt x="16510" y="16510"/>
                  </a:lnTo>
                  <a:lnTo>
                    <a:pt x="3714750" y="16510"/>
                  </a:lnTo>
                  <a:lnTo>
                    <a:pt x="3714750" y="160020"/>
                  </a:lnTo>
                  <a:lnTo>
                    <a:pt x="3731260" y="160020"/>
                  </a:lnTo>
                  <a:lnTo>
                    <a:pt x="3731260" y="16510"/>
                  </a:lnTo>
                  <a:lnTo>
                    <a:pt x="3731260" y="0"/>
                  </a:lnTo>
                  <a:close/>
                </a:path>
              </a:pathLst>
            </a:custGeom>
            <a:solidFill>
              <a:srgbClr val="D3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722880" y="2722879"/>
              <a:ext cx="3698240" cy="1412240"/>
            </a:xfrm>
            <a:custGeom>
              <a:avLst/>
              <a:gdLst/>
              <a:ahLst/>
              <a:cxnLst/>
              <a:rect l="l" t="t" r="r" b="b"/>
              <a:pathLst>
                <a:path w="3698240" h="1412239">
                  <a:moveTo>
                    <a:pt x="3698240" y="1334770"/>
                  </a:moveTo>
                  <a:lnTo>
                    <a:pt x="3681730" y="1334770"/>
                  </a:lnTo>
                  <a:lnTo>
                    <a:pt x="3681730" y="1395730"/>
                  </a:lnTo>
                  <a:lnTo>
                    <a:pt x="16510" y="1395730"/>
                  </a:lnTo>
                  <a:lnTo>
                    <a:pt x="16510" y="1334770"/>
                  </a:lnTo>
                  <a:lnTo>
                    <a:pt x="0" y="1334770"/>
                  </a:lnTo>
                  <a:lnTo>
                    <a:pt x="0" y="1395730"/>
                  </a:lnTo>
                  <a:lnTo>
                    <a:pt x="0" y="1412240"/>
                  </a:lnTo>
                  <a:lnTo>
                    <a:pt x="3698240" y="1412240"/>
                  </a:lnTo>
                  <a:lnTo>
                    <a:pt x="3698240" y="1395730"/>
                  </a:lnTo>
                  <a:lnTo>
                    <a:pt x="3698240" y="1334770"/>
                  </a:lnTo>
                  <a:close/>
                </a:path>
                <a:path w="3698240" h="1412239">
                  <a:moveTo>
                    <a:pt x="3698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3510"/>
                  </a:lnTo>
                  <a:lnTo>
                    <a:pt x="16510" y="143510"/>
                  </a:lnTo>
                  <a:lnTo>
                    <a:pt x="16510" y="16510"/>
                  </a:lnTo>
                  <a:lnTo>
                    <a:pt x="3681730" y="16510"/>
                  </a:lnTo>
                  <a:lnTo>
                    <a:pt x="3681730" y="143510"/>
                  </a:lnTo>
                  <a:lnTo>
                    <a:pt x="3698240" y="143510"/>
                  </a:lnTo>
                  <a:lnTo>
                    <a:pt x="3698240" y="16510"/>
                  </a:lnTo>
                  <a:lnTo>
                    <a:pt x="3698240" y="0"/>
                  </a:lnTo>
                  <a:close/>
                </a:path>
              </a:pathLst>
            </a:custGeom>
            <a:solidFill>
              <a:srgbClr val="D4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739390" y="2739389"/>
              <a:ext cx="3665220" cy="1379220"/>
            </a:xfrm>
            <a:custGeom>
              <a:avLst/>
              <a:gdLst/>
              <a:ahLst/>
              <a:cxnLst/>
              <a:rect l="l" t="t" r="r" b="b"/>
              <a:pathLst>
                <a:path w="3665220" h="1379220">
                  <a:moveTo>
                    <a:pt x="3665220" y="1318260"/>
                  </a:moveTo>
                  <a:lnTo>
                    <a:pt x="3647440" y="1318260"/>
                  </a:lnTo>
                  <a:lnTo>
                    <a:pt x="3647440" y="1361440"/>
                  </a:lnTo>
                  <a:lnTo>
                    <a:pt x="16510" y="1361440"/>
                  </a:lnTo>
                  <a:lnTo>
                    <a:pt x="16510" y="1318260"/>
                  </a:lnTo>
                  <a:lnTo>
                    <a:pt x="0" y="1318260"/>
                  </a:lnTo>
                  <a:lnTo>
                    <a:pt x="0" y="1361440"/>
                  </a:lnTo>
                  <a:lnTo>
                    <a:pt x="0" y="1379220"/>
                  </a:lnTo>
                  <a:lnTo>
                    <a:pt x="3665220" y="1379220"/>
                  </a:lnTo>
                  <a:lnTo>
                    <a:pt x="3665220" y="1361452"/>
                  </a:lnTo>
                  <a:lnTo>
                    <a:pt x="3665220" y="1318260"/>
                  </a:lnTo>
                  <a:close/>
                </a:path>
                <a:path w="3665220" h="1379220">
                  <a:moveTo>
                    <a:pt x="36652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7000"/>
                  </a:lnTo>
                  <a:lnTo>
                    <a:pt x="16510" y="127000"/>
                  </a:lnTo>
                  <a:lnTo>
                    <a:pt x="16510" y="16510"/>
                  </a:lnTo>
                  <a:lnTo>
                    <a:pt x="3647440" y="16510"/>
                  </a:lnTo>
                  <a:lnTo>
                    <a:pt x="3647440" y="127000"/>
                  </a:lnTo>
                  <a:lnTo>
                    <a:pt x="3665220" y="127000"/>
                  </a:lnTo>
                  <a:lnTo>
                    <a:pt x="3665220" y="16510"/>
                  </a:lnTo>
                  <a:lnTo>
                    <a:pt x="3665220" y="0"/>
                  </a:lnTo>
                  <a:close/>
                </a:path>
              </a:pathLst>
            </a:custGeom>
            <a:solidFill>
              <a:srgbClr val="D5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755900" y="2755899"/>
              <a:ext cx="3630929" cy="1344930"/>
            </a:xfrm>
            <a:custGeom>
              <a:avLst/>
              <a:gdLst/>
              <a:ahLst/>
              <a:cxnLst/>
              <a:rect l="l" t="t" r="r" b="b"/>
              <a:pathLst>
                <a:path w="3630929" h="1344929">
                  <a:moveTo>
                    <a:pt x="3630930" y="1301750"/>
                  </a:moveTo>
                  <a:lnTo>
                    <a:pt x="3614420" y="1301750"/>
                  </a:lnTo>
                  <a:lnTo>
                    <a:pt x="3614420" y="1328420"/>
                  </a:lnTo>
                  <a:lnTo>
                    <a:pt x="17780" y="1328420"/>
                  </a:lnTo>
                  <a:lnTo>
                    <a:pt x="17780" y="1301750"/>
                  </a:lnTo>
                  <a:lnTo>
                    <a:pt x="0" y="1301750"/>
                  </a:lnTo>
                  <a:lnTo>
                    <a:pt x="0" y="1328420"/>
                  </a:lnTo>
                  <a:lnTo>
                    <a:pt x="0" y="1344930"/>
                  </a:lnTo>
                  <a:lnTo>
                    <a:pt x="3630930" y="1344930"/>
                  </a:lnTo>
                  <a:lnTo>
                    <a:pt x="3630930" y="1328420"/>
                  </a:lnTo>
                  <a:lnTo>
                    <a:pt x="3630930" y="1301750"/>
                  </a:lnTo>
                  <a:close/>
                </a:path>
                <a:path w="3630929" h="1344929">
                  <a:moveTo>
                    <a:pt x="36309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10490"/>
                  </a:lnTo>
                  <a:lnTo>
                    <a:pt x="17780" y="110490"/>
                  </a:lnTo>
                  <a:lnTo>
                    <a:pt x="17780" y="17780"/>
                  </a:lnTo>
                  <a:lnTo>
                    <a:pt x="3614420" y="17780"/>
                  </a:lnTo>
                  <a:lnTo>
                    <a:pt x="3614420" y="110490"/>
                  </a:lnTo>
                  <a:lnTo>
                    <a:pt x="3630930" y="110490"/>
                  </a:lnTo>
                  <a:lnTo>
                    <a:pt x="3630930" y="17780"/>
                  </a:lnTo>
                  <a:lnTo>
                    <a:pt x="3630930" y="0"/>
                  </a:lnTo>
                  <a:close/>
                </a:path>
              </a:pathLst>
            </a:custGeom>
            <a:solidFill>
              <a:srgbClr val="D6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773680" y="2773679"/>
              <a:ext cx="3596640" cy="1310640"/>
            </a:xfrm>
            <a:custGeom>
              <a:avLst/>
              <a:gdLst/>
              <a:ahLst/>
              <a:cxnLst/>
              <a:rect l="l" t="t" r="r" b="b"/>
              <a:pathLst>
                <a:path w="3596640" h="1310639">
                  <a:moveTo>
                    <a:pt x="3596640" y="1283970"/>
                  </a:moveTo>
                  <a:lnTo>
                    <a:pt x="3580130" y="1283970"/>
                  </a:lnTo>
                  <a:lnTo>
                    <a:pt x="3580130" y="1294130"/>
                  </a:lnTo>
                  <a:lnTo>
                    <a:pt x="16510" y="1294130"/>
                  </a:lnTo>
                  <a:lnTo>
                    <a:pt x="16510" y="1283970"/>
                  </a:lnTo>
                  <a:lnTo>
                    <a:pt x="0" y="1283970"/>
                  </a:lnTo>
                  <a:lnTo>
                    <a:pt x="0" y="1294130"/>
                  </a:lnTo>
                  <a:lnTo>
                    <a:pt x="0" y="1310640"/>
                  </a:lnTo>
                  <a:lnTo>
                    <a:pt x="3596640" y="1310640"/>
                  </a:lnTo>
                  <a:lnTo>
                    <a:pt x="3596640" y="1294130"/>
                  </a:lnTo>
                  <a:lnTo>
                    <a:pt x="3596640" y="1283970"/>
                  </a:lnTo>
                  <a:close/>
                </a:path>
                <a:path w="3596640" h="1310639">
                  <a:moveTo>
                    <a:pt x="35966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2710"/>
                  </a:lnTo>
                  <a:lnTo>
                    <a:pt x="16510" y="92710"/>
                  </a:lnTo>
                  <a:lnTo>
                    <a:pt x="16510" y="16510"/>
                  </a:lnTo>
                  <a:lnTo>
                    <a:pt x="3580130" y="16510"/>
                  </a:lnTo>
                  <a:lnTo>
                    <a:pt x="3580130" y="92710"/>
                  </a:lnTo>
                  <a:lnTo>
                    <a:pt x="3596640" y="92710"/>
                  </a:lnTo>
                  <a:lnTo>
                    <a:pt x="3596640" y="16510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D7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790190" y="2790189"/>
              <a:ext cx="3563620" cy="1277620"/>
            </a:xfrm>
            <a:custGeom>
              <a:avLst/>
              <a:gdLst/>
              <a:ahLst/>
              <a:cxnLst/>
              <a:rect l="l" t="t" r="r" b="b"/>
              <a:pathLst>
                <a:path w="3563620" h="1277620">
                  <a:moveTo>
                    <a:pt x="3563620" y="1267460"/>
                  </a:moveTo>
                  <a:lnTo>
                    <a:pt x="0" y="1267460"/>
                  </a:lnTo>
                  <a:lnTo>
                    <a:pt x="0" y="1277620"/>
                  </a:lnTo>
                  <a:lnTo>
                    <a:pt x="3563620" y="1277620"/>
                  </a:lnTo>
                  <a:lnTo>
                    <a:pt x="3563620" y="1267460"/>
                  </a:lnTo>
                  <a:close/>
                </a:path>
                <a:path w="3563620" h="1277620">
                  <a:moveTo>
                    <a:pt x="35636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6200"/>
                  </a:lnTo>
                  <a:lnTo>
                    <a:pt x="16510" y="76200"/>
                  </a:lnTo>
                  <a:lnTo>
                    <a:pt x="16510" y="16510"/>
                  </a:lnTo>
                  <a:lnTo>
                    <a:pt x="3547110" y="16510"/>
                  </a:lnTo>
                  <a:lnTo>
                    <a:pt x="3547110" y="76200"/>
                  </a:lnTo>
                  <a:lnTo>
                    <a:pt x="3563620" y="76200"/>
                  </a:lnTo>
                  <a:lnTo>
                    <a:pt x="3563620" y="16510"/>
                  </a:lnTo>
                  <a:lnTo>
                    <a:pt x="3563620" y="0"/>
                  </a:lnTo>
                  <a:close/>
                </a:path>
              </a:pathLst>
            </a:custGeom>
            <a:solidFill>
              <a:srgbClr val="D8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806700" y="2806699"/>
              <a:ext cx="3530600" cy="59690"/>
            </a:xfrm>
            <a:custGeom>
              <a:avLst/>
              <a:gdLst/>
              <a:ahLst/>
              <a:cxnLst/>
              <a:rect l="l" t="t" r="r" b="b"/>
              <a:pathLst>
                <a:path w="3530600" h="59689">
                  <a:moveTo>
                    <a:pt x="35306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9690"/>
                  </a:lnTo>
                  <a:lnTo>
                    <a:pt x="16510" y="59690"/>
                  </a:lnTo>
                  <a:lnTo>
                    <a:pt x="16510" y="16510"/>
                  </a:lnTo>
                  <a:lnTo>
                    <a:pt x="3512820" y="16510"/>
                  </a:lnTo>
                  <a:lnTo>
                    <a:pt x="3512820" y="59690"/>
                  </a:lnTo>
                  <a:lnTo>
                    <a:pt x="3530600" y="59690"/>
                  </a:lnTo>
                  <a:lnTo>
                    <a:pt x="3530600" y="1651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D9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823210" y="2823209"/>
              <a:ext cx="3496310" cy="43180"/>
            </a:xfrm>
            <a:custGeom>
              <a:avLst/>
              <a:gdLst/>
              <a:ahLst/>
              <a:cxnLst/>
              <a:rect l="l" t="t" r="r" b="b"/>
              <a:pathLst>
                <a:path w="3496310" h="43180">
                  <a:moveTo>
                    <a:pt x="34963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43180"/>
                  </a:lnTo>
                  <a:lnTo>
                    <a:pt x="17780" y="43180"/>
                  </a:lnTo>
                  <a:lnTo>
                    <a:pt x="17780" y="17780"/>
                  </a:lnTo>
                  <a:lnTo>
                    <a:pt x="3479800" y="17780"/>
                  </a:lnTo>
                  <a:lnTo>
                    <a:pt x="3479800" y="43180"/>
                  </a:lnTo>
                  <a:lnTo>
                    <a:pt x="3496310" y="43180"/>
                  </a:lnTo>
                  <a:lnTo>
                    <a:pt x="3496310" y="17780"/>
                  </a:lnTo>
                  <a:lnTo>
                    <a:pt x="3496310" y="0"/>
                  </a:lnTo>
                  <a:close/>
                </a:path>
              </a:pathLst>
            </a:custGeom>
            <a:solidFill>
              <a:srgbClr val="D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840989" y="2840989"/>
              <a:ext cx="3462020" cy="16510"/>
            </a:xfrm>
            <a:custGeom>
              <a:avLst/>
              <a:gdLst/>
              <a:ahLst/>
              <a:cxnLst/>
              <a:rect l="l" t="t" r="r" b="b"/>
              <a:pathLst>
                <a:path w="3462020" h="16510">
                  <a:moveTo>
                    <a:pt x="0" y="16510"/>
                  </a:moveTo>
                  <a:lnTo>
                    <a:pt x="3462020" y="16510"/>
                  </a:lnTo>
                  <a:lnTo>
                    <a:pt x="3462020" y="0"/>
                  </a:lnTo>
                  <a:lnTo>
                    <a:pt x="0" y="0"/>
                  </a:lnTo>
                  <a:lnTo>
                    <a:pt x="0" y="16510"/>
                  </a:lnTo>
                  <a:close/>
                </a:path>
              </a:pathLst>
            </a:custGeom>
            <a:solidFill>
              <a:srgbClr val="DB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57499" y="2857499"/>
              <a:ext cx="3429000" cy="8890"/>
            </a:xfrm>
            <a:custGeom>
              <a:avLst/>
              <a:gdLst/>
              <a:ahLst/>
              <a:cxnLst/>
              <a:rect l="l" t="t" r="r" b="b"/>
              <a:pathLst>
                <a:path w="3429000" h="8889">
                  <a:moveTo>
                    <a:pt x="0" y="8889"/>
                  </a:moveTo>
                  <a:lnTo>
                    <a:pt x="3429000" y="8889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D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199" y="2866389"/>
              <a:ext cx="7543800" cy="1191260"/>
            </a:xfrm>
            <a:custGeom>
              <a:avLst/>
              <a:gdLst/>
              <a:ahLst/>
              <a:cxnLst/>
              <a:rect l="l" t="t" r="r" b="b"/>
              <a:pathLst>
                <a:path w="7543800" h="1191260">
                  <a:moveTo>
                    <a:pt x="3771900" y="1191260"/>
                  </a:moveTo>
                  <a:lnTo>
                    <a:pt x="0" y="1191260"/>
                  </a:lnTo>
                  <a:lnTo>
                    <a:pt x="0" y="0"/>
                  </a:lnTo>
                  <a:lnTo>
                    <a:pt x="7543800" y="0"/>
                  </a:lnTo>
                  <a:lnTo>
                    <a:pt x="7543800" y="1191260"/>
                  </a:lnTo>
                  <a:lnTo>
                    <a:pt x="3771900" y="1191260"/>
                  </a:lnTo>
                  <a:close/>
                </a:path>
              </a:pathLst>
            </a:custGeom>
            <a:ln w="57146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994410" y="2900679"/>
            <a:ext cx="72237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0485" marR="5080" indent="-259842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Times New Roman"/>
                <a:cs typeface="Times New Roman"/>
              </a:rPr>
              <a:t>The </a:t>
            </a:r>
            <a:r>
              <a:rPr sz="3600" b="1" i="1" spc="-10" dirty="0">
                <a:latin typeface="Times New Roman"/>
                <a:cs typeface="Times New Roman"/>
              </a:rPr>
              <a:t>well-known </a:t>
            </a:r>
            <a:r>
              <a:rPr sz="3600" b="1" i="1" dirty="0">
                <a:latin typeface="Times New Roman"/>
                <a:cs typeface="Times New Roman"/>
              </a:rPr>
              <a:t>port numbers are </a:t>
            </a:r>
            <a:r>
              <a:rPr sz="3600" b="1" i="1" spc="-5" dirty="0">
                <a:latin typeface="Times New Roman"/>
                <a:cs typeface="Times New Roman"/>
              </a:rPr>
              <a:t>less  than </a:t>
            </a:r>
            <a:r>
              <a:rPr sz="3600" b="1" i="1" dirty="0">
                <a:latin typeface="Times New Roman"/>
                <a:cs typeface="Times New Roman"/>
              </a:rPr>
              <a:t>1024.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33527" y="1656487"/>
            <a:ext cx="2828744" cy="1229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2212339" y="1847850"/>
            <a:ext cx="104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o</a:t>
            </a:r>
            <a:r>
              <a:rPr sz="3600" spc="-10" dirty="0">
                <a:latin typeface="Times New Roman"/>
                <a:cs typeface="Times New Roman"/>
              </a:rPr>
              <a:t>t</a:t>
            </a:r>
            <a:r>
              <a:rPr sz="3600" spc="-5" dirty="0">
                <a:latin typeface="Times New Roman"/>
                <a:cs typeface="Times New Roman"/>
              </a:rPr>
              <a:t>e: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376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8398" y="1443027"/>
            <a:ext cx="6357116" cy="5197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Well-known Ports Used with UDP</a:t>
            </a:r>
          </a:p>
        </p:txBody>
      </p:sp>
    </p:spTree>
    <p:extLst>
      <p:ext uri="{BB962C8B-B14F-4D97-AF65-F5344CB8AC3E}">
        <p14:creationId xmlns:p14="http://schemas.microsoft.com/office/powerpoint/2010/main" val="256581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1329690"/>
            <a:ext cx="7995920" cy="3261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Bahnschrift" panose="020B0502040204020203" pitchFamily="34" charset="0"/>
                <a:cs typeface="Times New Roman"/>
              </a:rPr>
              <a:t>In</a:t>
            </a:r>
            <a:r>
              <a:rPr sz="2400" spc="7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UNIX,</a:t>
            </a:r>
            <a:r>
              <a:rPr sz="2400" spc="9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</a:t>
            </a:r>
            <a:r>
              <a:rPr sz="2400" spc="9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well-known</a:t>
            </a:r>
            <a:r>
              <a:rPr sz="2400" spc="9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ports</a:t>
            </a:r>
            <a:r>
              <a:rPr sz="2400" spc="9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are</a:t>
            </a:r>
            <a:r>
              <a:rPr sz="2400" spc="7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stored</a:t>
            </a:r>
            <a:r>
              <a:rPr sz="2400" spc="8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in</a:t>
            </a:r>
            <a:r>
              <a:rPr sz="2400" spc="8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a</a:t>
            </a:r>
            <a:r>
              <a:rPr sz="2400" spc="8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file</a:t>
            </a:r>
            <a:r>
              <a:rPr sz="2400" spc="9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called</a:t>
            </a: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/etc/services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.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Each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line in this file gives the name of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 server  and the well-known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port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number. We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can </a:t>
            </a:r>
            <a:r>
              <a:rPr sz="2400" spc="-10" dirty="0">
                <a:latin typeface="Bahnschrift" panose="020B0502040204020203" pitchFamily="34" charset="0"/>
                <a:cs typeface="Times New Roman"/>
              </a:rPr>
              <a:t>use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grep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utility to 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extract the line corresponding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to the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desired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application.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 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following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shows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port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for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TFTP. Note TFTP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can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use port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69  on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either UDP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or</a:t>
            </a:r>
            <a:r>
              <a:rPr sz="2400" spc="-10" dirty="0">
                <a:latin typeface="Bahnschrift" panose="020B0502040204020203" pitchFamily="34" charset="0"/>
                <a:cs typeface="Times New Roman"/>
              </a:rPr>
              <a:t> TCP.</a:t>
            </a:r>
            <a:endParaRPr sz="2400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370" y="6433145"/>
            <a:ext cx="2331720" cy="41678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algn="ctr">
              <a:lnSpc>
                <a:spcPct val="100000"/>
              </a:lnSpc>
              <a:spcBef>
                <a:spcPts val="370"/>
              </a:spcBef>
            </a:pPr>
            <a:r>
              <a:rPr sz="2400" spc="-10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See Next</a:t>
            </a:r>
            <a:r>
              <a:rPr sz="2400" spc="-50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Slide</a:t>
            </a:r>
            <a:endParaRPr sz="240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30" y="4749893"/>
            <a:ext cx="8153400" cy="1524776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46990" rIns="0" bIns="0" rtlCol="0">
            <a:spAutoFit/>
          </a:bodyPr>
          <a:lstStyle/>
          <a:p>
            <a:pPr marR="5092065" algn="ctr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$ </a:t>
            </a:r>
            <a:r>
              <a:rPr sz="240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grep </a:t>
            </a:r>
            <a:r>
              <a:rPr sz="2400" dirty="0" err="1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tftp</a:t>
            </a:r>
            <a:r>
              <a:rPr lang="en-IN" sz="2400" spc="-1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/etc/services</a:t>
            </a:r>
            <a:endParaRPr sz="2400" dirty="0">
              <a:latin typeface="Bahnschrift" panose="020B0502040204020203" pitchFamily="34" charset="0"/>
              <a:cs typeface="Times New Roman"/>
            </a:endParaRPr>
          </a:p>
          <a:p>
            <a:pPr marR="5111115" algn="ctr">
              <a:lnSpc>
                <a:spcPct val="100000"/>
              </a:lnSpc>
              <a:tabLst>
                <a:tab pos="1599565" algn="l"/>
              </a:tabLst>
            </a:pPr>
            <a:r>
              <a:rPr sz="2400" dirty="0">
                <a:latin typeface="Bahnschrift" panose="020B0502040204020203" pitchFamily="34" charset="0"/>
                <a:cs typeface="Times New Roman"/>
              </a:rPr>
              <a:t>tftp	69/tcp</a:t>
            </a:r>
          </a:p>
          <a:p>
            <a:pPr marR="5009515" algn="ctr">
              <a:lnSpc>
                <a:spcPct val="100000"/>
              </a:lnSpc>
              <a:tabLst>
                <a:tab pos="1599565" algn="l"/>
              </a:tabLst>
            </a:pPr>
            <a:r>
              <a:rPr sz="2400" dirty="0">
                <a:latin typeface="Bahnschrift" panose="020B0502040204020203" pitchFamily="34" charset="0"/>
                <a:cs typeface="Times New Roman"/>
              </a:rPr>
              <a:t>tftp	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69/udp</a:t>
            </a:r>
            <a:endParaRPr sz="2400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cs typeface="Times New Roman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8755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34669" y="3429000"/>
            <a:ext cx="8153400" cy="1557020"/>
          </a:xfrm>
          <a:custGeom>
            <a:avLst/>
            <a:gdLst/>
            <a:ahLst/>
            <a:cxnLst/>
            <a:rect l="l" t="t" r="r" b="b"/>
            <a:pathLst>
              <a:path w="8153400" h="1557020">
                <a:moveTo>
                  <a:pt x="8153400" y="0"/>
                </a:moveTo>
                <a:lnTo>
                  <a:pt x="0" y="0"/>
                </a:lnTo>
                <a:lnTo>
                  <a:pt x="0" y="1557020"/>
                </a:lnTo>
                <a:lnTo>
                  <a:pt x="8153400" y="155702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pPr marL="88900"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$ </a:t>
            </a:r>
            <a:r>
              <a:rPr lang="en-IN" sz="240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grep </a:t>
            </a:r>
            <a:r>
              <a:rPr lang="en-IN" sz="2400" dirty="0" err="1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snmp</a:t>
            </a:r>
            <a:r>
              <a:rPr lang="en-IN" sz="240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 /etc/services</a:t>
            </a:r>
            <a:endParaRPr lang="en-IN" sz="2400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1649729"/>
            <a:ext cx="7991475" cy="113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031875" algn="l"/>
                <a:tab pos="1748155" algn="l"/>
                <a:tab pos="2360930" algn="l"/>
                <a:tab pos="3044825" algn="l"/>
                <a:tab pos="4321175" algn="l"/>
                <a:tab pos="5055235" algn="l"/>
                <a:tab pos="5702300" algn="l"/>
                <a:tab pos="6511925" algn="l"/>
                <a:tab pos="7279005" algn="l"/>
                <a:tab pos="7825740" algn="l"/>
              </a:tabLst>
            </a:pPr>
            <a:r>
              <a:rPr sz="2600" spc="-10" dirty="0">
                <a:latin typeface="Bahnschrift" panose="020B0502040204020203" pitchFamily="34" charset="0"/>
                <a:cs typeface="Times New Roman"/>
              </a:rPr>
              <a:t>S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NM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P	u</a:t>
            </a:r>
            <a:r>
              <a:rPr sz="2600" spc="-10" dirty="0">
                <a:latin typeface="Bahnschrift" panose="020B0502040204020203" pitchFamily="34" charset="0"/>
                <a:cs typeface="Times New Roman"/>
              </a:rPr>
              <a:t>s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es	t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w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o	port	</a:t>
            </a:r>
            <a:r>
              <a:rPr sz="2600" spc="-10" dirty="0">
                <a:latin typeface="Bahnschrift" panose="020B0502040204020203" pitchFamily="34" charset="0"/>
                <a:cs typeface="Times New Roman"/>
              </a:rPr>
              <a:t>nu</a:t>
            </a:r>
            <a:r>
              <a:rPr sz="2600" spc="10" dirty="0">
                <a:latin typeface="Bahnschrift" panose="020B0502040204020203" pitchFamily="34" charset="0"/>
                <a:cs typeface="Times New Roman"/>
              </a:rPr>
              <a:t>m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bers</a:t>
            </a:r>
            <a:r>
              <a:rPr lang="en-IN" sz="260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(161	a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n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d	162),	each</a:t>
            </a:r>
            <a:r>
              <a:rPr lang="en-IN" sz="260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for</a:t>
            </a:r>
            <a:r>
              <a:rPr lang="en-IN" sz="260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a  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different purpose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.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8781"/>
              </p:ext>
            </p:extLst>
          </p:nvPr>
        </p:nvGraphicFramePr>
        <p:xfrm>
          <a:off x="821688" y="3874938"/>
          <a:ext cx="6751954" cy="111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651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snmp</a:t>
                      </a:r>
                      <a:endParaRPr sz="2000" b="0" dirty="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2620"/>
                        </a:lnSpc>
                      </a:pPr>
                      <a:r>
                        <a:rPr sz="2000" b="0" dirty="0">
                          <a:latin typeface="Bahnschrift" panose="020B0502040204020203" pitchFamily="34" charset="0"/>
                          <a:cs typeface="Times New Roman"/>
                        </a:rPr>
                        <a:t>161/tcp</a:t>
                      </a:r>
                      <a:endParaRPr sz="2000" b="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ts val="2620"/>
                        </a:lnSpc>
                      </a:pP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#Simple Net </a:t>
                      </a:r>
                      <a:r>
                        <a:rPr sz="2000" b="0" dirty="0">
                          <a:latin typeface="Bahnschrift" panose="020B0502040204020203" pitchFamily="34" charset="0"/>
                          <a:cs typeface="Times New Roman"/>
                        </a:rPr>
                        <a:t>Mgmt</a:t>
                      </a:r>
                      <a:r>
                        <a:rPr sz="2000" b="0" spc="-30" dirty="0">
                          <a:latin typeface="Bahnschrift" panose="020B0502040204020203" pitchFamily="34" charset="0"/>
                          <a:cs typeface="Times New Roman"/>
                        </a:rPr>
                        <a:t> </a:t>
                      </a: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Proto</a:t>
                      </a:r>
                      <a:endParaRPr sz="2000" b="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</a:pP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snmp</a:t>
                      </a:r>
                      <a:endParaRPr sz="2000" b="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2730"/>
                        </a:lnSpc>
                      </a:pP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161/udp</a:t>
                      </a:r>
                      <a:endParaRPr sz="2000" b="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ts val="2730"/>
                        </a:lnSpc>
                      </a:pP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#Simple Net </a:t>
                      </a:r>
                      <a:r>
                        <a:rPr sz="2000" b="0" dirty="0">
                          <a:latin typeface="Bahnschrift" panose="020B0502040204020203" pitchFamily="34" charset="0"/>
                          <a:cs typeface="Times New Roman"/>
                        </a:rPr>
                        <a:t>Mgmt</a:t>
                      </a:r>
                      <a:r>
                        <a:rPr sz="2000" b="0" spc="-30" dirty="0">
                          <a:latin typeface="Bahnschrift" panose="020B0502040204020203" pitchFamily="34" charset="0"/>
                          <a:cs typeface="Times New Roman"/>
                        </a:rPr>
                        <a:t> </a:t>
                      </a: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Proto</a:t>
                      </a:r>
                      <a:endParaRPr sz="2000" b="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70"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</a:pP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snmptrap</a:t>
                      </a:r>
                      <a:endParaRPr sz="2000" b="0" dirty="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2730"/>
                        </a:lnSpc>
                      </a:pP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162/udp</a:t>
                      </a:r>
                      <a:endParaRPr sz="2000" b="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ts val="2730"/>
                        </a:lnSpc>
                      </a:pP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#Traps </a:t>
                      </a:r>
                      <a:r>
                        <a:rPr sz="2000" b="0" dirty="0">
                          <a:latin typeface="Bahnschrift" panose="020B0502040204020203" pitchFamily="34" charset="0"/>
                          <a:cs typeface="Times New Roman"/>
                        </a:rPr>
                        <a:t>for</a:t>
                      </a:r>
                      <a:r>
                        <a:rPr sz="2000" b="0" spc="-15" dirty="0">
                          <a:latin typeface="Bahnschrift" panose="020B0502040204020203" pitchFamily="34" charset="0"/>
                          <a:cs typeface="Times New Roman"/>
                        </a:rPr>
                        <a:t> </a:t>
                      </a:r>
                      <a:r>
                        <a:rPr sz="2000" b="0" spc="-5" dirty="0">
                          <a:latin typeface="Bahnschrift" panose="020B0502040204020203" pitchFamily="34" charset="0"/>
                          <a:cs typeface="Times New Roman"/>
                        </a:rPr>
                        <a:t>SNMP</a:t>
                      </a:r>
                      <a:endParaRPr sz="2000" b="0" dirty="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77F5F1B-9101-43AE-9E9E-3A218630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1270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2322829" y="2169574"/>
            <a:ext cx="4485539" cy="2473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Example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7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77" y="2716348"/>
            <a:ext cx="8654246" cy="1425303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cs typeface="Times New Roman"/>
              </a:rPr>
              <a:t>UDP packets are </a:t>
            </a:r>
            <a:r>
              <a:rPr lang="en-US" spc="-5" dirty="0">
                <a:cs typeface="Times New Roman"/>
              </a:rPr>
              <a:t>called user </a:t>
            </a:r>
            <a:r>
              <a:rPr lang="en-US" dirty="0">
                <a:cs typeface="Times New Roman"/>
              </a:rPr>
              <a:t>datagrams and have a </a:t>
            </a:r>
            <a:r>
              <a:rPr lang="en-US" spc="-5" dirty="0">
                <a:cs typeface="Times New Roman"/>
              </a:rPr>
              <a:t>fixed-size </a:t>
            </a:r>
            <a:r>
              <a:rPr lang="en-US" dirty="0">
                <a:cs typeface="Times New Roman"/>
              </a:rPr>
              <a:t>header of  8 </a:t>
            </a:r>
            <a:r>
              <a:rPr lang="en-US" spc="-5" dirty="0">
                <a:cs typeface="Times New Roman"/>
              </a:rPr>
              <a:t>bytes.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5" dirty="0">
                <a:effectLst/>
                <a:cs typeface="Times New Roman"/>
              </a:rPr>
              <a:t>USER DATAGRAM</a:t>
            </a:r>
          </a:p>
        </p:txBody>
      </p:sp>
    </p:spTree>
    <p:extLst>
      <p:ext uri="{BB962C8B-B14F-4D97-AF65-F5344CB8AC3E}">
        <p14:creationId xmlns:p14="http://schemas.microsoft.com/office/powerpoint/2010/main" val="14798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4371" y="1946227"/>
            <a:ext cx="7726583" cy="36728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489"/>
              </a:spcBef>
            </a:pPr>
            <a:r>
              <a:rPr lang="en-US" sz="280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After this lecture, you will be able to</a:t>
            </a:r>
            <a:endParaRPr sz="2800" dirty="0">
              <a:latin typeface="Bahnschrift" panose="020B0502040204020203" pitchFamily="34" charset="0"/>
              <a:cs typeface="Times New Roman"/>
            </a:endParaRPr>
          </a:p>
          <a:p>
            <a:pPr marL="650240" lvl="1" indent="-180340" algn="just">
              <a:lnSpc>
                <a:spcPct val="150000"/>
              </a:lnSpc>
              <a:buFont typeface="Times New Roman"/>
              <a:buChar char="•"/>
              <a:tabLst>
                <a:tab pos="193040" algn="l"/>
                <a:tab pos="2606040" algn="l"/>
              </a:tabLst>
            </a:pPr>
            <a:r>
              <a:rPr lang="en-IN" sz="2600" dirty="0">
                <a:latin typeface="Bahnschrift" panose="020B0502040204020203" pitchFamily="34" charset="0"/>
                <a:cs typeface="Times New Roman"/>
              </a:rPr>
              <a:t>explain 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process-to-process</a:t>
            </a:r>
            <a:r>
              <a:rPr sz="2600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communication</a:t>
            </a:r>
            <a:r>
              <a:rPr lang="en-IN" sz="2600" dirty="0">
                <a:latin typeface="Bahnschrift" panose="020B0502040204020203" pitchFamily="34" charset="0"/>
                <a:cs typeface="Times New Roman"/>
              </a:rPr>
              <a:t>.</a:t>
            </a:r>
            <a:endParaRPr sz="2600" dirty="0">
              <a:latin typeface="Bahnschrift" panose="020B0502040204020203" pitchFamily="34" charset="0"/>
              <a:cs typeface="Times New Roman"/>
            </a:endParaRPr>
          </a:p>
          <a:p>
            <a:pPr marL="650240" lvl="1" indent="-180340" algn="just">
              <a:lnSpc>
                <a:spcPct val="150000"/>
              </a:lnSpc>
              <a:buFont typeface="Times New Roman"/>
              <a:buChar char="•"/>
              <a:tabLst>
                <a:tab pos="193040" algn="l"/>
              </a:tabLst>
            </a:pPr>
            <a:r>
              <a:rPr lang="en-IN" sz="2600" spc="-5" dirty="0">
                <a:latin typeface="Bahnschrift" panose="020B0502040204020203" pitchFamily="34" charset="0"/>
                <a:cs typeface="Times New Roman"/>
              </a:rPr>
              <a:t>know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 the 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format of a </a:t>
            </a:r>
            <a:r>
              <a:rPr sz="2600" spc="-10" dirty="0">
                <a:latin typeface="Bahnschrift" panose="020B0502040204020203" pitchFamily="34" charset="0"/>
                <a:cs typeface="Times New Roman"/>
              </a:rPr>
              <a:t>UDP 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user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 datagram</a:t>
            </a:r>
            <a:r>
              <a:rPr lang="en-IN" sz="2600" dirty="0">
                <a:latin typeface="Bahnschrift" panose="020B0502040204020203" pitchFamily="34" charset="0"/>
                <a:cs typeface="Times New Roman"/>
              </a:rPr>
              <a:t>.</a:t>
            </a:r>
            <a:endParaRPr sz="2600" dirty="0">
              <a:latin typeface="Bahnschrift" panose="020B0502040204020203" pitchFamily="34" charset="0"/>
              <a:cs typeface="Times New Roman"/>
            </a:endParaRPr>
          </a:p>
          <a:p>
            <a:pPr marL="650240" lvl="1" indent="-180340" algn="just">
              <a:lnSpc>
                <a:spcPct val="150000"/>
              </a:lnSpc>
              <a:buFont typeface="Times New Roman"/>
              <a:buChar char="•"/>
              <a:tabLst>
                <a:tab pos="193040" algn="l"/>
              </a:tabLst>
            </a:pPr>
            <a:r>
              <a:rPr sz="2600" spc="-5" dirty="0">
                <a:latin typeface="Bahnschrift" panose="020B0502040204020203" pitchFamily="34" charset="0"/>
                <a:cs typeface="Times New Roman"/>
              </a:rPr>
              <a:t>calculate 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a 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UDP</a:t>
            </a:r>
            <a:r>
              <a:rPr sz="2600" spc="-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checksum</a:t>
            </a:r>
            <a:r>
              <a:rPr lang="en-IN" sz="2600" spc="-5" dirty="0">
                <a:latin typeface="Bahnschrift" panose="020B0502040204020203" pitchFamily="34" charset="0"/>
                <a:cs typeface="Times New Roman"/>
              </a:rPr>
              <a:t>.</a:t>
            </a:r>
            <a:endParaRPr sz="2600" dirty="0">
              <a:latin typeface="Bahnschrift" panose="020B0502040204020203" pitchFamily="34" charset="0"/>
              <a:cs typeface="Times New Roman"/>
            </a:endParaRPr>
          </a:p>
          <a:p>
            <a:pPr marL="650240" lvl="1" indent="-180340" algn="just">
              <a:lnSpc>
                <a:spcPct val="150000"/>
              </a:lnSpc>
              <a:buFont typeface="Times New Roman"/>
              <a:buChar char="•"/>
              <a:tabLst>
                <a:tab pos="193040" algn="l"/>
              </a:tabLst>
            </a:pPr>
            <a:r>
              <a:rPr lang="en-IN" sz="2600" spc="-5" dirty="0">
                <a:latin typeface="Bahnschrift" panose="020B0502040204020203" pitchFamily="34" charset="0"/>
                <a:cs typeface="Times New Roman"/>
              </a:rPr>
              <a:t>un</a:t>
            </a:r>
            <a:r>
              <a:rPr sz="2600" spc="-5" dirty="0" err="1">
                <a:latin typeface="Bahnschrift" panose="020B0502040204020203" pitchFamily="34" charset="0"/>
                <a:cs typeface="Times New Roman"/>
              </a:rPr>
              <a:t>derstand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the operation of</a:t>
            </a:r>
            <a:r>
              <a:rPr sz="2600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UDP</a:t>
            </a:r>
            <a:r>
              <a:rPr lang="en-IN" sz="2600" spc="-5" dirty="0">
                <a:latin typeface="Bahnschrift" panose="020B0502040204020203" pitchFamily="34" charset="0"/>
                <a:cs typeface="Times New Roman"/>
              </a:rPr>
              <a:t>.</a:t>
            </a:r>
            <a:endParaRPr sz="2600" dirty="0">
              <a:latin typeface="Bahnschrift" panose="020B0502040204020203" pitchFamily="34" charset="0"/>
              <a:cs typeface="Times New Roman"/>
            </a:endParaRPr>
          </a:p>
          <a:p>
            <a:pPr marL="650240" lvl="1" indent="-180340" algn="just">
              <a:lnSpc>
                <a:spcPct val="150000"/>
              </a:lnSpc>
              <a:buFont typeface="Times New Roman"/>
              <a:buChar char="•"/>
              <a:tabLst>
                <a:tab pos="193040" algn="l"/>
              </a:tabLst>
            </a:pPr>
            <a:r>
              <a:rPr lang="en-IN" sz="2600" spc="-5" dirty="0">
                <a:latin typeface="Bahnschrift" panose="020B0502040204020203" pitchFamily="34" charset="0"/>
                <a:cs typeface="Times New Roman"/>
              </a:rPr>
              <a:t>know </a:t>
            </a:r>
            <a:r>
              <a:rPr sz="2600" spc="-10" dirty="0">
                <a:latin typeface="Bahnschrift" panose="020B0502040204020203" pitchFamily="34" charset="0"/>
                <a:cs typeface="Times New Roman"/>
              </a:rPr>
              <a:t>when 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it is 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appropriate </a:t>
            </a:r>
            <a:r>
              <a:rPr sz="2600" dirty="0">
                <a:latin typeface="Bahnschrift" panose="020B0502040204020203" pitchFamily="34" charset="0"/>
                <a:cs typeface="Times New Roman"/>
              </a:rPr>
              <a:t>to </a:t>
            </a:r>
            <a:r>
              <a:rPr sz="2600" spc="-5" dirty="0">
                <a:latin typeface="Bahnschrift" panose="020B0502040204020203" pitchFamily="34" charset="0"/>
                <a:cs typeface="Times New Roman"/>
              </a:rPr>
              <a:t>use</a:t>
            </a:r>
            <a:r>
              <a:rPr sz="2600" spc="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00" spc="-10" dirty="0">
                <a:latin typeface="Bahnschrift" panose="020B0502040204020203" pitchFamily="34" charset="0"/>
                <a:cs typeface="Times New Roman"/>
              </a:rPr>
              <a:t>UDP</a:t>
            </a:r>
            <a:r>
              <a:rPr lang="en-IN" sz="2600" spc="-10" dirty="0">
                <a:latin typeface="Bahnschrift" panose="020B0502040204020203" pitchFamily="34" charset="0"/>
                <a:cs typeface="Times New Roman"/>
              </a:rPr>
              <a:t>.</a:t>
            </a:r>
            <a:endParaRPr sz="2600" dirty="0">
              <a:latin typeface="Bahnschrift" panose="020B050204020402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8057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254000" y="1830500"/>
            <a:ext cx="8636000" cy="3238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Title 37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effectLst/>
              </a:rPr>
            </a:br>
            <a:r>
              <a:rPr lang="en-US" sz="3600" spc="-5" dirty="0">
                <a:effectLst/>
                <a:latin typeface="Bahnschrift SemiBold" panose="020B0502040204020203" pitchFamily="34" charset="0"/>
                <a:cs typeface="Times New Roman"/>
              </a:rPr>
              <a:t>USER DATAGRAM FORMAT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626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530" y="49530"/>
            <a:ext cx="9043670" cy="6757670"/>
            <a:chOff x="49530" y="49530"/>
            <a:chExt cx="9043670" cy="6757670"/>
          </a:xfrm>
        </p:grpSpPr>
        <p:sp>
          <p:nvSpPr>
            <p:cNvPr id="3" name="object 3"/>
            <p:cNvSpPr/>
            <p:nvPr/>
          </p:nvSpPr>
          <p:spPr>
            <a:xfrm>
              <a:off x="49530" y="49529"/>
              <a:ext cx="9043670" cy="6757670"/>
            </a:xfrm>
            <a:custGeom>
              <a:avLst/>
              <a:gdLst/>
              <a:ahLst/>
              <a:cxnLst/>
              <a:rect l="l" t="t" r="r" b="b"/>
              <a:pathLst>
                <a:path w="9043670" h="6757670">
                  <a:moveTo>
                    <a:pt x="9043670" y="0"/>
                  </a:moveTo>
                  <a:lnTo>
                    <a:pt x="9027160" y="0"/>
                  </a:lnTo>
                  <a:lnTo>
                    <a:pt x="9027160" y="16510"/>
                  </a:lnTo>
                  <a:lnTo>
                    <a:pt x="9027160" y="6741160"/>
                  </a:lnTo>
                  <a:lnTo>
                    <a:pt x="16510" y="6741160"/>
                  </a:lnTo>
                  <a:lnTo>
                    <a:pt x="16510" y="16510"/>
                  </a:lnTo>
                  <a:lnTo>
                    <a:pt x="9027160" y="16510"/>
                  </a:lnTo>
                  <a:lnTo>
                    <a:pt x="902716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741160"/>
                  </a:lnTo>
                  <a:lnTo>
                    <a:pt x="0" y="6757670"/>
                  </a:lnTo>
                  <a:lnTo>
                    <a:pt x="9043670" y="6757670"/>
                  </a:lnTo>
                  <a:lnTo>
                    <a:pt x="9043670" y="6741173"/>
                  </a:lnTo>
                  <a:lnTo>
                    <a:pt x="9043670" y="16510"/>
                  </a:lnTo>
                  <a:lnTo>
                    <a:pt x="9043670" y="0"/>
                  </a:lnTo>
                  <a:close/>
                </a:path>
              </a:pathLst>
            </a:custGeom>
            <a:solidFill>
              <a:srgbClr val="FB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040" y="66039"/>
              <a:ext cx="9010650" cy="6724650"/>
            </a:xfrm>
            <a:custGeom>
              <a:avLst/>
              <a:gdLst/>
              <a:ahLst/>
              <a:cxnLst/>
              <a:rect l="l" t="t" r="r" b="b"/>
              <a:pathLst>
                <a:path w="9010650" h="6724650">
                  <a:moveTo>
                    <a:pt x="9010650" y="0"/>
                  </a:moveTo>
                  <a:lnTo>
                    <a:pt x="8994140" y="0"/>
                  </a:lnTo>
                  <a:lnTo>
                    <a:pt x="8994140" y="17780"/>
                  </a:lnTo>
                  <a:lnTo>
                    <a:pt x="8994140" y="6708140"/>
                  </a:lnTo>
                  <a:lnTo>
                    <a:pt x="17780" y="6708140"/>
                  </a:lnTo>
                  <a:lnTo>
                    <a:pt x="17780" y="17780"/>
                  </a:lnTo>
                  <a:lnTo>
                    <a:pt x="8994140" y="17780"/>
                  </a:lnTo>
                  <a:lnTo>
                    <a:pt x="899414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6708140"/>
                  </a:lnTo>
                  <a:lnTo>
                    <a:pt x="0" y="6724650"/>
                  </a:lnTo>
                  <a:lnTo>
                    <a:pt x="9010650" y="6724650"/>
                  </a:lnTo>
                  <a:lnTo>
                    <a:pt x="9010650" y="6708140"/>
                  </a:lnTo>
                  <a:lnTo>
                    <a:pt x="9010650" y="17780"/>
                  </a:lnTo>
                  <a:lnTo>
                    <a:pt x="9010650" y="0"/>
                  </a:lnTo>
                  <a:close/>
                </a:path>
              </a:pathLst>
            </a:custGeom>
            <a:solidFill>
              <a:srgbClr val="FA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" y="83819"/>
              <a:ext cx="8976360" cy="6690359"/>
            </a:xfrm>
            <a:custGeom>
              <a:avLst/>
              <a:gdLst/>
              <a:ahLst/>
              <a:cxnLst/>
              <a:rect l="l" t="t" r="r" b="b"/>
              <a:pathLst>
                <a:path w="8976360" h="6690359">
                  <a:moveTo>
                    <a:pt x="8976360" y="0"/>
                  </a:moveTo>
                  <a:lnTo>
                    <a:pt x="8959850" y="0"/>
                  </a:lnTo>
                  <a:lnTo>
                    <a:pt x="8959850" y="16510"/>
                  </a:lnTo>
                  <a:lnTo>
                    <a:pt x="8959850" y="6673850"/>
                  </a:lnTo>
                  <a:lnTo>
                    <a:pt x="16510" y="6673850"/>
                  </a:lnTo>
                  <a:lnTo>
                    <a:pt x="16510" y="16510"/>
                  </a:lnTo>
                  <a:lnTo>
                    <a:pt x="8959850" y="16510"/>
                  </a:lnTo>
                  <a:lnTo>
                    <a:pt x="895985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673850"/>
                  </a:lnTo>
                  <a:lnTo>
                    <a:pt x="0" y="6690360"/>
                  </a:lnTo>
                  <a:lnTo>
                    <a:pt x="8976360" y="6690360"/>
                  </a:lnTo>
                  <a:lnTo>
                    <a:pt x="8976360" y="6673863"/>
                  </a:lnTo>
                  <a:lnTo>
                    <a:pt x="8976360" y="16510"/>
                  </a:lnTo>
                  <a:lnTo>
                    <a:pt x="8976360" y="0"/>
                  </a:lnTo>
                  <a:close/>
                </a:path>
              </a:pathLst>
            </a:custGeom>
            <a:solidFill>
              <a:srgbClr val="F9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330" y="100329"/>
              <a:ext cx="8943340" cy="6657340"/>
            </a:xfrm>
            <a:custGeom>
              <a:avLst/>
              <a:gdLst/>
              <a:ahLst/>
              <a:cxnLst/>
              <a:rect l="l" t="t" r="r" b="b"/>
              <a:pathLst>
                <a:path w="8943340" h="6657340">
                  <a:moveTo>
                    <a:pt x="8943340" y="0"/>
                  </a:moveTo>
                  <a:lnTo>
                    <a:pt x="8926830" y="0"/>
                  </a:lnTo>
                  <a:lnTo>
                    <a:pt x="8926830" y="16510"/>
                  </a:lnTo>
                  <a:lnTo>
                    <a:pt x="8926830" y="6640830"/>
                  </a:lnTo>
                  <a:lnTo>
                    <a:pt x="16510" y="6640830"/>
                  </a:lnTo>
                  <a:lnTo>
                    <a:pt x="16510" y="16510"/>
                  </a:lnTo>
                  <a:lnTo>
                    <a:pt x="8926830" y="16510"/>
                  </a:lnTo>
                  <a:lnTo>
                    <a:pt x="892683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640830"/>
                  </a:lnTo>
                  <a:lnTo>
                    <a:pt x="0" y="6657340"/>
                  </a:lnTo>
                  <a:lnTo>
                    <a:pt x="8943340" y="6657340"/>
                  </a:lnTo>
                  <a:lnTo>
                    <a:pt x="8943340" y="6640830"/>
                  </a:lnTo>
                  <a:lnTo>
                    <a:pt x="8943340" y="16510"/>
                  </a:lnTo>
                  <a:lnTo>
                    <a:pt x="8943340" y="0"/>
                  </a:lnTo>
                  <a:close/>
                </a:path>
              </a:pathLst>
            </a:custGeom>
            <a:solidFill>
              <a:srgbClr val="F8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840" y="116839"/>
              <a:ext cx="8910320" cy="6624320"/>
            </a:xfrm>
            <a:custGeom>
              <a:avLst/>
              <a:gdLst/>
              <a:ahLst/>
              <a:cxnLst/>
              <a:rect l="l" t="t" r="r" b="b"/>
              <a:pathLst>
                <a:path w="8910320" h="6624320">
                  <a:moveTo>
                    <a:pt x="8910320" y="0"/>
                  </a:moveTo>
                  <a:lnTo>
                    <a:pt x="8892540" y="0"/>
                  </a:lnTo>
                  <a:lnTo>
                    <a:pt x="8892540" y="16510"/>
                  </a:lnTo>
                  <a:lnTo>
                    <a:pt x="8892540" y="6606540"/>
                  </a:lnTo>
                  <a:lnTo>
                    <a:pt x="16510" y="6606540"/>
                  </a:lnTo>
                  <a:lnTo>
                    <a:pt x="16510" y="16510"/>
                  </a:lnTo>
                  <a:lnTo>
                    <a:pt x="8892540" y="16510"/>
                  </a:lnTo>
                  <a:lnTo>
                    <a:pt x="889254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606540"/>
                  </a:lnTo>
                  <a:lnTo>
                    <a:pt x="0" y="6624320"/>
                  </a:lnTo>
                  <a:lnTo>
                    <a:pt x="8910320" y="6624320"/>
                  </a:lnTo>
                  <a:lnTo>
                    <a:pt x="8910320" y="6606540"/>
                  </a:lnTo>
                  <a:lnTo>
                    <a:pt x="8910320" y="16510"/>
                  </a:lnTo>
                  <a:lnTo>
                    <a:pt x="8910320" y="0"/>
                  </a:lnTo>
                  <a:close/>
                </a:path>
              </a:pathLst>
            </a:custGeom>
            <a:solidFill>
              <a:srgbClr val="F7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350" y="133349"/>
              <a:ext cx="8876030" cy="6590030"/>
            </a:xfrm>
            <a:custGeom>
              <a:avLst/>
              <a:gdLst/>
              <a:ahLst/>
              <a:cxnLst/>
              <a:rect l="l" t="t" r="r" b="b"/>
              <a:pathLst>
                <a:path w="8876030" h="6590030">
                  <a:moveTo>
                    <a:pt x="8876030" y="0"/>
                  </a:moveTo>
                  <a:lnTo>
                    <a:pt x="8859520" y="0"/>
                  </a:lnTo>
                  <a:lnTo>
                    <a:pt x="8859520" y="17780"/>
                  </a:lnTo>
                  <a:lnTo>
                    <a:pt x="8859520" y="6573520"/>
                  </a:lnTo>
                  <a:lnTo>
                    <a:pt x="17780" y="6573520"/>
                  </a:lnTo>
                  <a:lnTo>
                    <a:pt x="17780" y="17780"/>
                  </a:lnTo>
                  <a:lnTo>
                    <a:pt x="8859520" y="17780"/>
                  </a:lnTo>
                  <a:lnTo>
                    <a:pt x="885952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6573520"/>
                  </a:lnTo>
                  <a:lnTo>
                    <a:pt x="0" y="6590030"/>
                  </a:lnTo>
                  <a:lnTo>
                    <a:pt x="8876030" y="6590030"/>
                  </a:lnTo>
                  <a:lnTo>
                    <a:pt x="8876030" y="6573533"/>
                  </a:lnTo>
                  <a:lnTo>
                    <a:pt x="8876030" y="17780"/>
                  </a:lnTo>
                  <a:lnTo>
                    <a:pt x="8876030" y="0"/>
                  </a:lnTo>
                  <a:close/>
                </a:path>
              </a:pathLst>
            </a:custGeom>
            <a:solidFill>
              <a:srgbClr val="F6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130" y="151129"/>
              <a:ext cx="8841740" cy="6555740"/>
            </a:xfrm>
            <a:custGeom>
              <a:avLst/>
              <a:gdLst/>
              <a:ahLst/>
              <a:cxnLst/>
              <a:rect l="l" t="t" r="r" b="b"/>
              <a:pathLst>
                <a:path w="8841740" h="6555740">
                  <a:moveTo>
                    <a:pt x="8841740" y="0"/>
                  </a:moveTo>
                  <a:lnTo>
                    <a:pt x="8825230" y="0"/>
                  </a:lnTo>
                  <a:lnTo>
                    <a:pt x="8825230" y="16510"/>
                  </a:lnTo>
                  <a:lnTo>
                    <a:pt x="8825230" y="6539230"/>
                  </a:lnTo>
                  <a:lnTo>
                    <a:pt x="16510" y="6539230"/>
                  </a:lnTo>
                  <a:lnTo>
                    <a:pt x="16510" y="16510"/>
                  </a:lnTo>
                  <a:lnTo>
                    <a:pt x="8825230" y="16510"/>
                  </a:lnTo>
                  <a:lnTo>
                    <a:pt x="882523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539230"/>
                  </a:lnTo>
                  <a:lnTo>
                    <a:pt x="0" y="6555740"/>
                  </a:lnTo>
                  <a:lnTo>
                    <a:pt x="8841740" y="6555740"/>
                  </a:lnTo>
                  <a:lnTo>
                    <a:pt x="8841740" y="6539230"/>
                  </a:lnTo>
                  <a:lnTo>
                    <a:pt x="8841740" y="16510"/>
                  </a:lnTo>
                  <a:lnTo>
                    <a:pt x="8841740" y="0"/>
                  </a:lnTo>
                  <a:close/>
                </a:path>
              </a:pathLst>
            </a:custGeom>
            <a:solidFill>
              <a:srgbClr val="F5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40" y="167639"/>
              <a:ext cx="8808720" cy="6522720"/>
            </a:xfrm>
            <a:custGeom>
              <a:avLst/>
              <a:gdLst/>
              <a:ahLst/>
              <a:cxnLst/>
              <a:rect l="l" t="t" r="r" b="b"/>
              <a:pathLst>
                <a:path w="8808720" h="6522720">
                  <a:moveTo>
                    <a:pt x="8808720" y="0"/>
                  </a:moveTo>
                  <a:lnTo>
                    <a:pt x="8792210" y="0"/>
                  </a:lnTo>
                  <a:lnTo>
                    <a:pt x="8792210" y="16510"/>
                  </a:lnTo>
                  <a:lnTo>
                    <a:pt x="8792210" y="6506210"/>
                  </a:lnTo>
                  <a:lnTo>
                    <a:pt x="16510" y="6506210"/>
                  </a:lnTo>
                  <a:lnTo>
                    <a:pt x="16510" y="16510"/>
                  </a:lnTo>
                  <a:lnTo>
                    <a:pt x="8792210" y="16510"/>
                  </a:lnTo>
                  <a:lnTo>
                    <a:pt x="879221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506210"/>
                  </a:lnTo>
                  <a:lnTo>
                    <a:pt x="0" y="6522720"/>
                  </a:lnTo>
                  <a:lnTo>
                    <a:pt x="8808720" y="6522720"/>
                  </a:lnTo>
                  <a:lnTo>
                    <a:pt x="8808720" y="6506210"/>
                  </a:lnTo>
                  <a:lnTo>
                    <a:pt x="8808720" y="1651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4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150" y="184149"/>
              <a:ext cx="8775700" cy="6489700"/>
            </a:xfrm>
            <a:custGeom>
              <a:avLst/>
              <a:gdLst/>
              <a:ahLst/>
              <a:cxnLst/>
              <a:rect l="l" t="t" r="r" b="b"/>
              <a:pathLst>
                <a:path w="8775700" h="6489700">
                  <a:moveTo>
                    <a:pt x="8775700" y="0"/>
                  </a:moveTo>
                  <a:lnTo>
                    <a:pt x="8757920" y="0"/>
                  </a:lnTo>
                  <a:lnTo>
                    <a:pt x="8757920" y="16510"/>
                  </a:lnTo>
                  <a:lnTo>
                    <a:pt x="8757920" y="6471920"/>
                  </a:lnTo>
                  <a:lnTo>
                    <a:pt x="16510" y="6471920"/>
                  </a:lnTo>
                  <a:lnTo>
                    <a:pt x="16510" y="16510"/>
                  </a:lnTo>
                  <a:lnTo>
                    <a:pt x="8757920" y="16510"/>
                  </a:lnTo>
                  <a:lnTo>
                    <a:pt x="875792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471920"/>
                  </a:lnTo>
                  <a:lnTo>
                    <a:pt x="0" y="6489700"/>
                  </a:lnTo>
                  <a:lnTo>
                    <a:pt x="8775700" y="6489700"/>
                  </a:lnTo>
                  <a:lnTo>
                    <a:pt x="8775700" y="6471933"/>
                  </a:lnTo>
                  <a:lnTo>
                    <a:pt x="8775700" y="16510"/>
                  </a:lnTo>
                  <a:lnTo>
                    <a:pt x="8775700" y="0"/>
                  </a:lnTo>
                  <a:close/>
                </a:path>
              </a:pathLst>
            </a:custGeom>
            <a:solidFill>
              <a:srgbClr val="F3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660" y="200659"/>
              <a:ext cx="8741410" cy="6455410"/>
            </a:xfrm>
            <a:custGeom>
              <a:avLst/>
              <a:gdLst/>
              <a:ahLst/>
              <a:cxnLst/>
              <a:rect l="l" t="t" r="r" b="b"/>
              <a:pathLst>
                <a:path w="8741410" h="6455409">
                  <a:moveTo>
                    <a:pt x="87414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6438900"/>
                  </a:lnTo>
                  <a:lnTo>
                    <a:pt x="0" y="6455410"/>
                  </a:lnTo>
                  <a:lnTo>
                    <a:pt x="8741410" y="6455410"/>
                  </a:lnTo>
                  <a:lnTo>
                    <a:pt x="8741410" y="6438913"/>
                  </a:lnTo>
                  <a:lnTo>
                    <a:pt x="8741410" y="17792"/>
                  </a:lnTo>
                  <a:lnTo>
                    <a:pt x="8724900" y="17792"/>
                  </a:lnTo>
                  <a:lnTo>
                    <a:pt x="8724900" y="6438900"/>
                  </a:lnTo>
                  <a:lnTo>
                    <a:pt x="17780" y="6438900"/>
                  </a:lnTo>
                  <a:lnTo>
                    <a:pt x="17780" y="17780"/>
                  </a:lnTo>
                  <a:lnTo>
                    <a:pt x="8741410" y="17780"/>
                  </a:lnTo>
                  <a:lnTo>
                    <a:pt x="8741410" y="0"/>
                  </a:lnTo>
                  <a:close/>
                </a:path>
              </a:pathLst>
            </a:custGeom>
            <a:solidFill>
              <a:srgbClr val="F2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440" y="218439"/>
              <a:ext cx="8707120" cy="6421120"/>
            </a:xfrm>
            <a:custGeom>
              <a:avLst/>
              <a:gdLst/>
              <a:ahLst/>
              <a:cxnLst/>
              <a:rect l="l" t="t" r="r" b="b"/>
              <a:pathLst>
                <a:path w="8707120" h="6421120">
                  <a:moveTo>
                    <a:pt x="8707120" y="0"/>
                  </a:moveTo>
                  <a:lnTo>
                    <a:pt x="8690610" y="0"/>
                  </a:lnTo>
                  <a:lnTo>
                    <a:pt x="8690610" y="16510"/>
                  </a:lnTo>
                  <a:lnTo>
                    <a:pt x="8690610" y="6404610"/>
                  </a:lnTo>
                  <a:lnTo>
                    <a:pt x="16510" y="6404610"/>
                  </a:lnTo>
                  <a:lnTo>
                    <a:pt x="16510" y="16510"/>
                  </a:lnTo>
                  <a:lnTo>
                    <a:pt x="8690610" y="16510"/>
                  </a:lnTo>
                  <a:lnTo>
                    <a:pt x="869061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404610"/>
                  </a:lnTo>
                  <a:lnTo>
                    <a:pt x="0" y="6421120"/>
                  </a:lnTo>
                  <a:lnTo>
                    <a:pt x="8707120" y="6421120"/>
                  </a:lnTo>
                  <a:lnTo>
                    <a:pt x="8707120" y="6404610"/>
                  </a:lnTo>
                  <a:lnTo>
                    <a:pt x="8707120" y="16510"/>
                  </a:lnTo>
                  <a:lnTo>
                    <a:pt x="8707120" y="0"/>
                  </a:lnTo>
                  <a:close/>
                </a:path>
              </a:pathLst>
            </a:custGeom>
            <a:solidFill>
              <a:srgbClr val="F1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4950" y="234949"/>
              <a:ext cx="8674100" cy="6388100"/>
            </a:xfrm>
            <a:custGeom>
              <a:avLst/>
              <a:gdLst/>
              <a:ahLst/>
              <a:cxnLst/>
              <a:rect l="l" t="t" r="r" b="b"/>
              <a:pathLst>
                <a:path w="8674100" h="6388100">
                  <a:moveTo>
                    <a:pt x="8674100" y="0"/>
                  </a:moveTo>
                  <a:lnTo>
                    <a:pt x="8657590" y="0"/>
                  </a:lnTo>
                  <a:lnTo>
                    <a:pt x="8657590" y="16510"/>
                  </a:lnTo>
                  <a:lnTo>
                    <a:pt x="8657590" y="6371590"/>
                  </a:lnTo>
                  <a:lnTo>
                    <a:pt x="16510" y="6371590"/>
                  </a:lnTo>
                  <a:lnTo>
                    <a:pt x="16510" y="16510"/>
                  </a:lnTo>
                  <a:lnTo>
                    <a:pt x="8657590" y="16510"/>
                  </a:lnTo>
                  <a:lnTo>
                    <a:pt x="865759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371590"/>
                  </a:lnTo>
                  <a:lnTo>
                    <a:pt x="0" y="6388100"/>
                  </a:lnTo>
                  <a:lnTo>
                    <a:pt x="8674100" y="6388100"/>
                  </a:lnTo>
                  <a:lnTo>
                    <a:pt x="8674100" y="6371590"/>
                  </a:lnTo>
                  <a:lnTo>
                    <a:pt x="8674100" y="16510"/>
                  </a:lnTo>
                  <a:lnTo>
                    <a:pt x="8674100" y="0"/>
                  </a:lnTo>
                  <a:close/>
                </a:path>
              </a:pathLst>
            </a:custGeom>
            <a:solidFill>
              <a:srgbClr val="F0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460" y="251459"/>
              <a:ext cx="8641080" cy="6355080"/>
            </a:xfrm>
            <a:custGeom>
              <a:avLst/>
              <a:gdLst/>
              <a:ahLst/>
              <a:cxnLst/>
              <a:rect l="l" t="t" r="r" b="b"/>
              <a:pathLst>
                <a:path w="8641080" h="6355080">
                  <a:moveTo>
                    <a:pt x="8641080" y="0"/>
                  </a:moveTo>
                  <a:lnTo>
                    <a:pt x="8623300" y="0"/>
                  </a:lnTo>
                  <a:lnTo>
                    <a:pt x="8623300" y="16510"/>
                  </a:lnTo>
                  <a:lnTo>
                    <a:pt x="8623300" y="6337300"/>
                  </a:lnTo>
                  <a:lnTo>
                    <a:pt x="16510" y="6337300"/>
                  </a:lnTo>
                  <a:lnTo>
                    <a:pt x="16510" y="16510"/>
                  </a:lnTo>
                  <a:lnTo>
                    <a:pt x="8623300" y="16510"/>
                  </a:lnTo>
                  <a:lnTo>
                    <a:pt x="862330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337300"/>
                  </a:lnTo>
                  <a:lnTo>
                    <a:pt x="0" y="6355080"/>
                  </a:lnTo>
                  <a:lnTo>
                    <a:pt x="8641080" y="6355080"/>
                  </a:lnTo>
                  <a:lnTo>
                    <a:pt x="8641080" y="6337313"/>
                  </a:lnTo>
                  <a:lnTo>
                    <a:pt x="8641080" y="16510"/>
                  </a:lnTo>
                  <a:lnTo>
                    <a:pt x="8641080" y="0"/>
                  </a:lnTo>
                  <a:close/>
                </a:path>
              </a:pathLst>
            </a:custGeom>
            <a:solidFill>
              <a:srgbClr val="EF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7970" y="267969"/>
              <a:ext cx="8606790" cy="6320790"/>
            </a:xfrm>
            <a:custGeom>
              <a:avLst/>
              <a:gdLst/>
              <a:ahLst/>
              <a:cxnLst/>
              <a:rect l="l" t="t" r="r" b="b"/>
              <a:pathLst>
                <a:path w="8606790" h="6320790">
                  <a:moveTo>
                    <a:pt x="8606790" y="0"/>
                  </a:moveTo>
                  <a:lnTo>
                    <a:pt x="8590280" y="0"/>
                  </a:lnTo>
                  <a:lnTo>
                    <a:pt x="8590280" y="17780"/>
                  </a:lnTo>
                  <a:lnTo>
                    <a:pt x="8590280" y="6304280"/>
                  </a:lnTo>
                  <a:lnTo>
                    <a:pt x="17780" y="6304280"/>
                  </a:lnTo>
                  <a:lnTo>
                    <a:pt x="17780" y="17780"/>
                  </a:lnTo>
                  <a:lnTo>
                    <a:pt x="8590280" y="17780"/>
                  </a:lnTo>
                  <a:lnTo>
                    <a:pt x="859028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6304280"/>
                  </a:lnTo>
                  <a:lnTo>
                    <a:pt x="0" y="6320790"/>
                  </a:lnTo>
                  <a:lnTo>
                    <a:pt x="8606790" y="6320790"/>
                  </a:lnTo>
                  <a:lnTo>
                    <a:pt x="8606790" y="6304292"/>
                  </a:lnTo>
                  <a:lnTo>
                    <a:pt x="8606790" y="1778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EE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5750" y="285749"/>
              <a:ext cx="8572500" cy="6286500"/>
            </a:xfrm>
            <a:custGeom>
              <a:avLst/>
              <a:gdLst/>
              <a:ahLst/>
              <a:cxnLst/>
              <a:rect l="l" t="t" r="r" b="b"/>
              <a:pathLst>
                <a:path w="8572500" h="6286500">
                  <a:moveTo>
                    <a:pt x="8572500" y="0"/>
                  </a:moveTo>
                  <a:lnTo>
                    <a:pt x="8555990" y="0"/>
                  </a:lnTo>
                  <a:lnTo>
                    <a:pt x="8555990" y="16510"/>
                  </a:lnTo>
                  <a:lnTo>
                    <a:pt x="8555990" y="6269990"/>
                  </a:lnTo>
                  <a:lnTo>
                    <a:pt x="16510" y="6269990"/>
                  </a:lnTo>
                  <a:lnTo>
                    <a:pt x="16510" y="16510"/>
                  </a:lnTo>
                  <a:lnTo>
                    <a:pt x="8555990" y="16510"/>
                  </a:lnTo>
                  <a:lnTo>
                    <a:pt x="855599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269990"/>
                  </a:lnTo>
                  <a:lnTo>
                    <a:pt x="0" y="6286500"/>
                  </a:lnTo>
                  <a:lnTo>
                    <a:pt x="8572500" y="6286500"/>
                  </a:lnTo>
                  <a:lnTo>
                    <a:pt x="8572500" y="6269990"/>
                  </a:lnTo>
                  <a:lnTo>
                    <a:pt x="8572500" y="16510"/>
                  </a:lnTo>
                  <a:lnTo>
                    <a:pt x="8572500" y="0"/>
                  </a:lnTo>
                  <a:close/>
                </a:path>
              </a:pathLst>
            </a:custGeom>
            <a:solidFill>
              <a:srgbClr val="ED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260" y="302259"/>
              <a:ext cx="8539480" cy="6253480"/>
            </a:xfrm>
            <a:custGeom>
              <a:avLst/>
              <a:gdLst/>
              <a:ahLst/>
              <a:cxnLst/>
              <a:rect l="l" t="t" r="r" b="b"/>
              <a:pathLst>
                <a:path w="8539480" h="6253480">
                  <a:moveTo>
                    <a:pt x="8539480" y="0"/>
                  </a:moveTo>
                  <a:lnTo>
                    <a:pt x="8522970" y="0"/>
                  </a:lnTo>
                  <a:lnTo>
                    <a:pt x="8522970" y="16510"/>
                  </a:lnTo>
                  <a:lnTo>
                    <a:pt x="8522970" y="6236970"/>
                  </a:lnTo>
                  <a:lnTo>
                    <a:pt x="16510" y="6236970"/>
                  </a:lnTo>
                  <a:lnTo>
                    <a:pt x="16510" y="16510"/>
                  </a:lnTo>
                  <a:lnTo>
                    <a:pt x="8522970" y="16510"/>
                  </a:lnTo>
                  <a:lnTo>
                    <a:pt x="8522970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6236970"/>
                  </a:lnTo>
                  <a:lnTo>
                    <a:pt x="0" y="6253480"/>
                  </a:lnTo>
                  <a:lnTo>
                    <a:pt x="8539480" y="6253480"/>
                  </a:lnTo>
                  <a:lnTo>
                    <a:pt x="8539480" y="6236970"/>
                  </a:lnTo>
                  <a:lnTo>
                    <a:pt x="8539480" y="16510"/>
                  </a:lnTo>
                  <a:lnTo>
                    <a:pt x="8539480" y="0"/>
                  </a:lnTo>
                  <a:close/>
                </a:path>
              </a:pathLst>
            </a:custGeom>
            <a:solidFill>
              <a:srgbClr val="EC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8770" y="318769"/>
              <a:ext cx="8506460" cy="6220460"/>
            </a:xfrm>
            <a:custGeom>
              <a:avLst/>
              <a:gdLst/>
              <a:ahLst/>
              <a:cxnLst/>
              <a:rect l="l" t="t" r="r" b="b"/>
              <a:pathLst>
                <a:path w="8506460" h="6220459">
                  <a:moveTo>
                    <a:pt x="8506460" y="3510280"/>
                  </a:moveTo>
                  <a:lnTo>
                    <a:pt x="8489950" y="3510280"/>
                  </a:lnTo>
                  <a:lnTo>
                    <a:pt x="8489950" y="6203950"/>
                  </a:lnTo>
                  <a:lnTo>
                    <a:pt x="16510" y="6203950"/>
                  </a:lnTo>
                  <a:lnTo>
                    <a:pt x="16510" y="3510280"/>
                  </a:lnTo>
                  <a:lnTo>
                    <a:pt x="0" y="3510280"/>
                  </a:lnTo>
                  <a:lnTo>
                    <a:pt x="0" y="6203950"/>
                  </a:lnTo>
                  <a:lnTo>
                    <a:pt x="0" y="6220460"/>
                  </a:lnTo>
                  <a:lnTo>
                    <a:pt x="8506460" y="6220460"/>
                  </a:lnTo>
                  <a:lnTo>
                    <a:pt x="8506460" y="6203962"/>
                  </a:lnTo>
                  <a:lnTo>
                    <a:pt x="8506460" y="3510280"/>
                  </a:lnTo>
                  <a:close/>
                </a:path>
                <a:path w="8506460" h="6220459">
                  <a:moveTo>
                    <a:pt x="85064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319020"/>
                  </a:lnTo>
                  <a:lnTo>
                    <a:pt x="16510" y="2319020"/>
                  </a:lnTo>
                  <a:lnTo>
                    <a:pt x="16510" y="16510"/>
                  </a:lnTo>
                  <a:lnTo>
                    <a:pt x="8489950" y="16510"/>
                  </a:lnTo>
                  <a:lnTo>
                    <a:pt x="8489950" y="2319020"/>
                  </a:lnTo>
                  <a:lnTo>
                    <a:pt x="8506460" y="2319020"/>
                  </a:lnTo>
                  <a:lnTo>
                    <a:pt x="8506460" y="16510"/>
                  </a:lnTo>
                  <a:lnTo>
                    <a:pt x="8506460" y="0"/>
                  </a:lnTo>
                  <a:close/>
                </a:path>
              </a:pathLst>
            </a:custGeom>
            <a:solidFill>
              <a:srgbClr val="EB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280" y="335279"/>
              <a:ext cx="8473440" cy="6187440"/>
            </a:xfrm>
            <a:custGeom>
              <a:avLst/>
              <a:gdLst/>
              <a:ahLst/>
              <a:cxnLst/>
              <a:rect l="l" t="t" r="r" b="b"/>
              <a:pathLst>
                <a:path w="8473440" h="6187440">
                  <a:moveTo>
                    <a:pt x="8473440" y="3493770"/>
                  </a:moveTo>
                  <a:lnTo>
                    <a:pt x="8455660" y="3493770"/>
                  </a:lnTo>
                  <a:lnTo>
                    <a:pt x="8455660" y="6169660"/>
                  </a:lnTo>
                  <a:lnTo>
                    <a:pt x="17780" y="6169660"/>
                  </a:lnTo>
                  <a:lnTo>
                    <a:pt x="17780" y="3493770"/>
                  </a:lnTo>
                  <a:lnTo>
                    <a:pt x="0" y="3493770"/>
                  </a:lnTo>
                  <a:lnTo>
                    <a:pt x="0" y="6169660"/>
                  </a:lnTo>
                  <a:lnTo>
                    <a:pt x="0" y="6187440"/>
                  </a:lnTo>
                  <a:lnTo>
                    <a:pt x="8473440" y="6187440"/>
                  </a:lnTo>
                  <a:lnTo>
                    <a:pt x="8473440" y="6169660"/>
                  </a:lnTo>
                  <a:lnTo>
                    <a:pt x="8473440" y="3493770"/>
                  </a:lnTo>
                  <a:close/>
                </a:path>
                <a:path w="8473440" h="6187440">
                  <a:moveTo>
                    <a:pt x="84734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302510"/>
                  </a:lnTo>
                  <a:lnTo>
                    <a:pt x="17780" y="2302510"/>
                  </a:lnTo>
                  <a:lnTo>
                    <a:pt x="17780" y="17780"/>
                  </a:lnTo>
                  <a:lnTo>
                    <a:pt x="8455660" y="17780"/>
                  </a:lnTo>
                  <a:lnTo>
                    <a:pt x="8455660" y="2302510"/>
                  </a:lnTo>
                  <a:lnTo>
                    <a:pt x="8473440" y="2302510"/>
                  </a:lnTo>
                  <a:lnTo>
                    <a:pt x="8473440" y="17780"/>
                  </a:lnTo>
                  <a:lnTo>
                    <a:pt x="8473440" y="0"/>
                  </a:lnTo>
                  <a:close/>
                </a:path>
              </a:pathLst>
            </a:custGeom>
            <a:solidFill>
              <a:srgbClr val="EA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060" y="353059"/>
              <a:ext cx="8437880" cy="6151880"/>
            </a:xfrm>
            <a:custGeom>
              <a:avLst/>
              <a:gdLst/>
              <a:ahLst/>
              <a:cxnLst/>
              <a:rect l="l" t="t" r="r" b="b"/>
              <a:pathLst>
                <a:path w="8437880" h="6151880">
                  <a:moveTo>
                    <a:pt x="8437880" y="3475990"/>
                  </a:moveTo>
                  <a:lnTo>
                    <a:pt x="8421370" y="3475990"/>
                  </a:lnTo>
                  <a:lnTo>
                    <a:pt x="8421370" y="6135370"/>
                  </a:lnTo>
                  <a:lnTo>
                    <a:pt x="16510" y="6135370"/>
                  </a:lnTo>
                  <a:lnTo>
                    <a:pt x="16510" y="3475990"/>
                  </a:lnTo>
                  <a:lnTo>
                    <a:pt x="0" y="3475990"/>
                  </a:lnTo>
                  <a:lnTo>
                    <a:pt x="0" y="6135370"/>
                  </a:lnTo>
                  <a:lnTo>
                    <a:pt x="0" y="6151880"/>
                  </a:lnTo>
                  <a:lnTo>
                    <a:pt x="8437880" y="6151880"/>
                  </a:lnTo>
                  <a:lnTo>
                    <a:pt x="8437880" y="6135382"/>
                  </a:lnTo>
                  <a:lnTo>
                    <a:pt x="8437880" y="3475990"/>
                  </a:lnTo>
                  <a:close/>
                </a:path>
                <a:path w="8437880" h="6151880">
                  <a:moveTo>
                    <a:pt x="84378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284730"/>
                  </a:lnTo>
                  <a:lnTo>
                    <a:pt x="16510" y="2284730"/>
                  </a:lnTo>
                  <a:lnTo>
                    <a:pt x="16510" y="16510"/>
                  </a:lnTo>
                  <a:lnTo>
                    <a:pt x="8421370" y="16510"/>
                  </a:lnTo>
                  <a:lnTo>
                    <a:pt x="8421370" y="2284730"/>
                  </a:lnTo>
                  <a:lnTo>
                    <a:pt x="8437880" y="2284730"/>
                  </a:lnTo>
                  <a:lnTo>
                    <a:pt x="8437880" y="16510"/>
                  </a:lnTo>
                  <a:lnTo>
                    <a:pt x="8437880" y="0"/>
                  </a:lnTo>
                  <a:close/>
                </a:path>
              </a:pathLst>
            </a:custGeom>
            <a:solidFill>
              <a:srgbClr val="E9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9570" y="369569"/>
              <a:ext cx="8404860" cy="6118860"/>
            </a:xfrm>
            <a:custGeom>
              <a:avLst/>
              <a:gdLst/>
              <a:ahLst/>
              <a:cxnLst/>
              <a:rect l="l" t="t" r="r" b="b"/>
              <a:pathLst>
                <a:path w="8404860" h="6118860">
                  <a:moveTo>
                    <a:pt x="8404860" y="3459480"/>
                  </a:moveTo>
                  <a:lnTo>
                    <a:pt x="8388350" y="3459480"/>
                  </a:lnTo>
                  <a:lnTo>
                    <a:pt x="8388350" y="6102350"/>
                  </a:lnTo>
                  <a:lnTo>
                    <a:pt x="16510" y="6102350"/>
                  </a:lnTo>
                  <a:lnTo>
                    <a:pt x="16510" y="3459480"/>
                  </a:lnTo>
                  <a:lnTo>
                    <a:pt x="0" y="3459480"/>
                  </a:lnTo>
                  <a:lnTo>
                    <a:pt x="0" y="6102350"/>
                  </a:lnTo>
                  <a:lnTo>
                    <a:pt x="0" y="6118860"/>
                  </a:lnTo>
                  <a:lnTo>
                    <a:pt x="8404860" y="6118860"/>
                  </a:lnTo>
                  <a:lnTo>
                    <a:pt x="8404860" y="6102362"/>
                  </a:lnTo>
                  <a:lnTo>
                    <a:pt x="8404860" y="3459480"/>
                  </a:lnTo>
                  <a:close/>
                </a:path>
                <a:path w="8404860" h="6118860">
                  <a:moveTo>
                    <a:pt x="84048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268220"/>
                  </a:lnTo>
                  <a:lnTo>
                    <a:pt x="16510" y="2268220"/>
                  </a:lnTo>
                  <a:lnTo>
                    <a:pt x="16510" y="16510"/>
                  </a:lnTo>
                  <a:lnTo>
                    <a:pt x="8388350" y="16510"/>
                  </a:lnTo>
                  <a:lnTo>
                    <a:pt x="8388350" y="2268220"/>
                  </a:lnTo>
                  <a:lnTo>
                    <a:pt x="8404860" y="2268220"/>
                  </a:lnTo>
                  <a:lnTo>
                    <a:pt x="8404860" y="16510"/>
                  </a:lnTo>
                  <a:lnTo>
                    <a:pt x="8404860" y="0"/>
                  </a:lnTo>
                  <a:close/>
                </a:path>
              </a:pathLst>
            </a:custGeom>
            <a:solidFill>
              <a:srgbClr val="E8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6080" y="386079"/>
              <a:ext cx="8371840" cy="6085840"/>
            </a:xfrm>
            <a:custGeom>
              <a:avLst/>
              <a:gdLst/>
              <a:ahLst/>
              <a:cxnLst/>
              <a:rect l="l" t="t" r="r" b="b"/>
              <a:pathLst>
                <a:path w="8371840" h="6085840">
                  <a:moveTo>
                    <a:pt x="8371840" y="3442970"/>
                  </a:moveTo>
                  <a:lnTo>
                    <a:pt x="8355330" y="3442970"/>
                  </a:lnTo>
                  <a:lnTo>
                    <a:pt x="8355330" y="6069330"/>
                  </a:lnTo>
                  <a:lnTo>
                    <a:pt x="16510" y="6069330"/>
                  </a:lnTo>
                  <a:lnTo>
                    <a:pt x="16510" y="3442970"/>
                  </a:lnTo>
                  <a:lnTo>
                    <a:pt x="0" y="3442970"/>
                  </a:lnTo>
                  <a:lnTo>
                    <a:pt x="0" y="6069330"/>
                  </a:lnTo>
                  <a:lnTo>
                    <a:pt x="0" y="6085840"/>
                  </a:lnTo>
                  <a:lnTo>
                    <a:pt x="8371840" y="6085840"/>
                  </a:lnTo>
                  <a:lnTo>
                    <a:pt x="8371840" y="6069342"/>
                  </a:lnTo>
                  <a:lnTo>
                    <a:pt x="8371840" y="3442970"/>
                  </a:lnTo>
                  <a:close/>
                </a:path>
                <a:path w="8371840" h="6085840">
                  <a:moveTo>
                    <a:pt x="83718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251710"/>
                  </a:lnTo>
                  <a:lnTo>
                    <a:pt x="16510" y="2251710"/>
                  </a:lnTo>
                  <a:lnTo>
                    <a:pt x="16510" y="16510"/>
                  </a:lnTo>
                  <a:lnTo>
                    <a:pt x="8355330" y="16510"/>
                  </a:lnTo>
                  <a:lnTo>
                    <a:pt x="8355330" y="2251710"/>
                  </a:lnTo>
                  <a:lnTo>
                    <a:pt x="8371840" y="2251710"/>
                  </a:lnTo>
                  <a:lnTo>
                    <a:pt x="8371840" y="16510"/>
                  </a:lnTo>
                  <a:lnTo>
                    <a:pt x="8371840" y="0"/>
                  </a:lnTo>
                  <a:close/>
                </a:path>
              </a:pathLst>
            </a:custGeom>
            <a:solidFill>
              <a:srgbClr val="E7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590" y="402589"/>
              <a:ext cx="8338820" cy="6052820"/>
            </a:xfrm>
            <a:custGeom>
              <a:avLst/>
              <a:gdLst/>
              <a:ahLst/>
              <a:cxnLst/>
              <a:rect l="l" t="t" r="r" b="b"/>
              <a:pathLst>
                <a:path w="8338820" h="6052820">
                  <a:moveTo>
                    <a:pt x="8338820" y="3426460"/>
                  </a:moveTo>
                  <a:lnTo>
                    <a:pt x="8321040" y="3426460"/>
                  </a:lnTo>
                  <a:lnTo>
                    <a:pt x="8321040" y="6035040"/>
                  </a:lnTo>
                  <a:lnTo>
                    <a:pt x="17780" y="6035040"/>
                  </a:lnTo>
                  <a:lnTo>
                    <a:pt x="17780" y="3426460"/>
                  </a:lnTo>
                  <a:lnTo>
                    <a:pt x="0" y="3426460"/>
                  </a:lnTo>
                  <a:lnTo>
                    <a:pt x="0" y="6035040"/>
                  </a:lnTo>
                  <a:lnTo>
                    <a:pt x="0" y="6052820"/>
                  </a:lnTo>
                  <a:lnTo>
                    <a:pt x="8338820" y="6052820"/>
                  </a:lnTo>
                  <a:lnTo>
                    <a:pt x="8338820" y="6035040"/>
                  </a:lnTo>
                  <a:lnTo>
                    <a:pt x="8338820" y="3426460"/>
                  </a:lnTo>
                  <a:close/>
                </a:path>
                <a:path w="8338820" h="6052820">
                  <a:moveTo>
                    <a:pt x="833882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235200"/>
                  </a:lnTo>
                  <a:lnTo>
                    <a:pt x="17780" y="2235200"/>
                  </a:lnTo>
                  <a:lnTo>
                    <a:pt x="17780" y="17780"/>
                  </a:lnTo>
                  <a:lnTo>
                    <a:pt x="8321040" y="17780"/>
                  </a:lnTo>
                  <a:lnTo>
                    <a:pt x="8321040" y="2235200"/>
                  </a:lnTo>
                  <a:lnTo>
                    <a:pt x="8338820" y="2235200"/>
                  </a:lnTo>
                  <a:lnTo>
                    <a:pt x="8338820" y="17780"/>
                  </a:lnTo>
                  <a:lnTo>
                    <a:pt x="8338820" y="0"/>
                  </a:lnTo>
                  <a:close/>
                </a:path>
              </a:pathLst>
            </a:custGeom>
            <a:solidFill>
              <a:srgbClr val="E6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0370" y="420369"/>
              <a:ext cx="8303259" cy="6017260"/>
            </a:xfrm>
            <a:custGeom>
              <a:avLst/>
              <a:gdLst/>
              <a:ahLst/>
              <a:cxnLst/>
              <a:rect l="l" t="t" r="r" b="b"/>
              <a:pathLst>
                <a:path w="8303259" h="6017260">
                  <a:moveTo>
                    <a:pt x="8303260" y="3408680"/>
                  </a:moveTo>
                  <a:lnTo>
                    <a:pt x="8286750" y="3408680"/>
                  </a:lnTo>
                  <a:lnTo>
                    <a:pt x="8286750" y="6000750"/>
                  </a:lnTo>
                  <a:lnTo>
                    <a:pt x="16510" y="6000750"/>
                  </a:lnTo>
                  <a:lnTo>
                    <a:pt x="16510" y="3408680"/>
                  </a:lnTo>
                  <a:lnTo>
                    <a:pt x="0" y="3408680"/>
                  </a:lnTo>
                  <a:lnTo>
                    <a:pt x="0" y="6000750"/>
                  </a:lnTo>
                  <a:lnTo>
                    <a:pt x="0" y="6017260"/>
                  </a:lnTo>
                  <a:lnTo>
                    <a:pt x="8303260" y="6017260"/>
                  </a:lnTo>
                  <a:lnTo>
                    <a:pt x="8303260" y="6000762"/>
                  </a:lnTo>
                  <a:lnTo>
                    <a:pt x="8303260" y="3408680"/>
                  </a:lnTo>
                  <a:close/>
                </a:path>
                <a:path w="8303259" h="6017260">
                  <a:moveTo>
                    <a:pt x="83032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217420"/>
                  </a:lnTo>
                  <a:lnTo>
                    <a:pt x="16510" y="2217420"/>
                  </a:lnTo>
                  <a:lnTo>
                    <a:pt x="16510" y="16510"/>
                  </a:lnTo>
                  <a:lnTo>
                    <a:pt x="8286750" y="16510"/>
                  </a:lnTo>
                  <a:lnTo>
                    <a:pt x="8286750" y="2217420"/>
                  </a:lnTo>
                  <a:lnTo>
                    <a:pt x="8303260" y="2217420"/>
                  </a:lnTo>
                  <a:lnTo>
                    <a:pt x="8303260" y="16510"/>
                  </a:lnTo>
                  <a:lnTo>
                    <a:pt x="8303260" y="0"/>
                  </a:lnTo>
                  <a:close/>
                </a:path>
              </a:pathLst>
            </a:custGeom>
            <a:solidFill>
              <a:srgbClr val="E5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6880" y="436879"/>
              <a:ext cx="8270240" cy="5984240"/>
            </a:xfrm>
            <a:custGeom>
              <a:avLst/>
              <a:gdLst/>
              <a:ahLst/>
              <a:cxnLst/>
              <a:rect l="l" t="t" r="r" b="b"/>
              <a:pathLst>
                <a:path w="8270240" h="5984240">
                  <a:moveTo>
                    <a:pt x="8270240" y="3392170"/>
                  </a:moveTo>
                  <a:lnTo>
                    <a:pt x="8253730" y="3392170"/>
                  </a:lnTo>
                  <a:lnTo>
                    <a:pt x="8253730" y="5967730"/>
                  </a:lnTo>
                  <a:lnTo>
                    <a:pt x="16510" y="5967730"/>
                  </a:lnTo>
                  <a:lnTo>
                    <a:pt x="16510" y="3392170"/>
                  </a:lnTo>
                  <a:lnTo>
                    <a:pt x="0" y="3392170"/>
                  </a:lnTo>
                  <a:lnTo>
                    <a:pt x="0" y="5967730"/>
                  </a:lnTo>
                  <a:lnTo>
                    <a:pt x="0" y="5984240"/>
                  </a:lnTo>
                  <a:lnTo>
                    <a:pt x="8270240" y="5984240"/>
                  </a:lnTo>
                  <a:lnTo>
                    <a:pt x="8270240" y="5967742"/>
                  </a:lnTo>
                  <a:lnTo>
                    <a:pt x="8270240" y="3392170"/>
                  </a:lnTo>
                  <a:close/>
                </a:path>
                <a:path w="8270240" h="5984240">
                  <a:moveTo>
                    <a:pt x="8270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200910"/>
                  </a:lnTo>
                  <a:lnTo>
                    <a:pt x="16510" y="2200910"/>
                  </a:lnTo>
                  <a:lnTo>
                    <a:pt x="16510" y="16510"/>
                  </a:lnTo>
                  <a:lnTo>
                    <a:pt x="8253730" y="16510"/>
                  </a:lnTo>
                  <a:lnTo>
                    <a:pt x="8253730" y="2200910"/>
                  </a:lnTo>
                  <a:lnTo>
                    <a:pt x="8270240" y="2200910"/>
                  </a:lnTo>
                  <a:lnTo>
                    <a:pt x="8270240" y="16510"/>
                  </a:lnTo>
                  <a:lnTo>
                    <a:pt x="8270240" y="0"/>
                  </a:lnTo>
                  <a:close/>
                </a:path>
              </a:pathLst>
            </a:custGeom>
            <a:solidFill>
              <a:srgbClr val="E4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3390" y="453389"/>
              <a:ext cx="8237220" cy="5951220"/>
            </a:xfrm>
            <a:custGeom>
              <a:avLst/>
              <a:gdLst/>
              <a:ahLst/>
              <a:cxnLst/>
              <a:rect l="l" t="t" r="r" b="b"/>
              <a:pathLst>
                <a:path w="8237220" h="5951220">
                  <a:moveTo>
                    <a:pt x="8237220" y="3375660"/>
                  </a:moveTo>
                  <a:lnTo>
                    <a:pt x="8220710" y="3375660"/>
                  </a:lnTo>
                  <a:lnTo>
                    <a:pt x="8220710" y="5934710"/>
                  </a:lnTo>
                  <a:lnTo>
                    <a:pt x="16510" y="5934710"/>
                  </a:lnTo>
                  <a:lnTo>
                    <a:pt x="16510" y="3375660"/>
                  </a:lnTo>
                  <a:lnTo>
                    <a:pt x="0" y="3375660"/>
                  </a:lnTo>
                  <a:lnTo>
                    <a:pt x="0" y="5934710"/>
                  </a:lnTo>
                  <a:lnTo>
                    <a:pt x="0" y="5951220"/>
                  </a:lnTo>
                  <a:lnTo>
                    <a:pt x="8237220" y="5951220"/>
                  </a:lnTo>
                  <a:lnTo>
                    <a:pt x="8237220" y="5934710"/>
                  </a:lnTo>
                  <a:lnTo>
                    <a:pt x="8237220" y="3375660"/>
                  </a:lnTo>
                  <a:close/>
                </a:path>
                <a:path w="8237220" h="5951220">
                  <a:moveTo>
                    <a:pt x="82372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184400"/>
                  </a:lnTo>
                  <a:lnTo>
                    <a:pt x="16510" y="2184400"/>
                  </a:lnTo>
                  <a:lnTo>
                    <a:pt x="16510" y="16510"/>
                  </a:lnTo>
                  <a:lnTo>
                    <a:pt x="8220710" y="16510"/>
                  </a:lnTo>
                  <a:lnTo>
                    <a:pt x="8220710" y="2184400"/>
                  </a:lnTo>
                  <a:lnTo>
                    <a:pt x="8237220" y="2184400"/>
                  </a:lnTo>
                  <a:lnTo>
                    <a:pt x="8237220" y="16510"/>
                  </a:lnTo>
                  <a:lnTo>
                    <a:pt x="8237220" y="0"/>
                  </a:lnTo>
                  <a:close/>
                </a:path>
              </a:pathLst>
            </a:custGeom>
            <a:solidFill>
              <a:srgbClr val="E3E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9900" y="469899"/>
              <a:ext cx="8204200" cy="5918200"/>
            </a:xfrm>
            <a:custGeom>
              <a:avLst/>
              <a:gdLst/>
              <a:ahLst/>
              <a:cxnLst/>
              <a:rect l="l" t="t" r="r" b="b"/>
              <a:pathLst>
                <a:path w="8204200" h="5918200">
                  <a:moveTo>
                    <a:pt x="8204200" y="3359150"/>
                  </a:moveTo>
                  <a:lnTo>
                    <a:pt x="8186420" y="3359150"/>
                  </a:lnTo>
                  <a:lnTo>
                    <a:pt x="8186420" y="5900420"/>
                  </a:lnTo>
                  <a:lnTo>
                    <a:pt x="17780" y="5900420"/>
                  </a:lnTo>
                  <a:lnTo>
                    <a:pt x="17780" y="3359150"/>
                  </a:lnTo>
                  <a:lnTo>
                    <a:pt x="0" y="3359150"/>
                  </a:lnTo>
                  <a:lnTo>
                    <a:pt x="0" y="5900420"/>
                  </a:lnTo>
                  <a:lnTo>
                    <a:pt x="0" y="5918200"/>
                  </a:lnTo>
                  <a:lnTo>
                    <a:pt x="8204200" y="5918200"/>
                  </a:lnTo>
                  <a:lnTo>
                    <a:pt x="8204200" y="5900432"/>
                  </a:lnTo>
                  <a:lnTo>
                    <a:pt x="8204200" y="3359150"/>
                  </a:lnTo>
                  <a:close/>
                </a:path>
                <a:path w="8204200" h="5918200">
                  <a:moveTo>
                    <a:pt x="820420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167890"/>
                  </a:lnTo>
                  <a:lnTo>
                    <a:pt x="17780" y="2167890"/>
                  </a:lnTo>
                  <a:lnTo>
                    <a:pt x="17780" y="17780"/>
                  </a:lnTo>
                  <a:lnTo>
                    <a:pt x="8186420" y="17780"/>
                  </a:lnTo>
                  <a:lnTo>
                    <a:pt x="8186420" y="2167890"/>
                  </a:lnTo>
                  <a:lnTo>
                    <a:pt x="8204200" y="2167890"/>
                  </a:lnTo>
                  <a:lnTo>
                    <a:pt x="8204200" y="17780"/>
                  </a:lnTo>
                  <a:lnTo>
                    <a:pt x="8204200" y="0"/>
                  </a:lnTo>
                  <a:close/>
                </a:path>
              </a:pathLst>
            </a:custGeom>
            <a:solidFill>
              <a:srgbClr val="E2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680" y="487679"/>
              <a:ext cx="8168640" cy="5882640"/>
            </a:xfrm>
            <a:custGeom>
              <a:avLst/>
              <a:gdLst/>
              <a:ahLst/>
              <a:cxnLst/>
              <a:rect l="l" t="t" r="r" b="b"/>
              <a:pathLst>
                <a:path w="8168640" h="5882640">
                  <a:moveTo>
                    <a:pt x="8168640" y="3341370"/>
                  </a:moveTo>
                  <a:lnTo>
                    <a:pt x="8152130" y="3341370"/>
                  </a:lnTo>
                  <a:lnTo>
                    <a:pt x="8152130" y="5866130"/>
                  </a:lnTo>
                  <a:lnTo>
                    <a:pt x="16510" y="5866130"/>
                  </a:lnTo>
                  <a:lnTo>
                    <a:pt x="16510" y="3341370"/>
                  </a:lnTo>
                  <a:lnTo>
                    <a:pt x="0" y="3341370"/>
                  </a:lnTo>
                  <a:lnTo>
                    <a:pt x="0" y="5866130"/>
                  </a:lnTo>
                  <a:lnTo>
                    <a:pt x="0" y="5882640"/>
                  </a:lnTo>
                  <a:lnTo>
                    <a:pt x="8168640" y="5882640"/>
                  </a:lnTo>
                  <a:lnTo>
                    <a:pt x="8168640" y="5866142"/>
                  </a:lnTo>
                  <a:lnTo>
                    <a:pt x="8168640" y="3341370"/>
                  </a:lnTo>
                  <a:close/>
                </a:path>
                <a:path w="8168640" h="5882640">
                  <a:moveTo>
                    <a:pt x="81686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150110"/>
                  </a:lnTo>
                  <a:lnTo>
                    <a:pt x="16510" y="2150110"/>
                  </a:lnTo>
                  <a:lnTo>
                    <a:pt x="16510" y="16510"/>
                  </a:lnTo>
                  <a:lnTo>
                    <a:pt x="8152130" y="16510"/>
                  </a:lnTo>
                  <a:lnTo>
                    <a:pt x="8152130" y="2150110"/>
                  </a:lnTo>
                  <a:lnTo>
                    <a:pt x="8168640" y="2150110"/>
                  </a:lnTo>
                  <a:lnTo>
                    <a:pt x="8168640" y="16510"/>
                  </a:lnTo>
                  <a:lnTo>
                    <a:pt x="8168640" y="0"/>
                  </a:lnTo>
                  <a:close/>
                </a:path>
              </a:pathLst>
            </a:custGeom>
            <a:solidFill>
              <a:srgbClr val="E1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190" y="504189"/>
              <a:ext cx="8135620" cy="5849620"/>
            </a:xfrm>
            <a:custGeom>
              <a:avLst/>
              <a:gdLst/>
              <a:ahLst/>
              <a:cxnLst/>
              <a:rect l="l" t="t" r="r" b="b"/>
              <a:pathLst>
                <a:path w="8135620" h="5849620">
                  <a:moveTo>
                    <a:pt x="8135620" y="3324860"/>
                  </a:moveTo>
                  <a:lnTo>
                    <a:pt x="8119110" y="3324860"/>
                  </a:lnTo>
                  <a:lnTo>
                    <a:pt x="8119110" y="5833110"/>
                  </a:lnTo>
                  <a:lnTo>
                    <a:pt x="16510" y="5833110"/>
                  </a:lnTo>
                  <a:lnTo>
                    <a:pt x="16510" y="3324860"/>
                  </a:lnTo>
                  <a:lnTo>
                    <a:pt x="0" y="3324860"/>
                  </a:lnTo>
                  <a:lnTo>
                    <a:pt x="0" y="5833110"/>
                  </a:lnTo>
                  <a:lnTo>
                    <a:pt x="0" y="5849620"/>
                  </a:lnTo>
                  <a:lnTo>
                    <a:pt x="8135620" y="5849620"/>
                  </a:lnTo>
                  <a:lnTo>
                    <a:pt x="8135620" y="5833110"/>
                  </a:lnTo>
                  <a:lnTo>
                    <a:pt x="8135620" y="3324860"/>
                  </a:lnTo>
                  <a:close/>
                </a:path>
                <a:path w="8135620" h="5849620">
                  <a:moveTo>
                    <a:pt x="81356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133600"/>
                  </a:lnTo>
                  <a:lnTo>
                    <a:pt x="16510" y="2133600"/>
                  </a:lnTo>
                  <a:lnTo>
                    <a:pt x="16510" y="16510"/>
                  </a:lnTo>
                  <a:lnTo>
                    <a:pt x="8119110" y="16510"/>
                  </a:lnTo>
                  <a:lnTo>
                    <a:pt x="8119110" y="2133600"/>
                  </a:lnTo>
                  <a:lnTo>
                    <a:pt x="8135620" y="2133600"/>
                  </a:lnTo>
                  <a:lnTo>
                    <a:pt x="8135620" y="16510"/>
                  </a:lnTo>
                  <a:lnTo>
                    <a:pt x="8135620" y="0"/>
                  </a:lnTo>
                  <a:close/>
                </a:path>
              </a:pathLst>
            </a:custGeom>
            <a:solidFill>
              <a:srgbClr val="E0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0700" y="520699"/>
              <a:ext cx="8102600" cy="5816600"/>
            </a:xfrm>
            <a:custGeom>
              <a:avLst/>
              <a:gdLst/>
              <a:ahLst/>
              <a:cxnLst/>
              <a:rect l="l" t="t" r="r" b="b"/>
              <a:pathLst>
                <a:path w="8102600" h="5816600">
                  <a:moveTo>
                    <a:pt x="8102600" y="3308350"/>
                  </a:moveTo>
                  <a:lnTo>
                    <a:pt x="8086090" y="3308350"/>
                  </a:lnTo>
                  <a:lnTo>
                    <a:pt x="8086090" y="5800090"/>
                  </a:lnTo>
                  <a:lnTo>
                    <a:pt x="16510" y="5800090"/>
                  </a:lnTo>
                  <a:lnTo>
                    <a:pt x="16510" y="3308350"/>
                  </a:lnTo>
                  <a:lnTo>
                    <a:pt x="0" y="3308350"/>
                  </a:lnTo>
                  <a:lnTo>
                    <a:pt x="0" y="5800090"/>
                  </a:lnTo>
                  <a:lnTo>
                    <a:pt x="0" y="5816600"/>
                  </a:lnTo>
                  <a:lnTo>
                    <a:pt x="8102600" y="5816600"/>
                  </a:lnTo>
                  <a:lnTo>
                    <a:pt x="8102600" y="5800090"/>
                  </a:lnTo>
                  <a:lnTo>
                    <a:pt x="8102600" y="3308350"/>
                  </a:lnTo>
                  <a:close/>
                </a:path>
                <a:path w="8102600" h="5816600">
                  <a:moveTo>
                    <a:pt x="81026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117090"/>
                  </a:lnTo>
                  <a:lnTo>
                    <a:pt x="16510" y="2117090"/>
                  </a:lnTo>
                  <a:lnTo>
                    <a:pt x="16510" y="16510"/>
                  </a:lnTo>
                  <a:lnTo>
                    <a:pt x="8086090" y="16510"/>
                  </a:lnTo>
                  <a:lnTo>
                    <a:pt x="8086090" y="2117090"/>
                  </a:lnTo>
                  <a:lnTo>
                    <a:pt x="8102600" y="2117090"/>
                  </a:lnTo>
                  <a:lnTo>
                    <a:pt x="8102600" y="16510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7210" y="537209"/>
              <a:ext cx="8069580" cy="5783580"/>
            </a:xfrm>
            <a:custGeom>
              <a:avLst/>
              <a:gdLst/>
              <a:ahLst/>
              <a:cxnLst/>
              <a:rect l="l" t="t" r="r" b="b"/>
              <a:pathLst>
                <a:path w="8069580" h="5783580">
                  <a:moveTo>
                    <a:pt x="8069580" y="3291840"/>
                  </a:moveTo>
                  <a:lnTo>
                    <a:pt x="8051800" y="3291840"/>
                  </a:lnTo>
                  <a:lnTo>
                    <a:pt x="8051800" y="5765800"/>
                  </a:lnTo>
                  <a:lnTo>
                    <a:pt x="17780" y="5765800"/>
                  </a:lnTo>
                  <a:lnTo>
                    <a:pt x="17780" y="3291840"/>
                  </a:lnTo>
                  <a:lnTo>
                    <a:pt x="0" y="3291840"/>
                  </a:lnTo>
                  <a:lnTo>
                    <a:pt x="0" y="5765800"/>
                  </a:lnTo>
                  <a:lnTo>
                    <a:pt x="0" y="5783580"/>
                  </a:lnTo>
                  <a:lnTo>
                    <a:pt x="8069580" y="5783580"/>
                  </a:lnTo>
                  <a:lnTo>
                    <a:pt x="8069580" y="5765812"/>
                  </a:lnTo>
                  <a:lnTo>
                    <a:pt x="8069580" y="3291840"/>
                  </a:lnTo>
                  <a:close/>
                </a:path>
                <a:path w="8069580" h="5783580">
                  <a:moveTo>
                    <a:pt x="806958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100580"/>
                  </a:lnTo>
                  <a:lnTo>
                    <a:pt x="17780" y="2100580"/>
                  </a:lnTo>
                  <a:lnTo>
                    <a:pt x="17780" y="17780"/>
                  </a:lnTo>
                  <a:lnTo>
                    <a:pt x="8051800" y="17780"/>
                  </a:lnTo>
                  <a:lnTo>
                    <a:pt x="8051800" y="2100580"/>
                  </a:lnTo>
                  <a:lnTo>
                    <a:pt x="8069580" y="2100580"/>
                  </a:lnTo>
                  <a:lnTo>
                    <a:pt x="8069580" y="17780"/>
                  </a:lnTo>
                  <a:lnTo>
                    <a:pt x="8069580" y="0"/>
                  </a:lnTo>
                  <a:close/>
                </a:path>
              </a:pathLst>
            </a:custGeom>
            <a:solidFill>
              <a:srgbClr val="DE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4990" y="554989"/>
              <a:ext cx="8034020" cy="5748020"/>
            </a:xfrm>
            <a:custGeom>
              <a:avLst/>
              <a:gdLst/>
              <a:ahLst/>
              <a:cxnLst/>
              <a:rect l="l" t="t" r="r" b="b"/>
              <a:pathLst>
                <a:path w="8034020" h="5748020">
                  <a:moveTo>
                    <a:pt x="8034020" y="3274060"/>
                  </a:moveTo>
                  <a:lnTo>
                    <a:pt x="8017510" y="3274060"/>
                  </a:lnTo>
                  <a:lnTo>
                    <a:pt x="8017510" y="5731510"/>
                  </a:lnTo>
                  <a:lnTo>
                    <a:pt x="16510" y="5731510"/>
                  </a:lnTo>
                  <a:lnTo>
                    <a:pt x="16510" y="3274060"/>
                  </a:lnTo>
                  <a:lnTo>
                    <a:pt x="0" y="3274060"/>
                  </a:lnTo>
                  <a:lnTo>
                    <a:pt x="0" y="5731510"/>
                  </a:lnTo>
                  <a:lnTo>
                    <a:pt x="0" y="5748020"/>
                  </a:lnTo>
                  <a:lnTo>
                    <a:pt x="8034020" y="5748020"/>
                  </a:lnTo>
                  <a:lnTo>
                    <a:pt x="8034020" y="5731522"/>
                  </a:lnTo>
                  <a:lnTo>
                    <a:pt x="8034020" y="3274060"/>
                  </a:lnTo>
                  <a:close/>
                </a:path>
                <a:path w="8034020" h="5748020">
                  <a:moveTo>
                    <a:pt x="80340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082800"/>
                  </a:lnTo>
                  <a:lnTo>
                    <a:pt x="16510" y="2082800"/>
                  </a:lnTo>
                  <a:lnTo>
                    <a:pt x="16510" y="16510"/>
                  </a:lnTo>
                  <a:lnTo>
                    <a:pt x="8017510" y="16510"/>
                  </a:lnTo>
                  <a:lnTo>
                    <a:pt x="8017510" y="2082800"/>
                  </a:lnTo>
                  <a:lnTo>
                    <a:pt x="8034020" y="2082800"/>
                  </a:lnTo>
                  <a:lnTo>
                    <a:pt x="8034020" y="16510"/>
                  </a:lnTo>
                  <a:lnTo>
                    <a:pt x="8034020" y="0"/>
                  </a:lnTo>
                  <a:close/>
                </a:path>
              </a:pathLst>
            </a:custGeom>
            <a:solidFill>
              <a:srgbClr val="DD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1500" y="571499"/>
              <a:ext cx="8001000" cy="5715000"/>
            </a:xfrm>
            <a:custGeom>
              <a:avLst/>
              <a:gdLst/>
              <a:ahLst/>
              <a:cxnLst/>
              <a:rect l="l" t="t" r="r" b="b"/>
              <a:pathLst>
                <a:path w="8001000" h="5715000">
                  <a:moveTo>
                    <a:pt x="8001000" y="3257550"/>
                  </a:moveTo>
                  <a:lnTo>
                    <a:pt x="7984490" y="3257550"/>
                  </a:lnTo>
                  <a:lnTo>
                    <a:pt x="7984490" y="5698490"/>
                  </a:lnTo>
                  <a:lnTo>
                    <a:pt x="16510" y="5698490"/>
                  </a:lnTo>
                  <a:lnTo>
                    <a:pt x="16510" y="3257550"/>
                  </a:lnTo>
                  <a:lnTo>
                    <a:pt x="0" y="3257550"/>
                  </a:lnTo>
                  <a:lnTo>
                    <a:pt x="0" y="5698490"/>
                  </a:lnTo>
                  <a:lnTo>
                    <a:pt x="0" y="5715000"/>
                  </a:lnTo>
                  <a:lnTo>
                    <a:pt x="8001000" y="5715000"/>
                  </a:lnTo>
                  <a:lnTo>
                    <a:pt x="8001000" y="5698490"/>
                  </a:lnTo>
                  <a:lnTo>
                    <a:pt x="8001000" y="3257550"/>
                  </a:lnTo>
                  <a:close/>
                </a:path>
                <a:path w="8001000" h="5715000">
                  <a:moveTo>
                    <a:pt x="80010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066290"/>
                  </a:lnTo>
                  <a:lnTo>
                    <a:pt x="16510" y="2066290"/>
                  </a:lnTo>
                  <a:lnTo>
                    <a:pt x="16510" y="16510"/>
                  </a:lnTo>
                  <a:lnTo>
                    <a:pt x="7984490" y="16510"/>
                  </a:lnTo>
                  <a:lnTo>
                    <a:pt x="7984490" y="2066290"/>
                  </a:lnTo>
                  <a:lnTo>
                    <a:pt x="8001000" y="2066290"/>
                  </a:lnTo>
                  <a:lnTo>
                    <a:pt x="8001000" y="1651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DC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010" y="588009"/>
              <a:ext cx="7967980" cy="5681980"/>
            </a:xfrm>
            <a:custGeom>
              <a:avLst/>
              <a:gdLst/>
              <a:ahLst/>
              <a:cxnLst/>
              <a:rect l="l" t="t" r="r" b="b"/>
              <a:pathLst>
                <a:path w="7967980" h="5681980">
                  <a:moveTo>
                    <a:pt x="7967980" y="3241040"/>
                  </a:moveTo>
                  <a:lnTo>
                    <a:pt x="7950200" y="3241040"/>
                  </a:lnTo>
                  <a:lnTo>
                    <a:pt x="7950200" y="5664200"/>
                  </a:lnTo>
                  <a:lnTo>
                    <a:pt x="16510" y="5664200"/>
                  </a:lnTo>
                  <a:lnTo>
                    <a:pt x="16510" y="3241040"/>
                  </a:lnTo>
                  <a:lnTo>
                    <a:pt x="0" y="3241040"/>
                  </a:lnTo>
                  <a:lnTo>
                    <a:pt x="0" y="5664200"/>
                  </a:lnTo>
                  <a:lnTo>
                    <a:pt x="0" y="5681980"/>
                  </a:lnTo>
                  <a:lnTo>
                    <a:pt x="7967980" y="5681980"/>
                  </a:lnTo>
                  <a:lnTo>
                    <a:pt x="7967980" y="5664212"/>
                  </a:lnTo>
                  <a:lnTo>
                    <a:pt x="7967980" y="3241040"/>
                  </a:lnTo>
                  <a:close/>
                </a:path>
                <a:path w="7967980" h="5681980">
                  <a:moveTo>
                    <a:pt x="79679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049780"/>
                  </a:lnTo>
                  <a:lnTo>
                    <a:pt x="16510" y="2049780"/>
                  </a:lnTo>
                  <a:lnTo>
                    <a:pt x="16510" y="16510"/>
                  </a:lnTo>
                  <a:lnTo>
                    <a:pt x="7950200" y="16510"/>
                  </a:lnTo>
                  <a:lnTo>
                    <a:pt x="7950200" y="2049780"/>
                  </a:lnTo>
                  <a:lnTo>
                    <a:pt x="7967980" y="2049780"/>
                  </a:lnTo>
                  <a:lnTo>
                    <a:pt x="7967980" y="16510"/>
                  </a:lnTo>
                  <a:lnTo>
                    <a:pt x="7967980" y="0"/>
                  </a:lnTo>
                  <a:close/>
                </a:path>
              </a:pathLst>
            </a:custGeom>
            <a:solidFill>
              <a:srgbClr val="DB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4520" y="604519"/>
              <a:ext cx="7933690" cy="5647690"/>
            </a:xfrm>
            <a:custGeom>
              <a:avLst/>
              <a:gdLst/>
              <a:ahLst/>
              <a:cxnLst/>
              <a:rect l="l" t="t" r="r" b="b"/>
              <a:pathLst>
                <a:path w="7933690" h="5647690">
                  <a:moveTo>
                    <a:pt x="7933690" y="3224530"/>
                  </a:moveTo>
                  <a:lnTo>
                    <a:pt x="7917180" y="3224530"/>
                  </a:lnTo>
                  <a:lnTo>
                    <a:pt x="7917180" y="5631180"/>
                  </a:lnTo>
                  <a:lnTo>
                    <a:pt x="16510" y="5631180"/>
                  </a:lnTo>
                  <a:lnTo>
                    <a:pt x="16510" y="3224530"/>
                  </a:lnTo>
                  <a:lnTo>
                    <a:pt x="0" y="3224530"/>
                  </a:lnTo>
                  <a:lnTo>
                    <a:pt x="0" y="5631180"/>
                  </a:lnTo>
                  <a:lnTo>
                    <a:pt x="0" y="5647690"/>
                  </a:lnTo>
                  <a:lnTo>
                    <a:pt x="7933690" y="5647690"/>
                  </a:lnTo>
                  <a:lnTo>
                    <a:pt x="7933690" y="5631180"/>
                  </a:lnTo>
                  <a:lnTo>
                    <a:pt x="7933690" y="3224530"/>
                  </a:lnTo>
                  <a:close/>
                </a:path>
                <a:path w="7933690" h="5647690">
                  <a:moveTo>
                    <a:pt x="793369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033270"/>
                  </a:lnTo>
                  <a:lnTo>
                    <a:pt x="16510" y="2033270"/>
                  </a:lnTo>
                  <a:lnTo>
                    <a:pt x="16510" y="16510"/>
                  </a:lnTo>
                  <a:lnTo>
                    <a:pt x="7917180" y="16510"/>
                  </a:lnTo>
                  <a:lnTo>
                    <a:pt x="7917180" y="2033270"/>
                  </a:lnTo>
                  <a:lnTo>
                    <a:pt x="7933690" y="2033270"/>
                  </a:lnTo>
                  <a:lnTo>
                    <a:pt x="7933690" y="16510"/>
                  </a:lnTo>
                  <a:lnTo>
                    <a:pt x="7933690" y="0"/>
                  </a:lnTo>
                  <a:close/>
                </a:path>
              </a:pathLst>
            </a:custGeom>
            <a:solidFill>
              <a:srgbClr val="D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1030" y="621029"/>
              <a:ext cx="7900670" cy="5614670"/>
            </a:xfrm>
            <a:custGeom>
              <a:avLst/>
              <a:gdLst/>
              <a:ahLst/>
              <a:cxnLst/>
              <a:rect l="l" t="t" r="r" b="b"/>
              <a:pathLst>
                <a:path w="7900670" h="5614670">
                  <a:moveTo>
                    <a:pt x="7900670" y="3208020"/>
                  </a:moveTo>
                  <a:lnTo>
                    <a:pt x="7884160" y="3208020"/>
                  </a:lnTo>
                  <a:lnTo>
                    <a:pt x="7884160" y="5598160"/>
                  </a:lnTo>
                  <a:lnTo>
                    <a:pt x="17780" y="5598160"/>
                  </a:lnTo>
                  <a:lnTo>
                    <a:pt x="17780" y="3208020"/>
                  </a:lnTo>
                  <a:lnTo>
                    <a:pt x="0" y="3208020"/>
                  </a:lnTo>
                  <a:lnTo>
                    <a:pt x="0" y="5598160"/>
                  </a:lnTo>
                  <a:lnTo>
                    <a:pt x="0" y="5614670"/>
                  </a:lnTo>
                  <a:lnTo>
                    <a:pt x="7900670" y="5614670"/>
                  </a:lnTo>
                  <a:lnTo>
                    <a:pt x="7900670" y="5598172"/>
                  </a:lnTo>
                  <a:lnTo>
                    <a:pt x="7900670" y="3208020"/>
                  </a:lnTo>
                  <a:close/>
                </a:path>
                <a:path w="7900670" h="5614670">
                  <a:moveTo>
                    <a:pt x="79006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016760"/>
                  </a:lnTo>
                  <a:lnTo>
                    <a:pt x="17780" y="2016760"/>
                  </a:lnTo>
                  <a:lnTo>
                    <a:pt x="17780" y="17780"/>
                  </a:lnTo>
                  <a:lnTo>
                    <a:pt x="7884160" y="17780"/>
                  </a:lnTo>
                  <a:lnTo>
                    <a:pt x="7884160" y="2016760"/>
                  </a:lnTo>
                  <a:lnTo>
                    <a:pt x="7900670" y="2016760"/>
                  </a:lnTo>
                  <a:lnTo>
                    <a:pt x="7900670" y="17780"/>
                  </a:lnTo>
                  <a:lnTo>
                    <a:pt x="7900670" y="0"/>
                  </a:lnTo>
                  <a:close/>
                </a:path>
              </a:pathLst>
            </a:custGeom>
            <a:solidFill>
              <a:srgbClr val="D9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8810" y="638809"/>
              <a:ext cx="7866380" cy="5580380"/>
            </a:xfrm>
            <a:custGeom>
              <a:avLst/>
              <a:gdLst/>
              <a:ahLst/>
              <a:cxnLst/>
              <a:rect l="l" t="t" r="r" b="b"/>
              <a:pathLst>
                <a:path w="7866380" h="5580380">
                  <a:moveTo>
                    <a:pt x="7866380" y="3190240"/>
                  </a:moveTo>
                  <a:lnTo>
                    <a:pt x="7849870" y="3190240"/>
                  </a:lnTo>
                  <a:lnTo>
                    <a:pt x="7849870" y="5563870"/>
                  </a:lnTo>
                  <a:lnTo>
                    <a:pt x="16510" y="5563870"/>
                  </a:lnTo>
                  <a:lnTo>
                    <a:pt x="16510" y="3190240"/>
                  </a:lnTo>
                  <a:lnTo>
                    <a:pt x="0" y="3190240"/>
                  </a:lnTo>
                  <a:lnTo>
                    <a:pt x="0" y="5563870"/>
                  </a:lnTo>
                  <a:lnTo>
                    <a:pt x="0" y="5580380"/>
                  </a:lnTo>
                  <a:lnTo>
                    <a:pt x="7866380" y="5580380"/>
                  </a:lnTo>
                  <a:lnTo>
                    <a:pt x="7866380" y="5563870"/>
                  </a:lnTo>
                  <a:lnTo>
                    <a:pt x="7866380" y="3190240"/>
                  </a:lnTo>
                  <a:close/>
                </a:path>
                <a:path w="7866380" h="5580380">
                  <a:moveTo>
                    <a:pt x="78663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98980"/>
                  </a:lnTo>
                  <a:lnTo>
                    <a:pt x="16510" y="1998980"/>
                  </a:lnTo>
                  <a:lnTo>
                    <a:pt x="16510" y="16510"/>
                  </a:lnTo>
                  <a:lnTo>
                    <a:pt x="7849870" y="16510"/>
                  </a:lnTo>
                  <a:lnTo>
                    <a:pt x="7849870" y="1998980"/>
                  </a:lnTo>
                  <a:lnTo>
                    <a:pt x="7866380" y="1998980"/>
                  </a:lnTo>
                  <a:lnTo>
                    <a:pt x="7866380" y="16510"/>
                  </a:lnTo>
                  <a:lnTo>
                    <a:pt x="7866380" y="0"/>
                  </a:lnTo>
                  <a:close/>
                </a:path>
              </a:pathLst>
            </a:custGeom>
            <a:solidFill>
              <a:srgbClr val="D8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320" y="655319"/>
              <a:ext cx="7833359" cy="5547360"/>
            </a:xfrm>
            <a:custGeom>
              <a:avLst/>
              <a:gdLst/>
              <a:ahLst/>
              <a:cxnLst/>
              <a:rect l="l" t="t" r="r" b="b"/>
              <a:pathLst>
                <a:path w="7833359" h="5547360">
                  <a:moveTo>
                    <a:pt x="7833360" y="3173730"/>
                  </a:moveTo>
                  <a:lnTo>
                    <a:pt x="7816850" y="3173730"/>
                  </a:lnTo>
                  <a:lnTo>
                    <a:pt x="7816850" y="5530850"/>
                  </a:lnTo>
                  <a:lnTo>
                    <a:pt x="16510" y="5530850"/>
                  </a:lnTo>
                  <a:lnTo>
                    <a:pt x="16510" y="3173730"/>
                  </a:lnTo>
                  <a:lnTo>
                    <a:pt x="0" y="3173730"/>
                  </a:lnTo>
                  <a:lnTo>
                    <a:pt x="0" y="5530850"/>
                  </a:lnTo>
                  <a:lnTo>
                    <a:pt x="0" y="5547360"/>
                  </a:lnTo>
                  <a:lnTo>
                    <a:pt x="7833360" y="5547360"/>
                  </a:lnTo>
                  <a:lnTo>
                    <a:pt x="7833360" y="5530862"/>
                  </a:lnTo>
                  <a:lnTo>
                    <a:pt x="7833360" y="3173730"/>
                  </a:lnTo>
                  <a:close/>
                </a:path>
                <a:path w="7833359" h="5547360">
                  <a:moveTo>
                    <a:pt x="78333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82470"/>
                  </a:lnTo>
                  <a:lnTo>
                    <a:pt x="16510" y="1982470"/>
                  </a:lnTo>
                  <a:lnTo>
                    <a:pt x="16510" y="16510"/>
                  </a:lnTo>
                  <a:lnTo>
                    <a:pt x="7816850" y="16510"/>
                  </a:lnTo>
                  <a:lnTo>
                    <a:pt x="7816850" y="1982470"/>
                  </a:lnTo>
                  <a:lnTo>
                    <a:pt x="7833360" y="1982470"/>
                  </a:lnTo>
                  <a:lnTo>
                    <a:pt x="7833360" y="16510"/>
                  </a:lnTo>
                  <a:lnTo>
                    <a:pt x="7833360" y="0"/>
                  </a:lnTo>
                  <a:close/>
                </a:path>
              </a:pathLst>
            </a:custGeom>
            <a:solidFill>
              <a:srgbClr val="D7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1830" y="671829"/>
              <a:ext cx="7800340" cy="5514340"/>
            </a:xfrm>
            <a:custGeom>
              <a:avLst/>
              <a:gdLst/>
              <a:ahLst/>
              <a:cxnLst/>
              <a:rect l="l" t="t" r="r" b="b"/>
              <a:pathLst>
                <a:path w="7800340" h="5514340">
                  <a:moveTo>
                    <a:pt x="7800340" y="3157220"/>
                  </a:moveTo>
                  <a:lnTo>
                    <a:pt x="7782560" y="3157220"/>
                  </a:lnTo>
                  <a:lnTo>
                    <a:pt x="7782560" y="5496560"/>
                  </a:lnTo>
                  <a:lnTo>
                    <a:pt x="16510" y="5496560"/>
                  </a:lnTo>
                  <a:lnTo>
                    <a:pt x="16510" y="3157220"/>
                  </a:lnTo>
                  <a:lnTo>
                    <a:pt x="0" y="3157220"/>
                  </a:lnTo>
                  <a:lnTo>
                    <a:pt x="0" y="5496560"/>
                  </a:lnTo>
                  <a:lnTo>
                    <a:pt x="0" y="5514340"/>
                  </a:lnTo>
                  <a:lnTo>
                    <a:pt x="7800340" y="5514340"/>
                  </a:lnTo>
                  <a:lnTo>
                    <a:pt x="7800340" y="5496560"/>
                  </a:lnTo>
                  <a:lnTo>
                    <a:pt x="7800340" y="3157220"/>
                  </a:lnTo>
                  <a:close/>
                </a:path>
                <a:path w="7800340" h="5514340">
                  <a:moveTo>
                    <a:pt x="78003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65960"/>
                  </a:lnTo>
                  <a:lnTo>
                    <a:pt x="16510" y="1965960"/>
                  </a:lnTo>
                  <a:lnTo>
                    <a:pt x="16510" y="16510"/>
                  </a:lnTo>
                  <a:lnTo>
                    <a:pt x="7782560" y="16510"/>
                  </a:lnTo>
                  <a:lnTo>
                    <a:pt x="7782560" y="1965960"/>
                  </a:lnTo>
                  <a:lnTo>
                    <a:pt x="7800340" y="1965960"/>
                  </a:lnTo>
                  <a:lnTo>
                    <a:pt x="7800340" y="16510"/>
                  </a:lnTo>
                  <a:lnTo>
                    <a:pt x="7800340" y="0"/>
                  </a:lnTo>
                  <a:close/>
                </a:path>
              </a:pathLst>
            </a:custGeom>
            <a:solidFill>
              <a:srgbClr val="D6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8340" y="688339"/>
              <a:ext cx="7766050" cy="5480050"/>
            </a:xfrm>
            <a:custGeom>
              <a:avLst/>
              <a:gdLst/>
              <a:ahLst/>
              <a:cxnLst/>
              <a:rect l="l" t="t" r="r" b="b"/>
              <a:pathLst>
                <a:path w="7766050" h="5480050">
                  <a:moveTo>
                    <a:pt x="7766050" y="3140710"/>
                  </a:moveTo>
                  <a:lnTo>
                    <a:pt x="7749540" y="3140710"/>
                  </a:lnTo>
                  <a:lnTo>
                    <a:pt x="7749540" y="5463540"/>
                  </a:lnTo>
                  <a:lnTo>
                    <a:pt x="17780" y="5463540"/>
                  </a:lnTo>
                  <a:lnTo>
                    <a:pt x="17780" y="3140710"/>
                  </a:lnTo>
                  <a:lnTo>
                    <a:pt x="0" y="3140710"/>
                  </a:lnTo>
                  <a:lnTo>
                    <a:pt x="0" y="5463540"/>
                  </a:lnTo>
                  <a:lnTo>
                    <a:pt x="0" y="5480050"/>
                  </a:lnTo>
                  <a:lnTo>
                    <a:pt x="7766050" y="5480050"/>
                  </a:lnTo>
                  <a:lnTo>
                    <a:pt x="7766050" y="5463552"/>
                  </a:lnTo>
                  <a:lnTo>
                    <a:pt x="7766050" y="3140710"/>
                  </a:lnTo>
                  <a:close/>
                </a:path>
                <a:path w="7766050" h="5480050">
                  <a:moveTo>
                    <a:pt x="77660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949450"/>
                  </a:lnTo>
                  <a:lnTo>
                    <a:pt x="17780" y="1949450"/>
                  </a:lnTo>
                  <a:lnTo>
                    <a:pt x="17780" y="17780"/>
                  </a:lnTo>
                  <a:lnTo>
                    <a:pt x="7749540" y="17780"/>
                  </a:lnTo>
                  <a:lnTo>
                    <a:pt x="7749540" y="1949450"/>
                  </a:lnTo>
                  <a:lnTo>
                    <a:pt x="7766050" y="1949450"/>
                  </a:lnTo>
                  <a:lnTo>
                    <a:pt x="7766050" y="17780"/>
                  </a:lnTo>
                  <a:lnTo>
                    <a:pt x="7766050" y="0"/>
                  </a:lnTo>
                  <a:close/>
                </a:path>
              </a:pathLst>
            </a:custGeom>
            <a:solidFill>
              <a:srgbClr val="D5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6120" y="706119"/>
              <a:ext cx="7731759" cy="5445760"/>
            </a:xfrm>
            <a:custGeom>
              <a:avLst/>
              <a:gdLst/>
              <a:ahLst/>
              <a:cxnLst/>
              <a:rect l="l" t="t" r="r" b="b"/>
              <a:pathLst>
                <a:path w="7731759" h="5445760">
                  <a:moveTo>
                    <a:pt x="7731760" y="3122930"/>
                  </a:moveTo>
                  <a:lnTo>
                    <a:pt x="7715250" y="3122930"/>
                  </a:lnTo>
                  <a:lnTo>
                    <a:pt x="7715250" y="5429250"/>
                  </a:lnTo>
                  <a:lnTo>
                    <a:pt x="16510" y="5429250"/>
                  </a:lnTo>
                  <a:lnTo>
                    <a:pt x="16510" y="3122930"/>
                  </a:lnTo>
                  <a:lnTo>
                    <a:pt x="0" y="3122930"/>
                  </a:lnTo>
                  <a:lnTo>
                    <a:pt x="0" y="5429250"/>
                  </a:lnTo>
                  <a:lnTo>
                    <a:pt x="0" y="5445760"/>
                  </a:lnTo>
                  <a:lnTo>
                    <a:pt x="7731760" y="5445760"/>
                  </a:lnTo>
                  <a:lnTo>
                    <a:pt x="7731760" y="5429262"/>
                  </a:lnTo>
                  <a:lnTo>
                    <a:pt x="7731760" y="3122930"/>
                  </a:lnTo>
                  <a:close/>
                </a:path>
                <a:path w="7731759" h="5445760">
                  <a:moveTo>
                    <a:pt x="77317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31670"/>
                  </a:lnTo>
                  <a:lnTo>
                    <a:pt x="16510" y="1931670"/>
                  </a:lnTo>
                  <a:lnTo>
                    <a:pt x="16510" y="16510"/>
                  </a:lnTo>
                  <a:lnTo>
                    <a:pt x="7715250" y="16510"/>
                  </a:lnTo>
                  <a:lnTo>
                    <a:pt x="7715250" y="1931670"/>
                  </a:lnTo>
                  <a:lnTo>
                    <a:pt x="7731760" y="1931670"/>
                  </a:lnTo>
                  <a:lnTo>
                    <a:pt x="7731760" y="16510"/>
                  </a:lnTo>
                  <a:lnTo>
                    <a:pt x="7731760" y="0"/>
                  </a:lnTo>
                  <a:close/>
                </a:path>
              </a:pathLst>
            </a:custGeom>
            <a:solidFill>
              <a:srgbClr val="D4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2630" y="722629"/>
              <a:ext cx="7698740" cy="5412740"/>
            </a:xfrm>
            <a:custGeom>
              <a:avLst/>
              <a:gdLst/>
              <a:ahLst/>
              <a:cxnLst/>
              <a:rect l="l" t="t" r="r" b="b"/>
              <a:pathLst>
                <a:path w="7698740" h="5412740">
                  <a:moveTo>
                    <a:pt x="7698740" y="3106420"/>
                  </a:moveTo>
                  <a:lnTo>
                    <a:pt x="7682230" y="3106420"/>
                  </a:lnTo>
                  <a:lnTo>
                    <a:pt x="7682230" y="5396230"/>
                  </a:lnTo>
                  <a:lnTo>
                    <a:pt x="16510" y="5396230"/>
                  </a:lnTo>
                  <a:lnTo>
                    <a:pt x="16510" y="3106420"/>
                  </a:lnTo>
                  <a:lnTo>
                    <a:pt x="0" y="3106420"/>
                  </a:lnTo>
                  <a:lnTo>
                    <a:pt x="0" y="5396230"/>
                  </a:lnTo>
                  <a:lnTo>
                    <a:pt x="0" y="5412740"/>
                  </a:lnTo>
                  <a:lnTo>
                    <a:pt x="7698740" y="5412740"/>
                  </a:lnTo>
                  <a:lnTo>
                    <a:pt x="7698740" y="5396242"/>
                  </a:lnTo>
                  <a:lnTo>
                    <a:pt x="7698740" y="3106420"/>
                  </a:lnTo>
                  <a:close/>
                </a:path>
                <a:path w="7698740" h="5412740">
                  <a:moveTo>
                    <a:pt x="76987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915160"/>
                  </a:lnTo>
                  <a:lnTo>
                    <a:pt x="16510" y="1915160"/>
                  </a:lnTo>
                  <a:lnTo>
                    <a:pt x="16510" y="16510"/>
                  </a:lnTo>
                  <a:lnTo>
                    <a:pt x="7682230" y="16510"/>
                  </a:lnTo>
                  <a:lnTo>
                    <a:pt x="7682230" y="1915160"/>
                  </a:lnTo>
                  <a:lnTo>
                    <a:pt x="7698740" y="1915160"/>
                  </a:lnTo>
                  <a:lnTo>
                    <a:pt x="7698740" y="16510"/>
                  </a:lnTo>
                  <a:lnTo>
                    <a:pt x="7698740" y="0"/>
                  </a:lnTo>
                  <a:close/>
                </a:path>
              </a:pathLst>
            </a:custGeom>
            <a:solidFill>
              <a:srgbClr val="D3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9140" y="739139"/>
              <a:ext cx="7665720" cy="5379720"/>
            </a:xfrm>
            <a:custGeom>
              <a:avLst/>
              <a:gdLst/>
              <a:ahLst/>
              <a:cxnLst/>
              <a:rect l="l" t="t" r="r" b="b"/>
              <a:pathLst>
                <a:path w="7665720" h="5379720">
                  <a:moveTo>
                    <a:pt x="7665720" y="3089910"/>
                  </a:moveTo>
                  <a:lnTo>
                    <a:pt x="7647940" y="3089910"/>
                  </a:lnTo>
                  <a:lnTo>
                    <a:pt x="7647940" y="5361940"/>
                  </a:lnTo>
                  <a:lnTo>
                    <a:pt x="16510" y="5361940"/>
                  </a:lnTo>
                  <a:lnTo>
                    <a:pt x="16510" y="3089910"/>
                  </a:lnTo>
                  <a:lnTo>
                    <a:pt x="0" y="3089910"/>
                  </a:lnTo>
                  <a:lnTo>
                    <a:pt x="0" y="5361940"/>
                  </a:lnTo>
                  <a:lnTo>
                    <a:pt x="0" y="5379720"/>
                  </a:lnTo>
                  <a:lnTo>
                    <a:pt x="7665720" y="5379720"/>
                  </a:lnTo>
                  <a:lnTo>
                    <a:pt x="7665720" y="5361952"/>
                  </a:lnTo>
                  <a:lnTo>
                    <a:pt x="7665720" y="3089910"/>
                  </a:lnTo>
                  <a:close/>
                </a:path>
                <a:path w="7665720" h="5379720">
                  <a:moveTo>
                    <a:pt x="76657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98650"/>
                  </a:lnTo>
                  <a:lnTo>
                    <a:pt x="16510" y="1898650"/>
                  </a:lnTo>
                  <a:lnTo>
                    <a:pt x="16510" y="16510"/>
                  </a:lnTo>
                  <a:lnTo>
                    <a:pt x="7647940" y="16510"/>
                  </a:lnTo>
                  <a:lnTo>
                    <a:pt x="7647940" y="1898650"/>
                  </a:lnTo>
                  <a:lnTo>
                    <a:pt x="7665720" y="1898650"/>
                  </a:lnTo>
                  <a:lnTo>
                    <a:pt x="7665720" y="16510"/>
                  </a:lnTo>
                  <a:lnTo>
                    <a:pt x="7665720" y="0"/>
                  </a:lnTo>
                  <a:close/>
                </a:path>
              </a:pathLst>
            </a:custGeom>
            <a:solidFill>
              <a:srgbClr val="D2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5650" y="755649"/>
              <a:ext cx="7631430" cy="5345430"/>
            </a:xfrm>
            <a:custGeom>
              <a:avLst/>
              <a:gdLst/>
              <a:ahLst/>
              <a:cxnLst/>
              <a:rect l="l" t="t" r="r" b="b"/>
              <a:pathLst>
                <a:path w="7631430" h="5345430">
                  <a:moveTo>
                    <a:pt x="7631430" y="3073400"/>
                  </a:moveTo>
                  <a:lnTo>
                    <a:pt x="7614920" y="3073400"/>
                  </a:lnTo>
                  <a:lnTo>
                    <a:pt x="7614920" y="5328920"/>
                  </a:lnTo>
                  <a:lnTo>
                    <a:pt x="17780" y="5328920"/>
                  </a:lnTo>
                  <a:lnTo>
                    <a:pt x="17780" y="3073400"/>
                  </a:lnTo>
                  <a:lnTo>
                    <a:pt x="0" y="3073400"/>
                  </a:lnTo>
                  <a:lnTo>
                    <a:pt x="0" y="5328920"/>
                  </a:lnTo>
                  <a:lnTo>
                    <a:pt x="0" y="5345430"/>
                  </a:lnTo>
                  <a:lnTo>
                    <a:pt x="7631430" y="5345430"/>
                  </a:lnTo>
                  <a:lnTo>
                    <a:pt x="7631430" y="5328932"/>
                  </a:lnTo>
                  <a:lnTo>
                    <a:pt x="7631430" y="3073400"/>
                  </a:lnTo>
                  <a:close/>
                </a:path>
                <a:path w="7631430" h="5345430">
                  <a:moveTo>
                    <a:pt x="76314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882140"/>
                  </a:lnTo>
                  <a:lnTo>
                    <a:pt x="17780" y="1882140"/>
                  </a:lnTo>
                  <a:lnTo>
                    <a:pt x="17780" y="17780"/>
                  </a:lnTo>
                  <a:lnTo>
                    <a:pt x="7614920" y="17780"/>
                  </a:lnTo>
                  <a:lnTo>
                    <a:pt x="7614920" y="1882140"/>
                  </a:lnTo>
                  <a:lnTo>
                    <a:pt x="7631430" y="1882140"/>
                  </a:lnTo>
                  <a:lnTo>
                    <a:pt x="7631430" y="17780"/>
                  </a:lnTo>
                  <a:lnTo>
                    <a:pt x="7631430" y="0"/>
                  </a:lnTo>
                  <a:close/>
                </a:path>
              </a:pathLst>
            </a:custGeom>
            <a:solidFill>
              <a:srgbClr val="D1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3430" y="773429"/>
              <a:ext cx="7597140" cy="5311140"/>
            </a:xfrm>
            <a:custGeom>
              <a:avLst/>
              <a:gdLst/>
              <a:ahLst/>
              <a:cxnLst/>
              <a:rect l="l" t="t" r="r" b="b"/>
              <a:pathLst>
                <a:path w="7597140" h="5311140">
                  <a:moveTo>
                    <a:pt x="7597140" y="3055620"/>
                  </a:moveTo>
                  <a:lnTo>
                    <a:pt x="7580630" y="3055620"/>
                  </a:lnTo>
                  <a:lnTo>
                    <a:pt x="7580630" y="5294630"/>
                  </a:lnTo>
                  <a:lnTo>
                    <a:pt x="16510" y="5294630"/>
                  </a:lnTo>
                  <a:lnTo>
                    <a:pt x="16510" y="3055620"/>
                  </a:lnTo>
                  <a:lnTo>
                    <a:pt x="0" y="3055620"/>
                  </a:lnTo>
                  <a:lnTo>
                    <a:pt x="0" y="5294630"/>
                  </a:lnTo>
                  <a:lnTo>
                    <a:pt x="0" y="5311140"/>
                  </a:lnTo>
                  <a:lnTo>
                    <a:pt x="7597140" y="5311140"/>
                  </a:lnTo>
                  <a:lnTo>
                    <a:pt x="7597140" y="5294642"/>
                  </a:lnTo>
                  <a:lnTo>
                    <a:pt x="7597140" y="3055620"/>
                  </a:lnTo>
                  <a:close/>
                </a:path>
                <a:path w="7597140" h="5311140">
                  <a:moveTo>
                    <a:pt x="75971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64360"/>
                  </a:lnTo>
                  <a:lnTo>
                    <a:pt x="16510" y="1864360"/>
                  </a:lnTo>
                  <a:lnTo>
                    <a:pt x="16510" y="16510"/>
                  </a:lnTo>
                  <a:lnTo>
                    <a:pt x="7580630" y="16510"/>
                  </a:lnTo>
                  <a:lnTo>
                    <a:pt x="7580630" y="1864360"/>
                  </a:lnTo>
                  <a:lnTo>
                    <a:pt x="7597140" y="1864360"/>
                  </a:lnTo>
                  <a:lnTo>
                    <a:pt x="7597140" y="16510"/>
                  </a:lnTo>
                  <a:lnTo>
                    <a:pt x="7597140" y="0"/>
                  </a:lnTo>
                  <a:close/>
                </a:path>
              </a:pathLst>
            </a:custGeom>
            <a:solidFill>
              <a:srgbClr val="D0D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9940" y="789939"/>
              <a:ext cx="7564120" cy="5278120"/>
            </a:xfrm>
            <a:custGeom>
              <a:avLst/>
              <a:gdLst/>
              <a:ahLst/>
              <a:cxnLst/>
              <a:rect l="l" t="t" r="r" b="b"/>
              <a:pathLst>
                <a:path w="7564120" h="5278120">
                  <a:moveTo>
                    <a:pt x="7564120" y="3039110"/>
                  </a:moveTo>
                  <a:lnTo>
                    <a:pt x="7547610" y="3039110"/>
                  </a:lnTo>
                  <a:lnTo>
                    <a:pt x="7547610" y="5261610"/>
                  </a:lnTo>
                  <a:lnTo>
                    <a:pt x="16510" y="5261610"/>
                  </a:lnTo>
                  <a:lnTo>
                    <a:pt x="16510" y="3039110"/>
                  </a:lnTo>
                  <a:lnTo>
                    <a:pt x="0" y="3039110"/>
                  </a:lnTo>
                  <a:lnTo>
                    <a:pt x="0" y="5261610"/>
                  </a:lnTo>
                  <a:lnTo>
                    <a:pt x="0" y="5278120"/>
                  </a:lnTo>
                  <a:lnTo>
                    <a:pt x="7564120" y="5278120"/>
                  </a:lnTo>
                  <a:lnTo>
                    <a:pt x="7564120" y="5261610"/>
                  </a:lnTo>
                  <a:lnTo>
                    <a:pt x="7564120" y="3039110"/>
                  </a:lnTo>
                  <a:close/>
                </a:path>
                <a:path w="7564120" h="5278120">
                  <a:moveTo>
                    <a:pt x="75641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47850"/>
                  </a:lnTo>
                  <a:lnTo>
                    <a:pt x="16510" y="1847850"/>
                  </a:lnTo>
                  <a:lnTo>
                    <a:pt x="16510" y="16510"/>
                  </a:lnTo>
                  <a:lnTo>
                    <a:pt x="7547610" y="16510"/>
                  </a:lnTo>
                  <a:lnTo>
                    <a:pt x="7547610" y="1847850"/>
                  </a:lnTo>
                  <a:lnTo>
                    <a:pt x="7564120" y="1847850"/>
                  </a:lnTo>
                  <a:lnTo>
                    <a:pt x="7564120" y="16510"/>
                  </a:lnTo>
                  <a:lnTo>
                    <a:pt x="7564120" y="0"/>
                  </a:lnTo>
                  <a:close/>
                </a:path>
              </a:pathLst>
            </a:custGeom>
            <a:solidFill>
              <a:srgbClr val="CF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6450" y="806449"/>
              <a:ext cx="7531100" cy="5245100"/>
            </a:xfrm>
            <a:custGeom>
              <a:avLst/>
              <a:gdLst/>
              <a:ahLst/>
              <a:cxnLst/>
              <a:rect l="l" t="t" r="r" b="b"/>
              <a:pathLst>
                <a:path w="7531100" h="5245100">
                  <a:moveTo>
                    <a:pt x="7531100" y="3022600"/>
                  </a:moveTo>
                  <a:lnTo>
                    <a:pt x="7513320" y="3022600"/>
                  </a:lnTo>
                  <a:lnTo>
                    <a:pt x="7513320" y="5227320"/>
                  </a:lnTo>
                  <a:lnTo>
                    <a:pt x="16510" y="5227320"/>
                  </a:lnTo>
                  <a:lnTo>
                    <a:pt x="16510" y="3022600"/>
                  </a:lnTo>
                  <a:lnTo>
                    <a:pt x="0" y="3022600"/>
                  </a:lnTo>
                  <a:lnTo>
                    <a:pt x="0" y="5227320"/>
                  </a:lnTo>
                  <a:lnTo>
                    <a:pt x="0" y="5245100"/>
                  </a:lnTo>
                  <a:lnTo>
                    <a:pt x="7531100" y="5245100"/>
                  </a:lnTo>
                  <a:lnTo>
                    <a:pt x="7531100" y="5227332"/>
                  </a:lnTo>
                  <a:lnTo>
                    <a:pt x="7531100" y="3022600"/>
                  </a:lnTo>
                  <a:close/>
                </a:path>
                <a:path w="7531100" h="5245100">
                  <a:moveTo>
                    <a:pt x="75311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31340"/>
                  </a:lnTo>
                  <a:lnTo>
                    <a:pt x="16510" y="1831340"/>
                  </a:lnTo>
                  <a:lnTo>
                    <a:pt x="16510" y="16510"/>
                  </a:lnTo>
                  <a:lnTo>
                    <a:pt x="7513320" y="16510"/>
                  </a:lnTo>
                  <a:lnTo>
                    <a:pt x="7513320" y="1831340"/>
                  </a:lnTo>
                  <a:lnTo>
                    <a:pt x="7531100" y="1831340"/>
                  </a:lnTo>
                  <a:lnTo>
                    <a:pt x="7531100" y="16510"/>
                  </a:lnTo>
                  <a:lnTo>
                    <a:pt x="7531100" y="0"/>
                  </a:lnTo>
                  <a:close/>
                </a:path>
              </a:pathLst>
            </a:custGeom>
            <a:solidFill>
              <a:srgbClr val="CE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2960" y="822959"/>
              <a:ext cx="7496809" cy="5210810"/>
            </a:xfrm>
            <a:custGeom>
              <a:avLst/>
              <a:gdLst/>
              <a:ahLst/>
              <a:cxnLst/>
              <a:rect l="l" t="t" r="r" b="b"/>
              <a:pathLst>
                <a:path w="7496809" h="5210810">
                  <a:moveTo>
                    <a:pt x="7496810" y="3006090"/>
                  </a:moveTo>
                  <a:lnTo>
                    <a:pt x="7480300" y="3006090"/>
                  </a:lnTo>
                  <a:lnTo>
                    <a:pt x="7480300" y="5194300"/>
                  </a:lnTo>
                  <a:lnTo>
                    <a:pt x="16510" y="5194300"/>
                  </a:lnTo>
                  <a:lnTo>
                    <a:pt x="16510" y="3006090"/>
                  </a:lnTo>
                  <a:lnTo>
                    <a:pt x="0" y="3006090"/>
                  </a:lnTo>
                  <a:lnTo>
                    <a:pt x="0" y="5194300"/>
                  </a:lnTo>
                  <a:lnTo>
                    <a:pt x="0" y="5210810"/>
                  </a:lnTo>
                  <a:lnTo>
                    <a:pt x="7496810" y="5210810"/>
                  </a:lnTo>
                  <a:lnTo>
                    <a:pt x="7496810" y="5194312"/>
                  </a:lnTo>
                  <a:lnTo>
                    <a:pt x="7496810" y="3006090"/>
                  </a:lnTo>
                  <a:close/>
                </a:path>
                <a:path w="7496809" h="5210810">
                  <a:moveTo>
                    <a:pt x="749681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14830"/>
                  </a:lnTo>
                  <a:lnTo>
                    <a:pt x="16510" y="1814830"/>
                  </a:lnTo>
                  <a:lnTo>
                    <a:pt x="16510" y="16510"/>
                  </a:lnTo>
                  <a:lnTo>
                    <a:pt x="7480300" y="16510"/>
                  </a:lnTo>
                  <a:lnTo>
                    <a:pt x="7480300" y="1814830"/>
                  </a:lnTo>
                  <a:lnTo>
                    <a:pt x="7496810" y="1814830"/>
                  </a:lnTo>
                  <a:lnTo>
                    <a:pt x="7496810" y="16510"/>
                  </a:lnTo>
                  <a:lnTo>
                    <a:pt x="7496810" y="0"/>
                  </a:lnTo>
                  <a:close/>
                </a:path>
              </a:pathLst>
            </a:custGeom>
            <a:solidFill>
              <a:srgbClr val="CD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9470" y="839469"/>
              <a:ext cx="7463790" cy="5177790"/>
            </a:xfrm>
            <a:custGeom>
              <a:avLst/>
              <a:gdLst/>
              <a:ahLst/>
              <a:cxnLst/>
              <a:rect l="l" t="t" r="r" b="b"/>
              <a:pathLst>
                <a:path w="7463790" h="5177790">
                  <a:moveTo>
                    <a:pt x="7463790" y="2989580"/>
                  </a:moveTo>
                  <a:lnTo>
                    <a:pt x="7447280" y="2989580"/>
                  </a:lnTo>
                  <a:lnTo>
                    <a:pt x="7447280" y="5161280"/>
                  </a:lnTo>
                  <a:lnTo>
                    <a:pt x="17780" y="5161280"/>
                  </a:lnTo>
                  <a:lnTo>
                    <a:pt x="17780" y="2989580"/>
                  </a:lnTo>
                  <a:lnTo>
                    <a:pt x="0" y="2989580"/>
                  </a:lnTo>
                  <a:lnTo>
                    <a:pt x="0" y="5161280"/>
                  </a:lnTo>
                  <a:lnTo>
                    <a:pt x="0" y="5177790"/>
                  </a:lnTo>
                  <a:lnTo>
                    <a:pt x="7463790" y="5177790"/>
                  </a:lnTo>
                  <a:lnTo>
                    <a:pt x="7463790" y="5161280"/>
                  </a:lnTo>
                  <a:lnTo>
                    <a:pt x="7463790" y="2989580"/>
                  </a:lnTo>
                  <a:close/>
                </a:path>
                <a:path w="7463790" h="5177790">
                  <a:moveTo>
                    <a:pt x="74637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798320"/>
                  </a:lnTo>
                  <a:lnTo>
                    <a:pt x="17780" y="1798320"/>
                  </a:lnTo>
                  <a:lnTo>
                    <a:pt x="17780" y="17780"/>
                  </a:lnTo>
                  <a:lnTo>
                    <a:pt x="7447280" y="17780"/>
                  </a:lnTo>
                  <a:lnTo>
                    <a:pt x="7447280" y="1798320"/>
                  </a:lnTo>
                  <a:lnTo>
                    <a:pt x="7463790" y="1798320"/>
                  </a:lnTo>
                  <a:lnTo>
                    <a:pt x="7463790" y="17780"/>
                  </a:lnTo>
                  <a:lnTo>
                    <a:pt x="7463790" y="0"/>
                  </a:lnTo>
                  <a:close/>
                </a:path>
              </a:pathLst>
            </a:custGeom>
            <a:solidFill>
              <a:srgbClr val="CC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7250" y="857249"/>
              <a:ext cx="7429500" cy="5143500"/>
            </a:xfrm>
            <a:custGeom>
              <a:avLst/>
              <a:gdLst/>
              <a:ahLst/>
              <a:cxnLst/>
              <a:rect l="l" t="t" r="r" b="b"/>
              <a:pathLst>
                <a:path w="7429500" h="5143500">
                  <a:moveTo>
                    <a:pt x="7429500" y="2971800"/>
                  </a:moveTo>
                  <a:lnTo>
                    <a:pt x="7412990" y="2971800"/>
                  </a:lnTo>
                  <a:lnTo>
                    <a:pt x="7412990" y="5126990"/>
                  </a:lnTo>
                  <a:lnTo>
                    <a:pt x="16510" y="5126990"/>
                  </a:lnTo>
                  <a:lnTo>
                    <a:pt x="16510" y="2971800"/>
                  </a:lnTo>
                  <a:lnTo>
                    <a:pt x="0" y="2971800"/>
                  </a:lnTo>
                  <a:lnTo>
                    <a:pt x="0" y="5126990"/>
                  </a:lnTo>
                  <a:lnTo>
                    <a:pt x="0" y="5143500"/>
                  </a:lnTo>
                  <a:lnTo>
                    <a:pt x="7429500" y="5143500"/>
                  </a:lnTo>
                  <a:lnTo>
                    <a:pt x="7429500" y="5126990"/>
                  </a:lnTo>
                  <a:lnTo>
                    <a:pt x="7429500" y="2971800"/>
                  </a:lnTo>
                  <a:close/>
                </a:path>
                <a:path w="7429500" h="5143500">
                  <a:moveTo>
                    <a:pt x="74295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780540"/>
                  </a:lnTo>
                  <a:lnTo>
                    <a:pt x="16510" y="1780540"/>
                  </a:lnTo>
                  <a:lnTo>
                    <a:pt x="16510" y="16510"/>
                  </a:lnTo>
                  <a:lnTo>
                    <a:pt x="7412990" y="16510"/>
                  </a:lnTo>
                  <a:lnTo>
                    <a:pt x="7412990" y="1780540"/>
                  </a:lnTo>
                  <a:lnTo>
                    <a:pt x="7429500" y="1780540"/>
                  </a:lnTo>
                  <a:lnTo>
                    <a:pt x="7429500" y="1651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CC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3760" y="873759"/>
              <a:ext cx="7396480" cy="5110480"/>
            </a:xfrm>
            <a:custGeom>
              <a:avLst/>
              <a:gdLst/>
              <a:ahLst/>
              <a:cxnLst/>
              <a:rect l="l" t="t" r="r" b="b"/>
              <a:pathLst>
                <a:path w="7396480" h="5110480">
                  <a:moveTo>
                    <a:pt x="7396480" y="2955290"/>
                  </a:moveTo>
                  <a:lnTo>
                    <a:pt x="7378700" y="2955290"/>
                  </a:lnTo>
                  <a:lnTo>
                    <a:pt x="7378700" y="5092700"/>
                  </a:lnTo>
                  <a:lnTo>
                    <a:pt x="16510" y="5092700"/>
                  </a:lnTo>
                  <a:lnTo>
                    <a:pt x="16510" y="2955290"/>
                  </a:lnTo>
                  <a:lnTo>
                    <a:pt x="0" y="2955290"/>
                  </a:lnTo>
                  <a:lnTo>
                    <a:pt x="0" y="5092700"/>
                  </a:lnTo>
                  <a:lnTo>
                    <a:pt x="0" y="5110480"/>
                  </a:lnTo>
                  <a:lnTo>
                    <a:pt x="7396480" y="5110480"/>
                  </a:lnTo>
                  <a:lnTo>
                    <a:pt x="7396480" y="5092712"/>
                  </a:lnTo>
                  <a:lnTo>
                    <a:pt x="7396480" y="2955290"/>
                  </a:lnTo>
                  <a:close/>
                </a:path>
                <a:path w="7396480" h="5110480">
                  <a:moveTo>
                    <a:pt x="73964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764030"/>
                  </a:lnTo>
                  <a:lnTo>
                    <a:pt x="16510" y="1764030"/>
                  </a:lnTo>
                  <a:lnTo>
                    <a:pt x="16510" y="16510"/>
                  </a:lnTo>
                  <a:lnTo>
                    <a:pt x="7378700" y="16510"/>
                  </a:lnTo>
                  <a:lnTo>
                    <a:pt x="7378700" y="1764030"/>
                  </a:lnTo>
                  <a:lnTo>
                    <a:pt x="7396480" y="1764030"/>
                  </a:lnTo>
                  <a:lnTo>
                    <a:pt x="7396480" y="16510"/>
                  </a:lnTo>
                  <a:lnTo>
                    <a:pt x="7396480" y="0"/>
                  </a:lnTo>
                  <a:close/>
                </a:path>
              </a:pathLst>
            </a:custGeom>
            <a:solidFill>
              <a:srgbClr val="CA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0270" y="890269"/>
              <a:ext cx="7362190" cy="5076190"/>
            </a:xfrm>
            <a:custGeom>
              <a:avLst/>
              <a:gdLst/>
              <a:ahLst/>
              <a:cxnLst/>
              <a:rect l="l" t="t" r="r" b="b"/>
              <a:pathLst>
                <a:path w="7362190" h="5076190">
                  <a:moveTo>
                    <a:pt x="7362190" y="2938780"/>
                  </a:moveTo>
                  <a:lnTo>
                    <a:pt x="7345680" y="2938780"/>
                  </a:lnTo>
                  <a:lnTo>
                    <a:pt x="7345680" y="5059680"/>
                  </a:lnTo>
                  <a:lnTo>
                    <a:pt x="16510" y="5059680"/>
                  </a:lnTo>
                  <a:lnTo>
                    <a:pt x="16510" y="2938780"/>
                  </a:lnTo>
                  <a:lnTo>
                    <a:pt x="0" y="2938780"/>
                  </a:lnTo>
                  <a:lnTo>
                    <a:pt x="0" y="5059680"/>
                  </a:lnTo>
                  <a:lnTo>
                    <a:pt x="0" y="5076190"/>
                  </a:lnTo>
                  <a:lnTo>
                    <a:pt x="7362190" y="5076190"/>
                  </a:lnTo>
                  <a:lnTo>
                    <a:pt x="7362190" y="5059680"/>
                  </a:lnTo>
                  <a:lnTo>
                    <a:pt x="7362190" y="2938780"/>
                  </a:lnTo>
                  <a:close/>
                </a:path>
                <a:path w="7362190" h="5076190">
                  <a:moveTo>
                    <a:pt x="736219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747520"/>
                  </a:lnTo>
                  <a:lnTo>
                    <a:pt x="16510" y="1747520"/>
                  </a:lnTo>
                  <a:lnTo>
                    <a:pt x="16510" y="16510"/>
                  </a:lnTo>
                  <a:lnTo>
                    <a:pt x="7345680" y="16510"/>
                  </a:lnTo>
                  <a:lnTo>
                    <a:pt x="7345680" y="1747520"/>
                  </a:lnTo>
                  <a:lnTo>
                    <a:pt x="7362190" y="1747520"/>
                  </a:lnTo>
                  <a:lnTo>
                    <a:pt x="7362190" y="16510"/>
                  </a:lnTo>
                  <a:lnTo>
                    <a:pt x="7362190" y="0"/>
                  </a:lnTo>
                  <a:close/>
                </a:path>
              </a:pathLst>
            </a:custGeom>
            <a:solidFill>
              <a:srgbClr val="C9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6780" y="906779"/>
              <a:ext cx="7329170" cy="5043170"/>
            </a:xfrm>
            <a:custGeom>
              <a:avLst/>
              <a:gdLst/>
              <a:ahLst/>
              <a:cxnLst/>
              <a:rect l="l" t="t" r="r" b="b"/>
              <a:pathLst>
                <a:path w="7329170" h="5043170">
                  <a:moveTo>
                    <a:pt x="7329170" y="2922270"/>
                  </a:moveTo>
                  <a:lnTo>
                    <a:pt x="7312660" y="2922270"/>
                  </a:lnTo>
                  <a:lnTo>
                    <a:pt x="7312660" y="5026660"/>
                  </a:lnTo>
                  <a:lnTo>
                    <a:pt x="17780" y="5026660"/>
                  </a:lnTo>
                  <a:lnTo>
                    <a:pt x="17780" y="2922270"/>
                  </a:lnTo>
                  <a:lnTo>
                    <a:pt x="0" y="2922270"/>
                  </a:lnTo>
                  <a:lnTo>
                    <a:pt x="0" y="5026660"/>
                  </a:lnTo>
                  <a:lnTo>
                    <a:pt x="0" y="5043170"/>
                  </a:lnTo>
                  <a:lnTo>
                    <a:pt x="7329170" y="5043170"/>
                  </a:lnTo>
                  <a:lnTo>
                    <a:pt x="7329170" y="5026660"/>
                  </a:lnTo>
                  <a:lnTo>
                    <a:pt x="7329170" y="2922270"/>
                  </a:lnTo>
                  <a:close/>
                </a:path>
                <a:path w="7329170" h="5043170">
                  <a:moveTo>
                    <a:pt x="7329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731010"/>
                  </a:lnTo>
                  <a:lnTo>
                    <a:pt x="17780" y="1731010"/>
                  </a:lnTo>
                  <a:lnTo>
                    <a:pt x="17780" y="17780"/>
                  </a:lnTo>
                  <a:lnTo>
                    <a:pt x="7312660" y="17780"/>
                  </a:lnTo>
                  <a:lnTo>
                    <a:pt x="7312660" y="1731010"/>
                  </a:lnTo>
                  <a:lnTo>
                    <a:pt x="7329170" y="1731010"/>
                  </a:lnTo>
                  <a:lnTo>
                    <a:pt x="7329170" y="17780"/>
                  </a:lnTo>
                  <a:lnTo>
                    <a:pt x="7329170" y="0"/>
                  </a:lnTo>
                  <a:close/>
                </a:path>
              </a:pathLst>
            </a:custGeom>
            <a:solidFill>
              <a:srgbClr val="C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4560" y="924559"/>
              <a:ext cx="7294880" cy="5008880"/>
            </a:xfrm>
            <a:custGeom>
              <a:avLst/>
              <a:gdLst/>
              <a:ahLst/>
              <a:cxnLst/>
              <a:rect l="l" t="t" r="r" b="b"/>
              <a:pathLst>
                <a:path w="7294880" h="5008880">
                  <a:moveTo>
                    <a:pt x="7294880" y="2904490"/>
                  </a:moveTo>
                  <a:lnTo>
                    <a:pt x="7278370" y="2904490"/>
                  </a:lnTo>
                  <a:lnTo>
                    <a:pt x="7278370" y="4992370"/>
                  </a:lnTo>
                  <a:lnTo>
                    <a:pt x="16510" y="4992370"/>
                  </a:lnTo>
                  <a:lnTo>
                    <a:pt x="16510" y="2904490"/>
                  </a:lnTo>
                  <a:lnTo>
                    <a:pt x="0" y="2904490"/>
                  </a:lnTo>
                  <a:lnTo>
                    <a:pt x="0" y="4992370"/>
                  </a:lnTo>
                  <a:lnTo>
                    <a:pt x="0" y="5008880"/>
                  </a:lnTo>
                  <a:lnTo>
                    <a:pt x="7294880" y="5008880"/>
                  </a:lnTo>
                  <a:lnTo>
                    <a:pt x="7294880" y="4992382"/>
                  </a:lnTo>
                  <a:lnTo>
                    <a:pt x="7294880" y="2904490"/>
                  </a:lnTo>
                  <a:close/>
                </a:path>
                <a:path w="7294880" h="5008880">
                  <a:moveTo>
                    <a:pt x="72948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713230"/>
                  </a:lnTo>
                  <a:lnTo>
                    <a:pt x="16510" y="1713230"/>
                  </a:lnTo>
                  <a:lnTo>
                    <a:pt x="16510" y="16510"/>
                  </a:lnTo>
                  <a:lnTo>
                    <a:pt x="7278370" y="16510"/>
                  </a:lnTo>
                  <a:lnTo>
                    <a:pt x="7278370" y="1713230"/>
                  </a:lnTo>
                  <a:lnTo>
                    <a:pt x="7294880" y="1713230"/>
                  </a:lnTo>
                  <a:lnTo>
                    <a:pt x="7294880" y="16510"/>
                  </a:lnTo>
                  <a:lnTo>
                    <a:pt x="7294880" y="0"/>
                  </a:lnTo>
                  <a:close/>
                </a:path>
              </a:pathLst>
            </a:custGeom>
            <a:solidFill>
              <a:srgbClr val="C7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41070" y="941069"/>
              <a:ext cx="7261859" cy="4975860"/>
            </a:xfrm>
            <a:custGeom>
              <a:avLst/>
              <a:gdLst/>
              <a:ahLst/>
              <a:cxnLst/>
              <a:rect l="l" t="t" r="r" b="b"/>
              <a:pathLst>
                <a:path w="7261859" h="4975860">
                  <a:moveTo>
                    <a:pt x="7261860" y="2887980"/>
                  </a:moveTo>
                  <a:lnTo>
                    <a:pt x="7245350" y="2887980"/>
                  </a:lnTo>
                  <a:lnTo>
                    <a:pt x="7245350" y="4959350"/>
                  </a:lnTo>
                  <a:lnTo>
                    <a:pt x="16510" y="4959350"/>
                  </a:lnTo>
                  <a:lnTo>
                    <a:pt x="16510" y="2887980"/>
                  </a:lnTo>
                  <a:lnTo>
                    <a:pt x="0" y="2887980"/>
                  </a:lnTo>
                  <a:lnTo>
                    <a:pt x="0" y="4959350"/>
                  </a:lnTo>
                  <a:lnTo>
                    <a:pt x="0" y="4975860"/>
                  </a:lnTo>
                  <a:lnTo>
                    <a:pt x="7261860" y="4975860"/>
                  </a:lnTo>
                  <a:lnTo>
                    <a:pt x="7261860" y="4959362"/>
                  </a:lnTo>
                  <a:lnTo>
                    <a:pt x="7261860" y="2887980"/>
                  </a:lnTo>
                  <a:close/>
                </a:path>
                <a:path w="7261859" h="4975860">
                  <a:moveTo>
                    <a:pt x="72618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96720"/>
                  </a:lnTo>
                  <a:lnTo>
                    <a:pt x="16510" y="1696720"/>
                  </a:lnTo>
                  <a:lnTo>
                    <a:pt x="16510" y="16510"/>
                  </a:lnTo>
                  <a:lnTo>
                    <a:pt x="7245350" y="16510"/>
                  </a:lnTo>
                  <a:lnTo>
                    <a:pt x="7245350" y="1696720"/>
                  </a:lnTo>
                  <a:lnTo>
                    <a:pt x="7261860" y="1696720"/>
                  </a:lnTo>
                  <a:lnTo>
                    <a:pt x="7261860" y="16510"/>
                  </a:lnTo>
                  <a:lnTo>
                    <a:pt x="7261860" y="0"/>
                  </a:lnTo>
                  <a:close/>
                </a:path>
              </a:pathLst>
            </a:custGeom>
            <a:solidFill>
              <a:srgbClr val="C6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57580" y="957579"/>
              <a:ext cx="7228840" cy="4942840"/>
            </a:xfrm>
            <a:custGeom>
              <a:avLst/>
              <a:gdLst/>
              <a:ahLst/>
              <a:cxnLst/>
              <a:rect l="l" t="t" r="r" b="b"/>
              <a:pathLst>
                <a:path w="7228840" h="4942840">
                  <a:moveTo>
                    <a:pt x="7228840" y="2871470"/>
                  </a:moveTo>
                  <a:lnTo>
                    <a:pt x="7211060" y="2871470"/>
                  </a:lnTo>
                  <a:lnTo>
                    <a:pt x="7211060" y="4925060"/>
                  </a:lnTo>
                  <a:lnTo>
                    <a:pt x="16510" y="4925060"/>
                  </a:lnTo>
                  <a:lnTo>
                    <a:pt x="16510" y="2871470"/>
                  </a:lnTo>
                  <a:lnTo>
                    <a:pt x="0" y="2871470"/>
                  </a:lnTo>
                  <a:lnTo>
                    <a:pt x="0" y="4925060"/>
                  </a:lnTo>
                  <a:lnTo>
                    <a:pt x="0" y="4942840"/>
                  </a:lnTo>
                  <a:lnTo>
                    <a:pt x="7228840" y="4942840"/>
                  </a:lnTo>
                  <a:lnTo>
                    <a:pt x="7228840" y="4925060"/>
                  </a:lnTo>
                  <a:lnTo>
                    <a:pt x="7228840" y="2871470"/>
                  </a:lnTo>
                  <a:close/>
                </a:path>
                <a:path w="7228840" h="4942840">
                  <a:moveTo>
                    <a:pt x="72288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80210"/>
                  </a:lnTo>
                  <a:lnTo>
                    <a:pt x="16510" y="1680210"/>
                  </a:lnTo>
                  <a:lnTo>
                    <a:pt x="16510" y="16510"/>
                  </a:lnTo>
                  <a:lnTo>
                    <a:pt x="7211060" y="16510"/>
                  </a:lnTo>
                  <a:lnTo>
                    <a:pt x="7211060" y="1680210"/>
                  </a:lnTo>
                  <a:lnTo>
                    <a:pt x="7228840" y="1680210"/>
                  </a:lnTo>
                  <a:lnTo>
                    <a:pt x="7228840" y="16510"/>
                  </a:lnTo>
                  <a:lnTo>
                    <a:pt x="7228840" y="0"/>
                  </a:lnTo>
                  <a:close/>
                </a:path>
              </a:pathLst>
            </a:custGeom>
            <a:solidFill>
              <a:srgbClr val="C5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74090" y="974089"/>
              <a:ext cx="7194550" cy="4908550"/>
            </a:xfrm>
            <a:custGeom>
              <a:avLst/>
              <a:gdLst/>
              <a:ahLst/>
              <a:cxnLst/>
              <a:rect l="l" t="t" r="r" b="b"/>
              <a:pathLst>
                <a:path w="7194550" h="4908550">
                  <a:moveTo>
                    <a:pt x="7194550" y="2854960"/>
                  </a:moveTo>
                  <a:lnTo>
                    <a:pt x="7178040" y="2854960"/>
                  </a:lnTo>
                  <a:lnTo>
                    <a:pt x="7178040" y="4892040"/>
                  </a:lnTo>
                  <a:lnTo>
                    <a:pt x="17780" y="4892040"/>
                  </a:lnTo>
                  <a:lnTo>
                    <a:pt x="17780" y="2854960"/>
                  </a:lnTo>
                  <a:lnTo>
                    <a:pt x="0" y="2854960"/>
                  </a:lnTo>
                  <a:lnTo>
                    <a:pt x="0" y="4892040"/>
                  </a:lnTo>
                  <a:lnTo>
                    <a:pt x="0" y="4908550"/>
                  </a:lnTo>
                  <a:lnTo>
                    <a:pt x="7194550" y="4908550"/>
                  </a:lnTo>
                  <a:lnTo>
                    <a:pt x="7194550" y="4892052"/>
                  </a:lnTo>
                  <a:lnTo>
                    <a:pt x="7194550" y="2854960"/>
                  </a:lnTo>
                  <a:close/>
                </a:path>
                <a:path w="7194550" h="4908550">
                  <a:moveTo>
                    <a:pt x="71945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663700"/>
                  </a:lnTo>
                  <a:lnTo>
                    <a:pt x="17780" y="1663700"/>
                  </a:lnTo>
                  <a:lnTo>
                    <a:pt x="17780" y="17780"/>
                  </a:lnTo>
                  <a:lnTo>
                    <a:pt x="7178040" y="17780"/>
                  </a:lnTo>
                  <a:lnTo>
                    <a:pt x="7178040" y="1663700"/>
                  </a:lnTo>
                  <a:lnTo>
                    <a:pt x="7194550" y="1663700"/>
                  </a:lnTo>
                  <a:lnTo>
                    <a:pt x="7194550" y="17780"/>
                  </a:lnTo>
                  <a:lnTo>
                    <a:pt x="7194550" y="0"/>
                  </a:lnTo>
                  <a:close/>
                </a:path>
              </a:pathLst>
            </a:custGeom>
            <a:solidFill>
              <a:srgbClr val="C4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1870" y="991869"/>
              <a:ext cx="7160259" cy="4874260"/>
            </a:xfrm>
            <a:custGeom>
              <a:avLst/>
              <a:gdLst/>
              <a:ahLst/>
              <a:cxnLst/>
              <a:rect l="l" t="t" r="r" b="b"/>
              <a:pathLst>
                <a:path w="7160259" h="4874260">
                  <a:moveTo>
                    <a:pt x="7160260" y="2837180"/>
                  </a:moveTo>
                  <a:lnTo>
                    <a:pt x="7143750" y="2837180"/>
                  </a:lnTo>
                  <a:lnTo>
                    <a:pt x="7143750" y="4857750"/>
                  </a:lnTo>
                  <a:lnTo>
                    <a:pt x="16510" y="4857750"/>
                  </a:lnTo>
                  <a:lnTo>
                    <a:pt x="16510" y="2837180"/>
                  </a:lnTo>
                  <a:lnTo>
                    <a:pt x="0" y="2837180"/>
                  </a:lnTo>
                  <a:lnTo>
                    <a:pt x="0" y="4857750"/>
                  </a:lnTo>
                  <a:lnTo>
                    <a:pt x="0" y="4874260"/>
                  </a:lnTo>
                  <a:lnTo>
                    <a:pt x="7160260" y="4874260"/>
                  </a:lnTo>
                  <a:lnTo>
                    <a:pt x="7160260" y="4857762"/>
                  </a:lnTo>
                  <a:lnTo>
                    <a:pt x="7160260" y="2837180"/>
                  </a:lnTo>
                  <a:close/>
                </a:path>
                <a:path w="7160259" h="4874260">
                  <a:moveTo>
                    <a:pt x="71602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45920"/>
                  </a:lnTo>
                  <a:lnTo>
                    <a:pt x="16510" y="1645920"/>
                  </a:lnTo>
                  <a:lnTo>
                    <a:pt x="16510" y="16510"/>
                  </a:lnTo>
                  <a:lnTo>
                    <a:pt x="7143750" y="16510"/>
                  </a:lnTo>
                  <a:lnTo>
                    <a:pt x="7143750" y="1645920"/>
                  </a:lnTo>
                  <a:lnTo>
                    <a:pt x="7160260" y="1645920"/>
                  </a:lnTo>
                  <a:lnTo>
                    <a:pt x="7160260" y="16510"/>
                  </a:lnTo>
                  <a:lnTo>
                    <a:pt x="7160260" y="0"/>
                  </a:lnTo>
                  <a:close/>
                </a:path>
              </a:pathLst>
            </a:custGeom>
            <a:solidFill>
              <a:srgbClr val="C3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08380" y="1008379"/>
              <a:ext cx="7127240" cy="4841240"/>
            </a:xfrm>
            <a:custGeom>
              <a:avLst/>
              <a:gdLst/>
              <a:ahLst/>
              <a:cxnLst/>
              <a:rect l="l" t="t" r="r" b="b"/>
              <a:pathLst>
                <a:path w="7127240" h="4841240">
                  <a:moveTo>
                    <a:pt x="7127240" y="2820670"/>
                  </a:moveTo>
                  <a:lnTo>
                    <a:pt x="7110730" y="2820670"/>
                  </a:lnTo>
                  <a:lnTo>
                    <a:pt x="7110730" y="4824730"/>
                  </a:lnTo>
                  <a:lnTo>
                    <a:pt x="16510" y="4824730"/>
                  </a:lnTo>
                  <a:lnTo>
                    <a:pt x="16510" y="2820670"/>
                  </a:lnTo>
                  <a:lnTo>
                    <a:pt x="0" y="2820670"/>
                  </a:lnTo>
                  <a:lnTo>
                    <a:pt x="0" y="4824730"/>
                  </a:lnTo>
                  <a:lnTo>
                    <a:pt x="0" y="4841240"/>
                  </a:lnTo>
                  <a:lnTo>
                    <a:pt x="7127240" y="4841240"/>
                  </a:lnTo>
                  <a:lnTo>
                    <a:pt x="7127240" y="4824742"/>
                  </a:lnTo>
                  <a:lnTo>
                    <a:pt x="7127240" y="2820670"/>
                  </a:lnTo>
                  <a:close/>
                </a:path>
                <a:path w="7127240" h="4841240">
                  <a:moveTo>
                    <a:pt x="712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29410"/>
                  </a:lnTo>
                  <a:lnTo>
                    <a:pt x="16510" y="1629410"/>
                  </a:lnTo>
                  <a:lnTo>
                    <a:pt x="16510" y="16510"/>
                  </a:lnTo>
                  <a:lnTo>
                    <a:pt x="7110730" y="16510"/>
                  </a:lnTo>
                  <a:lnTo>
                    <a:pt x="7110730" y="1629410"/>
                  </a:lnTo>
                  <a:lnTo>
                    <a:pt x="7127240" y="1629410"/>
                  </a:lnTo>
                  <a:lnTo>
                    <a:pt x="7127240" y="16510"/>
                  </a:lnTo>
                  <a:lnTo>
                    <a:pt x="7127240" y="0"/>
                  </a:lnTo>
                  <a:close/>
                </a:path>
              </a:pathLst>
            </a:custGeom>
            <a:solidFill>
              <a:srgbClr val="C2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4890" y="1024889"/>
              <a:ext cx="7094220" cy="4808220"/>
            </a:xfrm>
            <a:custGeom>
              <a:avLst/>
              <a:gdLst/>
              <a:ahLst/>
              <a:cxnLst/>
              <a:rect l="l" t="t" r="r" b="b"/>
              <a:pathLst>
                <a:path w="7094220" h="4808220">
                  <a:moveTo>
                    <a:pt x="7094220" y="2804160"/>
                  </a:moveTo>
                  <a:lnTo>
                    <a:pt x="7076440" y="2804160"/>
                  </a:lnTo>
                  <a:lnTo>
                    <a:pt x="7076440" y="4790440"/>
                  </a:lnTo>
                  <a:lnTo>
                    <a:pt x="16510" y="4790440"/>
                  </a:lnTo>
                  <a:lnTo>
                    <a:pt x="16510" y="2804160"/>
                  </a:lnTo>
                  <a:lnTo>
                    <a:pt x="0" y="2804160"/>
                  </a:lnTo>
                  <a:lnTo>
                    <a:pt x="0" y="4790440"/>
                  </a:lnTo>
                  <a:lnTo>
                    <a:pt x="0" y="4808220"/>
                  </a:lnTo>
                  <a:lnTo>
                    <a:pt x="7094220" y="4808220"/>
                  </a:lnTo>
                  <a:lnTo>
                    <a:pt x="7094220" y="4790452"/>
                  </a:lnTo>
                  <a:lnTo>
                    <a:pt x="7094220" y="2804160"/>
                  </a:lnTo>
                  <a:close/>
                </a:path>
                <a:path w="7094220" h="4808220">
                  <a:moveTo>
                    <a:pt x="70942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612900"/>
                  </a:lnTo>
                  <a:lnTo>
                    <a:pt x="16510" y="1612900"/>
                  </a:lnTo>
                  <a:lnTo>
                    <a:pt x="16510" y="16510"/>
                  </a:lnTo>
                  <a:lnTo>
                    <a:pt x="7076440" y="16510"/>
                  </a:lnTo>
                  <a:lnTo>
                    <a:pt x="7076440" y="1612900"/>
                  </a:lnTo>
                  <a:lnTo>
                    <a:pt x="7094220" y="1612900"/>
                  </a:lnTo>
                  <a:lnTo>
                    <a:pt x="7094220" y="16510"/>
                  </a:lnTo>
                  <a:lnTo>
                    <a:pt x="7094220" y="0"/>
                  </a:lnTo>
                  <a:close/>
                </a:path>
              </a:pathLst>
            </a:custGeom>
            <a:solidFill>
              <a:srgbClr val="C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41400" y="1041399"/>
              <a:ext cx="7059930" cy="4773930"/>
            </a:xfrm>
            <a:custGeom>
              <a:avLst/>
              <a:gdLst/>
              <a:ahLst/>
              <a:cxnLst/>
              <a:rect l="l" t="t" r="r" b="b"/>
              <a:pathLst>
                <a:path w="7059930" h="4773930">
                  <a:moveTo>
                    <a:pt x="7059930" y="2787650"/>
                  </a:moveTo>
                  <a:lnTo>
                    <a:pt x="7043420" y="2787650"/>
                  </a:lnTo>
                  <a:lnTo>
                    <a:pt x="7043420" y="4757420"/>
                  </a:lnTo>
                  <a:lnTo>
                    <a:pt x="17780" y="4757420"/>
                  </a:lnTo>
                  <a:lnTo>
                    <a:pt x="17780" y="2787650"/>
                  </a:lnTo>
                  <a:lnTo>
                    <a:pt x="0" y="2787650"/>
                  </a:lnTo>
                  <a:lnTo>
                    <a:pt x="0" y="4757420"/>
                  </a:lnTo>
                  <a:lnTo>
                    <a:pt x="0" y="4773930"/>
                  </a:lnTo>
                  <a:lnTo>
                    <a:pt x="7059930" y="4773930"/>
                  </a:lnTo>
                  <a:lnTo>
                    <a:pt x="7059930" y="4757432"/>
                  </a:lnTo>
                  <a:lnTo>
                    <a:pt x="7059930" y="2787650"/>
                  </a:lnTo>
                  <a:close/>
                </a:path>
                <a:path w="7059930" h="4773930">
                  <a:moveTo>
                    <a:pt x="70599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596390"/>
                  </a:lnTo>
                  <a:lnTo>
                    <a:pt x="17780" y="1596390"/>
                  </a:lnTo>
                  <a:lnTo>
                    <a:pt x="17780" y="17780"/>
                  </a:lnTo>
                  <a:lnTo>
                    <a:pt x="7043420" y="17780"/>
                  </a:lnTo>
                  <a:lnTo>
                    <a:pt x="7043420" y="1596390"/>
                  </a:lnTo>
                  <a:lnTo>
                    <a:pt x="7059930" y="1596390"/>
                  </a:lnTo>
                  <a:lnTo>
                    <a:pt x="7059930" y="17780"/>
                  </a:lnTo>
                  <a:lnTo>
                    <a:pt x="7059930" y="0"/>
                  </a:lnTo>
                  <a:close/>
                </a:path>
              </a:pathLst>
            </a:custGeom>
            <a:solidFill>
              <a:srgbClr val="C0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59180" y="1059179"/>
              <a:ext cx="7025640" cy="4739640"/>
            </a:xfrm>
            <a:custGeom>
              <a:avLst/>
              <a:gdLst/>
              <a:ahLst/>
              <a:cxnLst/>
              <a:rect l="l" t="t" r="r" b="b"/>
              <a:pathLst>
                <a:path w="7025640" h="4739640">
                  <a:moveTo>
                    <a:pt x="7025640" y="2769870"/>
                  </a:moveTo>
                  <a:lnTo>
                    <a:pt x="7009130" y="2769870"/>
                  </a:lnTo>
                  <a:lnTo>
                    <a:pt x="7009130" y="4723130"/>
                  </a:lnTo>
                  <a:lnTo>
                    <a:pt x="16510" y="4723130"/>
                  </a:lnTo>
                  <a:lnTo>
                    <a:pt x="16510" y="2769870"/>
                  </a:lnTo>
                  <a:lnTo>
                    <a:pt x="0" y="2769870"/>
                  </a:lnTo>
                  <a:lnTo>
                    <a:pt x="0" y="4723130"/>
                  </a:lnTo>
                  <a:lnTo>
                    <a:pt x="0" y="4739640"/>
                  </a:lnTo>
                  <a:lnTo>
                    <a:pt x="7025640" y="4739640"/>
                  </a:lnTo>
                  <a:lnTo>
                    <a:pt x="7025640" y="4723142"/>
                  </a:lnTo>
                  <a:lnTo>
                    <a:pt x="7025640" y="2769870"/>
                  </a:lnTo>
                  <a:close/>
                </a:path>
                <a:path w="7025640" h="4739640">
                  <a:moveTo>
                    <a:pt x="70256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578610"/>
                  </a:lnTo>
                  <a:lnTo>
                    <a:pt x="16510" y="1578610"/>
                  </a:lnTo>
                  <a:lnTo>
                    <a:pt x="16510" y="16510"/>
                  </a:lnTo>
                  <a:lnTo>
                    <a:pt x="7009130" y="16510"/>
                  </a:lnTo>
                  <a:lnTo>
                    <a:pt x="7009130" y="1578610"/>
                  </a:lnTo>
                  <a:lnTo>
                    <a:pt x="7025640" y="1578610"/>
                  </a:lnTo>
                  <a:lnTo>
                    <a:pt x="7025640" y="16510"/>
                  </a:lnTo>
                  <a:lnTo>
                    <a:pt x="7025640" y="0"/>
                  </a:lnTo>
                  <a:close/>
                </a:path>
              </a:pathLst>
            </a:custGeom>
            <a:solidFill>
              <a:srgbClr val="B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75690" y="1075689"/>
              <a:ext cx="6992620" cy="4706620"/>
            </a:xfrm>
            <a:custGeom>
              <a:avLst/>
              <a:gdLst/>
              <a:ahLst/>
              <a:cxnLst/>
              <a:rect l="l" t="t" r="r" b="b"/>
              <a:pathLst>
                <a:path w="6992620" h="4706620">
                  <a:moveTo>
                    <a:pt x="6992620" y="2753360"/>
                  </a:moveTo>
                  <a:lnTo>
                    <a:pt x="6976110" y="2753360"/>
                  </a:lnTo>
                  <a:lnTo>
                    <a:pt x="6976110" y="4690110"/>
                  </a:lnTo>
                  <a:lnTo>
                    <a:pt x="16510" y="4690110"/>
                  </a:lnTo>
                  <a:lnTo>
                    <a:pt x="16510" y="2753360"/>
                  </a:lnTo>
                  <a:lnTo>
                    <a:pt x="0" y="2753360"/>
                  </a:lnTo>
                  <a:lnTo>
                    <a:pt x="0" y="4690110"/>
                  </a:lnTo>
                  <a:lnTo>
                    <a:pt x="0" y="4706620"/>
                  </a:lnTo>
                  <a:lnTo>
                    <a:pt x="6992620" y="4706620"/>
                  </a:lnTo>
                  <a:lnTo>
                    <a:pt x="6992620" y="4690110"/>
                  </a:lnTo>
                  <a:lnTo>
                    <a:pt x="6992620" y="2753360"/>
                  </a:lnTo>
                  <a:close/>
                </a:path>
                <a:path w="6992620" h="4706620">
                  <a:moveTo>
                    <a:pt x="69926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562100"/>
                  </a:lnTo>
                  <a:lnTo>
                    <a:pt x="16510" y="1562100"/>
                  </a:lnTo>
                  <a:lnTo>
                    <a:pt x="16510" y="16510"/>
                  </a:lnTo>
                  <a:lnTo>
                    <a:pt x="6976110" y="16510"/>
                  </a:lnTo>
                  <a:lnTo>
                    <a:pt x="6976110" y="1562100"/>
                  </a:lnTo>
                  <a:lnTo>
                    <a:pt x="6992620" y="1562100"/>
                  </a:lnTo>
                  <a:lnTo>
                    <a:pt x="6992620" y="16510"/>
                  </a:lnTo>
                  <a:lnTo>
                    <a:pt x="6992620" y="0"/>
                  </a:lnTo>
                  <a:close/>
                </a:path>
              </a:pathLst>
            </a:custGeom>
            <a:solidFill>
              <a:srgbClr val="BE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2200" y="1092199"/>
              <a:ext cx="6959600" cy="4673600"/>
            </a:xfrm>
            <a:custGeom>
              <a:avLst/>
              <a:gdLst/>
              <a:ahLst/>
              <a:cxnLst/>
              <a:rect l="l" t="t" r="r" b="b"/>
              <a:pathLst>
                <a:path w="6959600" h="4673600">
                  <a:moveTo>
                    <a:pt x="6959600" y="2736850"/>
                  </a:moveTo>
                  <a:lnTo>
                    <a:pt x="6941820" y="2736850"/>
                  </a:lnTo>
                  <a:lnTo>
                    <a:pt x="6941820" y="4655820"/>
                  </a:lnTo>
                  <a:lnTo>
                    <a:pt x="16510" y="4655820"/>
                  </a:lnTo>
                  <a:lnTo>
                    <a:pt x="16510" y="2736850"/>
                  </a:lnTo>
                  <a:lnTo>
                    <a:pt x="0" y="2736850"/>
                  </a:lnTo>
                  <a:lnTo>
                    <a:pt x="0" y="4655820"/>
                  </a:lnTo>
                  <a:lnTo>
                    <a:pt x="0" y="4673600"/>
                  </a:lnTo>
                  <a:lnTo>
                    <a:pt x="6959600" y="4673600"/>
                  </a:lnTo>
                  <a:lnTo>
                    <a:pt x="6959600" y="4655832"/>
                  </a:lnTo>
                  <a:lnTo>
                    <a:pt x="6959600" y="2736850"/>
                  </a:lnTo>
                  <a:close/>
                </a:path>
                <a:path w="6959600" h="4673600">
                  <a:moveTo>
                    <a:pt x="69596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545590"/>
                  </a:lnTo>
                  <a:lnTo>
                    <a:pt x="16510" y="1545590"/>
                  </a:lnTo>
                  <a:lnTo>
                    <a:pt x="16510" y="16510"/>
                  </a:lnTo>
                  <a:lnTo>
                    <a:pt x="6941820" y="16510"/>
                  </a:lnTo>
                  <a:lnTo>
                    <a:pt x="6941820" y="1545590"/>
                  </a:lnTo>
                  <a:lnTo>
                    <a:pt x="6959600" y="1545590"/>
                  </a:lnTo>
                  <a:lnTo>
                    <a:pt x="6959600" y="16510"/>
                  </a:lnTo>
                  <a:lnTo>
                    <a:pt x="6959600" y="0"/>
                  </a:lnTo>
                  <a:close/>
                </a:path>
              </a:pathLst>
            </a:custGeom>
            <a:solidFill>
              <a:srgbClr val="BD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08710" y="1108709"/>
              <a:ext cx="6925309" cy="4639310"/>
            </a:xfrm>
            <a:custGeom>
              <a:avLst/>
              <a:gdLst/>
              <a:ahLst/>
              <a:cxnLst/>
              <a:rect l="l" t="t" r="r" b="b"/>
              <a:pathLst>
                <a:path w="6925309" h="4639310">
                  <a:moveTo>
                    <a:pt x="6925310" y="2720340"/>
                  </a:moveTo>
                  <a:lnTo>
                    <a:pt x="6908800" y="2720340"/>
                  </a:lnTo>
                  <a:lnTo>
                    <a:pt x="6908800" y="4622800"/>
                  </a:lnTo>
                  <a:lnTo>
                    <a:pt x="16510" y="4622800"/>
                  </a:lnTo>
                  <a:lnTo>
                    <a:pt x="16510" y="2720340"/>
                  </a:lnTo>
                  <a:lnTo>
                    <a:pt x="0" y="2720340"/>
                  </a:lnTo>
                  <a:lnTo>
                    <a:pt x="0" y="4622800"/>
                  </a:lnTo>
                  <a:lnTo>
                    <a:pt x="0" y="4639310"/>
                  </a:lnTo>
                  <a:lnTo>
                    <a:pt x="6925310" y="4639310"/>
                  </a:lnTo>
                  <a:lnTo>
                    <a:pt x="6925310" y="4622812"/>
                  </a:lnTo>
                  <a:lnTo>
                    <a:pt x="6925310" y="2720340"/>
                  </a:lnTo>
                  <a:close/>
                </a:path>
                <a:path w="6925309" h="4639310">
                  <a:moveTo>
                    <a:pt x="692531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529080"/>
                  </a:lnTo>
                  <a:lnTo>
                    <a:pt x="16510" y="1529080"/>
                  </a:lnTo>
                  <a:lnTo>
                    <a:pt x="16510" y="16510"/>
                  </a:lnTo>
                  <a:lnTo>
                    <a:pt x="6908800" y="16510"/>
                  </a:lnTo>
                  <a:lnTo>
                    <a:pt x="6908800" y="1529080"/>
                  </a:lnTo>
                  <a:lnTo>
                    <a:pt x="6925310" y="1529080"/>
                  </a:lnTo>
                  <a:lnTo>
                    <a:pt x="6925310" y="16510"/>
                  </a:lnTo>
                  <a:lnTo>
                    <a:pt x="6925310" y="0"/>
                  </a:lnTo>
                  <a:close/>
                </a:path>
              </a:pathLst>
            </a:custGeom>
            <a:solidFill>
              <a:srgbClr val="BC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25220" y="1125219"/>
              <a:ext cx="6892290" cy="4606290"/>
            </a:xfrm>
            <a:custGeom>
              <a:avLst/>
              <a:gdLst/>
              <a:ahLst/>
              <a:cxnLst/>
              <a:rect l="l" t="t" r="r" b="b"/>
              <a:pathLst>
                <a:path w="6892290" h="4606290">
                  <a:moveTo>
                    <a:pt x="6892290" y="2703830"/>
                  </a:moveTo>
                  <a:lnTo>
                    <a:pt x="6875780" y="2703830"/>
                  </a:lnTo>
                  <a:lnTo>
                    <a:pt x="6875780" y="4589780"/>
                  </a:lnTo>
                  <a:lnTo>
                    <a:pt x="17780" y="4589780"/>
                  </a:lnTo>
                  <a:lnTo>
                    <a:pt x="17780" y="2703830"/>
                  </a:lnTo>
                  <a:lnTo>
                    <a:pt x="0" y="2703830"/>
                  </a:lnTo>
                  <a:lnTo>
                    <a:pt x="0" y="4589780"/>
                  </a:lnTo>
                  <a:lnTo>
                    <a:pt x="0" y="4606290"/>
                  </a:lnTo>
                  <a:lnTo>
                    <a:pt x="6892290" y="4606290"/>
                  </a:lnTo>
                  <a:lnTo>
                    <a:pt x="6892290" y="4589780"/>
                  </a:lnTo>
                  <a:lnTo>
                    <a:pt x="6892290" y="2703830"/>
                  </a:lnTo>
                  <a:close/>
                </a:path>
                <a:path w="6892290" h="4606290">
                  <a:moveTo>
                    <a:pt x="68922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512570"/>
                  </a:lnTo>
                  <a:lnTo>
                    <a:pt x="17780" y="1512570"/>
                  </a:lnTo>
                  <a:lnTo>
                    <a:pt x="17780" y="17780"/>
                  </a:lnTo>
                  <a:lnTo>
                    <a:pt x="6875780" y="17780"/>
                  </a:lnTo>
                  <a:lnTo>
                    <a:pt x="6875780" y="1512570"/>
                  </a:lnTo>
                  <a:lnTo>
                    <a:pt x="6892290" y="1512570"/>
                  </a:lnTo>
                  <a:lnTo>
                    <a:pt x="6892290" y="17780"/>
                  </a:lnTo>
                  <a:lnTo>
                    <a:pt x="6892290" y="0"/>
                  </a:lnTo>
                  <a:close/>
                </a:path>
              </a:pathLst>
            </a:custGeom>
            <a:solidFill>
              <a:srgbClr val="BB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43000" y="1142999"/>
              <a:ext cx="6858000" cy="4572000"/>
            </a:xfrm>
            <a:custGeom>
              <a:avLst/>
              <a:gdLst/>
              <a:ahLst/>
              <a:cxnLst/>
              <a:rect l="l" t="t" r="r" b="b"/>
              <a:pathLst>
                <a:path w="6858000" h="4572000">
                  <a:moveTo>
                    <a:pt x="6858000" y="2686050"/>
                  </a:moveTo>
                  <a:lnTo>
                    <a:pt x="6841490" y="2686050"/>
                  </a:lnTo>
                  <a:lnTo>
                    <a:pt x="6841490" y="4555490"/>
                  </a:lnTo>
                  <a:lnTo>
                    <a:pt x="16510" y="4555490"/>
                  </a:lnTo>
                  <a:lnTo>
                    <a:pt x="16510" y="2686050"/>
                  </a:lnTo>
                  <a:lnTo>
                    <a:pt x="0" y="2686050"/>
                  </a:lnTo>
                  <a:lnTo>
                    <a:pt x="0" y="4555490"/>
                  </a:lnTo>
                  <a:lnTo>
                    <a:pt x="0" y="4572000"/>
                  </a:lnTo>
                  <a:lnTo>
                    <a:pt x="6858000" y="4572000"/>
                  </a:lnTo>
                  <a:lnTo>
                    <a:pt x="6858000" y="4555490"/>
                  </a:lnTo>
                  <a:lnTo>
                    <a:pt x="6858000" y="2686050"/>
                  </a:lnTo>
                  <a:close/>
                </a:path>
                <a:path w="6858000" h="4572000">
                  <a:moveTo>
                    <a:pt x="68580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94790"/>
                  </a:lnTo>
                  <a:lnTo>
                    <a:pt x="16510" y="1494790"/>
                  </a:lnTo>
                  <a:lnTo>
                    <a:pt x="16510" y="16510"/>
                  </a:lnTo>
                  <a:lnTo>
                    <a:pt x="6841490" y="16510"/>
                  </a:lnTo>
                  <a:lnTo>
                    <a:pt x="6841490" y="1494790"/>
                  </a:lnTo>
                  <a:lnTo>
                    <a:pt x="6858000" y="1494790"/>
                  </a:lnTo>
                  <a:lnTo>
                    <a:pt x="6858000" y="1651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B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59510" y="1159509"/>
              <a:ext cx="6824980" cy="4538980"/>
            </a:xfrm>
            <a:custGeom>
              <a:avLst/>
              <a:gdLst/>
              <a:ahLst/>
              <a:cxnLst/>
              <a:rect l="l" t="t" r="r" b="b"/>
              <a:pathLst>
                <a:path w="6824980" h="4538980">
                  <a:moveTo>
                    <a:pt x="6824980" y="2669540"/>
                  </a:moveTo>
                  <a:lnTo>
                    <a:pt x="6808470" y="2669540"/>
                  </a:lnTo>
                  <a:lnTo>
                    <a:pt x="6808470" y="4522470"/>
                  </a:lnTo>
                  <a:lnTo>
                    <a:pt x="16510" y="4522470"/>
                  </a:lnTo>
                  <a:lnTo>
                    <a:pt x="16510" y="2669540"/>
                  </a:lnTo>
                  <a:lnTo>
                    <a:pt x="0" y="2669540"/>
                  </a:lnTo>
                  <a:lnTo>
                    <a:pt x="0" y="4522470"/>
                  </a:lnTo>
                  <a:lnTo>
                    <a:pt x="0" y="4538980"/>
                  </a:lnTo>
                  <a:lnTo>
                    <a:pt x="6824980" y="4538980"/>
                  </a:lnTo>
                  <a:lnTo>
                    <a:pt x="6824980" y="4522482"/>
                  </a:lnTo>
                  <a:lnTo>
                    <a:pt x="6824980" y="2669540"/>
                  </a:lnTo>
                  <a:close/>
                </a:path>
                <a:path w="6824980" h="4538980">
                  <a:moveTo>
                    <a:pt x="68249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78280"/>
                  </a:lnTo>
                  <a:lnTo>
                    <a:pt x="16510" y="1478280"/>
                  </a:lnTo>
                  <a:lnTo>
                    <a:pt x="16510" y="16510"/>
                  </a:lnTo>
                  <a:lnTo>
                    <a:pt x="6808470" y="16510"/>
                  </a:lnTo>
                  <a:lnTo>
                    <a:pt x="6808470" y="1478280"/>
                  </a:lnTo>
                  <a:lnTo>
                    <a:pt x="6824980" y="1478280"/>
                  </a:lnTo>
                  <a:lnTo>
                    <a:pt x="6824980" y="16510"/>
                  </a:lnTo>
                  <a:lnTo>
                    <a:pt x="6824980" y="0"/>
                  </a:lnTo>
                  <a:close/>
                </a:path>
              </a:pathLst>
            </a:custGeom>
            <a:solidFill>
              <a:srgbClr val="B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76020" y="1176019"/>
              <a:ext cx="6791959" cy="4505960"/>
            </a:xfrm>
            <a:custGeom>
              <a:avLst/>
              <a:gdLst/>
              <a:ahLst/>
              <a:cxnLst/>
              <a:rect l="l" t="t" r="r" b="b"/>
              <a:pathLst>
                <a:path w="6791959" h="4505960">
                  <a:moveTo>
                    <a:pt x="6791960" y="2653030"/>
                  </a:moveTo>
                  <a:lnTo>
                    <a:pt x="6774180" y="2653030"/>
                  </a:lnTo>
                  <a:lnTo>
                    <a:pt x="6774180" y="4488180"/>
                  </a:lnTo>
                  <a:lnTo>
                    <a:pt x="16510" y="4488180"/>
                  </a:lnTo>
                  <a:lnTo>
                    <a:pt x="16510" y="2653030"/>
                  </a:lnTo>
                  <a:lnTo>
                    <a:pt x="0" y="2653030"/>
                  </a:lnTo>
                  <a:lnTo>
                    <a:pt x="0" y="4488180"/>
                  </a:lnTo>
                  <a:lnTo>
                    <a:pt x="0" y="4505960"/>
                  </a:lnTo>
                  <a:lnTo>
                    <a:pt x="6791960" y="4505960"/>
                  </a:lnTo>
                  <a:lnTo>
                    <a:pt x="6791960" y="4488180"/>
                  </a:lnTo>
                  <a:lnTo>
                    <a:pt x="6791960" y="2653030"/>
                  </a:lnTo>
                  <a:close/>
                </a:path>
                <a:path w="6791959" h="4505960">
                  <a:moveTo>
                    <a:pt x="67919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61770"/>
                  </a:lnTo>
                  <a:lnTo>
                    <a:pt x="16510" y="1461770"/>
                  </a:lnTo>
                  <a:lnTo>
                    <a:pt x="16510" y="16510"/>
                  </a:lnTo>
                  <a:lnTo>
                    <a:pt x="6774180" y="16510"/>
                  </a:lnTo>
                  <a:lnTo>
                    <a:pt x="6774180" y="1461770"/>
                  </a:lnTo>
                  <a:lnTo>
                    <a:pt x="6791960" y="1461770"/>
                  </a:lnTo>
                  <a:lnTo>
                    <a:pt x="6791960" y="16510"/>
                  </a:lnTo>
                  <a:lnTo>
                    <a:pt x="6791960" y="0"/>
                  </a:lnTo>
                  <a:close/>
                </a:path>
              </a:pathLst>
            </a:custGeom>
            <a:solidFill>
              <a:srgbClr val="B8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92530" y="1192529"/>
              <a:ext cx="6757670" cy="4471670"/>
            </a:xfrm>
            <a:custGeom>
              <a:avLst/>
              <a:gdLst/>
              <a:ahLst/>
              <a:cxnLst/>
              <a:rect l="l" t="t" r="r" b="b"/>
              <a:pathLst>
                <a:path w="6757670" h="4471670">
                  <a:moveTo>
                    <a:pt x="6757670" y="2636520"/>
                  </a:moveTo>
                  <a:lnTo>
                    <a:pt x="6741160" y="2636520"/>
                  </a:lnTo>
                  <a:lnTo>
                    <a:pt x="6741160" y="4455160"/>
                  </a:lnTo>
                  <a:lnTo>
                    <a:pt x="17780" y="4455160"/>
                  </a:lnTo>
                  <a:lnTo>
                    <a:pt x="17780" y="2636520"/>
                  </a:lnTo>
                  <a:lnTo>
                    <a:pt x="0" y="2636520"/>
                  </a:lnTo>
                  <a:lnTo>
                    <a:pt x="0" y="4455160"/>
                  </a:lnTo>
                  <a:lnTo>
                    <a:pt x="0" y="4471670"/>
                  </a:lnTo>
                  <a:lnTo>
                    <a:pt x="6757670" y="4471670"/>
                  </a:lnTo>
                  <a:lnTo>
                    <a:pt x="6757670" y="4455160"/>
                  </a:lnTo>
                  <a:lnTo>
                    <a:pt x="6757670" y="2636520"/>
                  </a:lnTo>
                  <a:close/>
                </a:path>
                <a:path w="6757670" h="4471670">
                  <a:moveTo>
                    <a:pt x="67576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445260"/>
                  </a:lnTo>
                  <a:lnTo>
                    <a:pt x="17780" y="1445260"/>
                  </a:lnTo>
                  <a:lnTo>
                    <a:pt x="17780" y="17780"/>
                  </a:lnTo>
                  <a:lnTo>
                    <a:pt x="6741160" y="17780"/>
                  </a:lnTo>
                  <a:lnTo>
                    <a:pt x="6741160" y="1445260"/>
                  </a:lnTo>
                  <a:lnTo>
                    <a:pt x="6757670" y="1445260"/>
                  </a:lnTo>
                  <a:lnTo>
                    <a:pt x="6757670" y="17780"/>
                  </a:lnTo>
                  <a:lnTo>
                    <a:pt x="6757670" y="0"/>
                  </a:lnTo>
                  <a:close/>
                </a:path>
              </a:pathLst>
            </a:custGeom>
            <a:solidFill>
              <a:srgbClr val="B7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10310" y="1210309"/>
              <a:ext cx="6723380" cy="4437380"/>
            </a:xfrm>
            <a:custGeom>
              <a:avLst/>
              <a:gdLst/>
              <a:ahLst/>
              <a:cxnLst/>
              <a:rect l="l" t="t" r="r" b="b"/>
              <a:pathLst>
                <a:path w="6723380" h="4437380">
                  <a:moveTo>
                    <a:pt x="6723380" y="2618740"/>
                  </a:moveTo>
                  <a:lnTo>
                    <a:pt x="6706870" y="2618740"/>
                  </a:lnTo>
                  <a:lnTo>
                    <a:pt x="6706870" y="4420870"/>
                  </a:lnTo>
                  <a:lnTo>
                    <a:pt x="16510" y="4420870"/>
                  </a:lnTo>
                  <a:lnTo>
                    <a:pt x="16510" y="2618740"/>
                  </a:lnTo>
                  <a:lnTo>
                    <a:pt x="0" y="2618740"/>
                  </a:lnTo>
                  <a:lnTo>
                    <a:pt x="0" y="4420870"/>
                  </a:lnTo>
                  <a:lnTo>
                    <a:pt x="0" y="4437380"/>
                  </a:lnTo>
                  <a:lnTo>
                    <a:pt x="6723380" y="4437380"/>
                  </a:lnTo>
                  <a:lnTo>
                    <a:pt x="6723380" y="4420882"/>
                  </a:lnTo>
                  <a:lnTo>
                    <a:pt x="6723380" y="2618740"/>
                  </a:lnTo>
                  <a:close/>
                </a:path>
                <a:path w="6723380" h="4437380">
                  <a:moveTo>
                    <a:pt x="67233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27480"/>
                  </a:lnTo>
                  <a:lnTo>
                    <a:pt x="16510" y="1427480"/>
                  </a:lnTo>
                  <a:lnTo>
                    <a:pt x="16510" y="16510"/>
                  </a:lnTo>
                  <a:lnTo>
                    <a:pt x="6706870" y="16510"/>
                  </a:lnTo>
                  <a:lnTo>
                    <a:pt x="6706870" y="1427480"/>
                  </a:lnTo>
                  <a:lnTo>
                    <a:pt x="6723380" y="1427480"/>
                  </a:lnTo>
                  <a:lnTo>
                    <a:pt x="6723380" y="16510"/>
                  </a:lnTo>
                  <a:lnTo>
                    <a:pt x="6723380" y="0"/>
                  </a:lnTo>
                  <a:close/>
                </a:path>
              </a:pathLst>
            </a:custGeom>
            <a:solidFill>
              <a:srgbClr val="B6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26820" y="1226819"/>
              <a:ext cx="6690359" cy="4404360"/>
            </a:xfrm>
            <a:custGeom>
              <a:avLst/>
              <a:gdLst/>
              <a:ahLst/>
              <a:cxnLst/>
              <a:rect l="l" t="t" r="r" b="b"/>
              <a:pathLst>
                <a:path w="6690359" h="4404360">
                  <a:moveTo>
                    <a:pt x="6690360" y="2602230"/>
                  </a:moveTo>
                  <a:lnTo>
                    <a:pt x="6673850" y="2602230"/>
                  </a:lnTo>
                  <a:lnTo>
                    <a:pt x="6673850" y="4387850"/>
                  </a:lnTo>
                  <a:lnTo>
                    <a:pt x="16510" y="4387850"/>
                  </a:lnTo>
                  <a:lnTo>
                    <a:pt x="16510" y="2602230"/>
                  </a:lnTo>
                  <a:lnTo>
                    <a:pt x="0" y="2602230"/>
                  </a:lnTo>
                  <a:lnTo>
                    <a:pt x="0" y="4387850"/>
                  </a:lnTo>
                  <a:lnTo>
                    <a:pt x="0" y="4404360"/>
                  </a:lnTo>
                  <a:lnTo>
                    <a:pt x="6690360" y="4404360"/>
                  </a:lnTo>
                  <a:lnTo>
                    <a:pt x="6690360" y="4387862"/>
                  </a:lnTo>
                  <a:lnTo>
                    <a:pt x="6690360" y="2602230"/>
                  </a:lnTo>
                  <a:close/>
                </a:path>
                <a:path w="6690359" h="4404360">
                  <a:moveTo>
                    <a:pt x="66903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10970"/>
                  </a:lnTo>
                  <a:lnTo>
                    <a:pt x="16510" y="1410970"/>
                  </a:lnTo>
                  <a:lnTo>
                    <a:pt x="16510" y="16510"/>
                  </a:lnTo>
                  <a:lnTo>
                    <a:pt x="6673850" y="16510"/>
                  </a:lnTo>
                  <a:lnTo>
                    <a:pt x="6673850" y="1410970"/>
                  </a:lnTo>
                  <a:lnTo>
                    <a:pt x="6690360" y="1410970"/>
                  </a:lnTo>
                  <a:lnTo>
                    <a:pt x="6690360" y="16510"/>
                  </a:lnTo>
                  <a:lnTo>
                    <a:pt x="6690360" y="0"/>
                  </a:lnTo>
                  <a:close/>
                </a:path>
              </a:pathLst>
            </a:custGeom>
            <a:solidFill>
              <a:srgbClr val="B5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43330" y="1243329"/>
              <a:ext cx="6657340" cy="4371340"/>
            </a:xfrm>
            <a:custGeom>
              <a:avLst/>
              <a:gdLst/>
              <a:ahLst/>
              <a:cxnLst/>
              <a:rect l="l" t="t" r="r" b="b"/>
              <a:pathLst>
                <a:path w="6657340" h="4371340">
                  <a:moveTo>
                    <a:pt x="6657340" y="2585720"/>
                  </a:moveTo>
                  <a:lnTo>
                    <a:pt x="6639560" y="2585720"/>
                  </a:lnTo>
                  <a:lnTo>
                    <a:pt x="6639560" y="4353560"/>
                  </a:lnTo>
                  <a:lnTo>
                    <a:pt x="16510" y="4353560"/>
                  </a:lnTo>
                  <a:lnTo>
                    <a:pt x="16510" y="2585720"/>
                  </a:lnTo>
                  <a:lnTo>
                    <a:pt x="0" y="2585720"/>
                  </a:lnTo>
                  <a:lnTo>
                    <a:pt x="0" y="4353560"/>
                  </a:lnTo>
                  <a:lnTo>
                    <a:pt x="0" y="4371340"/>
                  </a:lnTo>
                  <a:lnTo>
                    <a:pt x="6657340" y="4371340"/>
                  </a:lnTo>
                  <a:lnTo>
                    <a:pt x="6657340" y="4353560"/>
                  </a:lnTo>
                  <a:lnTo>
                    <a:pt x="6657340" y="2585720"/>
                  </a:lnTo>
                  <a:close/>
                </a:path>
                <a:path w="6657340" h="4371340">
                  <a:moveTo>
                    <a:pt x="66573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94460"/>
                  </a:lnTo>
                  <a:lnTo>
                    <a:pt x="16510" y="1394460"/>
                  </a:lnTo>
                  <a:lnTo>
                    <a:pt x="16510" y="16510"/>
                  </a:lnTo>
                  <a:lnTo>
                    <a:pt x="6639560" y="16510"/>
                  </a:lnTo>
                  <a:lnTo>
                    <a:pt x="6639560" y="1394460"/>
                  </a:lnTo>
                  <a:lnTo>
                    <a:pt x="6657340" y="1394460"/>
                  </a:lnTo>
                  <a:lnTo>
                    <a:pt x="6657340" y="16510"/>
                  </a:lnTo>
                  <a:lnTo>
                    <a:pt x="6657340" y="0"/>
                  </a:lnTo>
                  <a:close/>
                </a:path>
              </a:pathLst>
            </a:custGeom>
            <a:solidFill>
              <a:srgbClr val="B4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59840" y="1259839"/>
              <a:ext cx="6623050" cy="4337050"/>
            </a:xfrm>
            <a:custGeom>
              <a:avLst/>
              <a:gdLst/>
              <a:ahLst/>
              <a:cxnLst/>
              <a:rect l="l" t="t" r="r" b="b"/>
              <a:pathLst>
                <a:path w="6623050" h="4337050">
                  <a:moveTo>
                    <a:pt x="6623050" y="2569210"/>
                  </a:moveTo>
                  <a:lnTo>
                    <a:pt x="6606540" y="2569210"/>
                  </a:lnTo>
                  <a:lnTo>
                    <a:pt x="6606540" y="4320540"/>
                  </a:lnTo>
                  <a:lnTo>
                    <a:pt x="17780" y="4320540"/>
                  </a:lnTo>
                  <a:lnTo>
                    <a:pt x="17780" y="2569210"/>
                  </a:lnTo>
                  <a:lnTo>
                    <a:pt x="0" y="2569210"/>
                  </a:lnTo>
                  <a:lnTo>
                    <a:pt x="0" y="4320540"/>
                  </a:lnTo>
                  <a:lnTo>
                    <a:pt x="0" y="4337050"/>
                  </a:lnTo>
                  <a:lnTo>
                    <a:pt x="6623050" y="4337050"/>
                  </a:lnTo>
                  <a:lnTo>
                    <a:pt x="6623050" y="4320552"/>
                  </a:lnTo>
                  <a:lnTo>
                    <a:pt x="6623050" y="2569210"/>
                  </a:lnTo>
                  <a:close/>
                </a:path>
                <a:path w="6623050" h="4337050">
                  <a:moveTo>
                    <a:pt x="66230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377950"/>
                  </a:lnTo>
                  <a:lnTo>
                    <a:pt x="17780" y="1377950"/>
                  </a:lnTo>
                  <a:lnTo>
                    <a:pt x="17780" y="17780"/>
                  </a:lnTo>
                  <a:lnTo>
                    <a:pt x="6606540" y="17780"/>
                  </a:lnTo>
                  <a:lnTo>
                    <a:pt x="6606540" y="1377950"/>
                  </a:lnTo>
                  <a:lnTo>
                    <a:pt x="6623050" y="1377950"/>
                  </a:lnTo>
                  <a:lnTo>
                    <a:pt x="6623050" y="17780"/>
                  </a:lnTo>
                  <a:lnTo>
                    <a:pt x="6623050" y="0"/>
                  </a:lnTo>
                  <a:close/>
                </a:path>
              </a:pathLst>
            </a:custGeom>
            <a:solidFill>
              <a:srgbClr val="B3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77620" y="1277619"/>
              <a:ext cx="6588759" cy="4302760"/>
            </a:xfrm>
            <a:custGeom>
              <a:avLst/>
              <a:gdLst/>
              <a:ahLst/>
              <a:cxnLst/>
              <a:rect l="l" t="t" r="r" b="b"/>
              <a:pathLst>
                <a:path w="6588759" h="4302760">
                  <a:moveTo>
                    <a:pt x="6588760" y="2551430"/>
                  </a:moveTo>
                  <a:lnTo>
                    <a:pt x="6572250" y="2551430"/>
                  </a:lnTo>
                  <a:lnTo>
                    <a:pt x="6572250" y="4286250"/>
                  </a:lnTo>
                  <a:lnTo>
                    <a:pt x="16510" y="4286250"/>
                  </a:lnTo>
                  <a:lnTo>
                    <a:pt x="16510" y="2551430"/>
                  </a:lnTo>
                  <a:lnTo>
                    <a:pt x="0" y="2551430"/>
                  </a:lnTo>
                  <a:lnTo>
                    <a:pt x="0" y="4286250"/>
                  </a:lnTo>
                  <a:lnTo>
                    <a:pt x="0" y="4302760"/>
                  </a:lnTo>
                  <a:lnTo>
                    <a:pt x="6588760" y="4302760"/>
                  </a:lnTo>
                  <a:lnTo>
                    <a:pt x="6588760" y="4286262"/>
                  </a:lnTo>
                  <a:lnTo>
                    <a:pt x="6588760" y="2551430"/>
                  </a:lnTo>
                  <a:close/>
                </a:path>
                <a:path w="6588759" h="4302760">
                  <a:moveTo>
                    <a:pt x="65887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60170"/>
                  </a:lnTo>
                  <a:lnTo>
                    <a:pt x="16510" y="1360170"/>
                  </a:lnTo>
                  <a:lnTo>
                    <a:pt x="16510" y="16510"/>
                  </a:lnTo>
                  <a:lnTo>
                    <a:pt x="6572250" y="16510"/>
                  </a:lnTo>
                  <a:lnTo>
                    <a:pt x="6572250" y="1360170"/>
                  </a:lnTo>
                  <a:lnTo>
                    <a:pt x="6588760" y="1360170"/>
                  </a:lnTo>
                  <a:lnTo>
                    <a:pt x="6588760" y="16510"/>
                  </a:lnTo>
                  <a:lnTo>
                    <a:pt x="6588760" y="0"/>
                  </a:lnTo>
                  <a:close/>
                </a:path>
              </a:pathLst>
            </a:custGeom>
            <a:solidFill>
              <a:srgbClr val="B2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94130" y="1294129"/>
              <a:ext cx="6555740" cy="4269740"/>
            </a:xfrm>
            <a:custGeom>
              <a:avLst/>
              <a:gdLst/>
              <a:ahLst/>
              <a:cxnLst/>
              <a:rect l="l" t="t" r="r" b="b"/>
              <a:pathLst>
                <a:path w="6555740" h="4269740">
                  <a:moveTo>
                    <a:pt x="6555740" y="2534920"/>
                  </a:moveTo>
                  <a:lnTo>
                    <a:pt x="6539230" y="2534920"/>
                  </a:lnTo>
                  <a:lnTo>
                    <a:pt x="6539230" y="4253230"/>
                  </a:lnTo>
                  <a:lnTo>
                    <a:pt x="16510" y="4253230"/>
                  </a:lnTo>
                  <a:lnTo>
                    <a:pt x="16510" y="2534920"/>
                  </a:lnTo>
                  <a:lnTo>
                    <a:pt x="0" y="2534920"/>
                  </a:lnTo>
                  <a:lnTo>
                    <a:pt x="0" y="4253230"/>
                  </a:lnTo>
                  <a:lnTo>
                    <a:pt x="0" y="4269740"/>
                  </a:lnTo>
                  <a:lnTo>
                    <a:pt x="6555740" y="4269740"/>
                  </a:lnTo>
                  <a:lnTo>
                    <a:pt x="6555740" y="4253242"/>
                  </a:lnTo>
                  <a:lnTo>
                    <a:pt x="6555740" y="2534920"/>
                  </a:lnTo>
                  <a:close/>
                </a:path>
                <a:path w="6555740" h="4269740">
                  <a:moveTo>
                    <a:pt x="65557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43660"/>
                  </a:lnTo>
                  <a:lnTo>
                    <a:pt x="16510" y="1343660"/>
                  </a:lnTo>
                  <a:lnTo>
                    <a:pt x="16510" y="16510"/>
                  </a:lnTo>
                  <a:lnTo>
                    <a:pt x="6539230" y="16510"/>
                  </a:lnTo>
                  <a:lnTo>
                    <a:pt x="6539230" y="1343660"/>
                  </a:lnTo>
                  <a:lnTo>
                    <a:pt x="6555740" y="1343660"/>
                  </a:lnTo>
                  <a:lnTo>
                    <a:pt x="6555740" y="16510"/>
                  </a:lnTo>
                  <a:lnTo>
                    <a:pt x="6555740" y="0"/>
                  </a:lnTo>
                  <a:close/>
                </a:path>
              </a:pathLst>
            </a:custGeom>
            <a:solidFill>
              <a:srgbClr val="B1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10640" y="1310639"/>
              <a:ext cx="6522720" cy="4236720"/>
            </a:xfrm>
            <a:custGeom>
              <a:avLst/>
              <a:gdLst/>
              <a:ahLst/>
              <a:cxnLst/>
              <a:rect l="l" t="t" r="r" b="b"/>
              <a:pathLst>
                <a:path w="6522720" h="4236720">
                  <a:moveTo>
                    <a:pt x="6522720" y="2518410"/>
                  </a:moveTo>
                  <a:lnTo>
                    <a:pt x="6504940" y="2518410"/>
                  </a:lnTo>
                  <a:lnTo>
                    <a:pt x="6504940" y="4218940"/>
                  </a:lnTo>
                  <a:lnTo>
                    <a:pt x="16510" y="4218940"/>
                  </a:lnTo>
                  <a:lnTo>
                    <a:pt x="16510" y="2518410"/>
                  </a:lnTo>
                  <a:lnTo>
                    <a:pt x="0" y="2518410"/>
                  </a:lnTo>
                  <a:lnTo>
                    <a:pt x="0" y="4218940"/>
                  </a:lnTo>
                  <a:lnTo>
                    <a:pt x="0" y="4236720"/>
                  </a:lnTo>
                  <a:lnTo>
                    <a:pt x="6522720" y="4236720"/>
                  </a:lnTo>
                  <a:lnTo>
                    <a:pt x="6522720" y="4218952"/>
                  </a:lnTo>
                  <a:lnTo>
                    <a:pt x="6522720" y="2518410"/>
                  </a:lnTo>
                  <a:close/>
                </a:path>
                <a:path w="6522720" h="4236720">
                  <a:moveTo>
                    <a:pt x="65227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27150"/>
                  </a:lnTo>
                  <a:lnTo>
                    <a:pt x="16510" y="1327150"/>
                  </a:lnTo>
                  <a:lnTo>
                    <a:pt x="16510" y="16510"/>
                  </a:lnTo>
                  <a:lnTo>
                    <a:pt x="6504940" y="16510"/>
                  </a:lnTo>
                  <a:lnTo>
                    <a:pt x="6504940" y="1327150"/>
                  </a:lnTo>
                  <a:lnTo>
                    <a:pt x="6522720" y="1327150"/>
                  </a:lnTo>
                  <a:lnTo>
                    <a:pt x="6522720" y="16510"/>
                  </a:lnTo>
                  <a:lnTo>
                    <a:pt x="6522720" y="0"/>
                  </a:lnTo>
                  <a:close/>
                </a:path>
              </a:pathLst>
            </a:custGeom>
            <a:solidFill>
              <a:srgbClr val="B0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27150" y="1327149"/>
              <a:ext cx="6488430" cy="4202430"/>
            </a:xfrm>
            <a:custGeom>
              <a:avLst/>
              <a:gdLst/>
              <a:ahLst/>
              <a:cxnLst/>
              <a:rect l="l" t="t" r="r" b="b"/>
              <a:pathLst>
                <a:path w="6488430" h="4202430">
                  <a:moveTo>
                    <a:pt x="6488430" y="2501900"/>
                  </a:moveTo>
                  <a:lnTo>
                    <a:pt x="6471920" y="2501900"/>
                  </a:lnTo>
                  <a:lnTo>
                    <a:pt x="6471920" y="4185920"/>
                  </a:lnTo>
                  <a:lnTo>
                    <a:pt x="16510" y="4185920"/>
                  </a:lnTo>
                  <a:lnTo>
                    <a:pt x="16510" y="2501900"/>
                  </a:lnTo>
                  <a:lnTo>
                    <a:pt x="0" y="2501900"/>
                  </a:lnTo>
                  <a:lnTo>
                    <a:pt x="0" y="4185920"/>
                  </a:lnTo>
                  <a:lnTo>
                    <a:pt x="0" y="4202430"/>
                  </a:lnTo>
                  <a:lnTo>
                    <a:pt x="6488430" y="4202430"/>
                  </a:lnTo>
                  <a:lnTo>
                    <a:pt x="6488430" y="4185932"/>
                  </a:lnTo>
                  <a:lnTo>
                    <a:pt x="6488430" y="2501900"/>
                  </a:lnTo>
                  <a:close/>
                </a:path>
                <a:path w="6488430" h="4202430">
                  <a:moveTo>
                    <a:pt x="648843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10640"/>
                  </a:lnTo>
                  <a:lnTo>
                    <a:pt x="16510" y="1310640"/>
                  </a:lnTo>
                  <a:lnTo>
                    <a:pt x="16510" y="16510"/>
                  </a:lnTo>
                  <a:lnTo>
                    <a:pt x="6471920" y="16510"/>
                  </a:lnTo>
                  <a:lnTo>
                    <a:pt x="6471920" y="1310640"/>
                  </a:lnTo>
                  <a:lnTo>
                    <a:pt x="6488430" y="1310640"/>
                  </a:lnTo>
                  <a:lnTo>
                    <a:pt x="6488430" y="16510"/>
                  </a:lnTo>
                  <a:lnTo>
                    <a:pt x="6488430" y="0"/>
                  </a:lnTo>
                  <a:close/>
                </a:path>
              </a:pathLst>
            </a:custGeom>
            <a:solidFill>
              <a:srgbClr val="AF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43660" y="1343659"/>
              <a:ext cx="6455410" cy="4169410"/>
            </a:xfrm>
            <a:custGeom>
              <a:avLst/>
              <a:gdLst/>
              <a:ahLst/>
              <a:cxnLst/>
              <a:rect l="l" t="t" r="r" b="b"/>
              <a:pathLst>
                <a:path w="6455409" h="4169410">
                  <a:moveTo>
                    <a:pt x="6455410" y="2485390"/>
                  </a:moveTo>
                  <a:lnTo>
                    <a:pt x="6438900" y="2485390"/>
                  </a:lnTo>
                  <a:lnTo>
                    <a:pt x="6438900" y="4152900"/>
                  </a:lnTo>
                  <a:lnTo>
                    <a:pt x="17780" y="4152900"/>
                  </a:lnTo>
                  <a:lnTo>
                    <a:pt x="17780" y="2485390"/>
                  </a:lnTo>
                  <a:lnTo>
                    <a:pt x="0" y="2485390"/>
                  </a:lnTo>
                  <a:lnTo>
                    <a:pt x="0" y="4152900"/>
                  </a:lnTo>
                  <a:lnTo>
                    <a:pt x="0" y="4169410"/>
                  </a:lnTo>
                  <a:lnTo>
                    <a:pt x="6455410" y="4169410"/>
                  </a:lnTo>
                  <a:lnTo>
                    <a:pt x="6455410" y="4152912"/>
                  </a:lnTo>
                  <a:lnTo>
                    <a:pt x="6455410" y="2485390"/>
                  </a:lnTo>
                  <a:close/>
                </a:path>
                <a:path w="6455409" h="4169410">
                  <a:moveTo>
                    <a:pt x="64554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294130"/>
                  </a:lnTo>
                  <a:lnTo>
                    <a:pt x="17780" y="1294130"/>
                  </a:lnTo>
                  <a:lnTo>
                    <a:pt x="17780" y="17780"/>
                  </a:lnTo>
                  <a:lnTo>
                    <a:pt x="6438900" y="17780"/>
                  </a:lnTo>
                  <a:lnTo>
                    <a:pt x="6438900" y="1294130"/>
                  </a:lnTo>
                  <a:lnTo>
                    <a:pt x="6455410" y="1294130"/>
                  </a:lnTo>
                  <a:lnTo>
                    <a:pt x="6455410" y="17780"/>
                  </a:lnTo>
                  <a:lnTo>
                    <a:pt x="6455410" y="0"/>
                  </a:lnTo>
                  <a:close/>
                </a:path>
              </a:pathLst>
            </a:custGeom>
            <a:solidFill>
              <a:srgbClr val="AE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61440" y="1361439"/>
              <a:ext cx="6421120" cy="4135120"/>
            </a:xfrm>
            <a:custGeom>
              <a:avLst/>
              <a:gdLst/>
              <a:ahLst/>
              <a:cxnLst/>
              <a:rect l="l" t="t" r="r" b="b"/>
              <a:pathLst>
                <a:path w="6421120" h="4135120">
                  <a:moveTo>
                    <a:pt x="6421120" y="2467610"/>
                  </a:moveTo>
                  <a:lnTo>
                    <a:pt x="6404610" y="2467610"/>
                  </a:lnTo>
                  <a:lnTo>
                    <a:pt x="6404610" y="4118610"/>
                  </a:lnTo>
                  <a:lnTo>
                    <a:pt x="16510" y="4118610"/>
                  </a:lnTo>
                  <a:lnTo>
                    <a:pt x="16510" y="2467610"/>
                  </a:lnTo>
                  <a:lnTo>
                    <a:pt x="0" y="2467610"/>
                  </a:lnTo>
                  <a:lnTo>
                    <a:pt x="0" y="4118610"/>
                  </a:lnTo>
                  <a:lnTo>
                    <a:pt x="0" y="4135120"/>
                  </a:lnTo>
                  <a:lnTo>
                    <a:pt x="6421120" y="4135120"/>
                  </a:lnTo>
                  <a:lnTo>
                    <a:pt x="6421120" y="4118610"/>
                  </a:lnTo>
                  <a:lnTo>
                    <a:pt x="6421120" y="2467610"/>
                  </a:lnTo>
                  <a:close/>
                </a:path>
                <a:path w="6421120" h="4135120">
                  <a:moveTo>
                    <a:pt x="64211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76350"/>
                  </a:lnTo>
                  <a:lnTo>
                    <a:pt x="16510" y="1276350"/>
                  </a:lnTo>
                  <a:lnTo>
                    <a:pt x="16510" y="16510"/>
                  </a:lnTo>
                  <a:lnTo>
                    <a:pt x="6404610" y="16510"/>
                  </a:lnTo>
                  <a:lnTo>
                    <a:pt x="6404610" y="1276350"/>
                  </a:lnTo>
                  <a:lnTo>
                    <a:pt x="6421120" y="1276350"/>
                  </a:lnTo>
                  <a:lnTo>
                    <a:pt x="6421120" y="16510"/>
                  </a:lnTo>
                  <a:lnTo>
                    <a:pt x="6421120" y="0"/>
                  </a:lnTo>
                  <a:close/>
                </a:path>
              </a:pathLst>
            </a:custGeom>
            <a:solidFill>
              <a:srgbClr val="AD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77950" y="1377949"/>
              <a:ext cx="6388100" cy="4102100"/>
            </a:xfrm>
            <a:custGeom>
              <a:avLst/>
              <a:gdLst/>
              <a:ahLst/>
              <a:cxnLst/>
              <a:rect l="l" t="t" r="r" b="b"/>
              <a:pathLst>
                <a:path w="6388100" h="4102100">
                  <a:moveTo>
                    <a:pt x="6388100" y="2451100"/>
                  </a:moveTo>
                  <a:lnTo>
                    <a:pt x="6371590" y="2451100"/>
                  </a:lnTo>
                  <a:lnTo>
                    <a:pt x="6371590" y="4085590"/>
                  </a:lnTo>
                  <a:lnTo>
                    <a:pt x="16510" y="4085590"/>
                  </a:lnTo>
                  <a:lnTo>
                    <a:pt x="16510" y="2451100"/>
                  </a:lnTo>
                  <a:lnTo>
                    <a:pt x="0" y="2451100"/>
                  </a:lnTo>
                  <a:lnTo>
                    <a:pt x="0" y="4085590"/>
                  </a:lnTo>
                  <a:lnTo>
                    <a:pt x="0" y="4102100"/>
                  </a:lnTo>
                  <a:lnTo>
                    <a:pt x="6388100" y="4102100"/>
                  </a:lnTo>
                  <a:lnTo>
                    <a:pt x="6388100" y="4085602"/>
                  </a:lnTo>
                  <a:lnTo>
                    <a:pt x="6388100" y="2451100"/>
                  </a:lnTo>
                  <a:close/>
                </a:path>
                <a:path w="6388100" h="4102100">
                  <a:moveTo>
                    <a:pt x="63881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59840"/>
                  </a:lnTo>
                  <a:lnTo>
                    <a:pt x="16510" y="1259840"/>
                  </a:lnTo>
                  <a:lnTo>
                    <a:pt x="16510" y="16510"/>
                  </a:lnTo>
                  <a:lnTo>
                    <a:pt x="6371590" y="16510"/>
                  </a:lnTo>
                  <a:lnTo>
                    <a:pt x="6371590" y="1259840"/>
                  </a:lnTo>
                  <a:lnTo>
                    <a:pt x="6388100" y="1259840"/>
                  </a:lnTo>
                  <a:lnTo>
                    <a:pt x="6388100" y="16510"/>
                  </a:lnTo>
                  <a:lnTo>
                    <a:pt x="6388100" y="0"/>
                  </a:lnTo>
                  <a:close/>
                </a:path>
              </a:pathLst>
            </a:custGeom>
            <a:solidFill>
              <a:srgbClr val="AC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94460" y="1394459"/>
              <a:ext cx="6355080" cy="4069079"/>
            </a:xfrm>
            <a:custGeom>
              <a:avLst/>
              <a:gdLst/>
              <a:ahLst/>
              <a:cxnLst/>
              <a:rect l="l" t="t" r="r" b="b"/>
              <a:pathLst>
                <a:path w="6355080" h="4069079">
                  <a:moveTo>
                    <a:pt x="6355080" y="2434590"/>
                  </a:moveTo>
                  <a:lnTo>
                    <a:pt x="6337300" y="2434590"/>
                  </a:lnTo>
                  <a:lnTo>
                    <a:pt x="6337300" y="4051300"/>
                  </a:lnTo>
                  <a:lnTo>
                    <a:pt x="16510" y="4051300"/>
                  </a:lnTo>
                  <a:lnTo>
                    <a:pt x="16510" y="2434590"/>
                  </a:lnTo>
                  <a:lnTo>
                    <a:pt x="0" y="2434590"/>
                  </a:lnTo>
                  <a:lnTo>
                    <a:pt x="0" y="4051300"/>
                  </a:lnTo>
                  <a:lnTo>
                    <a:pt x="0" y="4069080"/>
                  </a:lnTo>
                  <a:lnTo>
                    <a:pt x="6355080" y="4069080"/>
                  </a:lnTo>
                  <a:lnTo>
                    <a:pt x="6355080" y="4051312"/>
                  </a:lnTo>
                  <a:lnTo>
                    <a:pt x="6355080" y="2434590"/>
                  </a:lnTo>
                  <a:close/>
                </a:path>
                <a:path w="6355080" h="4069079">
                  <a:moveTo>
                    <a:pt x="63550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43330"/>
                  </a:lnTo>
                  <a:lnTo>
                    <a:pt x="16510" y="1243330"/>
                  </a:lnTo>
                  <a:lnTo>
                    <a:pt x="16510" y="16510"/>
                  </a:lnTo>
                  <a:lnTo>
                    <a:pt x="6337300" y="16510"/>
                  </a:lnTo>
                  <a:lnTo>
                    <a:pt x="6337300" y="1243330"/>
                  </a:lnTo>
                  <a:lnTo>
                    <a:pt x="6355080" y="1243330"/>
                  </a:lnTo>
                  <a:lnTo>
                    <a:pt x="6355080" y="16510"/>
                  </a:lnTo>
                  <a:lnTo>
                    <a:pt x="6355080" y="0"/>
                  </a:lnTo>
                  <a:close/>
                </a:path>
              </a:pathLst>
            </a:custGeom>
            <a:solidFill>
              <a:srgbClr val="AB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10970" y="1410969"/>
              <a:ext cx="6320790" cy="4034790"/>
            </a:xfrm>
            <a:custGeom>
              <a:avLst/>
              <a:gdLst/>
              <a:ahLst/>
              <a:cxnLst/>
              <a:rect l="l" t="t" r="r" b="b"/>
              <a:pathLst>
                <a:path w="6320790" h="4034790">
                  <a:moveTo>
                    <a:pt x="6320790" y="2418080"/>
                  </a:moveTo>
                  <a:lnTo>
                    <a:pt x="6304280" y="2418080"/>
                  </a:lnTo>
                  <a:lnTo>
                    <a:pt x="6304280" y="4018280"/>
                  </a:lnTo>
                  <a:lnTo>
                    <a:pt x="17780" y="4018280"/>
                  </a:lnTo>
                  <a:lnTo>
                    <a:pt x="17780" y="2418080"/>
                  </a:lnTo>
                  <a:lnTo>
                    <a:pt x="0" y="2418080"/>
                  </a:lnTo>
                  <a:lnTo>
                    <a:pt x="0" y="4018280"/>
                  </a:lnTo>
                  <a:lnTo>
                    <a:pt x="0" y="4034790"/>
                  </a:lnTo>
                  <a:lnTo>
                    <a:pt x="6320790" y="4034790"/>
                  </a:lnTo>
                  <a:lnTo>
                    <a:pt x="6320790" y="4018280"/>
                  </a:lnTo>
                  <a:lnTo>
                    <a:pt x="6320790" y="2418080"/>
                  </a:lnTo>
                  <a:close/>
                </a:path>
                <a:path w="6320790" h="4034790">
                  <a:moveTo>
                    <a:pt x="63207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226820"/>
                  </a:lnTo>
                  <a:lnTo>
                    <a:pt x="17780" y="1226820"/>
                  </a:lnTo>
                  <a:lnTo>
                    <a:pt x="17780" y="17780"/>
                  </a:lnTo>
                  <a:lnTo>
                    <a:pt x="6304280" y="17780"/>
                  </a:lnTo>
                  <a:lnTo>
                    <a:pt x="6304280" y="1226820"/>
                  </a:lnTo>
                  <a:lnTo>
                    <a:pt x="6320790" y="1226820"/>
                  </a:lnTo>
                  <a:lnTo>
                    <a:pt x="6320790" y="17780"/>
                  </a:lnTo>
                  <a:lnTo>
                    <a:pt x="6320790" y="0"/>
                  </a:lnTo>
                  <a:close/>
                </a:path>
              </a:pathLst>
            </a:custGeom>
            <a:solidFill>
              <a:srgbClr val="AA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28750" y="1428749"/>
              <a:ext cx="6286500" cy="4000500"/>
            </a:xfrm>
            <a:custGeom>
              <a:avLst/>
              <a:gdLst/>
              <a:ahLst/>
              <a:cxnLst/>
              <a:rect l="l" t="t" r="r" b="b"/>
              <a:pathLst>
                <a:path w="6286500" h="4000500">
                  <a:moveTo>
                    <a:pt x="6286500" y="2400300"/>
                  </a:moveTo>
                  <a:lnTo>
                    <a:pt x="6269990" y="2400300"/>
                  </a:lnTo>
                  <a:lnTo>
                    <a:pt x="6269990" y="3983990"/>
                  </a:lnTo>
                  <a:lnTo>
                    <a:pt x="16510" y="3983990"/>
                  </a:lnTo>
                  <a:lnTo>
                    <a:pt x="16510" y="2400300"/>
                  </a:lnTo>
                  <a:lnTo>
                    <a:pt x="0" y="2400300"/>
                  </a:lnTo>
                  <a:lnTo>
                    <a:pt x="0" y="3983990"/>
                  </a:lnTo>
                  <a:lnTo>
                    <a:pt x="0" y="4000500"/>
                  </a:lnTo>
                  <a:lnTo>
                    <a:pt x="6286500" y="4000500"/>
                  </a:lnTo>
                  <a:lnTo>
                    <a:pt x="6286500" y="3983990"/>
                  </a:lnTo>
                  <a:lnTo>
                    <a:pt x="6286500" y="2400300"/>
                  </a:lnTo>
                  <a:close/>
                </a:path>
                <a:path w="6286500" h="4000500">
                  <a:moveTo>
                    <a:pt x="62865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209040"/>
                  </a:lnTo>
                  <a:lnTo>
                    <a:pt x="16510" y="1209040"/>
                  </a:lnTo>
                  <a:lnTo>
                    <a:pt x="16510" y="16510"/>
                  </a:lnTo>
                  <a:lnTo>
                    <a:pt x="6269990" y="16510"/>
                  </a:lnTo>
                  <a:lnTo>
                    <a:pt x="6269990" y="1209040"/>
                  </a:lnTo>
                  <a:lnTo>
                    <a:pt x="6286500" y="1209040"/>
                  </a:lnTo>
                  <a:lnTo>
                    <a:pt x="6286500" y="16510"/>
                  </a:lnTo>
                  <a:lnTo>
                    <a:pt x="6286500" y="0"/>
                  </a:lnTo>
                  <a:close/>
                </a:path>
              </a:pathLst>
            </a:custGeom>
            <a:solidFill>
              <a:srgbClr val="A9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45260" y="1445259"/>
              <a:ext cx="6253480" cy="3967479"/>
            </a:xfrm>
            <a:custGeom>
              <a:avLst/>
              <a:gdLst/>
              <a:ahLst/>
              <a:cxnLst/>
              <a:rect l="l" t="t" r="r" b="b"/>
              <a:pathLst>
                <a:path w="6253480" h="3967479">
                  <a:moveTo>
                    <a:pt x="6253480" y="2383790"/>
                  </a:moveTo>
                  <a:lnTo>
                    <a:pt x="6236970" y="2383790"/>
                  </a:lnTo>
                  <a:lnTo>
                    <a:pt x="6236970" y="3950970"/>
                  </a:lnTo>
                  <a:lnTo>
                    <a:pt x="16510" y="3950970"/>
                  </a:lnTo>
                  <a:lnTo>
                    <a:pt x="16510" y="2383790"/>
                  </a:lnTo>
                  <a:lnTo>
                    <a:pt x="0" y="2383790"/>
                  </a:lnTo>
                  <a:lnTo>
                    <a:pt x="0" y="3950970"/>
                  </a:lnTo>
                  <a:lnTo>
                    <a:pt x="0" y="3967480"/>
                  </a:lnTo>
                  <a:lnTo>
                    <a:pt x="6253480" y="3967480"/>
                  </a:lnTo>
                  <a:lnTo>
                    <a:pt x="6253480" y="3950970"/>
                  </a:lnTo>
                  <a:lnTo>
                    <a:pt x="6253480" y="2383790"/>
                  </a:lnTo>
                  <a:close/>
                </a:path>
                <a:path w="6253480" h="3967479">
                  <a:moveTo>
                    <a:pt x="62534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92530"/>
                  </a:lnTo>
                  <a:lnTo>
                    <a:pt x="16510" y="1192530"/>
                  </a:lnTo>
                  <a:lnTo>
                    <a:pt x="16510" y="16510"/>
                  </a:lnTo>
                  <a:lnTo>
                    <a:pt x="6236970" y="16510"/>
                  </a:lnTo>
                  <a:lnTo>
                    <a:pt x="6236970" y="1192530"/>
                  </a:lnTo>
                  <a:lnTo>
                    <a:pt x="6253480" y="1192530"/>
                  </a:lnTo>
                  <a:lnTo>
                    <a:pt x="6253480" y="16510"/>
                  </a:lnTo>
                  <a:lnTo>
                    <a:pt x="6253480" y="0"/>
                  </a:lnTo>
                  <a:close/>
                </a:path>
              </a:pathLst>
            </a:custGeom>
            <a:solidFill>
              <a:srgbClr val="A8B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61770" y="1461769"/>
              <a:ext cx="6220460" cy="3934460"/>
            </a:xfrm>
            <a:custGeom>
              <a:avLst/>
              <a:gdLst/>
              <a:ahLst/>
              <a:cxnLst/>
              <a:rect l="l" t="t" r="r" b="b"/>
              <a:pathLst>
                <a:path w="6220459" h="3934460">
                  <a:moveTo>
                    <a:pt x="6220460" y="2367280"/>
                  </a:moveTo>
                  <a:lnTo>
                    <a:pt x="6202680" y="2367280"/>
                  </a:lnTo>
                  <a:lnTo>
                    <a:pt x="6202680" y="3916680"/>
                  </a:lnTo>
                  <a:lnTo>
                    <a:pt x="16510" y="3916680"/>
                  </a:lnTo>
                  <a:lnTo>
                    <a:pt x="16510" y="2367280"/>
                  </a:lnTo>
                  <a:lnTo>
                    <a:pt x="0" y="2367280"/>
                  </a:lnTo>
                  <a:lnTo>
                    <a:pt x="0" y="3916680"/>
                  </a:lnTo>
                  <a:lnTo>
                    <a:pt x="0" y="3934460"/>
                  </a:lnTo>
                  <a:lnTo>
                    <a:pt x="6220460" y="3934460"/>
                  </a:lnTo>
                  <a:lnTo>
                    <a:pt x="6220460" y="3916680"/>
                  </a:lnTo>
                  <a:lnTo>
                    <a:pt x="6220460" y="2367280"/>
                  </a:lnTo>
                  <a:close/>
                </a:path>
                <a:path w="6220459" h="3934460">
                  <a:moveTo>
                    <a:pt x="62204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76020"/>
                  </a:lnTo>
                  <a:lnTo>
                    <a:pt x="16510" y="1176020"/>
                  </a:lnTo>
                  <a:lnTo>
                    <a:pt x="16510" y="16510"/>
                  </a:lnTo>
                  <a:lnTo>
                    <a:pt x="6202680" y="16510"/>
                  </a:lnTo>
                  <a:lnTo>
                    <a:pt x="6202680" y="1176020"/>
                  </a:lnTo>
                  <a:lnTo>
                    <a:pt x="6220460" y="1176020"/>
                  </a:lnTo>
                  <a:lnTo>
                    <a:pt x="6220460" y="16510"/>
                  </a:lnTo>
                  <a:lnTo>
                    <a:pt x="6220460" y="0"/>
                  </a:lnTo>
                  <a:close/>
                </a:path>
              </a:pathLst>
            </a:custGeom>
            <a:solidFill>
              <a:srgbClr val="A7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78280" y="1478279"/>
              <a:ext cx="6186170" cy="3900170"/>
            </a:xfrm>
            <a:custGeom>
              <a:avLst/>
              <a:gdLst/>
              <a:ahLst/>
              <a:cxnLst/>
              <a:rect l="l" t="t" r="r" b="b"/>
              <a:pathLst>
                <a:path w="6186170" h="3900170">
                  <a:moveTo>
                    <a:pt x="6186170" y="2350770"/>
                  </a:moveTo>
                  <a:lnTo>
                    <a:pt x="6169660" y="2350770"/>
                  </a:lnTo>
                  <a:lnTo>
                    <a:pt x="6169660" y="3883660"/>
                  </a:lnTo>
                  <a:lnTo>
                    <a:pt x="17780" y="3883660"/>
                  </a:lnTo>
                  <a:lnTo>
                    <a:pt x="17780" y="2350770"/>
                  </a:lnTo>
                  <a:lnTo>
                    <a:pt x="0" y="2350770"/>
                  </a:lnTo>
                  <a:lnTo>
                    <a:pt x="0" y="3883660"/>
                  </a:lnTo>
                  <a:lnTo>
                    <a:pt x="0" y="3900170"/>
                  </a:lnTo>
                  <a:lnTo>
                    <a:pt x="6186170" y="3900170"/>
                  </a:lnTo>
                  <a:lnTo>
                    <a:pt x="6186170" y="3883672"/>
                  </a:lnTo>
                  <a:lnTo>
                    <a:pt x="6186170" y="2350770"/>
                  </a:lnTo>
                  <a:close/>
                </a:path>
                <a:path w="6186170" h="3900170">
                  <a:moveTo>
                    <a:pt x="6186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159510"/>
                  </a:lnTo>
                  <a:lnTo>
                    <a:pt x="17780" y="1159510"/>
                  </a:lnTo>
                  <a:lnTo>
                    <a:pt x="17780" y="17780"/>
                  </a:lnTo>
                  <a:lnTo>
                    <a:pt x="6169660" y="17780"/>
                  </a:lnTo>
                  <a:lnTo>
                    <a:pt x="6169660" y="1159510"/>
                  </a:lnTo>
                  <a:lnTo>
                    <a:pt x="6186170" y="1159510"/>
                  </a:lnTo>
                  <a:lnTo>
                    <a:pt x="6186170" y="17780"/>
                  </a:lnTo>
                  <a:lnTo>
                    <a:pt x="6186170" y="0"/>
                  </a:lnTo>
                  <a:close/>
                </a:path>
              </a:pathLst>
            </a:custGeom>
            <a:solidFill>
              <a:srgbClr val="A6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96060" y="1496059"/>
              <a:ext cx="6151880" cy="3865879"/>
            </a:xfrm>
            <a:custGeom>
              <a:avLst/>
              <a:gdLst/>
              <a:ahLst/>
              <a:cxnLst/>
              <a:rect l="l" t="t" r="r" b="b"/>
              <a:pathLst>
                <a:path w="6151880" h="3865879">
                  <a:moveTo>
                    <a:pt x="6151880" y="2332990"/>
                  </a:moveTo>
                  <a:lnTo>
                    <a:pt x="6135370" y="2332990"/>
                  </a:lnTo>
                  <a:lnTo>
                    <a:pt x="6135370" y="3849370"/>
                  </a:lnTo>
                  <a:lnTo>
                    <a:pt x="16510" y="3849370"/>
                  </a:lnTo>
                  <a:lnTo>
                    <a:pt x="16510" y="2332990"/>
                  </a:lnTo>
                  <a:lnTo>
                    <a:pt x="0" y="2332990"/>
                  </a:lnTo>
                  <a:lnTo>
                    <a:pt x="0" y="3849370"/>
                  </a:lnTo>
                  <a:lnTo>
                    <a:pt x="0" y="3865880"/>
                  </a:lnTo>
                  <a:lnTo>
                    <a:pt x="6151880" y="3865880"/>
                  </a:lnTo>
                  <a:lnTo>
                    <a:pt x="6151880" y="3849382"/>
                  </a:lnTo>
                  <a:lnTo>
                    <a:pt x="6151880" y="2332990"/>
                  </a:lnTo>
                  <a:close/>
                </a:path>
                <a:path w="6151880" h="3865879">
                  <a:moveTo>
                    <a:pt x="61518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41730"/>
                  </a:lnTo>
                  <a:lnTo>
                    <a:pt x="16510" y="1141730"/>
                  </a:lnTo>
                  <a:lnTo>
                    <a:pt x="16510" y="16510"/>
                  </a:lnTo>
                  <a:lnTo>
                    <a:pt x="6135370" y="16510"/>
                  </a:lnTo>
                  <a:lnTo>
                    <a:pt x="6135370" y="1141730"/>
                  </a:lnTo>
                  <a:lnTo>
                    <a:pt x="6151880" y="1141730"/>
                  </a:lnTo>
                  <a:lnTo>
                    <a:pt x="6151880" y="16510"/>
                  </a:lnTo>
                  <a:lnTo>
                    <a:pt x="6151880" y="0"/>
                  </a:lnTo>
                  <a:close/>
                </a:path>
              </a:pathLst>
            </a:custGeom>
            <a:solidFill>
              <a:srgbClr val="A5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12570" y="1512569"/>
              <a:ext cx="6118860" cy="3832860"/>
            </a:xfrm>
            <a:custGeom>
              <a:avLst/>
              <a:gdLst/>
              <a:ahLst/>
              <a:cxnLst/>
              <a:rect l="l" t="t" r="r" b="b"/>
              <a:pathLst>
                <a:path w="6118859" h="3832860">
                  <a:moveTo>
                    <a:pt x="6118860" y="2316480"/>
                  </a:moveTo>
                  <a:lnTo>
                    <a:pt x="6102350" y="2316480"/>
                  </a:lnTo>
                  <a:lnTo>
                    <a:pt x="6102350" y="3816350"/>
                  </a:lnTo>
                  <a:lnTo>
                    <a:pt x="16510" y="3816350"/>
                  </a:lnTo>
                  <a:lnTo>
                    <a:pt x="16510" y="2316480"/>
                  </a:lnTo>
                  <a:lnTo>
                    <a:pt x="0" y="2316480"/>
                  </a:lnTo>
                  <a:lnTo>
                    <a:pt x="0" y="3816350"/>
                  </a:lnTo>
                  <a:lnTo>
                    <a:pt x="0" y="3832860"/>
                  </a:lnTo>
                  <a:lnTo>
                    <a:pt x="6118860" y="3832860"/>
                  </a:lnTo>
                  <a:lnTo>
                    <a:pt x="6118860" y="3816362"/>
                  </a:lnTo>
                  <a:lnTo>
                    <a:pt x="6118860" y="2316480"/>
                  </a:lnTo>
                  <a:close/>
                </a:path>
                <a:path w="6118859" h="3832860">
                  <a:moveTo>
                    <a:pt x="61188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25220"/>
                  </a:lnTo>
                  <a:lnTo>
                    <a:pt x="16510" y="1125220"/>
                  </a:lnTo>
                  <a:lnTo>
                    <a:pt x="16510" y="16510"/>
                  </a:lnTo>
                  <a:lnTo>
                    <a:pt x="6102350" y="16510"/>
                  </a:lnTo>
                  <a:lnTo>
                    <a:pt x="6102350" y="1125220"/>
                  </a:lnTo>
                  <a:lnTo>
                    <a:pt x="6118860" y="1125220"/>
                  </a:lnTo>
                  <a:lnTo>
                    <a:pt x="6118860" y="16510"/>
                  </a:lnTo>
                  <a:lnTo>
                    <a:pt x="6118860" y="0"/>
                  </a:lnTo>
                  <a:close/>
                </a:path>
              </a:pathLst>
            </a:custGeom>
            <a:solidFill>
              <a:srgbClr val="A4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529080" y="1529079"/>
              <a:ext cx="6085840" cy="3799840"/>
            </a:xfrm>
            <a:custGeom>
              <a:avLst/>
              <a:gdLst/>
              <a:ahLst/>
              <a:cxnLst/>
              <a:rect l="l" t="t" r="r" b="b"/>
              <a:pathLst>
                <a:path w="6085840" h="3799840">
                  <a:moveTo>
                    <a:pt x="6085840" y="2299970"/>
                  </a:moveTo>
                  <a:lnTo>
                    <a:pt x="6068060" y="2299970"/>
                  </a:lnTo>
                  <a:lnTo>
                    <a:pt x="6068060" y="3782060"/>
                  </a:lnTo>
                  <a:lnTo>
                    <a:pt x="16510" y="3782060"/>
                  </a:lnTo>
                  <a:lnTo>
                    <a:pt x="16510" y="2299970"/>
                  </a:lnTo>
                  <a:lnTo>
                    <a:pt x="0" y="2299970"/>
                  </a:lnTo>
                  <a:lnTo>
                    <a:pt x="0" y="3782060"/>
                  </a:lnTo>
                  <a:lnTo>
                    <a:pt x="0" y="3799840"/>
                  </a:lnTo>
                  <a:lnTo>
                    <a:pt x="6085840" y="3799840"/>
                  </a:lnTo>
                  <a:lnTo>
                    <a:pt x="6085840" y="3782060"/>
                  </a:lnTo>
                  <a:lnTo>
                    <a:pt x="6085840" y="2299970"/>
                  </a:lnTo>
                  <a:close/>
                </a:path>
                <a:path w="6085840" h="3799840">
                  <a:moveTo>
                    <a:pt x="60858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08710"/>
                  </a:lnTo>
                  <a:lnTo>
                    <a:pt x="16510" y="1108710"/>
                  </a:lnTo>
                  <a:lnTo>
                    <a:pt x="16510" y="16510"/>
                  </a:lnTo>
                  <a:lnTo>
                    <a:pt x="6068060" y="16510"/>
                  </a:lnTo>
                  <a:lnTo>
                    <a:pt x="6068060" y="1108710"/>
                  </a:lnTo>
                  <a:lnTo>
                    <a:pt x="6085840" y="1108710"/>
                  </a:lnTo>
                  <a:lnTo>
                    <a:pt x="6085840" y="16510"/>
                  </a:lnTo>
                  <a:lnTo>
                    <a:pt x="6085840" y="0"/>
                  </a:lnTo>
                  <a:close/>
                </a:path>
              </a:pathLst>
            </a:custGeom>
            <a:solidFill>
              <a:srgbClr val="A3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545590" y="1545589"/>
              <a:ext cx="6051550" cy="3765550"/>
            </a:xfrm>
            <a:custGeom>
              <a:avLst/>
              <a:gdLst/>
              <a:ahLst/>
              <a:cxnLst/>
              <a:rect l="l" t="t" r="r" b="b"/>
              <a:pathLst>
                <a:path w="6051550" h="3765550">
                  <a:moveTo>
                    <a:pt x="6051550" y="2283460"/>
                  </a:moveTo>
                  <a:lnTo>
                    <a:pt x="6035040" y="2283460"/>
                  </a:lnTo>
                  <a:lnTo>
                    <a:pt x="6035040" y="3749040"/>
                  </a:lnTo>
                  <a:lnTo>
                    <a:pt x="17780" y="3749040"/>
                  </a:lnTo>
                  <a:lnTo>
                    <a:pt x="17780" y="2283460"/>
                  </a:lnTo>
                  <a:lnTo>
                    <a:pt x="0" y="2283460"/>
                  </a:lnTo>
                  <a:lnTo>
                    <a:pt x="0" y="3749040"/>
                  </a:lnTo>
                  <a:lnTo>
                    <a:pt x="0" y="3765550"/>
                  </a:lnTo>
                  <a:lnTo>
                    <a:pt x="6051550" y="3765550"/>
                  </a:lnTo>
                  <a:lnTo>
                    <a:pt x="6051550" y="3749052"/>
                  </a:lnTo>
                  <a:lnTo>
                    <a:pt x="6051550" y="2283460"/>
                  </a:lnTo>
                  <a:close/>
                </a:path>
                <a:path w="6051550" h="3765550">
                  <a:moveTo>
                    <a:pt x="60515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092200"/>
                  </a:lnTo>
                  <a:lnTo>
                    <a:pt x="17780" y="1092200"/>
                  </a:lnTo>
                  <a:lnTo>
                    <a:pt x="17780" y="17780"/>
                  </a:lnTo>
                  <a:lnTo>
                    <a:pt x="6035040" y="17780"/>
                  </a:lnTo>
                  <a:lnTo>
                    <a:pt x="6035040" y="1092200"/>
                  </a:lnTo>
                  <a:lnTo>
                    <a:pt x="6051550" y="1092200"/>
                  </a:lnTo>
                  <a:lnTo>
                    <a:pt x="6051550" y="17780"/>
                  </a:lnTo>
                  <a:lnTo>
                    <a:pt x="6051550" y="0"/>
                  </a:lnTo>
                  <a:close/>
                </a:path>
              </a:pathLst>
            </a:custGeom>
            <a:solidFill>
              <a:srgbClr val="A2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563370" y="1563369"/>
              <a:ext cx="6017260" cy="3731260"/>
            </a:xfrm>
            <a:custGeom>
              <a:avLst/>
              <a:gdLst/>
              <a:ahLst/>
              <a:cxnLst/>
              <a:rect l="l" t="t" r="r" b="b"/>
              <a:pathLst>
                <a:path w="6017259" h="3731260">
                  <a:moveTo>
                    <a:pt x="6017260" y="2265680"/>
                  </a:moveTo>
                  <a:lnTo>
                    <a:pt x="6000750" y="2265680"/>
                  </a:lnTo>
                  <a:lnTo>
                    <a:pt x="6000750" y="3714750"/>
                  </a:lnTo>
                  <a:lnTo>
                    <a:pt x="16510" y="3714750"/>
                  </a:lnTo>
                  <a:lnTo>
                    <a:pt x="16510" y="2265680"/>
                  </a:lnTo>
                  <a:lnTo>
                    <a:pt x="0" y="2265680"/>
                  </a:lnTo>
                  <a:lnTo>
                    <a:pt x="0" y="3714750"/>
                  </a:lnTo>
                  <a:lnTo>
                    <a:pt x="0" y="3731260"/>
                  </a:lnTo>
                  <a:lnTo>
                    <a:pt x="6017260" y="3731260"/>
                  </a:lnTo>
                  <a:lnTo>
                    <a:pt x="6017260" y="3714762"/>
                  </a:lnTo>
                  <a:lnTo>
                    <a:pt x="6017260" y="2265680"/>
                  </a:lnTo>
                  <a:close/>
                </a:path>
                <a:path w="6017259" h="3731260">
                  <a:moveTo>
                    <a:pt x="60172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074420"/>
                  </a:lnTo>
                  <a:lnTo>
                    <a:pt x="16510" y="1074420"/>
                  </a:lnTo>
                  <a:lnTo>
                    <a:pt x="16510" y="16510"/>
                  </a:lnTo>
                  <a:lnTo>
                    <a:pt x="6000750" y="16510"/>
                  </a:lnTo>
                  <a:lnTo>
                    <a:pt x="6000750" y="1074420"/>
                  </a:lnTo>
                  <a:lnTo>
                    <a:pt x="6017260" y="1074420"/>
                  </a:lnTo>
                  <a:lnTo>
                    <a:pt x="6017260" y="16510"/>
                  </a:lnTo>
                  <a:lnTo>
                    <a:pt x="6017260" y="0"/>
                  </a:lnTo>
                  <a:close/>
                </a:path>
              </a:pathLst>
            </a:custGeom>
            <a:solidFill>
              <a:srgbClr val="A1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579880" y="1579879"/>
              <a:ext cx="5984240" cy="3698240"/>
            </a:xfrm>
            <a:custGeom>
              <a:avLst/>
              <a:gdLst/>
              <a:ahLst/>
              <a:cxnLst/>
              <a:rect l="l" t="t" r="r" b="b"/>
              <a:pathLst>
                <a:path w="5984240" h="3698240">
                  <a:moveTo>
                    <a:pt x="5984240" y="2249170"/>
                  </a:moveTo>
                  <a:lnTo>
                    <a:pt x="5967730" y="2249170"/>
                  </a:lnTo>
                  <a:lnTo>
                    <a:pt x="5967730" y="3681730"/>
                  </a:lnTo>
                  <a:lnTo>
                    <a:pt x="16510" y="3681730"/>
                  </a:lnTo>
                  <a:lnTo>
                    <a:pt x="16510" y="2249170"/>
                  </a:lnTo>
                  <a:lnTo>
                    <a:pt x="0" y="2249170"/>
                  </a:lnTo>
                  <a:lnTo>
                    <a:pt x="0" y="3681730"/>
                  </a:lnTo>
                  <a:lnTo>
                    <a:pt x="0" y="3698240"/>
                  </a:lnTo>
                  <a:lnTo>
                    <a:pt x="5984240" y="3698240"/>
                  </a:lnTo>
                  <a:lnTo>
                    <a:pt x="5984240" y="3681742"/>
                  </a:lnTo>
                  <a:lnTo>
                    <a:pt x="5984240" y="2249170"/>
                  </a:lnTo>
                  <a:close/>
                </a:path>
                <a:path w="5984240" h="3698240">
                  <a:moveTo>
                    <a:pt x="5984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057910"/>
                  </a:lnTo>
                  <a:lnTo>
                    <a:pt x="16510" y="1057910"/>
                  </a:lnTo>
                  <a:lnTo>
                    <a:pt x="16510" y="16510"/>
                  </a:lnTo>
                  <a:lnTo>
                    <a:pt x="5967730" y="16510"/>
                  </a:lnTo>
                  <a:lnTo>
                    <a:pt x="5967730" y="1057910"/>
                  </a:lnTo>
                  <a:lnTo>
                    <a:pt x="5984240" y="1057910"/>
                  </a:lnTo>
                  <a:lnTo>
                    <a:pt x="5984240" y="16510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A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96390" y="1596389"/>
              <a:ext cx="5951220" cy="3665220"/>
            </a:xfrm>
            <a:custGeom>
              <a:avLst/>
              <a:gdLst/>
              <a:ahLst/>
              <a:cxnLst/>
              <a:rect l="l" t="t" r="r" b="b"/>
              <a:pathLst>
                <a:path w="5951220" h="3665220">
                  <a:moveTo>
                    <a:pt x="5951220" y="2232660"/>
                  </a:moveTo>
                  <a:lnTo>
                    <a:pt x="5933440" y="2232660"/>
                  </a:lnTo>
                  <a:lnTo>
                    <a:pt x="5933440" y="3647440"/>
                  </a:lnTo>
                  <a:lnTo>
                    <a:pt x="16510" y="3647440"/>
                  </a:lnTo>
                  <a:lnTo>
                    <a:pt x="16510" y="2232660"/>
                  </a:lnTo>
                  <a:lnTo>
                    <a:pt x="0" y="2232660"/>
                  </a:lnTo>
                  <a:lnTo>
                    <a:pt x="0" y="3647440"/>
                  </a:lnTo>
                  <a:lnTo>
                    <a:pt x="0" y="3665220"/>
                  </a:lnTo>
                  <a:lnTo>
                    <a:pt x="5951220" y="3665220"/>
                  </a:lnTo>
                  <a:lnTo>
                    <a:pt x="5951220" y="3647452"/>
                  </a:lnTo>
                  <a:lnTo>
                    <a:pt x="5951220" y="2232660"/>
                  </a:lnTo>
                  <a:close/>
                </a:path>
                <a:path w="5951220" h="3665220">
                  <a:moveTo>
                    <a:pt x="59512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041400"/>
                  </a:lnTo>
                  <a:lnTo>
                    <a:pt x="16510" y="1041400"/>
                  </a:lnTo>
                  <a:lnTo>
                    <a:pt x="16510" y="16510"/>
                  </a:lnTo>
                  <a:lnTo>
                    <a:pt x="5933440" y="16510"/>
                  </a:lnTo>
                  <a:lnTo>
                    <a:pt x="5933440" y="1041400"/>
                  </a:lnTo>
                  <a:lnTo>
                    <a:pt x="5951220" y="1041400"/>
                  </a:lnTo>
                  <a:lnTo>
                    <a:pt x="5951220" y="16510"/>
                  </a:lnTo>
                  <a:lnTo>
                    <a:pt x="5951220" y="0"/>
                  </a:lnTo>
                  <a:close/>
                </a:path>
              </a:pathLst>
            </a:custGeom>
            <a:solidFill>
              <a:srgbClr val="9F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12900" y="1612899"/>
              <a:ext cx="5916930" cy="3630929"/>
            </a:xfrm>
            <a:custGeom>
              <a:avLst/>
              <a:gdLst/>
              <a:ahLst/>
              <a:cxnLst/>
              <a:rect l="l" t="t" r="r" b="b"/>
              <a:pathLst>
                <a:path w="5916930" h="3630929">
                  <a:moveTo>
                    <a:pt x="5916930" y="2216150"/>
                  </a:moveTo>
                  <a:lnTo>
                    <a:pt x="5900420" y="2216150"/>
                  </a:lnTo>
                  <a:lnTo>
                    <a:pt x="5900420" y="3614420"/>
                  </a:lnTo>
                  <a:lnTo>
                    <a:pt x="17780" y="3614420"/>
                  </a:lnTo>
                  <a:lnTo>
                    <a:pt x="17780" y="2216150"/>
                  </a:lnTo>
                  <a:lnTo>
                    <a:pt x="0" y="2216150"/>
                  </a:lnTo>
                  <a:lnTo>
                    <a:pt x="0" y="3614420"/>
                  </a:lnTo>
                  <a:lnTo>
                    <a:pt x="0" y="3630930"/>
                  </a:lnTo>
                  <a:lnTo>
                    <a:pt x="5916930" y="3630930"/>
                  </a:lnTo>
                  <a:lnTo>
                    <a:pt x="5916930" y="3614432"/>
                  </a:lnTo>
                  <a:lnTo>
                    <a:pt x="5916930" y="2216150"/>
                  </a:lnTo>
                  <a:close/>
                </a:path>
                <a:path w="5916930" h="3630929">
                  <a:moveTo>
                    <a:pt x="59169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024890"/>
                  </a:lnTo>
                  <a:lnTo>
                    <a:pt x="17780" y="1024890"/>
                  </a:lnTo>
                  <a:lnTo>
                    <a:pt x="17780" y="17780"/>
                  </a:lnTo>
                  <a:lnTo>
                    <a:pt x="5900420" y="17780"/>
                  </a:lnTo>
                  <a:lnTo>
                    <a:pt x="5900420" y="1024890"/>
                  </a:lnTo>
                  <a:lnTo>
                    <a:pt x="5916930" y="1024890"/>
                  </a:lnTo>
                  <a:lnTo>
                    <a:pt x="5916930" y="17780"/>
                  </a:lnTo>
                  <a:lnTo>
                    <a:pt x="5916930" y="0"/>
                  </a:lnTo>
                  <a:close/>
                </a:path>
              </a:pathLst>
            </a:custGeom>
            <a:solidFill>
              <a:srgbClr val="9E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630680" y="1630679"/>
              <a:ext cx="5882640" cy="3596640"/>
            </a:xfrm>
            <a:custGeom>
              <a:avLst/>
              <a:gdLst/>
              <a:ahLst/>
              <a:cxnLst/>
              <a:rect l="l" t="t" r="r" b="b"/>
              <a:pathLst>
                <a:path w="5882640" h="3596640">
                  <a:moveTo>
                    <a:pt x="5882640" y="2198370"/>
                  </a:moveTo>
                  <a:lnTo>
                    <a:pt x="5866130" y="2198370"/>
                  </a:lnTo>
                  <a:lnTo>
                    <a:pt x="5866130" y="3580130"/>
                  </a:lnTo>
                  <a:lnTo>
                    <a:pt x="16497" y="3580130"/>
                  </a:lnTo>
                  <a:lnTo>
                    <a:pt x="16497" y="2198370"/>
                  </a:lnTo>
                  <a:lnTo>
                    <a:pt x="0" y="2198370"/>
                  </a:lnTo>
                  <a:lnTo>
                    <a:pt x="0" y="3580130"/>
                  </a:lnTo>
                  <a:lnTo>
                    <a:pt x="0" y="3596640"/>
                  </a:lnTo>
                  <a:lnTo>
                    <a:pt x="5882640" y="3596640"/>
                  </a:lnTo>
                  <a:lnTo>
                    <a:pt x="5882640" y="3580142"/>
                  </a:lnTo>
                  <a:lnTo>
                    <a:pt x="5882640" y="2198370"/>
                  </a:lnTo>
                  <a:close/>
                </a:path>
                <a:path w="5882640" h="3596640">
                  <a:moveTo>
                    <a:pt x="58826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007110"/>
                  </a:lnTo>
                  <a:lnTo>
                    <a:pt x="16497" y="1007110"/>
                  </a:lnTo>
                  <a:lnTo>
                    <a:pt x="16497" y="16510"/>
                  </a:lnTo>
                  <a:lnTo>
                    <a:pt x="5866130" y="16510"/>
                  </a:lnTo>
                  <a:lnTo>
                    <a:pt x="5866130" y="1007110"/>
                  </a:lnTo>
                  <a:lnTo>
                    <a:pt x="5882640" y="1007110"/>
                  </a:lnTo>
                  <a:lnTo>
                    <a:pt x="5882640" y="16510"/>
                  </a:lnTo>
                  <a:lnTo>
                    <a:pt x="5882640" y="0"/>
                  </a:lnTo>
                  <a:close/>
                </a:path>
              </a:pathLst>
            </a:custGeom>
            <a:solidFill>
              <a:srgbClr val="9D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47177" y="1647189"/>
              <a:ext cx="5850255" cy="3563620"/>
            </a:xfrm>
            <a:custGeom>
              <a:avLst/>
              <a:gdLst/>
              <a:ahLst/>
              <a:cxnLst/>
              <a:rect l="l" t="t" r="r" b="b"/>
              <a:pathLst>
                <a:path w="5850255" h="3563620">
                  <a:moveTo>
                    <a:pt x="5849632" y="2181860"/>
                  </a:moveTo>
                  <a:lnTo>
                    <a:pt x="5833122" y="2181860"/>
                  </a:lnTo>
                  <a:lnTo>
                    <a:pt x="5833122" y="3547110"/>
                  </a:lnTo>
                  <a:lnTo>
                    <a:pt x="16522" y="3547110"/>
                  </a:lnTo>
                  <a:lnTo>
                    <a:pt x="16522" y="2181860"/>
                  </a:lnTo>
                  <a:lnTo>
                    <a:pt x="0" y="2181860"/>
                  </a:lnTo>
                  <a:lnTo>
                    <a:pt x="0" y="3547110"/>
                  </a:lnTo>
                  <a:lnTo>
                    <a:pt x="0" y="3563620"/>
                  </a:lnTo>
                  <a:lnTo>
                    <a:pt x="5849632" y="3563620"/>
                  </a:lnTo>
                  <a:lnTo>
                    <a:pt x="5849632" y="3547122"/>
                  </a:lnTo>
                  <a:lnTo>
                    <a:pt x="5849632" y="2181860"/>
                  </a:lnTo>
                  <a:close/>
                </a:path>
                <a:path w="5850255" h="3563620">
                  <a:moveTo>
                    <a:pt x="5849632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90600"/>
                  </a:lnTo>
                  <a:lnTo>
                    <a:pt x="16522" y="990600"/>
                  </a:lnTo>
                  <a:lnTo>
                    <a:pt x="16522" y="16510"/>
                  </a:lnTo>
                  <a:lnTo>
                    <a:pt x="5833122" y="16510"/>
                  </a:lnTo>
                  <a:lnTo>
                    <a:pt x="5833122" y="990600"/>
                  </a:lnTo>
                  <a:lnTo>
                    <a:pt x="5849632" y="990600"/>
                  </a:lnTo>
                  <a:lnTo>
                    <a:pt x="5849632" y="16510"/>
                  </a:lnTo>
                  <a:lnTo>
                    <a:pt x="5849632" y="0"/>
                  </a:lnTo>
                  <a:close/>
                </a:path>
              </a:pathLst>
            </a:custGeom>
            <a:solidFill>
              <a:srgbClr val="9C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663700" y="1663699"/>
              <a:ext cx="5816600" cy="3530600"/>
            </a:xfrm>
            <a:custGeom>
              <a:avLst/>
              <a:gdLst/>
              <a:ahLst/>
              <a:cxnLst/>
              <a:rect l="l" t="t" r="r" b="b"/>
              <a:pathLst>
                <a:path w="5816600" h="3530600">
                  <a:moveTo>
                    <a:pt x="5816600" y="2165350"/>
                  </a:moveTo>
                  <a:lnTo>
                    <a:pt x="5800090" y="2165350"/>
                  </a:lnTo>
                  <a:lnTo>
                    <a:pt x="5800090" y="3514090"/>
                  </a:lnTo>
                  <a:lnTo>
                    <a:pt x="16510" y="3514090"/>
                  </a:lnTo>
                  <a:lnTo>
                    <a:pt x="16510" y="2165350"/>
                  </a:lnTo>
                  <a:lnTo>
                    <a:pt x="0" y="2165350"/>
                  </a:lnTo>
                  <a:lnTo>
                    <a:pt x="0" y="3514090"/>
                  </a:lnTo>
                  <a:lnTo>
                    <a:pt x="0" y="3530600"/>
                  </a:lnTo>
                  <a:lnTo>
                    <a:pt x="5816600" y="3530600"/>
                  </a:lnTo>
                  <a:lnTo>
                    <a:pt x="5816600" y="3514090"/>
                  </a:lnTo>
                  <a:lnTo>
                    <a:pt x="5816600" y="2165350"/>
                  </a:lnTo>
                  <a:close/>
                </a:path>
                <a:path w="5816600" h="3530600">
                  <a:moveTo>
                    <a:pt x="58166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74090"/>
                  </a:lnTo>
                  <a:lnTo>
                    <a:pt x="16510" y="974090"/>
                  </a:lnTo>
                  <a:lnTo>
                    <a:pt x="16510" y="16510"/>
                  </a:lnTo>
                  <a:lnTo>
                    <a:pt x="5800090" y="16510"/>
                  </a:lnTo>
                  <a:lnTo>
                    <a:pt x="5800090" y="974090"/>
                  </a:lnTo>
                  <a:lnTo>
                    <a:pt x="5816600" y="974090"/>
                  </a:lnTo>
                  <a:lnTo>
                    <a:pt x="5816600" y="16510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9B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680210" y="1680209"/>
              <a:ext cx="5783580" cy="3497579"/>
            </a:xfrm>
            <a:custGeom>
              <a:avLst/>
              <a:gdLst/>
              <a:ahLst/>
              <a:cxnLst/>
              <a:rect l="l" t="t" r="r" b="b"/>
              <a:pathLst>
                <a:path w="5783580" h="3497579">
                  <a:moveTo>
                    <a:pt x="5783580" y="2148840"/>
                  </a:moveTo>
                  <a:lnTo>
                    <a:pt x="5765800" y="2148840"/>
                  </a:lnTo>
                  <a:lnTo>
                    <a:pt x="5765800" y="3479800"/>
                  </a:lnTo>
                  <a:lnTo>
                    <a:pt x="17780" y="3479800"/>
                  </a:lnTo>
                  <a:lnTo>
                    <a:pt x="17780" y="2148840"/>
                  </a:lnTo>
                  <a:lnTo>
                    <a:pt x="0" y="2148840"/>
                  </a:lnTo>
                  <a:lnTo>
                    <a:pt x="0" y="3479800"/>
                  </a:lnTo>
                  <a:lnTo>
                    <a:pt x="0" y="3497580"/>
                  </a:lnTo>
                  <a:lnTo>
                    <a:pt x="5783580" y="3497580"/>
                  </a:lnTo>
                  <a:lnTo>
                    <a:pt x="5783580" y="3479800"/>
                  </a:lnTo>
                  <a:lnTo>
                    <a:pt x="5783580" y="2148840"/>
                  </a:lnTo>
                  <a:close/>
                </a:path>
                <a:path w="5783580" h="3497579">
                  <a:moveTo>
                    <a:pt x="578358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957580"/>
                  </a:lnTo>
                  <a:lnTo>
                    <a:pt x="17780" y="957580"/>
                  </a:lnTo>
                  <a:lnTo>
                    <a:pt x="17780" y="17780"/>
                  </a:lnTo>
                  <a:lnTo>
                    <a:pt x="5765800" y="17780"/>
                  </a:lnTo>
                  <a:lnTo>
                    <a:pt x="5765800" y="957580"/>
                  </a:lnTo>
                  <a:lnTo>
                    <a:pt x="5783580" y="957580"/>
                  </a:lnTo>
                  <a:lnTo>
                    <a:pt x="5783580" y="17780"/>
                  </a:lnTo>
                  <a:lnTo>
                    <a:pt x="5783580" y="0"/>
                  </a:lnTo>
                  <a:close/>
                </a:path>
              </a:pathLst>
            </a:custGeom>
            <a:solidFill>
              <a:srgbClr val="9A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97990" y="1697989"/>
              <a:ext cx="5748020" cy="3462020"/>
            </a:xfrm>
            <a:custGeom>
              <a:avLst/>
              <a:gdLst/>
              <a:ahLst/>
              <a:cxnLst/>
              <a:rect l="l" t="t" r="r" b="b"/>
              <a:pathLst>
                <a:path w="5748020" h="3462020">
                  <a:moveTo>
                    <a:pt x="5748020" y="2131060"/>
                  </a:moveTo>
                  <a:lnTo>
                    <a:pt x="5731510" y="2131060"/>
                  </a:lnTo>
                  <a:lnTo>
                    <a:pt x="5731510" y="3445510"/>
                  </a:lnTo>
                  <a:lnTo>
                    <a:pt x="16510" y="3445510"/>
                  </a:lnTo>
                  <a:lnTo>
                    <a:pt x="16510" y="2131060"/>
                  </a:lnTo>
                  <a:lnTo>
                    <a:pt x="0" y="2131060"/>
                  </a:lnTo>
                  <a:lnTo>
                    <a:pt x="0" y="3445510"/>
                  </a:lnTo>
                  <a:lnTo>
                    <a:pt x="0" y="3462020"/>
                  </a:lnTo>
                  <a:lnTo>
                    <a:pt x="5748020" y="3462020"/>
                  </a:lnTo>
                  <a:lnTo>
                    <a:pt x="5748020" y="3445510"/>
                  </a:lnTo>
                  <a:lnTo>
                    <a:pt x="5748020" y="2131060"/>
                  </a:lnTo>
                  <a:close/>
                </a:path>
                <a:path w="5748020" h="3462020">
                  <a:moveTo>
                    <a:pt x="57480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39800"/>
                  </a:lnTo>
                  <a:lnTo>
                    <a:pt x="16510" y="939800"/>
                  </a:lnTo>
                  <a:lnTo>
                    <a:pt x="16510" y="16510"/>
                  </a:lnTo>
                  <a:lnTo>
                    <a:pt x="5731510" y="16510"/>
                  </a:lnTo>
                  <a:lnTo>
                    <a:pt x="5731510" y="939800"/>
                  </a:lnTo>
                  <a:lnTo>
                    <a:pt x="5748020" y="939800"/>
                  </a:lnTo>
                  <a:lnTo>
                    <a:pt x="5748020" y="16510"/>
                  </a:lnTo>
                  <a:lnTo>
                    <a:pt x="5748020" y="0"/>
                  </a:lnTo>
                  <a:close/>
                </a:path>
              </a:pathLst>
            </a:custGeom>
            <a:solidFill>
              <a:srgbClr val="99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14500" y="1714499"/>
              <a:ext cx="5715000" cy="3429000"/>
            </a:xfrm>
            <a:custGeom>
              <a:avLst/>
              <a:gdLst/>
              <a:ahLst/>
              <a:cxnLst/>
              <a:rect l="l" t="t" r="r" b="b"/>
              <a:pathLst>
                <a:path w="5715000" h="3429000">
                  <a:moveTo>
                    <a:pt x="5715000" y="2114550"/>
                  </a:moveTo>
                  <a:lnTo>
                    <a:pt x="5698490" y="2114550"/>
                  </a:lnTo>
                  <a:lnTo>
                    <a:pt x="5698490" y="3412490"/>
                  </a:lnTo>
                  <a:lnTo>
                    <a:pt x="16510" y="3412490"/>
                  </a:lnTo>
                  <a:lnTo>
                    <a:pt x="16510" y="2114550"/>
                  </a:lnTo>
                  <a:lnTo>
                    <a:pt x="0" y="2114550"/>
                  </a:lnTo>
                  <a:lnTo>
                    <a:pt x="0" y="3412490"/>
                  </a:lnTo>
                  <a:lnTo>
                    <a:pt x="0" y="3429000"/>
                  </a:lnTo>
                  <a:lnTo>
                    <a:pt x="5715000" y="3429000"/>
                  </a:lnTo>
                  <a:lnTo>
                    <a:pt x="5715000" y="3412490"/>
                  </a:lnTo>
                  <a:lnTo>
                    <a:pt x="5715000" y="2114550"/>
                  </a:lnTo>
                  <a:close/>
                </a:path>
                <a:path w="5715000" h="3429000">
                  <a:moveTo>
                    <a:pt x="57150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23290"/>
                  </a:lnTo>
                  <a:lnTo>
                    <a:pt x="16510" y="923290"/>
                  </a:lnTo>
                  <a:lnTo>
                    <a:pt x="16510" y="16510"/>
                  </a:lnTo>
                  <a:lnTo>
                    <a:pt x="5698490" y="16510"/>
                  </a:lnTo>
                  <a:lnTo>
                    <a:pt x="5698490" y="923290"/>
                  </a:lnTo>
                  <a:lnTo>
                    <a:pt x="5715000" y="923290"/>
                  </a:lnTo>
                  <a:lnTo>
                    <a:pt x="5715000" y="1651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99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31010" y="1731009"/>
              <a:ext cx="5681980" cy="3395979"/>
            </a:xfrm>
            <a:custGeom>
              <a:avLst/>
              <a:gdLst/>
              <a:ahLst/>
              <a:cxnLst/>
              <a:rect l="l" t="t" r="r" b="b"/>
              <a:pathLst>
                <a:path w="5681980" h="3395979">
                  <a:moveTo>
                    <a:pt x="5681980" y="2098040"/>
                  </a:moveTo>
                  <a:lnTo>
                    <a:pt x="5664200" y="2098040"/>
                  </a:lnTo>
                  <a:lnTo>
                    <a:pt x="5664200" y="3378200"/>
                  </a:lnTo>
                  <a:lnTo>
                    <a:pt x="16510" y="3378200"/>
                  </a:lnTo>
                  <a:lnTo>
                    <a:pt x="16510" y="2098040"/>
                  </a:lnTo>
                  <a:lnTo>
                    <a:pt x="0" y="2098040"/>
                  </a:lnTo>
                  <a:lnTo>
                    <a:pt x="0" y="3378200"/>
                  </a:lnTo>
                  <a:lnTo>
                    <a:pt x="0" y="3395980"/>
                  </a:lnTo>
                  <a:lnTo>
                    <a:pt x="5681980" y="3395980"/>
                  </a:lnTo>
                  <a:lnTo>
                    <a:pt x="5681980" y="3378200"/>
                  </a:lnTo>
                  <a:lnTo>
                    <a:pt x="5681980" y="2098040"/>
                  </a:lnTo>
                  <a:close/>
                </a:path>
                <a:path w="5681980" h="3395979">
                  <a:moveTo>
                    <a:pt x="56819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906780"/>
                  </a:lnTo>
                  <a:lnTo>
                    <a:pt x="16510" y="906780"/>
                  </a:lnTo>
                  <a:lnTo>
                    <a:pt x="16510" y="16510"/>
                  </a:lnTo>
                  <a:lnTo>
                    <a:pt x="5664200" y="16510"/>
                  </a:lnTo>
                  <a:lnTo>
                    <a:pt x="5664200" y="906780"/>
                  </a:lnTo>
                  <a:lnTo>
                    <a:pt x="5681980" y="906780"/>
                  </a:lnTo>
                  <a:lnTo>
                    <a:pt x="5681980" y="16510"/>
                  </a:lnTo>
                  <a:lnTo>
                    <a:pt x="5681980" y="0"/>
                  </a:lnTo>
                  <a:close/>
                </a:path>
              </a:pathLst>
            </a:custGeom>
            <a:solidFill>
              <a:srgbClr val="97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47520" y="1747519"/>
              <a:ext cx="5647690" cy="3361690"/>
            </a:xfrm>
            <a:custGeom>
              <a:avLst/>
              <a:gdLst/>
              <a:ahLst/>
              <a:cxnLst/>
              <a:rect l="l" t="t" r="r" b="b"/>
              <a:pathLst>
                <a:path w="5647690" h="3361690">
                  <a:moveTo>
                    <a:pt x="5647690" y="2081530"/>
                  </a:moveTo>
                  <a:lnTo>
                    <a:pt x="5631180" y="2081530"/>
                  </a:lnTo>
                  <a:lnTo>
                    <a:pt x="5631180" y="3345180"/>
                  </a:lnTo>
                  <a:lnTo>
                    <a:pt x="17780" y="3345180"/>
                  </a:lnTo>
                  <a:lnTo>
                    <a:pt x="17780" y="2081530"/>
                  </a:lnTo>
                  <a:lnTo>
                    <a:pt x="0" y="2081530"/>
                  </a:lnTo>
                  <a:lnTo>
                    <a:pt x="0" y="3345180"/>
                  </a:lnTo>
                  <a:lnTo>
                    <a:pt x="0" y="3361690"/>
                  </a:lnTo>
                  <a:lnTo>
                    <a:pt x="5647690" y="3361690"/>
                  </a:lnTo>
                  <a:lnTo>
                    <a:pt x="5647690" y="3345180"/>
                  </a:lnTo>
                  <a:lnTo>
                    <a:pt x="5647690" y="2081530"/>
                  </a:lnTo>
                  <a:close/>
                </a:path>
                <a:path w="5647690" h="3361690">
                  <a:moveTo>
                    <a:pt x="56476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890270"/>
                  </a:lnTo>
                  <a:lnTo>
                    <a:pt x="17780" y="890270"/>
                  </a:lnTo>
                  <a:lnTo>
                    <a:pt x="17780" y="17780"/>
                  </a:lnTo>
                  <a:lnTo>
                    <a:pt x="5631180" y="17780"/>
                  </a:lnTo>
                  <a:lnTo>
                    <a:pt x="5631180" y="890270"/>
                  </a:lnTo>
                  <a:lnTo>
                    <a:pt x="5647690" y="890270"/>
                  </a:lnTo>
                  <a:lnTo>
                    <a:pt x="5647690" y="17780"/>
                  </a:lnTo>
                  <a:lnTo>
                    <a:pt x="5647690" y="0"/>
                  </a:lnTo>
                  <a:close/>
                </a:path>
              </a:pathLst>
            </a:custGeom>
            <a:solidFill>
              <a:srgbClr val="96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65300" y="1765299"/>
              <a:ext cx="5613400" cy="3327400"/>
            </a:xfrm>
            <a:custGeom>
              <a:avLst/>
              <a:gdLst/>
              <a:ahLst/>
              <a:cxnLst/>
              <a:rect l="l" t="t" r="r" b="b"/>
              <a:pathLst>
                <a:path w="5613400" h="3327400">
                  <a:moveTo>
                    <a:pt x="5613400" y="2063750"/>
                  </a:moveTo>
                  <a:lnTo>
                    <a:pt x="5596890" y="2063750"/>
                  </a:lnTo>
                  <a:lnTo>
                    <a:pt x="5596890" y="3310890"/>
                  </a:lnTo>
                  <a:lnTo>
                    <a:pt x="16510" y="3310890"/>
                  </a:lnTo>
                  <a:lnTo>
                    <a:pt x="16510" y="2063750"/>
                  </a:lnTo>
                  <a:lnTo>
                    <a:pt x="0" y="2063750"/>
                  </a:lnTo>
                  <a:lnTo>
                    <a:pt x="0" y="3310890"/>
                  </a:lnTo>
                  <a:lnTo>
                    <a:pt x="0" y="3327400"/>
                  </a:lnTo>
                  <a:lnTo>
                    <a:pt x="5613400" y="3327400"/>
                  </a:lnTo>
                  <a:lnTo>
                    <a:pt x="5613400" y="3310890"/>
                  </a:lnTo>
                  <a:lnTo>
                    <a:pt x="5613400" y="2063750"/>
                  </a:lnTo>
                  <a:close/>
                </a:path>
                <a:path w="5613400" h="3327400">
                  <a:moveTo>
                    <a:pt x="56134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872490"/>
                  </a:lnTo>
                  <a:lnTo>
                    <a:pt x="16510" y="872490"/>
                  </a:lnTo>
                  <a:lnTo>
                    <a:pt x="16510" y="16510"/>
                  </a:lnTo>
                  <a:lnTo>
                    <a:pt x="5596890" y="16510"/>
                  </a:lnTo>
                  <a:lnTo>
                    <a:pt x="5596890" y="872490"/>
                  </a:lnTo>
                  <a:lnTo>
                    <a:pt x="5613400" y="872490"/>
                  </a:lnTo>
                  <a:lnTo>
                    <a:pt x="5613400" y="16510"/>
                  </a:lnTo>
                  <a:lnTo>
                    <a:pt x="5613400" y="0"/>
                  </a:lnTo>
                  <a:close/>
                </a:path>
              </a:pathLst>
            </a:custGeom>
            <a:solidFill>
              <a:srgbClr val="95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81810" y="1781809"/>
              <a:ext cx="5580380" cy="3294379"/>
            </a:xfrm>
            <a:custGeom>
              <a:avLst/>
              <a:gdLst/>
              <a:ahLst/>
              <a:cxnLst/>
              <a:rect l="l" t="t" r="r" b="b"/>
              <a:pathLst>
                <a:path w="5580380" h="3294379">
                  <a:moveTo>
                    <a:pt x="5580380" y="2047240"/>
                  </a:moveTo>
                  <a:lnTo>
                    <a:pt x="5563870" y="2047240"/>
                  </a:lnTo>
                  <a:lnTo>
                    <a:pt x="5563870" y="3277870"/>
                  </a:lnTo>
                  <a:lnTo>
                    <a:pt x="16510" y="3277870"/>
                  </a:lnTo>
                  <a:lnTo>
                    <a:pt x="16510" y="2047240"/>
                  </a:lnTo>
                  <a:lnTo>
                    <a:pt x="0" y="204724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5580380" y="3294380"/>
                  </a:lnTo>
                  <a:lnTo>
                    <a:pt x="5580380" y="3277882"/>
                  </a:lnTo>
                  <a:lnTo>
                    <a:pt x="5580380" y="2047240"/>
                  </a:lnTo>
                  <a:close/>
                </a:path>
                <a:path w="5580380" h="3294379">
                  <a:moveTo>
                    <a:pt x="55803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855980"/>
                  </a:lnTo>
                  <a:lnTo>
                    <a:pt x="16510" y="855980"/>
                  </a:lnTo>
                  <a:lnTo>
                    <a:pt x="16510" y="16510"/>
                  </a:lnTo>
                  <a:lnTo>
                    <a:pt x="5563870" y="16510"/>
                  </a:lnTo>
                  <a:lnTo>
                    <a:pt x="5563870" y="855980"/>
                  </a:lnTo>
                  <a:lnTo>
                    <a:pt x="5580380" y="855980"/>
                  </a:lnTo>
                  <a:lnTo>
                    <a:pt x="5580380" y="16510"/>
                  </a:lnTo>
                  <a:lnTo>
                    <a:pt x="5580380" y="0"/>
                  </a:lnTo>
                  <a:close/>
                </a:path>
              </a:pathLst>
            </a:custGeom>
            <a:solidFill>
              <a:srgbClr val="94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98320" y="1798319"/>
              <a:ext cx="5547360" cy="3261360"/>
            </a:xfrm>
            <a:custGeom>
              <a:avLst/>
              <a:gdLst/>
              <a:ahLst/>
              <a:cxnLst/>
              <a:rect l="l" t="t" r="r" b="b"/>
              <a:pathLst>
                <a:path w="5547359" h="3261360">
                  <a:moveTo>
                    <a:pt x="5547360" y="2030730"/>
                  </a:moveTo>
                  <a:lnTo>
                    <a:pt x="5529580" y="2030730"/>
                  </a:lnTo>
                  <a:lnTo>
                    <a:pt x="5529580" y="3243580"/>
                  </a:lnTo>
                  <a:lnTo>
                    <a:pt x="16510" y="3243580"/>
                  </a:lnTo>
                  <a:lnTo>
                    <a:pt x="16510" y="2030730"/>
                  </a:lnTo>
                  <a:lnTo>
                    <a:pt x="0" y="2030730"/>
                  </a:lnTo>
                  <a:lnTo>
                    <a:pt x="0" y="3243580"/>
                  </a:lnTo>
                  <a:lnTo>
                    <a:pt x="0" y="3261360"/>
                  </a:lnTo>
                  <a:lnTo>
                    <a:pt x="5547360" y="3261360"/>
                  </a:lnTo>
                  <a:lnTo>
                    <a:pt x="5547360" y="3243580"/>
                  </a:lnTo>
                  <a:lnTo>
                    <a:pt x="5547360" y="2030730"/>
                  </a:lnTo>
                  <a:close/>
                </a:path>
                <a:path w="5547359" h="3261360">
                  <a:moveTo>
                    <a:pt x="55473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839470"/>
                  </a:lnTo>
                  <a:lnTo>
                    <a:pt x="16510" y="839470"/>
                  </a:lnTo>
                  <a:lnTo>
                    <a:pt x="16510" y="16510"/>
                  </a:lnTo>
                  <a:lnTo>
                    <a:pt x="5529580" y="16510"/>
                  </a:lnTo>
                  <a:lnTo>
                    <a:pt x="5529580" y="839470"/>
                  </a:lnTo>
                  <a:lnTo>
                    <a:pt x="5547360" y="839470"/>
                  </a:lnTo>
                  <a:lnTo>
                    <a:pt x="5547360" y="16510"/>
                  </a:lnTo>
                  <a:lnTo>
                    <a:pt x="5547360" y="0"/>
                  </a:lnTo>
                  <a:close/>
                </a:path>
              </a:pathLst>
            </a:custGeom>
            <a:solidFill>
              <a:srgbClr val="93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814830" y="1814829"/>
              <a:ext cx="5513070" cy="3227070"/>
            </a:xfrm>
            <a:custGeom>
              <a:avLst/>
              <a:gdLst/>
              <a:ahLst/>
              <a:cxnLst/>
              <a:rect l="l" t="t" r="r" b="b"/>
              <a:pathLst>
                <a:path w="5513070" h="3227070">
                  <a:moveTo>
                    <a:pt x="5513070" y="2014220"/>
                  </a:moveTo>
                  <a:lnTo>
                    <a:pt x="5496560" y="2014220"/>
                  </a:lnTo>
                  <a:lnTo>
                    <a:pt x="5496560" y="3210560"/>
                  </a:lnTo>
                  <a:lnTo>
                    <a:pt x="17780" y="3210560"/>
                  </a:lnTo>
                  <a:lnTo>
                    <a:pt x="17780" y="2014220"/>
                  </a:lnTo>
                  <a:lnTo>
                    <a:pt x="0" y="2014220"/>
                  </a:lnTo>
                  <a:lnTo>
                    <a:pt x="0" y="3210560"/>
                  </a:lnTo>
                  <a:lnTo>
                    <a:pt x="0" y="3227070"/>
                  </a:lnTo>
                  <a:lnTo>
                    <a:pt x="5513070" y="3227070"/>
                  </a:lnTo>
                  <a:lnTo>
                    <a:pt x="5513070" y="3210572"/>
                  </a:lnTo>
                  <a:lnTo>
                    <a:pt x="5513070" y="2014220"/>
                  </a:lnTo>
                  <a:close/>
                </a:path>
                <a:path w="5513070" h="3227070">
                  <a:moveTo>
                    <a:pt x="55130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822960"/>
                  </a:lnTo>
                  <a:lnTo>
                    <a:pt x="17780" y="822960"/>
                  </a:lnTo>
                  <a:lnTo>
                    <a:pt x="17780" y="17780"/>
                  </a:lnTo>
                  <a:lnTo>
                    <a:pt x="5496560" y="17780"/>
                  </a:lnTo>
                  <a:lnTo>
                    <a:pt x="5496560" y="822960"/>
                  </a:lnTo>
                  <a:lnTo>
                    <a:pt x="5513070" y="822960"/>
                  </a:lnTo>
                  <a:lnTo>
                    <a:pt x="5513070" y="17780"/>
                  </a:lnTo>
                  <a:lnTo>
                    <a:pt x="5513070" y="0"/>
                  </a:lnTo>
                  <a:close/>
                </a:path>
              </a:pathLst>
            </a:custGeom>
            <a:solidFill>
              <a:srgbClr val="92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32610" y="1832609"/>
              <a:ext cx="5478780" cy="3192780"/>
            </a:xfrm>
            <a:custGeom>
              <a:avLst/>
              <a:gdLst/>
              <a:ahLst/>
              <a:cxnLst/>
              <a:rect l="l" t="t" r="r" b="b"/>
              <a:pathLst>
                <a:path w="5478780" h="3192779">
                  <a:moveTo>
                    <a:pt x="5478780" y="1996440"/>
                  </a:moveTo>
                  <a:lnTo>
                    <a:pt x="5462270" y="1996440"/>
                  </a:lnTo>
                  <a:lnTo>
                    <a:pt x="5462270" y="3176270"/>
                  </a:lnTo>
                  <a:lnTo>
                    <a:pt x="16510" y="3176270"/>
                  </a:lnTo>
                  <a:lnTo>
                    <a:pt x="16510" y="1996440"/>
                  </a:lnTo>
                  <a:lnTo>
                    <a:pt x="0" y="1996440"/>
                  </a:lnTo>
                  <a:lnTo>
                    <a:pt x="0" y="3176270"/>
                  </a:lnTo>
                  <a:lnTo>
                    <a:pt x="0" y="3192780"/>
                  </a:lnTo>
                  <a:lnTo>
                    <a:pt x="5478780" y="3192780"/>
                  </a:lnTo>
                  <a:lnTo>
                    <a:pt x="5478780" y="3176270"/>
                  </a:lnTo>
                  <a:lnTo>
                    <a:pt x="5478780" y="1996440"/>
                  </a:lnTo>
                  <a:close/>
                </a:path>
                <a:path w="5478780" h="3192779">
                  <a:moveTo>
                    <a:pt x="54787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805180"/>
                  </a:lnTo>
                  <a:lnTo>
                    <a:pt x="16510" y="805180"/>
                  </a:lnTo>
                  <a:lnTo>
                    <a:pt x="16510" y="16510"/>
                  </a:lnTo>
                  <a:lnTo>
                    <a:pt x="5462270" y="16510"/>
                  </a:lnTo>
                  <a:lnTo>
                    <a:pt x="5462270" y="805180"/>
                  </a:lnTo>
                  <a:lnTo>
                    <a:pt x="5478780" y="805180"/>
                  </a:lnTo>
                  <a:lnTo>
                    <a:pt x="5478780" y="16510"/>
                  </a:lnTo>
                  <a:lnTo>
                    <a:pt x="5478780" y="0"/>
                  </a:lnTo>
                  <a:close/>
                </a:path>
              </a:pathLst>
            </a:custGeom>
            <a:solidFill>
              <a:srgbClr val="91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49120" y="1849119"/>
              <a:ext cx="5445760" cy="3159760"/>
            </a:xfrm>
            <a:custGeom>
              <a:avLst/>
              <a:gdLst/>
              <a:ahLst/>
              <a:cxnLst/>
              <a:rect l="l" t="t" r="r" b="b"/>
              <a:pathLst>
                <a:path w="5445759" h="3159760">
                  <a:moveTo>
                    <a:pt x="5445760" y="1979930"/>
                  </a:moveTo>
                  <a:lnTo>
                    <a:pt x="5429250" y="1979930"/>
                  </a:lnTo>
                  <a:lnTo>
                    <a:pt x="5429250" y="3143250"/>
                  </a:lnTo>
                  <a:lnTo>
                    <a:pt x="16510" y="3143250"/>
                  </a:lnTo>
                  <a:lnTo>
                    <a:pt x="16510" y="1979930"/>
                  </a:lnTo>
                  <a:lnTo>
                    <a:pt x="0" y="1979930"/>
                  </a:lnTo>
                  <a:lnTo>
                    <a:pt x="0" y="3143250"/>
                  </a:lnTo>
                  <a:lnTo>
                    <a:pt x="0" y="3159760"/>
                  </a:lnTo>
                  <a:lnTo>
                    <a:pt x="5445760" y="3159760"/>
                  </a:lnTo>
                  <a:lnTo>
                    <a:pt x="5445760" y="3143250"/>
                  </a:lnTo>
                  <a:lnTo>
                    <a:pt x="5445760" y="1979930"/>
                  </a:lnTo>
                  <a:close/>
                </a:path>
                <a:path w="5445759" h="3159760">
                  <a:moveTo>
                    <a:pt x="54457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88670"/>
                  </a:lnTo>
                  <a:lnTo>
                    <a:pt x="16510" y="788670"/>
                  </a:lnTo>
                  <a:lnTo>
                    <a:pt x="16510" y="16510"/>
                  </a:lnTo>
                  <a:lnTo>
                    <a:pt x="5429250" y="16510"/>
                  </a:lnTo>
                  <a:lnTo>
                    <a:pt x="5429250" y="788670"/>
                  </a:lnTo>
                  <a:lnTo>
                    <a:pt x="5445760" y="788670"/>
                  </a:lnTo>
                  <a:lnTo>
                    <a:pt x="5445760" y="16510"/>
                  </a:lnTo>
                  <a:lnTo>
                    <a:pt x="5445760" y="0"/>
                  </a:lnTo>
                  <a:close/>
                </a:path>
              </a:pathLst>
            </a:custGeom>
            <a:solidFill>
              <a:srgbClr val="90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65630" y="1865629"/>
              <a:ext cx="5412740" cy="3126740"/>
            </a:xfrm>
            <a:custGeom>
              <a:avLst/>
              <a:gdLst/>
              <a:ahLst/>
              <a:cxnLst/>
              <a:rect l="l" t="t" r="r" b="b"/>
              <a:pathLst>
                <a:path w="5412740" h="3126740">
                  <a:moveTo>
                    <a:pt x="5412740" y="1963420"/>
                  </a:moveTo>
                  <a:lnTo>
                    <a:pt x="5394960" y="1963420"/>
                  </a:lnTo>
                  <a:lnTo>
                    <a:pt x="5394960" y="3108960"/>
                  </a:lnTo>
                  <a:lnTo>
                    <a:pt x="16510" y="3108960"/>
                  </a:lnTo>
                  <a:lnTo>
                    <a:pt x="16510" y="1963420"/>
                  </a:lnTo>
                  <a:lnTo>
                    <a:pt x="0" y="1963420"/>
                  </a:lnTo>
                  <a:lnTo>
                    <a:pt x="0" y="3108960"/>
                  </a:lnTo>
                  <a:lnTo>
                    <a:pt x="0" y="3126740"/>
                  </a:lnTo>
                  <a:lnTo>
                    <a:pt x="5412740" y="3126740"/>
                  </a:lnTo>
                  <a:lnTo>
                    <a:pt x="5412740" y="3108960"/>
                  </a:lnTo>
                  <a:lnTo>
                    <a:pt x="5412740" y="1963420"/>
                  </a:lnTo>
                  <a:close/>
                </a:path>
                <a:path w="5412740" h="3126740">
                  <a:moveTo>
                    <a:pt x="54127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72160"/>
                  </a:lnTo>
                  <a:lnTo>
                    <a:pt x="16510" y="772160"/>
                  </a:lnTo>
                  <a:lnTo>
                    <a:pt x="16510" y="16510"/>
                  </a:lnTo>
                  <a:lnTo>
                    <a:pt x="5394960" y="16510"/>
                  </a:lnTo>
                  <a:lnTo>
                    <a:pt x="5394960" y="772160"/>
                  </a:lnTo>
                  <a:lnTo>
                    <a:pt x="5412740" y="772160"/>
                  </a:lnTo>
                  <a:lnTo>
                    <a:pt x="5412740" y="16510"/>
                  </a:lnTo>
                  <a:lnTo>
                    <a:pt x="5412740" y="0"/>
                  </a:lnTo>
                  <a:close/>
                </a:path>
              </a:pathLst>
            </a:custGeom>
            <a:solidFill>
              <a:srgbClr val="8F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82140" y="1882139"/>
              <a:ext cx="5378450" cy="3092450"/>
            </a:xfrm>
            <a:custGeom>
              <a:avLst/>
              <a:gdLst/>
              <a:ahLst/>
              <a:cxnLst/>
              <a:rect l="l" t="t" r="r" b="b"/>
              <a:pathLst>
                <a:path w="5378450" h="3092450">
                  <a:moveTo>
                    <a:pt x="5378450" y="1946910"/>
                  </a:moveTo>
                  <a:lnTo>
                    <a:pt x="5361940" y="1946910"/>
                  </a:lnTo>
                  <a:lnTo>
                    <a:pt x="5361940" y="3075940"/>
                  </a:lnTo>
                  <a:lnTo>
                    <a:pt x="16510" y="3075940"/>
                  </a:lnTo>
                  <a:lnTo>
                    <a:pt x="16510" y="1946910"/>
                  </a:lnTo>
                  <a:lnTo>
                    <a:pt x="0" y="1946910"/>
                  </a:lnTo>
                  <a:lnTo>
                    <a:pt x="0" y="3075940"/>
                  </a:lnTo>
                  <a:lnTo>
                    <a:pt x="0" y="3092450"/>
                  </a:lnTo>
                  <a:lnTo>
                    <a:pt x="5378450" y="3092450"/>
                  </a:lnTo>
                  <a:lnTo>
                    <a:pt x="5378450" y="3075940"/>
                  </a:lnTo>
                  <a:lnTo>
                    <a:pt x="5378450" y="1946910"/>
                  </a:lnTo>
                  <a:close/>
                </a:path>
                <a:path w="5378450" h="3092450">
                  <a:moveTo>
                    <a:pt x="537845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55650"/>
                  </a:lnTo>
                  <a:lnTo>
                    <a:pt x="16510" y="755650"/>
                  </a:lnTo>
                  <a:lnTo>
                    <a:pt x="16510" y="16510"/>
                  </a:lnTo>
                  <a:lnTo>
                    <a:pt x="5361940" y="16510"/>
                  </a:lnTo>
                  <a:lnTo>
                    <a:pt x="5361940" y="755650"/>
                  </a:lnTo>
                  <a:lnTo>
                    <a:pt x="5378450" y="755650"/>
                  </a:lnTo>
                  <a:lnTo>
                    <a:pt x="5378450" y="16510"/>
                  </a:lnTo>
                  <a:lnTo>
                    <a:pt x="5378450" y="0"/>
                  </a:lnTo>
                  <a:close/>
                </a:path>
              </a:pathLst>
            </a:custGeom>
            <a:solidFill>
              <a:srgbClr val="8E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98650" y="1898649"/>
              <a:ext cx="5345430" cy="3059430"/>
            </a:xfrm>
            <a:custGeom>
              <a:avLst/>
              <a:gdLst/>
              <a:ahLst/>
              <a:cxnLst/>
              <a:rect l="l" t="t" r="r" b="b"/>
              <a:pathLst>
                <a:path w="5345430" h="3059429">
                  <a:moveTo>
                    <a:pt x="5345430" y="1930400"/>
                  </a:moveTo>
                  <a:lnTo>
                    <a:pt x="5328920" y="1930400"/>
                  </a:lnTo>
                  <a:lnTo>
                    <a:pt x="5328920" y="3042920"/>
                  </a:lnTo>
                  <a:lnTo>
                    <a:pt x="17780" y="3042920"/>
                  </a:lnTo>
                  <a:lnTo>
                    <a:pt x="17780" y="1930400"/>
                  </a:lnTo>
                  <a:lnTo>
                    <a:pt x="0" y="1930400"/>
                  </a:lnTo>
                  <a:lnTo>
                    <a:pt x="0" y="3042920"/>
                  </a:lnTo>
                  <a:lnTo>
                    <a:pt x="0" y="3059430"/>
                  </a:lnTo>
                  <a:lnTo>
                    <a:pt x="5345430" y="3059430"/>
                  </a:lnTo>
                  <a:lnTo>
                    <a:pt x="5345430" y="3042920"/>
                  </a:lnTo>
                  <a:lnTo>
                    <a:pt x="5345430" y="1930400"/>
                  </a:lnTo>
                  <a:close/>
                </a:path>
                <a:path w="5345430" h="3059429">
                  <a:moveTo>
                    <a:pt x="53454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739140"/>
                  </a:lnTo>
                  <a:lnTo>
                    <a:pt x="17780" y="739140"/>
                  </a:lnTo>
                  <a:lnTo>
                    <a:pt x="17780" y="17780"/>
                  </a:lnTo>
                  <a:lnTo>
                    <a:pt x="5328920" y="17780"/>
                  </a:lnTo>
                  <a:lnTo>
                    <a:pt x="5328920" y="739140"/>
                  </a:lnTo>
                  <a:lnTo>
                    <a:pt x="5345430" y="739140"/>
                  </a:lnTo>
                  <a:lnTo>
                    <a:pt x="5345430" y="17780"/>
                  </a:lnTo>
                  <a:lnTo>
                    <a:pt x="5345430" y="0"/>
                  </a:lnTo>
                  <a:close/>
                </a:path>
              </a:pathLst>
            </a:custGeom>
            <a:solidFill>
              <a:srgbClr val="8D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16430" y="1916429"/>
              <a:ext cx="5311140" cy="3025140"/>
            </a:xfrm>
            <a:custGeom>
              <a:avLst/>
              <a:gdLst/>
              <a:ahLst/>
              <a:cxnLst/>
              <a:rect l="l" t="t" r="r" b="b"/>
              <a:pathLst>
                <a:path w="5311140" h="3025140">
                  <a:moveTo>
                    <a:pt x="5311140" y="1912620"/>
                  </a:moveTo>
                  <a:lnTo>
                    <a:pt x="5294630" y="1912620"/>
                  </a:lnTo>
                  <a:lnTo>
                    <a:pt x="5294630" y="3008630"/>
                  </a:lnTo>
                  <a:lnTo>
                    <a:pt x="16510" y="3008630"/>
                  </a:lnTo>
                  <a:lnTo>
                    <a:pt x="16510" y="1912620"/>
                  </a:lnTo>
                  <a:lnTo>
                    <a:pt x="0" y="1912620"/>
                  </a:lnTo>
                  <a:lnTo>
                    <a:pt x="0" y="3008630"/>
                  </a:lnTo>
                  <a:lnTo>
                    <a:pt x="0" y="3025140"/>
                  </a:lnTo>
                  <a:lnTo>
                    <a:pt x="5311140" y="3025140"/>
                  </a:lnTo>
                  <a:lnTo>
                    <a:pt x="5311140" y="3008630"/>
                  </a:lnTo>
                  <a:lnTo>
                    <a:pt x="5311140" y="1912620"/>
                  </a:lnTo>
                  <a:close/>
                </a:path>
                <a:path w="5311140" h="3025140">
                  <a:moveTo>
                    <a:pt x="53111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21360"/>
                  </a:lnTo>
                  <a:lnTo>
                    <a:pt x="16510" y="721360"/>
                  </a:lnTo>
                  <a:lnTo>
                    <a:pt x="16510" y="16510"/>
                  </a:lnTo>
                  <a:lnTo>
                    <a:pt x="5294630" y="16510"/>
                  </a:lnTo>
                  <a:lnTo>
                    <a:pt x="5294630" y="721360"/>
                  </a:lnTo>
                  <a:lnTo>
                    <a:pt x="5311140" y="721360"/>
                  </a:lnTo>
                  <a:lnTo>
                    <a:pt x="5311140" y="16510"/>
                  </a:lnTo>
                  <a:lnTo>
                    <a:pt x="5311140" y="0"/>
                  </a:lnTo>
                  <a:close/>
                </a:path>
              </a:pathLst>
            </a:custGeom>
            <a:solidFill>
              <a:srgbClr val="8C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32940" y="1932939"/>
              <a:ext cx="5278120" cy="2992120"/>
            </a:xfrm>
            <a:custGeom>
              <a:avLst/>
              <a:gdLst/>
              <a:ahLst/>
              <a:cxnLst/>
              <a:rect l="l" t="t" r="r" b="b"/>
              <a:pathLst>
                <a:path w="5278120" h="2992120">
                  <a:moveTo>
                    <a:pt x="5278120" y="1896110"/>
                  </a:moveTo>
                  <a:lnTo>
                    <a:pt x="5260340" y="1896110"/>
                  </a:lnTo>
                  <a:lnTo>
                    <a:pt x="5260340" y="2974340"/>
                  </a:lnTo>
                  <a:lnTo>
                    <a:pt x="16510" y="2974340"/>
                  </a:lnTo>
                  <a:lnTo>
                    <a:pt x="16510" y="1896110"/>
                  </a:lnTo>
                  <a:lnTo>
                    <a:pt x="0" y="1896110"/>
                  </a:lnTo>
                  <a:lnTo>
                    <a:pt x="0" y="2974340"/>
                  </a:lnTo>
                  <a:lnTo>
                    <a:pt x="0" y="2992120"/>
                  </a:lnTo>
                  <a:lnTo>
                    <a:pt x="5278120" y="2992120"/>
                  </a:lnTo>
                  <a:lnTo>
                    <a:pt x="5278120" y="2974340"/>
                  </a:lnTo>
                  <a:lnTo>
                    <a:pt x="5278120" y="1896110"/>
                  </a:lnTo>
                  <a:close/>
                </a:path>
                <a:path w="5278120" h="2992120">
                  <a:moveTo>
                    <a:pt x="52781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704850"/>
                  </a:lnTo>
                  <a:lnTo>
                    <a:pt x="16510" y="704850"/>
                  </a:lnTo>
                  <a:lnTo>
                    <a:pt x="16510" y="16510"/>
                  </a:lnTo>
                  <a:lnTo>
                    <a:pt x="5260340" y="16510"/>
                  </a:lnTo>
                  <a:lnTo>
                    <a:pt x="5260340" y="704850"/>
                  </a:lnTo>
                  <a:lnTo>
                    <a:pt x="5278120" y="704850"/>
                  </a:lnTo>
                  <a:lnTo>
                    <a:pt x="5278120" y="16510"/>
                  </a:lnTo>
                  <a:lnTo>
                    <a:pt x="5278120" y="0"/>
                  </a:lnTo>
                  <a:close/>
                </a:path>
              </a:pathLst>
            </a:custGeom>
            <a:solidFill>
              <a:srgbClr val="8B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949450" y="1949449"/>
              <a:ext cx="5243830" cy="2957830"/>
            </a:xfrm>
            <a:custGeom>
              <a:avLst/>
              <a:gdLst/>
              <a:ahLst/>
              <a:cxnLst/>
              <a:rect l="l" t="t" r="r" b="b"/>
              <a:pathLst>
                <a:path w="5243830" h="2957829">
                  <a:moveTo>
                    <a:pt x="5243830" y="1879600"/>
                  </a:moveTo>
                  <a:lnTo>
                    <a:pt x="5227320" y="1879600"/>
                  </a:lnTo>
                  <a:lnTo>
                    <a:pt x="5227320" y="2941320"/>
                  </a:lnTo>
                  <a:lnTo>
                    <a:pt x="16510" y="2941320"/>
                  </a:lnTo>
                  <a:lnTo>
                    <a:pt x="16510" y="1879600"/>
                  </a:lnTo>
                  <a:lnTo>
                    <a:pt x="0" y="1879600"/>
                  </a:lnTo>
                  <a:lnTo>
                    <a:pt x="0" y="2941320"/>
                  </a:lnTo>
                  <a:lnTo>
                    <a:pt x="0" y="2957830"/>
                  </a:lnTo>
                  <a:lnTo>
                    <a:pt x="5243830" y="2957830"/>
                  </a:lnTo>
                  <a:lnTo>
                    <a:pt x="5243830" y="2941332"/>
                  </a:lnTo>
                  <a:lnTo>
                    <a:pt x="5243830" y="1879600"/>
                  </a:lnTo>
                  <a:close/>
                </a:path>
                <a:path w="5243830" h="2957829">
                  <a:moveTo>
                    <a:pt x="524383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88340"/>
                  </a:lnTo>
                  <a:lnTo>
                    <a:pt x="16510" y="688340"/>
                  </a:lnTo>
                  <a:lnTo>
                    <a:pt x="16510" y="16510"/>
                  </a:lnTo>
                  <a:lnTo>
                    <a:pt x="5227320" y="16510"/>
                  </a:lnTo>
                  <a:lnTo>
                    <a:pt x="5227320" y="688340"/>
                  </a:lnTo>
                  <a:lnTo>
                    <a:pt x="5243830" y="688340"/>
                  </a:lnTo>
                  <a:lnTo>
                    <a:pt x="5243830" y="16510"/>
                  </a:lnTo>
                  <a:lnTo>
                    <a:pt x="5243830" y="0"/>
                  </a:lnTo>
                  <a:close/>
                </a:path>
              </a:pathLst>
            </a:custGeom>
            <a:solidFill>
              <a:srgbClr val="8A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965960" y="1965959"/>
              <a:ext cx="5210810" cy="2924810"/>
            </a:xfrm>
            <a:custGeom>
              <a:avLst/>
              <a:gdLst/>
              <a:ahLst/>
              <a:cxnLst/>
              <a:rect l="l" t="t" r="r" b="b"/>
              <a:pathLst>
                <a:path w="5210809" h="2924810">
                  <a:moveTo>
                    <a:pt x="5210810" y="1863090"/>
                  </a:moveTo>
                  <a:lnTo>
                    <a:pt x="5194300" y="1863090"/>
                  </a:lnTo>
                  <a:lnTo>
                    <a:pt x="5194300" y="2908300"/>
                  </a:lnTo>
                  <a:lnTo>
                    <a:pt x="17780" y="2908300"/>
                  </a:lnTo>
                  <a:lnTo>
                    <a:pt x="17780" y="1863090"/>
                  </a:lnTo>
                  <a:lnTo>
                    <a:pt x="0" y="1863090"/>
                  </a:lnTo>
                  <a:lnTo>
                    <a:pt x="0" y="2908300"/>
                  </a:lnTo>
                  <a:lnTo>
                    <a:pt x="0" y="2924810"/>
                  </a:lnTo>
                  <a:lnTo>
                    <a:pt x="5210810" y="2924810"/>
                  </a:lnTo>
                  <a:lnTo>
                    <a:pt x="5210810" y="2908300"/>
                  </a:lnTo>
                  <a:lnTo>
                    <a:pt x="5210810" y="1863090"/>
                  </a:lnTo>
                  <a:close/>
                </a:path>
                <a:path w="5210809" h="2924810">
                  <a:moveTo>
                    <a:pt x="52108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671830"/>
                  </a:lnTo>
                  <a:lnTo>
                    <a:pt x="17780" y="671830"/>
                  </a:lnTo>
                  <a:lnTo>
                    <a:pt x="17780" y="17780"/>
                  </a:lnTo>
                  <a:lnTo>
                    <a:pt x="5194300" y="17780"/>
                  </a:lnTo>
                  <a:lnTo>
                    <a:pt x="5194300" y="671830"/>
                  </a:lnTo>
                  <a:lnTo>
                    <a:pt x="5210810" y="671830"/>
                  </a:lnTo>
                  <a:lnTo>
                    <a:pt x="5210810" y="17780"/>
                  </a:lnTo>
                  <a:lnTo>
                    <a:pt x="5210810" y="0"/>
                  </a:lnTo>
                  <a:close/>
                </a:path>
              </a:pathLst>
            </a:custGeom>
            <a:solidFill>
              <a:srgbClr val="89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83740" y="1983739"/>
              <a:ext cx="5176520" cy="2890520"/>
            </a:xfrm>
            <a:custGeom>
              <a:avLst/>
              <a:gdLst/>
              <a:ahLst/>
              <a:cxnLst/>
              <a:rect l="l" t="t" r="r" b="b"/>
              <a:pathLst>
                <a:path w="5176520" h="2890520">
                  <a:moveTo>
                    <a:pt x="5176520" y="1845310"/>
                  </a:moveTo>
                  <a:lnTo>
                    <a:pt x="5160010" y="1845310"/>
                  </a:lnTo>
                  <a:lnTo>
                    <a:pt x="5160010" y="2874010"/>
                  </a:lnTo>
                  <a:lnTo>
                    <a:pt x="16510" y="2874010"/>
                  </a:lnTo>
                  <a:lnTo>
                    <a:pt x="16510" y="1845310"/>
                  </a:lnTo>
                  <a:lnTo>
                    <a:pt x="0" y="1845310"/>
                  </a:lnTo>
                  <a:lnTo>
                    <a:pt x="0" y="2874010"/>
                  </a:lnTo>
                  <a:lnTo>
                    <a:pt x="0" y="2890520"/>
                  </a:lnTo>
                  <a:lnTo>
                    <a:pt x="5176520" y="2890520"/>
                  </a:lnTo>
                  <a:lnTo>
                    <a:pt x="5176520" y="2874010"/>
                  </a:lnTo>
                  <a:lnTo>
                    <a:pt x="5176520" y="1845310"/>
                  </a:lnTo>
                  <a:close/>
                </a:path>
                <a:path w="5176520" h="2890520">
                  <a:moveTo>
                    <a:pt x="51765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54050"/>
                  </a:lnTo>
                  <a:lnTo>
                    <a:pt x="16510" y="654050"/>
                  </a:lnTo>
                  <a:lnTo>
                    <a:pt x="16510" y="16510"/>
                  </a:lnTo>
                  <a:lnTo>
                    <a:pt x="5160010" y="16510"/>
                  </a:lnTo>
                  <a:lnTo>
                    <a:pt x="5160010" y="654050"/>
                  </a:lnTo>
                  <a:lnTo>
                    <a:pt x="5176520" y="654050"/>
                  </a:lnTo>
                  <a:lnTo>
                    <a:pt x="5176520" y="16510"/>
                  </a:lnTo>
                  <a:lnTo>
                    <a:pt x="5176520" y="0"/>
                  </a:lnTo>
                  <a:close/>
                </a:path>
              </a:pathLst>
            </a:custGeom>
            <a:solidFill>
              <a:srgbClr val="8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000250" y="2000249"/>
              <a:ext cx="5143500" cy="2857500"/>
            </a:xfrm>
            <a:custGeom>
              <a:avLst/>
              <a:gdLst/>
              <a:ahLst/>
              <a:cxnLst/>
              <a:rect l="l" t="t" r="r" b="b"/>
              <a:pathLst>
                <a:path w="5143500" h="2857500">
                  <a:moveTo>
                    <a:pt x="5143500" y="1828800"/>
                  </a:moveTo>
                  <a:lnTo>
                    <a:pt x="5126990" y="1828800"/>
                  </a:lnTo>
                  <a:lnTo>
                    <a:pt x="5126990" y="2840990"/>
                  </a:lnTo>
                  <a:lnTo>
                    <a:pt x="16510" y="2840990"/>
                  </a:lnTo>
                  <a:lnTo>
                    <a:pt x="16510" y="1828800"/>
                  </a:lnTo>
                  <a:lnTo>
                    <a:pt x="0" y="1828800"/>
                  </a:lnTo>
                  <a:lnTo>
                    <a:pt x="0" y="2840990"/>
                  </a:lnTo>
                  <a:lnTo>
                    <a:pt x="0" y="2857500"/>
                  </a:lnTo>
                  <a:lnTo>
                    <a:pt x="5143500" y="2857500"/>
                  </a:lnTo>
                  <a:lnTo>
                    <a:pt x="5143500" y="2840990"/>
                  </a:lnTo>
                  <a:lnTo>
                    <a:pt x="5143500" y="1828800"/>
                  </a:lnTo>
                  <a:close/>
                </a:path>
                <a:path w="5143500" h="2857500">
                  <a:moveTo>
                    <a:pt x="51435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7540"/>
                  </a:lnTo>
                  <a:lnTo>
                    <a:pt x="16510" y="637540"/>
                  </a:lnTo>
                  <a:lnTo>
                    <a:pt x="16510" y="16510"/>
                  </a:lnTo>
                  <a:lnTo>
                    <a:pt x="5126990" y="16510"/>
                  </a:lnTo>
                  <a:lnTo>
                    <a:pt x="5126990" y="637540"/>
                  </a:lnTo>
                  <a:lnTo>
                    <a:pt x="5143500" y="637540"/>
                  </a:lnTo>
                  <a:lnTo>
                    <a:pt x="5143500" y="16510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87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16760" y="2016759"/>
              <a:ext cx="5110480" cy="2824480"/>
            </a:xfrm>
            <a:custGeom>
              <a:avLst/>
              <a:gdLst/>
              <a:ahLst/>
              <a:cxnLst/>
              <a:rect l="l" t="t" r="r" b="b"/>
              <a:pathLst>
                <a:path w="5110480" h="2824479">
                  <a:moveTo>
                    <a:pt x="5110480" y="1812290"/>
                  </a:moveTo>
                  <a:lnTo>
                    <a:pt x="5092700" y="1812290"/>
                  </a:lnTo>
                  <a:lnTo>
                    <a:pt x="5092700" y="2806700"/>
                  </a:lnTo>
                  <a:lnTo>
                    <a:pt x="16510" y="2806700"/>
                  </a:lnTo>
                  <a:lnTo>
                    <a:pt x="16510" y="1812290"/>
                  </a:lnTo>
                  <a:lnTo>
                    <a:pt x="0" y="1812290"/>
                  </a:lnTo>
                  <a:lnTo>
                    <a:pt x="0" y="2806700"/>
                  </a:lnTo>
                  <a:lnTo>
                    <a:pt x="0" y="2824480"/>
                  </a:lnTo>
                  <a:lnTo>
                    <a:pt x="5110480" y="2824480"/>
                  </a:lnTo>
                  <a:lnTo>
                    <a:pt x="5110480" y="2806700"/>
                  </a:lnTo>
                  <a:lnTo>
                    <a:pt x="5110480" y="1812290"/>
                  </a:lnTo>
                  <a:close/>
                </a:path>
                <a:path w="5110480" h="2824479">
                  <a:moveTo>
                    <a:pt x="51104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21030"/>
                  </a:lnTo>
                  <a:lnTo>
                    <a:pt x="16510" y="621030"/>
                  </a:lnTo>
                  <a:lnTo>
                    <a:pt x="16510" y="16510"/>
                  </a:lnTo>
                  <a:lnTo>
                    <a:pt x="5092700" y="16510"/>
                  </a:lnTo>
                  <a:lnTo>
                    <a:pt x="5092700" y="621030"/>
                  </a:lnTo>
                  <a:lnTo>
                    <a:pt x="5110480" y="621030"/>
                  </a:lnTo>
                  <a:lnTo>
                    <a:pt x="5110480" y="16510"/>
                  </a:lnTo>
                  <a:lnTo>
                    <a:pt x="5110480" y="0"/>
                  </a:lnTo>
                  <a:close/>
                </a:path>
              </a:pathLst>
            </a:custGeom>
            <a:solidFill>
              <a:srgbClr val="86A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033270" y="2033269"/>
              <a:ext cx="5076190" cy="2790190"/>
            </a:xfrm>
            <a:custGeom>
              <a:avLst/>
              <a:gdLst/>
              <a:ahLst/>
              <a:cxnLst/>
              <a:rect l="l" t="t" r="r" b="b"/>
              <a:pathLst>
                <a:path w="5076190" h="2790190">
                  <a:moveTo>
                    <a:pt x="5076190" y="1795780"/>
                  </a:moveTo>
                  <a:lnTo>
                    <a:pt x="5059680" y="1795780"/>
                  </a:lnTo>
                  <a:lnTo>
                    <a:pt x="5059680" y="2773680"/>
                  </a:lnTo>
                  <a:lnTo>
                    <a:pt x="17780" y="2773680"/>
                  </a:lnTo>
                  <a:lnTo>
                    <a:pt x="17780" y="1795780"/>
                  </a:lnTo>
                  <a:lnTo>
                    <a:pt x="0" y="1795780"/>
                  </a:lnTo>
                  <a:lnTo>
                    <a:pt x="0" y="2773680"/>
                  </a:lnTo>
                  <a:lnTo>
                    <a:pt x="0" y="2790190"/>
                  </a:lnTo>
                  <a:lnTo>
                    <a:pt x="5076190" y="2790190"/>
                  </a:lnTo>
                  <a:lnTo>
                    <a:pt x="5076190" y="2773680"/>
                  </a:lnTo>
                  <a:lnTo>
                    <a:pt x="5076190" y="1795780"/>
                  </a:lnTo>
                  <a:close/>
                </a:path>
                <a:path w="5076190" h="2790190">
                  <a:moveTo>
                    <a:pt x="50761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604520"/>
                  </a:lnTo>
                  <a:lnTo>
                    <a:pt x="17780" y="604520"/>
                  </a:lnTo>
                  <a:lnTo>
                    <a:pt x="17780" y="17780"/>
                  </a:lnTo>
                  <a:lnTo>
                    <a:pt x="5059680" y="17780"/>
                  </a:lnTo>
                  <a:lnTo>
                    <a:pt x="5059680" y="604520"/>
                  </a:lnTo>
                  <a:lnTo>
                    <a:pt x="5076190" y="604520"/>
                  </a:lnTo>
                  <a:lnTo>
                    <a:pt x="5076190" y="17780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85A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51050" y="2051049"/>
              <a:ext cx="5041900" cy="2755900"/>
            </a:xfrm>
            <a:custGeom>
              <a:avLst/>
              <a:gdLst/>
              <a:ahLst/>
              <a:cxnLst/>
              <a:rect l="l" t="t" r="r" b="b"/>
              <a:pathLst>
                <a:path w="5041900" h="2755900">
                  <a:moveTo>
                    <a:pt x="5041900" y="1778000"/>
                  </a:moveTo>
                  <a:lnTo>
                    <a:pt x="5025390" y="1778000"/>
                  </a:lnTo>
                  <a:lnTo>
                    <a:pt x="5025390" y="2739390"/>
                  </a:lnTo>
                  <a:lnTo>
                    <a:pt x="16510" y="2739390"/>
                  </a:lnTo>
                  <a:lnTo>
                    <a:pt x="16510" y="1778000"/>
                  </a:lnTo>
                  <a:lnTo>
                    <a:pt x="0" y="1778000"/>
                  </a:lnTo>
                  <a:lnTo>
                    <a:pt x="0" y="2739390"/>
                  </a:lnTo>
                  <a:lnTo>
                    <a:pt x="0" y="2755900"/>
                  </a:lnTo>
                  <a:lnTo>
                    <a:pt x="5041900" y="2755900"/>
                  </a:lnTo>
                  <a:lnTo>
                    <a:pt x="5041900" y="2739390"/>
                  </a:lnTo>
                  <a:lnTo>
                    <a:pt x="5041900" y="1778000"/>
                  </a:lnTo>
                  <a:close/>
                </a:path>
                <a:path w="5041900" h="2755900">
                  <a:moveTo>
                    <a:pt x="50419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86740"/>
                  </a:lnTo>
                  <a:lnTo>
                    <a:pt x="16510" y="586740"/>
                  </a:lnTo>
                  <a:lnTo>
                    <a:pt x="16510" y="16510"/>
                  </a:lnTo>
                  <a:lnTo>
                    <a:pt x="5025390" y="16510"/>
                  </a:lnTo>
                  <a:lnTo>
                    <a:pt x="5025390" y="586740"/>
                  </a:lnTo>
                  <a:lnTo>
                    <a:pt x="5041900" y="586740"/>
                  </a:lnTo>
                  <a:lnTo>
                    <a:pt x="5041900" y="16510"/>
                  </a:lnTo>
                  <a:lnTo>
                    <a:pt x="5041900" y="0"/>
                  </a:lnTo>
                  <a:close/>
                </a:path>
              </a:pathLst>
            </a:custGeom>
            <a:solidFill>
              <a:srgbClr val="84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67560" y="2067559"/>
              <a:ext cx="5008880" cy="2722880"/>
            </a:xfrm>
            <a:custGeom>
              <a:avLst/>
              <a:gdLst/>
              <a:ahLst/>
              <a:cxnLst/>
              <a:rect l="l" t="t" r="r" b="b"/>
              <a:pathLst>
                <a:path w="5008880" h="2722879">
                  <a:moveTo>
                    <a:pt x="5008880" y="1761490"/>
                  </a:moveTo>
                  <a:lnTo>
                    <a:pt x="4992370" y="1761490"/>
                  </a:lnTo>
                  <a:lnTo>
                    <a:pt x="4992370" y="2706370"/>
                  </a:lnTo>
                  <a:lnTo>
                    <a:pt x="16510" y="2706370"/>
                  </a:lnTo>
                  <a:lnTo>
                    <a:pt x="16510" y="1761490"/>
                  </a:lnTo>
                  <a:lnTo>
                    <a:pt x="0" y="1761490"/>
                  </a:lnTo>
                  <a:lnTo>
                    <a:pt x="0" y="2706370"/>
                  </a:lnTo>
                  <a:lnTo>
                    <a:pt x="0" y="2722880"/>
                  </a:lnTo>
                  <a:lnTo>
                    <a:pt x="5008880" y="2722880"/>
                  </a:lnTo>
                  <a:lnTo>
                    <a:pt x="5008880" y="2706370"/>
                  </a:lnTo>
                  <a:lnTo>
                    <a:pt x="5008880" y="1761490"/>
                  </a:lnTo>
                  <a:close/>
                </a:path>
                <a:path w="5008880" h="2722879">
                  <a:moveTo>
                    <a:pt x="50088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70230"/>
                  </a:lnTo>
                  <a:lnTo>
                    <a:pt x="16510" y="570230"/>
                  </a:lnTo>
                  <a:lnTo>
                    <a:pt x="16510" y="16510"/>
                  </a:lnTo>
                  <a:lnTo>
                    <a:pt x="4992370" y="16510"/>
                  </a:lnTo>
                  <a:lnTo>
                    <a:pt x="4992370" y="570230"/>
                  </a:lnTo>
                  <a:lnTo>
                    <a:pt x="5008880" y="570230"/>
                  </a:lnTo>
                  <a:lnTo>
                    <a:pt x="5008880" y="16510"/>
                  </a:lnTo>
                  <a:lnTo>
                    <a:pt x="5008880" y="0"/>
                  </a:lnTo>
                  <a:close/>
                </a:path>
              </a:pathLst>
            </a:custGeom>
            <a:solidFill>
              <a:srgbClr val="83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84070" y="2084069"/>
              <a:ext cx="4975860" cy="2689860"/>
            </a:xfrm>
            <a:custGeom>
              <a:avLst/>
              <a:gdLst/>
              <a:ahLst/>
              <a:cxnLst/>
              <a:rect l="l" t="t" r="r" b="b"/>
              <a:pathLst>
                <a:path w="4975859" h="2689860">
                  <a:moveTo>
                    <a:pt x="4975860" y="1744980"/>
                  </a:moveTo>
                  <a:lnTo>
                    <a:pt x="4958080" y="1744980"/>
                  </a:lnTo>
                  <a:lnTo>
                    <a:pt x="4958080" y="2672080"/>
                  </a:lnTo>
                  <a:lnTo>
                    <a:pt x="16510" y="2672080"/>
                  </a:lnTo>
                  <a:lnTo>
                    <a:pt x="16510" y="1744980"/>
                  </a:lnTo>
                  <a:lnTo>
                    <a:pt x="0" y="1744980"/>
                  </a:lnTo>
                  <a:lnTo>
                    <a:pt x="0" y="2672080"/>
                  </a:lnTo>
                  <a:lnTo>
                    <a:pt x="0" y="2689860"/>
                  </a:lnTo>
                  <a:lnTo>
                    <a:pt x="4975860" y="2689860"/>
                  </a:lnTo>
                  <a:lnTo>
                    <a:pt x="4975860" y="2672080"/>
                  </a:lnTo>
                  <a:lnTo>
                    <a:pt x="4975860" y="1744980"/>
                  </a:lnTo>
                  <a:close/>
                </a:path>
                <a:path w="4975859" h="2689860">
                  <a:moveTo>
                    <a:pt x="49758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53720"/>
                  </a:lnTo>
                  <a:lnTo>
                    <a:pt x="16510" y="553720"/>
                  </a:lnTo>
                  <a:lnTo>
                    <a:pt x="16510" y="16510"/>
                  </a:lnTo>
                  <a:lnTo>
                    <a:pt x="4958080" y="16510"/>
                  </a:lnTo>
                  <a:lnTo>
                    <a:pt x="4958080" y="553720"/>
                  </a:lnTo>
                  <a:lnTo>
                    <a:pt x="4975860" y="553720"/>
                  </a:lnTo>
                  <a:lnTo>
                    <a:pt x="4975860" y="16510"/>
                  </a:lnTo>
                  <a:lnTo>
                    <a:pt x="4975860" y="0"/>
                  </a:lnTo>
                  <a:close/>
                </a:path>
              </a:pathLst>
            </a:custGeom>
            <a:solidFill>
              <a:srgbClr val="82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100580" y="2100579"/>
              <a:ext cx="4941570" cy="2655570"/>
            </a:xfrm>
            <a:custGeom>
              <a:avLst/>
              <a:gdLst/>
              <a:ahLst/>
              <a:cxnLst/>
              <a:rect l="l" t="t" r="r" b="b"/>
              <a:pathLst>
                <a:path w="4941570" h="2655570">
                  <a:moveTo>
                    <a:pt x="4941570" y="1728470"/>
                  </a:moveTo>
                  <a:lnTo>
                    <a:pt x="4925060" y="1728470"/>
                  </a:lnTo>
                  <a:lnTo>
                    <a:pt x="4925060" y="2639060"/>
                  </a:lnTo>
                  <a:lnTo>
                    <a:pt x="17780" y="2639060"/>
                  </a:lnTo>
                  <a:lnTo>
                    <a:pt x="17780" y="1728470"/>
                  </a:lnTo>
                  <a:lnTo>
                    <a:pt x="0" y="1728470"/>
                  </a:lnTo>
                  <a:lnTo>
                    <a:pt x="0" y="2639060"/>
                  </a:lnTo>
                  <a:lnTo>
                    <a:pt x="0" y="2655570"/>
                  </a:lnTo>
                  <a:lnTo>
                    <a:pt x="4941570" y="2655570"/>
                  </a:lnTo>
                  <a:lnTo>
                    <a:pt x="4941570" y="2639060"/>
                  </a:lnTo>
                  <a:lnTo>
                    <a:pt x="4941570" y="1728470"/>
                  </a:lnTo>
                  <a:close/>
                </a:path>
                <a:path w="4941570" h="2655570">
                  <a:moveTo>
                    <a:pt x="49415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537210"/>
                  </a:lnTo>
                  <a:lnTo>
                    <a:pt x="17780" y="537210"/>
                  </a:lnTo>
                  <a:lnTo>
                    <a:pt x="17780" y="17780"/>
                  </a:lnTo>
                  <a:lnTo>
                    <a:pt x="4925060" y="17780"/>
                  </a:lnTo>
                  <a:lnTo>
                    <a:pt x="4925060" y="537210"/>
                  </a:lnTo>
                  <a:lnTo>
                    <a:pt x="4941570" y="537210"/>
                  </a:lnTo>
                  <a:lnTo>
                    <a:pt x="4941570" y="17780"/>
                  </a:lnTo>
                  <a:lnTo>
                    <a:pt x="4941570" y="0"/>
                  </a:lnTo>
                  <a:close/>
                </a:path>
              </a:pathLst>
            </a:custGeom>
            <a:solidFill>
              <a:srgbClr val="8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118360" y="2118359"/>
              <a:ext cx="4907280" cy="2621280"/>
            </a:xfrm>
            <a:custGeom>
              <a:avLst/>
              <a:gdLst/>
              <a:ahLst/>
              <a:cxnLst/>
              <a:rect l="l" t="t" r="r" b="b"/>
              <a:pathLst>
                <a:path w="4907280" h="2621279">
                  <a:moveTo>
                    <a:pt x="4907280" y="1710690"/>
                  </a:moveTo>
                  <a:lnTo>
                    <a:pt x="4890770" y="1710690"/>
                  </a:lnTo>
                  <a:lnTo>
                    <a:pt x="4890770" y="2604770"/>
                  </a:lnTo>
                  <a:lnTo>
                    <a:pt x="16510" y="2604770"/>
                  </a:lnTo>
                  <a:lnTo>
                    <a:pt x="16510" y="1710690"/>
                  </a:lnTo>
                  <a:lnTo>
                    <a:pt x="0" y="1710690"/>
                  </a:lnTo>
                  <a:lnTo>
                    <a:pt x="0" y="2604770"/>
                  </a:lnTo>
                  <a:lnTo>
                    <a:pt x="0" y="2621280"/>
                  </a:lnTo>
                  <a:lnTo>
                    <a:pt x="4907280" y="2621280"/>
                  </a:lnTo>
                  <a:lnTo>
                    <a:pt x="4907280" y="2604770"/>
                  </a:lnTo>
                  <a:lnTo>
                    <a:pt x="4907280" y="1710690"/>
                  </a:lnTo>
                  <a:close/>
                </a:path>
                <a:path w="4907280" h="2621279">
                  <a:moveTo>
                    <a:pt x="49072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19430"/>
                  </a:lnTo>
                  <a:lnTo>
                    <a:pt x="16510" y="519430"/>
                  </a:lnTo>
                  <a:lnTo>
                    <a:pt x="16510" y="16510"/>
                  </a:lnTo>
                  <a:lnTo>
                    <a:pt x="4890770" y="16510"/>
                  </a:lnTo>
                  <a:lnTo>
                    <a:pt x="4890770" y="519430"/>
                  </a:lnTo>
                  <a:lnTo>
                    <a:pt x="4907280" y="519430"/>
                  </a:lnTo>
                  <a:lnTo>
                    <a:pt x="4907280" y="16510"/>
                  </a:lnTo>
                  <a:lnTo>
                    <a:pt x="4907280" y="0"/>
                  </a:lnTo>
                  <a:close/>
                </a:path>
              </a:pathLst>
            </a:custGeom>
            <a:solidFill>
              <a:srgbClr val="80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134870" y="2134869"/>
              <a:ext cx="4874260" cy="2588260"/>
            </a:xfrm>
            <a:custGeom>
              <a:avLst/>
              <a:gdLst/>
              <a:ahLst/>
              <a:cxnLst/>
              <a:rect l="l" t="t" r="r" b="b"/>
              <a:pathLst>
                <a:path w="4874259" h="2588260">
                  <a:moveTo>
                    <a:pt x="4874260" y="1694180"/>
                  </a:moveTo>
                  <a:lnTo>
                    <a:pt x="4857750" y="1694180"/>
                  </a:lnTo>
                  <a:lnTo>
                    <a:pt x="4857750" y="2571750"/>
                  </a:lnTo>
                  <a:lnTo>
                    <a:pt x="16510" y="2571750"/>
                  </a:lnTo>
                  <a:lnTo>
                    <a:pt x="16510" y="1694180"/>
                  </a:lnTo>
                  <a:lnTo>
                    <a:pt x="0" y="1694180"/>
                  </a:lnTo>
                  <a:lnTo>
                    <a:pt x="0" y="2571750"/>
                  </a:lnTo>
                  <a:lnTo>
                    <a:pt x="0" y="2588260"/>
                  </a:lnTo>
                  <a:lnTo>
                    <a:pt x="4874260" y="2588260"/>
                  </a:lnTo>
                  <a:lnTo>
                    <a:pt x="4874260" y="2571762"/>
                  </a:lnTo>
                  <a:lnTo>
                    <a:pt x="4874260" y="1694180"/>
                  </a:lnTo>
                  <a:close/>
                </a:path>
                <a:path w="4874259" h="2588260">
                  <a:moveTo>
                    <a:pt x="48742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02920"/>
                  </a:lnTo>
                  <a:lnTo>
                    <a:pt x="16510" y="502920"/>
                  </a:lnTo>
                  <a:lnTo>
                    <a:pt x="16510" y="16510"/>
                  </a:lnTo>
                  <a:lnTo>
                    <a:pt x="4857750" y="16510"/>
                  </a:lnTo>
                  <a:lnTo>
                    <a:pt x="4857750" y="502920"/>
                  </a:lnTo>
                  <a:lnTo>
                    <a:pt x="4874260" y="502920"/>
                  </a:lnTo>
                  <a:lnTo>
                    <a:pt x="4874260" y="16510"/>
                  </a:lnTo>
                  <a:lnTo>
                    <a:pt x="4874260" y="0"/>
                  </a:lnTo>
                  <a:close/>
                </a:path>
              </a:pathLst>
            </a:custGeom>
            <a:solidFill>
              <a:srgbClr val="7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51380" y="2151379"/>
              <a:ext cx="4841240" cy="2555240"/>
            </a:xfrm>
            <a:custGeom>
              <a:avLst/>
              <a:gdLst/>
              <a:ahLst/>
              <a:cxnLst/>
              <a:rect l="l" t="t" r="r" b="b"/>
              <a:pathLst>
                <a:path w="4841240" h="2555240">
                  <a:moveTo>
                    <a:pt x="4841240" y="1677670"/>
                  </a:moveTo>
                  <a:lnTo>
                    <a:pt x="4823460" y="1677670"/>
                  </a:lnTo>
                  <a:lnTo>
                    <a:pt x="4823460" y="2537460"/>
                  </a:lnTo>
                  <a:lnTo>
                    <a:pt x="16510" y="2537460"/>
                  </a:lnTo>
                  <a:lnTo>
                    <a:pt x="16510" y="1677670"/>
                  </a:lnTo>
                  <a:lnTo>
                    <a:pt x="0" y="1677670"/>
                  </a:lnTo>
                  <a:lnTo>
                    <a:pt x="0" y="2537460"/>
                  </a:lnTo>
                  <a:lnTo>
                    <a:pt x="0" y="2555240"/>
                  </a:lnTo>
                  <a:lnTo>
                    <a:pt x="4841240" y="2555240"/>
                  </a:lnTo>
                  <a:lnTo>
                    <a:pt x="4841240" y="2537472"/>
                  </a:lnTo>
                  <a:lnTo>
                    <a:pt x="4841240" y="1677670"/>
                  </a:lnTo>
                  <a:close/>
                </a:path>
                <a:path w="4841240" h="2555240">
                  <a:moveTo>
                    <a:pt x="4841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86410"/>
                  </a:lnTo>
                  <a:lnTo>
                    <a:pt x="16510" y="486410"/>
                  </a:lnTo>
                  <a:lnTo>
                    <a:pt x="16510" y="16510"/>
                  </a:lnTo>
                  <a:lnTo>
                    <a:pt x="4823460" y="16510"/>
                  </a:lnTo>
                  <a:lnTo>
                    <a:pt x="4823460" y="486410"/>
                  </a:lnTo>
                  <a:lnTo>
                    <a:pt x="4841240" y="486410"/>
                  </a:lnTo>
                  <a:lnTo>
                    <a:pt x="4841240" y="16510"/>
                  </a:lnTo>
                  <a:lnTo>
                    <a:pt x="4841240" y="0"/>
                  </a:lnTo>
                  <a:close/>
                </a:path>
              </a:pathLst>
            </a:custGeom>
            <a:solidFill>
              <a:srgbClr val="7E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167890" y="2167889"/>
              <a:ext cx="4806950" cy="2520950"/>
            </a:xfrm>
            <a:custGeom>
              <a:avLst/>
              <a:gdLst/>
              <a:ahLst/>
              <a:cxnLst/>
              <a:rect l="l" t="t" r="r" b="b"/>
              <a:pathLst>
                <a:path w="4806950" h="2520950">
                  <a:moveTo>
                    <a:pt x="4806950" y="1661160"/>
                  </a:moveTo>
                  <a:lnTo>
                    <a:pt x="4790440" y="1661160"/>
                  </a:lnTo>
                  <a:lnTo>
                    <a:pt x="4790440" y="2504440"/>
                  </a:lnTo>
                  <a:lnTo>
                    <a:pt x="16510" y="2504440"/>
                  </a:lnTo>
                  <a:lnTo>
                    <a:pt x="16510" y="1661160"/>
                  </a:lnTo>
                  <a:lnTo>
                    <a:pt x="0" y="1661160"/>
                  </a:lnTo>
                  <a:lnTo>
                    <a:pt x="0" y="2504440"/>
                  </a:lnTo>
                  <a:lnTo>
                    <a:pt x="0" y="2520950"/>
                  </a:lnTo>
                  <a:lnTo>
                    <a:pt x="4806950" y="2520950"/>
                  </a:lnTo>
                  <a:lnTo>
                    <a:pt x="4806950" y="2504440"/>
                  </a:lnTo>
                  <a:lnTo>
                    <a:pt x="4806950" y="1661160"/>
                  </a:lnTo>
                  <a:close/>
                </a:path>
                <a:path w="4806950" h="2520950">
                  <a:moveTo>
                    <a:pt x="480695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69900"/>
                  </a:lnTo>
                  <a:lnTo>
                    <a:pt x="16510" y="469900"/>
                  </a:lnTo>
                  <a:lnTo>
                    <a:pt x="16510" y="16510"/>
                  </a:lnTo>
                  <a:lnTo>
                    <a:pt x="4790440" y="16510"/>
                  </a:lnTo>
                  <a:lnTo>
                    <a:pt x="4790440" y="469900"/>
                  </a:lnTo>
                  <a:lnTo>
                    <a:pt x="4806950" y="469900"/>
                  </a:lnTo>
                  <a:lnTo>
                    <a:pt x="4806950" y="16510"/>
                  </a:lnTo>
                  <a:lnTo>
                    <a:pt x="4806950" y="0"/>
                  </a:lnTo>
                  <a:close/>
                </a:path>
              </a:pathLst>
            </a:custGeom>
            <a:solidFill>
              <a:srgbClr val="7D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184400" y="2184399"/>
              <a:ext cx="4773930" cy="2487930"/>
            </a:xfrm>
            <a:custGeom>
              <a:avLst/>
              <a:gdLst/>
              <a:ahLst/>
              <a:cxnLst/>
              <a:rect l="l" t="t" r="r" b="b"/>
              <a:pathLst>
                <a:path w="4773930" h="2487929">
                  <a:moveTo>
                    <a:pt x="4773930" y="1644650"/>
                  </a:moveTo>
                  <a:lnTo>
                    <a:pt x="4757420" y="1644650"/>
                  </a:lnTo>
                  <a:lnTo>
                    <a:pt x="4757420" y="2471420"/>
                  </a:lnTo>
                  <a:lnTo>
                    <a:pt x="17780" y="2471420"/>
                  </a:lnTo>
                  <a:lnTo>
                    <a:pt x="17780" y="1644650"/>
                  </a:lnTo>
                  <a:lnTo>
                    <a:pt x="0" y="1644650"/>
                  </a:lnTo>
                  <a:lnTo>
                    <a:pt x="0" y="2471420"/>
                  </a:lnTo>
                  <a:lnTo>
                    <a:pt x="0" y="2487930"/>
                  </a:lnTo>
                  <a:lnTo>
                    <a:pt x="4773930" y="2487930"/>
                  </a:lnTo>
                  <a:lnTo>
                    <a:pt x="4773930" y="2471420"/>
                  </a:lnTo>
                  <a:lnTo>
                    <a:pt x="4773930" y="1644650"/>
                  </a:lnTo>
                  <a:close/>
                </a:path>
                <a:path w="4773930" h="2487929">
                  <a:moveTo>
                    <a:pt x="47739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453390"/>
                  </a:lnTo>
                  <a:lnTo>
                    <a:pt x="17780" y="453390"/>
                  </a:lnTo>
                  <a:lnTo>
                    <a:pt x="17780" y="17780"/>
                  </a:lnTo>
                  <a:lnTo>
                    <a:pt x="4757420" y="17780"/>
                  </a:lnTo>
                  <a:lnTo>
                    <a:pt x="4757420" y="453390"/>
                  </a:lnTo>
                  <a:lnTo>
                    <a:pt x="4773930" y="453390"/>
                  </a:lnTo>
                  <a:lnTo>
                    <a:pt x="4773930" y="17780"/>
                  </a:lnTo>
                  <a:lnTo>
                    <a:pt x="4773930" y="0"/>
                  </a:lnTo>
                  <a:close/>
                </a:path>
              </a:pathLst>
            </a:custGeom>
            <a:solidFill>
              <a:srgbClr val="7C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02180" y="2202179"/>
              <a:ext cx="4739640" cy="2453640"/>
            </a:xfrm>
            <a:custGeom>
              <a:avLst/>
              <a:gdLst/>
              <a:ahLst/>
              <a:cxnLst/>
              <a:rect l="l" t="t" r="r" b="b"/>
              <a:pathLst>
                <a:path w="4739640" h="2453640">
                  <a:moveTo>
                    <a:pt x="4739640" y="1626870"/>
                  </a:moveTo>
                  <a:lnTo>
                    <a:pt x="4723130" y="1626870"/>
                  </a:lnTo>
                  <a:lnTo>
                    <a:pt x="4723130" y="2437130"/>
                  </a:lnTo>
                  <a:lnTo>
                    <a:pt x="16510" y="2437130"/>
                  </a:lnTo>
                  <a:lnTo>
                    <a:pt x="16510" y="1626870"/>
                  </a:lnTo>
                  <a:lnTo>
                    <a:pt x="0" y="1626870"/>
                  </a:lnTo>
                  <a:lnTo>
                    <a:pt x="0" y="2437130"/>
                  </a:lnTo>
                  <a:lnTo>
                    <a:pt x="0" y="2453640"/>
                  </a:lnTo>
                  <a:lnTo>
                    <a:pt x="4739640" y="2453640"/>
                  </a:lnTo>
                  <a:lnTo>
                    <a:pt x="4739640" y="2437130"/>
                  </a:lnTo>
                  <a:lnTo>
                    <a:pt x="4739640" y="1626870"/>
                  </a:lnTo>
                  <a:close/>
                </a:path>
                <a:path w="4739640" h="2453640">
                  <a:moveTo>
                    <a:pt x="47396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35610"/>
                  </a:lnTo>
                  <a:lnTo>
                    <a:pt x="16510" y="435610"/>
                  </a:lnTo>
                  <a:lnTo>
                    <a:pt x="16510" y="16510"/>
                  </a:lnTo>
                  <a:lnTo>
                    <a:pt x="4723130" y="16510"/>
                  </a:lnTo>
                  <a:lnTo>
                    <a:pt x="4723130" y="435610"/>
                  </a:lnTo>
                  <a:lnTo>
                    <a:pt x="4739640" y="435610"/>
                  </a:lnTo>
                  <a:lnTo>
                    <a:pt x="4739640" y="16510"/>
                  </a:lnTo>
                  <a:lnTo>
                    <a:pt x="4739640" y="0"/>
                  </a:lnTo>
                  <a:close/>
                </a:path>
              </a:pathLst>
            </a:custGeom>
            <a:solidFill>
              <a:srgbClr val="7B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18690" y="2218689"/>
              <a:ext cx="4706620" cy="2420620"/>
            </a:xfrm>
            <a:custGeom>
              <a:avLst/>
              <a:gdLst/>
              <a:ahLst/>
              <a:cxnLst/>
              <a:rect l="l" t="t" r="r" b="b"/>
              <a:pathLst>
                <a:path w="4706620" h="2420620">
                  <a:moveTo>
                    <a:pt x="4706620" y="1610360"/>
                  </a:moveTo>
                  <a:lnTo>
                    <a:pt x="4690110" y="1610360"/>
                  </a:lnTo>
                  <a:lnTo>
                    <a:pt x="4690110" y="2404110"/>
                  </a:lnTo>
                  <a:lnTo>
                    <a:pt x="16510" y="2404110"/>
                  </a:lnTo>
                  <a:lnTo>
                    <a:pt x="16510" y="1610360"/>
                  </a:lnTo>
                  <a:lnTo>
                    <a:pt x="0" y="1610360"/>
                  </a:lnTo>
                  <a:lnTo>
                    <a:pt x="0" y="2404110"/>
                  </a:lnTo>
                  <a:lnTo>
                    <a:pt x="0" y="2420620"/>
                  </a:lnTo>
                  <a:lnTo>
                    <a:pt x="4706620" y="2420620"/>
                  </a:lnTo>
                  <a:lnTo>
                    <a:pt x="4706620" y="2404110"/>
                  </a:lnTo>
                  <a:lnTo>
                    <a:pt x="4706620" y="1610360"/>
                  </a:lnTo>
                  <a:close/>
                </a:path>
                <a:path w="4706620" h="2420620">
                  <a:moveTo>
                    <a:pt x="47066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19100"/>
                  </a:lnTo>
                  <a:lnTo>
                    <a:pt x="16510" y="419100"/>
                  </a:lnTo>
                  <a:lnTo>
                    <a:pt x="16510" y="16510"/>
                  </a:lnTo>
                  <a:lnTo>
                    <a:pt x="4690110" y="16510"/>
                  </a:lnTo>
                  <a:lnTo>
                    <a:pt x="4690110" y="419100"/>
                  </a:lnTo>
                  <a:lnTo>
                    <a:pt x="4706620" y="419100"/>
                  </a:lnTo>
                  <a:lnTo>
                    <a:pt x="4706620" y="16510"/>
                  </a:lnTo>
                  <a:lnTo>
                    <a:pt x="4706620" y="0"/>
                  </a:lnTo>
                  <a:close/>
                </a:path>
              </a:pathLst>
            </a:custGeom>
            <a:solidFill>
              <a:srgbClr val="7A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35200" y="2235199"/>
              <a:ext cx="4673600" cy="2387600"/>
            </a:xfrm>
            <a:custGeom>
              <a:avLst/>
              <a:gdLst/>
              <a:ahLst/>
              <a:cxnLst/>
              <a:rect l="l" t="t" r="r" b="b"/>
              <a:pathLst>
                <a:path w="4673600" h="2387600">
                  <a:moveTo>
                    <a:pt x="4673600" y="1593850"/>
                  </a:moveTo>
                  <a:lnTo>
                    <a:pt x="4655820" y="1593850"/>
                  </a:lnTo>
                  <a:lnTo>
                    <a:pt x="4655820" y="2369820"/>
                  </a:lnTo>
                  <a:lnTo>
                    <a:pt x="16510" y="2369820"/>
                  </a:lnTo>
                  <a:lnTo>
                    <a:pt x="16510" y="1593850"/>
                  </a:lnTo>
                  <a:lnTo>
                    <a:pt x="0" y="1593850"/>
                  </a:lnTo>
                  <a:lnTo>
                    <a:pt x="0" y="2369820"/>
                  </a:lnTo>
                  <a:lnTo>
                    <a:pt x="0" y="2387600"/>
                  </a:lnTo>
                  <a:lnTo>
                    <a:pt x="4673600" y="2387600"/>
                  </a:lnTo>
                  <a:lnTo>
                    <a:pt x="4673600" y="2369820"/>
                  </a:lnTo>
                  <a:lnTo>
                    <a:pt x="4673600" y="1593850"/>
                  </a:lnTo>
                  <a:close/>
                </a:path>
                <a:path w="4673600" h="2387600">
                  <a:moveTo>
                    <a:pt x="46736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02590"/>
                  </a:lnTo>
                  <a:lnTo>
                    <a:pt x="16510" y="402590"/>
                  </a:lnTo>
                  <a:lnTo>
                    <a:pt x="16510" y="16510"/>
                  </a:lnTo>
                  <a:lnTo>
                    <a:pt x="4655820" y="16510"/>
                  </a:lnTo>
                  <a:lnTo>
                    <a:pt x="4655820" y="402590"/>
                  </a:lnTo>
                  <a:lnTo>
                    <a:pt x="4673600" y="402590"/>
                  </a:lnTo>
                  <a:lnTo>
                    <a:pt x="4673600" y="16510"/>
                  </a:lnTo>
                  <a:lnTo>
                    <a:pt x="4673600" y="0"/>
                  </a:lnTo>
                  <a:close/>
                </a:path>
              </a:pathLst>
            </a:custGeom>
            <a:solidFill>
              <a:srgbClr val="79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51710" y="2251709"/>
              <a:ext cx="4639310" cy="2353310"/>
            </a:xfrm>
            <a:custGeom>
              <a:avLst/>
              <a:gdLst/>
              <a:ahLst/>
              <a:cxnLst/>
              <a:rect l="l" t="t" r="r" b="b"/>
              <a:pathLst>
                <a:path w="4639309" h="2353310">
                  <a:moveTo>
                    <a:pt x="4639310" y="1577340"/>
                  </a:moveTo>
                  <a:lnTo>
                    <a:pt x="4622800" y="1577340"/>
                  </a:lnTo>
                  <a:lnTo>
                    <a:pt x="4622800" y="2336800"/>
                  </a:lnTo>
                  <a:lnTo>
                    <a:pt x="17780" y="2336800"/>
                  </a:lnTo>
                  <a:lnTo>
                    <a:pt x="17780" y="1577340"/>
                  </a:lnTo>
                  <a:lnTo>
                    <a:pt x="0" y="1577340"/>
                  </a:lnTo>
                  <a:lnTo>
                    <a:pt x="0" y="2336800"/>
                  </a:lnTo>
                  <a:lnTo>
                    <a:pt x="0" y="2353310"/>
                  </a:lnTo>
                  <a:lnTo>
                    <a:pt x="4639310" y="2353310"/>
                  </a:lnTo>
                  <a:lnTo>
                    <a:pt x="4639310" y="2336800"/>
                  </a:lnTo>
                  <a:lnTo>
                    <a:pt x="4639310" y="1577340"/>
                  </a:lnTo>
                  <a:close/>
                </a:path>
                <a:path w="4639309" h="2353310">
                  <a:moveTo>
                    <a:pt x="46393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86080"/>
                  </a:lnTo>
                  <a:lnTo>
                    <a:pt x="17780" y="386080"/>
                  </a:lnTo>
                  <a:lnTo>
                    <a:pt x="17780" y="17780"/>
                  </a:lnTo>
                  <a:lnTo>
                    <a:pt x="4622800" y="17780"/>
                  </a:lnTo>
                  <a:lnTo>
                    <a:pt x="4622800" y="386080"/>
                  </a:lnTo>
                  <a:lnTo>
                    <a:pt x="4639310" y="386080"/>
                  </a:lnTo>
                  <a:lnTo>
                    <a:pt x="4639310" y="17780"/>
                  </a:lnTo>
                  <a:lnTo>
                    <a:pt x="4639310" y="0"/>
                  </a:lnTo>
                  <a:close/>
                </a:path>
              </a:pathLst>
            </a:custGeom>
            <a:solidFill>
              <a:srgbClr val="78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269490" y="2269489"/>
              <a:ext cx="4605020" cy="2319020"/>
            </a:xfrm>
            <a:custGeom>
              <a:avLst/>
              <a:gdLst/>
              <a:ahLst/>
              <a:cxnLst/>
              <a:rect l="l" t="t" r="r" b="b"/>
              <a:pathLst>
                <a:path w="4605020" h="2319020">
                  <a:moveTo>
                    <a:pt x="4605020" y="1559560"/>
                  </a:moveTo>
                  <a:lnTo>
                    <a:pt x="4588510" y="1559560"/>
                  </a:lnTo>
                  <a:lnTo>
                    <a:pt x="4588510" y="2302510"/>
                  </a:lnTo>
                  <a:lnTo>
                    <a:pt x="16510" y="2302510"/>
                  </a:lnTo>
                  <a:lnTo>
                    <a:pt x="16510" y="1559560"/>
                  </a:lnTo>
                  <a:lnTo>
                    <a:pt x="0" y="1559560"/>
                  </a:lnTo>
                  <a:lnTo>
                    <a:pt x="0" y="2302510"/>
                  </a:lnTo>
                  <a:lnTo>
                    <a:pt x="0" y="2319020"/>
                  </a:lnTo>
                  <a:lnTo>
                    <a:pt x="4605020" y="2319020"/>
                  </a:lnTo>
                  <a:lnTo>
                    <a:pt x="4605020" y="2302522"/>
                  </a:lnTo>
                  <a:lnTo>
                    <a:pt x="4605020" y="1559560"/>
                  </a:lnTo>
                  <a:close/>
                </a:path>
                <a:path w="4605020" h="2319020">
                  <a:moveTo>
                    <a:pt x="46050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68300"/>
                  </a:lnTo>
                  <a:lnTo>
                    <a:pt x="16510" y="368300"/>
                  </a:lnTo>
                  <a:lnTo>
                    <a:pt x="16510" y="16510"/>
                  </a:lnTo>
                  <a:lnTo>
                    <a:pt x="4588510" y="16510"/>
                  </a:lnTo>
                  <a:lnTo>
                    <a:pt x="4588510" y="368300"/>
                  </a:lnTo>
                  <a:lnTo>
                    <a:pt x="4605020" y="368300"/>
                  </a:lnTo>
                  <a:lnTo>
                    <a:pt x="4605020" y="16510"/>
                  </a:lnTo>
                  <a:lnTo>
                    <a:pt x="4605020" y="0"/>
                  </a:lnTo>
                  <a:close/>
                </a:path>
              </a:pathLst>
            </a:custGeom>
            <a:solidFill>
              <a:srgbClr val="77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86000" y="2285999"/>
              <a:ext cx="4572000" cy="2286000"/>
            </a:xfrm>
            <a:custGeom>
              <a:avLst/>
              <a:gdLst/>
              <a:ahLst/>
              <a:cxnLst/>
              <a:rect l="l" t="t" r="r" b="b"/>
              <a:pathLst>
                <a:path w="4572000" h="2286000">
                  <a:moveTo>
                    <a:pt x="4572000" y="1543050"/>
                  </a:moveTo>
                  <a:lnTo>
                    <a:pt x="4555490" y="1543050"/>
                  </a:lnTo>
                  <a:lnTo>
                    <a:pt x="4555490" y="2269490"/>
                  </a:lnTo>
                  <a:lnTo>
                    <a:pt x="16510" y="2269490"/>
                  </a:lnTo>
                  <a:lnTo>
                    <a:pt x="16510" y="1543050"/>
                  </a:lnTo>
                  <a:lnTo>
                    <a:pt x="0" y="1543050"/>
                  </a:lnTo>
                  <a:lnTo>
                    <a:pt x="0" y="2269490"/>
                  </a:lnTo>
                  <a:lnTo>
                    <a:pt x="0" y="2286000"/>
                  </a:lnTo>
                  <a:lnTo>
                    <a:pt x="4572000" y="2286000"/>
                  </a:lnTo>
                  <a:lnTo>
                    <a:pt x="4572000" y="2269490"/>
                  </a:lnTo>
                  <a:lnTo>
                    <a:pt x="4572000" y="1543050"/>
                  </a:lnTo>
                  <a:close/>
                </a:path>
                <a:path w="4572000" h="2286000">
                  <a:moveTo>
                    <a:pt x="45720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51790"/>
                  </a:lnTo>
                  <a:lnTo>
                    <a:pt x="16510" y="351790"/>
                  </a:lnTo>
                  <a:lnTo>
                    <a:pt x="16510" y="16510"/>
                  </a:lnTo>
                  <a:lnTo>
                    <a:pt x="4555490" y="16510"/>
                  </a:lnTo>
                  <a:lnTo>
                    <a:pt x="4555490" y="351790"/>
                  </a:lnTo>
                  <a:lnTo>
                    <a:pt x="4572000" y="351790"/>
                  </a:lnTo>
                  <a:lnTo>
                    <a:pt x="4572000" y="1651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7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302510" y="2302509"/>
              <a:ext cx="4538980" cy="2252980"/>
            </a:xfrm>
            <a:custGeom>
              <a:avLst/>
              <a:gdLst/>
              <a:ahLst/>
              <a:cxnLst/>
              <a:rect l="l" t="t" r="r" b="b"/>
              <a:pathLst>
                <a:path w="4538980" h="2252979">
                  <a:moveTo>
                    <a:pt x="4538980" y="1526540"/>
                  </a:moveTo>
                  <a:lnTo>
                    <a:pt x="4521200" y="1526540"/>
                  </a:lnTo>
                  <a:lnTo>
                    <a:pt x="4521200" y="2235200"/>
                  </a:lnTo>
                  <a:lnTo>
                    <a:pt x="16510" y="2235200"/>
                  </a:lnTo>
                  <a:lnTo>
                    <a:pt x="16510" y="1526540"/>
                  </a:lnTo>
                  <a:lnTo>
                    <a:pt x="0" y="1526540"/>
                  </a:lnTo>
                  <a:lnTo>
                    <a:pt x="0" y="2235200"/>
                  </a:lnTo>
                  <a:lnTo>
                    <a:pt x="0" y="2252980"/>
                  </a:lnTo>
                  <a:lnTo>
                    <a:pt x="4538980" y="2252980"/>
                  </a:lnTo>
                  <a:lnTo>
                    <a:pt x="4538980" y="2235200"/>
                  </a:lnTo>
                  <a:lnTo>
                    <a:pt x="4538980" y="1526540"/>
                  </a:lnTo>
                  <a:close/>
                </a:path>
                <a:path w="4538980" h="2252979">
                  <a:moveTo>
                    <a:pt x="45389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35280"/>
                  </a:lnTo>
                  <a:lnTo>
                    <a:pt x="16510" y="335280"/>
                  </a:lnTo>
                  <a:lnTo>
                    <a:pt x="16510" y="16510"/>
                  </a:lnTo>
                  <a:lnTo>
                    <a:pt x="4521200" y="16510"/>
                  </a:lnTo>
                  <a:lnTo>
                    <a:pt x="4521200" y="335280"/>
                  </a:lnTo>
                  <a:lnTo>
                    <a:pt x="4538980" y="335280"/>
                  </a:lnTo>
                  <a:lnTo>
                    <a:pt x="4538980" y="1651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75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19020" y="2319019"/>
              <a:ext cx="4504690" cy="2218690"/>
            </a:xfrm>
            <a:custGeom>
              <a:avLst/>
              <a:gdLst/>
              <a:ahLst/>
              <a:cxnLst/>
              <a:rect l="l" t="t" r="r" b="b"/>
              <a:pathLst>
                <a:path w="4504690" h="2218690">
                  <a:moveTo>
                    <a:pt x="4504690" y="1510030"/>
                  </a:moveTo>
                  <a:lnTo>
                    <a:pt x="4488180" y="1510030"/>
                  </a:lnTo>
                  <a:lnTo>
                    <a:pt x="4488180" y="2202180"/>
                  </a:lnTo>
                  <a:lnTo>
                    <a:pt x="17780" y="2202180"/>
                  </a:lnTo>
                  <a:lnTo>
                    <a:pt x="17780" y="1510030"/>
                  </a:lnTo>
                  <a:lnTo>
                    <a:pt x="0" y="1510030"/>
                  </a:lnTo>
                  <a:lnTo>
                    <a:pt x="0" y="2202180"/>
                  </a:lnTo>
                  <a:lnTo>
                    <a:pt x="0" y="2218690"/>
                  </a:lnTo>
                  <a:lnTo>
                    <a:pt x="4504690" y="2218690"/>
                  </a:lnTo>
                  <a:lnTo>
                    <a:pt x="4504690" y="2202192"/>
                  </a:lnTo>
                  <a:lnTo>
                    <a:pt x="4504690" y="1510030"/>
                  </a:lnTo>
                  <a:close/>
                </a:path>
                <a:path w="4504690" h="2218690">
                  <a:moveTo>
                    <a:pt x="450469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18770"/>
                  </a:lnTo>
                  <a:lnTo>
                    <a:pt x="17780" y="318770"/>
                  </a:lnTo>
                  <a:lnTo>
                    <a:pt x="17780" y="17780"/>
                  </a:lnTo>
                  <a:lnTo>
                    <a:pt x="4488180" y="17780"/>
                  </a:lnTo>
                  <a:lnTo>
                    <a:pt x="4488180" y="318770"/>
                  </a:lnTo>
                  <a:lnTo>
                    <a:pt x="4504690" y="318770"/>
                  </a:lnTo>
                  <a:lnTo>
                    <a:pt x="4504690" y="17780"/>
                  </a:lnTo>
                  <a:lnTo>
                    <a:pt x="4504690" y="0"/>
                  </a:lnTo>
                  <a:close/>
                </a:path>
              </a:pathLst>
            </a:custGeom>
            <a:solidFill>
              <a:srgbClr val="74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36800" y="2336799"/>
              <a:ext cx="4470400" cy="2184400"/>
            </a:xfrm>
            <a:custGeom>
              <a:avLst/>
              <a:gdLst/>
              <a:ahLst/>
              <a:cxnLst/>
              <a:rect l="l" t="t" r="r" b="b"/>
              <a:pathLst>
                <a:path w="4470400" h="2184400">
                  <a:moveTo>
                    <a:pt x="4470400" y="1492250"/>
                  </a:moveTo>
                  <a:lnTo>
                    <a:pt x="4453890" y="1492250"/>
                  </a:lnTo>
                  <a:lnTo>
                    <a:pt x="4453890" y="2167890"/>
                  </a:lnTo>
                  <a:lnTo>
                    <a:pt x="16510" y="2167890"/>
                  </a:lnTo>
                  <a:lnTo>
                    <a:pt x="16510" y="1492250"/>
                  </a:lnTo>
                  <a:lnTo>
                    <a:pt x="0" y="1492250"/>
                  </a:lnTo>
                  <a:lnTo>
                    <a:pt x="0" y="2167890"/>
                  </a:lnTo>
                  <a:lnTo>
                    <a:pt x="0" y="2184400"/>
                  </a:lnTo>
                  <a:lnTo>
                    <a:pt x="4470400" y="2184400"/>
                  </a:lnTo>
                  <a:lnTo>
                    <a:pt x="4470400" y="2167890"/>
                  </a:lnTo>
                  <a:lnTo>
                    <a:pt x="4470400" y="1492250"/>
                  </a:lnTo>
                  <a:close/>
                </a:path>
                <a:path w="4470400" h="2184400">
                  <a:moveTo>
                    <a:pt x="44704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00990"/>
                  </a:lnTo>
                  <a:lnTo>
                    <a:pt x="16510" y="300990"/>
                  </a:lnTo>
                  <a:lnTo>
                    <a:pt x="16510" y="16510"/>
                  </a:lnTo>
                  <a:lnTo>
                    <a:pt x="4453890" y="16510"/>
                  </a:lnTo>
                  <a:lnTo>
                    <a:pt x="4453890" y="300990"/>
                  </a:lnTo>
                  <a:lnTo>
                    <a:pt x="4470400" y="300990"/>
                  </a:lnTo>
                  <a:lnTo>
                    <a:pt x="4470400" y="16510"/>
                  </a:lnTo>
                  <a:lnTo>
                    <a:pt x="4470400" y="0"/>
                  </a:lnTo>
                  <a:close/>
                </a:path>
              </a:pathLst>
            </a:custGeom>
            <a:solidFill>
              <a:srgbClr val="73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53310" y="2353309"/>
              <a:ext cx="4437380" cy="2151380"/>
            </a:xfrm>
            <a:custGeom>
              <a:avLst/>
              <a:gdLst/>
              <a:ahLst/>
              <a:cxnLst/>
              <a:rect l="l" t="t" r="r" b="b"/>
              <a:pathLst>
                <a:path w="4437380" h="2151379">
                  <a:moveTo>
                    <a:pt x="4437380" y="1475740"/>
                  </a:moveTo>
                  <a:lnTo>
                    <a:pt x="4420870" y="1475740"/>
                  </a:lnTo>
                  <a:lnTo>
                    <a:pt x="4420870" y="2134870"/>
                  </a:lnTo>
                  <a:lnTo>
                    <a:pt x="16510" y="2134870"/>
                  </a:lnTo>
                  <a:lnTo>
                    <a:pt x="16510" y="1475740"/>
                  </a:lnTo>
                  <a:lnTo>
                    <a:pt x="0" y="1475740"/>
                  </a:lnTo>
                  <a:lnTo>
                    <a:pt x="0" y="2134870"/>
                  </a:lnTo>
                  <a:lnTo>
                    <a:pt x="0" y="2151380"/>
                  </a:lnTo>
                  <a:lnTo>
                    <a:pt x="4437380" y="2151380"/>
                  </a:lnTo>
                  <a:lnTo>
                    <a:pt x="4437380" y="2134870"/>
                  </a:lnTo>
                  <a:lnTo>
                    <a:pt x="4437380" y="1475740"/>
                  </a:lnTo>
                  <a:close/>
                </a:path>
                <a:path w="4437380" h="2151379">
                  <a:moveTo>
                    <a:pt x="44373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84480"/>
                  </a:lnTo>
                  <a:lnTo>
                    <a:pt x="16510" y="284480"/>
                  </a:lnTo>
                  <a:lnTo>
                    <a:pt x="16510" y="16510"/>
                  </a:lnTo>
                  <a:lnTo>
                    <a:pt x="4420870" y="16510"/>
                  </a:lnTo>
                  <a:lnTo>
                    <a:pt x="4420870" y="284480"/>
                  </a:lnTo>
                  <a:lnTo>
                    <a:pt x="4437380" y="284480"/>
                  </a:lnTo>
                  <a:lnTo>
                    <a:pt x="4437380" y="16510"/>
                  </a:lnTo>
                  <a:lnTo>
                    <a:pt x="4437380" y="0"/>
                  </a:lnTo>
                  <a:close/>
                </a:path>
              </a:pathLst>
            </a:custGeom>
            <a:solidFill>
              <a:srgbClr val="729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69820" y="2369819"/>
              <a:ext cx="4404360" cy="2118360"/>
            </a:xfrm>
            <a:custGeom>
              <a:avLst/>
              <a:gdLst/>
              <a:ahLst/>
              <a:cxnLst/>
              <a:rect l="l" t="t" r="r" b="b"/>
              <a:pathLst>
                <a:path w="4404359" h="2118360">
                  <a:moveTo>
                    <a:pt x="4404360" y="1459230"/>
                  </a:moveTo>
                  <a:lnTo>
                    <a:pt x="4386580" y="1459230"/>
                  </a:lnTo>
                  <a:lnTo>
                    <a:pt x="4386580" y="2100580"/>
                  </a:lnTo>
                  <a:lnTo>
                    <a:pt x="16510" y="2100580"/>
                  </a:lnTo>
                  <a:lnTo>
                    <a:pt x="16510" y="1459230"/>
                  </a:lnTo>
                  <a:lnTo>
                    <a:pt x="0" y="1459230"/>
                  </a:lnTo>
                  <a:lnTo>
                    <a:pt x="0" y="2100580"/>
                  </a:lnTo>
                  <a:lnTo>
                    <a:pt x="0" y="2118360"/>
                  </a:lnTo>
                  <a:lnTo>
                    <a:pt x="4404360" y="2118360"/>
                  </a:lnTo>
                  <a:lnTo>
                    <a:pt x="4404360" y="2100580"/>
                  </a:lnTo>
                  <a:lnTo>
                    <a:pt x="4404360" y="1459230"/>
                  </a:lnTo>
                  <a:close/>
                </a:path>
                <a:path w="4404359" h="2118360">
                  <a:moveTo>
                    <a:pt x="44043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67970"/>
                  </a:lnTo>
                  <a:lnTo>
                    <a:pt x="16510" y="267970"/>
                  </a:lnTo>
                  <a:lnTo>
                    <a:pt x="16510" y="16510"/>
                  </a:lnTo>
                  <a:lnTo>
                    <a:pt x="4386580" y="16510"/>
                  </a:lnTo>
                  <a:lnTo>
                    <a:pt x="4386580" y="267970"/>
                  </a:lnTo>
                  <a:lnTo>
                    <a:pt x="4404360" y="267970"/>
                  </a:lnTo>
                  <a:lnTo>
                    <a:pt x="4404360" y="16510"/>
                  </a:lnTo>
                  <a:lnTo>
                    <a:pt x="4404360" y="0"/>
                  </a:lnTo>
                  <a:close/>
                </a:path>
              </a:pathLst>
            </a:custGeom>
            <a:solidFill>
              <a:srgbClr val="719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86330" y="2386329"/>
              <a:ext cx="4370070" cy="2084070"/>
            </a:xfrm>
            <a:custGeom>
              <a:avLst/>
              <a:gdLst/>
              <a:ahLst/>
              <a:cxnLst/>
              <a:rect l="l" t="t" r="r" b="b"/>
              <a:pathLst>
                <a:path w="4370070" h="2084070">
                  <a:moveTo>
                    <a:pt x="4370070" y="1442720"/>
                  </a:moveTo>
                  <a:lnTo>
                    <a:pt x="4353560" y="1442720"/>
                  </a:lnTo>
                  <a:lnTo>
                    <a:pt x="4353560" y="2067560"/>
                  </a:lnTo>
                  <a:lnTo>
                    <a:pt x="16510" y="2067560"/>
                  </a:lnTo>
                  <a:lnTo>
                    <a:pt x="16510" y="1442720"/>
                  </a:lnTo>
                  <a:lnTo>
                    <a:pt x="0" y="1442720"/>
                  </a:lnTo>
                  <a:lnTo>
                    <a:pt x="0" y="2067560"/>
                  </a:lnTo>
                  <a:lnTo>
                    <a:pt x="0" y="2084070"/>
                  </a:lnTo>
                  <a:lnTo>
                    <a:pt x="4370070" y="2084070"/>
                  </a:lnTo>
                  <a:lnTo>
                    <a:pt x="4370070" y="2067560"/>
                  </a:lnTo>
                  <a:lnTo>
                    <a:pt x="4370070" y="1442720"/>
                  </a:lnTo>
                  <a:close/>
                </a:path>
                <a:path w="4370070" h="2084070">
                  <a:moveTo>
                    <a:pt x="43700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51460"/>
                  </a:lnTo>
                  <a:lnTo>
                    <a:pt x="16510" y="251460"/>
                  </a:lnTo>
                  <a:lnTo>
                    <a:pt x="16510" y="16510"/>
                  </a:lnTo>
                  <a:lnTo>
                    <a:pt x="4353560" y="16510"/>
                  </a:lnTo>
                  <a:lnTo>
                    <a:pt x="4353560" y="251460"/>
                  </a:lnTo>
                  <a:lnTo>
                    <a:pt x="4370070" y="251460"/>
                  </a:lnTo>
                  <a:lnTo>
                    <a:pt x="4370070" y="1651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70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402840" y="2402839"/>
              <a:ext cx="4337050" cy="2051050"/>
            </a:xfrm>
            <a:custGeom>
              <a:avLst/>
              <a:gdLst/>
              <a:ahLst/>
              <a:cxnLst/>
              <a:rect l="l" t="t" r="r" b="b"/>
              <a:pathLst>
                <a:path w="4337050" h="2051050">
                  <a:moveTo>
                    <a:pt x="4337050" y="1426210"/>
                  </a:moveTo>
                  <a:lnTo>
                    <a:pt x="4320540" y="1426210"/>
                  </a:lnTo>
                  <a:lnTo>
                    <a:pt x="4320540" y="2034540"/>
                  </a:lnTo>
                  <a:lnTo>
                    <a:pt x="17780" y="2034540"/>
                  </a:lnTo>
                  <a:lnTo>
                    <a:pt x="17780" y="1426210"/>
                  </a:lnTo>
                  <a:lnTo>
                    <a:pt x="0" y="1426210"/>
                  </a:lnTo>
                  <a:lnTo>
                    <a:pt x="0" y="2034540"/>
                  </a:lnTo>
                  <a:lnTo>
                    <a:pt x="0" y="2051050"/>
                  </a:lnTo>
                  <a:lnTo>
                    <a:pt x="4337050" y="2051050"/>
                  </a:lnTo>
                  <a:lnTo>
                    <a:pt x="4337050" y="2034540"/>
                  </a:lnTo>
                  <a:lnTo>
                    <a:pt x="4337050" y="1426210"/>
                  </a:lnTo>
                  <a:close/>
                </a:path>
                <a:path w="4337050" h="2051050">
                  <a:moveTo>
                    <a:pt x="43370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34950"/>
                  </a:lnTo>
                  <a:lnTo>
                    <a:pt x="17780" y="234950"/>
                  </a:lnTo>
                  <a:lnTo>
                    <a:pt x="17780" y="17780"/>
                  </a:lnTo>
                  <a:lnTo>
                    <a:pt x="4320540" y="17780"/>
                  </a:lnTo>
                  <a:lnTo>
                    <a:pt x="4320540" y="234950"/>
                  </a:lnTo>
                  <a:lnTo>
                    <a:pt x="4337050" y="234950"/>
                  </a:lnTo>
                  <a:lnTo>
                    <a:pt x="4337050" y="17780"/>
                  </a:lnTo>
                  <a:lnTo>
                    <a:pt x="4337050" y="0"/>
                  </a:lnTo>
                  <a:close/>
                </a:path>
              </a:pathLst>
            </a:custGeom>
            <a:solidFill>
              <a:srgbClr val="6F9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420620" y="2420619"/>
              <a:ext cx="4302760" cy="2016760"/>
            </a:xfrm>
            <a:custGeom>
              <a:avLst/>
              <a:gdLst/>
              <a:ahLst/>
              <a:cxnLst/>
              <a:rect l="l" t="t" r="r" b="b"/>
              <a:pathLst>
                <a:path w="4302759" h="2016760">
                  <a:moveTo>
                    <a:pt x="4302760" y="1408430"/>
                  </a:moveTo>
                  <a:lnTo>
                    <a:pt x="4286250" y="1408430"/>
                  </a:lnTo>
                  <a:lnTo>
                    <a:pt x="4286250" y="2000250"/>
                  </a:lnTo>
                  <a:lnTo>
                    <a:pt x="16510" y="2000250"/>
                  </a:lnTo>
                  <a:lnTo>
                    <a:pt x="16510" y="1408430"/>
                  </a:lnTo>
                  <a:lnTo>
                    <a:pt x="0" y="1408430"/>
                  </a:lnTo>
                  <a:lnTo>
                    <a:pt x="0" y="2000250"/>
                  </a:lnTo>
                  <a:lnTo>
                    <a:pt x="0" y="2016760"/>
                  </a:lnTo>
                  <a:lnTo>
                    <a:pt x="4302760" y="2016760"/>
                  </a:lnTo>
                  <a:lnTo>
                    <a:pt x="4302760" y="2000262"/>
                  </a:lnTo>
                  <a:lnTo>
                    <a:pt x="4302760" y="1408430"/>
                  </a:lnTo>
                  <a:close/>
                </a:path>
                <a:path w="4302759" h="2016760">
                  <a:moveTo>
                    <a:pt x="43027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17170"/>
                  </a:lnTo>
                  <a:lnTo>
                    <a:pt x="16510" y="217170"/>
                  </a:lnTo>
                  <a:lnTo>
                    <a:pt x="16510" y="16510"/>
                  </a:lnTo>
                  <a:lnTo>
                    <a:pt x="4286250" y="16510"/>
                  </a:lnTo>
                  <a:lnTo>
                    <a:pt x="4286250" y="217170"/>
                  </a:lnTo>
                  <a:lnTo>
                    <a:pt x="4302760" y="217170"/>
                  </a:lnTo>
                  <a:lnTo>
                    <a:pt x="4302760" y="16510"/>
                  </a:lnTo>
                  <a:lnTo>
                    <a:pt x="4302760" y="0"/>
                  </a:lnTo>
                  <a:close/>
                </a:path>
              </a:pathLst>
            </a:custGeom>
            <a:solidFill>
              <a:srgbClr val="6E9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37130" y="2437129"/>
              <a:ext cx="4269740" cy="1983739"/>
            </a:xfrm>
            <a:custGeom>
              <a:avLst/>
              <a:gdLst/>
              <a:ahLst/>
              <a:cxnLst/>
              <a:rect l="l" t="t" r="r" b="b"/>
              <a:pathLst>
                <a:path w="4269740" h="1983739">
                  <a:moveTo>
                    <a:pt x="4269740" y="1391920"/>
                  </a:moveTo>
                  <a:lnTo>
                    <a:pt x="4253230" y="1391920"/>
                  </a:lnTo>
                  <a:lnTo>
                    <a:pt x="4253230" y="1967230"/>
                  </a:lnTo>
                  <a:lnTo>
                    <a:pt x="16510" y="1967230"/>
                  </a:lnTo>
                  <a:lnTo>
                    <a:pt x="16510" y="1391920"/>
                  </a:lnTo>
                  <a:lnTo>
                    <a:pt x="0" y="1391920"/>
                  </a:lnTo>
                  <a:lnTo>
                    <a:pt x="0" y="1967230"/>
                  </a:lnTo>
                  <a:lnTo>
                    <a:pt x="0" y="1983740"/>
                  </a:lnTo>
                  <a:lnTo>
                    <a:pt x="4269740" y="1983740"/>
                  </a:lnTo>
                  <a:lnTo>
                    <a:pt x="4269740" y="1967242"/>
                  </a:lnTo>
                  <a:lnTo>
                    <a:pt x="4269740" y="1391920"/>
                  </a:lnTo>
                  <a:close/>
                </a:path>
                <a:path w="4269740" h="1983739">
                  <a:moveTo>
                    <a:pt x="42697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200660"/>
                  </a:lnTo>
                  <a:lnTo>
                    <a:pt x="16510" y="200660"/>
                  </a:lnTo>
                  <a:lnTo>
                    <a:pt x="16510" y="16510"/>
                  </a:lnTo>
                  <a:lnTo>
                    <a:pt x="4253230" y="16510"/>
                  </a:lnTo>
                  <a:lnTo>
                    <a:pt x="4253230" y="200660"/>
                  </a:lnTo>
                  <a:lnTo>
                    <a:pt x="4269740" y="200660"/>
                  </a:lnTo>
                  <a:lnTo>
                    <a:pt x="4269740" y="16510"/>
                  </a:lnTo>
                  <a:lnTo>
                    <a:pt x="4269740" y="0"/>
                  </a:lnTo>
                  <a:close/>
                </a:path>
              </a:pathLst>
            </a:custGeom>
            <a:solidFill>
              <a:srgbClr val="6D9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53640" y="2453639"/>
              <a:ext cx="4236720" cy="1950720"/>
            </a:xfrm>
            <a:custGeom>
              <a:avLst/>
              <a:gdLst/>
              <a:ahLst/>
              <a:cxnLst/>
              <a:rect l="l" t="t" r="r" b="b"/>
              <a:pathLst>
                <a:path w="4236720" h="1950720">
                  <a:moveTo>
                    <a:pt x="4236720" y="1375410"/>
                  </a:moveTo>
                  <a:lnTo>
                    <a:pt x="4218940" y="1375410"/>
                  </a:lnTo>
                  <a:lnTo>
                    <a:pt x="4218940" y="1932940"/>
                  </a:lnTo>
                  <a:lnTo>
                    <a:pt x="16510" y="1932940"/>
                  </a:lnTo>
                  <a:lnTo>
                    <a:pt x="16510" y="1375410"/>
                  </a:lnTo>
                  <a:lnTo>
                    <a:pt x="0" y="1375410"/>
                  </a:lnTo>
                  <a:lnTo>
                    <a:pt x="0" y="1932940"/>
                  </a:lnTo>
                  <a:lnTo>
                    <a:pt x="0" y="1950720"/>
                  </a:lnTo>
                  <a:lnTo>
                    <a:pt x="4236720" y="1950720"/>
                  </a:lnTo>
                  <a:lnTo>
                    <a:pt x="4236720" y="1932940"/>
                  </a:lnTo>
                  <a:lnTo>
                    <a:pt x="4236720" y="1375410"/>
                  </a:lnTo>
                  <a:close/>
                </a:path>
                <a:path w="4236720" h="1950720">
                  <a:moveTo>
                    <a:pt x="42367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84150"/>
                  </a:lnTo>
                  <a:lnTo>
                    <a:pt x="16510" y="184150"/>
                  </a:lnTo>
                  <a:lnTo>
                    <a:pt x="16510" y="16510"/>
                  </a:lnTo>
                  <a:lnTo>
                    <a:pt x="4218940" y="16510"/>
                  </a:lnTo>
                  <a:lnTo>
                    <a:pt x="4218940" y="184150"/>
                  </a:lnTo>
                  <a:lnTo>
                    <a:pt x="4236720" y="184150"/>
                  </a:lnTo>
                  <a:lnTo>
                    <a:pt x="4236720" y="16510"/>
                  </a:lnTo>
                  <a:lnTo>
                    <a:pt x="4236720" y="0"/>
                  </a:lnTo>
                  <a:close/>
                </a:path>
              </a:pathLst>
            </a:custGeom>
            <a:solidFill>
              <a:srgbClr val="6C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70150" y="2470149"/>
              <a:ext cx="4202430" cy="1916430"/>
            </a:xfrm>
            <a:custGeom>
              <a:avLst/>
              <a:gdLst/>
              <a:ahLst/>
              <a:cxnLst/>
              <a:rect l="l" t="t" r="r" b="b"/>
              <a:pathLst>
                <a:path w="4202430" h="1916429">
                  <a:moveTo>
                    <a:pt x="4202430" y="1358900"/>
                  </a:moveTo>
                  <a:lnTo>
                    <a:pt x="4185920" y="1358900"/>
                  </a:lnTo>
                  <a:lnTo>
                    <a:pt x="4185920" y="1899920"/>
                  </a:lnTo>
                  <a:lnTo>
                    <a:pt x="17780" y="1899920"/>
                  </a:lnTo>
                  <a:lnTo>
                    <a:pt x="17780" y="1358900"/>
                  </a:lnTo>
                  <a:lnTo>
                    <a:pt x="0" y="1358900"/>
                  </a:lnTo>
                  <a:lnTo>
                    <a:pt x="0" y="1899920"/>
                  </a:lnTo>
                  <a:lnTo>
                    <a:pt x="0" y="1916430"/>
                  </a:lnTo>
                  <a:lnTo>
                    <a:pt x="4202430" y="1916430"/>
                  </a:lnTo>
                  <a:lnTo>
                    <a:pt x="4202430" y="1899920"/>
                  </a:lnTo>
                  <a:lnTo>
                    <a:pt x="4202430" y="1358900"/>
                  </a:lnTo>
                  <a:close/>
                </a:path>
                <a:path w="4202430" h="1916429">
                  <a:moveTo>
                    <a:pt x="420243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67640"/>
                  </a:lnTo>
                  <a:lnTo>
                    <a:pt x="17780" y="167640"/>
                  </a:lnTo>
                  <a:lnTo>
                    <a:pt x="17780" y="17780"/>
                  </a:lnTo>
                  <a:lnTo>
                    <a:pt x="4185920" y="17780"/>
                  </a:lnTo>
                  <a:lnTo>
                    <a:pt x="4185920" y="167640"/>
                  </a:lnTo>
                  <a:lnTo>
                    <a:pt x="4202430" y="167640"/>
                  </a:lnTo>
                  <a:lnTo>
                    <a:pt x="4202430" y="1778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B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87930" y="2487929"/>
              <a:ext cx="4168140" cy="1882139"/>
            </a:xfrm>
            <a:custGeom>
              <a:avLst/>
              <a:gdLst/>
              <a:ahLst/>
              <a:cxnLst/>
              <a:rect l="l" t="t" r="r" b="b"/>
              <a:pathLst>
                <a:path w="4168140" h="1882139">
                  <a:moveTo>
                    <a:pt x="4168140" y="1341120"/>
                  </a:moveTo>
                  <a:lnTo>
                    <a:pt x="4151617" y="1341120"/>
                  </a:lnTo>
                  <a:lnTo>
                    <a:pt x="4151617" y="1865630"/>
                  </a:lnTo>
                  <a:lnTo>
                    <a:pt x="16510" y="1865630"/>
                  </a:lnTo>
                  <a:lnTo>
                    <a:pt x="16510" y="1341120"/>
                  </a:lnTo>
                  <a:lnTo>
                    <a:pt x="0" y="1341120"/>
                  </a:lnTo>
                  <a:lnTo>
                    <a:pt x="0" y="1865630"/>
                  </a:lnTo>
                  <a:lnTo>
                    <a:pt x="0" y="1882140"/>
                  </a:lnTo>
                  <a:lnTo>
                    <a:pt x="4168140" y="1882140"/>
                  </a:lnTo>
                  <a:lnTo>
                    <a:pt x="4168140" y="1865630"/>
                  </a:lnTo>
                  <a:lnTo>
                    <a:pt x="4168140" y="1341120"/>
                  </a:lnTo>
                  <a:close/>
                </a:path>
                <a:path w="4168140" h="1882139">
                  <a:moveTo>
                    <a:pt x="41681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49860"/>
                  </a:lnTo>
                  <a:lnTo>
                    <a:pt x="16510" y="149860"/>
                  </a:lnTo>
                  <a:lnTo>
                    <a:pt x="16510" y="16510"/>
                  </a:lnTo>
                  <a:lnTo>
                    <a:pt x="4151617" y="16510"/>
                  </a:lnTo>
                  <a:lnTo>
                    <a:pt x="4151617" y="149860"/>
                  </a:lnTo>
                  <a:lnTo>
                    <a:pt x="4168140" y="149860"/>
                  </a:lnTo>
                  <a:lnTo>
                    <a:pt x="4168140" y="16510"/>
                  </a:lnTo>
                  <a:lnTo>
                    <a:pt x="4168140" y="0"/>
                  </a:lnTo>
                  <a:close/>
                </a:path>
              </a:pathLst>
            </a:custGeom>
            <a:solidFill>
              <a:srgbClr val="6A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04440" y="2504439"/>
              <a:ext cx="4135120" cy="1849120"/>
            </a:xfrm>
            <a:custGeom>
              <a:avLst/>
              <a:gdLst/>
              <a:ahLst/>
              <a:cxnLst/>
              <a:rect l="l" t="t" r="r" b="b"/>
              <a:pathLst>
                <a:path w="4135120" h="1849120">
                  <a:moveTo>
                    <a:pt x="4135107" y="1324610"/>
                  </a:moveTo>
                  <a:lnTo>
                    <a:pt x="4118610" y="1324610"/>
                  </a:lnTo>
                  <a:lnTo>
                    <a:pt x="4118610" y="1832610"/>
                  </a:lnTo>
                  <a:lnTo>
                    <a:pt x="16510" y="1832610"/>
                  </a:lnTo>
                  <a:lnTo>
                    <a:pt x="16510" y="1324610"/>
                  </a:lnTo>
                  <a:lnTo>
                    <a:pt x="0" y="1324610"/>
                  </a:lnTo>
                  <a:lnTo>
                    <a:pt x="0" y="1832610"/>
                  </a:lnTo>
                  <a:lnTo>
                    <a:pt x="0" y="1849120"/>
                  </a:lnTo>
                  <a:lnTo>
                    <a:pt x="4135107" y="1849120"/>
                  </a:lnTo>
                  <a:lnTo>
                    <a:pt x="4135107" y="1832622"/>
                  </a:lnTo>
                  <a:lnTo>
                    <a:pt x="4135107" y="1324610"/>
                  </a:lnTo>
                  <a:close/>
                </a:path>
                <a:path w="4135120" h="1849120">
                  <a:moveTo>
                    <a:pt x="4135107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33350"/>
                  </a:lnTo>
                  <a:lnTo>
                    <a:pt x="16510" y="133350"/>
                  </a:lnTo>
                  <a:lnTo>
                    <a:pt x="16510" y="16510"/>
                  </a:lnTo>
                  <a:lnTo>
                    <a:pt x="4118610" y="16510"/>
                  </a:lnTo>
                  <a:lnTo>
                    <a:pt x="4118610" y="133350"/>
                  </a:lnTo>
                  <a:lnTo>
                    <a:pt x="4135107" y="133350"/>
                  </a:lnTo>
                  <a:lnTo>
                    <a:pt x="4135107" y="16510"/>
                  </a:lnTo>
                  <a:lnTo>
                    <a:pt x="4135107" y="0"/>
                  </a:lnTo>
                  <a:close/>
                </a:path>
              </a:pathLst>
            </a:custGeom>
            <a:solidFill>
              <a:srgbClr val="69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20950" y="2520949"/>
              <a:ext cx="4102100" cy="1816100"/>
            </a:xfrm>
            <a:custGeom>
              <a:avLst/>
              <a:gdLst/>
              <a:ahLst/>
              <a:cxnLst/>
              <a:rect l="l" t="t" r="r" b="b"/>
              <a:pathLst>
                <a:path w="4102100" h="1816100">
                  <a:moveTo>
                    <a:pt x="4102100" y="1308100"/>
                  </a:moveTo>
                  <a:lnTo>
                    <a:pt x="4084320" y="1308100"/>
                  </a:lnTo>
                  <a:lnTo>
                    <a:pt x="4084320" y="1798320"/>
                  </a:lnTo>
                  <a:lnTo>
                    <a:pt x="16510" y="1798320"/>
                  </a:lnTo>
                  <a:lnTo>
                    <a:pt x="16510" y="1308100"/>
                  </a:lnTo>
                  <a:lnTo>
                    <a:pt x="0" y="1308100"/>
                  </a:lnTo>
                  <a:lnTo>
                    <a:pt x="0" y="1798320"/>
                  </a:lnTo>
                  <a:lnTo>
                    <a:pt x="0" y="1816100"/>
                  </a:lnTo>
                  <a:lnTo>
                    <a:pt x="4102100" y="1816100"/>
                  </a:lnTo>
                  <a:lnTo>
                    <a:pt x="4102100" y="1798320"/>
                  </a:lnTo>
                  <a:lnTo>
                    <a:pt x="4102100" y="1308100"/>
                  </a:lnTo>
                  <a:close/>
                </a:path>
                <a:path w="4102100" h="1816100">
                  <a:moveTo>
                    <a:pt x="410210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116840"/>
                  </a:lnTo>
                  <a:lnTo>
                    <a:pt x="16510" y="116840"/>
                  </a:lnTo>
                  <a:lnTo>
                    <a:pt x="16510" y="16510"/>
                  </a:lnTo>
                  <a:lnTo>
                    <a:pt x="4084320" y="16510"/>
                  </a:lnTo>
                  <a:lnTo>
                    <a:pt x="4084320" y="116840"/>
                  </a:lnTo>
                  <a:lnTo>
                    <a:pt x="4102100" y="116840"/>
                  </a:lnTo>
                  <a:lnTo>
                    <a:pt x="4102100" y="16510"/>
                  </a:lnTo>
                  <a:lnTo>
                    <a:pt x="4102100" y="0"/>
                  </a:lnTo>
                  <a:close/>
                </a:path>
              </a:pathLst>
            </a:custGeom>
            <a:solidFill>
              <a:srgbClr val="688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537460" y="2537459"/>
              <a:ext cx="4067810" cy="1781810"/>
            </a:xfrm>
            <a:custGeom>
              <a:avLst/>
              <a:gdLst/>
              <a:ahLst/>
              <a:cxnLst/>
              <a:rect l="l" t="t" r="r" b="b"/>
              <a:pathLst>
                <a:path w="4067809" h="1781810">
                  <a:moveTo>
                    <a:pt x="4067810" y="1291590"/>
                  </a:moveTo>
                  <a:lnTo>
                    <a:pt x="4051287" y="1291590"/>
                  </a:lnTo>
                  <a:lnTo>
                    <a:pt x="4051287" y="1765300"/>
                  </a:lnTo>
                  <a:lnTo>
                    <a:pt x="17780" y="1765300"/>
                  </a:lnTo>
                  <a:lnTo>
                    <a:pt x="17780" y="1291590"/>
                  </a:lnTo>
                  <a:lnTo>
                    <a:pt x="0" y="1291590"/>
                  </a:lnTo>
                  <a:lnTo>
                    <a:pt x="0" y="1765300"/>
                  </a:lnTo>
                  <a:lnTo>
                    <a:pt x="0" y="1781810"/>
                  </a:lnTo>
                  <a:lnTo>
                    <a:pt x="4067810" y="1781810"/>
                  </a:lnTo>
                  <a:lnTo>
                    <a:pt x="4067810" y="1765300"/>
                  </a:lnTo>
                  <a:lnTo>
                    <a:pt x="4067810" y="1291590"/>
                  </a:lnTo>
                  <a:close/>
                </a:path>
                <a:path w="4067809" h="1781810">
                  <a:moveTo>
                    <a:pt x="406781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100330"/>
                  </a:lnTo>
                  <a:lnTo>
                    <a:pt x="17780" y="100330"/>
                  </a:lnTo>
                  <a:lnTo>
                    <a:pt x="17780" y="17780"/>
                  </a:lnTo>
                  <a:lnTo>
                    <a:pt x="4051287" y="17780"/>
                  </a:lnTo>
                  <a:lnTo>
                    <a:pt x="4051287" y="100330"/>
                  </a:lnTo>
                  <a:lnTo>
                    <a:pt x="4067810" y="100330"/>
                  </a:lnTo>
                  <a:lnTo>
                    <a:pt x="4067810" y="17780"/>
                  </a:lnTo>
                  <a:lnTo>
                    <a:pt x="4067810" y="0"/>
                  </a:lnTo>
                  <a:close/>
                </a:path>
              </a:pathLst>
            </a:custGeom>
            <a:solidFill>
              <a:srgbClr val="678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555240" y="2555239"/>
              <a:ext cx="4033520" cy="1747520"/>
            </a:xfrm>
            <a:custGeom>
              <a:avLst/>
              <a:gdLst/>
              <a:ahLst/>
              <a:cxnLst/>
              <a:rect l="l" t="t" r="r" b="b"/>
              <a:pathLst>
                <a:path w="4033520" h="1747520">
                  <a:moveTo>
                    <a:pt x="4033507" y="1273810"/>
                  </a:moveTo>
                  <a:lnTo>
                    <a:pt x="4017010" y="1273810"/>
                  </a:lnTo>
                  <a:lnTo>
                    <a:pt x="4000500" y="1273810"/>
                  </a:lnTo>
                  <a:lnTo>
                    <a:pt x="4000500" y="1714500"/>
                  </a:lnTo>
                  <a:lnTo>
                    <a:pt x="33020" y="1714500"/>
                  </a:lnTo>
                  <a:lnTo>
                    <a:pt x="33020" y="1273810"/>
                  </a:lnTo>
                  <a:lnTo>
                    <a:pt x="16510" y="1273810"/>
                  </a:lnTo>
                  <a:lnTo>
                    <a:pt x="0" y="1273810"/>
                  </a:lnTo>
                  <a:lnTo>
                    <a:pt x="0" y="1731010"/>
                  </a:lnTo>
                  <a:lnTo>
                    <a:pt x="0" y="1747520"/>
                  </a:lnTo>
                  <a:lnTo>
                    <a:pt x="4033507" y="1747520"/>
                  </a:lnTo>
                  <a:lnTo>
                    <a:pt x="4033507" y="1731010"/>
                  </a:lnTo>
                  <a:lnTo>
                    <a:pt x="4033507" y="1273810"/>
                  </a:lnTo>
                  <a:close/>
                </a:path>
                <a:path w="4033520" h="1747520">
                  <a:moveTo>
                    <a:pt x="4033507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82550"/>
                  </a:lnTo>
                  <a:lnTo>
                    <a:pt x="16510" y="82550"/>
                  </a:lnTo>
                  <a:lnTo>
                    <a:pt x="33020" y="82550"/>
                  </a:lnTo>
                  <a:lnTo>
                    <a:pt x="33020" y="33020"/>
                  </a:lnTo>
                  <a:lnTo>
                    <a:pt x="4000500" y="33020"/>
                  </a:lnTo>
                  <a:lnTo>
                    <a:pt x="4000500" y="82550"/>
                  </a:lnTo>
                  <a:lnTo>
                    <a:pt x="4017010" y="82550"/>
                  </a:lnTo>
                  <a:lnTo>
                    <a:pt x="4033507" y="82550"/>
                  </a:lnTo>
                  <a:lnTo>
                    <a:pt x="4033507" y="16510"/>
                  </a:lnTo>
                  <a:lnTo>
                    <a:pt x="4033507" y="0"/>
                  </a:lnTo>
                  <a:close/>
                </a:path>
              </a:pathLst>
            </a:custGeom>
            <a:solidFill>
              <a:srgbClr val="66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588260" y="2588259"/>
              <a:ext cx="3967479" cy="1681480"/>
            </a:xfrm>
            <a:custGeom>
              <a:avLst/>
              <a:gdLst/>
              <a:ahLst/>
              <a:cxnLst/>
              <a:rect l="l" t="t" r="r" b="b"/>
              <a:pathLst>
                <a:path w="3967479" h="1681479">
                  <a:moveTo>
                    <a:pt x="3967480" y="1240790"/>
                  </a:moveTo>
                  <a:lnTo>
                    <a:pt x="3949687" y="1240790"/>
                  </a:lnTo>
                  <a:lnTo>
                    <a:pt x="3949687" y="1663700"/>
                  </a:lnTo>
                  <a:lnTo>
                    <a:pt x="16510" y="1663700"/>
                  </a:lnTo>
                  <a:lnTo>
                    <a:pt x="16510" y="1240790"/>
                  </a:lnTo>
                  <a:lnTo>
                    <a:pt x="0" y="1240790"/>
                  </a:lnTo>
                  <a:lnTo>
                    <a:pt x="0" y="1663700"/>
                  </a:lnTo>
                  <a:lnTo>
                    <a:pt x="0" y="1681480"/>
                  </a:lnTo>
                  <a:lnTo>
                    <a:pt x="3967480" y="1681480"/>
                  </a:lnTo>
                  <a:lnTo>
                    <a:pt x="3967480" y="1663700"/>
                  </a:lnTo>
                  <a:lnTo>
                    <a:pt x="3967480" y="1240790"/>
                  </a:lnTo>
                  <a:close/>
                </a:path>
                <a:path w="3967479" h="1681479">
                  <a:moveTo>
                    <a:pt x="396748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9530"/>
                  </a:lnTo>
                  <a:lnTo>
                    <a:pt x="16510" y="49530"/>
                  </a:lnTo>
                  <a:lnTo>
                    <a:pt x="16510" y="16510"/>
                  </a:lnTo>
                  <a:lnTo>
                    <a:pt x="3949687" y="16510"/>
                  </a:lnTo>
                  <a:lnTo>
                    <a:pt x="3949687" y="49530"/>
                  </a:lnTo>
                  <a:lnTo>
                    <a:pt x="3967480" y="49530"/>
                  </a:lnTo>
                  <a:lnTo>
                    <a:pt x="3967480" y="16510"/>
                  </a:lnTo>
                  <a:lnTo>
                    <a:pt x="3967480" y="0"/>
                  </a:lnTo>
                  <a:close/>
                </a:path>
              </a:pathLst>
            </a:custGeom>
            <a:solidFill>
              <a:srgbClr val="64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04770" y="2604769"/>
              <a:ext cx="3933190" cy="1647189"/>
            </a:xfrm>
            <a:custGeom>
              <a:avLst/>
              <a:gdLst/>
              <a:ahLst/>
              <a:cxnLst/>
              <a:rect l="l" t="t" r="r" b="b"/>
              <a:pathLst>
                <a:path w="3933190" h="1647189">
                  <a:moveTo>
                    <a:pt x="3933177" y="1224280"/>
                  </a:moveTo>
                  <a:lnTo>
                    <a:pt x="3916680" y="1224280"/>
                  </a:lnTo>
                  <a:lnTo>
                    <a:pt x="3916680" y="1630680"/>
                  </a:lnTo>
                  <a:lnTo>
                    <a:pt x="16510" y="1630680"/>
                  </a:lnTo>
                  <a:lnTo>
                    <a:pt x="16510" y="1224280"/>
                  </a:lnTo>
                  <a:lnTo>
                    <a:pt x="0" y="1224280"/>
                  </a:lnTo>
                  <a:lnTo>
                    <a:pt x="0" y="1630680"/>
                  </a:lnTo>
                  <a:lnTo>
                    <a:pt x="0" y="1647190"/>
                  </a:lnTo>
                  <a:lnTo>
                    <a:pt x="3933177" y="1647190"/>
                  </a:lnTo>
                  <a:lnTo>
                    <a:pt x="3933177" y="1630680"/>
                  </a:lnTo>
                  <a:lnTo>
                    <a:pt x="3933177" y="1224280"/>
                  </a:lnTo>
                  <a:close/>
                </a:path>
                <a:path w="3933190" h="1647189">
                  <a:moveTo>
                    <a:pt x="3933177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3020"/>
                  </a:lnTo>
                  <a:lnTo>
                    <a:pt x="16510" y="33020"/>
                  </a:lnTo>
                  <a:lnTo>
                    <a:pt x="16510" y="16510"/>
                  </a:lnTo>
                  <a:lnTo>
                    <a:pt x="3916680" y="16510"/>
                  </a:lnTo>
                  <a:lnTo>
                    <a:pt x="3916680" y="33020"/>
                  </a:lnTo>
                  <a:lnTo>
                    <a:pt x="3933177" y="33020"/>
                  </a:lnTo>
                  <a:lnTo>
                    <a:pt x="3933177" y="16510"/>
                  </a:lnTo>
                  <a:lnTo>
                    <a:pt x="3933177" y="0"/>
                  </a:lnTo>
                  <a:close/>
                </a:path>
              </a:pathLst>
            </a:custGeom>
            <a:solidFill>
              <a:srgbClr val="638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21280" y="2621279"/>
              <a:ext cx="3900170" cy="1614170"/>
            </a:xfrm>
            <a:custGeom>
              <a:avLst/>
              <a:gdLst/>
              <a:ahLst/>
              <a:cxnLst/>
              <a:rect l="l" t="t" r="r" b="b"/>
              <a:pathLst>
                <a:path w="3900170" h="1614170">
                  <a:moveTo>
                    <a:pt x="3900170" y="1207770"/>
                  </a:moveTo>
                  <a:lnTo>
                    <a:pt x="3883660" y="1207770"/>
                  </a:lnTo>
                  <a:lnTo>
                    <a:pt x="3883660" y="1597660"/>
                  </a:lnTo>
                  <a:lnTo>
                    <a:pt x="17780" y="1597660"/>
                  </a:lnTo>
                  <a:lnTo>
                    <a:pt x="17780" y="1207770"/>
                  </a:lnTo>
                  <a:lnTo>
                    <a:pt x="0" y="1207770"/>
                  </a:lnTo>
                  <a:lnTo>
                    <a:pt x="0" y="1597660"/>
                  </a:lnTo>
                  <a:lnTo>
                    <a:pt x="0" y="1614170"/>
                  </a:lnTo>
                  <a:lnTo>
                    <a:pt x="3900170" y="1614170"/>
                  </a:lnTo>
                  <a:lnTo>
                    <a:pt x="3900170" y="1597660"/>
                  </a:lnTo>
                  <a:lnTo>
                    <a:pt x="3900170" y="1207770"/>
                  </a:lnTo>
                  <a:close/>
                </a:path>
                <a:path w="3900170" h="1614170">
                  <a:moveTo>
                    <a:pt x="3900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3900170" y="16510"/>
                  </a:lnTo>
                  <a:lnTo>
                    <a:pt x="3900170" y="0"/>
                  </a:lnTo>
                  <a:close/>
                </a:path>
              </a:pathLst>
            </a:custGeom>
            <a:solidFill>
              <a:srgbClr val="628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639060" y="3829049"/>
              <a:ext cx="3865879" cy="389890"/>
            </a:xfrm>
            <a:custGeom>
              <a:avLst/>
              <a:gdLst/>
              <a:ahLst/>
              <a:cxnLst/>
              <a:rect l="l" t="t" r="r" b="b"/>
              <a:pathLst>
                <a:path w="3865879" h="389889">
                  <a:moveTo>
                    <a:pt x="3865880" y="0"/>
                  </a:moveTo>
                  <a:lnTo>
                    <a:pt x="3849370" y="0"/>
                  </a:lnTo>
                  <a:lnTo>
                    <a:pt x="3849370" y="373380"/>
                  </a:lnTo>
                  <a:lnTo>
                    <a:pt x="16510" y="37338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373380"/>
                  </a:lnTo>
                  <a:lnTo>
                    <a:pt x="0" y="389890"/>
                  </a:lnTo>
                  <a:lnTo>
                    <a:pt x="3865880" y="389890"/>
                  </a:lnTo>
                  <a:lnTo>
                    <a:pt x="3865880" y="373392"/>
                  </a:lnTo>
                  <a:lnTo>
                    <a:pt x="3865880" y="0"/>
                  </a:lnTo>
                  <a:close/>
                </a:path>
              </a:pathLst>
            </a:custGeom>
            <a:solidFill>
              <a:srgbClr val="618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655570" y="3829049"/>
              <a:ext cx="3832860" cy="373380"/>
            </a:xfrm>
            <a:custGeom>
              <a:avLst/>
              <a:gdLst/>
              <a:ahLst/>
              <a:cxnLst/>
              <a:rect l="l" t="t" r="r" b="b"/>
              <a:pathLst>
                <a:path w="3832860" h="373379">
                  <a:moveTo>
                    <a:pt x="3832860" y="0"/>
                  </a:moveTo>
                  <a:lnTo>
                    <a:pt x="3815080" y="0"/>
                  </a:lnTo>
                  <a:lnTo>
                    <a:pt x="3815080" y="355600"/>
                  </a:lnTo>
                  <a:lnTo>
                    <a:pt x="16510" y="35560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355600"/>
                  </a:lnTo>
                  <a:lnTo>
                    <a:pt x="0" y="373380"/>
                  </a:lnTo>
                  <a:lnTo>
                    <a:pt x="3832860" y="373380"/>
                  </a:lnTo>
                  <a:lnTo>
                    <a:pt x="3832860" y="355600"/>
                  </a:lnTo>
                  <a:lnTo>
                    <a:pt x="3832860" y="0"/>
                  </a:lnTo>
                  <a:close/>
                </a:path>
              </a:pathLst>
            </a:custGeom>
            <a:solidFill>
              <a:srgbClr val="608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72080" y="3829049"/>
              <a:ext cx="3798570" cy="355600"/>
            </a:xfrm>
            <a:custGeom>
              <a:avLst/>
              <a:gdLst/>
              <a:ahLst/>
              <a:cxnLst/>
              <a:rect l="l" t="t" r="r" b="b"/>
              <a:pathLst>
                <a:path w="3798570" h="355600">
                  <a:moveTo>
                    <a:pt x="3798570" y="0"/>
                  </a:moveTo>
                  <a:lnTo>
                    <a:pt x="3782060" y="0"/>
                  </a:lnTo>
                  <a:lnTo>
                    <a:pt x="3782060" y="339090"/>
                  </a:lnTo>
                  <a:lnTo>
                    <a:pt x="16510" y="33909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339090"/>
                  </a:lnTo>
                  <a:lnTo>
                    <a:pt x="0" y="355600"/>
                  </a:lnTo>
                  <a:lnTo>
                    <a:pt x="3798570" y="355600"/>
                  </a:lnTo>
                  <a:lnTo>
                    <a:pt x="3798570" y="339090"/>
                  </a:lnTo>
                  <a:lnTo>
                    <a:pt x="3798570" y="0"/>
                  </a:lnTo>
                  <a:close/>
                </a:path>
              </a:pathLst>
            </a:custGeom>
            <a:solidFill>
              <a:srgbClr val="5F8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688590" y="3829049"/>
              <a:ext cx="3765550" cy="339090"/>
            </a:xfrm>
            <a:custGeom>
              <a:avLst/>
              <a:gdLst/>
              <a:ahLst/>
              <a:cxnLst/>
              <a:rect l="l" t="t" r="r" b="b"/>
              <a:pathLst>
                <a:path w="3765550" h="339089">
                  <a:moveTo>
                    <a:pt x="3765550" y="0"/>
                  </a:moveTo>
                  <a:lnTo>
                    <a:pt x="3749040" y="0"/>
                  </a:lnTo>
                  <a:lnTo>
                    <a:pt x="3749040" y="322580"/>
                  </a:lnTo>
                  <a:lnTo>
                    <a:pt x="17780" y="322580"/>
                  </a:lnTo>
                  <a:lnTo>
                    <a:pt x="17780" y="0"/>
                  </a:lnTo>
                  <a:lnTo>
                    <a:pt x="0" y="0"/>
                  </a:lnTo>
                  <a:lnTo>
                    <a:pt x="0" y="322580"/>
                  </a:lnTo>
                  <a:lnTo>
                    <a:pt x="0" y="339090"/>
                  </a:lnTo>
                  <a:lnTo>
                    <a:pt x="3765550" y="339090"/>
                  </a:lnTo>
                  <a:lnTo>
                    <a:pt x="3765550" y="322580"/>
                  </a:lnTo>
                  <a:lnTo>
                    <a:pt x="3765550" y="0"/>
                  </a:lnTo>
                  <a:close/>
                </a:path>
              </a:pathLst>
            </a:custGeom>
            <a:solidFill>
              <a:srgbClr val="5E8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706370" y="3829049"/>
              <a:ext cx="3731260" cy="322580"/>
            </a:xfrm>
            <a:custGeom>
              <a:avLst/>
              <a:gdLst/>
              <a:ahLst/>
              <a:cxnLst/>
              <a:rect l="l" t="t" r="r" b="b"/>
              <a:pathLst>
                <a:path w="3731260" h="322579">
                  <a:moveTo>
                    <a:pt x="3731260" y="0"/>
                  </a:moveTo>
                  <a:lnTo>
                    <a:pt x="3714750" y="0"/>
                  </a:lnTo>
                  <a:lnTo>
                    <a:pt x="3714750" y="306070"/>
                  </a:lnTo>
                  <a:lnTo>
                    <a:pt x="16510" y="30607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306070"/>
                  </a:lnTo>
                  <a:lnTo>
                    <a:pt x="0" y="322580"/>
                  </a:lnTo>
                  <a:lnTo>
                    <a:pt x="3731260" y="322580"/>
                  </a:lnTo>
                  <a:lnTo>
                    <a:pt x="3731260" y="306070"/>
                  </a:lnTo>
                  <a:lnTo>
                    <a:pt x="3731260" y="0"/>
                  </a:lnTo>
                  <a:close/>
                </a:path>
              </a:pathLst>
            </a:custGeom>
            <a:solidFill>
              <a:srgbClr val="5D8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22880" y="3829049"/>
              <a:ext cx="3698240" cy="306070"/>
            </a:xfrm>
            <a:custGeom>
              <a:avLst/>
              <a:gdLst/>
              <a:ahLst/>
              <a:cxnLst/>
              <a:rect l="l" t="t" r="r" b="b"/>
              <a:pathLst>
                <a:path w="3698240" h="306070">
                  <a:moveTo>
                    <a:pt x="3698240" y="0"/>
                  </a:moveTo>
                  <a:lnTo>
                    <a:pt x="3681730" y="0"/>
                  </a:lnTo>
                  <a:lnTo>
                    <a:pt x="3681730" y="289560"/>
                  </a:lnTo>
                  <a:lnTo>
                    <a:pt x="16510" y="28956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289560"/>
                  </a:lnTo>
                  <a:lnTo>
                    <a:pt x="0" y="306070"/>
                  </a:lnTo>
                  <a:lnTo>
                    <a:pt x="3698240" y="306070"/>
                  </a:lnTo>
                  <a:lnTo>
                    <a:pt x="3698240" y="289560"/>
                  </a:lnTo>
                  <a:lnTo>
                    <a:pt x="3698240" y="0"/>
                  </a:lnTo>
                  <a:close/>
                </a:path>
              </a:pathLst>
            </a:custGeom>
            <a:solidFill>
              <a:srgbClr val="5C8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739390" y="3829049"/>
              <a:ext cx="3665220" cy="289560"/>
            </a:xfrm>
            <a:custGeom>
              <a:avLst/>
              <a:gdLst/>
              <a:ahLst/>
              <a:cxnLst/>
              <a:rect l="l" t="t" r="r" b="b"/>
              <a:pathLst>
                <a:path w="3665220" h="289560">
                  <a:moveTo>
                    <a:pt x="3665220" y="0"/>
                  </a:moveTo>
                  <a:lnTo>
                    <a:pt x="3647440" y="0"/>
                  </a:lnTo>
                  <a:lnTo>
                    <a:pt x="3647440" y="271780"/>
                  </a:lnTo>
                  <a:lnTo>
                    <a:pt x="16510" y="27178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0" y="289560"/>
                  </a:lnTo>
                  <a:lnTo>
                    <a:pt x="3665220" y="289560"/>
                  </a:lnTo>
                  <a:lnTo>
                    <a:pt x="3665220" y="271792"/>
                  </a:lnTo>
                  <a:lnTo>
                    <a:pt x="3665220" y="0"/>
                  </a:lnTo>
                  <a:close/>
                </a:path>
              </a:pathLst>
            </a:custGeom>
            <a:solidFill>
              <a:srgbClr val="5B8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755900" y="3829049"/>
              <a:ext cx="3630929" cy="271780"/>
            </a:xfrm>
            <a:custGeom>
              <a:avLst/>
              <a:gdLst/>
              <a:ahLst/>
              <a:cxnLst/>
              <a:rect l="l" t="t" r="r" b="b"/>
              <a:pathLst>
                <a:path w="3630929" h="271779">
                  <a:moveTo>
                    <a:pt x="3630930" y="0"/>
                  </a:moveTo>
                  <a:lnTo>
                    <a:pt x="3614420" y="0"/>
                  </a:lnTo>
                  <a:lnTo>
                    <a:pt x="3614420" y="255270"/>
                  </a:lnTo>
                  <a:lnTo>
                    <a:pt x="17780" y="255270"/>
                  </a:lnTo>
                  <a:lnTo>
                    <a:pt x="17780" y="0"/>
                  </a:lnTo>
                  <a:lnTo>
                    <a:pt x="0" y="0"/>
                  </a:lnTo>
                  <a:lnTo>
                    <a:pt x="0" y="255270"/>
                  </a:lnTo>
                  <a:lnTo>
                    <a:pt x="0" y="271780"/>
                  </a:lnTo>
                  <a:lnTo>
                    <a:pt x="3630930" y="271780"/>
                  </a:lnTo>
                  <a:lnTo>
                    <a:pt x="3630930" y="255270"/>
                  </a:lnTo>
                  <a:lnTo>
                    <a:pt x="3630930" y="0"/>
                  </a:lnTo>
                  <a:close/>
                </a:path>
              </a:pathLst>
            </a:custGeom>
            <a:solidFill>
              <a:srgbClr val="5A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773680" y="3829049"/>
              <a:ext cx="3596640" cy="255270"/>
            </a:xfrm>
            <a:custGeom>
              <a:avLst/>
              <a:gdLst/>
              <a:ahLst/>
              <a:cxnLst/>
              <a:rect l="l" t="t" r="r" b="b"/>
              <a:pathLst>
                <a:path w="3596640" h="255270">
                  <a:moveTo>
                    <a:pt x="3596640" y="0"/>
                  </a:moveTo>
                  <a:lnTo>
                    <a:pt x="3580130" y="0"/>
                  </a:lnTo>
                  <a:lnTo>
                    <a:pt x="3580130" y="238760"/>
                  </a:lnTo>
                  <a:lnTo>
                    <a:pt x="16510" y="23876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238760"/>
                  </a:lnTo>
                  <a:lnTo>
                    <a:pt x="0" y="255270"/>
                  </a:lnTo>
                  <a:lnTo>
                    <a:pt x="3596640" y="255270"/>
                  </a:lnTo>
                  <a:lnTo>
                    <a:pt x="3596640" y="238760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59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790190" y="3829049"/>
              <a:ext cx="3563620" cy="238760"/>
            </a:xfrm>
            <a:custGeom>
              <a:avLst/>
              <a:gdLst/>
              <a:ahLst/>
              <a:cxnLst/>
              <a:rect l="l" t="t" r="r" b="b"/>
              <a:pathLst>
                <a:path w="3563620" h="238760">
                  <a:moveTo>
                    <a:pt x="3563620" y="0"/>
                  </a:moveTo>
                  <a:lnTo>
                    <a:pt x="3547110" y="0"/>
                  </a:lnTo>
                  <a:lnTo>
                    <a:pt x="3547110" y="222250"/>
                  </a:lnTo>
                  <a:lnTo>
                    <a:pt x="16510" y="22225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222250"/>
                  </a:lnTo>
                  <a:lnTo>
                    <a:pt x="0" y="238760"/>
                  </a:lnTo>
                  <a:lnTo>
                    <a:pt x="3563620" y="238760"/>
                  </a:lnTo>
                  <a:lnTo>
                    <a:pt x="3563620" y="222250"/>
                  </a:lnTo>
                  <a:lnTo>
                    <a:pt x="3563620" y="0"/>
                  </a:lnTo>
                  <a:close/>
                </a:path>
              </a:pathLst>
            </a:custGeom>
            <a:solidFill>
              <a:srgbClr val="588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06700" y="3829049"/>
              <a:ext cx="3530600" cy="222250"/>
            </a:xfrm>
            <a:custGeom>
              <a:avLst/>
              <a:gdLst/>
              <a:ahLst/>
              <a:cxnLst/>
              <a:rect l="l" t="t" r="r" b="b"/>
              <a:pathLst>
                <a:path w="3530600" h="222250">
                  <a:moveTo>
                    <a:pt x="3530600" y="0"/>
                  </a:moveTo>
                  <a:lnTo>
                    <a:pt x="3512820" y="0"/>
                  </a:lnTo>
                  <a:lnTo>
                    <a:pt x="3512820" y="204470"/>
                  </a:lnTo>
                  <a:lnTo>
                    <a:pt x="16510" y="20447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204470"/>
                  </a:lnTo>
                  <a:lnTo>
                    <a:pt x="0" y="222250"/>
                  </a:lnTo>
                  <a:lnTo>
                    <a:pt x="3530600" y="222250"/>
                  </a:lnTo>
                  <a:lnTo>
                    <a:pt x="3530600" y="20447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578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23210" y="3829049"/>
              <a:ext cx="3496310" cy="204470"/>
            </a:xfrm>
            <a:custGeom>
              <a:avLst/>
              <a:gdLst/>
              <a:ahLst/>
              <a:cxnLst/>
              <a:rect l="l" t="t" r="r" b="b"/>
              <a:pathLst>
                <a:path w="3496310" h="204470">
                  <a:moveTo>
                    <a:pt x="3496310" y="0"/>
                  </a:moveTo>
                  <a:lnTo>
                    <a:pt x="3479800" y="0"/>
                  </a:lnTo>
                  <a:lnTo>
                    <a:pt x="3479800" y="187960"/>
                  </a:lnTo>
                  <a:lnTo>
                    <a:pt x="17780" y="187960"/>
                  </a:lnTo>
                  <a:lnTo>
                    <a:pt x="17780" y="0"/>
                  </a:lnTo>
                  <a:lnTo>
                    <a:pt x="0" y="0"/>
                  </a:lnTo>
                  <a:lnTo>
                    <a:pt x="0" y="187960"/>
                  </a:lnTo>
                  <a:lnTo>
                    <a:pt x="0" y="204470"/>
                  </a:lnTo>
                  <a:lnTo>
                    <a:pt x="3496310" y="204470"/>
                  </a:lnTo>
                  <a:lnTo>
                    <a:pt x="3496310" y="187960"/>
                  </a:lnTo>
                  <a:lnTo>
                    <a:pt x="3496310" y="0"/>
                  </a:lnTo>
                  <a:close/>
                </a:path>
              </a:pathLst>
            </a:custGeom>
            <a:solidFill>
              <a:srgbClr val="56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40990" y="3829049"/>
              <a:ext cx="3462020" cy="187960"/>
            </a:xfrm>
            <a:custGeom>
              <a:avLst/>
              <a:gdLst/>
              <a:ahLst/>
              <a:cxnLst/>
              <a:rect l="l" t="t" r="r" b="b"/>
              <a:pathLst>
                <a:path w="3462020" h="187960">
                  <a:moveTo>
                    <a:pt x="3462020" y="0"/>
                  </a:moveTo>
                  <a:lnTo>
                    <a:pt x="3445510" y="0"/>
                  </a:lnTo>
                  <a:lnTo>
                    <a:pt x="3445510" y="171450"/>
                  </a:lnTo>
                  <a:lnTo>
                    <a:pt x="16510" y="17145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171450"/>
                  </a:lnTo>
                  <a:lnTo>
                    <a:pt x="0" y="187960"/>
                  </a:lnTo>
                  <a:lnTo>
                    <a:pt x="3462020" y="187960"/>
                  </a:lnTo>
                  <a:lnTo>
                    <a:pt x="3462020" y="171450"/>
                  </a:lnTo>
                  <a:lnTo>
                    <a:pt x="3462020" y="0"/>
                  </a:lnTo>
                  <a:close/>
                </a:path>
              </a:pathLst>
            </a:custGeom>
            <a:solidFill>
              <a:srgbClr val="55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57500" y="3829049"/>
              <a:ext cx="3429000" cy="171450"/>
            </a:xfrm>
            <a:custGeom>
              <a:avLst/>
              <a:gdLst/>
              <a:ahLst/>
              <a:cxnLst/>
              <a:rect l="l" t="t" r="r" b="b"/>
              <a:pathLst>
                <a:path w="3429000" h="171450">
                  <a:moveTo>
                    <a:pt x="3429000" y="0"/>
                  </a:moveTo>
                  <a:lnTo>
                    <a:pt x="3412490" y="0"/>
                  </a:lnTo>
                  <a:lnTo>
                    <a:pt x="3412490" y="154940"/>
                  </a:lnTo>
                  <a:lnTo>
                    <a:pt x="16510" y="15494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154940"/>
                  </a:lnTo>
                  <a:lnTo>
                    <a:pt x="0" y="171450"/>
                  </a:lnTo>
                  <a:lnTo>
                    <a:pt x="3429000" y="171450"/>
                  </a:lnTo>
                  <a:lnTo>
                    <a:pt x="3429000" y="15494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54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74010" y="3829049"/>
              <a:ext cx="3395979" cy="154940"/>
            </a:xfrm>
            <a:custGeom>
              <a:avLst/>
              <a:gdLst/>
              <a:ahLst/>
              <a:cxnLst/>
              <a:rect l="l" t="t" r="r" b="b"/>
              <a:pathLst>
                <a:path w="3395979" h="154939">
                  <a:moveTo>
                    <a:pt x="3395980" y="0"/>
                  </a:moveTo>
                  <a:lnTo>
                    <a:pt x="3378200" y="0"/>
                  </a:lnTo>
                  <a:lnTo>
                    <a:pt x="3378200" y="137160"/>
                  </a:lnTo>
                  <a:lnTo>
                    <a:pt x="17780" y="137160"/>
                  </a:lnTo>
                  <a:lnTo>
                    <a:pt x="17780" y="0"/>
                  </a:lnTo>
                  <a:lnTo>
                    <a:pt x="0" y="0"/>
                  </a:lnTo>
                  <a:lnTo>
                    <a:pt x="0" y="137160"/>
                  </a:lnTo>
                  <a:lnTo>
                    <a:pt x="0" y="154940"/>
                  </a:lnTo>
                  <a:lnTo>
                    <a:pt x="3395980" y="154940"/>
                  </a:lnTo>
                  <a:lnTo>
                    <a:pt x="3395980" y="137160"/>
                  </a:lnTo>
                  <a:lnTo>
                    <a:pt x="3395980" y="0"/>
                  </a:lnTo>
                  <a:close/>
                </a:path>
              </a:pathLst>
            </a:custGeom>
            <a:solidFill>
              <a:srgbClr val="537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91790" y="3829049"/>
              <a:ext cx="3360420" cy="137160"/>
            </a:xfrm>
            <a:custGeom>
              <a:avLst/>
              <a:gdLst/>
              <a:ahLst/>
              <a:cxnLst/>
              <a:rect l="l" t="t" r="r" b="b"/>
              <a:pathLst>
                <a:path w="3360420" h="137160">
                  <a:moveTo>
                    <a:pt x="3360420" y="0"/>
                  </a:moveTo>
                  <a:lnTo>
                    <a:pt x="3343910" y="0"/>
                  </a:lnTo>
                  <a:lnTo>
                    <a:pt x="3343910" y="120650"/>
                  </a:lnTo>
                  <a:lnTo>
                    <a:pt x="16510" y="12065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120650"/>
                  </a:lnTo>
                  <a:lnTo>
                    <a:pt x="0" y="137160"/>
                  </a:lnTo>
                  <a:lnTo>
                    <a:pt x="3360420" y="137160"/>
                  </a:lnTo>
                  <a:lnTo>
                    <a:pt x="3360420" y="120650"/>
                  </a:lnTo>
                  <a:lnTo>
                    <a:pt x="3360420" y="0"/>
                  </a:lnTo>
                  <a:close/>
                </a:path>
              </a:pathLst>
            </a:custGeom>
            <a:solidFill>
              <a:srgbClr val="52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908300" y="3829049"/>
              <a:ext cx="3327400" cy="120650"/>
            </a:xfrm>
            <a:custGeom>
              <a:avLst/>
              <a:gdLst/>
              <a:ahLst/>
              <a:cxnLst/>
              <a:rect l="l" t="t" r="r" b="b"/>
              <a:pathLst>
                <a:path w="3327400" h="120650">
                  <a:moveTo>
                    <a:pt x="3327400" y="0"/>
                  </a:moveTo>
                  <a:lnTo>
                    <a:pt x="3310890" y="0"/>
                  </a:lnTo>
                  <a:lnTo>
                    <a:pt x="3310890" y="104140"/>
                  </a:lnTo>
                  <a:lnTo>
                    <a:pt x="16510" y="10414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104140"/>
                  </a:lnTo>
                  <a:lnTo>
                    <a:pt x="0" y="120650"/>
                  </a:lnTo>
                  <a:lnTo>
                    <a:pt x="3327400" y="120650"/>
                  </a:lnTo>
                  <a:lnTo>
                    <a:pt x="3327400" y="104140"/>
                  </a:lnTo>
                  <a:lnTo>
                    <a:pt x="3327400" y="0"/>
                  </a:lnTo>
                  <a:close/>
                </a:path>
              </a:pathLst>
            </a:custGeom>
            <a:solidFill>
              <a:srgbClr val="51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924810" y="3829049"/>
              <a:ext cx="3294379" cy="104139"/>
            </a:xfrm>
            <a:custGeom>
              <a:avLst/>
              <a:gdLst/>
              <a:ahLst/>
              <a:cxnLst/>
              <a:rect l="l" t="t" r="r" b="b"/>
              <a:pathLst>
                <a:path w="3294379" h="104139">
                  <a:moveTo>
                    <a:pt x="3294380" y="0"/>
                  </a:moveTo>
                  <a:lnTo>
                    <a:pt x="3277870" y="0"/>
                  </a:lnTo>
                  <a:lnTo>
                    <a:pt x="3277870" y="87630"/>
                  </a:lnTo>
                  <a:lnTo>
                    <a:pt x="16510" y="8763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0" y="104140"/>
                  </a:lnTo>
                  <a:lnTo>
                    <a:pt x="3294380" y="104140"/>
                  </a:lnTo>
                  <a:lnTo>
                    <a:pt x="3294380" y="87630"/>
                  </a:lnTo>
                  <a:lnTo>
                    <a:pt x="3294380" y="0"/>
                  </a:lnTo>
                  <a:close/>
                </a:path>
              </a:pathLst>
            </a:custGeom>
            <a:solidFill>
              <a:srgbClr val="507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41320" y="3829049"/>
              <a:ext cx="3261360" cy="87630"/>
            </a:xfrm>
            <a:custGeom>
              <a:avLst/>
              <a:gdLst/>
              <a:ahLst/>
              <a:cxnLst/>
              <a:rect l="l" t="t" r="r" b="b"/>
              <a:pathLst>
                <a:path w="3261360" h="87629">
                  <a:moveTo>
                    <a:pt x="3261360" y="0"/>
                  </a:moveTo>
                  <a:lnTo>
                    <a:pt x="3243580" y="0"/>
                  </a:lnTo>
                  <a:lnTo>
                    <a:pt x="3243580" y="69850"/>
                  </a:lnTo>
                  <a:lnTo>
                    <a:pt x="16510" y="6985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69850"/>
                  </a:lnTo>
                  <a:lnTo>
                    <a:pt x="0" y="87630"/>
                  </a:lnTo>
                  <a:lnTo>
                    <a:pt x="3261360" y="87630"/>
                  </a:lnTo>
                  <a:lnTo>
                    <a:pt x="3261360" y="69850"/>
                  </a:lnTo>
                  <a:lnTo>
                    <a:pt x="3261360" y="0"/>
                  </a:lnTo>
                  <a:close/>
                </a:path>
              </a:pathLst>
            </a:custGeom>
            <a:solidFill>
              <a:srgbClr val="4F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957830" y="3829049"/>
              <a:ext cx="3227070" cy="69850"/>
            </a:xfrm>
            <a:custGeom>
              <a:avLst/>
              <a:gdLst/>
              <a:ahLst/>
              <a:cxnLst/>
              <a:rect l="l" t="t" r="r" b="b"/>
              <a:pathLst>
                <a:path w="3227070" h="69850">
                  <a:moveTo>
                    <a:pt x="3227070" y="0"/>
                  </a:moveTo>
                  <a:lnTo>
                    <a:pt x="3210560" y="0"/>
                  </a:lnTo>
                  <a:lnTo>
                    <a:pt x="3210560" y="53340"/>
                  </a:lnTo>
                  <a:lnTo>
                    <a:pt x="17780" y="53340"/>
                  </a:lnTo>
                  <a:lnTo>
                    <a:pt x="17780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69850"/>
                  </a:lnTo>
                  <a:lnTo>
                    <a:pt x="3227070" y="69850"/>
                  </a:lnTo>
                  <a:lnTo>
                    <a:pt x="3227070" y="53340"/>
                  </a:lnTo>
                  <a:lnTo>
                    <a:pt x="3227070" y="0"/>
                  </a:lnTo>
                  <a:close/>
                </a:path>
              </a:pathLst>
            </a:custGeom>
            <a:solidFill>
              <a:srgbClr val="4E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975610" y="3829049"/>
              <a:ext cx="3192780" cy="53340"/>
            </a:xfrm>
            <a:custGeom>
              <a:avLst/>
              <a:gdLst/>
              <a:ahLst/>
              <a:cxnLst/>
              <a:rect l="l" t="t" r="r" b="b"/>
              <a:pathLst>
                <a:path w="3192779" h="53339">
                  <a:moveTo>
                    <a:pt x="3192780" y="0"/>
                  </a:moveTo>
                  <a:lnTo>
                    <a:pt x="3176270" y="0"/>
                  </a:lnTo>
                  <a:lnTo>
                    <a:pt x="3176270" y="36830"/>
                  </a:lnTo>
                  <a:lnTo>
                    <a:pt x="16510" y="3683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36830"/>
                  </a:lnTo>
                  <a:lnTo>
                    <a:pt x="0" y="53340"/>
                  </a:lnTo>
                  <a:lnTo>
                    <a:pt x="3192780" y="53340"/>
                  </a:lnTo>
                  <a:lnTo>
                    <a:pt x="3192780" y="36830"/>
                  </a:lnTo>
                  <a:lnTo>
                    <a:pt x="3192780" y="0"/>
                  </a:lnTo>
                  <a:close/>
                </a:path>
              </a:pathLst>
            </a:custGeom>
            <a:solidFill>
              <a:srgbClr val="4D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992120" y="3829049"/>
              <a:ext cx="3159760" cy="36830"/>
            </a:xfrm>
            <a:custGeom>
              <a:avLst/>
              <a:gdLst/>
              <a:ahLst/>
              <a:cxnLst/>
              <a:rect l="l" t="t" r="r" b="b"/>
              <a:pathLst>
                <a:path w="3159760" h="36829">
                  <a:moveTo>
                    <a:pt x="3159760" y="0"/>
                  </a:moveTo>
                  <a:lnTo>
                    <a:pt x="3143250" y="0"/>
                  </a:lnTo>
                  <a:lnTo>
                    <a:pt x="3143250" y="20320"/>
                  </a:lnTo>
                  <a:lnTo>
                    <a:pt x="16510" y="2032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20320"/>
                  </a:lnTo>
                  <a:lnTo>
                    <a:pt x="0" y="36830"/>
                  </a:lnTo>
                  <a:lnTo>
                    <a:pt x="3159760" y="36830"/>
                  </a:lnTo>
                  <a:lnTo>
                    <a:pt x="3159760" y="20332"/>
                  </a:lnTo>
                  <a:lnTo>
                    <a:pt x="3159760" y="0"/>
                  </a:lnTo>
                  <a:close/>
                </a:path>
              </a:pathLst>
            </a:custGeom>
            <a:solidFill>
              <a:srgbClr val="4C7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08630" y="3831589"/>
              <a:ext cx="3126740" cy="17780"/>
            </a:xfrm>
            <a:custGeom>
              <a:avLst/>
              <a:gdLst/>
              <a:ahLst/>
              <a:cxnLst/>
              <a:rect l="l" t="t" r="r" b="b"/>
              <a:pathLst>
                <a:path w="3126740" h="17779">
                  <a:moveTo>
                    <a:pt x="0" y="17780"/>
                  </a:moveTo>
                  <a:lnTo>
                    <a:pt x="3126740" y="17780"/>
                  </a:lnTo>
                  <a:lnTo>
                    <a:pt x="3126740" y="0"/>
                  </a:lnTo>
                  <a:lnTo>
                    <a:pt x="0" y="0"/>
                  </a:lnTo>
                  <a:lnTo>
                    <a:pt x="0" y="17780"/>
                  </a:lnTo>
                  <a:close/>
                </a:path>
              </a:pathLst>
            </a:custGeom>
            <a:solidFill>
              <a:srgbClr val="4B7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25140" y="3829050"/>
              <a:ext cx="3092450" cy="2540"/>
            </a:xfrm>
            <a:custGeom>
              <a:avLst/>
              <a:gdLst/>
              <a:ahLst/>
              <a:cxnLst/>
              <a:rect l="l" t="t" r="r" b="b"/>
              <a:pathLst>
                <a:path w="3092450" h="2539">
                  <a:moveTo>
                    <a:pt x="0" y="2539"/>
                  </a:moveTo>
                  <a:lnTo>
                    <a:pt x="3092450" y="2539"/>
                  </a:lnTo>
                  <a:lnTo>
                    <a:pt x="309245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4A7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4800" y="2637790"/>
              <a:ext cx="8534400" cy="1191260"/>
            </a:xfrm>
            <a:custGeom>
              <a:avLst/>
              <a:gdLst/>
              <a:ahLst/>
              <a:cxnLst/>
              <a:rect l="l" t="t" r="r" b="b"/>
              <a:pathLst>
                <a:path w="8534400" h="1191260">
                  <a:moveTo>
                    <a:pt x="8534400" y="0"/>
                  </a:moveTo>
                  <a:lnTo>
                    <a:pt x="0" y="0"/>
                  </a:lnTo>
                  <a:lnTo>
                    <a:pt x="0" y="1191260"/>
                  </a:lnTo>
                  <a:lnTo>
                    <a:pt x="8534400" y="1191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4800" y="2637790"/>
              <a:ext cx="8534400" cy="1191260"/>
            </a:xfrm>
            <a:custGeom>
              <a:avLst/>
              <a:gdLst/>
              <a:ahLst/>
              <a:cxnLst/>
              <a:rect l="l" t="t" r="r" b="b"/>
              <a:pathLst>
                <a:path w="8534400" h="1191260">
                  <a:moveTo>
                    <a:pt x="4267200" y="1191260"/>
                  </a:moveTo>
                  <a:lnTo>
                    <a:pt x="0" y="1191260"/>
                  </a:lnTo>
                  <a:lnTo>
                    <a:pt x="0" y="0"/>
                  </a:lnTo>
                  <a:lnTo>
                    <a:pt x="8534400" y="0"/>
                  </a:lnTo>
                  <a:lnTo>
                    <a:pt x="8534400" y="1191260"/>
                  </a:lnTo>
                  <a:lnTo>
                    <a:pt x="4267200" y="1191260"/>
                  </a:lnTo>
                  <a:close/>
                </a:path>
              </a:pathLst>
            </a:custGeom>
            <a:ln w="57146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33527" y="1427887"/>
              <a:ext cx="2828744" cy="12298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1671320" y="1619250"/>
            <a:ext cx="5796280" cy="217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Note: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50" dirty="0">
              <a:latin typeface="Times New Roman"/>
              <a:cs typeface="Times New Roman"/>
            </a:endParaRPr>
          </a:p>
          <a:p>
            <a:pPr marR="100965" algn="ctr">
              <a:lnSpc>
                <a:spcPct val="100000"/>
              </a:lnSpc>
            </a:pPr>
            <a:r>
              <a:rPr sz="3600" b="1" i="1" spc="-5" dirty="0">
                <a:latin typeface="Times New Roman"/>
                <a:cs typeface="Times New Roman"/>
              </a:rPr>
              <a:t>UDP length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=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i="1" spc="-5" dirty="0">
                <a:latin typeface="Times New Roman"/>
                <a:cs typeface="Times New Roman"/>
              </a:rPr>
              <a:t>IP length </a:t>
            </a:r>
            <a:r>
              <a:rPr sz="3600" b="1" i="1" dirty="0">
                <a:latin typeface="Times New Roman"/>
                <a:cs typeface="Times New Roman"/>
              </a:rPr>
              <a:t>− </a:t>
            </a:r>
            <a:r>
              <a:rPr sz="3600" b="1" i="1" spc="-5" dirty="0">
                <a:latin typeface="Times New Roman"/>
                <a:cs typeface="Times New Roman"/>
              </a:rPr>
              <a:t>IP header’s</a:t>
            </a:r>
            <a:r>
              <a:rPr sz="3600" b="1" i="1" spc="-60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length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19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87682"/>
            <a:ext cx="8712200" cy="6426200"/>
            <a:chOff x="0" y="0"/>
            <a:chExt cx="8712200" cy="6426200"/>
          </a:xfrm>
        </p:grpSpPr>
        <p:sp>
          <p:nvSpPr>
            <p:cNvPr id="3" name="object 3"/>
            <p:cNvSpPr/>
            <p:nvPr/>
          </p:nvSpPr>
          <p:spPr>
            <a:xfrm>
              <a:off x="381000" y="400050"/>
              <a:ext cx="8305800" cy="6000750"/>
            </a:xfrm>
            <a:custGeom>
              <a:avLst/>
              <a:gdLst/>
              <a:ahLst/>
              <a:cxnLst/>
              <a:rect l="l" t="t" r="r" b="b"/>
              <a:pathLst>
                <a:path w="8305800" h="6000750">
                  <a:moveTo>
                    <a:pt x="822960" y="0"/>
                  </a:moveTo>
                  <a:lnTo>
                    <a:pt x="778891" y="1555"/>
                  </a:lnTo>
                  <a:lnTo>
                    <a:pt x="734935" y="6148"/>
                  </a:lnTo>
                  <a:lnTo>
                    <a:pt x="691204" y="13664"/>
                  </a:lnTo>
                  <a:lnTo>
                    <a:pt x="647811" y="23993"/>
                  </a:lnTo>
                  <a:lnTo>
                    <a:pt x="604867" y="37020"/>
                  </a:lnTo>
                  <a:lnTo>
                    <a:pt x="562485" y="52634"/>
                  </a:lnTo>
                  <a:lnTo>
                    <a:pt x="520779" y="70723"/>
                  </a:lnTo>
                  <a:lnTo>
                    <a:pt x="479860" y="91173"/>
                  </a:lnTo>
                  <a:lnTo>
                    <a:pt x="439840" y="113873"/>
                  </a:lnTo>
                  <a:lnTo>
                    <a:pt x="400833" y="138709"/>
                  </a:lnTo>
                  <a:lnTo>
                    <a:pt x="362950" y="165570"/>
                  </a:lnTo>
                  <a:lnTo>
                    <a:pt x="326304" y="194343"/>
                  </a:lnTo>
                  <a:lnTo>
                    <a:pt x="291008" y="224915"/>
                  </a:lnTo>
                  <a:lnTo>
                    <a:pt x="257174" y="257174"/>
                  </a:lnTo>
                  <a:lnTo>
                    <a:pt x="224915" y="291008"/>
                  </a:lnTo>
                  <a:lnTo>
                    <a:pt x="194343" y="326304"/>
                  </a:lnTo>
                  <a:lnTo>
                    <a:pt x="165570" y="362950"/>
                  </a:lnTo>
                  <a:lnTo>
                    <a:pt x="138709" y="400833"/>
                  </a:lnTo>
                  <a:lnTo>
                    <a:pt x="113873" y="439840"/>
                  </a:lnTo>
                  <a:lnTo>
                    <a:pt x="91173" y="479860"/>
                  </a:lnTo>
                  <a:lnTo>
                    <a:pt x="70723" y="520779"/>
                  </a:lnTo>
                  <a:lnTo>
                    <a:pt x="52634" y="562485"/>
                  </a:lnTo>
                  <a:lnTo>
                    <a:pt x="37020" y="604867"/>
                  </a:lnTo>
                  <a:lnTo>
                    <a:pt x="23993" y="647811"/>
                  </a:lnTo>
                  <a:lnTo>
                    <a:pt x="13664" y="691204"/>
                  </a:lnTo>
                  <a:lnTo>
                    <a:pt x="6148" y="734935"/>
                  </a:lnTo>
                  <a:lnTo>
                    <a:pt x="1555" y="778891"/>
                  </a:lnTo>
                  <a:lnTo>
                    <a:pt x="0" y="822960"/>
                  </a:lnTo>
                  <a:lnTo>
                    <a:pt x="0" y="5176520"/>
                  </a:lnTo>
                  <a:lnTo>
                    <a:pt x="1555" y="5220593"/>
                  </a:lnTo>
                  <a:lnTo>
                    <a:pt x="6148" y="5264562"/>
                  </a:lnTo>
                  <a:lnTo>
                    <a:pt x="13664" y="5308315"/>
                  </a:lnTo>
                  <a:lnTo>
                    <a:pt x="23993" y="5351739"/>
                  </a:lnTo>
                  <a:lnTo>
                    <a:pt x="37020" y="5394719"/>
                  </a:lnTo>
                  <a:lnTo>
                    <a:pt x="52634" y="5437143"/>
                  </a:lnTo>
                  <a:lnTo>
                    <a:pt x="70723" y="5478899"/>
                  </a:lnTo>
                  <a:lnTo>
                    <a:pt x="91173" y="5519871"/>
                  </a:lnTo>
                  <a:lnTo>
                    <a:pt x="113873" y="5559948"/>
                  </a:lnTo>
                  <a:lnTo>
                    <a:pt x="138709" y="5599017"/>
                  </a:lnTo>
                  <a:lnTo>
                    <a:pt x="165570" y="5636963"/>
                  </a:lnTo>
                  <a:lnTo>
                    <a:pt x="194343" y="5673675"/>
                  </a:lnTo>
                  <a:lnTo>
                    <a:pt x="224915" y="5709038"/>
                  </a:lnTo>
                  <a:lnTo>
                    <a:pt x="257174" y="5742940"/>
                  </a:lnTo>
                  <a:lnTo>
                    <a:pt x="291008" y="5775267"/>
                  </a:lnTo>
                  <a:lnTo>
                    <a:pt x="326304" y="5805906"/>
                  </a:lnTo>
                  <a:lnTo>
                    <a:pt x="362950" y="5834745"/>
                  </a:lnTo>
                  <a:lnTo>
                    <a:pt x="400833" y="5861670"/>
                  </a:lnTo>
                  <a:lnTo>
                    <a:pt x="439840" y="5886567"/>
                  </a:lnTo>
                  <a:lnTo>
                    <a:pt x="479860" y="5909324"/>
                  </a:lnTo>
                  <a:lnTo>
                    <a:pt x="520779" y="5929828"/>
                  </a:lnTo>
                  <a:lnTo>
                    <a:pt x="562485" y="5947965"/>
                  </a:lnTo>
                  <a:lnTo>
                    <a:pt x="604867" y="5963622"/>
                  </a:lnTo>
                  <a:lnTo>
                    <a:pt x="647811" y="5976686"/>
                  </a:lnTo>
                  <a:lnTo>
                    <a:pt x="691204" y="5987044"/>
                  </a:lnTo>
                  <a:lnTo>
                    <a:pt x="734935" y="5994583"/>
                  </a:lnTo>
                  <a:lnTo>
                    <a:pt x="778891" y="5999189"/>
                  </a:lnTo>
                  <a:lnTo>
                    <a:pt x="822960" y="6000750"/>
                  </a:lnTo>
                  <a:lnTo>
                    <a:pt x="7481570" y="6000750"/>
                  </a:lnTo>
                  <a:lnTo>
                    <a:pt x="7525769" y="5999189"/>
                  </a:lnTo>
                  <a:lnTo>
                    <a:pt x="7569847" y="5994583"/>
                  </a:lnTo>
                  <a:lnTo>
                    <a:pt x="7613691" y="5987044"/>
                  </a:lnTo>
                  <a:lnTo>
                    <a:pt x="7657189" y="5976686"/>
                  </a:lnTo>
                  <a:lnTo>
                    <a:pt x="7700228" y="5963622"/>
                  </a:lnTo>
                  <a:lnTo>
                    <a:pt x="7742698" y="5947965"/>
                  </a:lnTo>
                  <a:lnTo>
                    <a:pt x="7784484" y="5929828"/>
                  </a:lnTo>
                  <a:lnTo>
                    <a:pt x="7825477" y="5909324"/>
                  </a:lnTo>
                  <a:lnTo>
                    <a:pt x="7865562" y="5886567"/>
                  </a:lnTo>
                  <a:lnTo>
                    <a:pt x="7904629" y="5861670"/>
                  </a:lnTo>
                  <a:lnTo>
                    <a:pt x="7942565" y="5834745"/>
                  </a:lnTo>
                  <a:lnTo>
                    <a:pt x="7979258" y="5805906"/>
                  </a:lnTo>
                  <a:lnTo>
                    <a:pt x="8014595" y="5775267"/>
                  </a:lnTo>
                  <a:lnTo>
                    <a:pt x="8048466" y="5742940"/>
                  </a:lnTo>
                  <a:lnTo>
                    <a:pt x="8080757" y="5709038"/>
                  </a:lnTo>
                  <a:lnTo>
                    <a:pt x="8111356" y="5673675"/>
                  </a:lnTo>
                  <a:lnTo>
                    <a:pt x="8140152" y="5636963"/>
                  </a:lnTo>
                  <a:lnTo>
                    <a:pt x="8167032" y="5599017"/>
                  </a:lnTo>
                  <a:lnTo>
                    <a:pt x="8191884" y="5559948"/>
                  </a:lnTo>
                  <a:lnTo>
                    <a:pt x="8214596" y="5519871"/>
                  </a:lnTo>
                  <a:lnTo>
                    <a:pt x="8235057" y="5478899"/>
                  </a:lnTo>
                  <a:lnTo>
                    <a:pt x="8253152" y="5437143"/>
                  </a:lnTo>
                  <a:lnTo>
                    <a:pt x="8268772" y="5394719"/>
                  </a:lnTo>
                  <a:lnTo>
                    <a:pt x="8281803" y="5351739"/>
                  </a:lnTo>
                  <a:lnTo>
                    <a:pt x="8292133" y="5308315"/>
                  </a:lnTo>
                  <a:lnTo>
                    <a:pt x="8299651" y="5264562"/>
                  </a:lnTo>
                  <a:lnTo>
                    <a:pt x="8304244" y="5220593"/>
                  </a:lnTo>
                  <a:lnTo>
                    <a:pt x="8305800" y="5176520"/>
                  </a:lnTo>
                  <a:lnTo>
                    <a:pt x="8305800" y="822960"/>
                  </a:lnTo>
                  <a:lnTo>
                    <a:pt x="8304244" y="778891"/>
                  </a:lnTo>
                  <a:lnTo>
                    <a:pt x="8299651" y="734935"/>
                  </a:lnTo>
                  <a:lnTo>
                    <a:pt x="8292133" y="691204"/>
                  </a:lnTo>
                  <a:lnTo>
                    <a:pt x="8281803" y="647811"/>
                  </a:lnTo>
                  <a:lnTo>
                    <a:pt x="8268772" y="604867"/>
                  </a:lnTo>
                  <a:lnTo>
                    <a:pt x="8253152" y="562485"/>
                  </a:lnTo>
                  <a:lnTo>
                    <a:pt x="8235057" y="520779"/>
                  </a:lnTo>
                  <a:lnTo>
                    <a:pt x="8214596" y="479860"/>
                  </a:lnTo>
                  <a:lnTo>
                    <a:pt x="8191884" y="439840"/>
                  </a:lnTo>
                  <a:lnTo>
                    <a:pt x="8167032" y="400833"/>
                  </a:lnTo>
                  <a:lnTo>
                    <a:pt x="8140152" y="362950"/>
                  </a:lnTo>
                  <a:lnTo>
                    <a:pt x="8111356" y="326304"/>
                  </a:lnTo>
                  <a:lnTo>
                    <a:pt x="8080757" y="291008"/>
                  </a:lnTo>
                  <a:lnTo>
                    <a:pt x="8048466" y="257175"/>
                  </a:lnTo>
                  <a:lnTo>
                    <a:pt x="8014595" y="224915"/>
                  </a:lnTo>
                  <a:lnTo>
                    <a:pt x="7979258" y="194343"/>
                  </a:lnTo>
                  <a:lnTo>
                    <a:pt x="7942565" y="165570"/>
                  </a:lnTo>
                  <a:lnTo>
                    <a:pt x="7904629" y="138709"/>
                  </a:lnTo>
                  <a:lnTo>
                    <a:pt x="7865562" y="113873"/>
                  </a:lnTo>
                  <a:lnTo>
                    <a:pt x="7825477" y="91173"/>
                  </a:lnTo>
                  <a:lnTo>
                    <a:pt x="7784484" y="70723"/>
                  </a:lnTo>
                  <a:lnTo>
                    <a:pt x="7742698" y="52634"/>
                  </a:lnTo>
                  <a:lnTo>
                    <a:pt x="7700228" y="37020"/>
                  </a:lnTo>
                  <a:lnTo>
                    <a:pt x="7657189" y="23993"/>
                  </a:lnTo>
                  <a:lnTo>
                    <a:pt x="7613691" y="13664"/>
                  </a:lnTo>
                  <a:lnTo>
                    <a:pt x="7569847" y="6148"/>
                  </a:lnTo>
                  <a:lnTo>
                    <a:pt x="7525769" y="1555"/>
                  </a:lnTo>
                  <a:lnTo>
                    <a:pt x="7481570" y="0"/>
                  </a:lnTo>
                  <a:lnTo>
                    <a:pt x="822960" y="0"/>
                  </a:lnTo>
                  <a:close/>
                </a:path>
                <a:path w="8305800" h="6000750">
                  <a:moveTo>
                    <a:pt x="0" y="0"/>
                  </a:moveTo>
                  <a:lnTo>
                    <a:pt x="0" y="0"/>
                  </a:lnTo>
                </a:path>
                <a:path w="8305800" h="6000750">
                  <a:moveTo>
                    <a:pt x="8305800" y="6000750"/>
                  </a:moveTo>
                  <a:lnTo>
                    <a:pt x="8305800" y="6000750"/>
                  </a:lnTo>
                </a:path>
              </a:pathLst>
            </a:custGeom>
            <a:ln w="50676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34400" cy="1280160"/>
            </a:xfrm>
            <a:custGeom>
              <a:avLst/>
              <a:gdLst/>
              <a:ahLst/>
              <a:cxnLst/>
              <a:rect l="l" t="t" r="r" b="b"/>
              <a:pathLst>
                <a:path w="8534400" h="1280160">
                  <a:moveTo>
                    <a:pt x="7894320" y="0"/>
                  </a:moveTo>
                  <a:lnTo>
                    <a:pt x="0" y="0"/>
                  </a:lnTo>
                  <a:lnTo>
                    <a:pt x="0" y="1280160"/>
                  </a:lnTo>
                  <a:lnTo>
                    <a:pt x="7894320" y="1280160"/>
                  </a:lnTo>
                  <a:lnTo>
                    <a:pt x="7926070" y="1278889"/>
                  </a:lnTo>
                  <a:lnTo>
                    <a:pt x="7990840" y="1272539"/>
                  </a:lnTo>
                  <a:lnTo>
                    <a:pt x="8054340" y="1259839"/>
                  </a:lnTo>
                  <a:lnTo>
                    <a:pt x="8116570" y="1240789"/>
                  </a:lnTo>
                  <a:lnTo>
                    <a:pt x="8176259" y="1214120"/>
                  </a:lnTo>
                  <a:lnTo>
                    <a:pt x="8232140" y="1183639"/>
                  </a:lnTo>
                  <a:lnTo>
                    <a:pt x="8285480" y="1146810"/>
                  </a:lnTo>
                  <a:lnTo>
                    <a:pt x="8335009" y="1103629"/>
                  </a:lnTo>
                  <a:lnTo>
                    <a:pt x="8379459" y="1056639"/>
                  </a:lnTo>
                  <a:lnTo>
                    <a:pt x="8418830" y="1005839"/>
                  </a:lnTo>
                  <a:lnTo>
                    <a:pt x="8453120" y="951229"/>
                  </a:lnTo>
                  <a:lnTo>
                    <a:pt x="8482330" y="892810"/>
                  </a:lnTo>
                  <a:lnTo>
                    <a:pt x="8505190" y="831850"/>
                  </a:lnTo>
                  <a:lnTo>
                    <a:pt x="8520430" y="768350"/>
                  </a:lnTo>
                  <a:lnTo>
                    <a:pt x="8530590" y="704850"/>
                  </a:lnTo>
                  <a:lnTo>
                    <a:pt x="8534400" y="640079"/>
                  </a:lnTo>
                  <a:lnTo>
                    <a:pt x="8533130" y="607060"/>
                  </a:lnTo>
                  <a:lnTo>
                    <a:pt x="8526780" y="543560"/>
                  </a:lnTo>
                  <a:lnTo>
                    <a:pt x="8505190" y="448310"/>
                  </a:lnTo>
                  <a:lnTo>
                    <a:pt x="8482330" y="387350"/>
                  </a:lnTo>
                  <a:lnTo>
                    <a:pt x="8453120" y="328929"/>
                  </a:lnTo>
                  <a:lnTo>
                    <a:pt x="8418830" y="274320"/>
                  </a:lnTo>
                  <a:lnTo>
                    <a:pt x="8379459" y="223520"/>
                  </a:lnTo>
                  <a:lnTo>
                    <a:pt x="8335009" y="176529"/>
                  </a:lnTo>
                  <a:lnTo>
                    <a:pt x="8285480" y="133350"/>
                  </a:lnTo>
                  <a:lnTo>
                    <a:pt x="8232140" y="96520"/>
                  </a:lnTo>
                  <a:lnTo>
                    <a:pt x="8176259" y="66040"/>
                  </a:lnTo>
                  <a:lnTo>
                    <a:pt x="8116570" y="39370"/>
                  </a:lnTo>
                  <a:lnTo>
                    <a:pt x="8054340" y="20320"/>
                  </a:lnTo>
                  <a:lnTo>
                    <a:pt x="7990840" y="7620"/>
                  </a:lnTo>
                  <a:lnTo>
                    <a:pt x="7926070" y="1270"/>
                  </a:lnTo>
                  <a:lnTo>
                    <a:pt x="7894320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20139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244377"/>
            <a:ext cx="3936365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tabLst>
                <a:tab pos="1280160" algn="l"/>
              </a:tabLst>
            </a:pPr>
            <a:r>
              <a:rPr sz="3200" spc="-5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/>
              </a:rPr>
              <a:t>CHECKSUM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0869" y="1405890"/>
            <a:ext cx="7682865" cy="2153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Bahnschrift" panose="020B0502040204020203" pitchFamily="34" charset="0"/>
                <a:cs typeface="Times New Roman"/>
              </a:rPr>
              <a:t>UDP checksum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calculation is different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from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one for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IP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and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ICMP.  Here the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checksum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includes three sections: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a pseudoheader,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UDP  header, and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data coming from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 application</a:t>
            </a:r>
            <a:r>
              <a:rPr sz="2400" spc="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layer.</a:t>
            </a:r>
            <a:endParaRPr sz="2400" dirty="0">
              <a:latin typeface="Bahnschrift" panose="020B050204020402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595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888862" y="1693285"/>
            <a:ext cx="7366275" cy="4478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Title 37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pc="-5" dirty="0">
                <a:effectLst/>
                <a:latin typeface="Times New Roman"/>
                <a:cs typeface="Times New Roman"/>
              </a:rPr>
            </a:br>
            <a:r>
              <a:rPr lang="en-US" sz="3600" spc="-5" dirty="0" err="1">
                <a:effectLst/>
                <a:cs typeface="Times New Roman"/>
              </a:rPr>
              <a:t>Pseudoheader</a:t>
            </a:r>
            <a:r>
              <a:rPr lang="en-US" sz="3600" spc="-5" dirty="0">
                <a:effectLst/>
                <a:cs typeface="Times New Roman"/>
              </a:rPr>
              <a:t> for checksum calculation</a:t>
            </a:r>
            <a:br>
              <a:rPr lang="en-US" dirty="0">
                <a:effectLst/>
                <a:latin typeface="Times New Roman"/>
                <a:cs typeface="Times New Roman"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470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313690" y="1920252"/>
            <a:ext cx="8570796" cy="3667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Title 37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spc="-5" dirty="0">
                <a:effectLst/>
                <a:latin typeface="Bahnschrift SemiBold" panose="020B0502040204020203" pitchFamily="34" charset="0"/>
                <a:cs typeface="Times New Roman"/>
              </a:rPr>
              <a:t>Checksum calculation of a </a:t>
            </a:r>
            <a:br>
              <a:rPr lang="en-US" sz="3600" spc="-5" dirty="0">
                <a:effectLst/>
                <a:latin typeface="Bahnschrift SemiBold" panose="020B0502040204020203" pitchFamily="34" charset="0"/>
                <a:cs typeface="Times New Roman"/>
              </a:rPr>
            </a:br>
            <a:r>
              <a:rPr lang="en-US" sz="3600" spc="-5" dirty="0">
                <a:effectLst/>
                <a:latin typeface="Bahnschrift SemiBold" panose="020B0502040204020203" pitchFamily="34" charset="0"/>
                <a:cs typeface="Times New Roman"/>
              </a:rPr>
              <a:t>simple UDP user datagram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5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712200" cy="6426200"/>
            <a:chOff x="0" y="0"/>
            <a:chExt cx="8712200" cy="6426200"/>
          </a:xfrm>
        </p:grpSpPr>
        <p:sp>
          <p:nvSpPr>
            <p:cNvPr id="3" name="object 3"/>
            <p:cNvSpPr/>
            <p:nvPr/>
          </p:nvSpPr>
          <p:spPr>
            <a:xfrm>
              <a:off x="381000" y="400050"/>
              <a:ext cx="8305800" cy="6000750"/>
            </a:xfrm>
            <a:custGeom>
              <a:avLst/>
              <a:gdLst/>
              <a:ahLst/>
              <a:cxnLst/>
              <a:rect l="l" t="t" r="r" b="b"/>
              <a:pathLst>
                <a:path w="8305800" h="6000750">
                  <a:moveTo>
                    <a:pt x="822960" y="0"/>
                  </a:moveTo>
                  <a:lnTo>
                    <a:pt x="778891" y="1555"/>
                  </a:lnTo>
                  <a:lnTo>
                    <a:pt x="734935" y="6148"/>
                  </a:lnTo>
                  <a:lnTo>
                    <a:pt x="691204" y="13664"/>
                  </a:lnTo>
                  <a:lnTo>
                    <a:pt x="647811" y="23993"/>
                  </a:lnTo>
                  <a:lnTo>
                    <a:pt x="604867" y="37020"/>
                  </a:lnTo>
                  <a:lnTo>
                    <a:pt x="562485" y="52634"/>
                  </a:lnTo>
                  <a:lnTo>
                    <a:pt x="520779" y="70723"/>
                  </a:lnTo>
                  <a:lnTo>
                    <a:pt x="479860" y="91173"/>
                  </a:lnTo>
                  <a:lnTo>
                    <a:pt x="439840" y="113873"/>
                  </a:lnTo>
                  <a:lnTo>
                    <a:pt x="400833" y="138709"/>
                  </a:lnTo>
                  <a:lnTo>
                    <a:pt x="362950" y="165570"/>
                  </a:lnTo>
                  <a:lnTo>
                    <a:pt x="326304" y="194343"/>
                  </a:lnTo>
                  <a:lnTo>
                    <a:pt x="291008" y="224915"/>
                  </a:lnTo>
                  <a:lnTo>
                    <a:pt x="257174" y="257174"/>
                  </a:lnTo>
                  <a:lnTo>
                    <a:pt x="224915" y="291008"/>
                  </a:lnTo>
                  <a:lnTo>
                    <a:pt x="194343" y="326304"/>
                  </a:lnTo>
                  <a:lnTo>
                    <a:pt x="165570" y="362950"/>
                  </a:lnTo>
                  <a:lnTo>
                    <a:pt x="138709" y="400833"/>
                  </a:lnTo>
                  <a:lnTo>
                    <a:pt x="113873" y="439840"/>
                  </a:lnTo>
                  <a:lnTo>
                    <a:pt x="91173" y="479860"/>
                  </a:lnTo>
                  <a:lnTo>
                    <a:pt x="70723" y="520779"/>
                  </a:lnTo>
                  <a:lnTo>
                    <a:pt x="52634" y="562485"/>
                  </a:lnTo>
                  <a:lnTo>
                    <a:pt x="37020" y="604867"/>
                  </a:lnTo>
                  <a:lnTo>
                    <a:pt x="23993" y="647811"/>
                  </a:lnTo>
                  <a:lnTo>
                    <a:pt x="13664" y="691204"/>
                  </a:lnTo>
                  <a:lnTo>
                    <a:pt x="6148" y="734935"/>
                  </a:lnTo>
                  <a:lnTo>
                    <a:pt x="1555" y="778891"/>
                  </a:lnTo>
                  <a:lnTo>
                    <a:pt x="0" y="822960"/>
                  </a:lnTo>
                  <a:lnTo>
                    <a:pt x="0" y="5176520"/>
                  </a:lnTo>
                  <a:lnTo>
                    <a:pt x="1555" y="5220593"/>
                  </a:lnTo>
                  <a:lnTo>
                    <a:pt x="6148" y="5264562"/>
                  </a:lnTo>
                  <a:lnTo>
                    <a:pt x="13664" y="5308315"/>
                  </a:lnTo>
                  <a:lnTo>
                    <a:pt x="23993" y="5351739"/>
                  </a:lnTo>
                  <a:lnTo>
                    <a:pt x="37020" y="5394719"/>
                  </a:lnTo>
                  <a:lnTo>
                    <a:pt x="52634" y="5437143"/>
                  </a:lnTo>
                  <a:lnTo>
                    <a:pt x="70723" y="5478899"/>
                  </a:lnTo>
                  <a:lnTo>
                    <a:pt x="91173" y="5519871"/>
                  </a:lnTo>
                  <a:lnTo>
                    <a:pt x="113873" y="5559948"/>
                  </a:lnTo>
                  <a:lnTo>
                    <a:pt x="138709" y="5599017"/>
                  </a:lnTo>
                  <a:lnTo>
                    <a:pt x="165570" y="5636963"/>
                  </a:lnTo>
                  <a:lnTo>
                    <a:pt x="194343" y="5673675"/>
                  </a:lnTo>
                  <a:lnTo>
                    <a:pt x="224915" y="5709038"/>
                  </a:lnTo>
                  <a:lnTo>
                    <a:pt x="257174" y="5742940"/>
                  </a:lnTo>
                  <a:lnTo>
                    <a:pt x="291008" y="5775267"/>
                  </a:lnTo>
                  <a:lnTo>
                    <a:pt x="326304" y="5805906"/>
                  </a:lnTo>
                  <a:lnTo>
                    <a:pt x="362950" y="5834745"/>
                  </a:lnTo>
                  <a:lnTo>
                    <a:pt x="400833" y="5861670"/>
                  </a:lnTo>
                  <a:lnTo>
                    <a:pt x="439840" y="5886567"/>
                  </a:lnTo>
                  <a:lnTo>
                    <a:pt x="479860" y="5909324"/>
                  </a:lnTo>
                  <a:lnTo>
                    <a:pt x="520779" y="5929828"/>
                  </a:lnTo>
                  <a:lnTo>
                    <a:pt x="562485" y="5947965"/>
                  </a:lnTo>
                  <a:lnTo>
                    <a:pt x="604867" y="5963622"/>
                  </a:lnTo>
                  <a:lnTo>
                    <a:pt x="647811" y="5976686"/>
                  </a:lnTo>
                  <a:lnTo>
                    <a:pt x="691204" y="5987044"/>
                  </a:lnTo>
                  <a:lnTo>
                    <a:pt x="734935" y="5994583"/>
                  </a:lnTo>
                  <a:lnTo>
                    <a:pt x="778891" y="5999189"/>
                  </a:lnTo>
                  <a:lnTo>
                    <a:pt x="822960" y="6000750"/>
                  </a:lnTo>
                  <a:lnTo>
                    <a:pt x="7481570" y="6000750"/>
                  </a:lnTo>
                  <a:lnTo>
                    <a:pt x="7525769" y="5999189"/>
                  </a:lnTo>
                  <a:lnTo>
                    <a:pt x="7569847" y="5994583"/>
                  </a:lnTo>
                  <a:lnTo>
                    <a:pt x="7613691" y="5987044"/>
                  </a:lnTo>
                  <a:lnTo>
                    <a:pt x="7657189" y="5976686"/>
                  </a:lnTo>
                  <a:lnTo>
                    <a:pt x="7700228" y="5963622"/>
                  </a:lnTo>
                  <a:lnTo>
                    <a:pt x="7742698" y="5947965"/>
                  </a:lnTo>
                  <a:lnTo>
                    <a:pt x="7784484" y="5929828"/>
                  </a:lnTo>
                  <a:lnTo>
                    <a:pt x="7825477" y="5909324"/>
                  </a:lnTo>
                  <a:lnTo>
                    <a:pt x="7865562" y="5886567"/>
                  </a:lnTo>
                  <a:lnTo>
                    <a:pt x="7904629" y="5861670"/>
                  </a:lnTo>
                  <a:lnTo>
                    <a:pt x="7942565" y="5834745"/>
                  </a:lnTo>
                  <a:lnTo>
                    <a:pt x="7979258" y="5805906"/>
                  </a:lnTo>
                  <a:lnTo>
                    <a:pt x="8014595" y="5775267"/>
                  </a:lnTo>
                  <a:lnTo>
                    <a:pt x="8048466" y="5742940"/>
                  </a:lnTo>
                  <a:lnTo>
                    <a:pt x="8080757" y="5709038"/>
                  </a:lnTo>
                  <a:lnTo>
                    <a:pt x="8111356" y="5673675"/>
                  </a:lnTo>
                  <a:lnTo>
                    <a:pt x="8140152" y="5636963"/>
                  </a:lnTo>
                  <a:lnTo>
                    <a:pt x="8167032" y="5599017"/>
                  </a:lnTo>
                  <a:lnTo>
                    <a:pt x="8191884" y="5559948"/>
                  </a:lnTo>
                  <a:lnTo>
                    <a:pt x="8214596" y="5519871"/>
                  </a:lnTo>
                  <a:lnTo>
                    <a:pt x="8235057" y="5478899"/>
                  </a:lnTo>
                  <a:lnTo>
                    <a:pt x="8253152" y="5437143"/>
                  </a:lnTo>
                  <a:lnTo>
                    <a:pt x="8268772" y="5394719"/>
                  </a:lnTo>
                  <a:lnTo>
                    <a:pt x="8281803" y="5351739"/>
                  </a:lnTo>
                  <a:lnTo>
                    <a:pt x="8292133" y="5308315"/>
                  </a:lnTo>
                  <a:lnTo>
                    <a:pt x="8299651" y="5264562"/>
                  </a:lnTo>
                  <a:lnTo>
                    <a:pt x="8304244" y="5220593"/>
                  </a:lnTo>
                  <a:lnTo>
                    <a:pt x="8305800" y="5176520"/>
                  </a:lnTo>
                  <a:lnTo>
                    <a:pt x="8305800" y="822960"/>
                  </a:lnTo>
                  <a:lnTo>
                    <a:pt x="8304244" y="778891"/>
                  </a:lnTo>
                  <a:lnTo>
                    <a:pt x="8299651" y="734935"/>
                  </a:lnTo>
                  <a:lnTo>
                    <a:pt x="8292133" y="691204"/>
                  </a:lnTo>
                  <a:lnTo>
                    <a:pt x="8281803" y="647811"/>
                  </a:lnTo>
                  <a:lnTo>
                    <a:pt x="8268772" y="604867"/>
                  </a:lnTo>
                  <a:lnTo>
                    <a:pt x="8253152" y="562485"/>
                  </a:lnTo>
                  <a:lnTo>
                    <a:pt x="8235057" y="520779"/>
                  </a:lnTo>
                  <a:lnTo>
                    <a:pt x="8214596" y="479860"/>
                  </a:lnTo>
                  <a:lnTo>
                    <a:pt x="8191884" y="439840"/>
                  </a:lnTo>
                  <a:lnTo>
                    <a:pt x="8167032" y="400833"/>
                  </a:lnTo>
                  <a:lnTo>
                    <a:pt x="8140152" y="362950"/>
                  </a:lnTo>
                  <a:lnTo>
                    <a:pt x="8111356" y="326304"/>
                  </a:lnTo>
                  <a:lnTo>
                    <a:pt x="8080757" y="291008"/>
                  </a:lnTo>
                  <a:lnTo>
                    <a:pt x="8048466" y="257175"/>
                  </a:lnTo>
                  <a:lnTo>
                    <a:pt x="8014595" y="224915"/>
                  </a:lnTo>
                  <a:lnTo>
                    <a:pt x="7979258" y="194343"/>
                  </a:lnTo>
                  <a:lnTo>
                    <a:pt x="7942565" y="165570"/>
                  </a:lnTo>
                  <a:lnTo>
                    <a:pt x="7904629" y="138709"/>
                  </a:lnTo>
                  <a:lnTo>
                    <a:pt x="7865562" y="113873"/>
                  </a:lnTo>
                  <a:lnTo>
                    <a:pt x="7825477" y="91173"/>
                  </a:lnTo>
                  <a:lnTo>
                    <a:pt x="7784484" y="70723"/>
                  </a:lnTo>
                  <a:lnTo>
                    <a:pt x="7742698" y="52634"/>
                  </a:lnTo>
                  <a:lnTo>
                    <a:pt x="7700228" y="37020"/>
                  </a:lnTo>
                  <a:lnTo>
                    <a:pt x="7657189" y="23993"/>
                  </a:lnTo>
                  <a:lnTo>
                    <a:pt x="7613691" y="13664"/>
                  </a:lnTo>
                  <a:lnTo>
                    <a:pt x="7569847" y="6148"/>
                  </a:lnTo>
                  <a:lnTo>
                    <a:pt x="7525769" y="1555"/>
                  </a:lnTo>
                  <a:lnTo>
                    <a:pt x="7481570" y="0"/>
                  </a:lnTo>
                  <a:lnTo>
                    <a:pt x="822960" y="0"/>
                  </a:lnTo>
                  <a:close/>
                </a:path>
                <a:path w="8305800" h="6000750">
                  <a:moveTo>
                    <a:pt x="0" y="0"/>
                  </a:moveTo>
                  <a:lnTo>
                    <a:pt x="0" y="0"/>
                  </a:lnTo>
                </a:path>
                <a:path w="8305800" h="6000750">
                  <a:moveTo>
                    <a:pt x="8305800" y="6000750"/>
                  </a:moveTo>
                  <a:lnTo>
                    <a:pt x="8305800" y="6000750"/>
                  </a:lnTo>
                </a:path>
              </a:pathLst>
            </a:custGeom>
            <a:ln w="50676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34400" cy="1280160"/>
            </a:xfrm>
            <a:custGeom>
              <a:avLst/>
              <a:gdLst/>
              <a:ahLst/>
              <a:cxnLst/>
              <a:rect l="l" t="t" r="r" b="b"/>
              <a:pathLst>
                <a:path w="8534400" h="1280160">
                  <a:moveTo>
                    <a:pt x="7894320" y="0"/>
                  </a:moveTo>
                  <a:lnTo>
                    <a:pt x="0" y="0"/>
                  </a:lnTo>
                  <a:lnTo>
                    <a:pt x="0" y="1280160"/>
                  </a:lnTo>
                  <a:lnTo>
                    <a:pt x="7894320" y="1280160"/>
                  </a:lnTo>
                  <a:lnTo>
                    <a:pt x="7926070" y="1278889"/>
                  </a:lnTo>
                  <a:lnTo>
                    <a:pt x="7990840" y="1272539"/>
                  </a:lnTo>
                  <a:lnTo>
                    <a:pt x="8054340" y="1259839"/>
                  </a:lnTo>
                  <a:lnTo>
                    <a:pt x="8116570" y="1240789"/>
                  </a:lnTo>
                  <a:lnTo>
                    <a:pt x="8176259" y="1214120"/>
                  </a:lnTo>
                  <a:lnTo>
                    <a:pt x="8232140" y="1183639"/>
                  </a:lnTo>
                  <a:lnTo>
                    <a:pt x="8285480" y="1146810"/>
                  </a:lnTo>
                  <a:lnTo>
                    <a:pt x="8335009" y="1103629"/>
                  </a:lnTo>
                  <a:lnTo>
                    <a:pt x="8379459" y="1056639"/>
                  </a:lnTo>
                  <a:lnTo>
                    <a:pt x="8418830" y="1005839"/>
                  </a:lnTo>
                  <a:lnTo>
                    <a:pt x="8453120" y="951229"/>
                  </a:lnTo>
                  <a:lnTo>
                    <a:pt x="8482330" y="892810"/>
                  </a:lnTo>
                  <a:lnTo>
                    <a:pt x="8505190" y="831850"/>
                  </a:lnTo>
                  <a:lnTo>
                    <a:pt x="8520430" y="768350"/>
                  </a:lnTo>
                  <a:lnTo>
                    <a:pt x="8530590" y="704850"/>
                  </a:lnTo>
                  <a:lnTo>
                    <a:pt x="8534400" y="640079"/>
                  </a:lnTo>
                  <a:lnTo>
                    <a:pt x="8533130" y="607060"/>
                  </a:lnTo>
                  <a:lnTo>
                    <a:pt x="8526780" y="543560"/>
                  </a:lnTo>
                  <a:lnTo>
                    <a:pt x="8505190" y="448310"/>
                  </a:lnTo>
                  <a:lnTo>
                    <a:pt x="8482330" y="387350"/>
                  </a:lnTo>
                  <a:lnTo>
                    <a:pt x="8453120" y="328929"/>
                  </a:lnTo>
                  <a:lnTo>
                    <a:pt x="8418830" y="274320"/>
                  </a:lnTo>
                  <a:lnTo>
                    <a:pt x="8379459" y="223520"/>
                  </a:lnTo>
                  <a:lnTo>
                    <a:pt x="8335009" y="176529"/>
                  </a:lnTo>
                  <a:lnTo>
                    <a:pt x="8285480" y="133350"/>
                  </a:lnTo>
                  <a:lnTo>
                    <a:pt x="8232140" y="96520"/>
                  </a:lnTo>
                  <a:lnTo>
                    <a:pt x="8176259" y="66040"/>
                  </a:lnTo>
                  <a:lnTo>
                    <a:pt x="8116570" y="39370"/>
                  </a:lnTo>
                  <a:lnTo>
                    <a:pt x="8054340" y="20320"/>
                  </a:lnTo>
                  <a:lnTo>
                    <a:pt x="7990840" y="7620"/>
                  </a:lnTo>
                  <a:lnTo>
                    <a:pt x="7926070" y="1270"/>
                  </a:lnTo>
                  <a:lnTo>
                    <a:pt x="7894320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20139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332059"/>
            <a:ext cx="5095875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tabLst>
                <a:tab pos="1279525" algn="l"/>
              </a:tabLst>
            </a:pPr>
            <a:r>
              <a:rPr sz="3200" spc="-5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/>
              </a:rPr>
              <a:t>UDP </a:t>
            </a:r>
            <a:r>
              <a:rPr lang="en-IN" sz="3200" spc="-5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/>
              </a:rPr>
              <a:t>Operation</a:t>
            </a:r>
            <a:endParaRPr sz="3200" spc="-5" dirty="0">
              <a:solidFill>
                <a:schemeClr val="bg1"/>
              </a:solidFill>
              <a:latin typeface="Bahnschrift SemiBold" panose="020B0502040204020203" pitchFamily="34" charset="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1405890"/>
            <a:ext cx="7681595" cy="1599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Bahnschrift" panose="020B0502040204020203" pitchFamily="34" charset="0"/>
                <a:cs typeface="Times New Roman"/>
              </a:rPr>
              <a:t>UDP uses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concepts </a:t>
            </a:r>
            <a:r>
              <a:rPr sz="2400" spc="5" dirty="0">
                <a:latin typeface="Bahnschrift" panose="020B0502040204020203" pitchFamily="34" charset="0"/>
                <a:cs typeface="Times New Roman"/>
              </a:rPr>
              <a:t>common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to the transport layer. These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concepts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will 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be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discussed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here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briefly,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and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then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expanded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in the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next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chapter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on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the  TCP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protocol.</a:t>
            </a:r>
            <a:endParaRPr sz="240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120" y="3429000"/>
            <a:ext cx="6784160" cy="2720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The topics discussed in this section</a:t>
            </a:r>
            <a:r>
              <a:rPr sz="2400" spc="3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include:</a:t>
            </a:r>
            <a:endParaRPr lang="en-IN" sz="2400" dirty="0">
              <a:solidFill>
                <a:srgbClr val="FF0000"/>
              </a:solidFill>
              <a:latin typeface="Bahnschrift" panose="020B0502040204020203" pitchFamily="34" charset="0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Bahnschrift" panose="020B0502040204020203" pitchFamily="34" charset="0"/>
                <a:cs typeface="Times New Roman"/>
              </a:rPr>
              <a:t>Connectionless Services  Flow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and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Error</a:t>
            </a:r>
            <a:r>
              <a:rPr sz="2400" spc="-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Control</a:t>
            </a:r>
            <a:endParaRPr sz="2400" dirty="0">
              <a:latin typeface="Bahnschrift" panose="020B0502040204020203" pitchFamily="34" charset="0"/>
              <a:cs typeface="Times New Roman"/>
            </a:endParaRPr>
          </a:p>
          <a:p>
            <a:pPr marL="12700" marR="1016000">
              <a:lnSpc>
                <a:spcPct val="150000"/>
              </a:lnSpc>
            </a:pPr>
            <a:r>
              <a:rPr sz="2400" spc="-5" dirty="0">
                <a:latin typeface="Bahnschrift" panose="020B0502040204020203" pitchFamily="34" charset="0"/>
                <a:cs typeface="Times New Roman"/>
              </a:rPr>
              <a:t>Encapsulation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and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Decapsulation  Queuing</a:t>
            </a:r>
            <a:endParaRPr sz="2400" dirty="0">
              <a:latin typeface="Bahnschrift" panose="020B0502040204020203" pitchFamily="34" charset="0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400" spc="-5" dirty="0">
                <a:latin typeface="Bahnschrift" panose="020B0502040204020203" pitchFamily="34" charset="0"/>
                <a:cs typeface="Times New Roman"/>
              </a:rPr>
              <a:t>Multiplexing </a:t>
            </a:r>
            <a:r>
              <a:rPr sz="24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sz="2400" spc="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Times New Roman"/>
              </a:rPr>
              <a:t>Demultiplexing</a:t>
            </a:r>
            <a:endParaRPr sz="2400" dirty="0">
              <a:latin typeface="Bahnschrift" panose="020B050204020402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86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232643" y="1525885"/>
            <a:ext cx="8666480" cy="4710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Title 375"/>
          <p:cNvSpPr>
            <a:spLocks noGrp="1"/>
          </p:cNvSpPr>
          <p:nvPr>
            <p:ph type="title"/>
          </p:nvPr>
        </p:nvSpPr>
        <p:spPr>
          <a:xfrm>
            <a:off x="244876" y="0"/>
            <a:ext cx="8654247" cy="10648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spc="-5" dirty="0">
                <a:effectLst/>
                <a:latin typeface="Bahnschrift SemiBold" panose="020B0502040204020203" pitchFamily="34" charset="0"/>
                <a:cs typeface="Times New Roman"/>
              </a:rPr>
              <a:t>Encapsulation and Decapsulation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3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758486" y="1788108"/>
            <a:ext cx="7627028" cy="3916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Title 37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spc="-5" dirty="0">
                <a:effectLst/>
                <a:latin typeface="Bahnschrift SemiBold" panose="020B0502040204020203" pitchFamily="34" charset="0"/>
                <a:cs typeface="Times New Roman"/>
              </a:rPr>
              <a:t>Queues in UDP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75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73"/>
          <p:cNvSpPr/>
          <p:nvPr/>
        </p:nvSpPr>
        <p:spPr>
          <a:xfrm>
            <a:off x="1403114" y="1755467"/>
            <a:ext cx="6337771" cy="445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Title 37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spc="-5" dirty="0">
                <a:effectLst/>
                <a:latin typeface="Bahnschrift SemiBold" panose="020B0502040204020203" pitchFamily="34" charset="0"/>
                <a:cs typeface="Times New Roman"/>
              </a:rPr>
              <a:t>Multiplexing and Demultiplexing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50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UDP is suitable for a process that requires simple request-response communication with little concern for flow and error control. It is not usually used for a process such as </a:t>
            </a:r>
            <a:r>
              <a:rPr lang="en-US" dirty="0" err="1"/>
              <a:t>FrP</a:t>
            </a:r>
            <a:r>
              <a:rPr lang="en-US" dirty="0"/>
              <a:t> that needs to send bulk data.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UDP is suitable for a process with internal flow and error control mechanisms. For example, the Trivial File Transfer Protocol (TFTP) process includes flow and error control. It can easily use UDP.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  <a:latin typeface="Bahnschrift"/>
                <a:cs typeface="Arial"/>
              </a:rPr>
            </a:br>
            <a:r>
              <a:rPr lang="en-US" sz="3600" spc="-5" dirty="0">
                <a:effectLst/>
                <a:cs typeface="Times New Roman"/>
              </a:rPr>
              <a:t>Use of UDP</a:t>
            </a:r>
            <a:br>
              <a:rPr lang="en-US" dirty="0">
                <a:latin typeface="Bahnschrift"/>
                <a:cs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6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effectLst/>
                <a:cs typeface="Times New Roman"/>
              </a:rPr>
              <a:t>Position </a:t>
            </a:r>
            <a:r>
              <a:rPr lang="en-US" dirty="0">
                <a:effectLst/>
                <a:cs typeface="Times New Roman"/>
              </a:rPr>
              <a:t>of </a:t>
            </a:r>
            <a:r>
              <a:rPr lang="en-US" spc="-5" dirty="0">
                <a:effectLst/>
                <a:cs typeface="Times New Roman"/>
              </a:rPr>
              <a:t>UDP in </a:t>
            </a:r>
            <a:r>
              <a:rPr lang="en-US" dirty="0">
                <a:effectLst/>
                <a:cs typeface="Times New Roman"/>
              </a:rPr>
              <a:t>the </a:t>
            </a:r>
            <a:r>
              <a:rPr lang="en-US" spc="-5" dirty="0">
                <a:effectLst/>
                <a:cs typeface="Times New Roman"/>
              </a:rPr>
              <a:t>TCP/IP </a:t>
            </a:r>
            <a:r>
              <a:rPr lang="en-US" dirty="0">
                <a:effectLst/>
                <a:cs typeface="Times New Roman"/>
              </a:rPr>
              <a:t>protocol</a:t>
            </a:r>
            <a:r>
              <a:rPr lang="en-US" spc="-25" dirty="0">
                <a:effectLst/>
                <a:cs typeface="Times New Roman"/>
              </a:rPr>
              <a:t> </a:t>
            </a:r>
            <a:r>
              <a:rPr lang="en-US" spc="-5" dirty="0">
                <a:effectLst/>
                <a:cs typeface="Times New Roman"/>
              </a:rPr>
              <a:t>suite</a:t>
            </a:r>
            <a:endParaRPr lang="en-US" dirty="0">
              <a:effectLst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B52B47-D2DD-4EEA-973D-5EAD4C9BE0ED}"/>
              </a:ext>
            </a:extLst>
          </p:cNvPr>
          <p:cNvGrpSpPr/>
          <p:nvPr/>
        </p:nvGrpSpPr>
        <p:grpSpPr>
          <a:xfrm>
            <a:off x="232078" y="1553028"/>
            <a:ext cx="8679844" cy="4484351"/>
            <a:chOff x="244236" y="1465943"/>
            <a:chExt cx="8679844" cy="44843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B4995F-5FE7-4C3A-ADFA-F4C871952900}"/>
                </a:ext>
              </a:extLst>
            </p:cNvPr>
            <p:cNvSpPr/>
            <p:nvPr/>
          </p:nvSpPr>
          <p:spPr>
            <a:xfrm>
              <a:off x="1872343" y="1465943"/>
              <a:ext cx="7051737" cy="957943"/>
            </a:xfrm>
            <a:prstGeom prst="rect">
              <a:avLst/>
            </a:prstGeom>
            <a:solidFill>
              <a:srgbClr val="B4B4B4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B02B96-B72A-417F-8FF4-D92CE2B1442B}"/>
                </a:ext>
              </a:extLst>
            </p:cNvPr>
            <p:cNvSpPr/>
            <p:nvPr/>
          </p:nvSpPr>
          <p:spPr>
            <a:xfrm>
              <a:off x="1872343" y="2548956"/>
              <a:ext cx="7051737" cy="957943"/>
            </a:xfrm>
            <a:prstGeom prst="rect">
              <a:avLst/>
            </a:prstGeom>
            <a:solidFill>
              <a:srgbClr val="B4B4B4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DFD5C2-1296-43C7-9531-5619BC138A14}"/>
                </a:ext>
              </a:extLst>
            </p:cNvPr>
            <p:cNvSpPr/>
            <p:nvPr/>
          </p:nvSpPr>
          <p:spPr>
            <a:xfrm>
              <a:off x="1872342" y="3631969"/>
              <a:ext cx="7051737" cy="957943"/>
            </a:xfrm>
            <a:prstGeom prst="rect">
              <a:avLst/>
            </a:prstGeom>
            <a:solidFill>
              <a:srgbClr val="B4B4B4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05E5B2-9E77-4A95-B84D-FE81BF7A5900}"/>
                </a:ext>
              </a:extLst>
            </p:cNvPr>
            <p:cNvSpPr/>
            <p:nvPr/>
          </p:nvSpPr>
          <p:spPr>
            <a:xfrm>
              <a:off x="1872341" y="4714982"/>
              <a:ext cx="7051737" cy="510161"/>
            </a:xfrm>
            <a:prstGeom prst="rect">
              <a:avLst/>
            </a:prstGeom>
            <a:solidFill>
              <a:srgbClr val="B4B4B4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9A3666-B110-447B-AE26-3149D4BC72D7}"/>
                </a:ext>
              </a:extLst>
            </p:cNvPr>
            <p:cNvSpPr/>
            <p:nvPr/>
          </p:nvSpPr>
          <p:spPr>
            <a:xfrm>
              <a:off x="1872341" y="5350213"/>
              <a:ext cx="7051737" cy="510161"/>
            </a:xfrm>
            <a:prstGeom prst="rect">
              <a:avLst/>
            </a:prstGeom>
            <a:solidFill>
              <a:srgbClr val="B4B4B4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72569F-D2A2-4F61-A4BC-716E66107D03}"/>
                </a:ext>
              </a:extLst>
            </p:cNvPr>
            <p:cNvSpPr/>
            <p:nvPr/>
          </p:nvSpPr>
          <p:spPr>
            <a:xfrm>
              <a:off x="2075543" y="1669143"/>
              <a:ext cx="870857" cy="6038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SMTP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6BAC50-1C7F-4F80-B298-2C36406358B2}"/>
                </a:ext>
              </a:extLst>
            </p:cNvPr>
            <p:cNvSpPr/>
            <p:nvPr/>
          </p:nvSpPr>
          <p:spPr>
            <a:xfrm>
              <a:off x="3066807" y="1669143"/>
              <a:ext cx="870857" cy="6038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FTP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C70916-0CBD-4945-BB3B-FBF4A760A355}"/>
                </a:ext>
              </a:extLst>
            </p:cNvPr>
            <p:cNvSpPr/>
            <p:nvPr/>
          </p:nvSpPr>
          <p:spPr>
            <a:xfrm>
              <a:off x="4058071" y="1669143"/>
              <a:ext cx="870857" cy="6038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TFTP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001070-1A97-4B73-A458-69F50EE6009A}"/>
                </a:ext>
              </a:extLst>
            </p:cNvPr>
            <p:cNvSpPr/>
            <p:nvPr/>
          </p:nvSpPr>
          <p:spPr>
            <a:xfrm>
              <a:off x="5049335" y="1669143"/>
              <a:ext cx="870857" cy="6038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DNS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EBBB6-4B04-4DA9-AAD4-E2581B25449A}"/>
                </a:ext>
              </a:extLst>
            </p:cNvPr>
            <p:cNvSpPr/>
            <p:nvPr/>
          </p:nvSpPr>
          <p:spPr>
            <a:xfrm>
              <a:off x="6040600" y="1669143"/>
              <a:ext cx="870857" cy="6038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SNMP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FAA7CE-0FA7-43AE-8A1A-9BCECC539DB3}"/>
                </a:ext>
              </a:extLst>
            </p:cNvPr>
            <p:cNvSpPr/>
            <p:nvPr/>
          </p:nvSpPr>
          <p:spPr>
            <a:xfrm>
              <a:off x="7869400" y="1669143"/>
              <a:ext cx="870857" cy="6038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BOOTP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494A1A-2B5D-44F9-AE37-1D7D99610DB0}"/>
                </a:ext>
              </a:extLst>
            </p:cNvPr>
            <p:cNvSpPr/>
            <p:nvPr/>
          </p:nvSpPr>
          <p:spPr>
            <a:xfrm>
              <a:off x="6955000" y="1669143"/>
              <a:ext cx="870857" cy="603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2800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….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E6480F-DD4F-4A49-92FF-C51397CAEB85}"/>
                </a:ext>
              </a:extLst>
            </p:cNvPr>
            <p:cNvSpPr/>
            <p:nvPr/>
          </p:nvSpPr>
          <p:spPr>
            <a:xfrm>
              <a:off x="2075543" y="2728570"/>
              <a:ext cx="1982528" cy="6273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SCTP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6F8FE7-F16C-44C9-9CAE-C77F694DB951}"/>
                </a:ext>
              </a:extLst>
            </p:cNvPr>
            <p:cNvSpPr/>
            <p:nvPr/>
          </p:nvSpPr>
          <p:spPr>
            <a:xfrm>
              <a:off x="4416636" y="2728570"/>
              <a:ext cx="1982528" cy="6273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TCP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319127-8F81-494F-BD33-725DD4777C19}"/>
                </a:ext>
              </a:extLst>
            </p:cNvPr>
            <p:cNvSpPr/>
            <p:nvPr/>
          </p:nvSpPr>
          <p:spPr>
            <a:xfrm>
              <a:off x="6757729" y="2714229"/>
              <a:ext cx="1982528" cy="627396"/>
            </a:xfrm>
            <a:prstGeom prst="rect">
              <a:avLst/>
            </a:prstGeom>
            <a:solidFill>
              <a:srgbClr val="FCCD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600C29-0DD6-41D3-BB40-15A1ACEC2452}"/>
                </a:ext>
              </a:extLst>
            </p:cNvPr>
            <p:cNvSpPr/>
            <p:nvPr/>
          </p:nvSpPr>
          <p:spPr>
            <a:xfrm>
              <a:off x="2075543" y="3773714"/>
              <a:ext cx="870857" cy="3918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IGMP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2D8FD7-AB20-4961-9C01-13EE44D0A32D}"/>
                </a:ext>
              </a:extLst>
            </p:cNvPr>
            <p:cNvSpPr/>
            <p:nvPr/>
          </p:nvSpPr>
          <p:spPr>
            <a:xfrm>
              <a:off x="3149601" y="3773714"/>
              <a:ext cx="870857" cy="3918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ICMP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C5AE4C-7318-4144-B108-24FACADF13E8}"/>
                </a:ext>
              </a:extLst>
            </p:cNvPr>
            <p:cNvSpPr/>
            <p:nvPr/>
          </p:nvSpPr>
          <p:spPr>
            <a:xfrm>
              <a:off x="4416636" y="3844691"/>
              <a:ext cx="1982528" cy="6273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IP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4AA316-5C35-4F9B-9568-1068733EC32B}"/>
                </a:ext>
              </a:extLst>
            </p:cNvPr>
            <p:cNvSpPr/>
            <p:nvPr/>
          </p:nvSpPr>
          <p:spPr>
            <a:xfrm>
              <a:off x="6795342" y="4128793"/>
              <a:ext cx="870857" cy="3918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ARP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BCFA67-095D-4D43-917A-27B583EDB4B3}"/>
                </a:ext>
              </a:extLst>
            </p:cNvPr>
            <p:cNvSpPr/>
            <p:nvPr/>
          </p:nvSpPr>
          <p:spPr>
            <a:xfrm>
              <a:off x="7869400" y="4128793"/>
              <a:ext cx="870857" cy="3918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RARP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9F8FFA-F7F0-4ED3-A30F-484CD0DA3A71}"/>
                </a:ext>
              </a:extLst>
            </p:cNvPr>
            <p:cNvSpPr/>
            <p:nvPr/>
          </p:nvSpPr>
          <p:spPr>
            <a:xfrm>
              <a:off x="3458692" y="4927756"/>
              <a:ext cx="4052142" cy="75241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Underlying LAN or WAN technology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73E8AE-A700-4291-961C-CEF73F94BE53}"/>
                </a:ext>
              </a:extLst>
            </p:cNvPr>
            <p:cNvSpPr txBox="1"/>
            <p:nvPr/>
          </p:nvSpPr>
          <p:spPr>
            <a:xfrm>
              <a:off x="244236" y="1669143"/>
              <a:ext cx="1507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Bahnschrift" panose="020B0502040204020203" pitchFamily="34" charset="0"/>
                </a:rPr>
                <a:t>Application layer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23E27E-3269-4A88-9154-A3672C68E642}"/>
                </a:ext>
              </a:extLst>
            </p:cNvPr>
            <p:cNvSpPr txBox="1"/>
            <p:nvPr/>
          </p:nvSpPr>
          <p:spPr>
            <a:xfrm>
              <a:off x="244236" y="2714229"/>
              <a:ext cx="1507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Bahnschrift" panose="020B0502040204020203" pitchFamily="34" charset="0"/>
                </a:rPr>
                <a:t>Transport layer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9D770-68C4-462E-8CF6-16D767FBB5D5}"/>
                </a:ext>
              </a:extLst>
            </p:cNvPr>
            <p:cNvSpPr txBox="1"/>
            <p:nvPr/>
          </p:nvSpPr>
          <p:spPr>
            <a:xfrm>
              <a:off x="269833" y="3805627"/>
              <a:ext cx="1507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Bahnschrift" panose="020B0502040204020203" pitchFamily="34" charset="0"/>
                </a:rPr>
                <a:t>Network</a:t>
              </a:r>
              <a:br>
                <a:rPr lang="en-IN" dirty="0">
                  <a:latin typeface="Bahnschrift" panose="020B0502040204020203" pitchFamily="34" charset="0"/>
                </a:rPr>
              </a:br>
              <a:r>
                <a:rPr lang="en-IN" dirty="0">
                  <a:latin typeface="Bahnschrift" panose="020B0502040204020203" pitchFamily="34" charset="0"/>
                </a:rPr>
                <a:t>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23D07F-DAA0-43F0-9083-0F7BEA331F02}"/>
                </a:ext>
              </a:extLst>
            </p:cNvPr>
            <p:cNvSpPr txBox="1"/>
            <p:nvPr/>
          </p:nvSpPr>
          <p:spPr>
            <a:xfrm>
              <a:off x="269833" y="4604590"/>
              <a:ext cx="1507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Bahnschrift" panose="020B0502040204020203" pitchFamily="34" charset="0"/>
                </a:rPr>
                <a:t>Data link</a:t>
              </a:r>
              <a:br>
                <a:rPr lang="en-IN" dirty="0">
                  <a:latin typeface="Bahnschrift" panose="020B0502040204020203" pitchFamily="34" charset="0"/>
                </a:rPr>
              </a:br>
              <a:r>
                <a:rPr lang="en-IN" dirty="0">
                  <a:latin typeface="Bahnschrift" panose="020B0502040204020203" pitchFamily="34" charset="0"/>
                </a:rPr>
                <a:t> layer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1E7065-38CD-4DEF-B385-E97FD5A86873}"/>
                </a:ext>
              </a:extLst>
            </p:cNvPr>
            <p:cNvSpPr txBox="1"/>
            <p:nvPr/>
          </p:nvSpPr>
          <p:spPr>
            <a:xfrm>
              <a:off x="244236" y="5303963"/>
              <a:ext cx="1507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Bahnschrift" panose="020B0502040204020203" pitchFamily="34" charset="0"/>
                </a:rPr>
                <a:t>Physical</a:t>
              </a:r>
              <a:br>
                <a:rPr lang="en-IN" dirty="0">
                  <a:latin typeface="Bahnschrift" panose="020B0502040204020203" pitchFamily="34" charset="0"/>
                </a:rPr>
              </a:br>
              <a:r>
                <a:rPr lang="en-IN" dirty="0">
                  <a:latin typeface="Bahnschrift" panose="020B0502040204020203" pitchFamily="34" charset="0"/>
                </a:rPr>
                <a:t>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633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UDP is a suitable transport protocol for multicasting. Multicasting capability is embedded in the UDP software but not in the TCP software.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UDP is used for management processes such as SNMP.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UDP is used for some route updating protocols such as Routing Information Protocol(RIP).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08C54F-6BBD-4C63-B919-25690995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effectLst/>
                <a:cs typeface="Times New Roman"/>
              </a:rPr>
              <a:t>Use of UDP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64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483" y="1961009"/>
            <a:ext cx="8661034" cy="2935982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pc="-10" dirty="0">
                <a:cs typeface="Liberation Serif"/>
              </a:rPr>
              <a:t>TCP </a:t>
            </a:r>
            <a:r>
              <a:rPr lang="en-US" dirty="0">
                <a:cs typeface="Liberation Serif"/>
              </a:rPr>
              <a:t>is a </a:t>
            </a:r>
            <a:r>
              <a:rPr lang="en-US" spc="-5" dirty="0">
                <a:cs typeface="Liberation Serif"/>
              </a:rPr>
              <a:t>connection-oriented </a:t>
            </a:r>
            <a:r>
              <a:rPr lang="en-US" dirty="0">
                <a:cs typeface="Liberation Serif"/>
              </a:rPr>
              <a:t>protocol; it </a:t>
            </a:r>
            <a:r>
              <a:rPr lang="en-US" spc="-5" dirty="0">
                <a:cs typeface="Liberation Serif"/>
              </a:rPr>
              <a:t>creates </a:t>
            </a:r>
            <a:r>
              <a:rPr lang="en-US" dirty="0">
                <a:cs typeface="Liberation Serif"/>
              </a:rPr>
              <a:t>a  </a:t>
            </a:r>
            <a:r>
              <a:rPr lang="en-US" spc="-5" dirty="0">
                <a:cs typeface="Liberation Serif"/>
              </a:rPr>
              <a:t>virtual connection between two </a:t>
            </a:r>
            <a:r>
              <a:rPr lang="en-US" spc="-10" dirty="0">
                <a:cs typeface="Liberation Serif"/>
              </a:rPr>
              <a:t>TCPs </a:t>
            </a:r>
            <a:r>
              <a:rPr lang="en-US" dirty="0">
                <a:cs typeface="Liberation Serif"/>
              </a:rPr>
              <a:t>to </a:t>
            </a:r>
            <a:r>
              <a:rPr lang="en-US" spc="-5" dirty="0">
                <a:cs typeface="Liberation Serif"/>
              </a:rPr>
              <a:t>send </a:t>
            </a:r>
            <a:r>
              <a:rPr lang="en-US" dirty="0">
                <a:cs typeface="Liberation Serif"/>
              </a:rPr>
              <a:t>data. </a:t>
            </a:r>
            <a:r>
              <a:rPr lang="en-US" spc="-5" dirty="0">
                <a:cs typeface="Liberation Serif"/>
              </a:rPr>
              <a:t>In  </a:t>
            </a:r>
            <a:r>
              <a:rPr lang="en-US" dirty="0">
                <a:cs typeface="Liberation Serif"/>
              </a:rPr>
              <a:t>addition, </a:t>
            </a:r>
            <a:r>
              <a:rPr lang="en-US" spc="-10" dirty="0">
                <a:cs typeface="Liberation Serif"/>
              </a:rPr>
              <a:t>TCP </a:t>
            </a:r>
            <a:r>
              <a:rPr lang="en-US" spc="-5" dirty="0">
                <a:cs typeface="Liberation Serif"/>
              </a:rPr>
              <a:t>uses </a:t>
            </a:r>
            <a:r>
              <a:rPr lang="en-US" dirty="0">
                <a:cs typeface="Liberation Serif"/>
              </a:rPr>
              <a:t>flow and </a:t>
            </a:r>
            <a:r>
              <a:rPr lang="en-US" spc="-5" dirty="0">
                <a:cs typeface="Liberation Serif"/>
              </a:rPr>
              <a:t>error control mechanisms  </a:t>
            </a:r>
            <a:r>
              <a:rPr lang="en-US" dirty="0">
                <a:cs typeface="Liberation Serif"/>
              </a:rPr>
              <a:t>at </a:t>
            </a:r>
            <a:r>
              <a:rPr lang="en-US" spc="-5" dirty="0">
                <a:cs typeface="Liberation Serif"/>
              </a:rPr>
              <a:t>the transport</a:t>
            </a:r>
            <a:r>
              <a:rPr lang="en-US" spc="-15" dirty="0">
                <a:cs typeface="Liberation Serif"/>
              </a:rPr>
              <a:t> </a:t>
            </a:r>
            <a:r>
              <a:rPr lang="en-US" spc="-10" dirty="0">
                <a:cs typeface="Liberation Serif"/>
              </a:rPr>
              <a:t>level.</a:t>
            </a:r>
            <a:endParaRPr lang="en-US" spc="-5" dirty="0">
              <a:solidFill>
                <a:srgbClr val="0033CC"/>
              </a:solidFill>
              <a:cs typeface="Liberation Serif"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cs typeface="Times New Roman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948774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AA2F44-A6A0-4F0C-B354-9506A613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TCP Services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TCP Features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Segment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TCP Connection 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Flow Control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Error Control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2625CC-6807-477B-9549-454F1DC3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352405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849" y="1536246"/>
            <a:ext cx="5542301" cy="4994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Well Known Ports Used by TCP</a:t>
            </a:r>
          </a:p>
        </p:txBody>
      </p:sp>
    </p:spTree>
    <p:extLst>
      <p:ext uri="{BB962C8B-B14F-4D97-AF65-F5344CB8AC3E}">
        <p14:creationId xmlns:p14="http://schemas.microsoft.com/office/powerpoint/2010/main" val="3458428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50240" y="1989040"/>
            <a:ext cx="7843520" cy="2879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Stream Delivery</a:t>
            </a:r>
          </a:p>
        </p:txBody>
      </p:sp>
    </p:spTree>
    <p:extLst>
      <p:ext uri="{BB962C8B-B14F-4D97-AF65-F5344CB8AC3E}">
        <p14:creationId xmlns:p14="http://schemas.microsoft.com/office/powerpoint/2010/main" val="2009263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28015" y="1609457"/>
            <a:ext cx="7887970" cy="4563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Sending and Receiving Buffers</a:t>
            </a:r>
          </a:p>
        </p:txBody>
      </p:sp>
    </p:spTree>
    <p:extLst>
      <p:ext uri="{BB962C8B-B14F-4D97-AF65-F5344CB8AC3E}">
        <p14:creationId xmlns:p14="http://schemas.microsoft.com/office/powerpoint/2010/main" val="3068443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8140" y="1550307"/>
            <a:ext cx="8427720" cy="4563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TCP Segments</a:t>
            </a:r>
          </a:p>
        </p:txBody>
      </p:sp>
    </p:spTree>
    <p:extLst>
      <p:ext uri="{BB962C8B-B14F-4D97-AF65-F5344CB8AC3E}">
        <p14:creationId xmlns:p14="http://schemas.microsoft.com/office/powerpoint/2010/main" val="82877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04A1B9-EE9F-447D-96B3-88C51E06726D}"/>
              </a:ext>
            </a:extLst>
          </p:cNvPr>
          <p:cNvGrpSpPr/>
          <p:nvPr/>
        </p:nvGrpSpPr>
        <p:grpSpPr>
          <a:xfrm>
            <a:off x="466906" y="1506387"/>
            <a:ext cx="8210188" cy="3845225"/>
            <a:chOff x="400412" y="1854837"/>
            <a:chExt cx="8210188" cy="3845225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457200" y="26670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00412" y="5700062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457200" y="2739993"/>
              <a:ext cx="8077200" cy="2902013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sz="3200" spc="-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The </a:t>
              </a:r>
              <a:r>
                <a:rPr sz="3200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bytes </a:t>
              </a:r>
              <a:r>
                <a:rPr sz="3200" spc="-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of data being </a:t>
              </a:r>
              <a:r>
                <a:rPr sz="3200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transferred </a:t>
              </a:r>
              <a:r>
                <a:rPr sz="3200" spc="-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in  </a:t>
              </a:r>
              <a:r>
                <a:rPr sz="3200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each </a:t>
              </a:r>
              <a:r>
                <a:rPr sz="3200" spc="-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connection </a:t>
              </a:r>
              <a:r>
                <a:rPr sz="3200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are </a:t>
              </a:r>
              <a:r>
                <a:rPr sz="3200" spc="-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numbered by </a:t>
              </a:r>
              <a:r>
                <a:rPr sz="3200" spc="-10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TCP.  </a:t>
              </a:r>
              <a:r>
                <a:rPr sz="3200" spc="-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The numbering </a:t>
              </a:r>
              <a:r>
                <a:rPr sz="3200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starts </a:t>
              </a:r>
              <a:r>
                <a:rPr sz="3200" spc="-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with </a:t>
              </a:r>
              <a:r>
                <a:rPr sz="3200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a </a:t>
              </a:r>
              <a:r>
                <a:rPr sz="3200" spc="-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randomly  generated</a:t>
              </a:r>
              <a:r>
                <a:rPr sz="3200" spc="-15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 </a:t>
              </a:r>
              <a:r>
                <a:rPr sz="3200" spc="-30" dirty="0">
                  <a:solidFill>
                    <a:schemeClr val="bg1"/>
                  </a:solidFill>
                  <a:latin typeface="Bahnschrift" panose="020B0502040204020203" pitchFamily="34" charset="0"/>
                  <a:cs typeface="Liberation Sans"/>
                </a:rPr>
                <a:t>number.</a:t>
              </a:r>
              <a:endParaRPr sz="3200" dirty="0">
                <a:solidFill>
                  <a:schemeClr val="bg1"/>
                </a:solidFill>
                <a:latin typeface="Bahnschrift" panose="020B0502040204020203" pitchFamily="34" charset="0"/>
                <a:cs typeface="Liberation Sans"/>
              </a:endParaRP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632564" y="1854837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r>
                <a:rPr lang="en-US" sz="3200" spc="-5" dirty="0">
                  <a:latin typeface="Bahnschrift" panose="020B0502040204020203"/>
                </a:rPr>
                <a:t>N</a:t>
              </a:r>
              <a:r>
                <a:rPr lang="en-US" sz="3200" dirty="0">
                  <a:latin typeface="Bahnschrift" panose="020B0502040204020203"/>
                </a:rPr>
                <a:t>ote</a:t>
              </a:r>
              <a:endParaRPr sz="3200" dirty="0">
                <a:latin typeface="Bahnschrift" panose="020B050204020402020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19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" y="2500556"/>
            <a:ext cx="8653463" cy="18568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295" y="0"/>
            <a:ext cx="8598404" cy="1064870"/>
          </a:xfrm>
        </p:spPr>
        <p:txBody>
          <a:bodyPr>
            <a:normAutofit/>
          </a:bodyPr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The following shows the	sequence number for each  segment:</a:t>
            </a:r>
          </a:p>
        </p:txBody>
      </p:sp>
    </p:spTree>
    <p:extLst>
      <p:ext uri="{BB962C8B-B14F-4D97-AF65-F5344CB8AC3E}">
        <p14:creationId xmlns:p14="http://schemas.microsoft.com/office/powerpoint/2010/main" val="1823100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A394D33-D0A5-4BAE-B2DF-EA160CF40431}"/>
              </a:ext>
            </a:extLst>
          </p:cNvPr>
          <p:cNvGrpSpPr/>
          <p:nvPr/>
        </p:nvGrpSpPr>
        <p:grpSpPr>
          <a:xfrm>
            <a:off x="457200" y="1875719"/>
            <a:ext cx="8229600" cy="3106561"/>
            <a:chOff x="475888" y="1578958"/>
            <a:chExt cx="8229600" cy="3106561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52088" y="2391121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75888" y="468551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52088" y="2464114"/>
              <a:ext cx="8077200" cy="2163349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The value in the sequence number field  of a segment defines the number of the first data byte  contained in that segment.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727452" y="1578958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8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Connectionless.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Unreliable transport protocol.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Process-to process communication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Limited error checking.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cs typeface="Times New Roman"/>
              </a:rPr>
              <a:t>User Datagram Protocol</a:t>
            </a:r>
          </a:p>
        </p:txBody>
      </p:sp>
    </p:spTree>
    <p:extLst>
      <p:ext uri="{BB962C8B-B14F-4D97-AF65-F5344CB8AC3E}">
        <p14:creationId xmlns:p14="http://schemas.microsoft.com/office/powerpoint/2010/main" val="3204901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500187-A98B-41C3-8871-77C66AC45E8F}"/>
              </a:ext>
            </a:extLst>
          </p:cNvPr>
          <p:cNvGrpSpPr/>
          <p:nvPr/>
        </p:nvGrpSpPr>
        <p:grpSpPr>
          <a:xfrm>
            <a:off x="473529" y="1106062"/>
            <a:ext cx="8196942" cy="4645876"/>
            <a:chOff x="480152" y="1484616"/>
            <a:chExt cx="8196942" cy="4645876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23694" y="229677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80152" y="6130492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23694" y="2369772"/>
              <a:ext cx="8077200" cy="3691973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The value of the acknowledgment field  in a segment defines the number of the next byte a party  expects to receive.</a:t>
              </a:r>
            </a:p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The acknowledgment number is  cumulative.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699058" y="1484616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069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9106" y="1512693"/>
            <a:ext cx="8775700" cy="495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TCP Segment Format</a:t>
            </a:r>
          </a:p>
        </p:txBody>
      </p:sp>
    </p:spTree>
    <p:extLst>
      <p:ext uri="{BB962C8B-B14F-4D97-AF65-F5344CB8AC3E}">
        <p14:creationId xmlns:p14="http://schemas.microsoft.com/office/powerpoint/2010/main" val="466687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30200" y="2756074"/>
            <a:ext cx="8483600" cy="1772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Control Field</a:t>
            </a:r>
          </a:p>
        </p:txBody>
      </p:sp>
    </p:spTree>
    <p:extLst>
      <p:ext uri="{BB962C8B-B14F-4D97-AF65-F5344CB8AC3E}">
        <p14:creationId xmlns:p14="http://schemas.microsoft.com/office/powerpoint/2010/main" val="1716633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919" y="2092255"/>
            <a:ext cx="6812162" cy="3176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417" y="260276"/>
            <a:ext cx="831822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spc="-5" dirty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Times New Roman"/>
              </a:rPr>
              <a:t>Description of Flags in the Control Field</a:t>
            </a:r>
          </a:p>
        </p:txBody>
      </p:sp>
    </p:spTree>
    <p:extLst>
      <p:ext uri="{BB962C8B-B14F-4D97-AF65-F5344CB8AC3E}">
        <p14:creationId xmlns:p14="http://schemas.microsoft.com/office/powerpoint/2010/main" val="1865067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68764" y="1503821"/>
            <a:ext cx="6656384" cy="4680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Connection establishment using three-way handshaking</a:t>
            </a:r>
          </a:p>
        </p:txBody>
      </p:sp>
    </p:spTree>
    <p:extLst>
      <p:ext uri="{BB962C8B-B14F-4D97-AF65-F5344CB8AC3E}">
        <p14:creationId xmlns:p14="http://schemas.microsoft.com/office/powerpoint/2010/main" val="2559733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5C9CF52-1E5A-4FD5-AFD9-59E024FC1421}"/>
              </a:ext>
            </a:extLst>
          </p:cNvPr>
          <p:cNvGrpSpPr/>
          <p:nvPr/>
        </p:nvGrpSpPr>
        <p:grpSpPr>
          <a:xfrm>
            <a:off x="457200" y="2250368"/>
            <a:ext cx="8229600" cy="2357263"/>
            <a:chOff x="495300" y="1832176"/>
            <a:chExt cx="8229600" cy="2357263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71500" y="264433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95300" y="418943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71500" y="2717332"/>
              <a:ext cx="8077200" cy="1424685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A SYN segment cannot carry data, but it  consumes one sequence number.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746864" y="1832176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23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114122-BEF7-4348-AAC5-894933B22D39}"/>
              </a:ext>
            </a:extLst>
          </p:cNvPr>
          <p:cNvGrpSpPr/>
          <p:nvPr/>
        </p:nvGrpSpPr>
        <p:grpSpPr>
          <a:xfrm>
            <a:off x="476250" y="1875719"/>
            <a:ext cx="8191500" cy="3106561"/>
            <a:chOff x="495300" y="2250368"/>
            <a:chExt cx="8191500" cy="3106561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33400" y="3062531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95300" y="535692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33400" y="3135524"/>
              <a:ext cx="8077200" cy="2163349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A SYN + ACK segment cannot  carry data, but does consume one  sequence number.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708764" y="2250368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80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5C9CF52-1E5A-4FD5-AFD9-59E024FC1421}"/>
              </a:ext>
            </a:extLst>
          </p:cNvPr>
          <p:cNvGrpSpPr/>
          <p:nvPr/>
        </p:nvGrpSpPr>
        <p:grpSpPr>
          <a:xfrm>
            <a:off x="457200" y="2250368"/>
            <a:ext cx="8229600" cy="2357263"/>
            <a:chOff x="495300" y="1832176"/>
            <a:chExt cx="8229600" cy="2357263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71500" y="264433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95300" y="418943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71500" y="2717332"/>
              <a:ext cx="8077200" cy="1424685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An ACK segment, if carrying no data, consumes no sequence number.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746864" y="1832176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726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103975" y="1465943"/>
            <a:ext cx="4936049" cy="5037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Data Transfer</a:t>
            </a:r>
          </a:p>
        </p:txBody>
      </p:sp>
    </p:spTree>
    <p:extLst>
      <p:ext uri="{BB962C8B-B14F-4D97-AF65-F5344CB8AC3E}">
        <p14:creationId xmlns:p14="http://schemas.microsoft.com/office/powerpoint/2010/main" val="2730730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72876" y="1548216"/>
            <a:ext cx="6848160" cy="4787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Connection Termination Using </a:t>
            </a:r>
            <a:b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</a:br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Three-way Handshaking</a:t>
            </a:r>
          </a:p>
        </p:txBody>
      </p:sp>
    </p:spTree>
    <p:extLst>
      <p:ext uri="{BB962C8B-B14F-4D97-AF65-F5344CB8AC3E}">
        <p14:creationId xmlns:p14="http://schemas.microsoft.com/office/powerpoint/2010/main" val="211832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395195" cy="499491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Advantages of UDP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Minimum of overhead.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If a process wants to send a small message and does not care much about reliability, it can use UDP.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Less interaction between the sender and receiver than using TCP or SCTP.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effectLst/>
                <a:cs typeface="Times New Roman"/>
              </a:rPr>
              <a:t>User Datagram Protocol</a:t>
            </a:r>
          </a:p>
        </p:txBody>
      </p:sp>
    </p:spTree>
    <p:extLst>
      <p:ext uri="{BB962C8B-B14F-4D97-AF65-F5344CB8AC3E}">
        <p14:creationId xmlns:p14="http://schemas.microsoft.com/office/powerpoint/2010/main" val="3503439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208E3C5D-4BC2-41BA-A6F8-9DA3FE725A62}"/>
              </a:ext>
            </a:extLst>
          </p:cNvPr>
          <p:cNvSpPr/>
          <p:nvPr/>
        </p:nvSpPr>
        <p:spPr>
          <a:xfrm>
            <a:off x="514350" y="268788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665DA0FE-DD8C-44AD-8E8B-EF3607A02EA9}"/>
              </a:ext>
            </a:extLst>
          </p:cNvPr>
          <p:cNvSpPr/>
          <p:nvPr/>
        </p:nvSpPr>
        <p:spPr>
          <a:xfrm>
            <a:off x="476250" y="5040336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F99EAAF-FFA9-464E-B6DF-F29949B57F10}"/>
              </a:ext>
            </a:extLst>
          </p:cNvPr>
          <p:cNvSpPr txBox="1"/>
          <p:nvPr/>
        </p:nvSpPr>
        <p:spPr>
          <a:xfrm>
            <a:off x="514350" y="2760875"/>
            <a:ext cx="8077200" cy="2214645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46990" rIns="0" bIns="0" rtlCol="0">
            <a:spAutoFit/>
          </a:bodyPr>
          <a:lstStyle/>
          <a:p>
            <a:pPr marL="241300" marR="242570" lvl="0" indent="-5080" algn="ctr">
              <a:lnSpc>
                <a:spcPct val="150000"/>
              </a:lnSpc>
              <a:spcBef>
                <a:spcPts val="370"/>
              </a:spcBef>
            </a:pPr>
            <a:r>
              <a:rPr lang="en-US" sz="3200" spc="-5" dirty="0">
                <a:solidFill>
                  <a:prstClr val="white"/>
                </a:solidFill>
                <a:latin typeface="Bahnschrift" panose="020B0502040204020203" pitchFamily="34" charset="0"/>
                <a:cs typeface="Liberation Sans"/>
              </a:rPr>
              <a:t>The FIN segment consumes one  sequence number if it does</a:t>
            </a:r>
          </a:p>
          <a:p>
            <a:pPr marL="241300" marR="242570" lvl="0" indent="-5080" algn="ctr">
              <a:lnSpc>
                <a:spcPct val="150000"/>
              </a:lnSpc>
              <a:spcBef>
                <a:spcPts val="370"/>
              </a:spcBef>
            </a:pPr>
            <a:r>
              <a:rPr lang="en-US" sz="3200" spc="-5" dirty="0">
                <a:solidFill>
                  <a:prstClr val="white"/>
                </a:solidFill>
                <a:latin typeface="Bahnschrift" panose="020B0502040204020203" pitchFamily="34" charset="0"/>
                <a:cs typeface="Liberation Sans"/>
              </a:rPr>
              <a:t>not carry data.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BCFD106-E9A5-4402-A3FF-E48374491E3D}"/>
              </a:ext>
            </a:extLst>
          </p:cNvPr>
          <p:cNvSpPr/>
          <p:nvPr/>
        </p:nvSpPr>
        <p:spPr>
          <a:xfrm>
            <a:off x="689714" y="1875719"/>
            <a:ext cx="1312350" cy="512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216000" tIns="0" rIns="0" bIns="36000" rtlCol="0" anchor="ctr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rPr>
              <a:t>ote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449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208E3C5D-4BC2-41BA-A6F8-9DA3FE725A62}"/>
              </a:ext>
            </a:extLst>
          </p:cNvPr>
          <p:cNvSpPr/>
          <p:nvPr/>
        </p:nvSpPr>
        <p:spPr>
          <a:xfrm>
            <a:off x="514350" y="268788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665DA0FE-DD8C-44AD-8E8B-EF3607A02EA9}"/>
              </a:ext>
            </a:extLst>
          </p:cNvPr>
          <p:cNvSpPr/>
          <p:nvPr/>
        </p:nvSpPr>
        <p:spPr>
          <a:xfrm>
            <a:off x="476250" y="498228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F99EAAF-FFA9-464E-B6DF-F29949B57F10}"/>
              </a:ext>
            </a:extLst>
          </p:cNvPr>
          <p:cNvSpPr txBox="1"/>
          <p:nvPr/>
        </p:nvSpPr>
        <p:spPr>
          <a:xfrm>
            <a:off x="514350" y="2760875"/>
            <a:ext cx="8077200" cy="2163349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46990" rIns="0" bIns="0" rtlCol="0">
            <a:spAutoFit/>
          </a:bodyPr>
          <a:lstStyle/>
          <a:p>
            <a:pPr marL="241300" marR="242570" lvl="0" indent="-5080" algn="ctr">
              <a:lnSpc>
                <a:spcPct val="150000"/>
              </a:lnSpc>
              <a:spcBef>
                <a:spcPts val="370"/>
              </a:spcBef>
            </a:pPr>
            <a:r>
              <a:rPr lang="en-US" sz="3200" spc="-5" dirty="0">
                <a:solidFill>
                  <a:prstClr val="white"/>
                </a:solidFill>
                <a:latin typeface="Bahnschrift" panose="020B0502040204020203" pitchFamily="34" charset="0"/>
                <a:cs typeface="Liberation Sans"/>
              </a:rPr>
              <a:t>The FIN + ACK segment consumes  one sequence number if it does not carry data.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BCFD106-E9A5-4402-A3FF-E48374491E3D}"/>
              </a:ext>
            </a:extLst>
          </p:cNvPr>
          <p:cNvSpPr/>
          <p:nvPr/>
        </p:nvSpPr>
        <p:spPr>
          <a:xfrm>
            <a:off x="689714" y="1875719"/>
            <a:ext cx="1312350" cy="512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216000" tIns="0" rIns="0" bIns="36000" rtlCol="0" anchor="ctr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rPr>
              <a:t>ote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079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87590" y="1409175"/>
            <a:ext cx="4568819" cy="5303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Half-close</a:t>
            </a:r>
          </a:p>
        </p:txBody>
      </p:sp>
    </p:spTree>
    <p:extLst>
      <p:ext uri="{BB962C8B-B14F-4D97-AF65-F5344CB8AC3E}">
        <p14:creationId xmlns:p14="http://schemas.microsoft.com/office/powerpoint/2010/main" val="380704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54346" y="2119086"/>
            <a:ext cx="7835307" cy="284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Sliding Window</a:t>
            </a:r>
          </a:p>
        </p:txBody>
      </p:sp>
    </p:spTree>
    <p:extLst>
      <p:ext uri="{BB962C8B-B14F-4D97-AF65-F5344CB8AC3E}">
        <p14:creationId xmlns:p14="http://schemas.microsoft.com/office/powerpoint/2010/main" val="2964213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10320B-F640-4CC1-AC9B-767183C78844}"/>
              </a:ext>
            </a:extLst>
          </p:cNvPr>
          <p:cNvGrpSpPr/>
          <p:nvPr/>
        </p:nvGrpSpPr>
        <p:grpSpPr>
          <a:xfrm>
            <a:off x="476250" y="743608"/>
            <a:ext cx="8191500" cy="5370783"/>
            <a:chOff x="476250" y="293663"/>
            <a:chExt cx="8191500" cy="5370783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14350" y="1105826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76250" y="5664446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14350" y="1178819"/>
              <a:ext cx="8077200" cy="4430636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A sliding window is used to make  transmission more efficient as well as  to control the flow of data so that the  destination does not become  overwhelmed with data.</a:t>
              </a:r>
            </a:p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TCP sliding windows are byte-oriented.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689714" y="293663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784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9833" y="1365976"/>
            <a:ext cx="8599170" cy="1731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algn="just">
              <a:lnSpc>
                <a:spcPct val="150000"/>
              </a:lnSpc>
              <a:spcBef>
                <a:spcPts val="100"/>
              </a:spcBef>
            </a:pPr>
            <a:r>
              <a:rPr sz="2600" spc="-5" dirty="0">
                <a:latin typeface="Bahnschrift" panose="020B0502040204020203" pitchFamily="34" charset="0"/>
                <a:cs typeface="Liberation Serif"/>
              </a:rPr>
              <a:t>What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is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the value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the </a:t>
            </a:r>
            <a:r>
              <a:rPr sz="2600" spc="-10" dirty="0">
                <a:latin typeface="Bahnschrift" panose="020B0502040204020203" pitchFamily="34" charset="0"/>
                <a:cs typeface="Liberation Serif"/>
              </a:rPr>
              <a:t>receiver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window (rwnd)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for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host 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A if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the </a:t>
            </a:r>
            <a:r>
              <a:rPr sz="2600" spc="-25" dirty="0">
                <a:latin typeface="Bahnschrift" panose="020B0502040204020203" pitchFamily="34" charset="0"/>
                <a:cs typeface="Liberation Serif"/>
              </a:rPr>
              <a:t>receiver,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host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B, has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a </a:t>
            </a:r>
            <a:r>
              <a:rPr sz="2600" spc="-15" dirty="0">
                <a:latin typeface="Bahnschrift" panose="020B0502040204020203" pitchFamily="34" charset="0"/>
                <a:cs typeface="Liberation Serif"/>
              </a:rPr>
              <a:t>buffer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size of 5000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bytes 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and 1000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bytes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600" spc="-10" dirty="0">
                <a:latin typeface="Bahnschrift" panose="020B0502040204020203" pitchFamily="34" charset="0"/>
                <a:cs typeface="Liberation Serif"/>
              </a:rPr>
              <a:t>received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and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unprocessed</a:t>
            </a:r>
            <a:r>
              <a:rPr sz="2600" spc="-25" dirty="0">
                <a:latin typeface="Bahnschrift" panose="020B0502040204020203" pitchFamily="34" charset="0"/>
                <a:cs typeface="Liberation Serif"/>
              </a:rPr>
              <a:t>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data?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833" y="279801"/>
            <a:ext cx="86542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57725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9833" y="1365976"/>
            <a:ext cx="8599170" cy="5053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algn="just">
              <a:lnSpc>
                <a:spcPct val="150000"/>
              </a:lnSpc>
              <a:spcBef>
                <a:spcPts val="100"/>
              </a:spcBef>
            </a:pPr>
            <a:r>
              <a:rPr sz="2600" spc="-5" dirty="0">
                <a:latin typeface="Bahnschrift" panose="020B0502040204020203" pitchFamily="34" charset="0"/>
                <a:cs typeface="Liberation Serif"/>
              </a:rPr>
              <a:t>What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is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the value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the </a:t>
            </a:r>
            <a:r>
              <a:rPr sz="2600" spc="-10" dirty="0">
                <a:latin typeface="Bahnschrift" panose="020B0502040204020203" pitchFamily="34" charset="0"/>
                <a:cs typeface="Liberation Serif"/>
              </a:rPr>
              <a:t>receiver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window (rwnd)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for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host 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A if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the </a:t>
            </a:r>
            <a:r>
              <a:rPr sz="2600" spc="-25" dirty="0">
                <a:latin typeface="Bahnschrift" panose="020B0502040204020203" pitchFamily="34" charset="0"/>
                <a:cs typeface="Liberation Serif"/>
              </a:rPr>
              <a:t>receiver,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host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B, has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a </a:t>
            </a:r>
            <a:r>
              <a:rPr sz="2600" spc="-15" dirty="0">
                <a:latin typeface="Bahnschrift" panose="020B0502040204020203" pitchFamily="34" charset="0"/>
                <a:cs typeface="Liberation Serif"/>
              </a:rPr>
              <a:t>buffer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size of 5000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bytes 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and 1000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bytes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600" spc="-10" dirty="0">
                <a:latin typeface="Bahnschrift" panose="020B0502040204020203" pitchFamily="34" charset="0"/>
                <a:cs typeface="Liberation Serif"/>
              </a:rPr>
              <a:t>received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and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unprocessed</a:t>
            </a:r>
            <a:r>
              <a:rPr sz="2600" spc="-25" dirty="0">
                <a:latin typeface="Bahnschrift" panose="020B0502040204020203" pitchFamily="34" charset="0"/>
                <a:cs typeface="Liberation Serif"/>
              </a:rPr>
              <a:t>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data?</a:t>
            </a:r>
          </a:p>
          <a:p>
            <a:pPr marL="12700" algn="just">
              <a:lnSpc>
                <a:spcPct val="150000"/>
              </a:lnSpc>
              <a:spcBef>
                <a:spcPts val="2520"/>
              </a:spcBef>
            </a:pPr>
            <a:r>
              <a:rPr sz="2600" spc="-5" dirty="0">
                <a:solidFill>
                  <a:srgbClr val="FF0000"/>
                </a:solidFill>
                <a:latin typeface="Bahnschrift" panose="020B0502040204020203" pitchFamily="34" charset="0"/>
                <a:cs typeface="Liberation Serif"/>
              </a:rPr>
              <a:t>Solution</a:t>
            </a:r>
            <a:endParaRPr sz="2600" dirty="0">
              <a:latin typeface="Bahnschrift" panose="020B0502040204020203" pitchFamily="34" charset="0"/>
              <a:cs typeface="Liberation Serif"/>
            </a:endParaRPr>
          </a:p>
          <a:p>
            <a:pPr marL="12700" marR="78105" algn="just">
              <a:lnSpc>
                <a:spcPct val="150000"/>
              </a:lnSpc>
            </a:pPr>
            <a:r>
              <a:rPr sz="2600" spc="-10" dirty="0">
                <a:latin typeface="Bahnschrift" panose="020B0502040204020203" pitchFamily="34" charset="0"/>
                <a:cs typeface="Liberation Serif"/>
              </a:rPr>
              <a:t>The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value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rwnd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= 5000 − 1000 = 4000.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Host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B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can  receive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only 4000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bytes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of data before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overflowing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its  </a:t>
            </a:r>
            <a:r>
              <a:rPr sz="2600" spc="-35" dirty="0">
                <a:latin typeface="Bahnschrift" panose="020B0502040204020203" pitchFamily="34" charset="0"/>
                <a:cs typeface="Liberation Serif"/>
              </a:rPr>
              <a:t>buffer.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Host B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advertises this value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in its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next segment </a:t>
            </a:r>
            <a:r>
              <a:rPr sz="2600" dirty="0">
                <a:latin typeface="Bahnschrift" panose="020B0502040204020203" pitchFamily="34" charset="0"/>
                <a:cs typeface="Liberation Serif"/>
              </a:rPr>
              <a:t>to  </a:t>
            </a:r>
            <a:r>
              <a:rPr sz="2600" spc="-5" dirty="0">
                <a:latin typeface="Bahnschrift" panose="020B0502040204020203" pitchFamily="34" charset="0"/>
                <a:cs typeface="Liberation Serif"/>
              </a:rPr>
              <a:t>A.</a:t>
            </a:r>
            <a:endParaRPr sz="2600" dirty="0">
              <a:latin typeface="Bahnschrift" panose="020B0502040204020203" pitchFamily="34" charset="0"/>
              <a:cs typeface="Liberation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833" y="279801"/>
            <a:ext cx="86542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6896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9833" y="1409518"/>
            <a:ext cx="8597265" cy="1864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Bahnschrift" panose="020B0502040204020203" pitchFamily="34" charset="0"/>
                <a:cs typeface="Liberation Serif"/>
              </a:rPr>
              <a:t>What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is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size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window for host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A if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value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of 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rwnd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is 3000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bytes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and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value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800" spc="-10" dirty="0">
                <a:latin typeface="Bahnschrift" panose="020B0502040204020203" pitchFamily="34" charset="0"/>
                <a:cs typeface="Liberation Serif"/>
              </a:rPr>
              <a:t>cwnd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is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3500</a:t>
            </a:r>
            <a:r>
              <a:rPr sz="2800" spc="-45" dirty="0">
                <a:latin typeface="Bahnschrift" panose="020B0502040204020203" pitchFamily="34" charset="0"/>
                <a:cs typeface="Liberation Serif"/>
              </a:rPr>
              <a:t>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bytes?</a:t>
            </a:r>
            <a:endParaRPr sz="4100" dirty="0">
              <a:latin typeface="Bahnschrift" panose="020B0502040204020203" pitchFamily="34" charset="0"/>
              <a:cs typeface="Liberation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833" y="279801"/>
            <a:ext cx="86542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46553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9833" y="1409518"/>
            <a:ext cx="8597265" cy="3803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Bahnschrift" panose="020B0502040204020203" pitchFamily="34" charset="0"/>
                <a:cs typeface="Liberation Serif"/>
              </a:rPr>
              <a:t>What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is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size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window for host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A if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value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of 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rwnd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is 3000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bytes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and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value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800" spc="-10" dirty="0">
                <a:latin typeface="Bahnschrift" panose="020B0502040204020203" pitchFamily="34" charset="0"/>
                <a:cs typeface="Liberation Serif"/>
              </a:rPr>
              <a:t>cwnd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is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3500</a:t>
            </a:r>
            <a:r>
              <a:rPr sz="2800" spc="-45" dirty="0">
                <a:latin typeface="Bahnschrift" panose="020B0502040204020203" pitchFamily="34" charset="0"/>
                <a:cs typeface="Liberation Serif"/>
              </a:rPr>
              <a:t>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bytes?</a:t>
            </a:r>
            <a:endParaRPr sz="4100" dirty="0">
              <a:latin typeface="Bahnschrift" panose="020B0502040204020203" pitchFamily="34" charset="0"/>
              <a:cs typeface="Liberation Serif"/>
            </a:endParaRPr>
          </a:p>
          <a:p>
            <a:pPr marL="12700" algn="just">
              <a:lnSpc>
                <a:spcPct val="150000"/>
              </a:lnSpc>
            </a:pPr>
            <a:r>
              <a:rPr sz="2800" spc="-5" dirty="0">
                <a:solidFill>
                  <a:srgbClr val="FF0000"/>
                </a:solidFill>
                <a:latin typeface="Bahnschrift" panose="020B0502040204020203" pitchFamily="34" charset="0"/>
                <a:cs typeface="Liberation Serif"/>
              </a:rPr>
              <a:t>Solution</a:t>
            </a:r>
            <a:endParaRPr sz="2800" dirty="0">
              <a:latin typeface="Bahnschrift" panose="020B0502040204020203" pitchFamily="34" charset="0"/>
              <a:cs typeface="Liberation Serif"/>
            </a:endParaRPr>
          </a:p>
          <a:p>
            <a:pPr marL="12700" marR="77470" algn="just">
              <a:lnSpc>
                <a:spcPct val="150000"/>
              </a:lnSpc>
            </a:pPr>
            <a:r>
              <a:rPr sz="2800" spc="-10" dirty="0">
                <a:latin typeface="Bahnschrift" panose="020B0502040204020203" pitchFamily="34" charset="0"/>
                <a:cs typeface="Liberation Serif"/>
              </a:rPr>
              <a:t>The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size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window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is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the smaller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of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rwnd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and 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cwnd,  </a:t>
            </a:r>
            <a:r>
              <a:rPr sz="2800" spc="-10" dirty="0">
                <a:latin typeface="Bahnschrift" panose="020B0502040204020203" pitchFamily="34" charset="0"/>
                <a:cs typeface="Liberation Serif"/>
              </a:rPr>
              <a:t>which </a:t>
            </a:r>
            <a:r>
              <a:rPr sz="2800" dirty="0">
                <a:latin typeface="Bahnschrift" panose="020B0502040204020203" pitchFamily="34" charset="0"/>
                <a:cs typeface="Liberation Serif"/>
              </a:rPr>
              <a:t>is 3000</a:t>
            </a:r>
            <a:r>
              <a:rPr sz="2800" spc="-5" dirty="0">
                <a:latin typeface="Bahnschrift" panose="020B0502040204020203" pitchFamily="34" charset="0"/>
                <a:cs typeface="Liberation Serif"/>
              </a:rPr>
              <a:t> bytes.</a:t>
            </a:r>
            <a:endParaRPr sz="2800" dirty="0">
              <a:latin typeface="Bahnschrift" panose="020B0502040204020203" pitchFamily="34" charset="0"/>
              <a:cs typeface="Liberation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833" y="279801"/>
            <a:ext cx="86542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23742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4601D8-60BD-4F95-9E2C-9D97C438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48229"/>
            <a:ext cx="8654246" cy="56097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60" dirty="0"/>
              <a:t>The size of the window is the lesser of </a:t>
            </a:r>
            <a:r>
              <a:rPr lang="en-US" sz="2260" dirty="0" err="1"/>
              <a:t>rwnd</a:t>
            </a:r>
            <a:r>
              <a:rPr lang="en-US" sz="2260" dirty="0"/>
              <a:t> and  </a:t>
            </a:r>
            <a:r>
              <a:rPr lang="en-US" sz="2260" dirty="0" err="1"/>
              <a:t>cwnd</a:t>
            </a:r>
            <a:r>
              <a:rPr lang="en-US" sz="226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2F954-B375-49DE-BA3E-D61855C0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Points About TCP Sliding 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89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Some port numbers can be used by both UDP and TCP.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Well-Known Ports for UDP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1455" t="7522" r="20108" b="8648"/>
          <a:stretch/>
        </p:blipFill>
        <p:spPr>
          <a:xfrm>
            <a:off x="2004462" y="1930400"/>
            <a:ext cx="5135075" cy="47225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967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4601D8-60BD-4F95-9E2C-9D97C438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48229"/>
            <a:ext cx="8654246" cy="56097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60" dirty="0"/>
              <a:t>The size of the window is the lesser of </a:t>
            </a:r>
            <a:r>
              <a:rPr lang="en-US" sz="2260" dirty="0" err="1"/>
              <a:t>rwnd</a:t>
            </a:r>
            <a:r>
              <a:rPr lang="en-US" sz="2260" dirty="0"/>
              <a:t> and  </a:t>
            </a:r>
            <a:r>
              <a:rPr lang="en-US" sz="2260" dirty="0" err="1"/>
              <a:t>cwnd</a:t>
            </a:r>
            <a:r>
              <a:rPr lang="en-US" sz="226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source does not have to send a full window’s  worth of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2F954-B375-49DE-BA3E-D61855C0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Points About TCP Sliding 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107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4601D8-60BD-4F95-9E2C-9D97C438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48229"/>
            <a:ext cx="8654246" cy="56097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60" dirty="0"/>
              <a:t>The size of the window is the lesser of </a:t>
            </a:r>
            <a:r>
              <a:rPr lang="en-US" sz="2260" dirty="0" err="1"/>
              <a:t>rwnd</a:t>
            </a:r>
            <a:r>
              <a:rPr lang="en-US" sz="2260" dirty="0"/>
              <a:t> and  </a:t>
            </a:r>
            <a:r>
              <a:rPr lang="en-US" sz="2260" dirty="0" err="1"/>
              <a:t>cwnd</a:t>
            </a:r>
            <a:r>
              <a:rPr lang="en-US" sz="226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source does not have to send a full window’s  worth of data.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window can be opened or closed by the  receiver, but should not be shrunk.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2F954-B375-49DE-BA3E-D61855C0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Points About TCP Sliding 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892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4601D8-60BD-4F95-9E2C-9D97C438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48229"/>
            <a:ext cx="8654246" cy="56097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60" dirty="0"/>
              <a:t>The size of the window is the lesser of </a:t>
            </a:r>
            <a:r>
              <a:rPr lang="en-US" sz="2260" dirty="0" err="1"/>
              <a:t>rwnd</a:t>
            </a:r>
            <a:r>
              <a:rPr lang="en-US" sz="2260" dirty="0"/>
              <a:t> and  </a:t>
            </a:r>
            <a:r>
              <a:rPr lang="en-US" sz="2260" dirty="0" err="1"/>
              <a:t>cwnd</a:t>
            </a:r>
            <a:r>
              <a:rPr lang="en-US" sz="226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source does not have to send a full window’s  worth of data.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window can be opened or closed by the  receiver, but should not be shrunk.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destination can send an acknowledgment at  any time as long as it does not result in a shrinking  window.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2F954-B375-49DE-BA3E-D61855C0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Points About TCP Sliding 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323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4601D8-60BD-4F95-9E2C-9D97C438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48229"/>
            <a:ext cx="8654246" cy="56097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60" dirty="0"/>
              <a:t>The size of the window is the lesser of </a:t>
            </a:r>
            <a:r>
              <a:rPr lang="en-US" sz="2260" dirty="0" err="1"/>
              <a:t>rwnd</a:t>
            </a:r>
            <a:r>
              <a:rPr lang="en-US" sz="2260" dirty="0"/>
              <a:t> and  </a:t>
            </a:r>
            <a:r>
              <a:rPr lang="en-US" sz="2260" dirty="0" err="1"/>
              <a:t>cwnd</a:t>
            </a:r>
            <a:r>
              <a:rPr lang="en-US" sz="226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source does not have to send a full window’s  worth of data.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window can be opened or closed by the  receiver, but should not be shrunk.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destination can send an acknowledgment at  any time as long as it does not result in a shrinking  window.</a:t>
            </a:r>
          </a:p>
          <a:p>
            <a:pPr algn="just">
              <a:lnSpc>
                <a:spcPct val="150000"/>
              </a:lnSpc>
            </a:pPr>
            <a:r>
              <a:rPr lang="en-US" sz="2260" dirty="0"/>
              <a:t>The receiver can temporarily shut down the  window; the sender, however, can always send a  segment of 1 byte after the window is shut down.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2F954-B375-49DE-BA3E-D61855C0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Points About TCP Sliding 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79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208E3C5D-4BC2-41BA-A6F8-9DA3FE725A62}"/>
              </a:ext>
            </a:extLst>
          </p:cNvPr>
          <p:cNvSpPr/>
          <p:nvPr/>
        </p:nvSpPr>
        <p:spPr>
          <a:xfrm>
            <a:off x="514350" y="268788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665DA0FE-DD8C-44AD-8E8B-EF3607A02EA9}"/>
              </a:ext>
            </a:extLst>
          </p:cNvPr>
          <p:cNvSpPr/>
          <p:nvPr/>
        </p:nvSpPr>
        <p:spPr>
          <a:xfrm>
            <a:off x="476250" y="5040336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F99EAAF-FFA9-464E-B6DF-F29949B57F10}"/>
              </a:ext>
            </a:extLst>
          </p:cNvPr>
          <p:cNvSpPr txBox="1"/>
          <p:nvPr/>
        </p:nvSpPr>
        <p:spPr>
          <a:xfrm>
            <a:off x="514350" y="2760875"/>
            <a:ext cx="8077200" cy="2214645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46990" rIns="0" bIns="0" rtlCol="0">
            <a:spAutoFit/>
          </a:bodyPr>
          <a:lstStyle/>
          <a:p>
            <a:pPr marL="241300" marR="242570" lvl="0" indent="-5080" algn="ctr">
              <a:lnSpc>
                <a:spcPct val="150000"/>
              </a:lnSpc>
              <a:spcBef>
                <a:spcPts val="370"/>
              </a:spcBef>
            </a:pPr>
            <a:r>
              <a:rPr lang="en-US" sz="3200" spc="-5" dirty="0">
                <a:solidFill>
                  <a:prstClr val="white"/>
                </a:solidFill>
                <a:latin typeface="Bahnschrift" panose="020B0502040204020203" pitchFamily="34" charset="0"/>
                <a:cs typeface="Liberation Sans"/>
              </a:rPr>
              <a:t>ACK segments do not consume  sequence numbers and are not  acknowledged.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BCFD106-E9A5-4402-A3FF-E48374491E3D}"/>
              </a:ext>
            </a:extLst>
          </p:cNvPr>
          <p:cNvSpPr/>
          <p:nvPr/>
        </p:nvSpPr>
        <p:spPr>
          <a:xfrm>
            <a:off x="689714" y="1875719"/>
            <a:ext cx="1312350" cy="512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216000" tIns="0" rIns="0" bIns="36000" rtlCol="0" anchor="ctr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rPr>
              <a:t>ote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963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7A5D08B-67C6-4858-8C1F-4EF8510E70F3}"/>
              </a:ext>
            </a:extLst>
          </p:cNvPr>
          <p:cNvGrpSpPr/>
          <p:nvPr/>
        </p:nvGrpSpPr>
        <p:grpSpPr>
          <a:xfrm>
            <a:off x="476250" y="1505603"/>
            <a:ext cx="8191500" cy="3846794"/>
            <a:chOff x="476250" y="1875719"/>
            <a:chExt cx="8191500" cy="3846794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14350" y="2687882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76250" y="5722513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14350" y="2760875"/>
              <a:ext cx="8077200" cy="2902013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In modern implementations, a  retransmission occurs if the  retransmission timer expires or three  duplicate ACK segments have arrived.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689714" y="1875719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347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7A5D08B-67C6-4858-8C1F-4EF8510E70F3}"/>
              </a:ext>
            </a:extLst>
          </p:cNvPr>
          <p:cNvGrpSpPr/>
          <p:nvPr/>
        </p:nvGrpSpPr>
        <p:grpSpPr>
          <a:xfrm>
            <a:off x="476250" y="1505603"/>
            <a:ext cx="8191500" cy="3846794"/>
            <a:chOff x="476250" y="1875719"/>
            <a:chExt cx="8191500" cy="3846794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14350" y="2687882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76250" y="5722513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14350" y="2760875"/>
              <a:ext cx="8077200" cy="2902013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In modern implementations, a  retransmission occurs if the  retransmission timer expires or three  duplicate ACK segments have arrived.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689714" y="1875719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811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5C9CF52-1E5A-4FD5-AFD9-59E024FC1421}"/>
              </a:ext>
            </a:extLst>
          </p:cNvPr>
          <p:cNvGrpSpPr/>
          <p:nvPr/>
        </p:nvGrpSpPr>
        <p:grpSpPr>
          <a:xfrm>
            <a:off x="457200" y="2250368"/>
            <a:ext cx="8229600" cy="2357263"/>
            <a:chOff x="495300" y="1832176"/>
            <a:chExt cx="8229600" cy="2357263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71500" y="264433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95300" y="418943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71500" y="2717332"/>
              <a:ext cx="8077200" cy="1424685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No retransmission timer is set for an  ACK segment.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746864" y="1832176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7330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7A5D08B-67C6-4858-8C1F-4EF8510E70F3}"/>
              </a:ext>
            </a:extLst>
          </p:cNvPr>
          <p:cNvGrpSpPr/>
          <p:nvPr/>
        </p:nvGrpSpPr>
        <p:grpSpPr>
          <a:xfrm>
            <a:off x="476250" y="1505603"/>
            <a:ext cx="8191500" cy="3846794"/>
            <a:chOff x="476250" y="1875719"/>
            <a:chExt cx="8191500" cy="3846794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14350" y="2687882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76250" y="5722513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14350" y="2760875"/>
              <a:ext cx="8077200" cy="2902013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Data may arrive out of order and be  temporarily stored by the receiving TCP,  but TCP guarantees that no out-of-order  segment is delivered to the process.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689714" y="1875719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4757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53865" y="1546072"/>
            <a:ext cx="5996825" cy="499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Normal Operation</a:t>
            </a:r>
          </a:p>
        </p:txBody>
      </p:sp>
    </p:spTree>
    <p:extLst>
      <p:ext uri="{BB962C8B-B14F-4D97-AF65-F5344CB8AC3E}">
        <p14:creationId xmlns:p14="http://schemas.microsoft.com/office/powerpoint/2010/main" val="214711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222695"/>
            <a:ext cx="9144000" cy="2419643"/>
          </a:xfrm>
          <a:custGeom>
            <a:avLst/>
            <a:gdLst>
              <a:gd name="connsiteX0" fmla="*/ 0 w 9144000"/>
              <a:gd name="connsiteY0" fmla="*/ 0 h 2419643"/>
              <a:gd name="connsiteX1" fmla="*/ 571500 w 9144000"/>
              <a:gd name="connsiteY1" fmla="*/ 0 h 2419643"/>
              <a:gd name="connsiteX2" fmla="*/ 1051560 w 9144000"/>
              <a:gd name="connsiteY2" fmla="*/ 0 h 2419643"/>
              <a:gd name="connsiteX3" fmla="*/ 1440180 w 9144000"/>
              <a:gd name="connsiteY3" fmla="*/ 0 h 2419643"/>
              <a:gd name="connsiteX4" fmla="*/ 1737360 w 9144000"/>
              <a:gd name="connsiteY4" fmla="*/ 0 h 2419643"/>
              <a:gd name="connsiteX5" fmla="*/ 2034540 w 9144000"/>
              <a:gd name="connsiteY5" fmla="*/ 0 h 2419643"/>
              <a:gd name="connsiteX6" fmla="*/ 2697480 w 9144000"/>
              <a:gd name="connsiteY6" fmla="*/ 0 h 2419643"/>
              <a:gd name="connsiteX7" fmla="*/ 3451860 w 9144000"/>
              <a:gd name="connsiteY7" fmla="*/ 0 h 2419643"/>
              <a:gd name="connsiteX8" fmla="*/ 4023360 w 9144000"/>
              <a:gd name="connsiteY8" fmla="*/ 0 h 2419643"/>
              <a:gd name="connsiteX9" fmla="*/ 4686300 w 9144000"/>
              <a:gd name="connsiteY9" fmla="*/ 0 h 2419643"/>
              <a:gd name="connsiteX10" fmla="*/ 5074920 w 9144000"/>
              <a:gd name="connsiteY10" fmla="*/ 0 h 2419643"/>
              <a:gd name="connsiteX11" fmla="*/ 5554980 w 9144000"/>
              <a:gd name="connsiteY11" fmla="*/ 0 h 2419643"/>
              <a:gd name="connsiteX12" fmla="*/ 5852160 w 9144000"/>
              <a:gd name="connsiteY12" fmla="*/ 0 h 2419643"/>
              <a:gd name="connsiteX13" fmla="*/ 6515100 w 9144000"/>
              <a:gd name="connsiteY13" fmla="*/ 0 h 2419643"/>
              <a:gd name="connsiteX14" fmla="*/ 6812280 w 9144000"/>
              <a:gd name="connsiteY14" fmla="*/ 0 h 2419643"/>
              <a:gd name="connsiteX15" fmla="*/ 7383780 w 9144000"/>
              <a:gd name="connsiteY15" fmla="*/ 0 h 2419643"/>
              <a:gd name="connsiteX16" fmla="*/ 7680960 w 9144000"/>
              <a:gd name="connsiteY16" fmla="*/ 0 h 2419643"/>
              <a:gd name="connsiteX17" fmla="*/ 8343900 w 9144000"/>
              <a:gd name="connsiteY17" fmla="*/ 0 h 2419643"/>
              <a:gd name="connsiteX18" fmla="*/ 9144000 w 9144000"/>
              <a:gd name="connsiteY18" fmla="*/ 0 h 2419643"/>
              <a:gd name="connsiteX19" fmla="*/ 9144000 w 9144000"/>
              <a:gd name="connsiteY19" fmla="*/ 483929 h 2419643"/>
              <a:gd name="connsiteX20" fmla="*/ 9144000 w 9144000"/>
              <a:gd name="connsiteY20" fmla="*/ 895268 h 2419643"/>
              <a:gd name="connsiteX21" fmla="*/ 9144000 w 9144000"/>
              <a:gd name="connsiteY21" fmla="*/ 1427589 h 2419643"/>
              <a:gd name="connsiteX22" fmla="*/ 9144000 w 9144000"/>
              <a:gd name="connsiteY22" fmla="*/ 1959911 h 2419643"/>
              <a:gd name="connsiteX23" fmla="*/ 9144000 w 9144000"/>
              <a:gd name="connsiteY23" fmla="*/ 2419643 h 2419643"/>
              <a:gd name="connsiteX24" fmla="*/ 8663940 w 9144000"/>
              <a:gd name="connsiteY24" fmla="*/ 2419643 h 2419643"/>
              <a:gd name="connsiteX25" fmla="*/ 8275320 w 9144000"/>
              <a:gd name="connsiteY25" fmla="*/ 2419643 h 2419643"/>
              <a:gd name="connsiteX26" fmla="*/ 7886700 w 9144000"/>
              <a:gd name="connsiteY26" fmla="*/ 2419643 h 2419643"/>
              <a:gd name="connsiteX27" fmla="*/ 7498080 w 9144000"/>
              <a:gd name="connsiteY27" fmla="*/ 2419643 h 2419643"/>
              <a:gd name="connsiteX28" fmla="*/ 6743700 w 9144000"/>
              <a:gd name="connsiteY28" fmla="*/ 2419643 h 2419643"/>
              <a:gd name="connsiteX29" fmla="*/ 6355080 w 9144000"/>
              <a:gd name="connsiteY29" fmla="*/ 2419643 h 2419643"/>
              <a:gd name="connsiteX30" fmla="*/ 5692140 w 9144000"/>
              <a:gd name="connsiteY30" fmla="*/ 2419643 h 2419643"/>
              <a:gd name="connsiteX31" fmla="*/ 5212080 w 9144000"/>
              <a:gd name="connsiteY31" fmla="*/ 2419643 h 2419643"/>
              <a:gd name="connsiteX32" fmla="*/ 4914900 w 9144000"/>
              <a:gd name="connsiteY32" fmla="*/ 2419643 h 2419643"/>
              <a:gd name="connsiteX33" fmla="*/ 4343400 w 9144000"/>
              <a:gd name="connsiteY33" fmla="*/ 2419643 h 2419643"/>
              <a:gd name="connsiteX34" fmla="*/ 3771900 w 9144000"/>
              <a:gd name="connsiteY34" fmla="*/ 2419643 h 2419643"/>
              <a:gd name="connsiteX35" fmla="*/ 3383280 w 9144000"/>
              <a:gd name="connsiteY35" fmla="*/ 2419643 h 2419643"/>
              <a:gd name="connsiteX36" fmla="*/ 2720340 w 9144000"/>
              <a:gd name="connsiteY36" fmla="*/ 2419643 h 2419643"/>
              <a:gd name="connsiteX37" fmla="*/ 2057400 w 9144000"/>
              <a:gd name="connsiteY37" fmla="*/ 2419643 h 2419643"/>
              <a:gd name="connsiteX38" fmla="*/ 1577340 w 9144000"/>
              <a:gd name="connsiteY38" fmla="*/ 2419643 h 2419643"/>
              <a:gd name="connsiteX39" fmla="*/ 1005840 w 9144000"/>
              <a:gd name="connsiteY39" fmla="*/ 2419643 h 2419643"/>
              <a:gd name="connsiteX40" fmla="*/ 525780 w 9144000"/>
              <a:gd name="connsiteY40" fmla="*/ 2419643 h 2419643"/>
              <a:gd name="connsiteX41" fmla="*/ 0 w 9144000"/>
              <a:gd name="connsiteY41" fmla="*/ 2419643 h 2419643"/>
              <a:gd name="connsiteX42" fmla="*/ 0 w 9144000"/>
              <a:gd name="connsiteY42" fmla="*/ 1935714 h 2419643"/>
              <a:gd name="connsiteX43" fmla="*/ 0 w 9144000"/>
              <a:gd name="connsiteY43" fmla="*/ 1451786 h 2419643"/>
              <a:gd name="connsiteX44" fmla="*/ 0 w 9144000"/>
              <a:gd name="connsiteY44" fmla="*/ 967857 h 2419643"/>
              <a:gd name="connsiteX45" fmla="*/ 0 w 9144000"/>
              <a:gd name="connsiteY45" fmla="*/ 508125 h 2419643"/>
              <a:gd name="connsiteX46" fmla="*/ 0 w 9144000"/>
              <a:gd name="connsiteY46" fmla="*/ 0 h 24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144000" h="2419643" fill="none" extrusionOk="0">
                <a:moveTo>
                  <a:pt x="0" y="0"/>
                </a:moveTo>
                <a:cubicBezTo>
                  <a:pt x="276970" y="-48598"/>
                  <a:pt x="426614" y="48141"/>
                  <a:pt x="571500" y="0"/>
                </a:cubicBezTo>
                <a:cubicBezTo>
                  <a:pt x="716386" y="-48141"/>
                  <a:pt x="849841" y="34808"/>
                  <a:pt x="1051560" y="0"/>
                </a:cubicBezTo>
                <a:cubicBezTo>
                  <a:pt x="1253279" y="-34808"/>
                  <a:pt x="1319623" y="15891"/>
                  <a:pt x="1440180" y="0"/>
                </a:cubicBezTo>
                <a:cubicBezTo>
                  <a:pt x="1560737" y="-15891"/>
                  <a:pt x="1625275" y="4090"/>
                  <a:pt x="1737360" y="0"/>
                </a:cubicBezTo>
                <a:cubicBezTo>
                  <a:pt x="1849445" y="-4090"/>
                  <a:pt x="1905717" y="24795"/>
                  <a:pt x="2034540" y="0"/>
                </a:cubicBezTo>
                <a:cubicBezTo>
                  <a:pt x="2163363" y="-24795"/>
                  <a:pt x="2408378" y="35945"/>
                  <a:pt x="2697480" y="0"/>
                </a:cubicBezTo>
                <a:cubicBezTo>
                  <a:pt x="2986582" y="-35945"/>
                  <a:pt x="3181641" y="57923"/>
                  <a:pt x="3451860" y="0"/>
                </a:cubicBezTo>
                <a:cubicBezTo>
                  <a:pt x="3722079" y="-57923"/>
                  <a:pt x="3784537" y="67772"/>
                  <a:pt x="4023360" y="0"/>
                </a:cubicBezTo>
                <a:cubicBezTo>
                  <a:pt x="4262183" y="-67772"/>
                  <a:pt x="4459571" y="43535"/>
                  <a:pt x="4686300" y="0"/>
                </a:cubicBezTo>
                <a:cubicBezTo>
                  <a:pt x="4913029" y="-43535"/>
                  <a:pt x="4986394" y="21924"/>
                  <a:pt x="5074920" y="0"/>
                </a:cubicBezTo>
                <a:cubicBezTo>
                  <a:pt x="5163446" y="-21924"/>
                  <a:pt x="5340003" y="5128"/>
                  <a:pt x="5554980" y="0"/>
                </a:cubicBezTo>
                <a:cubicBezTo>
                  <a:pt x="5769957" y="-5128"/>
                  <a:pt x="5739312" y="5988"/>
                  <a:pt x="5852160" y="0"/>
                </a:cubicBezTo>
                <a:cubicBezTo>
                  <a:pt x="5965008" y="-5988"/>
                  <a:pt x="6360549" y="74727"/>
                  <a:pt x="6515100" y="0"/>
                </a:cubicBezTo>
                <a:cubicBezTo>
                  <a:pt x="6669651" y="-74727"/>
                  <a:pt x="6672506" y="16758"/>
                  <a:pt x="6812280" y="0"/>
                </a:cubicBezTo>
                <a:cubicBezTo>
                  <a:pt x="6952054" y="-16758"/>
                  <a:pt x="7243167" y="49747"/>
                  <a:pt x="7383780" y="0"/>
                </a:cubicBezTo>
                <a:cubicBezTo>
                  <a:pt x="7524393" y="-49747"/>
                  <a:pt x="7606274" y="17941"/>
                  <a:pt x="7680960" y="0"/>
                </a:cubicBezTo>
                <a:cubicBezTo>
                  <a:pt x="7755646" y="-17941"/>
                  <a:pt x="8169858" y="77175"/>
                  <a:pt x="8343900" y="0"/>
                </a:cubicBezTo>
                <a:cubicBezTo>
                  <a:pt x="8517942" y="-77175"/>
                  <a:pt x="8754904" y="55351"/>
                  <a:pt x="9144000" y="0"/>
                </a:cubicBezTo>
                <a:cubicBezTo>
                  <a:pt x="9157674" y="194090"/>
                  <a:pt x="9104799" y="273068"/>
                  <a:pt x="9144000" y="483929"/>
                </a:cubicBezTo>
                <a:cubicBezTo>
                  <a:pt x="9183201" y="694790"/>
                  <a:pt x="9112908" y="703467"/>
                  <a:pt x="9144000" y="895268"/>
                </a:cubicBezTo>
                <a:cubicBezTo>
                  <a:pt x="9175092" y="1087069"/>
                  <a:pt x="9122252" y="1296680"/>
                  <a:pt x="9144000" y="1427589"/>
                </a:cubicBezTo>
                <a:cubicBezTo>
                  <a:pt x="9165748" y="1558498"/>
                  <a:pt x="9107041" y="1706027"/>
                  <a:pt x="9144000" y="1959911"/>
                </a:cubicBezTo>
                <a:cubicBezTo>
                  <a:pt x="9180959" y="2213795"/>
                  <a:pt x="9132399" y="2266342"/>
                  <a:pt x="9144000" y="2419643"/>
                </a:cubicBezTo>
                <a:cubicBezTo>
                  <a:pt x="8984578" y="2459685"/>
                  <a:pt x="8778115" y="2409366"/>
                  <a:pt x="8663940" y="2419643"/>
                </a:cubicBezTo>
                <a:cubicBezTo>
                  <a:pt x="8549765" y="2429920"/>
                  <a:pt x="8455916" y="2391061"/>
                  <a:pt x="8275320" y="2419643"/>
                </a:cubicBezTo>
                <a:cubicBezTo>
                  <a:pt x="8094724" y="2448225"/>
                  <a:pt x="8006486" y="2385080"/>
                  <a:pt x="7886700" y="2419643"/>
                </a:cubicBezTo>
                <a:cubicBezTo>
                  <a:pt x="7766914" y="2454206"/>
                  <a:pt x="7587588" y="2383836"/>
                  <a:pt x="7498080" y="2419643"/>
                </a:cubicBezTo>
                <a:cubicBezTo>
                  <a:pt x="7408572" y="2455450"/>
                  <a:pt x="7065331" y="2407441"/>
                  <a:pt x="6743700" y="2419643"/>
                </a:cubicBezTo>
                <a:cubicBezTo>
                  <a:pt x="6422069" y="2431845"/>
                  <a:pt x="6439896" y="2391227"/>
                  <a:pt x="6355080" y="2419643"/>
                </a:cubicBezTo>
                <a:cubicBezTo>
                  <a:pt x="6270264" y="2448059"/>
                  <a:pt x="5981287" y="2412647"/>
                  <a:pt x="5692140" y="2419643"/>
                </a:cubicBezTo>
                <a:cubicBezTo>
                  <a:pt x="5402993" y="2426639"/>
                  <a:pt x="5348183" y="2389158"/>
                  <a:pt x="5212080" y="2419643"/>
                </a:cubicBezTo>
                <a:cubicBezTo>
                  <a:pt x="5075977" y="2450128"/>
                  <a:pt x="5029121" y="2413884"/>
                  <a:pt x="4914900" y="2419643"/>
                </a:cubicBezTo>
                <a:cubicBezTo>
                  <a:pt x="4800679" y="2425402"/>
                  <a:pt x="4476247" y="2400837"/>
                  <a:pt x="4343400" y="2419643"/>
                </a:cubicBezTo>
                <a:cubicBezTo>
                  <a:pt x="4210553" y="2438449"/>
                  <a:pt x="4025895" y="2385912"/>
                  <a:pt x="3771900" y="2419643"/>
                </a:cubicBezTo>
                <a:cubicBezTo>
                  <a:pt x="3517905" y="2453374"/>
                  <a:pt x="3563660" y="2399254"/>
                  <a:pt x="3383280" y="2419643"/>
                </a:cubicBezTo>
                <a:cubicBezTo>
                  <a:pt x="3202900" y="2440032"/>
                  <a:pt x="3045021" y="2348733"/>
                  <a:pt x="2720340" y="2419643"/>
                </a:cubicBezTo>
                <a:cubicBezTo>
                  <a:pt x="2395659" y="2490553"/>
                  <a:pt x="2336875" y="2358694"/>
                  <a:pt x="2057400" y="2419643"/>
                </a:cubicBezTo>
                <a:cubicBezTo>
                  <a:pt x="1777925" y="2480592"/>
                  <a:pt x="1765150" y="2414336"/>
                  <a:pt x="1577340" y="2419643"/>
                </a:cubicBezTo>
                <a:cubicBezTo>
                  <a:pt x="1389530" y="2424950"/>
                  <a:pt x="1134940" y="2403725"/>
                  <a:pt x="1005840" y="2419643"/>
                </a:cubicBezTo>
                <a:cubicBezTo>
                  <a:pt x="876740" y="2435561"/>
                  <a:pt x="643995" y="2378407"/>
                  <a:pt x="525780" y="2419643"/>
                </a:cubicBezTo>
                <a:cubicBezTo>
                  <a:pt x="407565" y="2460879"/>
                  <a:pt x="243286" y="2399572"/>
                  <a:pt x="0" y="2419643"/>
                </a:cubicBezTo>
                <a:cubicBezTo>
                  <a:pt x="-12819" y="2190200"/>
                  <a:pt x="32526" y="2155993"/>
                  <a:pt x="0" y="1935714"/>
                </a:cubicBezTo>
                <a:cubicBezTo>
                  <a:pt x="-32526" y="1715435"/>
                  <a:pt x="52429" y="1658661"/>
                  <a:pt x="0" y="1451786"/>
                </a:cubicBezTo>
                <a:cubicBezTo>
                  <a:pt x="-52429" y="1244911"/>
                  <a:pt x="46515" y="1199158"/>
                  <a:pt x="0" y="967857"/>
                </a:cubicBezTo>
                <a:cubicBezTo>
                  <a:pt x="-46515" y="736556"/>
                  <a:pt x="39352" y="664687"/>
                  <a:pt x="0" y="508125"/>
                </a:cubicBezTo>
                <a:cubicBezTo>
                  <a:pt x="-39352" y="351563"/>
                  <a:pt x="16747" y="231756"/>
                  <a:pt x="0" y="0"/>
                </a:cubicBezTo>
                <a:close/>
              </a:path>
              <a:path w="9144000" h="2419643" stroke="0" extrusionOk="0">
                <a:moveTo>
                  <a:pt x="0" y="0"/>
                </a:moveTo>
                <a:cubicBezTo>
                  <a:pt x="79498" y="-273"/>
                  <a:pt x="268787" y="7697"/>
                  <a:pt x="388620" y="0"/>
                </a:cubicBezTo>
                <a:cubicBezTo>
                  <a:pt x="508453" y="-7697"/>
                  <a:pt x="652521" y="34371"/>
                  <a:pt x="868680" y="0"/>
                </a:cubicBezTo>
                <a:cubicBezTo>
                  <a:pt x="1084839" y="-34371"/>
                  <a:pt x="1455400" y="65896"/>
                  <a:pt x="1623060" y="0"/>
                </a:cubicBezTo>
                <a:cubicBezTo>
                  <a:pt x="1790720" y="-65896"/>
                  <a:pt x="1915027" y="60971"/>
                  <a:pt x="2194560" y="0"/>
                </a:cubicBezTo>
                <a:cubicBezTo>
                  <a:pt x="2474093" y="-60971"/>
                  <a:pt x="2440152" y="25823"/>
                  <a:pt x="2583180" y="0"/>
                </a:cubicBezTo>
                <a:cubicBezTo>
                  <a:pt x="2726208" y="-25823"/>
                  <a:pt x="3181527" y="27290"/>
                  <a:pt x="3337560" y="0"/>
                </a:cubicBezTo>
                <a:cubicBezTo>
                  <a:pt x="3493593" y="-27290"/>
                  <a:pt x="3692504" y="37997"/>
                  <a:pt x="3909060" y="0"/>
                </a:cubicBezTo>
                <a:cubicBezTo>
                  <a:pt x="4125616" y="-37997"/>
                  <a:pt x="4060638" y="9342"/>
                  <a:pt x="4206240" y="0"/>
                </a:cubicBezTo>
                <a:cubicBezTo>
                  <a:pt x="4351842" y="-9342"/>
                  <a:pt x="4613852" y="61743"/>
                  <a:pt x="4960620" y="0"/>
                </a:cubicBezTo>
                <a:cubicBezTo>
                  <a:pt x="5307388" y="-61743"/>
                  <a:pt x="5303804" y="65876"/>
                  <a:pt x="5623560" y="0"/>
                </a:cubicBezTo>
                <a:cubicBezTo>
                  <a:pt x="5943316" y="-65876"/>
                  <a:pt x="5964304" y="50053"/>
                  <a:pt x="6103620" y="0"/>
                </a:cubicBezTo>
                <a:cubicBezTo>
                  <a:pt x="6242936" y="-50053"/>
                  <a:pt x="6576674" y="34868"/>
                  <a:pt x="6766560" y="0"/>
                </a:cubicBezTo>
                <a:cubicBezTo>
                  <a:pt x="6956446" y="-34868"/>
                  <a:pt x="7204474" y="20494"/>
                  <a:pt x="7338060" y="0"/>
                </a:cubicBezTo>
                <a:cubicBezTo>
                  <a:pt x="7471646" y="-20494"/>
                  <a:pt x="7704223" y="24903"/>
                  <a:pt x="7909560" y="0"/>
                </a:cubicBezTo>
                <a:cubicBezTo>
                  <a:pt x="8114897" y="-24903"/>
                  <a:pt x="8282089" y="59633"/>
                  <a:pt x="8481060" y="0"/>
                </a:cubicBezTo>
                <a:cubicBezTo>
                  <a:pt x="8680031" y="-59633"/>
                  <a:pt x="8933062" y="53825"/>
                  <a:pt x="9144000" y="0"/>
                </a:cubicBezTo>
                <a:cubicBezTo>
                  <a:pt x="9146853" y="246467"/>
                  <a:pt x="9109310" y="331158"/>
                  <a:pt x="9144000" y="532321"/>
                </a:cubicBezTo>
                <a:cubicBezTo>
                  <a:pt x="9178690" y="733484"/>
                  <a:pt x="9123840" y="794854"/>
                  <a:pt x="9144000" y="943661"/>
                </a:cubicBezTo>
                <a:cubicBezTo>
                  <a:pt x="9164160" y="1092468"/>
                  <a:pt x="9092226" y="1324419"/>
                  <a:pt x="9144000" y="1451786"/>
                </a:cubicBezTo>
                <a:cubicBezTo>
                  <a:pt x="9195774" y="1579153"/>
                  <a:pt x="9125647" y="1820358"/>
                  <a:pt x="9144000" y="1959911"/>
                </a:cubicBezTo>
                <a:cubicBezTo>
                  <a:pt x="9162353" y="2099464"/>
                  <a:pt x="9139173" y="2249545"/>
                  <a:pt x="9144000" y="2419643"/>
                </a:cubicBezTo>
                <a:cubicBezTo>
                  <a:pt x="9057217" y="2442435"/>
                  <a:pt x="8946983" y="2401180"/>
                  <a:pt x="8846820" y="2419643"/>
                </a:cubicBezTo>
                <a:cubicBezTo>
                  <a:pt x="8746657" y="2438106"/>
                  <a:pt x="8438632" y="2363957"/>
                  <a:pt x="8275320" y="2419643"/>
                </a:cubicBezTo>
                <a:cubicBezTo>
                  <a:pt x="8112008" y="2475329"/>
                  <a:pt x="7932737" y="2375685"/>
                  <a:pt x="7612380" y="2419643"/>
                </a:cubicBezTo>
                <a:cubicBezTo>
                  <a:pt x="7292023" y="2463601"/>
                  <a:pt x="7363223" y="2414968"/>
                  <a:pt x="7132320" y="2419643"/>
                </a:cubicBezTo>
                <a:cubicBezTo>
                  <a:pt x="6901417" y="2424318"/>
                  <a:pt x="6859177" y="2384549"/>
                  <a:pt x="6652260" y="2419643"/>
                </a:cubicBezTo>
                <a:cubicBezTo>
                  <a:pt x="6445343" y="2454737"/>
                  <a:pt x="6435213" y="2380105"/>
                  <a:pt x="6263640" y="2419643"/>
                </a:cubicBezTo>
                <a:cubicBezTo>
                  <a:pt x="6092067" y="2459181"/>
                  <a:pt x="5907396" y="2363978"/>
                  <a:pt x="5783580" y="2419643"/>
                </a:cubicBezTo>
                <a:cubicBezTo>
                  <a:pt x="5659764" y="2475308"/>
                  <a:pt x="5244914" y="2335520"/>
                  <a:pt x="5029200" y="2419643"/>
                </a:cubicBezTo>
                <a:cubicBezTo>
                  <a:pt x="4813486" y="2503766"/>
                  <a:pt x="4684297" y="2379850"/>
                  <a:pt x="4549140" y="2419643"/>
                </a:cubicBezTo>
                <a:cubicBezTo>
                  <a:pt x="4413983" y="2459436"/>
                  <a:pt x="4225496" y="2352685"/>
                  <a:pt x="3977640" y="2419643"/>
                </a:cubicBezTo>
                <a:cubicBezTo>
                  <a:pt x="3729784" y="2486601"/>
                  <a:pt x="3639830" y="2387810"/>
                  <a:pt x="3314700" y="2419643"/>
                </a:cubicBezTo>
                <a:cubicBezTo>
                  <a:pt x="2989570" y="2451476"/>
                  <a:pt x="3016406" y="2360058"/>
                  <a:pt x="2743200" y="2419643"/>
                </a:cubicBezTo>
                <a:cubicBezTo>
                  <a:pt x="2469994" y="2479228"/>
                  <a:pt x="2525959" y="2391159"/>
                  <a:pt x="2446020" y="2419643"/>
                </a:cubicBezTo>
                <a:cubicBezTo>
                  <a:pt x="2366081" y="2448127"/>
                  <a:pt x="2194294" y="2417378"/>
                  <a:pt x="2057400" y="2419643"/>
                </a:cubicBezTo>
                <a:cubicBezTo>
                  <a:pt x="1920506" y="2421908"/>
                  <a:pt x="1587919" y="2356710"/>
                  <a:pt x="1303020" y="2419643"/>
                </a:cubicBezTo>
                <a:cubicBezTo>
                  <a:pt x="1018121" y="2482576"/>
                  <a:pt x="1013178" y="2383284"/>
                  <a:pt x="822960" y="2419643"/>
                </a:cubicBezTo>
                <a:cubicBezTo>
                  <a:pt x="632742" y="2456002"/>
                  <a:pt x="399120" y="2405616"/>
                  <a:pt x="0" y="2419643"/>
                </a:cubicBezTo>
                <a:cubicBezTo>
                  <a:pt x="-12678" y="2250946"/>
                  <a:pt x="13960" y="2153228"/>
                  <a:pt x="0" y="1984107"/>
                </a:cubicBezTo>
                <a:cubicBezTo>
                  <a:pt x="-13960" y="1814986"/>
                  <a:pt x="12591" y="1581575"/>
                  <a:pt x="0" y="1451786"/>
                </a:cubicBezTo>
                <a:cubicBezTo>
                  <a:pt x="-12591" y="1321997"/>
                  <a:pt x="34987" y="1043889"/>
                  <a:pt x="0" y="919464"/>
                </a:cubicBezTo>
                <a:cubicBezTo>
                  <a:pt x="-34987" y="795039"/>
                  <a:pt x="62593" y="296573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89160603">
                  <ask:type>
                    <ask:lineSketchScribbl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FTP can use port 21 with either UDP or TCP.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SNMP uses two port numbers (161 and 162), each for a different purpose</a:t>
            </a:r>
          </a:p>
        </p:txBody>
      </p:sp>
    </p:spTree>
    <p:extLst>
      <p:ext uri="{BB962C8B-B14F-4D97-AF65-F5344CB8AC3E}">
        <p14:creationId xmlns:p14="http://schemas.microsoft.com/office/powerpoint/2010/main" val="6125080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95831" y="1588854"/>
            <a:ext cx="7461550" cy="4950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Lost Segment</a:t>
            </a:r>
          </a:p>
        </p:txBody>
      </p:sp>
    </p:spTree>
    <p:extLst>
      <p:ext uri="{BB962C8B-B14F-4D97-AF65-F5344CB8AC3E}">
        <p14:creationId xmlns:p14="http://schemas.microsoft.com/office/powerpoint/2010/main" val="378992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5C9CF52-1E5A-4FD5-AFD9-59E024FC1421}"/>
              </a:ext>
            </a:extLst>
          </p:cNvPr>
          <p:cNvGrpSpPr/>
          <p:nvPr/>
        </p:nvGrpSpPr>
        <p:grpSpPr>
          <a:xfrm>
            <a:off x="457200" y="2250368"/>
            <a:ext cx="8229600" cy="2357263"/>
            <a:chOff x="495300" y="1832176"/>
            <a:chExt cx="8229600" cy="2357263"/>
          </a:xfrm>
        </p:grpSpPr>
        <p:sp>
          <p:nvSpPr>
            <p:cNvPr id="2" name="object 7">
              <a:extLst>
                <a:ext uri="{FF2B5EF4-FFF2-40B4-BE49-F238E27FC236}">
                  <a16:creationId xmlns:a16="http://schemas.microsoft.com/office/drawing/2014/main" id="{208E3C5D-4BC2-41BA-A6F8-9DA3FE725A62}"/>
                </a:ext>
              </a:extLst>
            </p:cNvPr>
            <p:cNvSpPr/>
            <p:nvPr/>
          </p:nvSpPr>
          <p:spPr>
            <a:xfrm>
              <a:off x="571500" y="264433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665DA0FE-DD8C-44AD-8E8B-EF3607A02EA9}"/>
                </a:ext>
              </a:extLst>
            </p:cNvPr>
            <p:cNvSpPr/>
            <p:nvPr/>
          </p:nvSpPr>
          <p:spPr>
            <a:xfrm>
              <a:off x="495300" y="418943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BF99EAAF-FFA9-464E-B6DF-F29949B57F10}"/>
                </a:ext>
              </a:extLst>
            </p:cNvPr>
            <p:cNvSpPr txBox="1"/>
            <p:nvPr/>
          </p:nvSpPr>
          <p:spPr>
            <a:xfrm>
              <a:off x="571500" y="2717332"/>
              <a:ext cx="8077200" cy="1424685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241300" marR="242570" lvl="0" indent="-5080" algn="ctr">
                <a:lnSpc>
                  <a:spcPct val="150000"/>
                </a:lnSpc>
                <a:spcBef>
                  <a:spcPts val="370"/>
                </a:spcBef>
              </a:pPr>
              <a:r>
                <a:rPr lang="en-US" sz="3200" spc="-5" dirty="0">
                  <a:solidFill>
                    <a:prstClr val="white"/>
                  </a:solidFill>
                  <a:latin typeface="Bahnschrift" panose="020B0502040204020203" pitchFamily="34" charset="0"/>
                  <a:cs typeface="Liberation Sans"/>
                </a:rPr>
                <a:t>The receiver TCP delivers only ordered  data to the process.</a:t>
              </a:r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CFD106-E9A5-4402-A3FF-E48374491E3D}"/>
                </a:ext>
              </a:extLst>
            </p:cNvPr>
            <p:cNvSpPr/>
            <p:nvPr/>
          </p:nvSpPr>
          <p:spPr>
            <a:xfrm>
              <a:off x="746864" y="1832176"/>
              <a:ext cx="1312350" cy="512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216000" tIns="0" rIns="0" bIns="36000" rtlCol="0" anchor="ctr" anchorCtr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N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/>
                  <a:ea typeface="+mn-ea"/>
                  <a:cs typeface="+mn-cs"/>
                </a:rPr>
                <a:t>ote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215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63658" y="1473971"/>
            <a:ext cx="6216684" cy="5086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effectLst/>
                <a:latin typeface="Bahnschrift SemiBold" panose="020B0502040204020203" pitchFamily="34" charset="0"/>
                <a:cs typeface="Times New Roman"/>
              </a:rPr>
              <a:t>Fast Retransmission</a:t>
            </a:r>
          </a:p>
        </p:txBody>
      </p:sp>
    </p:spTree>
    <p:extLst>
      <p:ext uri="{BB962C8B-B14F-4D97-AF65-F5344CB8AC3E}">
        <p14:creationId xmlns:p14="http://schemas.microsoft.com/office/powerpoint/2010/main" val="22090389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77" y="2738120"/>
            <a:ext cx="8654246" cy="1381760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UDP packets, called user datagrams, have a fixed-size header of 8 bytes.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effectLst/>
                <a:cs typeface="Times New Roman"/>
              </a:rPr>
              <a:t>User Datagram</a:t>
            </a:r>
          </a:p>
        </p:txBody>
      </p:sp>
    </p:spTree>
    <p:extLst>
      <p:ext uri="{BB962C8B-B14F-4D97-AF65-F5344CB8AC3E}">
        <p14:creationId xmlns:p14="http://schemas.microsoft.com/office/powerpoint/2010/main" val="261768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712200" cy="6426200"/>
            <a:chOff x="0" y="0"/>
            <a:chExt cx="8712200" cy="6426200"/>
          </a:xfrm>
        </p:grpSpPr>
        <p:sp>
          <p:nvSpPr>
            <p:cNvPr id="3" name="object 3"/>
            <p:cNvSpPr/>
            <p:nvPr/>
          </p:nvSpPr>
          <p:spPr>
            <a:xfrm>
              <a:off x="381000" y="400050"/>
              <a:ext cx="8305800" cy="6000750"/>
            </a:xfrm>
            <a:custGeom>
              <a:avLst/>
              <a:gdLst/>
              <a:ahLst/>
              <a:cxnLst/>
              <a:rect l="l" t="t" r="r" b="b"/>
              <a:pathLst>
                <a:path w="8305800" h="6000750">
                  <a:moveTo>
                    <a:pt x="822960" y="0"/>
                  </a:moveTo>
                  <a:lnTo>
                    <a:pt x="778891" y="1555"/>
                  </a:lnTo>
                  <a:lnTo>
                    <a:pt x="734935" y="6148"/>
                  </a:lnTo>
                  <a:lnTo>
                    <a:pt x="691204" y="13664"/>
                  </a:lnTo>
                  <a:lnTo>
                    <a:pt x="647811" y="23993"/>
                  </a:lnTo>
                  <a:lnTo>
                    <a:pt x="604867" y="37020"/>
                  </a:lnTo>
                  <a:lnTo>
                    <a:pt x="562485" y="52634"/>
                  </a:lnTo>
                  <a:lnTo>
                    <a:pt x="520779" y="70723"/>
                  </a:lnTo>
                  <a:lnTo>
                    <a:pt x="479860" y="91173"/>
                  </a:lnTo>
                  <a:lnTo>
                    <a:pt x="439840" y="113873"/>
                  </a:lnTo>
                  <a:lnTo>
                    <a:pt x="400833" y="138709"/>
                  </a:lnTo>
                  <a:lnTo>
                    <a:pt x="362950" y="165570"/>
                  </a:lnTo>
                  <a:lnTo>
                    <a:pt x="326304" y="194343"/>
                  </a:lnTo>
                  <a:lnTo>
                    <a:pt x="291008" y="224915"/>
                  </a:lnTo>
                  <a:lnTo>
                    <a:pt x="257174" y="257174"/>
                  </a:lnTo>
                  <a:lnTo>
                    <a:pt x="224915" y="291008"/>
                  </a:lnTo>
                  <a:lnTo>
                    <a:pt x="194343" y="326304"/>
                  </a:lnTo>
                  <a:lnTo>
                    <a:pt x="165570" y="362950"/>
                  </a:lnTo>
                  <a:lnTo>
                    <a:pt x="138709" y="400833"/>
                  </a:lnTo>
                  <a:lnTo>
                    <a:pt x="113873" y="439840"/>
                  </a:lnTo>
                  <a:lnTo>
                    <a:pt x="91173" y="479860"/>
                  </a:lnTo>
                  <a:lnTo>
                    <a:pt x="70723" y="520779"/>
                  </a:lnTo>
                  <a:lnTo>
                    <a:pt x="52634" y="562485"/>
                  </a:lnTo>
                  <a:lnTo>
                    <a:pt x="37020" y="604867"/>
                  </a:lnTo>
                  <a:lnTo>
                    <a:pt x="23993" y="647811"/>
                  </a:lnTo>
                  <a:lnTo>
                    <a:pt x="13664" y="691204"/>
                  </a:lnTo>
                  <a:lnTo>
                    <a:pt x="6148" y="734935"/>
                  </a:lnTo>
                  <a:lnTo>
                    <a:pt x="1555" y="778891"/>
                  </a:lnTo>
                  <a:lnTo>
                    <a:pt x="0" y="822960"/>
                  </a:lnTo>
                  <a:lnTo>
                    <a:pt x="0" y="5176520"/>
                  </a:lnTo>
                  <a:lnTo>
                    <a:pt x="1555" y="5220593"/>
                  </a:lnTo>
                  <a:lnTo>
                    <a:pt x="6148" y="5264562"/>
                  </a:lnTo>
                  <a:lnTo>
                    <a:pt x="13664" y="5308315"/>
                  </a:lnTo>
                  <a:lnTo>
                    <a:pt x="23993" y="5351739"/>
                  </a:lnTo>
                  <a:lnTo>
                    <a:pt x="37020" y="5394719"/>
                  </a:lnTo>
                  <a:lnTo>
                    <a:pt x="52634" y="5437143"/>
                  </a:lnTo>
                  <a:lnTo>
                    <a:pt x="70723" y="5478899"/>
                  </a:lnTo>
                  <a:lnTo>
                    <a:pt x="91173" y="5519871"/>
                  </a:lnTo>
                  <a:lnTo>
                    <a:pt x="113873" y="5559948"/>
                  </a:lnTo>
                  <a:lnTo>
                    <a:pt x="138709" y="5599017"/>
                  </a:lnTo>
                  <a:lnTo>
                    <a:pt x="165570" y="5636963"/>
                  </a:lnTo>
                  <a:lnTo>
                    <a:pt x="194343" y="5673675"/>
                  </a:lnTo>
                  <a:lnTo>
                    <a:pt x="224915" y="5709038"/>
                  </a:lnTo>
                  <a:lnTo>
                    <a:pt x="257174" y="5742940"/>
                  </a:lnTo>
                  <a:lnTo>
                    <a:pt x="291008" y="5775267"/>
                  </a:lnTo>
                  <a:lnTo>
                    <a:pt x="326304" y="5805906"/>
                  </a:lnTo>
                  <a:lnTo>
                    <a:pt x="362950" y="5834745"/>
                  </a:lnTo>
                  <a:lnTo>
                    <a:pt x="400833" y="5861670"/>
                  </a:lnTo>
                  <a:lnTo>
                    <a:pt x="439840" y="5886567"/>
                  </a:lnTo>
                  <a:lnTo>
                    <a:pt x="479860" y="5909324"/>
                  </a:lnTo>
                  <a:lnTo>
                    <a:pt x="520779" y="5929828"/>
                  </a:lnTo>
                  <a:lnTo>
                    <a:pt x="562485" y="5947965"/>
                  </a:lnTo>
                  <a:lnTo>
                    <a:pt x="604867" y="5963622"/>
                  </a:lnTo>
                  <a:lnTo>
                    <a:pt x="647811" y="5976686"/>
                  </a:lnTo>
                  <a:lnTo>
                    <a:pt x="691204" y="5987044"/>
                  </a:lnTo>
                  <a:lnTo>
                    <a:pt x="734935" y="5994583"/>
                  </a:lnTo>
                  <a:lnTo>
                    <a:pt x="778891" y="5999189"/>
                  </a:lnTo>
                  <a:lnTo>
                    <a:pt x="822960" y="6000750"/>
                  </a:lnTo>
                  <a:lnTo>
                    <a:pt x="7481570" y="6000750"/>
                  </a:lnTo>
                  <a:lnTo>
                    <a:pt x="7525769" y="5999189"/>
                  </a:lnTo>
                  <a:lnTo>
                    <a:pt x="7569847" y="5994583"/>
                  </a:lnTo>
                  <a:lnTo>
                    <a:pt x="7613691" y="5987044"/>
                  </a:lnTo>
                  <a:lnTo>
                    <a:pt x="7657189" y="5976686"/>
                  </a:lnTo>
                  <a:lnTo>
                    <a:pt x="7700228" y="5963622"/>
                  </a:lnTo>
                  <a:lnTo>
                    <a:pt x="7742698" y="5947965"/>
                  </a:lnTo>
                  <a:lnTo>
                    <a:pt x="7784484" y="5929828"/>
                  </a:lnTo>
                  <a:lnTo>
                    <a:pt x="7825477" y="5909324"/>
                  </a:lnTo>
                  <a:lnTo>
                    <a:pt x="7865562" y="5886567"/>
                  </a:lnTo>
                  <a:lnTo>
                    <a:pt x="7904629" y="5861670"/>
                  </a:lnTo>
                  <a:lnTo>
                    <a:pt x="7942565" y="5834745"/>
                  </a:lnTo>
                  <a:lnTo>
                    <a:pt x="7979258" y="5805906"/>
                  </a:lnTo>
                  <a:lnTo>
                    <a:pt x="8014595" y="5775267"/>
                  </a:lnTo>
                  <a:lnTo>
                    <a:pt x="8048466" y="5742940"/>
                  </a:lnTo>
                  <a:lnTo>
                    <a:pt x="8080757" y="5709038"/>
                  </a:lnTo>
                  <a:lnTo>
                    <a:pt x="8111356" y="5673675"/>
                  </a:lnTo>
                  <a:lnTo>
                    <a:pt x="8140152" y="5636963"/>
                  </a:lnTo>
                  <a:lnTo>
                    <a:pt x="8167032" y="5599017"/>
                  </a:lnTo>
                  <a:lnTo>
                    <a:pt x="8191884" y="5559948"/>
                  </a:lnTo>
                  <a:lnTo>
                    <a:pt x="8214596" y="5519871"/>
                  </a:lnTo>
                  <a:lnTo>
                    <a:pt x="8235057" y="5478899"/>
                  </a:lnTo>
                  <a:lnTo>
                    <a:pt x="8253152" y="5437143"/>
                  </a:lnTo>
                  <a:lnTo>
                    <a:pt x="8268772" y="5394719"/>
                  </a:lnTo>
                  <a:lnTo>
                    <a:pt x="8281803" y="5351739"/>
                  </a:lnTo>
                  <a:lnTo>
                    <a:pt x="8292133" y="5308315"/>
                  </a:lnTo>
                  <a:lnTo>
                    <a:pt x="8299651" y="5264562"/>
                  </a:lnTo>
                  <a:lnTo>
                    <a:pt x="8304244" y="5220593"/>
                  </a:lnTo>
                  <a:lnTo>
                    <a:pt x="8305800" y="5176520"/>
                  </a:lnTo>
                  <a:lnTo>
                    <a:pt x="8305800" y="822960"/>
                  </a:lnTo>
                  <a:lnTo>
                    <a:pt x="8304244" y="778891"/>
                  </a:lnTo>
                  <a:lnTo>
                    <a:pt x="8299651" y="734935"/>
                  </a:lnTo>
                  <a:lnTo>
                    <a:pt x="8292133" y="691204"/>
                  </a:lnTo>
                  <a:lnTo>
                    <a:pt x="8281803" y="647811"/>
                  </a:lnTo>
                  <a:lnTo>
                    <a:pt x="8268772" y="604867"/>
                  </a:lnTo>
                  <a:lnTo>
                    <a:pt x="8253152" y="562485"/>
                  </a:lnTo>
                  <a:lnTo>
                    <a:pt x="8235057" y="520779"/>
                  </a:lnTo>
                  <a:lnTo>
                    <a:pt x="8214596" y="479860"/>
                  </a:lnTo>
                  <a:lnTo>
                    <a:pt x="8191884" y="439840"/>
                  </a:lnTo>
                  <a:lnTo>
                    <a:pt x="8167032" y="400833"/>
                  </a:lnTo>
                  <a:lnTo>
                    <a:pt x="8140152" y="362950"/>
                  </a:lnTo>
                  <a:lnTo>
                    <a:pt x="8111356" y="326304"/>
                  </a:lnTo>
                  <a:lnTo>
                    <a:pt x="8080757" y="291008"/>
                  </a:lnTo>
                  <a:lnTo>
                    <a:pt x="8048466" y="257175"/>
                  </a:lnTo>
                  <a:lnTo>
                    <a:pt x="8014595" y="224915"/>
                  </a:lnTo>
                  <a:lnTo>
                    <a:pt x="7979258" y="194343"/>
                  </a:lnTo>
                  <a:lnTo>
                    <a:pt x="7942565" y="165570"/>
                  </a:lnTo>
                  <a:lnTo>
                    <a:pt x="7904629" y="138709"/>
                  </a:lnTo>
                  <a:lnTo>
                    <a:pt x="7865562" y="113873"/>
                  </a:lnTo>
                  <a:lnTo>
                    <a:pt x="7825477" y="91173"/>
                  </a:lnTo>
                  <a:lnTo>
                    <a:pt x="7784484" y="70723"/>
                  </a:lnTo>
                  <a:lnTo>
                    <a:pt x="7742698" y="52634"/>
                  </a:lnTo>
                  <a:lnTo>
                    <a:pt x="7700228" y="37020"/>
                  </a:lnTo>
                  <a:lnTo>
                    <a:pt x="7657189" y="23993"/>
                  </a:lnTo>
                  <a:lnTo>
                    <a:pt x="7613691" y="13664"/>
                  </a:lnTo>
                  <a:lnTo>
                    <a:pt x="7569847" y="6148"/>
                  </a:lnTo>
                  <a:lnTo>
                    <a:pt x="7525769" y="1555"/>
                  </a:lnTo>
                  <a:lnTo>
                    <a:pt x="7481570" y="0"/>
                  </a:lnTo>
                  <a:lnTo>
                    <a:pt x="822960" y="0"/>
                  </a:lnTo>
                  <a:close/>
                </a:path>
                <a:path w="8305800" h="6000750">
                  <a:moveTo>
                    <a:pt x="0" y="0"/>
                  </a:moveTo>
                  <a:lnTo>
                    <a:pt x="0" y="0"/>
                  </a:lnTo>
                </a:path>
                <a:path w="8305800" h="6000750">
                  <a:moveTo>
                    <a:pt x="8305800" y="6000750"/>
                  </a:moveTo>
                  <a:lnTo>
                    <a:pt x="8305800" y="6000750"/>
                  </a:lnTo>
                </a:path>
              </a:pathLst>
            </a:custGeom>
            <a:ln w="50676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34400" cy="1280160"/>
            </a:xfrm>
            <a:custGeom>
              <a:avLst/>
              <a:gdLst/>
              <a:ahLst/>
              <a:cxnLst/>
              <a:rect l="l" t="t" r="r" b="b"/>
              <a:pathLst>
                <a:path w="8534400" h="1280160">
                  <a:moveTo>
                    <a:pt x="7894320" y="0"/>
                  </a:moveTo>
                  <a:lnTo>
                    <a:pt x="0" y="0"/>
                  </a:lnTo>
                  <a:lnTo>
                    <a:pt x="0" y="1280160"/>
                  </a:lnTo>
                  <a:lnTo>
                    <a:pt x="7894320" y="1280160"/>
                  </a:lnTo>
                  <a:lnTo>
                    <a:pt x="7926070" y="1278889"/>
                  </a:lnTo>
                  <a:lnTo>
                    <a:pt x="7990840" y="1272539"/>
                  </a:lnTo>
                  <a:lnTo>
                    <a:pt x="8054340" y="1259839"/>
                  </a:lnTo>
                  <a:lnTo>
                    <a:pt x="8116570" y="1240789"/>
                  </a:lnTo>
                  <a:lnTo>
                    <a:pt x="8176259" y="1214120"/>
                  </a:lnTo>
                  <a:lnTo>
                    <a:pt x="8232140" y="1183639"/>
                  </a:lnTo>
                  <a:lnTo>
                    <a:pt x="8285480" y="1146810"/>
                  </a:lnTo>
                  <a:lnTo>
                    <a:pt x="8335009" y="1103629"/>
                  </a:lnTo>
                  <a:lnTo>
                    <a:pt x="8379459" y="1056639"/>
                  </a:lnTo>
                  <a:lnTo>
                    <a:pt x="8418830" y="1005839"/>
                  </a:lnTo>
                  <a:lnTo>
                    <a:pt x="8453120" y="951229"/>
                  </a:lnTo>
                  <a:lnTo>
                    <a:pt x="8482330" y="892810"/>
                  </a:lnTo>
                  <a:lnTo>
                    <a:pt x="8505190" y="831850"/>
                  </a:lnTo>
                  <a:lnTo>
                    <a:pt x="8520430" y="768350"/>
                  </a:lnTo>
                  <a:lnTo>
                    <a:pt x="8530590" y="704850"/>
                  </a:lnTo>
                  <a:lnTo>
                    <a:pt x="8534400" y="640079"/>
                  </a:lnTo>
                  <a:lnTo>
                    <a:pt x="8533130" y="607060"/>
                  </a:lnTo>
                  <a:lnTo>
                    <a:pt x="8526780" y="543560"/>
                  </a:lnTo>
                  <a:lnTo>
                    <a:pt x="8505190" y="448310"/>
                  </a:lnTo>
                  <a:lnTo>
                    <a:pt x="8482330" y="387350"/>
                  </a:lnTo>
                  <a:lnTo>
                    <a:pt x="8453120" y="328929"/>
                  </a:lnTo>
                  <a:lnTo>
                    <a:pt x="8418830" y="274320"/>
                  </a:lnTo>
                  <a:lnTo>
                    <a:pt x="8379459" y="223520"/>
                  </a:lnTo>
                  <a:lnTo>
                    <a:pt x="8335009" y="176529"/>
                  </a:lnTo>
                  <a:lnTo>
                    <a:pt x="8285480" y="133350"/>
                  </a:lnTo>
                  <a:lnTo>
                    <a:pt x="8232140" y="96520"/>
                  </a:lnTo>
                  <a:lnTo>
                    <a:pt x="8176259" y="66040"/>
                  </a:lnTo>
                  <a:lnTo>
                    <a:pt x="8116570" y="39370"/>
                  </a:lnTo>
                  <a:lnTo>
                    <a:pt x="8054340" y="20320"/>
                  </a:lnTo>
                  <a:lnTo>
                    <a:pt x="7990840" y="7620"/>
                  </a:lnTo>
                  <a:lnTo>
                    <a:pt x="7926070" y="1270"/>
                  </a:lnTo>
                  <a:lnTo>
                    <a:pt x="78943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20139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0869" y="1405890"/>
            <a:ext cx="6245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1860" algn="l"/>
                <a:tab pos="1386205" algn="l"/>
                <a:tab pos="2470150" algn="l"/>
                <a:tab pos="3249930" algn="l"/>
                <a:tab pos="3725545" algn="l"/>
                <a:tab pos="4428490" algn="l"/>
                <a:tab pos="504317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B</a:t>
            </a:r>
            <a:r>
              <a:rPr sz="2000" b="1" i="1" dirty="0">
                <a:latin typeface="Times New Roman"/>
                <a:cs typeface="Times New Roman"/>
              </a:rPr>
              <a:t>ef</a:t>
            </a:r>
            <a:r>
              <a:rPr sz="2000" b="1" i="1" spc="5" dirty="0">
                <a:latin typeface="Times New Roman"/>
                <a:cs typeface="Times New Roman"/>
              </a:rPr>
              <a:t>o</a:t>
            </a:r>
            <a:r>
              <a:rPr sz="2000" b="1" i="1" spc="-5" dirty="0">
                <a:latin typeface="Times New Roman"/>
                <a:cs typeface="Times New Roman"/>
              </a:rPr>
              <a:t>r</a:t>
            </a:r>
            <a:r>
              <a:rPr sz="2000" b="1" i="1" dirty="0">
                <a:latin typeface="Times New Roman"/>
                <a:cs typeface="Times New Roman"/>
              </a:rPr>
              <a:t>e	</a:t>
            </a:r>
            <a:r>
              <a:rPr sz="2000" b="1" i="1" spc="-5" dirty="0">
                <a:latin typeface="Times New Roman"/>
                <a:cs typeface="Times New Roman"/>
              </a:rPr>
              <a:t>w</a:t>
            </a:r>
            <a:r>
              <a:rPr sz="2000" b="1" i="1" dirty="0">
                <a:latin typeface="Times New Roman"/>
                <a:cs typeface="Times New Roman"/>
              </a:rPr>
              <a:t>e	ex</a:t>
            </a:r>
            <a:r>
              <a:rPr sz="2000" b="1" i="1" spc="5" dirty="0">
                <a:latin typeface="Times New Roman"/>
                <a:cs typeface="Times New Roman"/>
              </a:rPr>
              <a:t>a</a:t>
            </a:r>
            <a:r>
              <a:rPr sz="2000" b="1" i="1" spc="10" dirty="0">
                <a:latin typeface="Times New Roman"/>
                <a:cs typeface="Times New Roman"/>
              </a:rPr>
              <a:t>m</a:t>
            </a:r>
            <a:r>
              <a:rPr sz="2000" b="1" i="1" dirty="0">
                <a:latin typeface="Times New Roman"/>
                <a:cs typeface="Times New Roman"/>
              </a:rPr>
              <a:t>i</a:t>
            </a: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i="1" dirty="0">
                <a:latin typeface="Times New Roman"/>
                <a:cs typeface="Times New Roman"/>
              </a:rPr>
              <a:t>e	U</a:t>
            </a:r>
            <a:r>
              <a:rPr sz="2000" b="1" i="1" spc="10" dirty="0">
                <a:latin typeface="Times New Roman"/>
                <a:cs typeface="Times New Roman"/>
              </a:rPr>
              <a:t>D</a:t>
            </a:r>
            <a:r>
              <a:rPr sz="2000" b="1" i="1" spc="-5" dirty="0">
                <a:latin typeface="Times New Roman"/>
                <a:cs typeface="Times New Roman"/>
              </a:rPr>
              <a:t>P</a:t>
            </a:r>
            <a:r>
              <a:rPr sz="2000" b="1" i="1" dirty="0">
                <a:latin typeface="Times New Roman"/>
                <a:cs typeface="Times New Roman"/>
              </a:rPr>
              <a:t>,	we	</a:t>
            </a:r>
            <a:r>
              <a:rPr sz="2000" b="1" i="1" spc="10" dirty="0">
                <a:latin typeface="Times New Roman"/>
                <a:cs typeface="Times New Roman"/>
              </a:rPr>
              <a:t>m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s</a:t>
            </a:r>
            <a:r>
              <a:rPr sz="2000" b="1" i="1" dirty="0">
                <a:latin typeface="Times New Roman"/>
                <a:cs typeface="Times New Roman"/>
              </a:rPr>
              <a:t>t	f</a:t>
            </a:r>
            <a:r>
              <a:rPr sz="2000" b="1" i="1" spc="-10" dirty="0">
                <a:latin typeface="Times New Roman"/>
                <a:cs typeface="Times New Roman"/>
              </a:rPr>
              <a:t>i</a:t>
            </a:r>
            <a:r>
              <a:rPr sz="2000" b="1" i="1" spc="-5" dirty="0">
                <a:latin typeface="Times New Roman"/>
                <a:cs typeface="Times New Roman"/>
              </a:rPr>
              <a:t>rs</a:t>
            </a:r>
            <a:r>
              <a:rPr sz="2000" b="1" i="1" dirty="0">
                <a:latin typeface="Times New Roman"/>
                <a:cs typeface="Times New Roman"/>
              </a:rPr>
              <a:t>t	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i="1" spc="5" dirty="0">
                <a:latin typeface="Times New Roman"/>
                <a:cs typeface="Times New Roman"/>
              </a:rPr>
              <a:t>d</a:t>
            </a:r>
            <a:r>
              <a:rPr sz="2000" b="1" i="1" dirty="0">
                <a:latin typeface="Times New Roman"/>
                <a:cs typeface="Times New Roman"/>
              </a:rPr>
              <a:t>e</a:t>
            </a:r>
            <a:r>
              <a:rPr sz="2000" b="1" i="1" spc="-5" dirty="0">
                <a:latin typeface="Times New Roman"/>
                <a:cs typeface="Times New Roman"/>
              </a:rPr>
              <a:t>rst</a:t>
            </a:r>
            <a:r>
              <a:rPr sz="2000" b="1" i="1" spc="5" dirty="0">
                <a:latin typeface="Times New Roman"/>
                <a:cs typeface="Times New Roman"/>
              </a:rPr>
              <a:t>an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69" y="1710690"/>
            <a:ext cx="6428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1510" algn="l"/>
                <a:tab pos="2585085" algn="l"/>
                <a:tab pos="477266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communication	and	</a:t>
            </a:r>
            <a:r>
              <a:rPr sz="2000" b="1" i="1" spc="-5" dirty="0">
                <a:latin typeface="Times New Roman"/>
                <a:cs typeface="Times New Roman"/>
              </a:rPr>
              <a:t>process-to-process	</a:t>
            </a:r>
            <a:r>
              <a:rPr sz="2000" b="1" i="1" dirty="0"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146" y="1405890"/>
            <a:ext cx="1271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tabLst>
                <a:tab pos="932815" algn="l"/>
              </a:tabLst>
            </a:pPr>
            <a:r>
              <a:rPr sz="2000" b="1" i="1" spc="5" dirty="0">
                <a:latin typeface="Times New Roman"/>
                <a:cs typeface="Times New Roman"/>
              </a:rPr>
              <a:t>ho</a:t>
            </a:r>
            <a:r>
              <a:rPr sz="2000" b="1" i="1" spc="-5" dirty="0">
                <a:latin typeface="Times New Roman"/>
                <a:cs typeface="Times New Roman"/>
              </a:rPr>
              <a:t>st</a:t>
            </a:r>
            <a:r>
              <a:rPr sz="2000" b="1" i="1" dirty="0">
                <a:latin typeface="Times New Roman"/>
                <a:cs typeface="Times New Roman"/>
              </a:rPr>
              <a:t>-</a:t>
            </a:r>
            <a:r>
              <a:rPr sz="2000" b="1" i="1" spc="-10" dirty="0">
                <a:latin typeface="Times New Roman"/>
                <a:cs typeface="Times New Roman"/>
              </a:rPr>
              <a:t>t</a:t>
            </a:r>
            <a:r>
              <a:rPr sz="2000" b="1" i="1" spc="5" dirty="0">
                <a:latin typeface="Times New Roman"/>
                <a:cs typeface="Times New Roman"/>
              </a:rPr>
              <a:t>o</a:t>
            </a:r>
            <a:r>
              <a:rPr sz="2000" b="1" i="1" dirty="0">
                <a:latin typeface="Times New Roman"/>
                <a:cs typeface="Times New Roman"/>
              </a:rPr>
              <a:t>-</a:t>
            </a:r>
            <a:r>
              <a:rPr sz="2000" b="1" i="1" spc="5" dirty="0">
                <a:latin typeface="Times New Roman"/>
                <a:cs typeface="Times New Roman"/>
              </a:rPr>
              <a:t>ho</a:t>
            </a:r>
            <a:r>
              <a:rPr sz="2000" b="1" i="1" spc="-5" dirty="0">
                <a:latin typeface="Times New Roman"/>
                <a:cs typeface="Times New Roman"/>
              </a:rPr>
              <a:t>st  </a:t>
            </a:r>
            <a:r>
              <a:rPr sz="2000" b="1" i="1" spc="5" dirty="0">
                <a:latin typeface="Times New Roman"/>
                <a:cs typeface="Times New Roman"/>
              </a:rPr>
              <a:t>an</a:t>
            </a:r>
            <a:r>
              <a:rPr sz="2000" b="1" i="1" dirty="0">
                <a:latin typeface="Times New Roman"/>
                <a:cs typeface="Times New Roman"/>
              </a:rPr>
              <a:t>d	t</a:t>
            </a:r>
            <a:r>
              <a:rPr sz="2000" b="1" i="1" spc="-5" dirty="0">
                <a:latin typeface="Times New Roman"/>
                <a:cs typeface="Times New Roman"/>
              </a:rPr>
              <a:t>h</a:t>
            </a:r>
            <a:r>
              <a:rPr sz="2000" b="1" i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869" y="2015490"/>
            <a:ext cx="2646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difference between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them.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269" y="3905250"/>
            <a:ext cx="4601210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topics discussed in this section</a:t>
            </a:r>
            <a:r>
              <a:rPr sz="20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 marL="12700" marR="2778125">
              <a:lnSpc>
                <a:spcPct val="100000"/>
              </a:lnSpc>
              <a:spcBef>
                <a:spcPts val="179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Port </a:t>
            </a:r>
            <a:r>
              <a:rPr sz="2000" b="1" i="1" dirty="0">
                <a:latin typeface="Times New Roman"/>
                <a:cs typeface="Times New Roman"/>
              </a:rPr>
              <a:t>Numbers  Socket</a:t>
            </a:r>
            <a:r>
              <a:rPr sz="2000" b="1" i="1" spc="-6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Addresses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90D9A65-6FCB-4CAE-9CB4-BFB6141D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59373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spc="-5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/>
              </a:rPr>
              <a:t>PROCESS-TO-PROCESS  COMMUNICATION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451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2908</TotalTime>
  <Words>1590</Words>
  <Application>Microsoft Office PowerPoint</Application>
  <PresentationFormat>On-screen Show (4:3)</PresentationFormat>
  <Paragraphs>195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Bahnschrift</vt:lpstr>
      <vt:lpstr>Bahnschrift SemiBold</vt:lpstr>
      <vt:lpstr>Calibri</vt:lpstr>
      <vt:lpstr>Calibri Light</vt:lpstr>
      <vt:lpstr>Liberation Serif</vt:lpstr>
      <vt:lpstr>Times New Roman</vt:lpstr>
      <vt:lpstr>Office Theme</vt:lpstr>
      <vt:lpstr>PowerPoint Presentation</vt:lpstr>
      <vt:lpstr>PowerPoint Presentation</vt:lpstr>
      <vt:lpstr>Position of UDP in the TCP/IP protocol suite</vt:lpstr>
      <vt:lpstr>User Datagram Protocol</vt:lpstr>
      <vt:lpstr>User Datagram Protocol</vt:lpstr>
      <vt:lpstr>Well-Known Ports for UDP</vt:lpstr>
      <vt:lpstr>PowerPoint Presentation</vt:lpstr>
      <vt:lpstr>User Datagram</vt:lpstr>
      <vt:lpstr>PROCESS-TO-PROCESS  COMMUNICATION</vt:lpstr>
      <vt:lpstr>UDP versus IP</vt:lpstr>
      <vt:lpstr>Port Numbers</vt:lpstr>
      <vt:lpstr>IP addresses versus port numbers</vt:lpstr>
      <vt:lpstr>ICANN Ranges</vt:lpstr>
      <vt:lpstr>PowerPoint Presentation</vt:lpstr>
      <vt:lpstr>Well-known Ports Used with UDP</vt:lpstr>
      <vt:lpstr>Example</vt:lpstr>
      <vt:lpstr>Example</vt:lpstr>
      <vt:lpstr>Example</vt:lpstr>
      <vt:lpstr>USER DATAGRAM</vt:lpstr>
      <vt:lpstr> USER DATAGRAM FORMAT </vt:lpstr>
      <vt:lpstr>PowerPoint Presentation</vt:lpstr>
      <vt:lpstr>CHECKSUM</vt:lpstr>
      <vt:lpstr> Pseudoheader for checksum calculation </vt:lpstr>
      <vt:lpstr> Checksum calculation of a  simple UDP user datagram </vt:lpstr>
      <vt:lpstr>UDP Operation</vt:lpstr>
      <vt:lpstr> Encapsulation and Decapsulation </vt:lpstr>
      <vt:lpstr> Queues in UDP </vt:lpstr>
      <vt:lpstr> Multiplexing and Demultiplexing </vt:lpstr>
      <vt:lpstr> Use of UDP </vt:lpstr>
      <vt:lpstr>Use of UDP</vt:lpstr>
      <vt:lpstr>TCP</vt:lpstr>
      <vt:lpstr>Topics to be discussed</vt:lpstr>
      <vt:lpstr>Well Known Ports Used by TCP</vt:lpstr>
      <vt:lpstr>Stream Delivery</vt:lpstr>
      <vt:lpstr>Sending and Receiving Buffers</vt:lpstr>
      <vt:lpstr>TCP Segments</vt:lpstr>
      <vt:lpstr>PowerPoint Presentation</vt:lpstr>
      <vt:lpstr>The following shows the sequence number for each  segment:</vt:lpstr>
      <vt:lpstr>PowerPoint Presentation</vt:lpstr>
      <vt:lpstr>PowerPoint Presentation</vt:lpstr>
      <vt:lpstr>TCP Segment Format</vt:lpstr>
      <vt:lpstr>Control Field</vt:lpstr>
      <vt:lpstr>PowerPoint Presentation</vt:lpstr>
      <vt:lpstr>Connection establishment using three-way handshaking</vt:lpstr>
      <vt:lpstr>PowerPoint Presentation</vt:lpstr>
      <vt:lpstr>PowerPoint Presentation</vt:lpstr>
      <vt:lpstr>PowerPoint Presentation</vt:lpstr>
      <vt:lpstr>Data Transfer</vt:lpstr>
      <vt:lpstr>Connection Termination Using  Three-way Handshaking</vt:lpstr>
      <vt:lpstr>PowerPoint Presentation</vt:lpstr>
      <vt:lpstr>PowerPoint Presentation</vt:lpstr>
      <vt:lpstr>Half-close</vt:lpstr>
      <vt:lpstr>Sliding Window</vt:lpstr>
      <vt:lpstr>PowerPoint Presentation</vt:lpstr>
      <vt:lpstr>Example</vt:lpstr>
      <vt:lpstr>Example</vt:lpstr>
      <vt:lpstr>Example</vt:lpstr>
      <vt:lpstr>Example</vt:lpstr>
      <vt:lpstr>Some Points About TCP Sliding Windows</vt:lpstr>
      <vt:lpstr>Some Points About TCP Sliding Windows</vt:lpstr>
      <vt:lpstr>Some Points About TCP Sliding Windows</vt:lpstr>
      <vt:lpstr>Some Points About TCP Sliding Windows</vt:lpstr>
      <vt:lpstr>Some Points About TCP Sliding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Operation</vt:lpstr>
      <vt:lpstr>Lost Segment</vt:lpstr>
      <vt:lpstr>PowerPoint Presentation</vt:lpstr>
      <vt:lpstr>Fast Retransmission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663</cp:revision>
  <dcterms:created xsi:type="dcterms:W3CDTF">2020-12-01T08:07:04Z</dcterms:created>
  <dcterms:modified xsi:type="dcterms:W3CDTF">2021-02-01T04:27:02Z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1622051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