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drawingml.diagramData+xml" PartName="/ppt/diagrams/data2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Colors+xml" PartName="/ppt/diagrams/colors2.xml"/>
  <Override ContentType="application/vnd.ms-office.drawingml.diagramDrawing+xml" PartName="/ppt/diagrams/drawing2.xml"/>
  <Override ContentType="application/vnd.openxmlformats-officedocument.drawingml.diagramData+xml" PartName="/ppt/diagrams/data3.xml"/>
  <Override ContentType="application/vnd.openxmlformats-officedocument.drawingml.diagramLayout+xml" PartName="/ppt/diagrams/layout3.xml"/>
  <Override ContentType="application/vnd.openxmlformats-officedocument.drawingml.diagramStyle+xml" PartName="/ppt/diagrams/quickStyle3.xml"/>
  <Override ContentType="application/vnd.openxmlformats-officedocument.drawingml.diagramColors+xml" PartName="/ppt/diagrams/colors3.xml"/>
  <Override ContentType="application/vnd.ms-office.drawingml.diagramDrawing+xml" PartName="/ppt/diagrams/drawing3.xml"/>
  <Override ContentType="application/vnd.openxmlformats-officedocument.drawingml.diagramData+xml" PartName="/ppt/diagrams/data4.xml"/>
  <Override ContentType="application/vnd.openxmlformats-officedocument.drawingml.diagramLayout+xml" PartName="/ppt/diagrams/layout4.xml"/>
  <Override ContentType="application/vnd.openxmlformats-officedocument.drawingml.diagramStyle+xml" PartName="/ppt/diagrams/quickStyle4.xml"/>
  <Override ContentType="application/vnd.openxmlformats-officedocument.drawingml.diagramColors+xml" PartName="/ppt/diagrams/colors4.xml"/>
  <Override ContentType="application/vnd.ms-office.drawingml.diagramDrawing+xml" PartName="/ppt/diagrams/drawing4.xml"/>
  <Override ContentType="application/vnd.openxmlformats-officedocument.drawingml.diagramData+xml" PartName="/ppt/diagrams/data5.xml"/>
  <Override ContentType="application/vnd.openxmlformats-officedocument.drawingml.diagramLayout+xml" PartName="/ppt/diagrams/layout5.xml"/>
  <Override ContentType="application/vnd.openxmlformats-officedocument.drawingml.diagramStyle+xml" PartName="/ppt/diagrams/quickStyle5.xml"/>
  <Override ContentType="application/vnd.openxmlformats-officedocument.drawingml.diagramColors+xml" PartName="/ppt/diagrams/colors5.xml"/>
  <Override ContentType="application/vnd.ms-office.drawingml.diagramDrawing+xml" PartName="/ppt/diagrams/drawing5.xml"/>
  <Override ContentType="application/vnd.openxmlformats-officedocument.drawingml.diagramData+xml" PartName="/ppt/diagrams/data6.xml"/>
  <Override ContentType="application/vnd.openxmlformats-officedocument.drawingml.diagramLayout+xml" PartName="/ppt/diagrams/layout6.xml"/>
  <Override ContentType="application/vnd.openxmlformats-officedocument.drawingml.diagramStyle+xml" PartName="/ppt/diagrams/quickStyle6.xml"/>
  <Override ContentType="application/vnd.openxmlformats-officedocument.drawingml.diagramColors+xml" PartName="/ppt/diagrams/colors6.xml"/>
  <Override ContentType="application/vnd.ms-office.drawingml.diagramDrawing+xml" PartName="/ppt/diagrams/drawing6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61" r:id="rId4"/>
    <p:sldId id="263" r:id="rId5"/>
    <p:sldId id="264" r:id="rId6"/>
    <p:sldId id="284" r:id="rId7"/>
    <p:sldId id="285" r:id="rId8"/>
    <p:sldId id="287" r:id="rId9"/>
    <p:sldId id="265" r:id="rId10"/>
    <p:sldId id="288" r:id="rId11"/>
    <p:sldId id="266" r:id="rId12"/>
    <p:sldId id="291" r:id="rId13"/>
    <p:sldId id="267" r:id="rId14"/>
    <p:sldId id="269" r:id="rId15"/>
    <p:sldId id="271" r:id="rId16"/>
    <p:sldId id="292" r:id="rId17"/>
    <p:sldId id="273" r:id="rId18"/>
    <p:sldId id="275" r:id="rId19"/>
    <p:sldId id="283" r:id="rId20"/>
    <p:sldId id="277" r:id="rId21"/>
    <p:sldId id="279" r:id="rId22"/>
    <p:sldId id="280" r:id="rId23"/>
    <p:sldId id="293" r:id="rId24"/>
    <p:sldId id="281" r:id="rId25"/>
    <p:sldId id="282" r:id="rId26"/>
    <p:sldId id="294" r:id="rId27"/>
    <p:sldId id="25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87199" autoAdjust="0"/>
  </p:normalViewPr>
  <p:slideViewPr>
    <p:cSldViewPr snapToGrid="0">
      <p:cViewPr varScale="1">
        <p:scale>
          <a:sx n="59" d="100"/>
          <a:sy n="59" d="100"/>
        </p:scale>
        <p:origin x="10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9D3E1-D77C-4890-91A5-C6232EE1124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3AC917-8EFD-4F79-8B96-92242BF8204C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2800" dirty="0">
              <a:latin typeface="Bahnschrift" pitchFamily="34" charset="0"/>
            </a:rPr>
            <a:t>Flow Characteristics </a:t>
          </a:r>
        </a:p>
      </dgm:t>
    </dgm:pt>
    <dgm:pt modelId="{25747952-9EF4-4AF2-AC06-B8E7E0D8FBAC}" type="parTrans" cxnId="{2DB38D29-3674-4DFA-A055-90BB4E8C2B67}">
      <dgm:prSet/>
      <dgm:spPr/>
      <dgm:t>
        <a:bodyPr/>
        <a:lstStyle/>
        <a:p>
          <a:endParaRPr lang="en-US"/>
        </a:p>
      </dgm:t>
    </dgm:pt>
    <dgm:pt modelId="{60ABC15E-325C-48D4-8BF0-729321A287E9}" type="sibTrans" cxnId="{2DB38D29-3674-4DFA-A055-90BB4E8C2B67}">
      <dgm:prSet/>
      <dgm:spPr/>
      <dgm:t>
        <a:bodyPr/>
        <a:lstStyle/>
        <a:p>
          <a:endParaRPr lang="en-US"/>
        </a:p>
      </dgm:t>
    </dgm:pt>
    <dgm:pt modelId="{ED59139E-0B25-4D5B-9DAB-754B92887F2F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2400" dirty="0">
              <a:latin typeface="Bahnschrift" pitchFamily="34" charset="0"/>
            </a:rPr>
            <a:t>Reliability</a:t>
          </a:r>
        </a:p>
      </dgm:t>
    </dgm:pt>
    <dgm:pt modelId="{5F7BFE99-122B-4DEA-8618-AC80E168580B}" type="parTrans" cxnId="{E1D4EAA4-4FBC-4643-ACD0-82098ECA663A}">
      <dgm:prSet/>
      <dgm:spPr/>
      <dgm:t>
        <a:bodyPr/>
        <a:lstStyle/>
        <a:p>
          <a:endParaRPr lang="en-US"/>
        </a:p>
      </dgm:t>
    </dgm:pt>
    <dgm:pt modelId="{6B579554-67C7-4A68-A966-314960A9CC97}" type="sibTrans" cxnId="{E1D4EAA4-4FBC-4643-ACD0-82098ECA663A}">
      <dgm:prSet/>
      <dgm:spPr/>
      <dgm:t>
        <a:bodyPr/>
        <a:lstStyle/>
        <a:p>
          <a:endParaRPr lang="en-US"/>
        </a:p>
      </dgm:t>
    </dgm:pt>
    <dgm:pt modelId="{A663BAC3-2BD0-466D-9FAF-B7785F7C6D2D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2400" dirty="0">
              <a:latin typeface="Bahnschrift" pitchFamily="34" charset="0"/>
            </a:rPr>
            <a:t>Bandwidth</a:t>
          </a:r>
        </a:p>
      </dgm:t>
    </dgm:pt>
    <dgm:pt modelId="{22A7E5EC-C4BC-4FDF-A99A-75A6FD1F19FC}" type="parTrans" cxnId="{9EBF965D-6098-43DE-9D15-CF6A0FAAB7C9}">
      <dgm:prSet/>
      <dgm:spPr/>
      <dgm:t>
        <a:bodyPr/>
        <a:lstStyle/>
        <a:p>
          <a:endParaRPr lang="en-US"/>
        </a:p>
      </dgm:t>
    </dgm:pt>
    <dgm:pt modelId="{540CE897-AF17-4BBC-94B0-723AFDFC8792}" type="sibTrans" cxnId="{9EBF965D-6098-43DE-9D15-CF6A0FAAB7C9}">
      <dgm:prSet/>
      <dgm:spPr/>
      <dgm:t>
        <a:bodyPr/>
        <a:lstStyle/>
        <a:p>
          <a:endParaRPr lang="en-US"/>
        </a:p>
      </dgm:t>
    </dgm:pt>
    <dgm:pt modelId="{846CC6DF-7C32-48B8-AED3-A69F48E4345A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2400" dirty="0">
              <a:latin typeface="Bahnschrift" pitchFamily="34" charset="0"/>
            </a:rPr>
            <a:t>Delay</a:t>
          </a:r>
        </a:p>
      </dgm:t>
    </dgm:pt>
    <dgm:pt modelId="{DBF7A9CD-5204-4B1C-8F81-B895871854BB}" type="parTrans" cxnId="{078614DF-8006-43F1-99FE-FE304C2D8FE8}">
      <dgm:prSet/>
      <dgm:spPr/>
      <dgm:t>
        <a:bodyPr/>
        <a:lstStyle/>
        <a:p>
          <a:endParaRPr lang="en-US"/>
        </a:p>
      </dgm:t>
    </dgm:pt>
    <dgm:pt modelId="{69E99866-31E6-49B1-BA1A-A4BE42FE65D5}" type="sibTrans" cxnId="{078614DF-8006-43F1-99FE-FE304C2D8FE8}">
      <dgm:prSet/>
      <dgm:spPr/>
      <dgm:t>
        <a:bodyPr/>
        <a:lstStyle/>
        <a:p>
          <a:endParaRPr lang="en-US"/>
        </a:p>
      </dgm:t>
    </dgm:pt>
    <dgm:pt modelId="{71DF43B1-8454-4F6D-85DD-4BA6F9049D00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2400" dirty="0">
              <a:latin typeface="Bahnschrift" pitchFamily="34" charset="0"/>
            </a:rPr>
            <a:t>Jitter</a:t>
          </a:r>
        </a:p>
      </dgm:t>
    </dgm:pt>
    <dgm:pt modelId="{B22020DE-1475-4680-9F12-CED8B2AD9D14}" type="parTrans" cxnId="{2E9DA569-CBB1-4FD4-B093-9C6F5AA4A0D5}">
      <dgm:prSet/>
      <dgm:spPr/>
      <dgm:t>
        <a:bodyPr/>
        <a:lstStyle/>
        <a:p>
          <a:endParaRPr lang="en-US"/>
        </a:p>
      </dgm:t>
    </dgm:pt>
    <dgm:pt modelId="{C248333F-A6EE-4156-BC70-71F5EAC76CC8}" type="sibTrans" cxnId="{2E9DA569-CBB1-4FD4-B093-9C6F5AA4A0D5}">
      <dgm:prSet/>
      <dgm:spPr/>
      <dgm:t>
        <a:bodyPr/>
        <a:lstStyle/>
        <a:p>
          <a:endParaRPr lang="en-US"/>
        </a:p>
      </dgm:t>
    </dgm:pt>
    <dgm:pt modelId="{E09E2B65-BE09-484B-BE3F-575E0E6BD265}" type="pres">
      <dgm:prSet presAssocID="{4E69D3E1-D77C-4890-91A5-C6232EE112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D0EEA7-3AB2-4450-83FF-0044C32AFD3A}" type="pres">
      <dgm:prSet presAssocID="{333AC917-8EFD-4F79-8B96-92242BF8204C}" presName="hierRoot1" presStyleCnt="0"/>
      <dgm:spPr/>
    </dgm:pt>
    <dgm:pt modelId="{76FCD480-769F-42C1-B2C2-6BD825710BE7}" type="pres">
      <dgm:prSet presAssocID="{333AC917-8EFD-4F79-8B96-92242BF8204C}" presName="composite" presStyleCnt="0"/>
      <dgm:spPr/>
    </dgm:pt>
    <dgm:pt modelId="{11C343C1-BD57-4C3B-8C8A-132F73868105}" type="pres">
      <dgm:prSet presAssocID="{333AC917-8EFD-4F79-8B96-92242BF8204C}" presName="background" presStyleLbl="node0" presStyleIdx="0" presStyleCnt="1"/>
      <dgm:spPr>
        <a:solidFill>
          <a:srgbClr val="7030A0"/>
        </a:solidFill>
      </dgm:spPr>
    </dgm:pt>
    <dgm:pt modelId="{05FDCF4A-53C0-436A-A307-12A0D4AC02AC}" type="pres">
      <dgm:prSet presAssocID="{333AC917-8EFD-4F79-8B96-92242BF8204C}" presName="text" presStyleLbl="fgAcc0" presStyleIdx="0" presStyleCnt="1" custScaleX="219549">
        <dgm:presLayoutVars>
          <dgm:chPref val="3"/>
        </dgm:presLayoutVars>
      </dgm:prSet>
      <dgm:spPr/>
    </dgm:pt>
    <dgm:pt modelId="{E309283D-A60E-4DCB-9BAB-8109C18AB25F}" type="pres">
      <dgm:prSet presAssocID="{333AC917-8EFD-4F79-8B96-92242BF8204C}" presName="hierChild2" presStyleCnt="0"/>
      <dgm:spPr/>
    </dgm:pt>
    <dgm:pt modelId="{B7DB8F6A-B757-4822-BC22-271F64558B26}" type="pres">
      <dgm:prSet presAssocID="{5F7BFE99-122B-4DEA-8618-AC80E168580B}" presName="Name10" presStyleLbl="parChTrans1D2" presStyleIdx="0" presStyleCnt="4"/>
      <dgm:spPr/>
    </dgm:pt>
    <dgm:pt modelId="{64ED2997-3D3A-41DD-BAA4-5688862EBBE2}" type="pres">
      <dgm:prSet presAssocID="{ED59139E-0B25-4D5B-9DAB-754B92887F2F}" presName="hierRoot2" presStyleCnt="0"/>
      <dgm:spPr/>
    </dgm:pt>
    <dgm:pt modelId="{1FB95F32-731A-4934-8929-4041635C6FD1}" type="pres">
      <dgm:prSet presAssocID="{ED59139E-0B25-4D5B-9DAB-754B92887F2F}" presName="composite2" presStyleCnt="0"/>
      <dgm:spPr/>
    </dgm:pt>
    <dgm:pt modelId="{C0BAFC19-85F5-4CD9-BE60-50716E47425E}" type="pres">
      <dgm:prSet presAssocID="{ED59139E-0B25-4D5B-9DAB-754B92887F2F}" presName="background2" presStyleLbl="node2" presStyleIdx="0" presStyleCnt="4"/>
      <dgm:spPr>
        <a:solidFill>
          <a:srgbClr val="7030A0"/>
        </a:solidFill>
      </dgm:spPr>
    </dgm:pt>
    <dgm:pt modelId="{DD01CB11-CC0D-4A78-80F0-6384B87A77E5}" type="pres">
      <dgm:prSet presAssocID="{ED59139E-0B25-4D5B-9DAB-754B92887F2F}" presName="text2" presStyleLbl="fgAcc2" presStyleIdx="0" presStyleCnt="4">
        <dgm:presLayoutVars>
          <dgm:chPref val="3"/>
        </dgm:presLayoutVars>
      </dgm:prSet>
      <dgm:spPr/>
    </dgm:pt>
    <dgm:pt modelId="{CE24495C-DE69-4575-B759-F12C97766692}" type="pres">
      <dgm:prSet presAssocID="{ED59139E-0B25-4D5B-9DAB-754B92887F2F}" presName="hierChild3" presStyleCnt="0"/>
      <dgm:spPr/>
    </dgm:pt>
    <dgm:pt modelId="{084D4E5B-E17D-4296-9E97-CB550F3D6070}" type="pres">
      <dgm:prSet presAssocID="{DBF7A9CD-5204-4B1C-8F81-B895871854BB}" presName="Name10" presStyleLbl="parChTrans1D2" presStyleIdx="1" presStyleCnt="4"/>
      <dgm:spPr/>
    </dgm:pt>
    <dgm:pt modelId="{A4F67642-E7AB-4EC7-B166-37F2F20B46AD}" type="pres">
      <dgm:prSet presAssocID="{846CC6DF-7C32-48B8-AED3-A69F48E4345A}" presName="hierRoot2" presStyleCnt="0"/>
      <dgm:spPr/>
    </dgm:pt>
    <dgm:pt modelId="{0FE7B832-8925-4888-BFA1-82841EBA6E41}" type="pres">
      <dgm:prSet presAssocID="{846CC6DF-7C32-48B8-AED3-A69F48E4345A}" presName="composite2" presStyleCnt="0"/>
      <dgm:spPr/>
    </dgm:pt>
    <dgm:pt modelId="{793F4241-662B-41D9-8FAF-222CBE7BA992}" type="pres">
      <dgm:prSet presAssocID="{846CC6DF-7C32-48B8-AED3-A69F48E4345A}" presName="background2" presStyleLbl="node2" presStyleIdx="1" presStyleCnt="4"/>
      <dgm:spPr>
        <a:solidFill>
          <a:srgbClr val="7030A0"/>
        </a:solidFill>
      </dgm:spPr>
    </dgm:pt>
    <dgm:pt modelId="{1DA4D108-373B-4CA3-8780-EF77C4E6326D}" type="pres">
      <dgm:prSet presAssocID="{846CC6DF-7C32-48B8-AED3-A69F48E4345A}" presName="text2" presStyleLbl="fgAcc2" presStyleIdx="1" presStyleCnt="4">
        <dgm:presLayoutVars>
          <dgm:chPref val="3"/>
        </dgm:presLayoutVars>
      </dgm:prSet>
      <dgm:spPr/>
    </dgm:pt>
    <dgm:pt modelId="{67DA3298-3ED2-4010-A2AC-73D84F1DA1D2}" type="pres">
      <dgm:prSet presAssocID="{846CC6DF-7C32-48B8-AED3-A69F48E4345A}" presName="hierChild3" presStyleCnt="0"/>
      <dgm:spPr/>
    </dgm:pt>
    <dgm:pt modelId="{5DD17564-6A5E-44B3-B3A3-6830E7A4AEC7}" type="pres">
      <dgm:prSet presAssocID="{B22020DE-1475-4680-9F12-CED8B2AD9D14}" presName="Name10" presStyleLbl="parChTrans1D2" presStyleIdx="2" presStyleCnt="4"/>
      <dgm:spPr/>
    </dgm:pt>
    <dgm:pt modelId="{23346287-2273-463D-91B2-7B8A3E74F283}" type="pres">
      <dgm:prSet presAssocID="{71DF43B1-8454-4F6D-85DD-4BA6F9049D00}" presName="hierRoot2" presStyleCnt="0"/>
      <dgm:spPr/>
    </dgm:pt>
    <dgm:pt modelId="{A4A6A06A-4F0E-4FFA-8DA4-FD2985006291}" type="pres">
      <dgm:prSet presAssocID="{71DF43B1-8454-4F6D-85DD-4BA6F9049D00}" presName="composite2" presStyleCnt="0"/>
      <dgm:spPr/>
    </dgm:pt>
    <dgm:pt modelId="{AD84D56D-3FC1-46FB-A95B-13C40AF1A412}" type="pres">
      <dgm:prSet presAssocID="{71DF43B1-8454-4F6D-85DD-4BA6F9049D00}" presName="background2" presStyleLbl="node2" presStyleIdx="2" presStyleCnt="4"/>
      <dgm:spPr>
        <a:solidFill>
          <a:srgbClr val="7030A0"/>
        </a:solidFill>
      </dgm:spPr>
    </dgm:pt>
    <dgm:pt modelId="{08908CA6-070C-44D6-B5B8-DD658B821E95}" type="pres">
      <dgm:prSet presAssocID="{71DF43B1-8454-4F6D-85DD-4BA6F9049D00}" presName="text2" presStyleLbl="fgAcc2" presStyleIdx="2" presStyleCnt="4">
        <dgm:presLayoutVars>
          <dgm:chPref val="3"/>
        </dgm:presLayoutVars>
      </dgm:prSet>
      <dgm:spPr/>
    </dgm:pt>
    <dgm:pt modelId="{B29F9ADB-DCB8-4E64-A630-339B7DD3D0D2}" type="pres">
      <dgm:prSet presAssocID="{71DF43B1-8454-4F6D-85DD-4BA6F9049D00}" presName="hierChild3" presStyleCnt="0"/>
      <dgm:spPr/>
    </dgm:pt>
    <dgm:pt modelId="{E118D188-40D1-427B-9058-2CE9777E9975}" type="pres">
      <dgm:prSet presAssocID="{22A7E5EC-C4BC-4FDF-A99A-75A6FD1F19FC}" presName="Name10" presStyleLbl="parChTrans1D2" presStyleIdx="3" presStyleCnt="4"/>
      <dgm:spPr/>
    </dgm:pt>
    <dgm:pt modelId="{77717657-3300-4A28-ACD1-601A9B1A3F4E}" type="pres">
      <dgm:prSet presAssocID="{A663BAC3-2BD0-466D-9FAF-B7785F7C6D2D}" presName="hierRoot2" presStyleCnt="0"/>
      <dgm:spPr/>
    </dgm:pt>
    <dgm:pt modelId="{709EFE6B-3BD0-46FD-A9AB-BEFB1BC2795E}" type="pres">
      <dgm:prSet presAssocID="{A663BAC3-2BD0-466D-9FAF-B7785F7C6D2D}" presName="composite2" presStyleCnt="0"/>
      <dgm:spPr/>
    </dgm:pt>
    <dgm:pt modelId="{8BE2624F-8544-4B0A-B341-D9DA4B54A0A4}" type="pres">
      <dgm:prSet presAssocID="{A663BAC3-2BD0-466D-9FAF-B7785F7C6D2D}" presName="background2" presStyleLbl="node2" presStyleIdx="3" presStyleCnt="4"/>
      <dgm:spPr>
        <a:solidFill>
          <a:srgbClr val="7030A0"/>
        </a:solidFill>
      </dgm:spPr>
    </dgm:pt>
    <dgm:pt modelId="{4A65D1A0-0352-447B-8ED0-B8B93E9036E4}" type="pres">
      <dgm:prSet presAssocID="{A663BAC3-2BD0-466D-9FAF-B7785F7C6D2D}" presName="text2" presStyleLbl="fgAcc2" presStyleIdx="3" presStyleCnt="4">
        <dgm:presLayoutVars>
          <dgm:chPref val="3"/>
        </dgm:presLayoutVars>
      </dgm:prSet>
      <dgm:spPr/>
    </dgm:pt>
    <dgm:pt modelId="{E4B71004-033F-4573-BC6F-DBDC1C16FAA1}" type="pres">
      <dgm:prSet presAssocID="{A663BAC3-2BD0-466D-9FAF-B7785F7C6D2D}" presName="hierChild3" presStyleCnt="0"/>
      <dgm:spPr/>
    </dgm:pt>
  </dgm:ptLst>
  <dgm:cxnLst>
    <dgm:cxn modelId="{D922FE07-A5DC-454D-A4FC-CE744C9FF503}" type="presOf" srcId="{71DF43B1-8454-4F6D-85DD-4BA6F9049D00}" destId="{08908CA6-070C-44D6-B5B8-DD658B821E95}" srcOrd="0" destOrd="0" presId="urn:microsoft.com/office/officeart/2005/8/layout/hierarchy1"/>
    <dgm:cxn modelId="{2DB38D29-3674-4DFA-A055-90BB4E8C2B67}" srcId="{4E69D3E1-D77C-4890-91A5-C6232EE11240}" destId="{333AC917-8EFD-4F79-8B96-92242BF8204C}" srcOrd="0" destOrd="0" parTransId="{25747952-9EF4-4AF2-AC06-B8E7E0D8FBAC}" sibTransId="{60ABC15E-325C-48D4-8BF0-729321A287E9}"/>
    <dgm:cxn modelId="{9EBF965D-6098-43DE-9D15-CF6A0FAAB7C9}" srcId="{333AC917-8EFD-4F79-8B96-92242BF8204C}" destId="{A663BAC3-2BD0-466D-9FAF-B7785F7C6D2D}" srcOrd="3" destOrd="0" parTransId="{22A7E5EC-C4BC-4FDF-A99A-75A6FD1F19FC}" sibTransId="{540CE897-AF17-4BBC-94B0-723AFDFC8792}"/>
    <dgm:cxn modelId="{0B0A8347-BF02-40D8-8055-43BEA06EDA04}" type="presOf" srcId="{ED59139E-0B25-4D5B-9DAB-754B92887F2F}" destId="{DD01CB11-CC0D-4A78-80F0-6384B87A77E5}" srcOrd="0" destOrd="0" presId="urn:microsoft.com/office/officeart/2005/8/layout/hierarchy1"/>
    <dgm:cxn modelId="{2E9DA569-CBB1-4FD4-B093-9C6F5AA4A0D5}" srcId="{333AC917-8EFD-4F79-8B96-92242BF8204C}" destId="{71DF43B1-8454-4F6D-85DD-4BA6F9049D00}" srcOrd="2" destOrd="0" parTransId="{B22020DE-1475-4680-9F12-CED8B2AD9D14}" sibTransId="{C248333F-A6EE-4156-BC70-71F5EAC76CC8}"/>
    <dgm:cxn modelId="{67C2354E-11B1-4AC8-818A-EAF1EAEA9FFA}" type="presOf" srcId="{846CC6DF-7C32-48B8-AED3-A69F48E4345A}" destId="{1DA4D108-373B-4CA3-8780-EF77C4E6326D}" srcOrd="0" destOrd="0" presId="urn:microsoft.com/office/officeart/2005/8/layout/hierarchy1"/>
    <dgm:cxn modelId="{579A0C85-E851-497B-83F9-B452186ADD99}" type="presOf" srcId="{333AC917-8EFD-4F79-8B96-92242BF8204C}" destId="{05FDCF4A-53C0-436A-A307-12A0D4AC02AC}" srcOrd="0" destOrd="0" presId="urn:microsoft.com/office/officeart/2005/8/layout/hierarchy1"/>
    <dgm:cxn modelId="{8294A08D-D653-41A3-ACBD-D1C5FB11A26C}" type="presOf" srcId="{4E69D3E1-D77C-4890-91A5-C6232EE11240}" destId="{E09E2B65-BE09-484B-BE3F-575E0E6BD265}" srcOrd="0" destOrd="0" presId="urn:microsoft.com/office/officeart/2005/8/layout/hierarchy1"/>
    <dgm:cxn modelId="{9C1C009C-7999-4537-8667-8552EAF6A581}" type="presOf" srcId="{5F7BFE99-122B-4DEA-8618-AC80E168580B}" destId="{B7DB8F6A-B757-4822-BC22-271F64558B26}" srcOrd="0" destOrd="0" presId="urn:microsoft.com/office/officeart/2005/8/layout/hierarchy1"/>
    <dgm:cxn modelId="{9C285C9D-5A85-492F-9576-A30FB34D937F}" type="presOf" srcId="{A663BAC3-2BD0-466D-9FAF-B7785F7C6D2D}" destId="{4A65D1A0-0352-447B-8ED0-B8B93E9036E4}" srcOrd="0" destOrd="0" presId="urn:microsoft.com/office/officeart/2005/8/layout/hierarchy1"/>
    <dgm:cxn modelId="{E1D4EAA4-4FBC-4643-ACD0-82098ECA663A}" srcId="{333AC917-8EFD-4F79-8B96-92242BF8204C}" destId="{ED59139E-0B25-4D5B-9DAB-754B92887F2F}" srcOrd="0" destOrd="0" parTransId="{5F7BFE99-122B-4DEA-8618-AC80E168580B}" sibTransId="{6B579554-67C7-4A68-A966-314960A9CC97}"/>
    <dgm:cxn modelId="{50C031D8-6675-4816-9FE2-D3E6B333A5F6}" type="presOf" srcId="{22A7E5EC-C4BC-4FDF-A99A-75A6FD1F19FC}" destId="{E118D188-40D1-427B-9058-2CE9777E9975}" srcOrd="0" destOrd="0" presId="urn:microsoft.com/office/officeart/2005/8/layout/hierarchy1"/>
    <dgm:cxn modelId="{078614DF-8006-43F1-99FE-FE304C2D8FE8}" srcId="{333AC917-8EFD-4F79-8B96-92242BF8204C}" destId="{846CC6DF-7C32-48B8-AED3-A69F48E4345A}" srcOrd="1" destOrd="0" parTransId="{DBF7A9CD-5204-4B1C-8F81-B895871854BB}" sibTransId="{69E99866-31E6-49B1-BA1A-A4BE42FE65D5}"/>
    <dgm:cxn modelId="{B93BB3E2-1AEA-46CD-A740-72C50364CA0C}" type="presOf" srcId="{DBF7A9CD-5204-4B1C-8F81-B895871854BB}" destId="{084D4E5B-E17D-4296-9E97-CB550F3D6070}" srcOrd="0" destOrd="0" presId="urn:microsoft.com/office/officeart/2005/8/layout/hierarchy1"/>
    <dgm:cxn modelId="{8AB994ED-FBF0-4AB9-BD9D-35CF6E38033D}" type="presOf" srcId="{B22020DE-1475-4680-9F12-CED8B2AD9D14}" destId="{5DD17564-6A5E-44B3-B3A3-6830E7A4AEC7}" srcOrd="0" destOrd="0" presId="urn:microsoft.com/office/officeart/2005/8/layout/hierarchy1"/>
    <dgm:cxn modelId="{31D18093-DBA3-4E9F-A5B3-B004593B299B}" type="presParOf" srcId="{E09E2B65-BE09-484B-BE3F-575E0E6BD265}" destId="{30D0EEA7-3AB2-4450-83FF-0044C32AFD3A}" srcOrd="0" destOrd="0" presId="urn:microsoft.com/office/officeart/2005/8/layout/hierarchy1"/>
    <dgm:cxn modelId="{4E967BE9-E88C-4166-B0C6-511B52B2CEE6}" type="presParOf" srcId="{30D0EEA7-3AB2-4450-83FF-0044C32AFD3A}" destId="{76FCD480-769F-42C1-B2C2-6BD825710BE7}" srcOrd="0" destOrd="0" presId="urn:microsoft.com/office/officeart/2005/8/layout/hierarchy1"/>
    <dgm:cxn modelId="{E2B4571B-F0A8-47E1-BC49-C833F2328F9D}" type="presParOf" srcId="{76FCD480-769F-42C1-B2C2-6BD825710BE7}" destId="{11C343C1-BD57-4C3B-8C8A-132F73868105}" srcOrd="0" destOrd="0" presId="urn:microsoft.com/office/officeart/2005/8/layout/hierarchy1"/>
    <dgm:cxn modelId="{8CCFC62E-355F-4E74-891D-76A0D1AF4331}" type="presParOf" srcId="{76FCD480-769F-42C1-B2C2-6BD825710BE7}" destId="{05FDCF4A-53C0-436A-A307-12A0D4AC02AC}" srcOrd="1" destOrd="0" presId="urn:microsoft.com/office/officeart/2005/8/layout/hierarchy1"/>
    <dgm:cxn modelId="{D912E0BA-4F6C-4FB6-B25D-35583F1E36B5}" type="presParOf" srcId="{30D0EEA7-3AB2-4450-83FF-0044C32AFD3A}" destId="{E309283D-A60E-4DCB-9BAB-8109C18AB25F}" srcOrd="1" destOrd="0" presId="urn:microsoft.com/office/officeart/2005/8/layout/hierarchy1"/>
    <dgm:cxn modelId="{C79792AE-7F03-4E27-BF81-314DAE349303}" type="presParOf" srcId="{E309283D-A60E-4DCB-9BAB-8109C18AB25F}" destId="{B7DB8F6A-B757-4822-BC22-271F64558B26}" srcOrd="0" destOrd="0" presId="urn:microsoft.com/office/officeart/2005/8/layout/hierarchy1"/>
    <dgm:cxn modelId="{D7B22872-130A-468F-B6C0-427A926E1D19}" type="presParOf" srcId="{E309283D-A60E-4DCB-9BAB-8109C18AB25F}" destId="{64ED2997-3D3A-41DD-BAA4-5688862EBBE2}" srcOrd="1" destOrd="0" presId="urn:microsoft.com/office/officeart/2005/8/layout/hierarchy1"/>
    <dgm:cxn modelId="{8012AB2C-F13A-4EDE-ABE3-51BC5ADB8977}" type="presParOf" srcId="{64ED2997-3D3A-41DD-BAA4-5688862EBBE2}" destId="{1FB95F32-731A-4934-8929-4041635C6FD1}" srcOrd="0" destOrd="0" presId="urn:microsoft.com/office/officeart/2005/8/layout/hierarchy1"/>
    <dgm:cxn modelId="{3538192C-54D6-4BB1-9EF2-E1502105D649}" type="presParOf" srcId="{1FB95F32-731A-4934-8929-4041635C6FD1}" destId="{C0BAFC19-85F5-4CD9-BE60-50716E47425E}" srcOrd="0" destOrd="0" presId="urn:microsoft.com/office/officeart/2005/8/layout/hierarchy1"/>
    <dgm:cxn modelId="{4702079E-3A70-4FDC-B9E8-7118816CA941}" type="presParOf" srcId="{1FB95F32-731A-4934-8929-4041635C6FD1}" destId="{DD01CB11-CC0D-4A78-80F0-6384B87A77E5}" srcOrd="1" destOrd="0" presId="urn:microsoft.com/office/officeart/2005/8/layout/hierarchy1"/>
    <dgm:cxn modelId="{EDB6381B-2898-4AAD-8F02-F79962D6F581}" type="presParOf" srcId="{64ED2997-3D3A-41DD-BAA4-5688862EBBE2}" destId="{CE24495C-DE69-4575-B759-F12C97766692}" srcOrd="1" destOrd="0" presId="urn:microsoft.com/office/officeart/2005/8/layout/hierarchy1"/>
    <dgm:cxn modelId="{2D4A6CEC-11CB-4AC7-9866-A0F844172964}" type="presParOf" srcId="{E309283D-A60E-4DCB-9BAB-8109C18AB25F}" destId="{084D4E5B-E17D-4296-9E97-CB550F3D6070}" srcOrd="2" destOrd="0" presId="urn:microsoft.com/office/officeart/2005/8/layout/hierarchy1"/>
    <dgm:cxn modelId="{686ECFA8-A4D4-4495-96CC-8AB7C314CAC8}" type="presParOf" srcId="{E309283D-A60E-4DCB-9BAB-8109C18AB25F}" destId="{A4F67642-E7AB-4EC7-B166-37F2F20B46AD}" srcOrd="3" destOrd="0" presId="urn:microsoft.com/office/officeart/2005/8/layout/hierarchy1"/>
    <dgm:cxn modelId="{125D61D3-E2A0-4052-94DD-0FDCAE81C553}" type="presParOf" srcId="{A4F67642-E7AB-4EC7-B166-37F2F20B46AD}" destId="{0FE7B832-8925-4888-BFA1-82841EBA6E41}" srcOrd="0" destOrd="0" presId="urn:microsoft.com/office/officeart/2005/8/layout/hierarchy1"/>
    <dgm:cxn modelId="{081AD822-82D9-41D6-8E69-456BFD6D8132}" type="presParOf" srcId="{0FE7B832-8925-4888-BFA1-82841EBA6E41}" destId="{793F4241-662B-41D9-8FAF-222CBE7BA992}" srcOrd="0" destOrd="0" presId="urn:microsoft.com/office/officeart/2005/8/layout/hierarchy1"/>
    <dgm:cxn modelId="{F933C69D-8C19-4569-95D1-1CD200FDC909}" type="presParOf" srcId="{0FE7B832-8925-4888-BFA1-82841EBA6E41}" destId="{1DA4D108-373B-4CA3-8780-EF77C4E6326D}" srcOrd="1" destOrd="0" presId="urn:microsoft.com/office/officeart/2005/8/layout/hierarchy1"/>
    <dgm:cxn modelId="{B294632E-DA06-47CF-95CF-F1A75835312A}" type="presParOf" srcId="{A4F67642-E7AB-4EC7-B166-37F2F20B46AD}" destId="{67DA3298-3ED2-4010-A2AC-73D84F1DA1D2}" srcOrd="1" destOrd="0" presId="urn:microsoft.com/office/officeart/2005/8/layout/hierarchy1"/>
    <dgm:cxn modelId="{BE8C24F3-62F7-46D3-A964-3267ECAC3EB1}" type="presParOf" srcId="{E309283D-A60E-4DCB-9BAB-8109C18AB25F}" destId="{5DD17564-6A5E-44B3-B3A3-6830E7A4AEC7}" srcOrd="4" destOrd="0" presId="urn:microsoft.com/office/officeart/2005/8/layout/hierarchy1"/>
    <dgm:cxn modelId="{A1F151E8-9934-4A40-BD68-039445C3C96F}" type="presParOf" srcId="{E309283D-A60E-4DCB-9BAB-8109C18AB25F}" destId="{23346287-2273-463D-91B2-7B8A3E74F283}" srcOrd="5" destOrd="0" presId="urn:microsoft.com/office/officeart/2005/8/layout/hierarchy1"/>
    <dgm:cxn modelId="{5BEE992E-7BD1-4257-8D55-5E3075327E85}" type="presParOf" srcId="{23346287-2273-463D-91B2-7B8A3E74F283}" destId="{A4A6A06A-4F0E-4FFA-8DA4-FD2985006291}" srcOrd="0" destOrd="0" presId="urn:microsoft.com/office/officeart/2005/8/layout/hierarchy1"/>
    <dgm:cxn modelId="{2BDAE653-2379-4F51-9B1F-EC0D591CC9CB}" type="presParOf" srcId="{A4A6A06A-4F0E-4FFA-8DA4-FD2985006291}" destId="{AD84D56D-3FC1-46FB-A95B-13C40AF1A412}" srcOrd="0" destOrd="0" presId="urn:microsoft.com/office/officeart/2005/8/layout/hierarchy1"/>
    <dgm:cxn modelId="{BA6CE81A-35AB-4540-A2FD-4C3A876157DE}" type="presParOf" srcId="{A4A6A06A-4F0E-4FFA-8DA4-FD2985006291}" destId="{08908CA6-070C-44D6-B5B8-DD658B821E95}" srcOrd="1" destOrd="0" presId="urn:microsoft.com/office/officeart/2005/8/layout/hierarchy1"/>
    <dgm:cxn modelId="{4D0B9B49-D5F2-493B-9770-F05232E5102D}" type="presParOf" srcId="{23346287-2273-463D-91B2-7B8A3E74F283}" destId="{B29F9ADB-DCB8-4E64-A630-339B7DD3D0D2}" srcOrd="1" destOrd="0" presId="urn:microsoft.com/office/officeart/2005/8/layout/hierarchy1"/>
    <dgm:cxn modelId="{CE316E34-D8A8-445B-AC58-D8A8B5F2976B}" type="presParOf" srcId="{E309283D-A60E-4DCB-9BAB-8109C18AB25F}" destId="{E118D188-40D1-427B-9058-2CE9777E9975}" srcOrd="6" destOrd="0" presId="urn:microsoft.com/office/officeart/2005/8/layout/hierarchy1"/>
    <dgm:cxn modelId="{6F90CB76-C4A3-49AF-B6E2-0EB6033921F4}" type="presParOf" srcId="{E309283D-A60E-4DCB-9BAB-8109C18AB25F}" destId="{77717657-3300-4A28-ACD1-601A9B1A3F4E}" srcOrd="7" destOrd="0" presId="urn:microsoft.com/office/officeart/2005/8/layout/hierarchy1"/>
    <dgm:cxn modelId="{A28277A8-415C-49FD-9A5F-7CC1303F1EDE}" type="presParOf" srcId="{77717657-3300-4A28-ACD1-601A9B1A3F4E}" destId="{709EFE6B-3BD0-46FD-A9AB-BEFB1BC2795E}" srcOrd="0" destOrd="0" presId="urn:microsoft.com/office/officeart/2005/8/layout/hierarchy1"/>
    <dgm:cxn modelId="{EC7EEA82-DB50-4EFA-A4EF-A9DB3C5AEFED}" type="presParOf" srcId="{709EFE6B-3BD0-46FD-A9AB-BEFB1BC2795E}" destId="{8BE2624F-8544-4B0A-B341-D9DA4B54A0A4}" srcOrd="0" destOrd="0" presId="urn:microsoft.com/office/officeart/2005/8/layout/hierarchy1"/>
    <dgm:cxn modelId="{1B123F0C-73B3-4343-AC52-C46DAFCF5B2F}" type="presParOf" srcId="{709EFE6B-3BD0-46FD-A9AB-BEFB1BC2795E}" destId="{4A65D1A0-0352-447B-8ED0-B8B93E9036E4}" srcOrd="1" destOrd="0" presId="urn:microsoft.com/office/officeart/2005/8/layout/hierarchy1"/>
    <dgm:cxn modelId="{69DF3293-BAEF-46EC-A96F-F3DAEC6BB664}" type="presParOf" srcId="{77717657-3300-4A28-ACD1-601A9B1A3F4E}" destId="{E4B71004-033F-4573-BC6F-DBDC1C16FA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A9002-F1F9-42CE-9E65-7827CE93EE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59EEE9-27D8-452E-92A9-945E9D98D164}">
      <dgm:prSet phldrT="[Text]" custT="1"/>
      <dgm:spPr>
        <a:solidFill>
          <a:srgbClr val="7030A0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000" b="1" dirty="0">
              <a:latin typeface="Bahnschrift" pitchFamily="34" charset="0"/>
              <a:cs typeface="Arial"/>
            </a:rPr>
            <a:t>Reliabi</a:t>
          </a:r>
          <a:r>
            <a:rPr lang="en-US" sz="4000" b="1" spc="-10" dirty="0">
              <a:latin typeface="Bahnschrift" pitchFamily="34" charset="0"/>
              <a:cs typeface="Arial"/>
            </a:rPr>
            <a:t>l</a:t>
          </a:r>
          <a:r>
            <a:rPr lang="en-US" sz="4000" b="1" spc="-20" dirty="0">
              <a:latin typeface="Bahnschrift" pitchFamily="34" charset="0"/>
              <a:cs typeface="Arial"/>
            </a:rPr>
            <a:t>i</a:t>
          </a:r>
          <a:r>
            <a:rPr lang="en-US" sz="4000" b="1" dirty="0">
              <a:latin typeface="Bahnschrift" pitchFamily="34" charset="0"/>
              <a:cs typeface="Arial"/>
            </a:rPr>
            <a:t>ty</a:t>
          </a:r>
          <a:r>
            <a:rPr lang="en-US" sz="4000" dirty="0">
              <a:latin typeface="Bahnschrift" pitchFamily="34" charset="0"/>
              <a:cs typeface="Arial"/>
            </a:rPr>
            <a:t>: </a:t>
          </a:r>
          <a:endParaRPr lang="en-US" sz="4000" dirty="0"/>
        </a:p>
      </dgm:t>
    </dgm:pt>
    <dgm:pt modelId="{D853504A-B215-463F-A503-E6227ED7A9CF}" type="parTrans" cxnId="{43019F41-BF03-4689-B3EE-0ADDF878BF39}">
      <dgm:prSet/>
      <dgm:spPr/>
      <dgm:t>
        <a:bodyPr/>
        <a:lstStyle/>
        <a:p>
          <a:endParaRPr lang="en-US"/>
        </a:p>
      </dgm:t>
    </dgm:pt>
    <dgm:pt modelId="{0D729C74-5DA0-471B-AFB6-11CD864BA862}" type="sibTrans" cxnId="{43019F41-BF03-4689-B3EE-0ADDF878BF39}">
      <dgm:prSet/>
      <dgm:spPr/>
      <dgm:t>
        <a:bodyPr/>
        <a:lstStyle/>
        <a:p>
          <a:endParaRPr lang="en-US"/>
        </a:p>
      </dgm:t>
    </dgm:pt>
    <dgm:pt modelId="{9F3724F5-3D52-49F9-8D4A-C526EE0E895F}">
      <dgm:prSet phldrT="[Text]" custT="1"/>
      <dgm:spPr/>
      <dgm:t>
        <a:bodyPr/>
        <a:lstStyle/>
        <a:p>
          <a:r>
            <a:rPr lang="en-US" sz="2800" dirty="0">
              <a:latin typeface="Bahnschrift" pitchFamily="34" charset="0"/>
              <a:cs typeface="Arial"/>
            </a:rPr>
            <a:t>L</a:t>
          </a:r>
          <a:r>
            <a:rPr lang="en-US" sz="2800" spc="-20" dirty="0">
              <a:latin typeface="Bahnschrift" pitchFamily="34" charset="0"/>
              <a:cs typeface="Arial"/>
            </a:rPr>
            <a:t>a</a:t>
          </a:r>
          <a:r>
            <a:rPr lang="en-US" sz="2800" dirty="0">
              <a:latin typeface="Bahnschrift" pitchFamily="34" charset="0"/>
              <a:cs typeface="Arial"/>
            </a:rPr>
            <a:t>ck </a:t>
          </a:r>
          <a:r>
            <a:rPr lang="en-US" sz="2800" spc="-5" dirty="0">
              <a:latin typeface="Bahnschrift" pitchFamily="34" charset="0"/>
              <a:cs typeface="Arial"/>
            </a:rPr>
            <a:t>o</a:t>
          </a:r>
          <a:r>
            <a:rPr lang="en-US" sz="2800" dirty="0">
              <a:latin typeface="Bahnschrift" pitchFamily="34" charset="0"/>
              <a:cs typeface="Arial"/>
            </a:rPr>
            <a:t>f Relia</a:t>
          </a:r>
          <a:r>
            <a:rPr lang="en-US" sz="2800" spc="-10" dirty="0">
              <a:latin typeface="Bahnschrift" pitchFamily="34" charset="0"/>
              <a:cs typeface="Arial"/>
            </a:rPr>
            <a:t>b</a:t>
          </a:r>
          <a:r>
            <a:rPr lang="en-US" sz="2800" dirty="0">
              <a:latin typeface="Bahnschrift" pitchFamily="34" charset="0"/>
              <a:cs typeface="Arial"/>
            </a:rPr>
            <a:t>il</a:t>
          </a:r>
          <a:r>
            <a:rPr lang="en-US" sz="2800" spc="-10" dirty="0">
              <a:latin typeface="Bahnschrift" pitchFamily="34" charset="0"/>
              <a:cs typeface="Arial"/>
            </a:rPr>
            <a:t>i</a:t>
          </a:r>
          <a:r>
            <a:rPr lang="en-US" sz="2800" dirty="0">
              <a:latin typeface="Bahnschrift" pitchFamily="34" charset="0"/>
              <a:cs typeface="Arial"/>
            </a:rPr>
            <a:t>ty mea</a:t>
          </a:r>
          <a:r>
            <a:rPr lang="en-US" sz="2800" spc="-25" dirty="0">
              <a:latin typeface="Bahnschrift" pitchFamily="34" charset="0"/>
              <a:cs typeface="Arial"/>
            </a:rPr>
            <a:t>n</a:t>
          </a:r>
          <a:r>
            <a:rPr lang="en-US" sz="2800" dirty="0">
              <a:latin typeface="Bahnschrift" pitchFamily="34" charset="0"/>
              <a:cs typeface="Arial"/>
            </a:rPr>
            <a:t>s losing a packet </a:t>
          </a:r>
          <a:r>
            <a:rPr lang="en-US" sz="2800" spc="-5" dirty="0">
              <a:latin typeface="Bahnschrift" pitchFamily="34" charset="0"/>
              <a:cs typeface="Arial"/>
            </a:rPr>
            <a:t>or</a:t>
          </a:r>
          <a:r>
            <a:rPr lang="en-US" sz="2800" spc="-105" dirty="0">
              <a:latin typeface="Bahnschrift" pitchFamily="34" charset="0"/>
              <a:cs typeface="Arial"/>
            </a:rPr>
            <a:t> </a:t>
          </a:r>
          <a:r>
            <a:rPr lang="en-US" sz="2800" dirty="0">
              <a:latin typeface="Bahnschrift" pitchFamily="34" charset="0"/>
              <a:cs typeface="Arial"/>
            </a:rPr>
            <a:t>ack.</a:t>
          </a:r>
          <a:endParaRPr lang="en-US" sz="2800" dirty="0"/>
        </a:p>
      </dgm:t>
    </dgm:pt>
    <dgm:pt modelId="{9374A0ED-BCC5-402A-A03F-39F5B182E8BA}" type="parTrans" cxnId="{C0B0B83D-CC74-4686-83D9-5B4A8A9E1428}">
      <dgm:prSet/>
      <dgm:spPr/>
      <dgm:t>
        <a:bodyPr/>
        <a:lstStyle/>
        <a:p>
          <a:endParaRPr lang="en-US"/>
        </a:p>
      </dgm:t>
    </dgm:pt>
    <dgm:pt modelId="{30C528B3-7744-4692-8407-E33969AB6534}" type="sibTrans" cxnId="{C0B0B83D-CC74-4686-83D9-5B4A8A9E1428}">
      <dgm:prSet/>
      <dgm:spPr/>
      <dgm:t>
        <a:bodyPr/>
        <a:lstStyle/>
        <a:p>
          <a:endParaRPr lang="en-US"/>
        </a:p>
      </dgm:t>
    </dgm:pt>
    <dgm:pt modelId="{17BAE4CC-57F6-4C98-8123-CB1904C39EAE}" type="pres">
      <dgm:prSet presAssocID="{A8EA9002-F1F9-42CE-9E65-7827CE93EE75}" presName="linear" presStyleCnt="0">
        <dgm:presLayoutVars>
          <dgm:animLvl val="lvl"/>
          <dgm:resizeHandles val="exact"/>
        </dgm:presLayoutVars>
      </dgm:prSet>
      <dgm:spPr/>
    </dgm:pt>
    <dgm:pt modelId="{666D4199-2919-42A7-BDB3-8067181D6A3F}" type="pres">
      <dgm:prSet presAssocID="{7E59EEE9-27D8-452E-92A9-945E9D98D164}" presName="parentText" presStyleLbl="node1" presStyleIdx="0" presStyleCnt="1" custScaleY="66616">
        <dgm:presLayoutVars>
          <dgm:chMax val="0"/>
          <dgm:bulletEnabled val="1"/>
        </dgm:presLayoutVars>
      </dgm:prSet>
      <dgm:spPr/>
    </dgm:pt>
    <dgm:pt modelId="{0AED1FBE-BB15-4350-A168-C927D4DDE7DF}" type="pres">
      <dgm:prSet presAssocID="{7E59EEE9-27D8-452E-92A9-945E9D98D164}" presName="childText" presStyleLbl="revTx" presStyleIdx="0" presStyleCnt="1" custLinFactNeighborY="29716">
        <dgm:presLayoutVars>
          <dgm:bulletEnabled val="1"/>
        </dgm:presLayoutVars>
      </dgm:prSet>
      <dgm:spPr/>
    </dgm:pt>
  </dgm:ptLst>
  <dgm:cxnLst>
    <dgm:cxn modelId="{C0B0B83D-CC74-4686-83D9-5B4A8A9E1428}" srcId="{7E59EEE9-27D8-452E-92A9-945E9D98D164}" destId="{9F3724F5-3D52-49F9-8D4A-C526EE0E895F}" srcOrd="0" destOrd="0" parTransId="{9374A0ED-BCC5-402A-A03F-39F5B182E8BA}" sibTransId="{30C528B3-7744-4692-8407-E33969AB6534}"/>
    <dgm:cxn modelId="{43019F41-BF03-4689-B3EE-0ADDF878BF39}" srcId="{A8EA9002-F1F9-42CE-9E65-7827CE93EE75}" destId="{7E59EEE9-27D8-452E-92A9-945E9D98D164}" srcOrd="0" destOrd="0" parTransId="{D853504A-B215-463F-A503-E6227ED7A9CF}" sibTransId="{0D729C74-5DA0-471B-AFB6-11CD864BA862}"/>
    <dgm:cxn modelId="{1E65378B-90B3-43CA-81A0-46BDD0AE4C7A}" type="presOf" srcId="{7E59EEE9-27D8-452E-92A9-945E9D98D164}" destId="{666D4199-2919-42A7-BDB3-8067181D6A3F}" srcOrd="0" destOrd="0" presId="urn:microsoft.com/office/officeart/2005/8/layout/vList2"/>
    <dgm:cxn modelId="{BD1EB0E4-9BD2-439B-8EE4-652F443C75E7}" type="presOf" srcId="{A8EA9002-F1F9-42CE-9E65-7827CE93EE75}" destId="{17BAE4CC-57F6-4C98-8123-CB1904C39EAE}" srcOrd="0" destOrd="0" presId="urn:microsoft.com/office/officeart/2005/8/layout/vList2"/>
    <dgm:cxn modelId="{B8BDD7EC-D2D9-4C77-850A-91BD8FDD9465}" type="presOf" srcId="{9F3724F5-3D52-49F9-8D4A-C526EE0E895F}" destId="{0AED1FBE-BB15-4350-A168-C927D4DDE7DF}" srcOrd="0" destOrd="0" presId="urn:microsoft.com/office/officeart/2005/8/layout/vList2"/>
    <dgm:cxn modelId="{9CB04A88-979F-4054-BB59-6C68525C37C6}" type="presParOf" srcId="{17BAE4CC-57F6-4C98-8123-CB1904C39EAE}" destId="{666D4199-2919-42A7-BDB3-8067181D6A3F}" srcOrd="0" destOrd="0" presId="urn:microsoft.com/office/officeart/2005/8/layout/vList2"/>
    <dgm:cxn modelId="{7D0F4A86-E27B-4EAD-B83B-289781D6180F}" type="presParOf" srcId="{17BAE4CC-57F6-4C98-8123-CB1904C39EAE}" destId="{0AED1FBE-BB15-4350-A168-C927D4DDE7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A9002-F1F9-42CE-9E65-7827CE93EE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59EEE9-27D8-452E-92A9-945E9D98D164}">
      <dgm:prSet phldrT="[Text]" custT="1"/>
      <dgm:spPr>
        <a:solidFill>
          <a:srgbClr val="7030A0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000" b="1" dirty="0">
              <a:latin typeface="Bahnschrift" pitchFamily="34" charset="0"/>
              <a:cs typeface="Arial"/>
            </a:rPr>
            <a:t>Delay</a:t>
          </a:r>
          <a:r>
            <a:rPr lang="en-US" sz="4000" dirty="0">
              <a:latin typeface="Bahnschrift" pitchFamily="34" charset="0"/>
              <a:cs typeface="Arial"/>
            </a:rPr>
            <a:t>: </a:t>
          </a:r>
          <a:endParaRPr lang="en-US" sz="4000" dirty="0"/>
        </a:p>
      </dgm:t>
    </dgm:pt>
    <dgm:pt modelId="{D853504A-B215-463F-A503-E6227ED7A9CF}" type="parTrans" cxnId="{43019F41-BF03-4689-B3EE-0ADDF878BF39}">
      <dgm:prSet/>
      <dgm:spPr/>
      <dgm:t>
        <a:bodyPr/>
        <a:lstStyle/>
        <a:p>
          <a:endParaRPr lang="en-US"/>
        </a:p>
      </dgm:t>
    </dgm:pt>
    <dgm:pt modelId="{0D729C74-5DA0-471B-AFB6-11CD864BA862}" type="sibTrans" cxnId="{43019F41-BF03-4689-B3EE-0ADDF878BF39}">
      <dgm:prSet/>
      <dgm:spPr/>
      <dgm:t>
        <a:bodyPr/>
        <a:lstStyle/>
        <a:p>
          <a:endParaRPr lang="en-US"/>
        </a:p>
      </dgm:t>
    </dgm:pt>
    <dgm:pt modelId="{9F3724F5-3D52-49F9-8D4A-C526EE0E895F}">
      <dgm:prSet phldrT="[Text]" custT="1"/>
      <dgm:spPr/>
      <dgm:t>
        <a:bodyPr/>
        <a:lstStyle/>
        <a:p>
          <a:r>
            <a:rPr lang="en-US" sz="2800" dirty="0">
              <a:latin typeface="Bahnschrift" pitchFamily="34" charset="0"/>
              <a:cs typeface="Arial"/>
            </a:rPr>
            <a:t>Different </a:t>
          </a:r>
          <a:r>
            <a:rPr lang="en-US" sz="2800" spc="-5" dirty="0">
              <a:latin typeface="Bahnschrift" pitchFamily="34" charset="0"/>
              <a:cs typeface="Arial"/>
            </a:rPr>
            <a:t>applications </a:t>
          </a:r>
          <a:r>
            <a:rPr lang="en-US" sz="2800" dirty="0">
              <a:latin typeface="Bahnschrift" pitchFamily="34" charset="0"/>
              <a:cs typeface="Arial"/>
            </a:rPr>
            <a:t>can </a:t>
          </a:r>
          <a:r>
            <a:rPr lang="en-US" sz="2800" spc="-5" dirty="0">
              <a:latin typeface="Bahnschrift" pitchFamily="34" charset="0"/>
              <a:cs typeface="Arial"/>
            </a:rPr>
            <a:t>tolerate  delay in different</a:t>
          </a:r>
          <a:r>
            <a:rPr lang="en-US" sz="2800" spc="-55" dirty="0">
              <a:latin typeface="Bahnschrift" pitchFamily="34" charset="0"/>
              <a:cs typeface="Arial"/>
            </a:rPr>
            <a:t> </a:t>
          </a:r>
          <a:r>
            <a:rPr lang="en-US" sz="2800" spc="-5" dirty="0">
              <a:latin typeface="Bahnschrift" pitchFamily="34" charset="0"/>
              <a:cs typeface="Arial"/>
            </a:rPr>
            <a:t>degrees.</a:t>
          </a:r>
          <a:endParaRPr lang="en-US" sz="2800" dirty="0"/>
        </a:p>
      </dgm:t>
    </dgm:pt>
    <dgm:pt modelId="{9374A0ED-BCC5-402A-A03F-39F5B182E8BA}" type="parTrans" cxnId="{C0B0B83D-CC74-4686-83D9-5B4A8A9E1428}">
      <dgm:prSet/>
      <dgm:spPr/>
      <dgm:t>
        <a:bodyPr/>
        <a:lstStyle/>
        <a:p>
          <a:endParaRPr lang="en-US"/>
        </a:p>
      </dgm:t>
    </dgm:pt>
    <dgm:pt modelId="{30C528B3-7744-4692-8407-E33969AB6534}" type="sibTrans" cxnId="{C0B0B83D-CC74-4686-83D9-5B4A8A9E1428}">
      <dgm:prSet/>
      <dgm:spPr/>
      <dgm:t>
        <a:bodyPr/>
        <a:lstStyle/>
        <a:p>
          <a:endParaRPr lang="en-US"/>
        </a:p>
      </dgm:t>
    </dgm:pt>
    <dgm:pt modelId="{17BAE4CC-57F6-4C98-8123-CB1904C39EAE}" type="pres">
      <dgm:prSet presAssocID="{A8EA9002-F1F9-42CE-9E65-7827CE93EE75}" presName="linear" presStyleCnt="0">
        <dgm:presLayoutVars>
          <dgm:animLvl val="lvl"/>
          <dgm:resizeHandles val="exact"/>
        </dgm:presLayoutVars>
      </dgm:prSet>
      <dgm:spPr/>
    </dgm:pt>
    <dgm:pt modelId="{666D4199-2919-42A7-BDB3-8067181D6A3F}" type="pres">
      <dgm:prSet presAssocID="{7E59EEE9-27D8-452E-92A9-945E9D98D164}" presName="parentText" presStyleLbl="node1" presStyleIdx="0" presStyleCnt="1" custScaleY="66616">
        <dgm:presLayoutVars>
          <dgm:chMax val="0"/>
          <dgm:bulletEnabled val="1"/>
        </dgm:presLayoutVars>
      </dgm:prSet>
      <dgm:spPr/>
    </dgm:pt>
    <dgm:pt modelId="{0AED1FBE-BB15-4350-A168-C927D4DDE7DF}" type="pres">
      <dgm:prSet presAssocID="{7E59EEE9-27D8-452E-92A9-945E9D98D164}" presName="childText" presStyleLbl="revTx" presStyleIdx="0" presStyleCnt="1" custLinFactNeighborY="29716">
        <dgm:presLayoutVars>
          <dgm:bulletEnabled val="1"/>
        </dgm:presLayoutVars>
      </dgm:prSet>
      <dgm:spPr/>
    </dgm:pt>
  </dgm:ptLst>
  <dgm:cxnLst>
    <dgm:cxn modelId="{C0B0B83D-CC74-4686-83D9-5B4A8A9E1428}" srcId="{7E59EEE9-27D8-452E-92A9-945E9D98D164}" destId="{9F3724F5-3D52-49F9-8D4A-C526EE0E895F}" srcOrd="0" destOrd="0" parTransId="{9374A0ED-BCC5-402A-A03F-39F5B182E8BA}" sibTransId="{30C528B3-7744-4692-8407-E33969AB6534}"/>
    <dgm:cxn modelId="{43019F41-BF03-4689-B3EE-0ADDF878BF39}" srcId="{A8EA9002-F1F9-42CE-9E65-7827CE93EE75}" destId="{7E59EEE9-27D8-452E-92A9-945E9D98D164}" srcOrd="0" destOrd="0" parTransId="{D853504A-B215-463F-A503-E6227ED7A9CF}" sibTransId="{0D729C74-5DA0-471B-AFB6-11CD864BA862}"/>
    <dgm:cxn modelId="{BE6178B3-5C7B-44D1-9FC2-C518EF4C5147}" type="presOf" srcId="{9F3724F5-3D52-49F9-8D4A-C526EE0E895F}" destId="{0AED1FBE-BB15-4350-A168-C927D4DDE7DF}" srcOrd="0" destOrd="0" presId="urn:microsoft.com/office/officeart/2005/8/layout/vList2"/>
    <dgm:cxn modelId="{D3152ABA-BD60-41C3-8D73-408B1EE81A2A}" type="presOf" srcId="{7E59EEE9-27D8-452E-92A9-945E9D98D164}" destId="{666D4199-2919-42A7-BDB3-8067181D6A3F}" srcOrd="0" destOrd="0" presId="urn:microsoft.com/office/officeart/2005/8/layout/vList2"/>
    <dgm:cxn modelId="{531690C6-526C-4104-8EF2-62BE48A1C29E}" type="presOf" srcId="{A8EA9002-F1F9-42CE-9E65-7827CE93EE75}" destId="{17BAE4CC-57F6-4C98-8123-CB1904C39EAE}" srcOrd="0" destOrd="0" presId="urn:microsoft.com/office/officeart/2005/8/layout/vList2"/>
    <dgm:cxn modelId="{60091FF2-E4C9-45B5-8B43-17D7ADFE25E9}" type="presParOf" srcId="{17BAE4CC-57F6-4C98-8123-CB1904C39EAE}" destId="{666D4199-2919-42A7-BDB3-8067181D6A3F}" srcOrd="0" destOrd="0" presId="urn:microsoft.com/office/officeart/2005/8/layout/vList2"/>
    <dgm:cxn modelId="{4D073024-2CCD-4542-BA81-D01271C856C2}" type="presParOf" srcId="{17BAE4CC-57F6-4C98-8123-CB1904C39EAE}" destId="{0AED1FBE-BB15-4350-A168-C927D4DDE7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EA9002-F1F9-42CE-9E65-7827CE93EE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59EEE9-27D8-452E-92A9-945E9D98D164}">
      <dgm:prSet phldrT="[Text]" custT="1"/>
      <dgm:spPr>
        <a:solidFill>
          <a:srgbClr val="7030A0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000" b="1" dirty="0">
              <a:latin typeface="Bahnschrift" pitchFamily="34" charset="0"/>
              <a:cs typeface="Arial"/>
            </a:rPr>
            <a:t>Jitter</a:t>
          </a:r>
          <a:r>
            <a:rPr lang="en-US" sz="4000" dirty="0">
              <a:latin typeface="Bahnschrift" pitchFamily="34" charset="0"/>
              <a:cs typeface="Arial"/>
            </a:rPr>
            <a:t>: </a:t>
          </a:r>
          <a:endParaRPr lang="en-US" sz="4000" dirty="0"/>
        </a:p>
      </dgm:t>
    </dgm:pt>
    <dgm:pt modelId="{D853504A-B215-463F-A503-E6227ED7A9CF}" type="parTrans" cxnId="{43019F41-BF03-4689-B3EE-0ADDF878BF39}">
      <dgm:prSet/>
      <dgm:spPr/>
      <dgm:t>
        <a:bodyPr/>
        <a:lstStyle/>
        <a:p>
          <a:endParaRPr lang="en-US"/>
        </a:p>
      </dgm:t>
    </dgm:pt>
    <dgm:pt modelId="{0D729C74-5DA0-471B-AFB6-11CD864BA862}" type="sibTrans" cxnId="{43019F41-BF03-4689-B3EE-0ADDF878BF39}">
      <dgm:prSet/>
      <dgm:spPr/>
      <dgm:t>
        <a:bodyPr/>
        <a:lstStyle/>
        <a:p>
          <a:endParaRPr lang="en-US"/>
        </a:p>
      </dgm:t>
    </dgm:pt>
    <dgm:pt modelId="{9F3724F5-3D52-49F9-8D4A-C526EE0E895F}">
      <dgm:prSet phldrT="[Text]" custT="1"/>
      <dgm:spPr/>
      <dgm:t>
        <a:bodyPr/>
        <a:lstStyle/>
        <a:p>
          <a:r>
            <a:rPr lang="en-US" sz="2800" spc="-5" dirty="0">
              <a:latin typeface="Bahnschrift" pitchFamily="34" charset="0"/>
              <a:cs typeface="Arial"/>
            </a:rPr>
            <a:t>jitte</a:t>
          </a:r>
          <a:r>
            <a:rPr lang="en-US" sz="2800" dirty="0">
              <a:latin typeface="Bahnschrift" pitchFamily="34" charset="0"/>
              <a:cs typeface="Arial"/>
            </a:rPr>
            <a:t>r	</a:t>
          </a:r>
          <a:r>
            <a:rPr lang="en-US" sz="2800" spc="-5" dirty="0">
              <a:latin typeface="Bahnschrift" pitchFamily="34" charset="0"/>
              <a:cs typeface="Arial"/>
            </a:rPr>
            <a:t>i</a:t>
          </a:r>
          <a:r>
            <a:rPr lang="en-US" sz="2800" dirty="0">
              <a:latin typeface="Bahnschrift" pitchFamily="34" charset="0"/>
              <a:cs typeface="Arial"/>
            </a:rPr>
            <a:t>s </a:t>
          </a:r>
          <a:r>
            <a:rPr lang="en-US" sz="2800" spc="-5" dirty="0">
              <a:latin typeface="Bahnschrift" pitchFamily="34" charset="0"/>
              <a:cs typeface="Arial"/>
            </a:rPr>
            <a:t>th</a:t>
          </a:r>
          <a:r>
            <a:rPr lang="en-US" sz="2800" dirty="0">
              <a:latin typeface="Bahnschrift" pitchFamily="34" charset="0"/>
              <a:cs typeface="Arial"/>
            </a:rPr>
            <a:t>e varia</a:t>
          </a:r>
          <a:r>
            <a:rPr lang="en-US" sz="2800" spc="-15" dirty="0">
              <a:latin typeface="Bahnschrift" pitchFamily="34" charset="0"/>
              <a:cs typeface="Arial"/>
            </a:rPr>
            <a:t>t</a:t>
          </a:r>
          <a:r>
            <a:rPr lang="en-US" sz="2800" dirty="0">
              <a:latin typeface="Bahnschrift" pitchFamily="34" charset="0"/>
              <a:cs typeface="Arial"/>
            </a:rPr>
            <a:t>ion </a:t>
          </a:r>
          <a:r>
            <a:rPr lang="en-US" sz="2800" spc="-5" dirty="0">
              <a:latin typeface="Bahnschrift" pitchFamily="34" charset="0"/>
              <a:cs typeface="Arial"/>
            </a:rPr>
            <a:t>i</a:t>
          </a:r>
          <a:r>
            <a:rPr lang="en-US" sz="2800" dirty="0">
              <a:latin typeface="Bahnschrift" pitchFamily="34" charset="0"/>
              <a:cs typeface="Arial"/>
            </a:rPr>
            <a:t>n pa</a:t>
          </a:r>
          <a:r>
            <a:rPr lang="en-US" sz="2800" spc="-10" dirty="0">
              <a:latin typeface="Bahnschrift" pitchFamily="34" charset="0"/>
              <a:cs typeface="Arial"/>
            </a:rPr>
            <a:t>c</a:t>
          </a:r>
          <a:r>
            <a:rPr lang="en-US" sz="2800" dirty="0">
              <a:latin typeface="Bahnschrift" pitchFamily="34" charset="0"/>
              <a:cs typeface="Arial"/>
            </a:rPr>
            <a:t>kets </a:t>
          </a:r>
          <a:r>
            <a:rPr lang="en-US" sz="2800" spc="-5" dirty="0">
              <a:latin typeface="Bahnschrift" pitchFamily="34" charset="0"/>
              <a:cs typeface="Arial"/>
            </a:rPr>
            <a:t>belonging to </a:t>
          </a:r>
          <a:r>
            <a:rPr lang="en-US" sz="2800" dirty="0">
              <a:latin typeface="Bahnschrift" pitchFamily="34" charset="0"/>
              <a:cs typeface="Arial"/>
            </a:rPr>
            <a:t>same</a:t>
          </a:r>
          <a:r>
            <a:rPr lang="en-US" sz="2800" spc="-65" dirty="0">
              <a:latin typeface="Bahnschrift" pitchFamily="34" charset="0"/>
              <a:cs typeface="Arial"/>
            </a:rPr>
            <a:t> </a:t>
          </a:r>
          <a:r>
            <a:rPr lang="en-US" sz="2800" spc="-5" dirty="0">
              <a:latin typeface="Bahnschrift" pitchFamily="34" charset="0"/>
              <a:cs typeface="Arial"/>
            </a:rPr>
            <a:t>flow.</a:t>
          </a:r>
          <a:endParaRPr lang="en-US" sz="2800" dirty="0"/>
        </a:p>
      </dgm:t>
    </dgm:pt>
    <dgm:pt modelId="{9374A0ED-BCC5-402A-A03F-39F5B182E8BA}" type="parTrans" cxnId="{C0B0B83D-CC74-4686-83D9-5B4A8A9E1428}">
      <dgm:prSet/>
      <dgm:spPr/>
      <dgm:t>
        <a:bodyPr/>
        <a:lstStyle/>
        <a:p>
          <a:endParaRPr lang="en-US"/>
        </a:p>
      </dgm:t>
    </dgm:pt>
    <dgm:pt modelId="{30C528B3-7744-4692-8407-E33969AB6534}" type="sibTrans" cxnId="{C0B0B83D-CC74-4686-83D9-5B4A8A9E1428}">
      <dgm:prSet/>
      <dgm:spPr/>
      <dgm:t>
        <a:bodyPr/>
        <a:lstStyle/>
        <a:p>
          <a:endParaRPr lang="en-US"/>
        </a:p>
      </dgm:t>
    </dgm:pt>
    <dgm:pt modelId="{17BAE4CC-57F6-4C98-8123-CB1904C39EAE}" type="pres">
      <dgm:prSet presAssocID="{A8EA9002-F1F9-42CE-9E65-7827CE93EE75}" presName="linear" presStyleCnt="0">
        <dgm:presLayoutVars>
          <dgm:animLvl val="lvl"/>
          <dgm:resizeHandles val="exact"/>
        </dgm:presLayoutVars>
      </dgm:prSet>
      <dgm:spPr/>
    </dgm:pt>
    <dgm:pt modelId="{666D4199-2919-42A7-BDB3-8067181D6A3F}" type="pres">
      <dgm:prSet presAssocID="{7E59EEE9-27D8-452E-92A9-945E9D98D164}" presName="parentText" presStyleLbl="node1" presStyleIdx="0" presStyleCnt="1" custScaleY="66616">
        <dgm:presLayoutVars>
          <dgm:chMax val="0"/>
          <dgm:bulletEnabled val="1"/>
        </dgm:presLayoutVars>
      </dgm:prSet>
      <dgm:spPr/>
    </dgm:pt>
    <dgm:pt modelId="{0AED1FBE-BB15-4350-A168-C927D4DDE7DF}" type="pres">
      <dgm:prSet presAssocID="{7E59EEE9-27D8-452E-92A9-945E9D98D164}" presName="childText" presStyleLbl="revTx" presStyleIdx="0" presStyleCnt="1" custLinFactNeighborY="29716">
        <dgm:presLayoutVars>
          <dgm:bulletEnabled val="1"/>
        </dgm:presLayoutVars>
      </dgm:prSet>
      <dgm:spPr/>
    </dgm:pt>
  </dgm:ptLst>
  <dgm:cxnLst>
    <dgm:cxn modelId="{115BE025-504D-4240-B700-FBBC5B9E83EE}" type="presOf" srcId="{7E59EEE9-27D8-452E-92A9-945E9D98D164}" destId="{666D4199-2919-42A7-BDB3-8067181D6A3F}" srcOrd="0" destOrd="0" presId="urn:microsoft.com/office/officeart/2005/8/layout/vList2"/>
    <dgm:cxn modelId="{C0B0B83D-CC74-4686-83D9-5B4A8A9E1428}" srcId="{7E59EEE9-27D8-452E-92A9-945E9D98D164}" destId="{9F3724F5-3D52-49F9-8D4A-C526EE0E895F}" srcOrd="0" destOrd="0" parTransId="{9374A0ED-BCC5-402A-A03F-39F5B182E8BA}" sibTransId="{30C528B3-7744-4692-8407-E33969AB6534}"/>
    <dgm:cxn modelId="{43019F41-BF03-4689-B3EE-0ADDF878BF39}" srcId="{A8EA9002-F1F9-42CE-9E65-7827CE93EE75}" destId="{7E59EEE9-27D8-452E-92A9-945E9D98D164}" srcOrd="0" destOrd="0" parTransId="{D853504A-B215-463F-A503-E6227ED7A9CF}" sibTransId="{0D729C74-5DA0-471B-AFB6-11CD864BA862}"/>
    <dgm:cxn modelId="{E6E70B64-7590-480A-9C48-C7A65AACED13}" type="presOf" srcId="{A8EA9002-F1F9-42CE-9E65-7827CE93EE75}" destId="{17BAE4CC-57F6-4C98-8123-CB1904C39EAE}" srcOrd="0" destOrd="0" presId="urn:microsoft.com/office/officeart/2005/8/layout/vList2"/>
    <dgm:cxn modelId="{954BF250-64A7-4864-9561-9D1F1347E744}" type="presOf" srcId="{9F3724F5-3D52-49F9-8D4A-C526EE0E895F}" destId="{0AED1FBE-BB15-4350-A168-C927D4DDE7DF}" srcOrd="0" destOrd="0" presId="urn:microsoft.com/office/officeart/2005/8/layout/vList2"/>
    <dgm:cxn modelId="{24296A51-FD61-4F3C-A4CF-4A0248C6F4FB}" type="presParOf" srcId="{17BAE4CC-57F6-4C98-8123-CB1904C39EAE}" destId="{666D4199-2919-42A7-BDB3-8067181D6A3F}" srcOrd="0" destOrd="0" presId="urn:microsoft.com/office/officeart/2005/8/layout/vList2"/>
    <dgm:cxn modelId="{487406A0-5E9D-4478-B48D-08D580E47107}" type="presParOf" srcId="{17BAE4CC-57F6-4C98-8123-CB1904C39EAE}" destId="{0AED1FBE-BB15-4350-A168-C927D4DDE7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EA9002-F1F9-42CE-9E65-7827CE93EE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59EEE9-27D8-452E-92A9-945E9D98D164}">
      <dgm:prSet phldrT="[Text]" custT="1"/>
      <dgm:spPr>
        <a:solidFill>
          <a:srgbClr val="7030A0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4000" b="1" dirty="0">
              <a:latin typeface="Bahnschrift" pitchFamily="34" charset="0"/>
              <a:cs typeface="Arial"/>
            </a:rPr>
            <a:t>Bandw</a:t>
          </a:r>
          <a:r>
            <a:rPr lang="en-US" sz="4000" b="1" spc="-20" dirty="0">
              <a:latin typeface="Bahnschrift" pitchFamily="34" charset="0"/>
              <a:cs typeface="Arial"/>
            </a:rPr>
            <a:t>i</a:t>
          </a:r>
          <a:r>
            <a:rPr lang="en-US" sz="4000" b="1" dirty="0">
              <a:latin typeface="Bahnschrift" pitchFamily="34" charset="0"/>
              <a:cs typeface="Arial"/>
            </a:rPr>
            <a:t>dth</a:t>
          </a:r>
          <a:r>
            <a:rPr lang="en-US" sz="4000" dirty="0">
              <a:latin typeface="Bahnschrift" pitchFamily="34" charset="0"/>
              <a:cs typeface="Arial"/>
            </a:rPr>
            <a:t>: </a:t>
          </a:r>
          <a:endParaRPr lang="en-US" sz="4000" dirty="0"/>
        </a:p>
      </dgm:t>
    </dgm:pt>
    <dgm:pt modelId="{D853504A-B215-463F-A503-E6227ED7A9CF}" type="parTrans" cxnId="{43019F41-BF03-4689-B3EE-0ADDF878BF39}">
      <dgm:prSet/>
      <dgm:spPr/>
      <dgm:t>
        <a:bodyPr/>
        <a:lstStyle/>
        <a:p>
          <a:endParaRPr lang="en-US"/>
        </a:p>
      </dgm:t>
    </dgm:pt>
    <dgm:pt modelId="{0D729C74-5DA0-471B-AFB6-11CD864BA862}" type="sibTrans" cxnId="{43019F41-BF03-4689-B3EE-0ADDF878BF39}">
      <dgm:prSet/>
      <dgm:spPr/>
      <dgm:t>
        <a:bodyPr/>
        <a:lstStyle/>
        <a:p>
          <a:endParaRPr lang="en-US"/>
        </a:p>
      </dgm:t>
    </dgm:pt>
    <dgm:pt modelId="{9F3724F5-3D52-49F9-8D4A-C526EE0E895F}">
      <dgm:prSet phldrT="[Text]" custT="1"/>
      <dgm:spPr/>
      <dgm:t>
        <a:bodyPr/>
        <a:lstStyle/>
        <a:p>
          <a:r>
            <a:rPr lang="en-US" sz="2800" dirty="0">
              <a:latin typeface="Bahnschrift" pitchFamily="34" charset="0"/>
              <a:cs typeface="Arial"/>
            </a:rPr>
            <a:t>dif</a:t>
          </a:r>
          <a:r>
            <a:rPr lang="en-US" sz="2800" spc="-15" dirty="0">
              <a:latin typeface="Bahnschrift" pitchFamily="34" charset="0"/>
              <a:cs typeface="Arial"/>
            </a:rPr>
            <a:t>f</a:t>
          </a:r>
          <a:r>
            <a:rPr lang="en-US" sz="2800" dirty="0">
              <a:latin typeface="Bahnschrift" pitchFamily="34" charset="0"/>
              <a:cs typeface="Arial"/>
            </a:rPr>
            <a:t>erent app</a:t>
          </a:r>
          <a:r>
            <a:rPr lang="en-US" sz="2800" spc="-15" dirty="0">
              <a:latin typeface="Bahnschrift" pitchFamily="34" charset="0"/>
              <a:cs typeface="Arial"/>
            </a:rPr>
            <a:t>l</a:t>
          </a:r>
          <a:r>
            <a:rPr lang="en-US" sz="2800" dirty="0">
              <a:latin typeface="Bahnschrift" pitchFamily="34" charset="0"/>
              <a:cs typeface="Arial"/>
            </a:rPr>
            <a:t>ication </a:t>
          </a:r>
          <a:r>
            <a:rPr lang="en-US" sz="2800" spc="-5" dirty="0">
              <a:latin typeface="Bahnschrift" pitchFamily="34" charset="0"/>
              <a:cs typeface="Arial"/>
            </a:rPr>
            <a:t>need different</a:t>
          </a:r>
          <a:r>
            <a:rPr lang="en-US" sz="2800" spc="-50" dirty="0">
              <a:latin typeface="Bahnschrift" pitchFamily="34" charset="0"/>
              <a:cs typeface="Arial"/>
            </a:rPr>
            <a:t> </a:t>
          </a:r>
          <a:r>
            <a:rPr lang="en-US" sz="2800" spc="-5" dirty="0">
              <a:latin typeface="Bahnschrift" pitchFamily="34" charset="0"/>
              <a:cs typeface="Arial"/>
            </a:rPr>
            <a:t>b/w.</a:t>
          </a:r>
          <a:endParaRPr lang="en-US" sz="2800" dirty="0"/>
        </a:p>
      </dgm:t>
    </dgm:pt>
    <dgm:pt modelId="{9374A0ED-BCC5-402A-A03F-39F5B182E8BA}" type="parTrans" cxnId="{C0B0B83D-CC74-4686-83D9-5B4A8A9E1428}">
      <dgm:prSet/>
      <dgm:spPr/>
      <dgm:t>
        <a:bodyPr/>
        <a:lstStyle/>
        <a:p>
          <a:endParaRPr lang="en-US"/>
        </a:p>
      </dgm:t>
    </dgm:pt>
    <dgm:pt modelId="{30C528B3-7744-4692-8407-E33969AB6534}" type="sibTrans" cxnId="{C0B0B83D-CC74-4686-83D9-5B4A8A9E1428}">
      <dgm:prSet/>
      <dgm:spPr/>
      <dgm:t>
        <a:bodyPr/>
        <a:lstStyle/>
        <a:p>
          <a:endParaRPr lang="en-US"/>
        </a:p>
      </dgm:t>
    </dgm:pt>
    <dgm:pt modelId="{17BAE4CC-57F6-4C98-8123-CB1904C39EAE}" type="pres">
      <dgm:prSet presAssocID="{A8EA9002-F1F9-42CE-9E65-7827CE93EE75}" presName="linear" presStyleCnt="0">
        <dgm:presLayoutVars>
          <dgm:animLvl val="lvl"/>
          <dgm:resizeHandles val="exact"/>
        </dgm:presLayoutVars>
      </dgm:prSet>
      <dgm:spPr/>
    </dgm:pt>
    <dgm:pt modelId="{666D4199-2919-42A7-BDB3-8067181D6A3F}" type="pres">
      <dgm:prSet presAssocID="{7E59EEE9-27D8-452E-92A9-945E9D98D164}" presName="parentText" presStyleLbl="node1" presStyleIdx="0" presStyleCnt="1" custScaleY="66616">
        <dgm:presLayoutVars>
          <dgm:chMax val="0"/>
          <dgm:bulletEnabled val="1"/>
        </dgm:presLayoutVars>
      </dgm:prSet>
      <dgm:spPr/>
    </dgm:pt>
    <dgm:pt modelId="{0AED1FBE-BB15-4350-A168-C927D4DDE7DF}" type="pres">
      <dgm:prSet presAssocID="{7E59EEE9-27D8-452E-92A9-945E9D98D164}" presName="childText" presStyleLbl="revTx" presStyleIdx="0" presStyleCnt="1" custLinFactNeighborY="29716">
        <dgm:presLayoutVars>
          <dgm:bulletEnabled val="1"/>
        </dgm:presLayoutVars>
      </dgm:prSet>
      <dgm:spPr/>
    </dgm:pt>
  </dgm:ptLst>
  <dgm:cxnLst>
    <dgm:cxn modelId="{E76F9E30-6202-421F-8FAE-4BA52FEB0A9C}" type="presOf" srcId="{7E59EEE9-27D8-452E-92A9-945E9D98D164}" destId="{666D4199-2919-42A7-BDB3-8067181D6A3F}" srcOrd="0" destOrd="0" presId="urn:microsoft.com/office/officeart/2005/8/layout/vList2"/>
    <dgm:cxn modelId="{C0B0B83D-CC74-4686-83D9-5B4A8A9E1428}" srcId="{7E59EEE9-27D8-452E-92A9-945E9D98D164}" destId="{9F3724F5-3D52-49F9-8D4A-C526EE0E895F}" srcOrd="0" destOrd="0" parTransId="{9374A0ED-BCC5-402A-A03F-39F5B182E8BA}" sibTransId="{30C528B3-7744-4692-8407-E33969AB6534}"/>
    <dgm:cxn modelId="{43019F41-BF03-4689-B3EE-0ADDF878BF39}" srcId="{A8EA9002-F1F9-42CE-9E65-7827CE93EE75}" destId="{7E59EEE9-27D8-452E-92A9-945E9D98D164}" srcOrd="0" destOrd="0" parTransId="{D853504A-B215-463F-A503-E6227ED7A9CF}" sibTransId="{0D729C74-5DA0-471B-AFB6-11CD864BA862}"/>
    <dgm:cxn modelId="{37668D67-3A73-4052-8767-216D4E49EA06}" type="presOf" srcId="{A8EA9002-F1F9-42CE-9E65-7827CE93EE75}" destId="{17BAE4CC-57F6-4C98-8123-CB1904C39EAE}" srcOrd="0" destOrd="0" presId="urn:microsoft.com/office/officeart/2005/8/layout/vList2"/>
    <dgm:cxn modelId="{27EC38C5-3FFA-49DF-BBF5-484D7A5F297D}" type="presOf" srcId="{9F3724F5-3D52-49F9-8D4A-C526EE0E895F}" destId="{0AED1FBE-BB15-4350-A168-C927D4DDE7DF}" srcOrd="0" destOrd="0" presId="urn:microsoft.com/office/officeart/2005/8/layout/vList2"/>
    <dgm:cxn modelId="{8ABA9C3E-8EF7-4EAA-AB74-13C30BAAE35E}" type="presParOf" srcId="{17BAE4CC-57F6-4C98-8123-CB1904C39EAE}" destId="{666D4199-2919-42A7-BDB3-8067181D6A3F}" srcOrd="0" destOrd="0" presId="urn:microsoft.com/office/officeart/2005/8/layout/vList2"/>
    <dgm:cxn modelId="{D21AB88A-21FD-46D9-8ED2-ADD9DA504BDF}" type="presParOf" srcId="{17BAE4CC-57F6-4C98-8123-CB1904C39EAE}" destId="{0AED1FBE-BB15-4350-A168-C927D4DDE7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4EEA8D-EA02-4FDC-A1F9-701EDCF2C4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C36754-ADC5-490A-B0ED-B7EB53AD53D6}">
      <dgm:prSet phldrT="[Text]" custT="1"/>
      <dgm:spPr>
        <a:solidFill>
          <a:srgbClr val="7030A0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spc="-5" dirty="0">
              <a:latin typeface="Bahnschrift" pitchFamily="34" charset="0"/>
              <a:cs typeface="Times New Roman"/>
            </a:rPr>
            <a:t>Scheduling</a:t>
          </a:r>
          <a:endParaRPr lang="en-US" sz="2800" dirty="0">
            <a:latin typeface="Bahnschrift" pitchFamily="34" charset="0"/>
          </a:endParaRPr>
        </a:p>
      </dgm:t>
    </dgm:pt>
    <dgm:pt modelId="{D036AFD2-E6E9-4E96-A4B6-BEA601529DE1}" type="parTrans" cxnId="{F8C7A192-D711-4760-BBC7-FFC8CA265463}">
      <dgm:prSet/>
      <dgm:spPr/>
      <dgm:t>
        <a:bodyPr/>
        <a:lstStyle/>
        <a:p>
          <a:endParaRPr lang="en-US"/>
        </a:p>
      </dgm:t>
    </dgm:pt>
    <dgm:pt modelId="{63BF2141-646F-48A9-938B-298F2EC409D5}" type="sibTrans" cxnId="{F8C7A192-D711-4760-BBC7-FFC8CA265463}">
      <dgm:prSet/>
      <dgm:spPr/>
      <dgm:t>
        <a:bodyPr/>
        <a:lstStyle/>
        <a:p>
          <a:endParaRPr lang="en-US"/>
        </a:p>
      </dgm:t>
    </dgm:pt>
    <dgm:pt modelId="{83FA611B-0257-464A-AB82-C2C917E3C790}">
      <dgm:prSet phldrT="[Text]" custT="1"/>
      <dgm:spPr/>
      <dgm:t>
        <a:bodyPr/>
        <a:lstStyle/>
        <a:p>
          <a:r>
            <a:rPr lang="en-US" sz="2000" spc="-5" dirty="0">
              <a:latin typeface="Bahnschrift" pitchFamily="34" charset="0"/>
              <a:cs typeface="Times New Roman"/>
            </a:rPr>
            <a:t>FIFO QUEUING</a:t>
          </a:r>
          <a:endParaRPr lang="en-US" sz="2000" dirty="0">
            <a:latin typeface="Bahnschrift" pitchFamily="34" charset="0"/>
          </a:endParaRPr>
        </a:p>
      </dgm:t>
    </dgm:pt>
    <dgm:pt modelId="{64BE9AE4-770E-49B6-98FF-9B03275DEC34}" type="parTrans" cxnId="{F9F72551-E19B-448D-98FE-F9B7D6E69EBE}">
      <dgm:prSet/>
      <dgm:spPr/>
      <dgm:t>
        <a:bodyPr/>
        <a:lstStyle/>
        <a:p>
          <a:endParaRPr lang="en-US"/>
        </a:p>
      </dgm:t>
    </dgm:pt>
    <dgm:pt modelId="{5DEBF82E-55DF-4E1B-AE45-6FA119B8C44B}" type="sibTrans" cxnId="{F9F72551-E19B-448D-98FE-F9B7D6E69EBE}">
      <dgm:prSet/>
      <dgm:spPr/>
      <dgm:t>
        <a:bodyPr/>
        <a:lstStyle/>
        <a:p>
          <a:endParaRPr lang="en-US"/>
        </a:p>
      </dgm:t>
    </dgm:pt>
    <dgm:pt modelId="{A94CB2C3-3468-4D2A-B62E-DCE8E13CCC52}">
      <dgm:prSet custT="1"/>
      <dgm:spPr/>
      <dgm:t>
        <a:bodyPr/>
        <a:lstStyle/>
        <a:p>
          <a:r>
            <a:rPr lang="en-US" sz="2000" spc="-5" dirty="0">
              <a:latin typeface="Bahnschrift" pitchFamily="34" charset="0"/>
              <a:cs typeface="Times New Roman"/>
            </a:rPr>
            <a:t>PRIORITY QUEUING</a:t>
          </a:r>
          <a:endParaRPr lang="en-US" sz="2000" dirty="0">
            <a:latin typeface="Bahnschrift" pitchFamily="34" charset="0"/>
            <a:cs typeface="Times New Roman"/>
          </a:endParaRPr>
        </a:p>
      </dgm:t>
    </dgm:pt>
    <dgm:pt modelId="{7136F82C-1DB0-4BC4-92DA-7F554D29F383}" type="parTrans" cxnId="{BFC05789-269E-43D2-9967-52EAB83998A6}">
      <dgm:prSet/>
      <dgm:spPr/>
      <dgm:t>
        <a:bodyPr/>
        <a:lstStyle/>
        <a:p>
          <a:endParaRPr lang="en-US"/>
        </a:p>
      </dgm:t>
    </dgm:pt>
    <dgm:pt modelId="{AF90B147-1D7D-48C1-9911-8A3C36131545}" type="sibTrans" cxnId="{BFC05789-269E-43D2-9967-52EAB83998A6}">
      <dgm:prSet/>
      <dgm:spPr/>
      <dgm:t>
        <a:bodyPr/>
        <a:lstStyle/>
        <a:p>
          <a:endParaRPr lang="en-US"/>
        </a:p>
      </dgm:t>
    </dgm:pt>
    <dgm:pt modelId="{1E7E784E-B37E-4EA0-B7B4-D328792FF89E}">
      <dgm:prSet custT="1"/>
      <dgm:spPr/>
      <dgm:t>
        <a:bodyPr/>
        <a:lstStyle/>
        <a:p>
          <a:r>
            <a:rPr lang="en-US" sz="2000" spc="-5" dirty="0">
              <a:latin typeface="Bahnschrift" pitchFamily="34" charset="0"/>
              <a:cs typeface="Times New Roman"/>
            </a:rPr>
            <a:t>WEIGHTED FAIR</a:t>
          </a:r>
          <a:r>
            <a:rPr lang="en-US" sz="2000" spc="-35" dirty="0">
              <a:latin typeface="Bahnschrift" pitchFamily="34" charset="0"/>
              <a:cs typeface="Times New Roman"/>
            </a:rPr>
            <a:t> </a:t>
          </a:r>
          <a:r>
            <a:rPr lang="en-US" sz="2000" spc="-5" dirty="0">
              <a:latin typeface="Bahnschrift" pitchFamily="34" charset="0"/>
              <a:cs typeface="Times New Roman"/>
            </a:rPr>
            <a:t>QUEUING</a:t>
          </a:r>
          <a:endParaRPr lang="en-US" sz="2000" dirty="0">
            <a:latin typeface="Bahnschrift" pitchFamily="34" charset="0"/>
          </a:endParaRPr>
        </a:p>
      </dgm:t>
    </dgm:pt>
    <dgm:pt modelId="{2A7B7B77-0EB5-4D71-B128-105FC7C470E7}" type="parTrans" cxnId="{6094DF97-C33A-446F-BC99-25FD35E709B3}">
      <dgm:prSet/>
      <dgm:spPr/>
      <dgm:t>
        <a:bodyPr/>
        <a:lstStyle/>
        <a:p>
          <a:endParaRPr lang="en-US"/>
        </a:p>
      </dgm:t>
    </dgm:pt>
    <dgm:pt modelId="{D6A6838B-8BF7-4305-AA5D-FEEFE2197D70}" type="sibTrans" cxnId="{6094DF97-C33A-446F-BC99-25FD35E709B3}">
      <dgm:prSet/>
      <dgm:spPr/>
      <dgm:t>
        <a:bodyPr/>
        <a:lstStyle/>
        <a:p>
          <a:endParaRPr lang="en-US"/>
        </a:p>
      </dgm:t>
    </dgm:pt>
    <dgm:pt modelId="{E1D1A393-6CA9-48FD-AD41-393EB1AA59DA}">
      <dgm:prSet phldrT="[Text]" custT="1"/>
      <dgm:spPr>
        <a:solidFill>
          <a:srgbClr val="7030A0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b="1" spc="-5" dirty="0">
              <a:latin typeface="Bahnschrift" pitchFamily="34" charset="0"/>
              <a:cs typeface="Times New Roman"/>
            </a:rPr>
            <a:t>Traffic</a:t>
          </a:r>
          <a:r>
            <a:rPr lang="en-US" sz="2800" b="1" spc="-15" dirty="0">
              <a:latin typeface="Bahnschrift" pitchFamily="34" charset="0"/>
              <a:cs typeface="Times New Roman"/>
            </a:rPr>
            <a:t> </a:t>
          </a:r>
          <a:r>
            <a:rPr lang="en-US" sz="2800" b="1" spc="-5" dirty="0">
              <a:latin typeface="Bahnschrift" pitchFamily="34" charset="0"/>
              <a:cs typeface="Times New Roman"/>
            </a:rPr>
            <a:t>Shaping</a:t>
          </a:r>
          <a:endParaRPr lang="en-US" sz="2800" dirty="0">
            <a:latin typeface="Bahnschrift" pitchFamily="34" charset="0"/>
          </a:endParaRPr>
        </a:p>
      </dgm:t>
    </dgm:pt>
    <dgm:pt modelId="{5D073584-DD7B-4358-A264-08002F799436}" type="parTrans" cxnId="{E50A1B8B-0BFA-4295-84C1-698EE921E88F}">
      <dgm:prSet/>
      <dgm:spPr/>
      <dgm:t>
        <a:bodyPr/>
        <a:lstStyle/>
        <a:p>
          <a:endParaRPr lang="en-US"/>
        </a:p>
      </dgm:t>
    </dgm:pt>
    <dgm:pt modelId="{618CCF02-2FA0-4311-893D-6FFB9727B8F9}" type="sibTrans" cxnId="{E50A1B8B-0BFA-4295-84C1-698EE921E88F}">
      <dgm:prSet/>
      <dgm:spPr/>
      <dgm:t>
        <a:bodyPr/>
        <a:lstStyle/>
        <a:p>
          <a:endParaRPr lang="en-US"/>
        </a:p>
      </dgm:t>
    </dgm:pt>
    <dgm:pt modelId="{266F8812-9056-466E-BDFB-F1DF6D1F8FE7}">
      <dgm:prSet phldrT="[Text]" custT="1"/>
      <dgm:spPr/>
      <dgm:t>
        <a:bodyPr/>
        <a:lstStyle/>
        <a:p>
          <a:r>
            <a:rPr lang="en-US" sz="2000" spc="-5" dirty="0">
              <a:latin typeface="Bahnschrift" pitchFamily="34" charset="0"/>
              <a:cs typeface="Times New Roman"/>
            </a:rPr>
            <a:t>LEAKY</a:t>
          </a:r>
          <a:r>
            <a:rPr lang="en-US" sz="2000" spc="-80" dirty="0">
              <a:latin typeface="Bahnschrift" pitchFamily="34" charset="0"/>
              <a:cs typeface="Times New Roman"/>
            </a:rPr>
            <a:t> </a:t>
          </a:r>
          <a:r>
            <a:rPr lang="en-US" sz="2000" spc="-5" dirty="0">
              <a:latin typeface="Bahnschrift" pitchFamily="34" charset="0"/>
              <a:cs typeface="Times New Roman"/>
            </a:rPr>
            <a:t>BUCKET</a:t>
          </a:r>
          <a:endParaRPr lang="en-US" sz="2000" dirty="0">
            <a:latin typeface="Bahnschrift" pitchFamily="34" charset="0"/>
          </a:endParaRPr>
        </a:p>
      </dgm:t>
    </dgm:pt>
    <dgm:pt modelId="{9644D179-8B3B-44B4-AE58-B952F415735D}" type="parTrans" cxnId="{D39C8A80-579C-44B6-A504-B9BF25338328}">
      <dgm:prSet/>
      <dgm:spPr/>
      <dgm:t>
        <a:bodyPr/>
        <a:lstStyle/>
        <a:p>
          <a:endParaRPr lang="en-US"/>
        </a:p>
      </dgm:t>
    </dgm:pt>
    <dgm:pt modelId="{B06C9451-5D49-4ECD-84F3-56CFD13B4A89}" type="sibTrans" cxnId="{D39C8A80-579C-44B6-A504-B9BF25338328}">
      <dgm:prSet/>
      <dgm:spPr/>
      <dgm:t>
        <a:bodyPr/>
        <a:lstStyle/>
        <a:p>
          <a:endParaRPr lang="en-US"/>
        </a:p>
      </dgm:t>
    </dgm:pt>
    <dgm:pt modelId="{9690532F-9483-43C2-A686-4CC914938703}">
      <dgm:prSet phldrT="[Text]" custT="1"/>
      <dgm:spPr>
        <a:solidFill>
          <a:srgbClr val="7030A0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spc="-5" dirty="0">
              <a:latin typeface="Bahnschrift" pitchFamily="34" charset="0"/>
              <a:cs typeface="Times New Roman"/>
            </a:rPr>
            <a:t>Resource</a:t>
          </a:r>
          <a:r>
            <a:rPr lang="en-US" sz="2800" spc="-35" dirty="0">
              <a:latin typeface="Bahnschrift" pitchFamily="34" charset="0"/>
              <a:cs typeface="Times New Roman"/>
            </a:rPr>
            <a:t> </a:t>
          </a:r>
          <a:r>
            <a:rPr lang="en-US" sz="2800" spc="-5" dirty="0" err="1">
              <a:latin typeface="Bahnschrift" pitchFamily="34" charset="0"/>
              <a:cs typeface="Times New Roman"/>
            </a:rPr>
            <a:t>Réservation</a:t>
          </a:r>
          <a:endParaRPr lang="en-US" sz="2800" dirty="0">
            <a:latin typeface="Bahnschrift" pitchFamily="34" charset="0"/>
          </a:endParaRPr>
        </a:p>
      </dgm:t>
    </dgm:pt>
    <dgm:pt modelId="{20C3BC6A-8889-4D24-A186-A4C288980460}" type="parTrans" cxnId="{E3B3BB5B-1E1E-4001-BF00-17C6ED4027CA}">
      <dgm:prSet/>
      <dgm:spPr/>
      <dgm:t>
        <a:bodyPr/>
        <a:lstStyle/>
        <a:p>
          <a:endParaRPr lang="en-US"/>
        </a:p>
      </dgm:t>
    </dgm:pt>
    <dgm:pt modelId="{995D5D66-9654-45BC-8027-93C2763ADFAC}" type="sibTrans" cxnId="{E3B3BB5B-1E1E-4001-BF00-17C6ED4027CA}">
      <dgm:prSet/>
      <dgm:spPr/>
      <dgm:t>
        <a:bodyPr/>
        <a:lstStyle/>
        <a:p>
          <a:endParaRPr lang="en-US"/>
        </a:p>
      </dgm:t>
    </dgm:pt>
    <dgm:pt modelId="{E22D86A5-B364-401E-BCBC-D2ECA8F9F0DF}">
      <dgm:prSet phldrT="[Text]" custT="1"/>
      <dgm:spPr>
        <a:solidFill>
          <a:srgbClr val="7030A0"/>
        </a:solidFill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spc="-5" dirty="0">
              <a:latin typeface="Bahnschrift" pitchFamily="34" charset="0"/>
              <a:cs typeface="Times New Roman"/>
            </a:rPr>
            <a:t>Admission</a:t>
          </a:r>
          <a:r>
            <a:rPr lang="en-US" sz="2800" spc="-15" dirty="0">
              <a:latin typeface="Bahnschrift" pitchFamily="34" charset="0"/>
              <a:cs typeface="Times New Roman"/>
            </a:rPr>
            <a:t> </a:t>
          </a:r>
          <a:r>
            <a:rPr lang="en-US" sz="2800" spc="-5" dirty="0">
              <a:latin typeface="Bahnschrift" pitchFamily="34" charset="0"/>
              <a:cs typeface="Times New Roman"/>
            </a:rPr>
            <a:t>Control</a:t>
          </a:r>
          <a:endParaRPr lang="en-US" sz="2800" dirty="0">
            <a:latin typeface="Bahnschrift" pitchFamily="34" charset="0"/>
          </a:endParaRPr>
        </a:p>
      </dgm:t>
    </dgm:pt>
    <dgm:pt modelId="{4F286A6A-F355-4054-8912-D4581ED8402D}" type="parTrans" cxnId="{6AE569C1-25E3-4A15-ACE3-1E9A0C015B22}">
      <dgm:prSet/>
      <dgm:spPr/>
      <dgm:t>
        <a:bodyPr/>
        <a:lstStyle/>
        <a:p>
          <a:endParaRPr lang="en-US"/>
        </a:p>
      </dgm:t>
    </dgm:pt>
    <dgm:pt modelId="{520B354D-6AD2-4D52-85F9-39322B2ED44F}" type="sibTrans" cxnId="{6AE569C1-25E3-4A15-ACE3-1E9A0C015B22}">
      <dgm:prSet/>
      <dgm:spPr/>
      <dgm:t>
        <a:bodyPr/>
        <a:lstStyle/>
        <a:p>
          <a:endParaRPr lang="en-US"/>
        </a:p>
      </dgm:t>
    </dgm:pt>
    <dgm:pt modelId="{162BE451-E0E1-4D4A-9839-FBEF88DB0E6B}">
      <dgm:prSet custT="1"/>
      <dgm:spPr/>
      <dgm:t>
        <a:bodyPr/>
        <a:lstStyle/>
        <a:p>
          <a:r>
            <a:rPr lang="en-US" sz="2200" spc="-5" dirty="0">
              <a:latin typeface="Bahnschrift" pitchFamily="34" charset="0"/>
              <a:cs typeface="Times New Roman"/>
            </a:rPr>
            <a:t>TOKEN</a:t>
          </a:r>
          <a:r>
            <a:rPr lang="en-US" sz="2300" spc="-75" dirty="0">
              <a:latin typeface="Bahnschrift" pitchFamily="34" charset="0"/>
              <a:cs typeface="Times New Roman"/>
            </a:rPr>
            <a:t> </a:t>
          </a:r>
          <a:r>
            <a:rPr lang="en-US" sz="2200" spc="-5" dirty="0">
              <a:latin typeface="Bahnschrift" pitchFamily="34" charset="0"/>
              <a:cs typeface="Times New Roman"/>
            </a:rPr>
            <a:t>BUCKET</a:t>
          </a:r>
          <a:endParaRPr lang="en-US" sz="2200" dirty="0">
            <a:latin typeface="Bahnschrift" pitchFamily="34" charset="0"/>
            <a:cs typeface="Times New Roman"/>
          </a:endParaRPr>
        </a:p>
      </dgm:t>
    </dgm:pt>
    <dgm:pt modelId="{07FDAB76-15E8-44C6-88DC-18B22AF7AF70}" type="parTrans" cxnId="{28C4F15F-93AC-4DA0-AFDE-A4A6AE810A79}">
      <dgm:prSet/>
      <dgm:spPr/>
      <dgm:t>
        <a:bodyPr/>
        <a:lstStyle/>
        <a:p>
          <a:endParaRPr lang="en-US"/>
        </a:p>
      </dgm:t>
    </dgm:pt>
    <dgm:pt modelId="{3242DE5D-C601-4DF2-A1F4-5917F21E33B7}" type="sibTrans" cxnId="{28C4F15F-93AC-4DA0-AFDE-A4A6AE810A79}">
      <dgm:prSet/>
      <dgm:spPr/>
      <dgm:t>
        <a:bodyPr/>
        <a:lstStyle/>
        <a:p>
          <a:endParaRPr lang="en-US"/>
        </a:p>
      </dgm:t>
    </dgm:pt>
    <dgm:pt modelId="{F9469FF8-8430-48DA-B7AC-4D63A47668FB}" type="pres">
      <dgm:prSet presAssocID="{4E4EEA8D-EA02-4FDC-A1F9-701EDCF2C4CC}" presName="linear" presStyleCnt="0">
        <dgm:presLayoutVars>
          <dgm:animLvl val="lvl"/>
          <dgm:resizeHandles val="exact"/>
        </dgm:presLayoutVars>
      </dgm:prSet>
      <dgm:spPr/>
    </dgm:pt>
    <dgm:pt modelId="{55078F98-A1A8-4F86-9896-52F55D034260}" type="pres">
      <dgm:prSet presAssocID="{49C36754-ADC5-490A-B0ED-B7EB53AD53D6}" presName="parentText" presStyleLbl="node1" presStyleIdx="0" presStyleCnt="4" custScaleY="72257" custLinFactNeighborY="-15110">
        <dgm:presLayoutVars>
          <dgm:chMax val="0"/>
          <dgm:bulletEnabled val="1"/>
        </dgm:presLayoutVars>
      </dgm:prSet>
      <dgm:spPr/>
    </dgm:pt>
    <dgm:pt modelId="{7E880BFD-606E-438E-947A-630F685F094B}" type="pres">
      <dgm:prSet presAssocID="{49C36754-ADC5-490A-B0ED-B7EB53AD53D6}" presName="childText" presStyleLbl="revTx" presStyleIdx="0" presStyleCnt="2">
        <dgm:presLayoutVars>
          <dgm:bulletEnabled val="1"/>
        </dgm:presLayoutVars>
      </dgm:prSet>
      <dgm:spPr/>
    </dgm:pt>
    <dgm:pt modelId="{CDAEE9E9-111F-4850-AD7F-95D8144C8A27}" type="pres">
      <dgm:prSet presAssocID="{E1D1A393-6CA9-48FD-AD41-393EB1AA59DA}" presName="parentText" presStyleLbl="node1" presStyleIdx="1" presStyleCnt="4" custScaleY="72257" custLinFactNeighborY="-2815">
        <dgm:presLayoutVars>
          <dgm:chMax val="0"/>
          <dgm:bulletEnabled val="1"/>
        </dgm:presLayoutVars>
      </dgm:prSet>
      <dgm:spPr/>
    </dgm:pt>
    <dgm:pt modelId="{0036E0B2-EB2B-4069-98F6-42AFDDF42950}" type="pres">
      <dgm:prSet presAssocID="{E1D1A393-6CA9-48FD-AD41-393EB1AA59DA}" presName="childText" presStyleLbl="revTx" presStyleIdx="1" presStyleCnt="2" custScaleY="77881">
        <dgm:presLayoutVars>
          <dgm:bulletEnabled val="1"/>
        </dgm:presLayoutVars>
      </dgm:prSet>
      <dgm:spPr/>
    </dgm:pt>
    <dgm:pt modelId="{FC4FF73C-FA90-40F1-A63E-A77009225B24}" type="pres">
      <dgm:prSet presAssocID="{9690532F-9483-43C2-A686-4CC914938703}" presName="parentText" presStyleLbl="node1" presStyleIdx="2" presStyleCnt="4" custScaleY="72257" custLinFactNeighborY="10798">
        <dgm:presLayoutVars>
          <dgm:chMax val="0"/>
          <dgm:bulletEnabled val="1"/>
        </dgm:presLayoutVars>
      </dgm:prSet>
      <dgm:spPr/>
    </dgm:pt>
    <dgm:pt modelId="{8D66D21F-93FD-440B-BA90-A8432A784EB2}" type="pres">
      <dgm:prSet presAssocID="{995D5D66-9654-45BC-8027-93C2763ADFAC}" presName="spacer" presStyleCnt="0"/>
      <dgm:spPr/>
    </dgm:pt>
    <dgm:pt modelId="{6149698F-FF96-4844-8DF6-AFD4A3FD6685}" type="pres">
      <dgm:prSet presAssocID="{E22D86A5-B364-401E-BCBC-D2ECA8F9F0DF}" presName="parentText" presStyleLbl="node1" presStyleIdx="3" presStyleCnt="4" custScaleY="72257" custLinFactNeighborY="16167">
        <dgm:presLayoutVars>
          <dgm:chMax val="0"/>
          <dgm:bulletEnabled val="1"/>
        </dgm:presLayoutVars>
      </dgm:prSet>
      <dgm:spPr/>
    </dgm:pt>
  </dgm:ptLst>
  <dgm:cxnLst>
    <dgm:cxn modelId="{1B473C0A-4872-4CDB-8A5D-E9EB66F633AD}" type="presOf" srcId="{83FA611B-0257-464A-AB82-C2C917E3C790}" destId="{7E880BFD-606E-438E-947A-630F685F094B}" srcOrd="0" destOrd="0" presId="urn:microsoft.com/office/officeart/2005/8/layout/vList2"/>
    <dgm:cxn modelId="{BCBC9C34-C02E-40AE-871D-C026E77952C9}" type="presOf" srcId="{A94CB2C3-3468-4D2A-B62E-DCE8E13CCC52}" destId="{7E880BFD-606E-438E-947A-630F685F094B}" srcOrd="0" destOrd="1" presId="urn:microsoft.com/office/officeart/2005/8/layout/vList2"/>
    <dgm:cxn modelId="{11BFD734-3D76-4EC1-9F30-8BF045EA90DB}" type="presOf" srcId="{E1D1A393-6CA9-48FD-AD41-393EB1AA59DA}" destId="{CDAEE9E9-111F-4850-AD7F-95D8144C8A27}" srcOrd="0" destOrd="0" presId="urn:microsoft.com/office/officeart/2005/8/layout/vList2"/>
    <dgm:cxn modelId="{6ECDC737-C17B-4AEF-A554-D036997A32ED}" type="presOf" srcId="{E22D86A5-B364-401E-BCBC-D2ECA8F9F0DF}" destId="{6149698F-FF96-4844-8DF6-AFD4A3FD6685}" srcOrd="0" destOrd="0" presId="urn:microsoft.com/office/officeart/2005/8/layout/vList2"/>
    <dgm:cxn modelId="{E3B3BB5B-1E1E-4001-BF00-17C6ED4027CA}" srcId="{4E4EEA8D-EA02-4FDC-A1F9-701EDCF2C4CC}" destId="{9690532F-9483-43C2-A686-4CC914938703}" srcOrd="2" destOrd="0" parTransId="{20C3BC6A-8889-4D24-A186-A4C288980460}" sibTransId="{995D5D66-9654-45BC-8027-93C2763ADFAC}"/>
    <dgm:cxn modelId="{28C4F15F-93AC-4DA0-AFDE-A4A6AE810A79}" srcId="{E1D1A393-6CA9-48FD-AD41-393EB1AA59DA}" destId="{162BE451-E0E1-4D4A-9839-FBEF88DB0E6B}" srcOrd="1" destOrd="0" parTransId="{07FDAB76-15E8-44C6-88DC-18B22AF7AF70}" sibTransId="{3242DE5D-C601-4DF2-A1F4-5917F21E33B7}"/>
    <dgm:cxn modelId="{F9F72551-E19B-448D-98FE-F9B7D6E69EBE}" srcId="{49C36754-ADC5-490A-B0ED-B7EB53AD53D6}" destId="{83FA611B-0257-464A-AB82-C2C917E3C790}" srcOrd="0" destOrd="0" parTransId="{64BE9AE4-770E-49B6-98FF-9B03275DEC34}" sibTransId="{5DEBF82E-55DF-4E1B-AE45-6FA119B8C44B}"/>
    <dgm:cxn modelId="{D39C8A80-579C-44B6-A504-B9BF25338328}" srcId="{E1D1A393-6CA9-48FD-AD41-393EB1AA59DA}" destId="{266F8812-9056-466E-BDFB-F1DF6D1F8FE7}" srcOrd="0" destOrd="0" parTransId="{9644D179-8B3B-44B4-AE58-B952F415735D}" sibTransId="{B06C9451-5D49-4ECD-84F3-56CFD13B4A89}"/>
    <dgm:cxn modelId="{BFC05789-269E-43D2-9967-52EAB83998A6}" srcId="{49C36754-ADC5-490A-B0ED-B7EB53AD53D6}" destId="{A94CB2C3-3468-4D2A-B62E-DCE8E13CCC52}" srcOrd="1" destOrd="0" parTransId="{7136F82C-1DB0-4BC4-92DA-7F554D29F383}" sibTransId="{AF90B147-1D7D-48C1-9911-8A3C36131545}"/>
    <dgm:cxn modelId="{E50A1B8B-0BFA-4295-84C1-698EE921E88F}" srcId="{4E4EEA8D-EA02-4FDC-A1F9-701EDCF2C4CC}" destId="{E1D1A393-6CA9-48FD-AD41-393EB1AA59DA}" srcOrd="1" destOrd="0" parTransId="{5D073584-DD7B-4358-A264-08002F799436}" sibTransId="{618CCF02-2FA0-4311-893D-6FFB9727B8F9}"/>
    <dgm:cxn modelId="{F8C7A192-D711-4760-BBC7-FFC8CA265463}" srcId="{4E4EEA8D-EA02-4FDC-A1F9-701EDCF2C4CC}" destId="{49C36754-ADC5-490A-B0ED-B7EB53AD53D6}" srcOrd="0" destOrd="0" parTransId="{D036AFD2-E6E9-4E96-A4B6-BEA601529DE1}" sibTransId="{63BF2141-646F-48A9-938B-298F2EC409D5}"/>
    <dgm:cxn modelId="{6094DF97-C33A-446F-BC99-25FD35E709B3}" srcId="{49C36754-ADC5-490A-B0ED-B7EB53AD53D6}" destId="{1E7E784E-B37E-4EA0-B7B4-D328792FF89E}" srcOrd="2" destOrd="0" parTransId="{2A7B7B77-0EB5-4D71-B128-105FC7C470E7}" sibTransId="{D6A6838B-8BF7-4305-AA5D-FEEFE2197D70}"/>
    <dgm:cxn modelId="{E677C59E-BF5B-438A-8D7D-6564E25146A1}" type="presOf" srcId="{1E7E784E-B37E-4EA0-B7B4-D328792FF89E}" destId="{7E880BFD-606E-438E-947A-630F685F094B}" srcOrd="0" destOrd="2" presId="urn:microsoft.com/office/officeart/2005/8/layout/vList2"/>
    <dgm:cxn modelId="{0B6894B5-5923-415E-9483-5FB99543F1CA}" type="presOf" srcId="{4E4EEA8D-EA02-4FDC-A1F9-701EDCF2C4CC}" destId="{F9469FF8-8430-48DA-B7AC-4D63A47668FB}" srcOrd="0" destOrd="0" presId="urn:microsoft.com/office/officeart/2005/8/layout/vList2"/>
    <dgm:cxn modelId="{887173B7-30C2-43E5-B9F9-C8FA7084D1F0}" type="presOf" srcId="{9690532F-9483-43C2-A686-4CC914938703}" destId="{FC4FF73C-FA90-40F1-A63E-A77009225B24}" srcOrd="0" destOrd="0" presId="urn:microsoft.com/office/officeart/2005/8/layout/vList2"/>
    <dgm:cxn modelId="{6AE569C1-25E3-4A15-ACE3-1E9A0C015B22}" srcId="{4E4EEA8D-EA02-4FDC-A1F9-701EDCF2C4CC}" destId="{E22D86A5-B364-401E-BCBC-D2ECA8F9F0DF}" srcOrd="3" destOrd="0" parTransId="{4F286A6A-F355-4054-8912-D4581ED8402D}" sibTransId="{520B354D-6AD2-4D52-85F9-39322B2ED44F}"/>
    <dgm:cxn modelId="{DCAE4EE5-797B-448B-90EB-A19C3DCDD81F}" type="presOf" srcId="{162BE451-E0E1-4D4A-9839-FBEF88DB0E6B}" destId="{0036E0B2-EB2B-4069-98F6-42AFDDF42950}" srcOrd="0" destOrd="1" presId="urn:microsoft.com/office/officeart/2005/8/layout/vList2"/>
    <dgm:cxn modelId="{B0D5DCEF-9396-4585-B8CF-AD59DF3CD9AC}" type="presOf" srcId="{266F8812-9056-466E-BDFB-F1DF6D1F8FE7}" destId="{0036E0B2-EB2B-4069-98F6-42AFDDF42950}" srcOrd="0" destOrd="0" presId="urn:microsoft.com/office/officeart/2005/8/layout/vList2"/>
    <dgm:cxn modelId="{C68FE5F0-60C0-4D7E-98A9-756A2C27665F}" type="presOf" srcId="{49C36754-ADC5-490A-B0ED-B7EB53AD53D6}" destId="{55078F98-A1A8-4F86-9896-52F55D034260}" srcOrd="0" destOrd="0" presId="urn:microsoft.com/office/officeart/2005/8/layout/vList2"/>
    <dgm:cxn modelId="{B5BF4A9C-5ABD-49B5-8E3F-174F19C2ABFD}" type="presParOf" srcId="{F9469FF8-8430-48DA-B7AC-4D63A47668FB}" destId="{55078F98-A1A8-4F86-9896-52F55D034260}" srcOrd="0" destOrd="0" presId="urn:microsoft.com/office/officeart/2005/8/layout/vList2"/>
    <dgm:cxn modelId="{C3A2CE48-159C-4012-AE66-C1CFFF35236C}" type="presParOf" srcId="{F9469FF8-8430-48DA-B7AC-4D63A47668FB}" destId="{7E880BFD-606E-438E-947A-630F685F094B}" srcOrd="1" destOrd="0" presId="urn:microsoft.com/office/officeart/2005/8/layout/vList2"/>
    <dgm:cxn modelId="{4B6E8B4B-FDF0-478F-B5DA-6CEA6B1480AF}" type="presParOf" srcId="{F9469FF8-8430-48DA-B7AC-4D63A47668FB}" destId="{CDAEE9E9-111F-4850-AD7F-95D8144C8A27}" srcOrd="2" destOrd="0" presId="urn:microsoft.com/office/officeart/2005/8/layout/vList2"/>
    <dgm:cxn modelId="{83DC84BC-D031-4EEB-9D23-B775787844CD}" type="presParOf" srcId="{F9469FF8-8430-48DA-B7AC-4D63A47668FB}" destId="{0036E0B2-EB2B-4069-98F6-42AFDDF42950}" srcOrd="3" destOrd="0" presId="urn:microsoft.com/office/officeart/2005/8/layout/vList2"/>
    <dgm:cxn modelId="{E5D69133-872C-4CDA-A50F-6597416C49AD}" type="presParOf" srcId="{F9469FF8-8430-48DA-B7AC-4D63A47668FB}" destId="{FC4FF73C-FA90-40F1-A63E-A77009225B24}" srcOrd="4" destOrd="0" presId="urn:microsoft.com/office/officeart/2005/8/layout/vList2"/>
    <dgm:cxn modelId="{26C6ED97-CE51-4432-AEB1-C29A564D328E}" type="presParOf" srcId="{F9469FF8-8430-48DA-B7AC-4D63A47668FB}" destId="{8D66D21F-93FD-440B-BA90-A8432A784EB2}" srcOrd="5" destOrd="0" presId="urn:microsoft.com/office/officeart/2005/8/layout/vList2"/>
    <dgm:cxn modelId="{F5181EEB-DC89-4E65-A8EC-60CE94CA1672}" type="presParOf" srcId="{F9469FF8-8430-48DA-B7AC-4D63A47668FB}" destId="{6149698F-FF96-4844-8DF6-AFD4A3FD66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8D188-40D1-427B-9058-2CE9777E9975}">
      <dsp:nvSpPr>
        <dsp:cNvPr id="0" name=""/>
        <dsp:cNvSpPr/>
      </dsp:nvSpPr>
      <dsp:spPr>
        <a:xfrm>
          <a:off x="4053781" y="1899345"/>
          <a:ext cx="3183203" cy="504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123"/>
              </a:lnTo>
              <a:lnTo>
                <a:pt x="3183203" y="344123"/>
              </a:lnTo>
              <a:lnTo>
                <a:pt x="3183203" y="504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17564-6A5E-44B3-B3A3-6830E7A4AEC7}">
      <dsp:nvSpPr>
        <dsp:cNvPr id="0" name=""/>
        <dsp:cNvSpPr/>
      </dsp:nvSpPr>
      <dsp:spPr>
        <a:xfrm>
          <a:off x="4053781" y="1899345"/>
          <a:ext cx="1061067" cy="504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123"/>
              </a:lnTo>
              <a:lnTo>
                <a:pt x="1061067" y="344123"/>
              </a:lnTo>
              <a:lnTo>
                <a:pt x="1061067" y="504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D4E5B-E17D-4296-9E97-CB550F3D6070}">
      <dsp:nvSpPr>
        <dsp:cNvPr id="0" name=""/>
        <dsp:cNvSpPr/>
      </dsp:nvSpPr>
      <dsp:spPr>
        <a:xfrm>
          <a:off x="2992713" y="1899345"/>
          <a:ext cx="1061067" cy="504971"/>
        </a:xfrm>
        <a:custGeom>
          <a:avLst/>
          <a:gdLst/>
          <a:ahLst/>
          <a:cxnLst/>
          <a:rect l="0" t="0" r="0" b="0"/>
          <a:pathLst>
            <a:path>
              <a:moveTo>
                <a:pt x="1061067" y="0"/>
              </a:moveTo>
              <a:lnTo>
                <a:pt x="1061067" y="344123"/>
              </a:lnTo>
              <a:lnTo>
                <a:pt x="0" y="344123"/>
              </a:lnTo>
              <a:lnTo>
                <a:pt x="0" y="504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B8F6A-B757-4822-BC22-271F64558B26}">
      <dsp:nvSpPr>
        <dsp:cNvPr id="0" name=""/>
        <dsp:cNvSpPr/>
      </dsp:nvSpPr>
      <dsp:spPr>
        <a:xfrm>
          <a:off x="870578" y="1899345"/>
          <a:ext cx="3183203" cy="504971"/>
        </a:xfrm>
        <a:custGeom>
          <a:avLst/>
          <a:gdLst/>
          <a:ahLst/>
          <a:cxnLst/>
          <a:rect l="0" t="0" r="0" b="0"/>
          <a:pathLst>
            <a:path>
              <a:moveTo>
                <a:pt x="3183203" y="0"/>
              </a:moveTo>
              <a:lnTo>
                <a:pt x="3183203" y="344123"/>
              </a:lnTo>
              <a:lnTo>
                <a:pt x="0" y="344123"/>
              </a:lnTo>
              <a:lnTo>
                <a:pt x="0" y="504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343C1-BD57-4C3B-8C8A-132F73868105}">
      <dsp:nvSpPr>
        <dsp:cNvPr id="0" name=""/>
        <dsp:cNvSpPr/>
      </dsp:nvSpPr>
      <dsp:spPr>
        <a:xfrm>
          <a:off x="2147774" y="796800"/>
          <a:ext cx="3812013" cy="110254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DCF4A-53C0-436A-A307-12A0D4AC02AC}">
      <dsp:nvSpPr>
        <dsp:cNvPr id="0" name=""/>
        <dsp:cNvSpPr/>
      </dsp:nvSpPr>
      <dsp:spPr>
        <a:xfrm>
          <a:off x="2340696" y="980075"/>
          <a:ext cx="3812013" cy="1102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ahnschrift" pitchFamily="34" charset="0"/>
            </a:rPr>
            <a:t>Flow Characteristics </a:t>
          </a:r>
        </a:p>
      </dsp:txBody>
      <dsp:txXfrm>
        <a:off x="2372988" y="1012367"/>
        <a:ext cx="3747429" cy="1037961"/>
      </dsp:txXfrm>
    </dsp:sp>
    <dsp:sp modelId="{C0BAFC19-85F5-4CD9-BE60-50716E47425E}">
      <dsp:nvSpPr>
        <dsp:cNvPr id="0" name=""/>
        <dsp:cNvSpPr/>
      </dsp:nvSpPr>
      <dsp:spPr>
        <a:xfrm>
          <a:off x="2431" y="2404317"/>
          <a:ext cx="1736292" cy="110254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1CB11-CC0D-4A78-80F0-6384B87A77E5}">
      <dsp:nvSpPr>
        <dsp:cNvPr id="0" name=""/>
        <dsp:cNvSpPr/>
      </dsp:nvSpPr>
      <dsp:spPr>
        <a:xfrm>
          <a:off x="195353" y="2587593"/>
          <a:ext cx="1736292" cy="1102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itchFamily="34" charset="0"/>
            </a:rPr>
            <a:t>Reliability</a:t>
          </a:r>
        </a:p>
      </dsp:txBody>
      <dsp:txXfrm>
        <a:off x="227645" y="2619885"/>
        <a:ext cx="1671708" cy="1037961"/>
      </dsp:txXfrm>
    </dsp:sp>
    <dsp:sp modelId="{793F4241-662B-41D9-8FAF-222CBE7BA992}">
      <dsp:nvSpPr>
        <dsp:cNvPr id="0" name=""/>
        <dsp:cNvSpPr/>
      </dsp:nvSpPr>
      <dsp:spPr>
        <a:xfrm>
          <a:off x="2124567" y="2404317"/>
          <a:ext cx="1736292" cy="110254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4D108-373B-4CA3-8780-EF77C4E6326D}">
      <dsp:nvSpPr>
        <dsp:cNvPr id="0" name=""/>
        <dsp:cNvSpPr/>
      </dsp:nvSpPr>
      <dsp:spPr>
        <a:xfrm>
          <a:off x="2317488" y="2587593"/>
          <a:ext cx="1736292" cy="1102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itchFamily="34" charset="0"/>
            </a:rPr>
            <a:t>Delay</a:t>
          </a:r>
        </a:p>
      </dsp:txBody>
      <dsp:txXfrm>
        <a:off x="2349780" y="2619885"/>
        <a:ext cx="1671708" cy="1037961"/>
      </dsp:txXfrm>
    </dsp:sp>
    <dsp:sp modelId="{AD84D56D-3FC1-46FB-A95B-13C40AF1A412}">
      <dsp:nvSpPr>
        <dsp:cNvPr id="0" name=""/>
        <dsp:cNvSpPr/>
      </dsp:nvSpPr>
      <dsp:spPr>
        <a:xfrm>
          <a:off x="4246702" y="2404317"/>
          <a:ext cx="1736292" cy="110254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08CA6-070C-44D6-B5B8-DD658B821E95}">
      <dsp:nvSpPr>
        <dsp:cNvPr id="0" name=""/>
        <dsp:cNvSpPr/>
      </dsp:nvSpPr>
      <dsp:spPr>
        <a:xfrm>
          <a:off x="4439624" y="2587593"/>
          <a:ext cx="1736292" cy="1102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itchFamily="34" charset="0"/>
            </a:rPr>
            <a:t>Jitter</a:t>
          </a:r>
        </a:p>
      </dsp:txBody>
      <dsp:txXfrm>
        <a:off x="4471916" y="2619885"/>
        <a:ext cx="1671708" cy="1037961"/>
      </dsp:txXfrm>
    </dsp:sp>
    <dsp:sp modelId="{8BE2624F-8544-4B0A-B341-D9DA4B54A0A4}">
      <dsp:nvSpPr>
        <dsp:cNvPr id="0" name=""/>
        <dsp:cNvSpPr/>
      </dsp:nvSpPr>
      <dsp:spPr>
        <a:xfrm>
          <a:off x="6368838" y="2404317"/>
          <a:ext cx="1736292" cy="1102545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5D1A0-0352-447B-8ED0-B8B93E9036E4}">
      <dsp:nvSpPr>
        <dsp:cNvPr id="0" name=""/>
        <dsp:cNvSpPr/>
      </dsp:nvSpPr>
      <dsp:spPr>
        <a:xfrm>
          <a:off x="6561759" y="2587593"/>
          <a:ext cx="1736292" cy="1102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ahnschrift" pitchFamily="34" charset="0"/>
            </a:rPr>
            <a:t>Bandwidth</a:t>
          </a:r>
        </a:p>
      </dsp:txBody>
      <dsp:txXfrm>
        <a:off x="6594051" y="2619885"/>
        <a:ext cx="1671708" cy="1037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D4199-2919-42A7-BDB3-8067181D6A3F}">
      <dsp:nvSpPr>
        <dsp:cNvPr id="0" name=""/>
        <dsp:cNvSpPr/>
      </dsp:nvSpPr>
      <dsp:spPr>
        <a:xfrm>
          <a:off x="0" y="1103023"/>
          <a:ext cx="8102009" cy="798112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Bahnschrift" pitchFamily="34" charset="0"/>
              <a:cs typeface="Arial"/>
            </a:rPr>
            <a:t>Reliabi</a:t>
          </a:r>
          <a:r>
            <a:rPr lang="en-US" sz="4000" b="1" kern="1200" spc="-10" dirty="0">
              <a:latin typeface="Bahnschrift" pitchFamily="34" charset="0"/>
              <a:cs typeface="Arial"/>
            </a:rPr>
            <a:t>l</a:t>
          </a:r>
          <a:r>
            <a:rPr lang="en-US" sz="4000" b="1" kern="1200" spc="-20" dirty="0">
              <a:latin typeface="Bahnschrift" pitchFamily="34" charset="0"/>
              <a:cs typeface="Arial"/>
            </a:rPr>
            <a:t>i</a:t>
          </a:r>
          <a:r>
            <a:rPr lang="en-US" sz="4000" b="1" kern="1200" dirty="0">
              <a:latin typeface="Bahnschrift" pitchFamily="34" charset="0"/>
              <a:cs typeface="Arial"/>
            </a:rPr>
            <a:t>ty</a:t>
          </a:r>
          <a:r>
            <a:rPr lang="en-US" sz="4000" kern="1200" dirty="0">
              <a:latin typeface="Bahnschrift" pitchFamily="34" charset="0"/>
              <a:cs typeface="Arial"/>
            </a:rPr>
            <a:t>: </a:t>
          </a:r>
          <a:endParaRPr lang="en-US" sz="4000" kern="1200" dirty="0"/>
        </a:p>
      </dsp:txBody>
      <dsp:txXfrm>
        <a:off x="38961" y="1141984"/>
        <a:ext cx="8024087" cy="720190"/>
      </dsp:txXfrm>
    </dsp:sp>
    <dsp:sp modelId="{0AED1FBE-BB15-4350-A168-C927D4DDE7DF}">
      <dsp:nvSpPr>
        <dsp:cNvPr id="0" name=""/>
        <dsp:cNvSpPr/>
      </dsp:nvSpPr>
      <dsp:spPr>
        <a:xfrm>
          <a:off x="0" y="2257157"/>
          <a:ext cx="8102009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23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Bahnschrift" pitchFamily="34" charset="0"/>
              <a:cs typeface="Arial"/>
            </a:rPr>
            <a:t>L</a:t>
          </a:r>
          <a:r>
            <a:rPr lang="en-US" sz="2800" kern="1200" spc="-20" dirty="0">
              <a:latin typeface="Bahnschrift" pitchFamily="34" charset="0"/>
              <a:cs typeface="Arial"/>
            </a:rPr>
            <a:t>a</a:t>
          </a:r>
          <a:r>
            <a:rPr lang="en-US" sz="2800" kern="1200" dirty="0">
              <a:latin typeface="Bahnschrift" pitchFamily="34" charset="0"/>
              <a:cs typeface="Arial"/>
            </a:rPr>
            <a:t>ck </a:t>
          </a:r>
          <a:r>
            <a:rPr lang="en-US" sz="2800" kern="1200" spc="-5" dirty="0">
              <a:latin typeface="Bahnschrift" pitchFamily="34" charset="0"/>
              <a:cs typeface="Arial"/>
            </a:rPr>
            <a:t>o</a:t>
          </a:r>
          <a:r>
            <a:rPr lang="en-US" sz="2800" kern="1200" dirty="0">
              <a:latin typeface="Bahnschrift" pitchFamily="34" charset="0"/>
              <a:cs typeface="Arial"/>
            </a:rPr>
            <a:t>f Relia</a:t>
          </a:r>
          <a:r>
            <a:rPr lang="en-US" sz="2800" kern="1200" spc="-10" dirty="0">
              <a:latin typeface="Bahnschrift" pitchFamily="34" charset="0"/>
              <a:cs typeface="Arial"/>
            </a:rPr>
            <a:t>b</a:t>
          </a:r>
          <a:r>
            <a:rPr lang="en-US" sz="2800" kern="1200" dirty="0">
              <a:latin typeface="Bahnschrift" pitchFamily="34" charset="0"/>
              <a:cs typeface="Arial"/>
            </a:rPr>
            <a:t>il</a:t>
          </a:r>
          <a:r>
            <a:rPr lang="en-US" sz="2800" kern="1200" spc="-10" dirty="0">
              <a:latin typeface="Bahnschrift" pitchFamily="34" charset="0"/>
              <a:cs typeface="Arial"/>
            </a:rPr>
            <a:t>i</a:t>
          </a:r>
          <a:r>
            <a:rPr lang="en-US" sz="2800" kern="1200" dirty="0">
              <a:latin typeface="Bahnschrift" pitchFamily="34" charset="0"/>
              <a:cs typeface="Arial"/>
            </a:rPr>
            <a:t>ty mea</a:t>
          </a:r>
          <a:r>
            <a:rPr lang="en-US" sz="2800" kern="1200" spc="-25" dirty="0">
              <a:latin typeface="Bahnschrift" pitchFamily="34" charset="0"/>
              <a:cs typeface="Arial"/>
            </a:rPr>
            <a:t>n</a:t>
          </a:r>
          <a:r>
            <a:rPr lang="en-US" sz="2800" kern="1200" dirty="0">
              <a:latin typeface="Bahnschrift" pitchFamily="34" charset="0"/>
              <a:cs typeface="Arial"/>
            </a:rPr>
            <a:t>s losing a packet </a:t>
          </a:r>
          <a:r>
            <a:rPr lang="en-US" sz="2800" kern="1200" spc="-5" dirty="0">
              <a:latin typeface="Bahnschrift" pitchFamily="34" charset="0"/>
              <a:cs typeface="Arial"/>
            </a:rPr>
            <a:t>or</a:t>
          </a:r>
          <a:r>
            <a:rPr lang="en-US" sz="2800" kern="1200" spc="-105" dirty="0">
              <a:latin typeface="Bahnschrift" pitchFamily="34" charset="0"/>
              <a:cs typeface="Arial"/>
            </a:rPr>
            <a:t> </a:t>
          </a:r>
          <a:r>
            <a:rPr lang="en-US" sz="2800" kern="1200" dirty="0">
              <a:latin typeface="Bahnschrift" pitchFamily="34" charset="0"/>
              <a:cs typeface="Arial"/>
            </a:rPr>
            <a:t>ack.</a:t>
          </a:r>
          <a:endParaRPr lang="en-US" sz="2800" kern="1200" dirty="0"/>
        </a:p>
      </dsp:txBody>
      <dsp:txXfrm>
        <a:off x="0" y="2257157"/>
        <a:ext cx="8102009" cy="1059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D4199-2919-42A7-BDB3-8067181D6A3F}">
      <dsp:nvSpPr>
        <dsp:cNvPr id="0" name=""/>
        <dsp:cNvSpPr/>
      </dsp:nvSpPr>
      <dsp:spPr>
        <a:xfrm>
          <a:off x="0" y="1103023"/>
          <a:ext cx="8102009" cy="798112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Bahnschrift" pitchFamily="34" charset="0"/>
              <a:cs typeface="Arial"/>
            </a:rPr>
            <a:t>Delay</a:t>
          </a:r>
          <a:r>
            <a:rPr lang="en-US" sz="4000" kern="1200" dirty="0">
              <a:latin typeface="Bahnschrift" pitchFamily="34" charset="0"/>
              <a:cs typeface="Arial"/>
            </a:rPr>
            <a:t>: </a:t>
          </a:r>
          <a:endParaRPr lang="en-US" sz="4000" kern="1200" dirty="0"/>
        </a:p>
      </dsp:txBody>
      <dsp:txXfrm>
        <a:off x="38961" y="1141984"/>
        <a:ext cx="8024087" cy="720190"/>
      </dsp:txXfrm>
    </dsp:sp>
    <dsp:sp modelId="{0AED1FBE-BB15-4350-A168-C927D4DDE7DF}">
      <dsp:nvSpPr>
        <dsp:cNvPr id="0" name=""/>
        <dsp:cNvSpPr/>
      </dsp:nvSpPr>
      <dsp:spPr>
        <a:xfrm>
          <a:off x="0" y="2257157"/>
          <a:ext cx="8102009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23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Bahnschrift" pitchFamily="34" charset="0"/>
              <a:cs typeface="Arial"/>
            </a:rPr>
            <a:t>Different </a:t>
          </a:r>
          <a:r>
            <a:rPr lang="en-US" sz="2800" kern="1200" spc="-5" dirty="0">
              <a:latin typeface="Bahnschrift" pitchFamily="34" charset="0"/>
              <a:cs typeface="Arial"/>
            </a:rPr>
            <a:t>applications </a:t>
          </a:r>
          <a:r>
            <a:rPr lang="en-US" sz="2800" kern="1200" dirty="0">
              <a:latin typeface="Bahnschrift" pitchFamily="34" charset="0"/>
              <a:cs typeface="Arial"/>
            </a:rPr>
            <a:t>can </a:t>
          </a:r>
          <a:r>
            <a:rPr lang="en-US" sz="2800" kern="1200" spc="-5" dirty="0">
              <a:latin typeface="Bahnschrift" pitchFamily="34" charset="0"/>
              <a:cs typeface="Arial"/>
            </a:rPr>
            <a:t>tolerate  delay in different</a:t>
          </a:r>
          <a:r>
            <a:rPr lang="en-US" sz="2800" kern="1200" spc="-55" dirty="0">
              <a:latin typeface="Bahnschrift" pitchFamily="34" charset="0"/>
              <a:cs typeface="Arial"/>
            </a:rPr>
            <a:t> </a:t>
          </a:r>
          <a:r>
            <a:rPr lang="en-US" sz="2800" kern="1200" spc="-5" dirty="0">
              <a:latin typeface="Bahnschrift" pitchFamily="34" charset="0"/>
              <a:cs typeface="Arial"/>
            </a:rPr>
            <a:t>degrees.</a:t>
          </a:r>
          <a:endParaRPr lang="en-US" sz="2800" kern="1200" dirty="0"/>
        </a:p>
      </dsp:txBody>
      <dsp:txXfrm>
        <a:off x="0" y="2257157"/>
        <a:ext cx="8102009" cy="1059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D4199-2919-42A7-BDB3-8067181D6A3F}">
      <dsp:nvSpPr>
        <dsp:cNvPr id="0" name=""/>
        <dsp:cNvSpPr/>
      </dsp:nvSpPr>
      <dsp:spPr>
        <a:xfrm>
          <a:off x="0" y="1103023"/>
          <a:ext cx="8102009" cy="798112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Bahnschrift" pitchFamily="34" charset="0"/>
              <a:cs typeface="Arial"/>
            </a:rPr>
            <a:t>Jitter</a:t>
          </a:r>
          <a:r>
            <a:rPr lang="en-US" sz="4000" kern="1200" dirty="0">
              <a:latin typeface="Bahnschrift" pitchFamily="34" charset="0"/>
              <a:cs typeface="Arial"/>
            </a:rPr>
            <a:t>: </a:t>
          </a:r>
          <a:endParaRPr lang="en-US" sz="4000" kern="1200" dirty="0"/>
        </a:p>
      </dsp:txBody>
      <dsp:txXfrm>
        <a:off x="38961" y="1141984"/>
        <a:ext cx="8024087" cy="720190"/>
      </dsp:txXfrm>
    </dsp:sp>
    <dsp:sp modelId="{0AED1FBE-BB15-4350-A168-C927D4DDE7DF}">
      <dsp:nvSpPr>
        <dsp:cNvPr id="0" name=""/>
        <dsp:cNvSpPr/>
      </dsp:nvSpPr>
      <dsp:spPr>
        <a:xfrm>
          <a:off x="0" y="2257157"/>
          <a:ext cx="8102009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23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spc="-5" dirty="0">
              <a:latin typeface="Bahnschrift" pitchFamily="34" charset="0"/>
              <a:cs typeface="Arial"/>
            </a:rPr>
            <a:t>jitte</a:t>
          </a:r>
          <a:r>
            <a:rPr lang="en-US" sz="2800" kern="1200" dirty="0">
              <a:latin typeface="Bahnschrift" pitchFamily="34" charset="0"/>
              <a:cs typeface="Arial"/>
            </a:rPr>
            <a:t>r	</a:t>
          </a:r>
          <a:r>
            <a:rPr lang="en-US" sz="2800" kern="1200" spc="-5" dirty="0">
              <a:latin typeface="Bahnschrift" pitchFamily="34" charset="0"/>
              <a:cs typeface="Arial"/>
            </a:rPr>
            <a:t>i</a:t>
          </a:r>
          <a:r>
            <a:rPr lang="en-US" sz="2800" kern="1200" dirty="0">
              <a:latin typeface="Bahnschrift" pitchFamily="34" charset="0"/>
              <a:cs typeface="Arial"/>
            </a:rPr>
            <a:t>s </a:t>
          </a:r>
          <a:r>
            <a:rPr lang="en-US" sz="2800" kern="1200" spc="-5" dirty="0">
              <a:latin typeface="Bahnschrift" pitchFamily="34" charset="0"/>
              <a:cs typeface="Arial"/>
            </a:rPr>
            <a:t>th</a:t>
          </a:r>
          <a:r>
            <a:rPr lang="en-US" sz="2800" kern="1200" dirty="0">
              <a:latin typeface="Bahnschrift" pitchFamily="34" charset="0"/>
              <a:cs typeface="Arial"/>
            </a:rPr>
            <a:t>e varia</a:t>
          </a:r>
          <a:r>
            <a:rPr lang="en-US" sz="2800" kern="1200" spc="-15" dirty="0">
              <a:latin typeface="Bahnschrift" pitchFamily="34" charset="0"/>
              <a:cs typeface="Arial"/>
            </a:rPr>
            <a:t>t</a:t>
          </a:r>
          <a:r>
            <a:rPr lang="en-US" sz="2800" kern="1200" dirty="0">
              <a:latin typeface="Bahnschrift" pitchFamily="34" charset="0"/>
              <a:cs typeface="Arial"/>
            </a:rPr>
            <a:t>ion </a:t>
          </a:r>
          <a:r>
            <a:rPr lang="en-US" sz="2800" kern="1200" spc="-5" dirty="0">
              <a:latin typeface="Bahnschrift" pitchFamily="34" charset="0"/>
              <a:cs typeface="Arial"/>
            </a:rPr>
            <a:t>i</a:t>
          </a:r>
          <a:r>
            <a:rPr lang="en-US" sz="2800" kern="1200" dirty="0">
              <a:latin typeface="Bahnschrift" pitchFamily="34" charset="0"/>
              <a:cs typeface="Arial"/>
            </a:rPr>
            <a:t>n pa</a:t>
          </a:r>
          <a:r>
            <a:rPr lang="en-US" sz="2800" kern="1200" spc="-10" dirty="0">
              <a:latin typeface="Bahnschrift" pitchFamily="34" charset="0"/>
              <a:cs typeface="Arial"/>
            </a:rPr>
            <a:t>c</a:t>
          </a:r>
          <a:r>
            <a:rPr lang="en-US" sz="2800" kern="1200" dirty="0">
              <a:latin typeface="Bahnschrift" pitchFamily="34" charset="0"/>
              <a:cs typeface="Arial"/>
            </a:rPr>
            <a:t>kets </a:t>
          </a:r>
          <a:r>
            <a:rPr lang="en-US" sz="2800" kern="1200" spc="-5" dirty="0">
              <a:latin typeface="Bahnschrift" pitchFamily="34" charset="0"/>
              <a:cs typeface="Arial"/>
            </a:rPr>
            <a:t>belonging to </a:t>
          </a:r>
          <a:r>
            <a:rPr lang="en-US" sz="2800" kern="1200" dirty="0">
              <a:latin typeface="Bahnschrift" pitchFamily="34" charset="0"/>
              <a:cs typeface="Arial"/>
            </a:rPr>
            <a:t>same</a:t>
          </a:r>
          <a:r>
            <a:rPr lang="en-US" sz="2800" kern="1200" spc="-65" dirty="0">
              <a:latin typeface="Bahnschrift" pitchFamily="34" charset="0"/>
              <a:cs typeface="Arial"/>
            </a:rPr>
            <a:t> </a:t>
          </a:r>
          <a:r>
            <a:rPr lang="en-US" sz="2800" kern="1200" spc="-5" dirty="0">
              <a:latin typeface="Bahnschrift" pitchFamily="34" charset="0"/>
              <a:cs typeface="Arial"/>
            </a:rPr>
            <a:t>flow.</a:t>
          </a:r>
          <a:endParaRPr lang="en-US" sz="2800" kern="1200" dirty="0"/>
        </a:p>
      </dsp:txBody>
      <dsp:txXfrm>
        <a:off x="0" y="2257157"/>
        <a:ext cx="8102009" cy="1059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D4199-2919-42A7-BDB3-8067181D6A3F}">
      <dsp:nvSpPr>
        <dsp:cNvPr id="0" name=""/>
        <dsp:cNvSpPr/>
      </dsp:nvSpPr>
      <dsp:spPr>
        <a:xfrm>
          <a:off x="0" y="1103023"/>
          <a:ext cx="8102009" cy="798112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Bahnschrift" pitchFamily="34" charset="0"/>
              <a:cs typeface="Arial"/>
            </a:rPr>
            <a:t>Bandw</a:t>
          </a:r>
          <a:r>
            <a:rPr lang="en-US" sz="4000" b="1" kern="1200" spc="-20" dirty="0">
              <a:latin typeface="Bahnschrift" pitchFamily="34" charset="0"/>
              <a:cs typeface="Arial"/>
            </a:rPr>
            <a:t>i</a:t>
          </a:r>
          <a:r>
            <a:rPr lang="en-US" sz="4000" b="1" kern="1200" dirty="0">
              <a:latin typeface="Bahnschrift" pitchFamily="34" charset="0"/>
              <a:cs typeface="Arial"/>
            </a:rPr>
            <a:t>dth</a:t>
          </a:r>
          <a:r>
            <a:rPr lang="en-US" sz="4000" kern="1200" dirty="0">
              <a:latin typeface="Bahnschrift" pitchFamily="34" charset="0"/>
              <a:cs typeface="Arial"/>
            </a:rPr>
            <a:t>: </a:t>
          </a:r>
          <a:endParaRPr lang="en-US" sz="4000" kern="1200" dirty="0"/>
        </a:p>
      </dsp:txBody>
      <dsp:txXfrm>
        <a:off x="38961" y="1141984"/>
        <a:ext cx="8024087" cy="720190"/>
      </dsp:txXfrm>
    </dsp:sp>
    <dsp:sp modelId="{0AED1FBE-BB15-4350-A168-C927D4DDE7DF}">
      <dsp:nvSpPr>
        <dsp:cNvPr id="0" name=""/>
        <dsp:cNvSpPr/>
      </dsp:nvSpPr>
      <dsp:spPr>
        <a:xfrm>
          <a:off x="0" y="2257157"/>
          <a:ext cx="8102009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23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Bahnschrift" pitchFamily="34" charset="0"/>
              <a:cs typeface="Arial"/>
            </a:rPr>
            <a:t>dif</a:t>
          </a:r>
          <a:r>
            <a:rPr lang="en-US" sz="2800" kern="1200" spc="-15" dirty="0">
              <a:latin typeface="Bahnschrift" pitchFamily="34" charset="0"/>
              <a:cs typeface="Arial"/>
            </a:rPr>
            <a:t>f</a:t>
          </a:r>
          <a:r>
            <a:rPr lang="en-US" sz="2800" kern="1200" dirty="0">
              <a:latin typeface="Bahnschrift" pitchFamily="34" charset="0"/>
              <a:cs typeface="Arial"/>
            </a:rPr>
            <a:t>erent app</a:t>
          </a:r>
          <a:r>
            <a:rPr lang="en-US" sz="2800" kern="1200" spc="-15" dirty="0">
              <a:latin typeface="Bahnschrift" pitchFamily="34" charset="0"/>
              <a:cs typeface="Arial"/>
            </a:rPr>
            <a:t>l</a:t>
          </a:r>
          <a:r>
            <a:rPr lang="en-US" sz="2800" kern="1200" dirty="0">
              <a:latin typeface="Bahnschrift" pitchFamily="34" charset="0"/>
              <a:cs typeface="Arial"/>
            </a:rPr>
            <a:t>ication </a:t>
          </a:r>
          <a:r>
            <a:rPr lang="en-US" sz="2800" kern="1200" spc="-5" dirty="0">
              <a:latin typeface="Bahnschrift" pitchFamily="34" charset="0"/>
              <a:cs typeface="Arial"/>
            </a:rPr>
            <a:t>need different</a:t>
          </a:r>
          <a:r>
            <a:rPr lang="en-US" sz="2800" kern="1200" spc="-50" dirty="0">
              <a:latin typeface="Bahnschrift" pitchFamily="34" charset="0"/>
              <a:cs typeface="Arial"/>
            </a:rPr>
            <a:t> </a:t>
          </a:r>
          <a:r>
            <a:rPr lang="en-US" sz="2800" kern="1200" spc="-5" dirty="0">
              <a:latin typeface="Bahnschrift" pitchFamily="34" charset="0"/>
              <a:cs typeface="Arial"/>
            </a:rPr>
            <a:t>b/w.</a:t>
          </a:r>
          <a:endParaRPr lang="en-US" sz="2800" kern="1200" dirty="0"/>
        </a:p>
      </dsp:txBody>
      <dsp:txXfrm>
        <a:off x="0" y="2257157"/>
        <a:ext cx="8102009" cy="1059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78F98-A1A8-4F86-9896-52F55D034260}">
      <dsp:nvSpPr>
        <dsp:cNvPr id="0" name=""/>
        <dsp:cNvSpPr/>
      </dsp:nvSpPr>
      <dsp:spPr>
        <a:xfrm>
          <a:off x="0" y="0"/>
          <a:ext cx="8130363" cy="77101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spc="-5" dirty="0">
              <a:latin typeface="Bahnschrift" pitchFamily="34" charset="0"/>
              <a:cs typeface="Times New Roman"/>
            </a:rPr>
            <a:t>Scheduling</a:t>
          </a:r>
          <a:endParaRPr lang="en-US" sz="2800" kern="1200" dirty="0">
            <a:latin typeface="Bahnschrift" pitchFamily="34" charset="0"/>
          </a:endParaRPr>
        </a:p>
      </dsp:txBody>
      <dsp:txXfrm>
        <a:off x="37638" y="37638"/>
        <a:ext cx="8055087" cy="695735"/>
      </dsp:txXfrm>
    </dsp:sp>
    <dsp:sp modelId="{7E880BFD-606E-438E-947A-630F685F094B}">
      <dsp:nvSpPr>
        <dsp:cNvPr id="0" name=""/>
        <dsp:cNvSpPr/>
      </dsp:nvSpPr>
      <dsp:spPr>
        <a:xfrm>
          <a:off x="0" y="808432"/>
          <a:ext cx="8130363" cy="100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13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spc="-5" dirty="0">
              <a:latin typeface="Bahnschrift" pitchFamily="34" charset="0"/>
              <a:cs typeface="Times New Roman"/>
            </a:rPr>
            <a:t>FIFO QUEUING</a:t>
          </a:r>
          <a:endParaRPr lang="en-US" sz="2000" kern="1200" dirty="0">
            <a:latin typeface="Bahnschrift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spc="-5" dirty="0">
              <a:latin typeface="Bahnschrift" pitchFamily="34" charset="0"/>
              <a:cs typeface="Times New Roman"/>
            </a:rPr>
            <a:t>PRIORITY QUEUING</a:t>
          </a:r>
          <a:endParaRPr lang="en-US" sz="2000" kern="1200" dirty="0">
            <a:latin typeface="Bahnschrift" pitchFamily="34" charset="0"/>
            <a:cs typeface="Times New Roman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spc="-5" dirty="0">
              <a:latin typeface="Bahnschrift" pitchFamily="34" charset="0"/>
              <a:cs typeface="Times New Roman"/>
            </a:rPr>
            <a:t>WEIGHTED FAIR</a:t>
          </a:r>
          <a:r>
            <a:rPr lang="en-US" sz="2000" kern="1200" spc="-35" dirty="0">
              <a:latin typeface="Bahnschrift" pitchFamily="34" charset="0"/>
              <a:cs typeface="Times New Roman"/>
            </a:rPr>
            <a:t> </a:t>
          </a:r>
          <a:r>
            <a:rPr lang="en-US" sz="2000" kern="1200" spc="-5" dirty="0">
              <a:latin typeface="Bahnschrift" pitchFamily="34" charset="0"/>
              <a:cs typeface="Times New Roman"/>
            </a:rPr>
            <a:t>QUEUING</a:t>
          </a:r>
          <a:endParaRPr lang="en-US" sz="2000" kern="1200" dirty="0">
            <a:latin typeface="Bahnschrift" pitchFamily="34" charset="0"/>
          </a:endParaRPr>
        </a:p>
      </dsp:txBody>
      <dsp:txXfrm>
        <a:off x="0" y="808432"/>
        <a:ext cx="8130363" cy="1002915"/>
      </dsp:txXfrm>
    </dsp:sp>
    <dsp:sp modelId="{CDAEE9E9-111F-4850-AD7F-95D8144C8A27}">
      <dsp:nvSpPr>
        <dsp:cNvPr id="0" name=""/>
        <dsp:cNvSpPr/>
      </dsp:nvSpPr>
      <dsp:spPr>
        <a:xfrm>
          <a:off x="0" y="1784776"/>
          <a:ext cx="8130363" cy="77101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spc="-5" dirty="0">
              <a:latin typeface="Bahnschrift" pitchFamily="34" charset="0"/>
              <a:cs typeface="Times New Roman"/>
            </a:rPr>
            <a:t>Traffic</a:t>
          </a:r>
          <a:r>
            <a:rPr lang="en-US" sz="2800" b="1" kern="1200" spc="-15" dirty="0">
              <a:latin typeface="Bahnschrift" pitchFamily="34" charset="0"/>
              <a:cs typeface="Times New Roman"/>
            </a:rPr>
            <a:t> </a:t>
          </a:r>
          <a:r>
            <a:rPr lang="en-US" sz="2800" b="1" kern="1200" spc="-5" dirty="0">
              <a:latin typeface="Bahnschrift" pitchFamily="34" charset="0"/>
              <a:cs typeface="Times New Roman"/>
            </a:rPr>
            <a:t>Shaping</a:t>
          </a:r>
          <a:endParaRPr lang="en-US" sz="2800" kern="1200" dirty="0">
            <a:latin typeface="Bahnschrift" pitchFamily="34" charset="0"/>
          </a:endParaRPr>
        </a:p>
      </dsp:txBody>
      <dsp:txXfrm>
        <a:off x="37638" y="1822414"/>
        <a:ext cx="8055087" cy="695735"/>
      </dsp:txXfrm>
    </dsp:sp>
    <dsp:sp modelId="{0036E0B2-EB2B-4069-98F6-42AFDDF42950}">
      <dsp:nvSpPr>
        <dsp:cNvPr id="0" name=""/>
        <dsp:cNvSpPr/>
      </dsp:nvSpPr>
      <dsp:spPr>
        <a:xfrm>
          <a:off x="0" y="2582358"/>
          <a:ext cx="8130363" cy="735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13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spc="-5" dirty="0">
              <a:latin typeface="Bahnschrift" pitchFamily="34" charset="0"/>
              <a:cs typeface="Times New Roman"/>
            </a:rPr>
            <a:t>LEAKY</a:t>
          </a:r>
          <a:r>
            <a:rPr lang="en-US" sz="2000" kern="1200" spc="-80" dirty="0">
              <a:latin typeface="Bahnschrift" pitchFamily="34" charset="0"/>
              <a:cs typeface="Times New Roman"/>
            </a:rPr>
            <a:t> </a:t>
          </a:r>
          <a:r>
            <a:rPr lang="en-US" sz="2000" kern="1200" spc="-5" dirty="0">
              <a:latin typeface="Bahnschrift" pitchFamily="34" charset="0"/>
              <a:cs typeface="Times New Roman"/>
            </a:rPr>
            <a:t>BUCKET</a:t>
          </a:r>
          <a:endParaRPr lang="en-US" sz="2000" kern="1200" dirty="0">
            <a:latin typeface="Bahnschrift" pitchFamily="34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spc="-5" dirty="0">
              <a:latin typeface="Bahnschrift" pitchFamily="34" charset="0"/>
              <a:cs typeface="Times New Roman"/>
            </a:rPr>
            <a:t>TOKEN</a:t>
          </a:r>
          <a:r>
            <a:rPr lang="en-US" sz="2300" kern="1200" spc="-75" dirty="0">
              <a:latin typeface="Bahnschrift" pitchFamily="34" charset="0"/>
              <a:cs typeface="Times New Roman"/>
            </a:rPr>
            <a:t> </a:t>
          </a:r>
          <a:r>
            <a:rPr lang="en-US" sz="2200" kern="1200" spc="-5" dirty="0">
              <a:latin typeface="Bahnschrift" pitchFamily="34" charset="0"/>
              <a:cs typeface="Times New Roman"/>
            </a:rPr>
            <a:t>BUCKET</a:t>
          </a:r>
          <a:endParaRPr lang="en-US" sz="2200" kern="1200" dirty="0">
            <a:latin typeface="Bahnschrift" pitchFamily="34" charset="0"/>
            <a:cs typeface="Times New Roman"/>
          </a:endParaRPr>
        </a:p>
      </dsp:txBody>
      <dsp:txXfrm>
        <a:off x="0" y="2582358"/>
        <a:ext cx="8130363" cy="735134"/>
      </dsp:txXfrm>
    </dsp:sp>
    <dsp:sp modelId="{FC4FF73C-FA90-40F1-A63E-A77009225B24}">
      <dsp:nvSpPr>
        <dsp:cNvPr id="0" name=""/>
        <dsp:cNvSpPr/>
      </dsp:nvSpPr>
      <dsp:spPr>
        <a:xfrm>
          <a:off x="0" y="3335219"/>
          <a:ext cx="8130363" cy="77101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spc="-5" dirty="0">
              <a:latin typeface="Bahnschrift" pitchFamily="34" charset="0"/>
              <a:cs typeface="Times New Roman"/>
            </a:rPr>
            <a:t>Resource</a:t>
          </a:r>
          <a:r>
            <a:rPr lang="en-US" sz="2800" kern="1200" spc="-35" dirty="0">
              <a:latin typeface="Bahnschrift" pitchFamily="34" charset="0"/>
              <a:cs typeface="Times New Roman"/>
            </a:rPr>
            <a:t> </a:t>
          </a:r>
          <a:r>
            <a:rPr lang="en-US" sz="2800" kern="1200" spc="-5" dirty="0" err="1">
              <a:latin typeface="Bahnschrift" pitchFamily="34" charset="0"/>
              <a:cs typeface="Times New Roman"/>
            </a:rPr>
            <a:t>Réservation</a:t>
          </a:r>
          <a:endParaRPr lang="en-US" sz="2800" kern="1200" dirty="0">
            <a:latin typeface="Bahnschrift" pitchFamily="34" charset="0"/>
          </a:endParaRPr>
        </a:p>
      </dsp:txBody>
      <dsp:txXfrm>
        <a:off x="37638" y="3372857"/>
        <a:ext cx="8055087" cy="695735"/>
      </dsp:txXfrm>
    </dsp:sp>
    <dsp:sp modelId="{6149698F-FF96-4844-8DF6-AFD4A3FD6685}">
      <dsp:nvSpPr>
        <dsp:cNvPr id="0" name=""/>
        <dsp:cNvSpPr/>
      </dsp:nvSpPr>
      <dsp:spPr>
        <a:xfrm>
          <a:off x="0" y="4279204"/>
          <a:ext cx="8130363" cy="771011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spc="-5" dirty="0">
              <a:latin typeface="Bahnschrift" pitchFamily="34" charset="0"/>
              <a:cs typeface="Times New Roman"/>
            </a:rPr>
            <a:t>Admission</a:t>
          </a:r>
          <a:r>
            <a:rPr lang="en-US" sz="2800" kern="1200" spc="-15" dirty="0">
              <a:latin typeface="Bahnschrift" pitchFamily="34" charset="0"/>
              <a:cs typeface="Times New Roman"/>
            </a:rPr>
            <a:t> </a:t>
          </a:r>
          <a:r>
            <a:rPr lang="en-US" sz="2800" kern="1200" spc="-5" dirty="0">
              <a:latin typeface="Bahnschrift" pitchFamily="34" charset="0"/>
              <a:cs typeface="Times New Roman"/>
            </a:rPr>
            <a:t>Control</a:t>
          </a:r>
          <a:endParaRPr lang="en-US" sz="2800" kern="1200" dirty="0">
            <a:latin typeface="Bahnschrift" pitchFamily="34" charset="0"/>
          </a:endParaRPr>
        </a:p>
      </dsp:txBody>
      <dsp:txXfrm>
        <a:off x="37638" y="4316842"/>
        <a:ext cx="8055087" cy="695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EB11AA-81E9-46A6-8BC1-5F6344AC96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A0B71-24D4-4349-BBDB-4F23764CF1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5A4BE-4C95-41D2-9A93-F81B8E143D8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5E322-1B50-476F-AE84-4911321A28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06693-0232-4C86-A97B-B649A26DBD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9EB0-0767-4BDF-B69E-FE9BF896F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56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5491C-D91C-4AD6-8F79-563ED224C217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9085-CC4F-40CF-884D-85A48B83E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060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15D018-A06C-4F25-9992-4657BA3814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7" r="12057" b="6"/>
          <a:stretch/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759DA7-AB0C-480D-8EF0-04AF322DD8C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9000">
                <a:schemeClr val="accent1">
                  <a:lumMod val="45000"/>
                  <a:lumOff val="55000"/>
                  <a:alpha val="11000"/>
                </a:schemeClr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4EAE0-E4AA-44C1-8693-321328EE8989}"/>
              </a:ext>
            </a:extLst>
          </p:cNvPr>
          <p:cNvSpPr/>
          <p:nvPr userDrawn="1"/>
        </p:nvSpPr>
        <p:spPr>
          <a:xfrm>
            <a:off x="0" y="4043375"/>
            <a:ext cx="2514600" cy="828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ECAP453</a:t>
            </a:r>
            <a:endParaRPr lang="en-US" sz="4400" b="1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CF02B-1417-4DC5-8BAD-485667C840BA}"/>
              </a:ext>
            </a:extLst>
          </p:cNvPr>
          <p:cNvSpPr/>
          <p:nvPr userDrawn="1"/>
        </p:nvSpPr>
        <p:spPr>
          <a:xfrm>
            <a:off x="0" y="4872050"/>
            <a:ext cx="7029452" cy="4857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DATA COMMUNICATION AND NETWORKING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894B1A-622A-44CC-AE12-81B13D7B4CD2}"/>
              </a:ext>
            </a:extLst>
          </p:cNvPr>
          <p:cNvSpPr/>
          <p:nvPr userDrawn="1"/>
        </p:nvSpPr>
        <p:spPr>
          <a:xfrm>
            <a:off x="6529388" y="5630459"/>
            <a:ext cx="2486024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Dr. Rajni Bhalla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08A9A3-B3FC-41EB-84F4-C5FAF148F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13027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62F2D8-735A-4D19-8675-71F30164B703}"/>
              </a:ext>
            </a:extLst>
          </p:cNvPr>
          <p:cNvSpPr txBox="1"/>
          <p:nvPr userDrawn="1"/>
        </p:nvSpPr>
        <p:spPr>
          <a:xfrm>
            <a:off x="6400801" y="6145469"/>
            <a:ext cx="26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0" dirty="0">
                <a:solidFill>
                  <a:schemeClr val="bg1"/>
                </a:solidFill>
                <a:latin typeface="Bahnschrift" panose="020B0502040204020203" pitchFamily="34" charset="0"/>
              </a:rPr>
              <a:t>Associate Professor</a:t>
            </a:r>
            <a:endParaRPr lang="en-US" sz="2000" b="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3BB2C2-8BFC-4320-BC1D-9175D97C1061}"/>
              </a:ext>
            </a:extLst>
          </p:cNvPr>
          <p:cNvCxnSpPr>
            <a:cxnSpLocks/>
          </p:cNvCxnSpPr>
          <p:nvPr userDrawn="1"/>
        </p:nvCxnSpPr>
        <p:spPr>
          <a:xfrm flipV="1">
            <a:off x="6529388" y="6546507"/>
            <a:ext cx="2486025" cy="1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7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7757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314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802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0808" y="565226"/>
            <a:ext cx="534238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923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A19ED5-793D-48B4-AF84-08BFCFF7C032}"/>
              </a:ext>
            </a:extLst>
          </p:cNvPr>
          <p:cNvSpPr/>
          <p:nvPr userDrawn="1"/>
        </p:nvSpPr>
        <p:spPr>
          <a:xfrm>
            <a:off x="0" y="-1"/>
            <a:ext cx="9144000" cy="1933304"/>
          </a:xfrm>
          <a:prstGeom prst="rect">
            <a:avLst/>
          </a:prstGeom>
          <a:gradFill flip="none" rotWithShape="1">
            <a:gsLst>
              <a:gs pos="96000">
                <a:schemeClr val="accent6">
                  <a:lumMod val="5000"/>
                  <a:lumOff val="95000"/>
                  <a:alpha val="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  <a:gs pos="0">
                <a:srgbClr val="7030A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258770-16A1-4730-BE8B-FF20DF2E6F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4143" y1="55600" x2="74143" y2="55600"/>
                        <a14:foregroundMark x1="57143" y1="36600" x2="57143" y2="36600"/>
                        <a14:foregroundMark x1="63857" y1="38800" x2="63857" y2="38800"/>
                        <a14:foregroundMark x1="65000" y1="32600" x2="65000" y2="32600"/>
                        <a14:foregroundMark x1="64286" y1="26600" x2="64286" y2="26600"/>
                        <a14:foregroundMark x1="39143" y1="26600" x2="39143" y2="26600"/>
                        <a14:foregroundMark x1="39000" y1="33400" x2="39000" y2="33400"/>
                        <a14:foregroundMark x1="39429" y1="38800" x2="39429" y2="38800"/>
                        <a14:backgroundMark x1="51571" y1="55000" x2="51571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5616" r="22245" b="5171"/>
          <a:stretch/>
        </p:blipFill>
        <p:spPr bwMode="auto">
          <a:xfrm>
            <a:off x="7486650" y="136524"/>
            <a:ext cx="1530748" cy="17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51D0B-DA75-4D75-9033-F959EAF3EE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268" y="2069828"/>
            <a:ext cx="8419464" cy="4283711"/>
          </a:xfrm>
        </p:spPr>
        <p:txBody>
          <a:bodyPr/>
          <a:lstStyle>
            <a:lvl1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49A0B1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49A0B1"/>
              </a:buClr>
              <a:defRPr/>
            </a:lvl3pPr>
            <a:lvl4pPr>
              <a:buClr>
                <a:srgbClr val="49A0B1"/>
              </a:buClr>
              <a:defRPr/>
            </a:lvl4pPr>
            <a:lvl5pPr>
              <a:buClr>
                <a:srgbClr val="49A0B1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0A2F7D-4116-4588-8A00-A615E67BDBC2}"/>
              </a:ext>
            </a:extLst>
          </p:cNvPr>
          <p:cNvSpPr/>
          <p:nvPr userDrawn="1"/>
        </p:nvSpPr>
        <p:spPr>
          <a:xfrm>
            <a:off x="628650" y="136524"/>
            <a:ext cx="3220019" cy="1715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2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(Grey)">
    <p:bg>
      <p:bgPr>
        <a:blipFill dpi="0" rotWithShape="1">
          <a:blip r:embed="rId2" cstate="print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786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0CE9A-A650-46A1-9BF4-25DABC7B511F}"/>
              </a:ext>
            </a:extLst>
          </p:cNvPr>
          <p:cNvSpPr/>
          <p:nvPr userDrawn="1"/>
        </p:nvSpPr>
        <p:spPr>
          <a:xfrm>
            <a:off x="0" y="0"/>
            <a:ext cx="9144000" cy="106521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530B9D-86DC-4688-8A39-0B9F543E9882}"/>
              </a:ext>
            </a:extLst>
          </p:cNvPr>
          <p:cNvSpPr/>
          <p:nvPr userDrawn="1"/>
        </p:nvSpPr>
        <p:spPr>
          <a:xfrm>
            <a:off x="0" y="1136650"/>
            <a:ext cx="9144000" cy="9207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19065C-D2C8-4D47-8094-99FBA72C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361440"/>
            <a:ext cx="8654246" cy="4994911"/>
          </a:xfrm>
        </p:spPr>
        <p:txBody>
          <a:bodyPr/>
          <a:lstStyle>
            <a:lvl1pPr>
              <a:buClr>
                <a:srgbClr val="0070C0"/>
              </a:buClr>
              <a:defRPr>
                <a:latin typeface="Bahnschrift" panose="020B0502040204020203" pitchFamily="34" charset="0"/>
              </a:defRPr>
            </a:lvl1pPr>
            <a:lvl2pPr>
              <a:buClr>
                <a:srgbClr val="0070C0"/>
              </a:buClr>
              <a:defRPr>
                <a:latin typeface="Bahnschrift" panose="020B0502040204020203" pitchFamily="34" charset="0"/>
              </a:defRPr>
            </a:lvl2pPr>
            <a:lvl3pPr>
              <a:buClr>
                <a:srgbClr val="0070C0"/>
              </a:buClr>
              <a:defRPr>
                <a:latin typeface="Bahnschrift" panose="020B0502040204020203" pitchFamily="34" charset="0"/>
              </a:defRPr>
            </a:lvl3pPr>
            <a:lvl4pPr>
              <a:buClr>
                <a:srgbClr val="0070C0"/>
              </a:buClr>
              <a:defRPr>
                <a:latin typeface="Bahnschrift" panose="020B0502040204020203" pitchFamily="34" charset="0"/>
              </a:defRPr>
            </a:lvl4pPr>
            <a:lvl5pPr>
              <a:buClr>
                <a:srgbClr val="0070C0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6AB4B7-945D-4FA7-89C9-F8A7243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3" y="0"/>
            <a:ext cx="8654247" cy="106487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6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11000">
              <a:schemeClr val="accent6">
                <a:lumMod val="5000"/>
                <a:lumOff val="95000"/>
                <a:alpha val="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2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CD418-F8D3-403C-9658-74F8F9EA6A76}"/>
              </a:ext>
            </a:extLst>
          </p:cNvPr>
          <p:cNvSpPr/>
          <p:nvPr userDrawn="1"/>
        </p:nvSpPr>
        <p:spPr>
          <a:xfrm>
            <a:off x="2213655" y="2891971"/>
            <a:ext cx="4716689" cy="1074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0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86E7-B855-48D8-AF59-BE3BA3BF5572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B86E7-B855-48D8-AF59-BE3BA3BF5572}" type="datetimeFigureOut">
              <a:rPr lang="en-US" smtClean="0"/>
              <a:pPr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C84D-F1F2-4EEF-AFAF-C90FA4C9F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7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3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49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33" y="279481"/>
            <a:ext cx="8654247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Bahnschrift SemiBold" panose="020B0502040204020203" pitchFamily="34" charset="0"/>
              </a:rPr>
              <a:t>Techniques to Improve  the Quality of Service</a:t>
            </a:r>
            <a:r>
              <a:rPr dirty="0">
                <a:latin typeface="Bahnschrift SemiBold" panose="020B0502040204020203" pitchFamily="34" charset="0"/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6819" y="2523326"/>
            <a:ext cx="8130362" cy="771011"/>
            <a:chOff x="0" y="0"/>
            <a:chExt cx="8130362" cy="771011"/>
          </a:xfrm>
        </p:grpSpPr>
        <p:sp>
          <p:nvSpPr>
            <p:cNvPr id="12" name="Rounded Rectangle 11"/>
            <p:cNvSpPr/>
            <p:nvPr/>
          </p:nvSpPr>
          <p:spPr>
            <a:xfrm>
              <a:off x="0" y="0"/>
              <a:ext cx="8130362" cy="77101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7638" y="37638"/>
              <a:ext cx="8055086" cy="695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spc="-5" dirty="0">
                  <a:latin typeface="Bahnschrift" pitchFamily="34" charset="0"/>
                  <a:cs typeface="Times New Roman"/>
                </a:rPr>
                <a:t>Scheduling</a:t>
              </a:r>
              <a:endParaRPr lang="en-US" sz="2800" kern="1200" dirty="0">
                <a:latin typeface="Bahnschrift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6819" y="3331758"/>
            <a:ext cx="8130362" cy="1002915"/>
            <a:chOff x="0" y="808432"/>
            <a:chExt cx="8130362" cy="1002915"/>
          </a:xfrm>
        </p:grpSpPr>
        <p:sp>
          <p:nvSpPr>
            <p:cNvPr id="10" name="Rectangle 9"/>
            <p:cNvSpPr/>
            <p:nvPr/>
          </p:nvSpPr>
          <p:spPr>
            <a:xfrm>
              <a:off x="0" y="808432"/>
              <a:ext cx="8130362" cy="10029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0" y="808432"/>
              <a:ext cx="8130362" cy="10029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8139" tIns="25400" rIns="142240" bIns="254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kern="1200" spc="-5" dirty="0">
                  <a:latin typeface="Bahnschrift" pitchFamily="34" charset="0"/>
                  <a:cs typeface="Times New Roman"/>
                </a:rPr>
                <a:t>FIFO QUEUING</a:t>
              </a:r>
              <a:endParaRPr lang="en-US" sz="2000" kern="1200" dirty="0">
                <a:latin typeface="Bahnschrift" pitchFamily="34" charset="0"/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kern="1200" spc="-5" dirty="0">
                  <a:latin typeface="Bahnschrift" pitchFamily="34" charset="0"/>
                  <a:cs typeface="Times New Roman"/>
                </a:rPr>
                <a:t>PRIORITY QUEUING</a:t>
              </a:r>
              <a:endParaRPr lang="en-US" sz="2000" kern="1200" dirty="0">
                <a:latin typeface="Bahnschrift" pitchFamily="34" charset="0"/>
                <a:cs typeface="Times New Roman"/>
              </a:endParaRP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kern="1200" spc="-5" dirty="0">
                  <a:latin typeface="Bahnschrift" pitchFamily="34" charset="0"/>
                  <a:cs typeface="Times New Roman"/>
                </a:rPr>
                <a:t>WEIGHTED FAIR</a:t>
              </a:r>
              <a:r>
                <a:rPr lang="en-US" sz="2000" kern="1200" spc="-35" dirty="0">
                  <a:latin typeface="Bahnschrift" pitchFamily="34" charset="0"/>
                  <a:cs typeface="Times New Roman"/>
                </a:rPr>
                <a:t> </a:t>
              </a:r>
              <a:r>
                <a:rPr lang="en-US" sz="2000" kern="1200" spc="-5" dirty="0">
                  <a:latin typeface="Bahnschrift" pitchFamily="34" charset="0"/>
                  <a:cs typeface="Times New Roman"/>
                </a:rPr>
                <a:t>QUEUING</a:t>
              </a:r>
              <a:endParaRPr lang="en-US" sz="2000" kern="1200" dirty="0">
                <a:latin typeface="Bahnschrif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88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 algn="just">
              <a:lnSpc>
                <a:spcPct val="150000"/>
              </a:lnSpc>
              <a:spcBef>
                <a:spcPts val="105"/>
              </a:spcBef>
              <a:tabLst>
                <a:tab pos="356235" algn="l"/>
              </a:tabLst>
            </a:pPr>
            <a:r>
              <a:rPr lang="en-US" dirty="0">
                <a:cs typeface="Arial"/>
              </a:rPr>
              <a:t>Packets from </a:t>
            </a:r>
            <a:r>
              <a:rPr lang="en-US" spc="-5" dirty="0">
                <a:cs typeface="Arial"/>
              </a:rPr>
              <a:t>different flow arrive at switch  or </a:t>
            </a:r>
            <a:r>
              <a:rPr lang="en-US" dirty="0">
                <a:cs typeface="Arial"/>
              </a:rPr>
              <a:t>router </a:t>
            </a:r>
            <a:r>
              <a:rPr lang="en-US" spc="-5" dirty="0">
                <a:cs typeface="Arial"/>
              </a:rPr>
              <a:t>for</a:t>
            </a:r>
            <a:r>
              <a:rPr lang="en-US" spc="-65" dirty="0">
                <a:cs typeface="Arial"/>
              </a:rPr>
              <a:t> </a:t>
            </a:r>
            <a:r>
              <a:rPr lang="en-US" dirty="0">
                <a:cs typeface="Arial"/>
              </a:rPr>
              <a:t>processing</a:t>
            </a:r>
          </a:p>
          <a:p>
            <a:pPr marL="355600" marR="5080" indent="-343535" algn="just">
              <a:lnSpc>
                <a:spcPct val="150000"/>
              </a:lnSpc>
              <a:buClr>
                <a:schemeClr val="bg1">
                  <a:lumMod val="85000"/>
                </a:schemeClr>
              </a:buClr>
              <a:tabLst>
                <a:tab pos="356235" algn="l"/>
              </a:tabLs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cs typeface="Arial"/>
              </a:rPr>
              <a:t>A </a:t>
            </a:r>
            <a:r>
              <a:rPr lang="en-US" spc="-5" dirty="0">
                <a:solidFill>
                  <a:schemeClr val="bg1">
                    <a:lumMod val="75000"/>
                  </a:schemeClr>
                </a:solidFill>
                <a:cs typeface="Arial"/>
              </a:rPr>
              <a:t>good scheduling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cs typeface="Arial"/>
              </a:rPr>
              <a:t>technique treats </a:t>
            </a:r>
            <a:r>
              <a:rPr lang="en-US" spc="-5" dirty="0">
                <a:solidFill>
                  <a:schemeClr val="bg1">
                    <a:lumMod val="75000"/>
                  </a:schemeClr>
                </a:solidFill>
                <a:cs typeface="Arial"/>
              </a:rPr>
              <a:t>the  different flow in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cs typeface="Arial"/>
              </a:rPr>
              <a:t>a </a:t>
            </a:r>
            <a:r>
              <a:rPr lang="en-US" spc="-5" dirty="0">
                <a:solidFill>
                  <a:schemeClr val="bg1">
                    <a:lumMod val="75000"/>
                  </a:schemeClr>
                </a:solidFill>
                <a:cs typeface="Arial"/>
              </a:rPr>
              <a:t>fair and appropriate  manner</a:t>
            </a:r>
            <a:endParaRPr lang="en-US" dirty="0">
              <a:solidFill>
                <a:schemeClr val="bg1">
                  <a:lumMod val="75000"/>
                </a:schemeClr>
              </a:solidFill>
              <a:cs typeface="Arial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SemiBold" panose="020B0502040204020203" pitchFamily="34" charset="0"/>
              </a:rPr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55609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 algn="just">
              <a:lnSpc>
                <a:spcPct val="150000"/>
              </a:lnSpc>
              <a:spcBef>
                <a:spcPts val="105"/>
              </a:spcBef>
              <a:tabLst>
                <a:tab pos="356235" algn="l"/>
              </a:tabLst>
            </a:pPr>
            <a:r>
              <a:rPr lang="en-US" dirty="0">
                <a:cs typeface="Arial"/>
              </a:rPr>
              <a:t>Packets from </a:t>
            </a:r>
            <a:r>
              <a:rPr lang="en-US" spc="-5" dirty="0">
                <a:cs typeface="Arial"/>
              </a:rPr>
              <a:t>different flow arrive at switch  or </a:t>
            </a:r>
            <a:r>
              <a:rPr lang="en-US" dirty="0">
                <a:cs typeface="Arial"/>
              </a:rPr>
              <a:t>router </a:t>
            </a:r>
            <a:r>
              <a:rPr lang="en-US" spc="-5" dirty="0">
                <a:cs typeface="Arial"/>
              </a:rPr>
              <a:t>for</a:t>
            </a:r>
            <a:r>
              <a:rPr lang="en-US" spc="-65" dirty="0">
                <a:cs typeface="Arial"/>
              </a:rPr>
              <a:t> </a:t>
            </a:r>
            <a:r>
              <a:rPr lang="en-US" dirty="0">
                <a:cs typeface="Arial"/>
              </a:rPr>
              <a:t>processing</a:t>
            </a:r>
          </a:p>
          <a:p>
            <a:pPr marL="355600" marR="5080" indent="-343535" algn="just">
              <a:lnSpc>
                <a:spcPct val="150000"/>
              </a:lnSpc>
              <a:tabLst>
                <a:tab pos="356235" algn="l"/>
              </a:tabLst>
            </a:pPr>
            <a:r>
              <a:rPr lang="en-US" dirty="0">
                <a:cs typeface="Arial"/>
              </a:rPr>
              <a:t>A </a:t>
            </a:r>
            <a:r>
              <a:rPr lang="en-US" spc="-5" dirty="0">
                <a:cs typeface="Arial"/>
              </a:rPr>
              <a:t>good scheduling </a:t>
            </a:r>
            <a:r>
              <a:rPr lang="en-US" dirty="0">
                <a:cs typeface="Arial"/>
              </a:rPr>
              <a:t>technique treats </a:t>
            </a:r>
            <a:r>
              <a:rPr lang="en-US" spc="-5" dirty="0">
                <a:cs typeface="Arial"/>
              </a:rPr>
              <a:t>the  different flow in </a:t>
            </a:r>
            <a:r>
              <a:rPr lang="en-US" dirty="0">
                <a:cs typeface="Arial"/>
              </a:rPr>
              <a:t>a </a:t>
            </a:r>
            <a:r>
              <a:rPr lang="en-US" spc="-5" dirty="0">
                <a:cs typeface="Arial"/>
              </a:rPr>
              <a:t>fair and appropriate  manner</a:t>
            </a:r>
            <a:endParaRPr lang="en-US" dirty="0">
              <a:cs typeface="Arial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SemiBold" panose="020B0502040204020203" pitchFamily="34" charset="0"/>
              </a:rPr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55609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69833" y="279481"/>
            <a:ext cx="8654247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Bahnschrift SemiBold" panose="020B0502040204020203" pitchFamily="34" charset="0"/>
              </a:rPr>
              <a:t>FIFO QUEUING</a:t>
            </a:r>
          </a:p>
        </p:txBody>
      </p:sp>
      <p:sp>
        <p:nvSpPr>
          <p:cNvPr id="7" name="Diamond 6"/>
          <p:cNvSpPr/>
          <p:nvPr/>
        </p:nvSpPr>
        <p:spPr>
          <a:xfrm>
            <a:off x="1424763" y="2743207"/>
            <a:ext cx="1360968" cy="136096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itchFamily="34" charset="0"/>
              </a:rPr>
              <a:t>Full?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56929" y="3423690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5246" y="412898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92818" y="3430778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32299" y="3125979"/>
            <a:ext cx="2041451" cy="489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Bahnschrift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423683" y="314724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132518" y="3133068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27448" y="31366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86718" y="3140158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60383" y="314370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55313" y="312598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08205" y="3136612"/>
            <a:ext cx="765544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Bahnschrift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788188" y="312952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4951223" y="3122438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26898" y="3413058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805376" y="2913327"/>
            <a:ext cx="1531089" cy="956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itchFamily="34" charset="0"/>
              </a:rPr>
              <a:t>Processor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50629" y="3395337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530" y="3253568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itchFamily="34" charset="0"/>
              </a:rPr>
              <a:t>Arrival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36875" y="2892063"/>
            <a:ext cx="2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Bahnschrift" pitchFamily="34" charset="0"/>
              </a:rPr>
              <a:t>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24986" y="4004937"/>
            <a:ext cx="2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Bahnschrift" pitchFamily="34" charset="0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66798" y="4596815"/>
            <a:ext cx="11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itchFamily="34" charset="0"/>
              </a:rPr>
              <a:t>Discard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77338" y="3856081"/>
            <a:ext cx="956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Bahnschrift" pitchFamily="34" charset="0"/>
              </a:rPr>
              <a:t>Queue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04298" y="3094080"/>
            <a:ext cx="13397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Bahnschrift" pitchFamily="34" charset="0"/>
              </a:rPr>
              <a:t>Departure</a:t>
            </a:r>
          </a:p>
        </p:txBody>
      </p:sp>
    </p:spTree>
    <p:extLst>
      <p:ext uri="{BB962C8B-B14F-4D97-AF65-F5344CB8AC3E}">
        <p14:creationId xmlns:p14="http://schemas.microsoft.com/office/powerpoint/2010/main" val="224053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SemiBold" panose="020B0502040204020203" pitchFamily="34" charset="0"/>
              </a:rPr>
              <a:t>Priority  Queuing</a:t>
            </a:r>
          </a:p>
        </p:txBody>
      </p:sp>
      <p:sp>
        <p:nvSpPr>
          <p:cNvPr id="4" name="object 4"/>
          <p:cNvSpPr/>
          <p:nvPr/>
        </p:nvSpPr>
        <p:spPr>
          <a:xfrm>
            <a:off x="134915" y="1392999"/>
            <a:ext cx="8924081" cy="4072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30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33" y="279481"/>
            <a:ext cx="8654247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SemiBold" panose="020B0502040204020203" pitchFamily="34" charset="0"/>
              </a:rPr>
              <a:t>Weighted Fair Queuing</a:t>
            </a:r>
          </a:p>
        </p:txBody>
      </p:sp>
      <p:sp>
        <p:nvSpPr>
          <p:cNvPr id="4" name="object 4"/>
          <p:cNvSpPr/>
          <p:nvPr/>
        </p:nvSpPr>
        <p:spPr>
          <a:xfrm>
            <a:off x="24956" y="1535874"/>
            <a:ext cx="9119044" cy="3786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664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33" y="279481"/>
            <a:ext cx="8654247" cy="505908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Bahnschrift SemiBold" panose="020B0502040204020203" pitchFamily="34" charset="0"/>
              </a:rPr>
              <a:t>Techniques to Improve  the Quality of Service.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6819" y="2466365"/>
            <a:ext cx="8130362" cy="775903"/>
            <a:chOff x="0" y="1779884"/>
            <a:chExt cx="8130362" cy="775903"/>
          </a:xfrm>
        </p:grpSpPr>
        <p:sp>
          <p:nvSpPr>
            <p:cNvPr id="8" name="Rounded Rectangle 7"/>
            <p:cNvSpPr/>
            <p:nvPr/>
          </p:nvSpPr>
          <p:spPr>
            <a:xfrm>
              <a:off x="0" y="1784776"/>
              <a:ext cx="8130362" cy="77101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7638" y="1779884"/>
              <a:ext cx="8055086" cy="695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spc="-5" dirty="0">
                  <a:latin typeface="Bahnschrift" pitchFamily="34" charset="0"/>
                  <a:cs typeface="Times New Roman"/>
                </a:rPr>
                <a:t>Traffic</a:t>
              </a:r>
              <a:r>
                <a:rPr lang="en-US" sz="2800" b="1" kern="1200" spc="-15" dirty="0">
                  <a:latin typeface="Bahnschrift" pitchFamily="34" charset="0"/>
                  <a:cs typeface="Times New Roman"/>
                </a:rPr>
                <a:t> </a:t>
              </a:r>
              <a:r>
                <a:rPr lang="en-US" sz="2800" b="1" kern="1200" spc="-5" dirty="0">
                  <a:latin typeface="Bahnschrift" pitchFamily="34" charset="0"/>
                  <a:cs typeface="Times New Roman"/>
                </a:rPr>
                <a:t>Shaping</a:t>
              </a:r>
              <a:endParaRPr lang="en-US" sz="2800" kern="1200" dirty="0">
                <a:latin typeface="Bahnschrift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6819" y="3460224"/>
            <a:ext cx="8130362" cy="735134"/>
            <a:chOff x="0" y="2582358"/>
            <a:chExt cx="8130362" cy="735134"/>
          </a:xfrm>
        </p:grpSpPr>
        <p:sp>
          <p:nvSpPr>
            <p:cNvPr id="6" name="Rectangle 5"/>
            <p:cNvSpPr/>
            <p:nvPr/>
          </p:nvSpPr>
          <p:spPr>
            <a:xfrm>
              <a:off x="0" y="2582358"/>
              <a:ext cx="8130362" cy="73513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0" y="2582358"/>
              <a:ext cx="8130362" cy="735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8139" tIns="25400" rIns="142240" bIns="25400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000" kern="1200" spc="-5" dirty="0">
                  <a:latin typeface="Bahnschrift" pitchFamily="34" charset="0"/>
                  <a:cs typeface="Times New Roman"/>
                </a:rPr>
                <a:t>LEAKY</a:t>
              </a:r>
              <a:r>
                <a:rPr lang="en-US" sz="2000" kern="1200" spc="-80" dirty="0">
                  <a:latin typeface="Bahnschrift" pitchFamily="34" charset="0"/>
                  <a:cs typeface="Times New Roman"/>
                </a:rPr>
                <a:t> </a:t>
              </a:r>
              <a:r>
                <a:rPr lang="en-US" sz="2000" kern="1200" spc="-5" dirty="0">
                  <a:latin typeface="Bahnschrift" pitchFamily="34" charset="0"/>
                  <a:cs typeface="Times New Roman"/>
                </a:rPr>
                <a:t>BUCKET</a:t>
              </a:r>
              <a:endParaRPr lang="en-US" sz="2000" kern="1200" dirty="0">
                <a:latin typeface="Bahnschrift" pitchFamily="34" charset="0"/>
              </a:endParaRP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en-US" sz="2200" kern="1200" spc="-5" dirty="0">
                  <a:latin typeface="Bahnschrift" pitchFamily="34" charset="0"/>
                  <a:cs typeface="Times New Roman"/>
                </a:rPr>
                <a:t>TOKEN</a:t>
              </a:r>
              <a:r>
                <a:rPr lang="en-US" sz="2300" kern="1200" spc="-75" dirty="0">
                  <a:latin typeface="Bahnschrift" pitchFamily="34" charset="0"/>
                  <a:cs typeface="Times New Roman"/>
                </a:rPr>
                <a:t> </a:t>
              </a:r>
              <a:r>
                <a:rPr lang="en-US" sz="2200" kern="1200" spc="-5" dirty="0">
                  <a:latin typeface="Bahnschrift" pitchFamily="34" charset="0"/>
                  <a:cs typeface="Times New Roman"/>
                </a:rPr>
                <a:t>BUCKET</a:t>
              </a:r>
              <a:endParaRPr lang="en-US" sz="2200" kern="1200" dirty="0">
                <a:latin typeface="Bahnschrift" pitchFamily="34" charset="0"/>
                <a:cs typeface="Times New Roma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" y="2677887"/>
            <a:ext cx="9144000" cy="1502225"/>
          </a:xfrm>
        </p:spPr>
        <p:txBody>
          <a:bodyPr anchor="ctr"/>
          <a:lstStyle/>
          <a:p>
            <a:pPr algn="ctr">
              <a:lnSpc>
                <a:spcPct val="150000"/>
              </a:lnSpc>
              <a:buNone/>
            </a:pPr>
            <a:r>
              <a:rPr lang="en-US" spc="-5" dirty="0">
                <a:cs typeface="Arial"/>
              </a:rPr>
              <a:t>Is </a:t>
            </a:r>
            <a:r>
              <a:rPr lang="en-US" dirty="0">
                <a:cs typeface="Arial"/>
              </a:rPr>
              <a:t>the mechanism </a:t>
            </a:r>
            <a:r>
              <a:rPr lang="en-US" spc="-5" dirty="0">
                <a:cs typeface="Arial"/>
              </a:rPr>
              <a:t>to control </a:t>
            </a:r>
            <a:r>
              <a:rPr lang="en-US" dirty="0">
                <a:cs typeface="Arial"/>
              </a:rPr>
              <a:t>the</a:t>
            </a:r>
            <a:r>
              <a:rPr lang="en-US" spc="-70" dirty="0">
                <a:cs typeface="Arial"/>
              </a:rPr>
              <a:t> </a:t>
            </a:r>
            <a:r>
              <a:rPr lang="en-US" dirty="0">
                <a:cs typeface="Arial"/>
              </a:rPr>
              <a:t>amount and the rate of the </a:t>
            </a:r>
            <a:r>
              <a:rPr lang="en-US" spc="-5" dirty="0">
                <a:cs typeface="Arial"/>
              </a:rPr>
              <a:t>traffic </a:t>
            </a:r>
            <a:r>
              <a:rPr lang="en-US" dirty="0">
                <a:cs typeface="Arial"/>
              </a:rPr>
              <a:t>sent </a:t>
            </a:r>
            <a:r>
              <a:rPr lang="en-US" spc="-5" dirty="0">
                <a:cs typeface="Arial"/>
              </a:rPr>
              <a:t>to </a:t>
            </a:r>
            <a:r>
              <a:rPr lang="en-US" dirty="0">
                <a:cs typeface="Arial"/>
              </a:rPr>
              <a:t>the  </a:t>
            </a:r>
            <a:r>
              <a:rPr lang="en-US" spc="-5" dirty="0">
                <a:cs typeface="Arial"/>
              </a:rPr>
              <a:t>network ?</a:t>
            </a:r>
            <a:endParaRPr lang="en-US" dirty="0">
              <a:cs typeface="Arial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69833" y="279481"/>
            <a:ext cx="8654247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Bahnschrift SemiBold" panose="020B0502040204020203" pitchFamily="34" charset="0"/>
              </a:rPr>
              <a:t>Traffic Shaping</a:t>
            </a:r>
          </a:p>
        </p:txBody>
      </p:sp>
    </p:spTree>
    <p:extLst>
      <p:ext uri="{BB962C8B-B14F-4D97-AF65-F5344CB8AC3E}">
        <p14:creationId xmlns:p14="http://schemas.microsoft.com/office/powerpoint/2010/main" val="88015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37607" y="1711166"/>
            <a:ext cx="8718698" cy="4286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Bahnschrift SemiBold" panose="020B0502040204020203" pitchFamily="34" charset="0"/>
              </a:rPr>
              <a:t>Leaky Bucket</a:t>
            </a:r>
          </a:p>
        </p:txBody>
      </p:sp>
    </p:spTree>
    <p:extLst>
      <p:ext uri="{BB962C8B-B14F-4D97-AF65-F5344CB8AC3E}">
        <p14:creationId xmlns:p14="http://schemas.microsoft.com/office/powerpoint/2010/main" val="17888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Bahnschrift SemiBold" panose="020B0502040204020203" pitchFamily="34" charset="0"/>
              </a:rPr>
              <a:t>Leaky Bucket Implementation</a:t>
            </a:r>
          </a:p>
        </p:txBody>
      </p:sp>
      <p:sp>
        <p:nvSpPr>
          <p:cNvPr id="6" name="Diamond 5"/>
          <p:cNvSpPr/>
          <p:nvPr/>
        </p:nvSpPr>
        <p:spPr>
          <a:xfrm>
            <a:off x="1424763" y="2743207"/>
            <a:ext cx="1360968" cy="136096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itchFamily="34" charset="0"/>
              </a:rPr>
              <a:t>Full?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56929" y="3423690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05246" y="412898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92818" y="3430778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32299" y="3125979"/>
            <a:ext cx="2041451" cy="489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Bahnschrift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423683" y="314724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32518" y="3133068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7448" y="31366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86718" y="3140158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60383" y="314370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55313" y="312598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08205" y="3147244"/>
            <a:ext cx="765544" cy="4465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Bahnschrift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788188" y="312952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1223" y="3122438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26898" y="3413058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805376" y="2913327"/>
            <a:ext cx="1531089" cy="9569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Bahnschrift" pitchFamily="34" charset="0"/>
              </a:rPr>
              <a:t>Processor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50629" y="3395337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530" y="3253568"/>
            <a:ext cx="95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itchFamily="34" charset="0"/>
              </a:rPr>
              <a:t>Arrival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36875" y="2892063"/>
            <a:ext cx="2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Bahnschrift" pitchFamily="34" charset="0"/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24986" y="4004937"/>
            <a:ext cx="2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Bahnschrift" pitchFamily="34" charset="0"/>
              </a:rPr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6798" y="4596815"/>
            <a:ext cx="110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itchFamily="34" charset="0"/>
              </a:rPr>
              <a:t>Discard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77338" y="3856081"/>
            <a:ext cx="956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Bahnschrift" pitchFamily="34" charset="0"/>
              </a:rPr>
              <a:t>Queue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04298" y="3094080"/>
            <a:ext cx="13397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Bahnschrift" pitchFamily="34" charset="0"/>
              </a:rPr>
              <a:t>Departure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8326" y="2041451"/>
            <a:ext cx="1850065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packets at a constant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5302" y="1449576"/>
            <a:ext cx="2845982" cy="37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itchFamily="34" charset="0"/>
              </a:rPr>
              <a:t>Leaky bucket algorithms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5358809" y="2764465"/>
            <a:ext cx="340242" cy="51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0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DF9D0-E301-4B88-81F8-B3B02C54B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this lecture you will be able to</a:t>
            </a:r>
          </a:p>
          <a:p>
            <a:pPr marL="808038" indent="-339725" algn="just"/>
            <a:r>
              <a:rPr lang="en-US" dirty="0"/>
              <a:t>learning flow characteristics.</a:t>
            </a:r>
          </a:p>
          <a:p>
            <a:pPr marL="808038" indent="-339725" algn="just"/>
            <a:r>
              <a:rPr lang="en-US" dirty="0"/>
              <a:t>techniques to improve quality of service.</a:t>
            </a:r>
          </a:p>
          <a:p>
            <a:pPr marL="808038" indent="-339725" algn="just"/>
            <a:r>
              <a:rPr lang="en-US" dirty="0"/>
              <a:t>learning traffic shaping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61885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SemiBold" panose="020B0502040204020203" pitchFamily="34" charset="0"/>
              </a:rPr>
              <a:t>Token Bucket</a:t>
            </a:r>
          </a:p>
        </p:txBody>
      </p:sp>
      <p:sp>
        <p:nvSpPr>
          <p:cNvPr id="5" name="object 5"/>
          <p:cNvSpPr/>
          <p:nvPr/>
        </p:nvSpPr>
        <p:spPr>
          <a:xfrm>
            <a:off x="265830" y="1696148"/>
            <a:ext cx="8215376" cy="4311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582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33" y="279481"/>
            <a:ext cx="8654247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SemiBold" panose="020B0502040204020203" pitchFamily="34" charset="0"/>
              </a:rPr>
              <a:t>Techniques to </a:t>
            </a:r>
            <a:r>
              <a:rPr lang="en-IN" dirty="0">
                <a:latin typeface="Bahnschrift SemiBold" panose="020B0502040204020203" pitchFamily="34" charset="0"/>
              </a:rPr>
              <a:t>I</a:t>
            </a:r>
            <a:r>
              <a:rPr dirty="0" err="1">
                <a:latin typeface="Bahnschrift SemiBold" panose="020B0502040204020203" pitchFamily="34" charset="0"/>
              </a:rPr>
              <a:t>mprove</a:t>
            </a:r>
            <a:r>
              <a:rPr dirty="0">
                <a:latin typeface="Bahnschrift SemiBold" panose="020B0502040204020203" pitchFamily="34" charset="0"/>
              </a:rPr>
              <a:t> the </a:t>
            </a:r>
            <a:r>
              <a:rPr lang="en-IN" dirty="0">
                <a:latin typeface="Bahnschrift SemiBold" panose="020B0502040204020203" pitchFamily="34" charset="0"/>
              </a:rPr>
              <a:t>Q</a:t>
            </a:r>
            <a:r>
              <a:rPr dirty="0" err="1">
                <a:latin typeface="Bahnschrift SemiBold" panose="020B0502040204020203" pitchFamily="34" charset="0"/>
              </a:rPr>
              <a:t>uality</a:t>
            </a:r>
            <a:r>
              <a:rPr dirty="0">
                <a:latin typeface="Bahnschrift SemiBold" panose="020B0502040204020203" pitchFamily="34" charset="0"/>
              </a:rPr>
              <a:t> of </a:t>
            </a:r>
            <a:r>
              <a:rPr lang="en-IN" dirty="0">
                <a:latin typeface="Bahnschrift SemiBold" panose="020B0502040204020203" pitchFamily="34" charset="0"/>
              </a:rPr>
              <a:t>S</a:t>
            </a:r>
            <a:r>
              <a:rPr dirty="0" err="1">
                <a:latin typeface="Bahnschrift SemiBold" panose="020B0502040204020203" pitchFamily="34" charset="0"/>
              </a:rPr>
              <a:t>ervice</a:t>
            </a:r>
            <a:endParaRPr dirty="0">
              <a:latin typeface="Bahnschrift SemiBold" panose="020B050204020402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6819" y="3043495"/>
            <a:ext cx="8130362" cy="771011"/>
            <a:chOff x="0" y="3335219"/>
            <a:chExt cx="8130362" cy="771011"/>
          </a:xfrm>
        </p:grpSpPr>
        <p:sp>
          <p:nvSpPr>
            <p:cNvPr id="7" name="Rounded Rectangle 6"/>
            <p:cNvSpPr/>
            <p:nvPr/>
          </p:nvSpPr>
          <p:spPr>
            <a:xfrm>
              <a:off x="0" y="3335219"/>
              <a:ext cx="8130362" cy="77101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7638" y="3372857"/>
              <a:ext cx="8055086" cy="695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spc="-5" dirty="0">
                  <a:latin typeface="Bahnschrift" pitchFamily="34" charset="0"/>
                  <a:cs typeface="Times New Roman"/>
                </a:rPr>
                <a:t>Resource</a:t>
              </a:r>
              <a:r>
                <a:rPr lang="en-US" sz="2800" kern="1200" spc="-35" dirty="0">
                  <a:latin typeface="Bahnschrift" pitchFamily="34" charset="0"/>
                  <a:cs typeface="Times New Roman"/>
                </a:rPr>
                <a:t> </a:t>
              </a:r>
              <a:r>
                <a:rPr lang="en-US" sz="2800" kern="1200" spc="-5" dirty="0">
                  <a:latin typeface="Bahnschrift" pitchFamily="34" charset="0"/>
                  <a:cs typeface="Times New Roman"/>
                </a:rPr>
                <a:t>Reservation</a:t>
              </a:r>
              <a:endParaRPr lang="en-US" sz="2800" kern="1200" dirty="0">
                <a:latin typeface="Bahnschrif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988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SemiBold" panose="020B0502040204020203" pitchFamily="34" charset="0"/>
              </a:rPr>
              <a:t>Resource Reservation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302" y="1765004"/>
            <a:ext cx="8250865" cy="251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 defTabSz="914400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en-US" sz="2800" dirty="0">
                <a:latin typeface="Bahnschrift" panose="020B0502040204020203" pitchFamily="34" charset="0"/>
                <a:cs typeface="Arial"/>
              </a:rPr>
              <a:t>A flow of data needs resources such as  buffer, bandwidth, CPU time, and so on .</a:t>
            </a:r>
          </a:p>
          <a:p>
            <a:pPr marL="355600" marR="69850" indent="-3429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 err="1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QoS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 can be 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improved 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if 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these</a:t>
            </a:r>
            <a:r>
              <a:rPr sz="2800" spc="-114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 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resources  are reserved</a:t>
            </a:r>
            <a:r>
              <a:rPr sz="2800" spc="-8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 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beforehand.</a:t>
            </a:r>
            <a:endParaRPr sz="2800" dirty="0">
              <a:solidFill>
                <a:schemeClr val="bg1">
                  <a:lumMod val="75000"/>
                </a:schemeClr>
              </a:solidFill>
              <a:latin typeface="Bahnschrift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733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SemiBold" panose="020B0502040204020203" pitchFamily="34" charset="0"/>
              </a:rPr>
              <a:t>Resource Reservation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302" y="1765004"/>
            <a:ext cx="8250865" cy="2639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0" indent="-342900" algn="just">
              <a:lnSpc>
                <a:spcPct val="150000"/>
              </a:lnSpc>
              <a:spcBef>
                <a:spcPts val="105"/>
              </a:spcBef>
              <a:buClr>
                <a:schemeClr val="bg1">
                  <a:lumMod val="75000"/>
                </a:schemeClr>
              </a:buClr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A flow of data needs resources such as  buffer, bandwidth, CPU time, and so on .</a:t>
            </a:r>
          </a:p>
          <a:p>
            <a:pPr marL="355600" marR="5080" indent="-343535" algn="just" defTabSz="914400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en-US" sz="2800" dirty="0" err="1">
                <a:latin typeface="Bahnschrift" panose="020B0502040204020203" pitchFamily="34" charset="0"/>
                <a:cs typeface="Arial"/>
              </a:rPr>
              <a:t>QoS</a:t>
            </a:r>
            <a:r>
              <a:rPr lang="en-US" sz="2800" dirty="0">
                <a:latin typeface="Bahnschrift" panose="020B0502040204020203" pitchFamily="34" charset="0"/>
                <a:cs typeface="Arial"/>
              </a:rPr>
              <a:t> can be improved if these resources  are reserved beforehand.</a:t>
            </a:r>
          </a:p>
        </p:txBody>
      </p:sp>
    </p:spTree>
    <p:extLst>
      <p:ext uri="{BB962C8B-B14F-4D97-AF65-F5344CB8AC3E}">
        <p14:creationId xmlns:p14="http://schemas.microsoft.com/office/powerpoint/2010/main" val="1287733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33" y="279481"/>
            <a:ext cx="8654247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Bahnschrift SemiBold" panose="020B0502040204020203" pitchFamily="34" charset="0"/>
              </a:rPr>
              <a:t>Techniques to Improve the Quality of Service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6819" y="3043495"/>
            <a:ext cx="8130362" cy="771011"/>
            <a:chOff x="0" y="4279204"/>
            <a:chExt cx="8130362" cy="771011"/>
          </a:xfrm>
        </p:grpSpPr>
        <p:sp>
          <p:nvSpPr>
            <p:cNvPr id="7" name="Rounded Rectangle 6"/>
            <p:cNvSpPr/>
            <p:nvPr/>
          </p:nvSpPr>
          <p:spPr>
            <a:xfrm>
              <a:off x="0" y="4279204"/>
              <a:ext cx="8130362" cy="77101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7638" y="4316842"/>
              <a:ext cx="8055086" cy="695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spc="-5" dirty="0">
                  <a:latin typeface="Bahnschrift" pitchFamily="34" charset="0"/>
                  <a:cs typeface="Times New Roman"/>
                </a:rPr>
                <a:t>Admission</a:t>
              </a:r>
              <a:r>
                <a:rPr lang="en-US" sz="2800" kern="1200" spc="-15" dirty="0">
                  <a:latin typeface="Bahnschrift" pitchFamily="34" charset="0"/>
                  <a:cs typeface="Times New Roman"/>
                </a:rPr>
                <a:t> </a:t>
              </a:r>
              <a:r>
                <a:rPr lang="en-US" sz="2800" kern="1200" spc="-5" dirty="0">
                  <a:latin typeface="Bahnschrift" pitchFamily="34" charset="0"/>
                  <a:cs typeface="Times New Roman"/>
                </a:rPr>
                <a:t>Control</a:t>
              </a:r>
              <a:endParaRPr lang="en-US" sz="2800" kern="1200" dirty="0">
                <a:latin typeface="Bahnschrif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91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SemiBold" panose="020B0502040204020203" pitchFamily="34" charset="0"/>
              </a:rPr>
              <a:t>Admission 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037" y="1850065"/>
            <a:ext cx="8335926" cy="31575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 defTabSz="914400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en-US" sz="2800" dirty="0">
                <a:latin typeface="Bahnschrift" panose="020B0502040204020203" pitchFamily="34" charset="0"/>
                <a:cs typeface="Arial"/>
              </a:rPr>
              <a:t>Routers or switches puts restrictions on  the admission of packets from host.</a:t>
            </a:r>
          </a:p>
          <a:p>
            <a:pPr marL="355600" marR="5080" indent="-342900" algn="just">
              <a:lnSpc>
                <a:spcPct val="150000"/>
              </a:lnSpc>
              <a:buClr>
                <a:schemeClr val="bg1">
                  <a:lumMod val="75000"/>
                </a:schemeClr>
              </a:buClr>
              <a:buChar char="•"/>
              <a:tabLst>
                <a:tab pos="355600" algn="l"/>
              </a:tabLst>
            </a:pP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Before 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a 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router accepts 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the 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flow 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, 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it  checks the flow for specifications in  terms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of 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bandwidth 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, 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buffer 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size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,</a:t>
            </a:r>
            <a:r>
              <a:rPr sz="2800" spc="-10" dirty="0" err="1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cpu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  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speed</a:t>
            </a:r>
            <a:r>
              <a:rPr sz="2800" spc="-3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 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27366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SemiBold" panose="020B0502040204020203" pitchFamily="34" charset="0"/>
              </a:rPr>
              <a:t>Admission 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037" y="1850065"/>
            <a:ext cx="8335926" cy="32857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255" indent="-342900" algn="just">
              <a:lnSpc>
                <a:spcPct val="150000"/>
              </a:lnSpc>
              <a:spcBef>
                <a:spcPts val="105"/>
              </a:spcBef>
              <a:buClr>
                <a:schemeClr val="bg1">
                  <a:lumMod val="75000"/>
                </a:schemeClr>
              </a:buClr>
              <a:buChar char="•"/>
              <a:tabLst>
                <a:tab pos="355600" algn="l"/>
              </a:tabLst>
            </a:pP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Routers or switches puts restrictions </a:t>
            </a:r>
            <a:r>
              <a:rPr sz="2800" spc="-2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on  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the admission 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of 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packets from</a:t>
            </a:r>
            <a:r>
              <a:rPr sz="2800" spc="-140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 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Bahnschrift" pitchFamily="34" charset="0"/>
                <a:cs typeface="Arial"/>
              </a:rPr>
              <a:t>host.</a:t>
            </a:r>
            <a:endParaRPr sz="2800" dirty="0">
              <a:solidFill>
                <a:schemeClr val="bg1">
                  <a:lumMod val="75000"/>
                </a:schemeClr>
              </a:solidFill>
              <a:latin typeface="Bahnschrift" pitchFamily="34" charset="0"/>
              <a:cs typeface="Arial"/>
            </a:endParaRPr>
          </a:p>
          <a:p>
            <a:pPr marL="355600" marR="5080" indent="-343535" algn="just" defTabSz="914400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lang="en-US" sz="2800" dirty="0">
                <a:latin typeface="Bahnschrift" panose="020B0502040204020203" pitchFamily="34" charset="0"/>
                <a:cs typeface="Arial"/>
              </a:rPr>
              <a:t>Before a router accepts the flow , it  checks the flow for specifications in  terms of bandwidth , buffer size ,CPU  speed etc.</a:t>
            </a:r>
          </a:p>
        </p:txBody>
      </p:sp>
    </p:spTree>
    <p:extLst>
      <p:ext uri="{BB962C8B-B14F-4D97-AF65-F5344CB8AC3E}">
        <p14:creationId xmlns:p14="http://schemas.microsoft.com/office/powerpoint/2010/main" val="1227366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81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33" y="279481"/>
            <a:ext cx="865424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SemiBold" panose="020B0502040204020203" pitchFamily="34" charset="0"/>
              </a:rPr>
              <a:t>So what is</a:t>
            </a:r>
            <a:r>
              <a:rPr spc="-85" dirty="0">
                <a:latin typeface="Bahnschrift SemiBold" panose="020B0502040204020203" pitchFamily="34" charset="0"/>
              </a:rPr>
              <a:t> </a:t>
            </a:r>
            <a:r>
              <a:rPr dirty="0">
                <a:latin typeface="Bahnschrift SemiBold" panose="020B0502040204020203" pitchFamily="34" charset="0"/>
              </a:rPr>
              <a:t>it?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9218" y="2339163"/>
            <a:ext cx="8080745" cy="259434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965" marR="5080" indent="-342900" algn="ctr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lang="en-US" sz="2800" dirty="0">
                <a:latin typeface="Bahnschrift" pitchFamily="34" charset="0"/>
                <a:cs typeface="Arial"/>
              </a:rPr>
              <a:t>	Quality </a:t>
            </a:r>
            <a:r>
              <a:rPr lang="en-US" sz="2800" spc="-5" dirty="0">
                <a:latin typeface="Bahnschrift" pitchFamily="34" charset="0"/>
                <a:cs typeface="Arial"/>
              </a:rPr>
              <a:t>of </a:t>
            </a:r>
            <a:r>
              <a:rPr lang="en-US" sz="2800" dirty="0">
                <a:latin typeface="Bahnschrift" pitchFamily="34" charset="0"/>
                <a:cs typeface="Arial"/>
              </a:rPr>
              <a:t>service </a:t>
            </a:r>
            <a:r>
              <a:rPr lang="en-US" sz="2800" spc="-5" dirty="0">
                <a:latin typeface="Bahnschrift" pitchFamily="34" charset="0"/>
                <a:cs typeface="Arial"/>
              </a:rPr>
              <a:t>is the ability to provide  different priority to different applications,  users, or data flows, or to guarantee </a:t>
            </a:r>
            <a:r>
              <a:rPr lang="en-US" sz="2800" dirty="0">
                <a:latin typeface="Bahnschrift" pitchFamily="34" charset="0"/>
                <a:cs typeface="Arial"/>
              </a:rPr>
              <a:t>a  certain level </a:t>
            </a:r>
            <a:r>
              <a:rPr lang="en-US" sz="2800" spc="-5" dirty="0">
                <a:latin typeface="Bahnschrift" pitchFamily="34" charset="0"/>
                <a:cs typeface="Arial"/>
              </a:rPr>
              <a:t>of performance to </a:t>
            </a:r>
            <a:r>
              <a:rPr lang="en-US" sz="2800" dirty="0">
                <a:latin typeface="Bahnschrift" pitchFamily="34" charset="0"/>
                <a:cs typeface="Arial"/>
              </a:rPr>
              <a:t>a </a:t>
            </a:r>
            <a:r>
              <a:rPr lang="en-US" sz="2800" spc="-5" dirty="0">
                <a:latin typeface="Bahnschrift" pitchFamily="34" charset="0"/>
                <a:cs typeface="Arial"/>
              </a:rPr>
              <a:t>data</a:t>
            </a:r>
            <a:r>
              <a:rPr lang="en-US" sz="2800" spc="-114" dirty="0">
                <a:latin typeface="Bahnschrift" pitchFamily="34" charset="0"/>
                <a:cs typeface="Arial"/>
              </a:rPr>
              <a:t> </a:t>
            </a:r>
            <a:r>
              <a:rPr lang="en-US" sz="2800" spc="-5" dirty="0">
                <a:latin typeface="Bahnschrift" pitchFamily="34" charset="0"/>
                <a:cs typeface="Arial"/>
              </a:rPr>
              <a:t>flow</a:t>
            </a:r>
            <a:endParaRPr lang="en-US" sz="2800" dirty="0">
              <a:latin typeface="Bahnschrift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9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33" y="279481"/>
            <a:ext cx="865424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SemiBold" panose="020B0502040204020203" pitchFamily="34" charset="0"/>
              </a:rPr>
              <a:t>Flow Characteristics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482009" y="1403497"/>
          <a:ext cx="8300484" cy="4486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66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Bahnschrift SemiBold" panose="020B0502040204020203" pitchFamily="34" charset="0"/>
              </a:rPr>
              <a:t>Flow Characteristics 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552892" y="1545856"/>
          <a:ext cx="81020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59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Bahnschrift SemiBold" panose="020B0502040204020203" pitchFamily="34" charset="0"/>
              </a:rPr>
              <a:t>Flow Characteristics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2892" y="1545856"/>
          <a:ext cx="81020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59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Bahnschrift SemiBold" panose="020B0502040204020203" pitchFamily="34" charset="0"/>
              </a:rPr>
              <a:t>Flow Characteristics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2892" y="1545856"/>
          <a:ext cx="81020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59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Bahnschrift SemiBold" panose="020B0502040204020203" pitchFamily="34" charset="0"/>
              </a:rPr>
              <a:t>Flow Characteristics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52892" y="1545856"/>
          <a:ext cx="81020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59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ts val="3729"/>
              </a:lnSpc>
              <a:buSzPct val="116071"/>
              <a:buFont typeface="Wingdings"/>
              <a:buChar char=""/>
              <a:tabLst>
                <a:tab pos="35560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100"/>
              </a:spcBef>
              <a:buSzPct val="112500"/>
              <a:buFont typeface="Wingdings"/>
              <a:buChar char=""/>
              <a:tabLst>
                <a:tab pos="75692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33" y="279481"/>
            <a:ext cx="8654247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Bahnschrift SemiBold" panose="020B0502040204020203" pitchFamily="34" charset="0"/>
              </a:rPr>
              <a:t>Techniques to Improve the Quality of Service.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482008" y="1509823"/>
          <a:ext cx="8130363" cy="506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88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459</Words>
  <Application>Microsoft Office PowerPoint</Application>
  <PresentationFormat>On-screen Show (4:3)</PresentationFormat>
  <Paragraphs>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Bahnschrift</vt:lpstr>
      <vt:lpstr>Bahnschrift SemiBold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So what is it?</vt:lpstr>
      <vt:lpstr>Flow Characteristics</vt:lpstr>
      <vt:lpstr>Flow Characteristics </vt:lpstr>
      <vt:lpstr>Flow Characteristics </vt:lpstr>
      <vt:lpstr>Flow Characteristics </vt:lpstr>
      <vt:lpstr>Flow Characteristics </vt:lpstr>
      <vt:lpstr>Techniques to Improve the Quality of Service.</vt:lpstr>
      <vt:lpstr>Techniques to Improve  the Quality of Service.</vt:lpstr>
      <vt:lpstr>Scheduling</vt:lpstr>
      <vt:lpstr>Scheduling</vt:lpstr>
      <vt:lpstr>FIFO QUEUING</vt:lpstr>
      <vt:lpstr>Priority  Queuing</vt:lpstr>
      <vt:lpstr>Weighted Fair Queuing</vt:lpstr>
      <vt:lpstr>Techniques to Improve  the Quality of Service.</vt:lpstr>
      <vt:lpstr>Traffic Shaping</vt:lpstr>
      <vt:lpstr>Leaky Bucket</vt:lpstr>
      <vt:lpstr>Leaky Bucket Implementation</vt:lpstr>
      <vt:lpstr>Token Bucket</vt:lpstr>
      <vt:lpstr>Techniques to Improve the Quality of Service</vt:lpstr>
      <vt:lpstr>Resource Reservation</vt:lpstr>
      <vt:lpstr>Resource Reservation</vt:lpstr>
      <vt:lpstr>Techniques to Improve the Quality of Service</vt:lpstr>
      <vt:lpstr>Admission Control</vt:lpstr>
      <vt:lpstr>Admission Control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54</cp:revision>
  <dcterms:created xsi:type="dcterms:W3CDTF">2020-12-01T08:07:04Z</dcterms:created>
  <dcterms:modified xsi:type="dcterms:W3CDTF">2021-01-28T10:55:18Z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382219</vt:lpwstr>
  </property>
  <property fmtid="{D5CDD505-2E9C-101B-9397-08002B2CF9AE}" name="NXPowerLiteSettings" pid="3">
    <vt:lpwstr>C6200358026400</vt:lpwstr>
  </property>
  <property fmtid="{D5CDD505-2E9C-101B-9397-08002B2CF9AE}" name="NXPowerLiteVersion" pid="4">
    <vt:lpwstr>D8.0.4</vt:lpwstr>
  </property>
</Properties>
</file>