
<file path=[Content_Types].xml><?xml version="1.0" encoding="utf-8"?>
<Types xmlns="http://schemas.openxmlformats.org/package/2006/content-types"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  <Default ContentType="image/jpeg" Extension="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</p:sldMasterIdLst>
  <p:notesMasterIdLst>
    <p:notesMasterId r:id="rId34"/>
  </p:notesMasterIdLst>
  <p:sldIdLst>
    <p:sldId id="256" r:id="rId3"/>
    <p:sldId id="285" r:id="rId4"/>
    <p:sldId id="257" r:id="rId5"/>
    <p:sldId id="258" r:id="rId6"/>
    <p:sldId id="259" r:id="rId7"/>
    <p:sldId id="260" r:id="rId8"/>
    <p:sldId id="304" r:id="rId9"/>
    <p:sldId id="262" r:id="rId10"/>
    <p:sldId id="263" r:id="rId11"/>
    <p:sldId id="264" r:id="rId12"/>
    <p:sldId id="265" r:id="rId13"/>
    <p:sldId id="266" r:id="rId14"/>
    <p:sldId id="309" r:id="rId15"/>
    <p:sldId id="268" r:id="rId16"/>
    <p:sldId id="269" r:id="rId17"/>
    <p:sldId id="305" r:id="rId18"/>
    <p:sldId id="306" r:id="rId19"/>
    <p:sldId id="307" r:id="rId20"/>
    <p:sldId id="308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310" r:id="rId32"/>
    <p:sldId id="303" r:id="rId33"/>
  </p:sldIdLst>
  <p:sldSz cx="100838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0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531" y="67"/>
      </p:cViewPr>
      <p:guideLst>
        <p:guide orient="horz" pos="2880"/>
        <p:guide pos="20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280FA-28CF-4E16-9CFD-D7A86E9D9C67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46488" y="946150"/>
            <a:ext cx="3400425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2E447-56A8-4164-B83A-8A1B980C2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61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3" Target="../media/image2.png" Type="http://schemas.openxmlformats.org/officeDocument/2006/relationships/image"/><Relationship Id="rId2" Target="../media/image1.png" Type="http://schemas.openxmlformats.org/officeDocument/2006/relationships/image"/><Relationship Id="rId1" Target="../slideMasters/slideMaster1.xml" Type="http://schemas.openxmlformats.org/officeDocument/2006/relationships/slideMaster"/><Relationship Id="rId6" Target="../media/image5.png" Type="http://schemas.openxmlformats.org/officeDocument/2006/relationships/image"/><Relationship Id="rId5" Target="../media/image4.jpeg" Type="http://schemas.openxmlformats.org/officeDocument/2006/relationships/image"/><Relationship Id="rId4" Target="../media/image3.png" Type="http://schemas.openxmlformats.org/officeDocument/2006/relationships/image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<Relationships xmlns="http://schemas.openxmlformats.org/package/2006/relationships"><Relationship Id="rId2" Target="../media/image6.jpeg" Type="http://schemas.openxmlformats.org/officeDocument/2006/relationships/image"/><Relationship Id="rId1" Target="../slideMasters/slideMaster2.xml" Type="http://schemas.openxmlformats.org/officeDocument/2006/relationships/slideMaster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77014" y="457211"/>
            <a:ext cx="413172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22148"/>
                </a:lnTo>
                <a:lnTo>
                  <a:pt x="0" y="474726"/>
                </a:lnTo>
                <a:lnTo>
                  <a:pt x="438150" y="474726"/>
                </a:lnTo>
                <a:lnTo>
                  <a:pt x="438150" y="422148"/>
                </a:lnTo>
                <a:lnTo>
                  <a:pt x="43815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7" name="bg object 17"/>
          <p:cNvSpPr/>
          <p:nvPr/>
        </p:nvSpPr>
        <p:spPr>
          <a:xfrm>
            <a:off x="1437731" y="457201"/>
            <a:ext cx="309700" cy="47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8" name="bg object 18"/>
          <p:cNvSpPr/>
          <p:nvPr/>
        </p:nvSpPr>
        <p:spPr>
          <a:xfrm>
            <a:off x="1193421" y="879348"/>
            <a:ext cx="398202" cy="327025"/>
          </a:xfrm>
          <a:custGeom>
            <a:avLst/>
            <a:gdLst/>
            <a:ahLst/>
            <a:cxnLst/>
            <a:rect l="l" t="t" r="r" b="b"/>
            <a:pathLst>
              <a:path w="422275" h="327025">
                <a:moveTo>
                  <a:pt x="422147" y="326897"/>
                </a:moveTo>
                <a:lnTo>
                  <a:pt x="422147" y="0"/>
                </a:lnTo>
                <a:lnTo>
                  <a:pt x="0" y="0"/>
                </a:lnTo>
                <a:lnTo>
                  <a:pt x="0" y="326897"/>
                </a:lnTo>
                <a:lnTo>
                  <a:pt x="422147" y="32689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9" name="bg object 19"/>
          <p:cNvSpPr/>
          <p:nvPr/>
        </p:nvSpPr>
        <p:spPr>
          <a:xfrm>
            <a:off x="802524" y="806195"/>
            <a:ext cx="8103926" cy="400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0" name="bg object 20"/>
          <p:cNvSpPr/>
          <p:nvPr/>
        </p:nvSpPr>
        <p:spPr>
          <a:xfrm>
            <a:off x="1401803" y="348995"/>
            <a:ext cx="29940" cy="857250"/>
          </a:xfrm>
          <a:custGeom>
            <a:avLst/>
            <a:gdLst/>
            <a:ahLst/>
            <a:cxnLst/>
            <a:rect l="l" t="t" r="r" b="b"/>
            <a:pathLst>
              <a:path w="31750" h="857250">
                <a:moveTo>
                  <a:pt x="31241" y="857249"/>
                </a:moveTo>
                <a:lnTo>
                  <a:pt x="31241" y="0"/>
                </a:lnTo>
                <a:lnTo>
                  <a:pt x="0" y="0"/>
                </a:lnTo>
                <a:lnTo>
                  <a:pt x="0" y="857249"/>
                </a:lnTo>
                <a:lnTo>
                  <a:pt x="31241" y="857249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1" name="bg object 21"/>
          <p:cNvSpPr/>
          <p:nvPr/>
        </p:nvSpPr>
        <p:spPr>
          <a:xfrm>
            <a:off x="1193421" y="1206246"/>
            <a:ext cx="398202" cy="147955"/>
          </a:xfrm>
          <a:custGeom>
            <a:avLst/>
            <a:gdLst/>
            <a:ahLst/>
            <a:cxnLst/>
            <a:rect l="l" t="t" r="r" b="b"/>
            <a:pathLst>
              <a:path w="422275" h="147955">
                <a:moveTo>
                  <a:pt x="422147" y="147827"/>
                </a:moveTo>
                <a:lnTo>
                  <a:pt x="422147" y="0"/>
                </a:lnTo>
                <a:lnTo>
                  <a:pt x="0" y="0"/>
                </a:lnTo>
                <a:lnTo>
                  <a:pt x="0" y="147827"/>
                </a:lnTo>
                <a:lnTo>
                  <a:pt x="422147" y="14782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2" name="bg object 22"/>
          <p:cNvSpPr/>
          <p:nvPr/>
        </p:nvSpPr>
        <p:spPr>
          <a:xfrm>
            <a:off x="1542641" y="1206246"/>
            <a:ext cx="347064" cy="1478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3" name="bg object 23"/>
          <p:cNvSpPr/>
          <p:nvPr/>
        </p:nvSpPr>
        <p:spPr>
          <a:xfrm>
            <a:off x="802524" y="1206246"/>
            <a:ext cx="528861" cy="228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4" name="bg object 24"/>
          <p:cNvSpPr/>
          <p:nvPr/>
        </p:nvSpPr>
        <p:spPr>
          <a:xfrm>
            <a:off x="1401803" y="1206246"/>
            <a:ext cx="29940" cy="196215"/>
          </a:xfrm>
          <a:custGeom>
            <a:avLst/>
            <a:gdLst/>
            <a:ahLst/>
            <a:cxnLst/>
            <a:rect l="l" t="t" r="r" b="b"/>
            <a:pathLst>
              <a:path w="31750" h="196215">
                <a:moveTo>
                  <a:pt x="31241" y="195833"/>
                </a:moveTo>
                <a:lnTo>
                  <a:pt x="31241" y="0"/>
                </a:lnTo>
                <a:lnTo>
                  <a:pt x="0" y="0"/>
                </a:lnTo>
                <a:lnTo>
                  <a:pt x="0" y="195833"/>
                </a:lnTo>
                <a:lnTo>
                  <a:pt x="31241" y="195833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5" name="bg object 25"/>
          <p:cNvSpPr/>
          <p:nvPr/>
        </p:nvSpPr>
        <p:spPr>
          <a:xfrm>
            <a:off x="1161804" y="2330196"/>
            <a:ext cx="1077841" cy="5669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61804" y="2351025"/>
            <a:ext cx="736019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86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1976">
              <a:lnSpc>
                <a:spcPts val="2178"/>
              </a:lnSpc>
            </a:pPr>
            <a:r>
              <a:rPr lang="en-IN" spc="-5"/>
              <a:t>25.</a:t>
            </a:r>
            <a:fld id="{81D60167-4931-47E6-BA6A-407CBD079E47}" type="slidenum">
              <a:rPr spc="-5" smtClean="0"/>
              <a:pPr marL="11976">
                <a:lnSpc>
                  <a:spcPts val="2178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1 (Grey)">
  <p:cSld name="LAYOUT 1 (Grey)">
    <p:bg>
      <p:bgPr>
        <a:blipFill rotWithShape="1">
          <a:blip r:embed="rId2">
            <a:alphaModFix amt="5000"/>
          </a:blip>
          <a:tile tx="0" ty="0" sx="100000" sy="100000" flip="none" algn="tl"/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2"/>
            <a:ext cx="10083800" cy="117469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5073" tIns="47524" rIns="95073" bIns="47524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72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0" y="1253473"/>
            <a:ext cx="10083800" cy="10153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5073" tIns="47524" rIns="95073" bIns="47524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72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297567" y="1501367"/>
            <a:ext cx="9543710" cy="5508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75461" lvl="0" indent="-422632" algn="l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  <a:defRPr>
                <a:latin typeface="Bahnschrift" panose="020B0502040204020203" pitchFamily="34" charset="0"/>
                <a:ea typeface="Bahnschrift" panose="020B0502040204020203" pitchFamily="34" charset="0"/>
                <a:cs typeface="Arial"/>
                <a:sym typeface="Arial"/>
              </a:defRPr>
            </a:lvl1pPr>
            <a:lvl2pPr marL="950921" lvl="1" indent="-396217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426382" lvl="2" indent="-369803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901843" lvl="3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377304" lvl="4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852765" lvl="5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328225" lvl="6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803686" lvl="7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279146" lvl="8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297567" y="1"/>
            <a:ext cx="9543711" cy="117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328">
                <a:solidFill>
                  <a:schemeClr val="lt1"/>
                </a:solidFill>
                <a:latin typeface="Bahnschrift SemiBold" panose="020B0502040204020203" pitchFamily="34" charset="0"/>
                <a:ea typeface="Bahnschrift SemiBold" panose="020B0502040204020203" pitchFamily="34" charset="0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90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2"/>
            <a:ext cx="10083800" cy="117469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5073" tIns="47524" rIns="95073" bIns="47524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72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0" y="1253473"/>
            <a:ext cx="10083800" cy="10153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5073" tIns="47524" rIns="95073" bIns="47524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72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97567" y="1501367"/>
            <a:ext cx="9543710" cy="5508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75461" lvl="0" indent="-422632" algn="l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  <a:defRPr>
                <a:latin typeface="Bahnschrift" panose="020B0502040204020203" pitchFamily="34" charset="0"/>
                <a:ea typeface="Bahnschrift" panose="020B0502040204020203" pitchFamily="34" charset="0"/>
                <a:cs typeface="Arial"/>
                <a:sym typeface="Arial"/>
              </a:defRPr>
            </a:lvl1pPr>
            <a:lvl2pPr marL="950921" lvl="1" indent="-396217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426382" lvl="2" indent="-369803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901843" lvl="3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377304" lvl="4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852765" lvl="5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328225" lvl="6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803686" lvl="7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279146" lvl="8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297567" y="1"/>
            <a:ext cx="9543711" cy="117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328">
                <a:solidFill>
                  <a:schemeClr val="lt1"/>
                </a:solidFill>
                <a:latin typeface="Bahnschrift SemiBold" panose="020B0502040204020203" pitchFamily="34" charset="0"/>
                <a:ea typeface="Bahnschrift SemiBold" panose="020B0502040204020203" pitchFamily="34" charset="0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727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688009" y="1885464"/>
            <a:ext cx="8697278" cy="314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24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688009" y="5061160"/>
            <a:ext cx="8697278" cy="165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75461" lvl="0" indent="-237730" algn="l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96">
                <a:solidFill>
                  <a:schemeClr val="dk1"/>
                </a:solidFill>
              </a:defRPr>
            </a:lvl1pPr>
            <a:lvl2pPr marL="950921" lvl="1" indent="-23773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80">
                <a:solidFill>
                  <a:srgbClr val="888888"/>
                </a:solidFill>
              </a:defRPr>
            </a:lvl2pPr>
            <a:lvl3pPr marL="1426382" lvl="2" indent="-23773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72">
                <a:solidFill>
                  <a:srgbClr val="888888"/>
                </a:solidFill>
              </a:defRPr>
            </a:lvl3pPr>
            <a:lvl4pPr marL="1901843" lvl="3" indent="-23773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63">
                <a:solidFill>
                  <a:srgbClr val="888888"/>
                </a:solidFill>
              </a:defRPr>
            </a:lvl4pPr>
            <a:lvl5pPr marL="2377304" lvl="4" indent="-23773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63">
                <a:solidFill>
                  <a:srgbClr val="888888"/>
                </a:solidFill>
              </a:defRPr>
            </a:lvl5pPr>
            <a:lvl6pPr marL="2852765" lvl="5" indent="-23773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63">
                <a:solidFill>
                  <a:srgbClr val="888888"/>
                </a:solidFill>
              </a:defRPr>
            </a:lvl6pPr>
            <a:lvl7pPr marL="3328225" lvl="6" indent="-23773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63">
                <a:solidFill>
                  <a:srgbClr val="888888"/>
                </a:solidFill>
              </a:defRPr>
            </a:lvl7pPr>
            <a:lvl8pPr marL="3803686" lvl="7" indent="-23773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63">
                <a:solidFill>
                  <a:srgbClr val="888888"/>
                </a:solidFill>
              </a:defRPr>
            </a:lvl8pPr>
            <a:lvl9pPr marL="4279146" lvl="8" indent="-23773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6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693261" y="7009643"/>
            <a:ext cx="2268855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3340259" y="7009643"/>
            <a:ext cx="3403283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7121684" y="7009643"/>
            <a:ext cx="2268855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80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gradFill>
          <a:gsLst>
            <a:gs pos="0">
              <a:srgbClr val="F7FBF4">
                <a:alpha val="0"/>
              </a:srgbClr>
            </a:gs>
            <a:gs pos="11000">
              <a:srgbClr val="F7FBF4">
                <a:alpha val="0"/>
              </a:srgbClr>
            </a:gs>
            <a:gs pos="55000">
              <a:srgbClr val="8DA9DB"/>
            </a:gs>
            <a:gs pos="92000">
              <a:srgbClr val="7030A0"/>
            </a:gs>
            <a:gs pos="100000">
              <a:srgbClr val="7030A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693261" y="7009643"/>
            <a:ext cx="2268855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340259" y="7009643"/>
            <a:ext cx="3403283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7121684" y="7009643"/>
            <a:ext cx="2268855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5" name="Google Shape;45;p7"/>
          <p:cNvSpPr/>
          <p:nvPr/>
        </p:nvSpPr>
        <p:spPr>
          <a:xfrm>
            <a:off x="2441170" y="2893817"/>
            <a:ext cx="5201460" cy="1184446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5073" tIns="47524" rIns="95073" bIns="47524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60" b="0" cap="none" dirty="0">
                <a:solidFill>
                  <a:schemeClr val="dk1"/>
                </a:solidFill>
                <a:latin typeface="Bahnschrift SemiBold" panose="020B0502040204020203" pitchFamily="34" charset="0"/>
                <a:ea typeface="Arial"/>
                <a:cs typeface="Arial"/>
                <a:sym typeface="Arial"/>
              </a:rPr>
              <a:t>That’s all for now…</a:t>
            </a:r>
            <a:endParaRPr sz="4160" b="0" cap="none" dirty="0">
              <a:solidFill>
                <a:schemeClr val="dk1"/>
              </a:solidFill>
              <a:latin typeface="Bahnschrift SemiBold" panose="020B0502040204020203" pitchFamily="34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14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693261" y="402655"/>
            <a:ext cx="8697278" cy="146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693261" y="2013260"/>
            <a:ext cx="4285615" cy="479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75461" lvl="0" indent="-356595" algn="l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50921" lvl="1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426382" lvl="2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901843" lvl="3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377304" lvl="4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852765" lvl="5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328225" lvl="6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803686" lvl="7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279146" lvl="8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5104924" y="2013260"/>
            <a:ext cx="4285615" cy="479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75461" lvl="0" indent="-356595" algn="l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50921" lvl="1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426382" lvl="2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901843" lvl="3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377304" lvl="4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852765" lvl="5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328225" lvl="6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803686" lvl="7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279146" lvl="8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693261" y="7009643"/>
            <a:ext cx="2268855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3340259" y="7009643"/>
            <a:ext cx="3403283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7121684" y="7009643"/>
            <a:ext cx="2268855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19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694575" y="402655"/>
            <a:ext cx="8697278" cy="146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694576" y="1853949"/>
            <a:ext cx="4265920" cy="908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75461" lvl="0" indent="-237730" algn="l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96" b="1"/>
            </a:lvl1pPr>
            <a:lvl2pPr marL="950921" lvl="1" indent="-23773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80" b="1"/>
            </a:lvl2pPr>
            <a:lvl3pPr marL="1426382" lvl="2" indent="-23773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72" b="1"/>
            </a:lvl3pPr>
            <a:lvl4pPr marL="1901843" lvl="3" indent="-23773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63" b="1"/>
            </a:lvl4pPr>
            <a:lvl5pPr marL="2377304" lvl="4" indent="-23773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63" b="1"/>
            </a:lvl5pPr>
            <a:lvl6pPr marL="2852765" lvl="5" indent="-23773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63" b="1"/>
            </a:lvl6pPr>
            <a:lvl7pPr marL="3328225" lvl="6" indent="-23773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63" b="1"/>
            </a:lvl7pPr>
            <a:lvl8pPr marL="3803686" lvl="7" indent="-23773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63" b="1"/>
            </a:lvl8pPr>
            <a:lvl9pPr marL="4279146" lvl="8" indent="-23773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63" b="1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694576" y="2762541"/>
            <a:ext cx="4265920" cy="4063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75461" lvl="0" indent="-356595" algn="l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50921" lvl="1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426382" lvl="2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901843" lvl="3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377304" lvl="4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852765" lvl="5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328225" lvl="6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803686" lvl="7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279146" lvl="8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3"/>
          </p:nvPr>
        </p:nvSpPr>
        <p:spPr>
          <a:xfrm>
            <a:off x="5104924" y="1853949"/>
            <a:ext cx="4286929" cy="908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75461" lvl="0" indent="-237730" algn="l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96" b="1"/>
            </a:lvl1pPr>
            <a:lvl2pPr marL="950921" lvl="1" indent="-23773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80" b="1"/>
            </a:lvl2pPr>
            <a:lvl3pPr marL="1426382" lvl="2" indent="-23773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72" b="1"/>
            </a:lvl3pPr>
            <a:lvl4pPr marL="1901843" lvl="3" indent="-23773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63" b="1"/>
            </a:lvl4pPr>
            <a:lvl5pPr marL="2377304" lvl="4" indent="-23773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63" b="1"/>
            </a:lvl5pPr>
            <a:lvl6pPr marL="2852765" lvl="5" indent="-23773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63" b="1"/>
            </a:lvl6pPr>
            <a:lvl7pPr marL="3328225" lvl="6" indent="-23773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63" b="1"/>
            </a:lvl7pPr>
            <a:lvl8pPr marL="3803686" lvl="7" indent="-23773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63" b="1"/>
            </a:lvl8pPr>
            <a:lvl9pPr marL="4279146" lvl="8" indent="-23773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63" b="1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4"/>
          </p:nvPr>
        </p:nvSpPr>
        <p:spPr>
          <a:xfrm>
            <a:off x="5104924" y="2762541"/>
            <a:ext cx="4286929" cy="4063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75461" lvl="0" indent="-356595" algn="l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50921" lvl="1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426382" lvl="2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901843" lvl="3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377304" lvl="4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852765" lvl="5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328225" lvl="6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803686" lvl="7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279146" lvl="8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693261" y="7009643"/>
            <a:ext cx="2268855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340259" y="7009643"/>
            <a:ext cx="3403283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7121684" y="7009643"/>
            <a:ext cx="2268855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23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694575" y="504191"/>
            <a:ext cx="3252288" cy="1764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32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286929" y="1088913"/>
            <a:ext cx="5104924" cy="537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75461" lvl="0" indent="-449046" algn="l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328"/>
            </a:lvl1pPr>
            <a:lvl2pPr marL="950921" lvl="1" indent="-422632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912"/>
            </a:lvl2pPr>
            <a:lvl3pPr marL="1426382" lvl="2" indent="-396217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96"/>
            </a:lvl3pPr>
            <a:lvl4pPr marL="1901843" lvl="3" indent="-369803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80"/>
            </a:lvl4pPr>
            <a:lvl5pPr marL="2377304" lvl="4" indent="-369803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80"/>
            </a:lvl5pPr>
            <a:lvl6pPr marL="2852765" lvl="5" indent="-369803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80"/>
            </a:lvl6pPr>
            <a:lvl7pPr marL="3328225" lvl="6" indent="-369803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80"/>
            </a:lvl7pPr>
            <a:lvl8pPr marL="3803686" lvl="7" indent="-369803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80"/>
            </a:lvl8pPr>
            <a:lvl9pPr marL="4279146" lvl="8" indent="-369803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8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694575" y="2268856"/>
            <a:ext cx="3252288" cy="4203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75461" lvl="0" indent="-237730" algn="l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63"/>
            </a:lvl1pPr>
            <a:lvl2pPr marL="950921" lvl="1" indent="-23773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56"/>
            </a:lvl2pPr>
            <a:lvl3pPr marL="1426382" lvl="2" indent="-23773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48"/>
            </a:lvl3pPr>
            <a:lvl4pPr marL="1901843" lvl="3" indent="-23773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40"/>
            </a:lvl4pPr>
            <a:lvl5pPr marL="2377304" lvl="4" indent="-23773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40"/>
            </a:lvl5pPr>
            <a:lvl6pPr marL="2852765" lvl="5" indent="-23773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40"/>
            </a:lvl6pPr>
            <a:lvl7pPr marL="3328225" lvl="6" indent="-23773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40"/>
            </a:lvl7pPr>
            <a:lvl8pPr marL="3803686" lvl="7" indent="-23773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40"/>
            </a:lvl8pPr>
            <a:lvl9pPr marL="4279146" lvl="8" indent="-23773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4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693261" y="7009643"/>
            <a:ext cx="2268855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3340259" y="7009643"/>
            <a:ext cx="3403283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7121684" y="7009643"/>
            <a:ext cx="2268855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96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694575" y="504191"/>
            <a:ext cx="3252288" cy="1764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32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>
            <a:spLocks noGrp="1"/>
          </p:cNvSpPr>
          <p:nvPr>
            <p:ph type="pic" idx="2"/>
          </p:nvPr>
        </p:nvSpPr>
        <p:spPr>
          <a:xfrm>
            <a:off x="4286929" y="1088913"/>
            <a:ext cx="5104924" cy="537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3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9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694575" y="2268856"/>
            <a:ext cx="3252288" cy="4203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75461" lvl="0" indent="-237730" algn="l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63"/>
            </a:lvl1pPr>
            <a:lvl2pPr marL="950921" lvl="1" indent="-23773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56"/>
            </a:lvl2pPr>
            <a:lvl3pPr marL="1426382" lvl="2" indent="-23773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48"/>
            </a:lvl3pPr>
            <a:lvl4pPr marL="1901843" lvl="3" indent="-23773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40"/>
            </a:lvl4pPr>
            <a:lvl5pPr marL="2377304" lvl="4" indent="-23773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40"/>
            </a:lvl5pPr>
            <a:lvl6pPr marL="2852765" lvl="5" indent="-23773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40"/>
            </a:lvl6pPr>
            <a:lvl7pPr marL="3328225" lvl="6" indent="-23773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40"/>
            </a:lvl7pPr>
            <a:lvl8pPr marL="3803686" lvl="7" indent="-23773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40"/>
            </a:lvl8pPr>
            <a:lvl9pPr marL="4279146" lvl="8" indent="-23773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4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693261" y="7009643"/>
            <a:ext cx="2268855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3340259" y="7009643"/>
            <a:ext cx="3403283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7121684" y="7009643"/>
            <a:ext cx="2268855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03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693261" y="402655"/>
            <a:ext cx="8697278" cy="146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 rot="5400000">
            <a:off x="2642621" y="63899"/>
            <a:ext cx="4798559" cy="8697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75461" lvl="0" indent="-356595" algn="l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50921" lvl="1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426382" lvl="2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901843" lvl="3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377304" lvl="4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852765" lvl="5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328225" lvl="6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803686" lvl="7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279146" lvl="8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693261" y="7009643"/>
            <a:ext cx="2268855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3340259" y="7009643"/>
            <a:ext cx="3403283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7121684" y="7009643"/>
            <a:ext cx="2268855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950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 rot="5400000">
            <a:off x="5098796" y="2520076"/>
            <a:ext cx="6409166" cy="2174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 rot="5400000">
            <a:off x="687133" y="408780"/>
            <a:ext cx="6409166" cy="6396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75461" lvl="0" indent="-356595" algn="l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50921" lvl="1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426382" lvl="2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901843" lvl="3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377304" lvl="4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852765" lvl="5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328225" lvl="6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803686" lvl="7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279146" lvl="8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693261" y="7009643"/>
            <a:ext cx="2268855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3340259" y="7009643"/>
            <a:ext cx="3403283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7121684" y="7009643"/>
            <a:ext cx="2268855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7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30668" y="348995"/>
            <a:ext cx="8622727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4000" y="857250"/>
                </a:moveTo>
                <a:lnTo>
                  <a:pt x="9144000" y="0"/>
                </a:lnTo>
                <a:lnTo>
                  <a:pt x="0" y="0"/>
                </a:lnTo>
                <a:lnTo>
                  <a:pt x="0" y="857250"/>
                </a:lnTo>
                <a:lnTo>
                  <a:pt x="9144000" y="85725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7" name="bg object 17"/>
          <p:cNvSpPr/>
          <p:nvPr/>
        </p:nvSpPr>
        <p:spPr>
          <a:xfrm>
            <a:off x="730656" y="349007"/>
            <a:ext cx="8622727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4000" y="0"/>
                </a:moveTo>
                <a:lnTo>
                  <a:pt x="9137917" y="0"/>
                </a:lnTo>
                <a:lnTo>
                  <a:pt x="9137523" y="0"/>
                </a:lnTo>
                <a:lnTo>
                  <a:pt x="6858" y="0"/>
                </a:lnTo>
                <a:lnTo>
                  <a:pt x="0" y="0"/>
                </a:lnTo>
                <a:lnTo>
                  <a:pt x="0" y="6858"/>
                </a:lnTo>
                <a:lnTo>
                  <a:pt x="0" y="857250"/>
                </a:lnTo>
                <a:lnTo>
                  <a:pt x="6858" y="857250"/>
                </a:lnTo>
                <a:lnTo>
                  <a:pt x="6858" y="6858"/>
                </a:lnTo>
                <a:lnTo>
                  <a:pt x="9137523" y="6858"/>
                </a:lnTo>
                <a:lnTo>
                  <a:pt x="9137523" y="857250"/>
                </a:lnTo>
                <a:lnTo>
                  <a:pt x="9144000" y="857250"/>
                </a:lnTo>
                <a:lnTo>
                  <a:pt x="9144000" y="6858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6513" y="774445"/>
            <a:ext cx="8610774" cy="464423"/>
          </a:xfrm>
        </p:spPr>
        <p:txBody>
          <a:bodyPr lIns="0" tIns="0" rIns="0" bIns="0"/>
          <a:lstStyle>
            <a:lvl1pPr>
              <a:defRPr sz="3018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61179" y="2576270"/>
            <a:ext cx="5561443" cy="638508"/>
          </a:xfrm>
        </p:spPr>
        <p:txBody>
          <a:bodyPr lIns="0" tIns="0" rIns="0" bIns="0"/>
          <a:lstStyle>
            <a:lvl1pPr>
              <a:defRPr sz="4149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86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1976">
              <a:lnSpc>
                <a:spcPts val="2178"/>
              </a:lnSpc>
            </a:pPr>
            <a:r>
              <a:rPr lang="en-IN" spc="-5"/>
              <a:t>25.</a:t>
            </a:r>
            <a:fld id="{81D60167-4931-47E6-BA6A-407CBD079E47}" type="slidenum">
              <a:rPr spc="-5" smtClean="0"/>
              <a:pPr marL="11976">
                <a:lnSpc>
                  <a:spcPts val="2178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1_Title and 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693261" y="402655"/>
            <a:ext cx="8697278" cy="146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693261" y="2013260"/>
            <a:ext cx="8697278" cy="479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75461" lvl="0" indent="-356595" algn="l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50921" lvl="1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426382" lvl="2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901843" lvl="3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377304" lvl="4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852765" lvl="5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328225" lvl="6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803686" lvl="7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279146" lvl="8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dt" idx="10"/>
          </p:nvPr>
        </p:nvSpPr>
        <p:spPr>
          <a:xfrm>
            <a:off x="693261" y="7009643"/>
            <a:ext cx="2268855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ftr" idx="11"/>
          </p:nvPr>
        </p:nvSpPr>
        <p:spPr>
          <a:xfrm>
            <a:off x="3340259" y="7009643"/>
            <a:ext cx="3403283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7121684" y="7009643"/>
            <a:ext cx="2268855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48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48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48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48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48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48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48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48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48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4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6513" y="774445"/>
            <a:ext cx="8610774" cy="464423"/>
          </a:xfrm>
        </p:spPr>
        <p:txBody>
          <a:bodyPr lIns="0" tIns="0" rIns="0" bIns="0"/>
          <a:lstStyle>
            <a:lvl1pPr>
              <a:defRPr sz="3018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9456"/>
            <a:ext cx="4386453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9456"/>
            <a:ext cx="4386453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86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1976">
              <a:lnSpc>
                <a:spcPts val="2178"/>
              </a:lnSpc>
            </a:pPr>
            <a:r>
              <a:rPr lang="en-IN" spc="-5"/>
              <a:t>25.</a:t>
            </a:r>
            <a:fld id="{81D60167-4931-47E6-BA6A-407CBD079E47}" type="slidenum">
              <a:rPr spc="-5" smtClean="0"/>
              <a:pPr marL="11976">
                <a:lnSpc>
                  <a:spcPts val="2178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4380" y="844296"/>
            <a:ext cx="8263447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199"/>
                </a:moveTo>
                <a:lnTo>
                  <a:pt x="8763000" y="0"/>
                </a:lnTo>
                <a:lnTo>
                  <a:pt x="0" y="0"/>
                </a:lnTo>
                <a:lnTo>
                  <a:pt x="0" y="76199"/>
                </a:lnTo>
                <a:lnTo>
                  <a:pt x="8763000" y="76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7" name="bg object 17"/>
          <p:cNvSpPr/>
          <p:nvPr/>
        </p:nvSpPr>
        <p:spPr>
          <a:xfrm>
            <a:off x="874380" y="1711451"/>
            <a:ext cx="8263447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50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6513" y="774445"/>
            <a:ext cx="8610774" cy="464423"/>
          </a:xfrm>
        </p:spPr>
        <p:txBody>
          <a:bodyPr lIns="0" tIns="0" rIns="0" bIns="0"/>
          <a:lstStyle>
            <a:lvl1pPr>
              <a:defRPr sz="3018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86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1976">
              <a:lnSpc>
                <a:spcPts val="2178"/>
              </a:lnSpc>
            </a:pPr>
            <a:r>
              <a:rPr lang="en-IN" spc="-5"/>
              <a:t>25.</a:t>
            </a:r>
            <a:fld id="{81D60167-4931-47E6-BA6A-407CBD079E47}" type="slidenum">
              <a:rPr spc="-5" smtClean="0"/>
              <a:pPr marL="11976">
                <a:lnSpc>
                  <a:spcPts val="2178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86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1976">
              <a:lnSpc>
                <a:spcPts val="2178"/>
              </a:lnSpc>
            </a:pPr>
            <a:r>
              <a:rPr lang="en-IN" spc="-5"/>
              <a:t>25.</a:t>
            </a:r>
            <a:fld id="{81D60167-4931-47E6-BA6A-407CBD079E47}" type="slidenum">
              <a:rPr spc="-5" smtClean="0"/>
              <a:pPr marL="11976">
                <a:lnSpc>
                  <a:spcPts val="2178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1_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2"/>
            <a:ext cx="10083800" cy="117469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5073" tIns="47524" rIns="95073" bIns="47524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72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0" y="1253473"/>
            <a:ext cx="10083800" cy="101538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5073" tIns="47524" rIns="95073" bIns="47524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72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97567" y="1501367"/>
            <a:ext cx="9543710" cy="5508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75461" lvl="0" indent="-422632" algn="l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  <a:defRPr>
                <a:latin typeface="Bahnschrift" panose="020B0502040204020203" pitchFamily="34" charset="0"/>
                <a:ea typeface="Bahnschrift" panose="020B0502040204020203" pitchFamily="34" charset="0"/>
                <a:cs typeface="Arial"/>
                <a:sym typeface="Arial"/>
              </a:defRPr>
            </a:lvl1pPr>
            <a:lvl2pPr marL="950921" lvl="1" indent="-396217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426382" lvl="2" indent="-369803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901843" lvl="3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377304" lvl="4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852765" lvl="5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328225" lvl="6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803686" lvl="7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279146" lvl="8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297567" y="1"/>
            <a:ext cx="9543711" cy="117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328">
                <a:solidFill>
                  <a:schemeClr val="lt1"/>
                </a:solidFill>
                <a:latin typeface="Bahnschrift SemiBold" panose="020B0502040204020203" pitchFamily="34" charset="0"/>
                <a:ea typeface="Bahnschrift SemiBold" panose="020B0502040204020203" pitchFamily="34" charset="0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709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bg>
      <p:bgPr>
        <a:gradFill>
          <a:gsLst>
            <a:gs pos="0">
              <a:srgbClr val="F7FBF4">
                <a:alpha val="0"/>
              </a:srgbClr>
            </a:gs>
            <a:gs pos="11000">
              <a:srgbClr val="F7FBF4">
                <a:alpha val="0"/>
              </a:srgbClr>
            </a:gs>
            <a:gs pos="55000">
              <a:srgbClr val="8DA9DB"/>
            </a:gs>
            <a:gs pos="92000">
              <a:srgbClr val="7030A0"/>
            </a:gs>
            <a:gs pos="100000">
              <a:srgbClr val="7030A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693261" y="7009643"/>
            <a:ext cx="2268855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340259" y="7009643"/>
            <a:ext cx="3403283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7121684" y="7009643"/>
            <a:ext cx="2268855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5" name="Google Shape;45;p7"/>
          <p:cNvSpPr/>
          <p:nvPr/>
        </p:nvSpPr>
        <p:spPr>
          <a:xfrm>
            <a:off x="2441170" y="2893817"/>
            <a:ext cx="5201460" cy="1184446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5073" tIns="47524" rIns="95073" bIns="47524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60" b="0" cap="none" dirty="0">
                <a:solidFill>
                  <a:schemeClr val="dk1"/>
                </a:solidFill>
                <a:latin typeface="Bahnschrift SemiBold" panose="020B0502040204020203" pitchFamily="34" charset="0"/>
                <a:ea typeface="Arial"/>
                <a:cs typeface="Arial"/>
                <a:sym typeface="Arial"/>
              </a:rPr>
              <a:t>That’s all for now…</a:t>
            </a:r>
            <a:endParaRPr sz="4160" b="0" cap="none" dirty="0">
              <a:solidFill>
                <a:schemeClr val="dk1"/>
              </a:solidFill>
              <a:latin typeface="Bahnschrift SemiBold" panose="020B0502040204020203" pitchFamily="34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678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l="12056" r="12057" b="6"/>
          <a:stretch/>
        </p:blipFill>
        <p:spPr>
          <a:xfrm>
            <a:off x="0" y="1"/>
            <a:ext cx="10083800" cy="756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0" y="0"/>
            <a:ext cx="10083800" cy="7562850"/>
          </a:xfrm>
          <a:prstGeom prst="rect">
            <a:avLst/>
          </a:prstGeom>
          <a:gradFill>
            <a:gsLst>
              <a:gs pos="0">
                <a:srgbClr val="7030A0"/>
              </a:gs>
              <a:gs pos="49000">
                <a:srgbClr val="A9BEE4">
                  <a:alpha val="10980"/>
                </a:srgbClr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5073" tIns="47524" rIns="95073" bIns="47524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72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0" y="4458945"/>
            <a:ext cx="2773045" cy="913844"/>
          </a:xfrm>
          <a:prstGeom prst="rect">
            <a:avLst/>
          </a:prstGeom>
          <a:solidFill>
            <a:srgbClr val="0C0C0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5073" tIns="47524" rIns="95073" bIns="47524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75" b="1" i="0" u="none" strike="noStrike" cap="none" dirty="0">
                <a:solidFill>
                  <a:srgbClr val="00B0F0"/>
                </a:solidFill>
                <a:latin typeface="Bahnschrift SemiBold" panose="020B0502040204020203" pitchFamily="34" charset="0"/>
                <a:ea typeface="Arial"/>
                <a:cs typeface="Arial"/>
                <a:sym typeface="Arial"/>
              </a:rPr>
              <a:t>ECAP453</a:t>
            </a:r>
            <a:endParaRPr sz="4575" b="1" i="0" u="none" strike="noStrike" cap="none" dirty="0">
              <a:solidFill>
                <a:srgbClr val="00B0F0"/>
              </a:solidFill>
              <a:latin typeface="Bahnschrift SemiBold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0" y="5372789"/>
            <a:ext cx="7751924" cy="535702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5073" tIns="47524" rIns="95073" bIns="47524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6" b="1" i="0" u="none" strike="noStrike" cap="none" dirty="0">
                <a:solidFill>
                  <a:schemeClr val="lt1"/>
                </a:solidFill>
                <a:latin typeface="Bahnschrift SemiBold" panose="020B0502040204020203" pitchFamily="34" charset="0"/>
                <a:ea typeface="Times New Roman"/>
                <a:cs typeface="Times New Roman"/>
                <a:sym typeface="Times New Roman"/>
              </a:rPr>
              <a:t> DATA COMMUNICATION AND NETWORKING</a:t>
            </a:r>
            <a:endParaRPr sz="2496" b="0" i="0" u="none" strike="noStrike" cap="none" dirty="0">
              <a:solidFill>
                <a:schemeClr val="lt1"/>
              </a:solidFill>
              <a:latin typeface="Bahnschrift SemiBold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7200465" y="6209146"/>
            <a:ext cx="2741532" cy="53570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5073" tIns="47524" rIns="95073" bIns="47524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6" b="0" i="0" u="none" strike="noStrike" cap="none" dirty="0">
                <a:solidFill>
                  <a:schemeClr val="dk1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Dr. Rajni Bhalla</a:t>
            </a:r>
            <a:endParaRPr sz="1872" dirty="0">
              <a:latin typeface="Bahnschrift" panose="020B0502040204020203" pitchFamily="34" charset="0"/>
            </a:endParaRPr>
          </a:p>
        </p:txBody>
      </p:sp>
      <p:cxnSp>
        <p:nvCxnSpPr>
          <p:cNvPr id="17" name="Google Shape;17;p2"/>
          <p:cNvCxnSpPr/>
          <p:nvPr/>
        </p:nvCxnSpPr>
        <p:spPr>
          <a:xfrm rot="10800000" flipH="1">
            <a:off x="7200464" y="6760333"/>
            <a:ext cx="2741533" cy="1573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18;p2"/>
          <p:cNvSpPr txBox="1"/>
          <p:nvPr/>
        </p:nvSpPr>
        <p:spPr>
          <a:xfrm>
            <a:off x="7058662" y="6777087"/>
            <a:ext cx="2883335" cy="441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73" tIns="47524" rIns="95073" bIns="47524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80" b="0" i="0" u="none" strike="noStrike" cap="none" dirty="0">
                <a:solidFill>
                  <a:schemeClr val="lt1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Associate Professor</a:t>
            </a:r>
            <a:endParaRPr sz="2080" b="0" i="0" u="none" strike="noStrike" cap="none" dirty="0">
              <a:solidFill>
                <a:schemeClr val="lt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2"/>
          <p:cNvCxnSpPr/>
          <p:nvPr/>
        </p:nvCxnSpPr>
        <p:spPr>
          <a:xfrm rot="10800000" flipH="1">
            <a:off x="7200464" y="7219342"/>
            <a:ext cx="2741533" cy="1573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7846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-1"/>
            <a:ext cx="10083800" cy="2132005"/>
          </a:xfrm>
          <a:prstGeom prst="rect">
            <a:avLst/>
          </a:prstGeom>
          <a:gradFill>
            <a:gsLst>
              <a:gs pos="0">
                <a:srgbClr val="7030A0"/>
              </a:gs>
              <a:gs pos="45000">
                <a:srgbClr val="8DA9DB"/>
              </a:gs>
              <a:gs pos="96000">
                <a:srgbClr val="F7FBF4">
                  <a:alpha val="0"/>
                </a:srgbClr>
              </a:gs>
              <a:gs pos="100000">
                <a:srgbClr val="F7FBF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5073" tIns="47524" rIns="95073" bIns="47524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72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l="20897" t="5616" r="22245" b="5170"/>
          <a:stretch/>
        </p:blipFill>
        <p:spPr>
          <a:xfrm>
            <a:off x="8256112" y="150557"/>
            <a:ext cx="1688075" cy="189191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399502" y="2282562"/>
            <a:ext cx="9284797" cy="4723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75461" lvl="0" indent="-422632" algn="l">
              <a:lnSpc>
                <a:spcPct val="150000"/>
              </a:lnSpc>
              <a:spcBef>
                <a:spcPts val="1040"/>
              </a:spcBef>
              <a:spcAft>
                <a:spcPts val="0"/>
              </a:spcAft>
              <a:buClr>
                <a:srgbClr val="49A0B1"/>
              </a:buClr>
              <a:buSzPts val="2800"/>
              <a:buChar char="•"/>
              <a:defRPr>
                <a:latin typeface="Bahnschrift" panose="020B0502040204020203" pitchFamily="34" charset="0"/>
                <a:ea typeface="Bahnschrift" panose="020B0502040204020203" pitchFamily="34" charset="0"/>
                <a:cs typeface="Arial"/>
                <a:sym typeface="Arial"/>
              </a:defRPr>
            </a:lvl1pPr>
            <a:lvl2pPr marL="950921" lvl="1" indent="-396217" algn="l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Clr>
                <a:srgbClr val="49A0B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426382" lvl="2" indent="-369803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49A0B1"/>
              </a:buClr>
              <a:buSzPts val="2000"/>
              <a:buChar char="•"/>
              <a:defRPr/>
            </a:lvl3pPr>
            <a:lvl4pPr marL="1901843" lvl="3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49A0B1"/>
              </a:buClr>
              <a:buSzPts val="1800"/>
              <a:buChar char="•"/>
              <a:defRPr/>
            </a:lvl4pPr>
            <a:lvl5pPr marL="2377304" lvl="4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49A0B1"/>
              </a:buClr>
              <a:buSzPts val="1800"/>
              <a:buChar char="•"/>
              <a:defRPr/>
            </a:lvl5pPr>
            <a:lvl6pPr marL="2852765" lvl="5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328225" lvl="6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803686" lvl="7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279146" lvl="8" indent="-356595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4" name="Google Shape;24;p3"/>
          <p:cNvSpPr/>
          <p:nvPr/>
        </p:nvSpPr>
        <p:spPr>
          <a:xfrm>
            <a:off x="693262" y="150557"/>
            <a:ext cx="3550965" cy="1891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73" tIns="47524" rIns="95073" bIns="47524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75" b="0" i="0" u="none" strike="noStrike" cap="none" dirty="0">
                <a:solidFill>
                  <a:schemeClr val="lt1"/>
                </a:solidFill>
                <a:latin typeface="Bahnschrift SemiBold" panose="020B0502040204020203" pitchFamily="34" charset="0"/>
                <a:ea typeface="Arial"/>
                <a:cs typeface="Arial"/>
                <a:sym typeface="Arial"/>
              </a:rPr>
              <a:t>Learning Outcomes</a:t>
            </a:r>
            <a:endParaRPr sz="4575" b="0" i="0" u="none" strike="noStrike" cap="none" dirty="0">
              <a:solidFill>
                <a:schemeClr val="lt1"/>
              </a:solidFill>
              <a:latin typeface="Bahnschrift SemiBold" panose="020B0502040204020203" pitchFamily="34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569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6513" y="774445"/>
            <a:ext cx="861077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61179" y="2576270"/>
            <a:ext cx="5561443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33450"/>
            <a:ext cx="32268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33450"/>
            <a:ext cx="23192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4913" y="6860955"/>
            <a:ext cx="646705" cy="282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86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1976">
              <a:lnSpc>
                <a:spcPts val="2178"/>
              </a:lnSpc>
            </a:pPr>
            <a:r>
              <a:rPr lang="en-IN" spc="-5"/>
              <a:t>25.</a:t>
            </a:r>
            <a:fld id="{81D60167-4931-47E6-BA6A-407CBD079E47}" type="slidenum">
              <a:rPr spc="-5" smtClean="0"/>
              <a:pPr marL="11976">
                <a:lnSpc>
                  <a:spcPts val="2178"/>
                </a:lnSpc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81" r:id="rId7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31140">
        <a:defRPr>
          <a:latin typeface="+mn-lt"/>
          <a:ea typeface="+mn-ea"/>
          <a:cs typeface="+mn-cs"/>
        </a:defRPr>
      </a:lvl2pPr>
      <a:lvl3pPr marL="862279">
        <a:defRPr>
          <a:latin typeface="+mn-lt"/>
          <a:ea typeface="+mn-ea"/>
          <a:cs typeface="+mn-cs"/>
        </a:defRPr>
      </a:lvl3pPr>
      <a:lvl4pPr marL="1293419">
        <a:defRPr>
          <a:latin typeface="+mn-lt"/>
          <a:ea typeface="+mn-ea"/>
          <a:cs typeface="+mn-cs"/>
        </a:defRPr>
      </a:lvl4pPr>
      <a:lvl5pPr marL="1724558">
        <a:defRPr>
          <a:latin typeface="+mn-lt"/>
          <a:ea typeface="+mn-ea"/>
          <a:cs typeface="+mn-cs"/>
        </a:defRPr>
      </a:lvl5pPr>
      <a:lvl6pPr marL="2155698">
        <a:defRPr>
          <a:latin typeface="+mn-lt"/>
          <a:ea typeface="+mn-ea"/>
          <a:cs typeface="+mn-cs"/>
        </a:defRPr>
      </a:lvl6pPr>
      <a:lvl7pPr marL="2586838">
        <a:defRPr>
          <a:latin typeface="+mn-lt"/>
          <a:ea typeface="+mn-ea"/>
          <a:cs typeface="+mn-cs"/>
        </a:defRPr>
      </a:lvl7pPr>
      <a:lvl8pPr marL="3017977">
        <a:defRPr>
          <a:latin typeface="+mn-lt"/>
          <a:ea typeface="+mn-ea"/>
          <a:cs typeface="+mn-cs"/>
        </a:defRPr>
      </a:lvl8pPr>
      <a:lvl9pPr marL="3449117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31140">
        <a:defRPr>
          <a:latin typeface="+mn-lt"/>
          <a:ea typeface="+mn-ea"/>
          <a:cs typeface="+mn-cs"/>
        </a:defRPr>
      </a:lvl2pPr>
      <a:lvl3pPr marL="862279">
        <a:defRPr>
          <a:latin typeface="+mn-lt"/>
          <a:ea typeface="+mn-ea"/>
          <a:cs typeface="+mn-cs"/>
        </a:defRPr>
      </a:lvl3pPr>
      <a:lvl4pPr marL="1293419">
        <a:defRPr>
          <a:latin typeface="+mn-lt"/>
          <a:ea typeface="+mn-ea"/>
          <a:cs typeface="+mn-cs"/>
        </a:defRPr>
      </a:lvl4pPr>
      <a:lvl5pPr marL="1724558">
        <a:defRPr>
          <a:latin typeface="+mn-lt"/>
          <a:ea typeface="+mn-ea"/>
          <a:cs typeface="+mn-cs"/>
        </a:defRPr>
      </a:lvl5pPr>
      <a:lvl6pPr marL="2155698">
        <a:defRPr>
          <a:latin typeface="+mn-lt"/>
          <a:ea typeface="+mn-ea"/>
          <a:cs typeface="+mn-cs"/>
        </a:defRPr>
      </a:lvl6pPr>
      <a:lvl7pPr marL="2586838">
        <a:defRPr>
          <a:latin typeface="+mn-lt"/>
          <a:ea typeface="+mn-ea"/>
          <a:cs typeface="+mn-cs"/>
        </a:defRPr>
      </a:lvl7pPr>
      <a:lvl8pPr marL="3017977">
        <a:defRPr>
          <a:latin typeface="+mn-lt"/>
          <a:ea typeface="+mn-ea"/>
          <a:cs typeface="+mn-cs"/>
        </a:defRPr>
      </a:lvl8pPr>
      <a:lvl9pPr marL="3449117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3261" y="402655"/>
            <a:ext cx="8697278" cy="146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3261" y="2013260"/>
            <a:ext cx="8697278" cy="479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93261" y="7009643"/>
            <a:ext cx="2268855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4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340259" y="7009643"/>
            <a:ext cx="3403283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4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121684" y="7009643"/>
            <a:ext cx="2268855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4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4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4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4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4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4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4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4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4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345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 ?><Relationships xmlns="http://schemas.openxmlformats.org/package/2006/relationships"><Relationship Id="rId2" Target="../media/image19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658681" y="1625743"/>
            <a:ext cx="8910151" cy="5341181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83234" marR="4790" algn="just">
              <a:lnSpc>
                <a:spcPct val="150000"/>
              </a:lnSpc>
              <a:spcBef>
                <a:spcPts val="94"/>
              </a:spcBef>
            </a:pPr>
            <a:r>
              <a:rPr sz="2640" dirty="0">
                <a:latin typeface="Bahnschrift" panose="020B0502040204020203" pitchFamily="34" charset="0"/>
                <a:cs typeface="Times New Roman" panose="02020603050405020304" pitchFamily="18" charset="0"/>
              </a:rPr>
              <a:t>The </a:t>
            </a:r>
            <a:r>
              <a:rPr sz="2640" spc="-5" dirty="0">
                <a:latin typeface="Bahnschrift" panose="020B0502040204020203" pitchFamily="34" charset="0"/>
                <a:cs typeface="Times New Roman" panose="02020603050405020304" pitchFamily="18" charset="0"/>
              </a:rPr>
              <a:t>information contained in </a:t>
            </a:r>
            <a:r>
              <a:rPr sz="2640" dirty="0">
                <a:latin typeface="Bahnschrift" panose="020B0502040204020203" pitchFamily="34" charset="0"/>
                <a:cs typeface="Times New Roman" panose="02020603050405020304" pitchFamily="18" charset="0"/>
              </a:rPr>
              <a:t>the </a:t>
            </a:r>
            <a:r>
              <a:rPr sz="2640" spc="-5" dirty="0">
                <a:latin typeface="Bahnschrift" panose="020B0502040204020203" pitchFamily="34" charset="0"/>
                <a:cs typeface="Times New Roman" panose="02020603050405020304" pitchFamily="18" charset="0"/>
              </a:rPr>
              <a:t>domain name space  must be stored. </a:t>
            </a:r>
            <a:r>
              <a:rPr sz="2640" spc="-28" dirty="0">
                <a:latin typeface="Bahnschrift" panose="020B0502040204020203" pitchFamily="34" charset="0"/>
                <a:cs typeface="Times New Roman" panose="02020603050405020304" pitchFamily="18" charset="0"/>
              </a:rPr>
              <a:t>However, </a:t>
            </a:r>
            <a:r>
              <a:rPr sz="2640" spc="-5" dirty="0">
                <a:latin typeface="Bahnschrift" panose="020B0502040204020203" pitchFamily="34" charset="0"/>
                <a:cs typeface="Times New Roman" panose="02020603050405020304" pitchFamily="18" charset="0"/>
              </a:rPr>
              <a:t>it is very </a:t>
            </a:r>
            <a:r>
              <a:rPr sz="2640" spc="-9" dirty="0">
                <a:latin typeface="Bahnschrift" panose="020B0502040204020203" pitchFamily="34" charset="0"/>
                <a:cs typeface="Times New Roman" panose="02020603050405020304" pitchFamily="18" charset="0"/>
              </a:rPr>
              <a:t>inefficient </a:t>
            </a:r>
            <a:r>
              <a:rPr sz="2640" spc="-5" dirty="0">
                <a:latin typeface="Bahnschrift" panose="020B0502040204020203" pitchFamily="34" charset="0"/>
                <a:cs typeface="Times New Roman" panose="02020603050405020304" pitchFamily="18" charset="0"/>
              </a:rPr>
              <a:t>and also  unreliable to have just </a:t>
            </a:r>
            <a:r>
              <a:rPr sz="2640" dirty="0">
                <a:latin typeface="Bahnschrift" panose="020B0502040204020203" pitchFamily="34" charset="0"/>
                <a:cs typeface="Times New Roman" panose="02020603050405020304" pitchFamily="18" charset="0"/>
              </a:rPr>
              <a:t>one </a:t>
            </a:r>
            <a:r>
              <a:rPr sz="2640" spc="-5" dirty="0">
                <a:latin typeface="Bahnschrift" panose="020B0502040204020203" pitchFamily="34" charset="0"/>
                <a:cs typeface="Times New Roman" panose="02020603050405020304" pitchFamily="18" charset="0"/>
              </a:rPr>
              <a:t>computer store such </a:t>
            </a:r>
            <a:r>
              <a:rPr sz="2640" dirty="0">
                <a:latin typeface="Bahnschrift" panose="020B0502040204020203" pitchFamily="34" charset="0"/>
                <a:cs typeface="Times New Roman" panose="02020603050405020304" pitchFamily="18" charset="0"/>
              </a:rPr>
              <a:t>a huge  amount </a:t>
            </a:r>
            <a:r>
              <a:rPr sz="2640" spc="-5" dirty="0">
                <a:latin typeface="Bahnschrift" panose="020B0502040204020203" pitchFamily="34" charset="0"/>
                <a:cs typeface="Times New Roman" panose="02020603050405020304" pitchFamily="18" charset="0"/>
              </a:rPr>
              <a:t>of information. </a:t>
            </a:r>
            <a:r>
              <a:rPr sz="2640" dirty="0">
                <a:latin typeface="Bahnschrift" panose="020B0502040204020203" pitchFamily="34" charset="0"/>
                <a:cs typeface="Times New Roman" panose="02020603050405020304" pitchFamily="18" charset="0"/>
              </a:rPr>
              <a:t>In </a:t>
            </a:r>
            <a:r>
              <a:rPr sz="2640" spc="-5" dirty="0">
                <a:latin typeface="Bahnschrift" panose="020B0502040204020203" pitchFamily="34" charset="0"/>
                <a:cs typeface="Times New Roman" panose="02020603050405020304" pitchFamily="18" charset="0"/>
              </a:rPr>
              <a:t>this section, we discuss </a:t>
            </a:r>
            <a:r>
              <a:rPr sz="2640" dirty="0">
                <a:latin typeface="Bahnschrift" panose="020B0502040204020203" pitchFamily="34" charset="0"/>
                <a:cs typeface="Times New Roman" panose="02020603050405020304" pitchFamily="18" charset="0"/>
              </a:rPr>
              <a:t>the  </a:t>
            </a:r>
            <a:r>
              <a:rPr sz="2640" spc="-5" dirty="0">
                <a:latin typeface="Bahnschrift" panose="020B0502040204020203" pitchFamily="34" charset="0"/>
                <a:cs typeface="Times New Roman" panose="02020603050405020304" pitchFamily="18" charset="0"/>
              </a:rPr>
              <a:t>distribution </a:t>
            </a:r>
            <a:r>
              <a:rPr sz="2640" dirty="0">
                <a:latin typeface="Bahnschrift" panose="020B0502040204020203" pitchFamily="34" charset="0"/>
                <a:cs typeface="Times New Roman" panose="02020603050405020304" pitchFamily="18" charset="0"/>
              </a:rPr>
              <a:t>of the domain name</a:t>
            </a:r>
            <a:r>
              <a:rPr sz="2640" spc="-61" dirty="0"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sz="2640" spc="-192" dirty="0">
                <a:latin typeface="Bahnschrift" panose="020B0502040204020203" pitchFamily="34" charset="0"/>
                <a:cs typeface="Times New Roman" panose="02020603050405020304" pitchFamily="18" charset="0"/>
              </a:rPr>
              <a:t>space..</a:t>
            </a:r>
            <a:endParaRPr sz="4102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38324" algn="ctr">
              <a:lnSpc>
                <a:spcPct val="150000"/>
              </a:lnSpc>
            </a:pPr>
            <a:r>
              <a:rPr sz="2640" spc="-4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ahnschrift" panose="020B0502040204020203" pitchFamily="34" charset="0"/>
                <a:cs typeface="Times New Roman" panose="02020603050405020304" pitchFamily="18" charset="0"/>
              </a:rPr>
              <a:t>Topics </a:t>
            </a:r>
            <a:r>
              <a:rPr sz="26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ahnschrift" panose="020B0502040204020203" pitchFamily="34" charset="0"/>
                <a:cs typeface="Times New Roman" panose="02020603050405020304" pitchFamily="18" charset="0"/>
              </a:rPr>
              <a:t>discussed in this</a:t>
            </a:r>
            <a:r>
              <a:rPr sz="2640" spc="-28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sz="26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ahnschrift" panose="020B0502040204020203" pitchFamily="34" charset="0"/>
                <a:cs typeface="Times New Roman" panose="02020603050405020304" pitchFamily="18" charset="0"/>
              </a:rPr>
              <a:t>section:</a:t>
            </a:r>
            <a:endParaRPr sz="264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11976" marR="4309600" algn="just">
              <a:lnSpc>
                <a:spcPct val="150000"/>
              </a:lnSpc>
              <a:spcBef>
                <a:spcPts val="377"/>
              </a:spcBef>
            </a:pPr>
            <a:r>
              <a:rPr sz="2452" spc="-9" dirty="0">
                <a:latin typeface="Bahnschrift" panose="020B0502040204020203" pitchFamily="34" charset="0"/>
                <a:cs typeface="Times New Roman" panose="02020603050405020304" pitchFamily="18" charset="0"/>
              </a:rPr>
              <a:t>Hierarchy </a:t>
            </a:r>
            <a:r>
              <a:rPr sz="2452" dirty="0">
                <a:latin typeface="Bahnschrift" panose="020B0502040204020203" pitchFamily="34" charset="0"/>
                <a:cs typeface="Times New Roman" panose="02020603050405020304" pitchFamily="18" charset="0"/>
              </a:rPr>
              <a:t>of Name</a:t>
            </a:r>
            <a:r>
              <a:rPr sz="2452" spc="-66" dirty="0"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sz="2452" dirty="0">
                <a:latin typeface="Bahnschrift" panose="020B0502040204020203" pitchFamily="34" charset="0"/>
                <a:cs typeface="Times New Roman" panose="02020603050405020304" pitchFamily="18" charset="0"/>
              </a:rPr>
              <a:t>Servers</a:t>
            </a:r>
            <a:r>
              <a:rPr lang="en-IN" sz="2452" dirty="0"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sz="2452" spc="-5" dirty="0">
                <a:latin typeface="Bahnschrift" panose="020B0502040204020203" pitchFamily="34" charset="0"/>
                <a:cs typeface="Times New Roman" panose="02020603050405020304" pitchFamily="18" charset="0"/>
              </a:rPr>
              <a:t>Zone</a:t>
            </a:r>
            <a:endParaRPr sz="2452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11976" algn="just">
              <a:lnSpc>
                <a:spcPct val="150000"/>
              </a:lnSpc>
            </a:pPr>
            <a:r>
              <a:rPr sz="2452" spc="-5" dirty="0">
                <a:latin typeface="Bahnschrift" panose="020B0502040204020203" pitchFamily="34" charset="0"/>
                <a:cs typeface="Times New Roman" panose="02020603050405020304" pitchFamily="18" charset="0"/>
              </a:rPr>
              <a:t>Root Server</a:t>
            </a:r>
            <a:endParaRPr sz="2452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11976" algn="just">
              <a:lnSpc>
                <a:spcPct val="150000"/>
              </a:lnSpc>
            </a:pPr>
            <a:r>
              <a:rPr sz="2452" dirty="0">
                <a:latin typeface="Bahnschrift" panose="020B0502040204020203" pitchFamily="34" charset="0"/>
                <a:cs typeface="Times New Roman" panose="02020603050405020304" pitchFamily="18" charset="0"/>
              </a:rPr>
              <a:t>Primary </a:t>
            </a:r>
            <a:r>
              <a:rPr sz="2452" spc="-5" dirty="0">
                <a:latin typeface="Bahnschrift" panose="020B0502040204020203" pitchFamily="34" charset="0"/>
                <a:cs typeface="Times New Roman" panose="02020603050405020304" pitchFamily="18" charset="0"/>
              </a:rPr>
              <a:t>and Secondary</a:t>
            </a:r>
            <a:r>
              <a:rPr sz="2452" spc="-14" dirty="0"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sz="2452" dirty="0">
                <a:latin typeface="Bahnschrift" panose="020B0502040204020203" pitchFamily="34" charset="0"/>
                <a:cs typeface="Times New Roman" panose="02020603050405020304" pitchFamily="18" charset="0"/>
              </a:rPr>
              <a:t>Servers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BFD8A5-A817-4723-9C0D-9A72BF986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 of Name Space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77241" y="1625743"/>
            <a:ext cx="7329318" cy="5325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F7960-8CE0-4C84-B0AE-1E5674ACD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395" b="0" dirty="0"/>
              <a:t>Hierarchy of Name Servers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41314" y="1697599"/>
            <a:ext cx="7401173" cy="5029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4B189-F26F-415C-BA60-8747E980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395" dirty="0"/>
              <a:t>Zones and Domains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AB43549-3705-4F20-A94C-0205CAD2618E}"/>
              </a:ext>
            </a:extLst>
          </p:cNvPr>
          <p:cNvGrpSpPr/>
          <p:nvPr/>
        </p:nvGrpSpPr>
        <p:grpSpPr>
          <a:xfrm>
            <a:off x="305113" y="1769455"/>
            <a:ext cx="9551143" cy="3520947"/>
            <a:chOff x="323558" y="1647825"/>
            <a:chExt cx="10128542" cy="3733800"/>
          </a:xfrm>
        </p:grpSpPr>
        <p:sp>
          <p:nvSpPr>
            <p:cNvPr id="3" name="Rectangle 11">
              <a:extLst>
                <a:ext uri="{FF2B5EF4-FFF2-40B4-BE49-F238E27FC236}">
                  <a16:creationId xmlns:a16="http://schemas.microsoft.com/office/drawing/2014/main" id="{6A768317-3B3B-4A52-A8D7-08311D2FC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88" y="2394259"/>
              <a:ext cx="10033883" cy="290582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wrap="squar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en-US" sz="2358" b="0" dirty="0">
                  <a:solidFill>
                    <a:schemeClr val="bg1"/>
                  </a:solidFill>
                  <a:latin typeface="Bahnschrift" panose="020B0502040204020203" pitchFamily="34" charset="0"/>
                  <a:cs typeface="Arial" panose="020B0604020202020204" pitchFamily="34" charset="0"/>
                </a:rPr>
                <a:t>A primary server loads all information  from the disk file; the secondary server  loads all information from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en-US" sz="2358" b="0" dirty="0">
                  <a:solidFill>
                    <a:schemeClr val="bg1"/>
                  </a:solidFill>
                  <a:latin typeface="Bahnschrift" panose="020B0502040204020203" pitchFamily="34" charset="0"/>
                  <a:cs typeface="Arial" panose="020B0604020202020204" pitchFamily="34" charset="0"/>
                </a:rPr>
                <a:t>the primary server.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en-US" sz="2358" b="0" dirty="0">
                  <a:solidFill>
                    <a:schemeClr val="bg1"/>
                  </a:solidFill>
                  <a:latin typeface="Bahnschrift" panose="020B0502040204020203" pitchFamily="34" charset="0"/>
                  <a:cs typeface="Arial" panose="020B0604020202020204" pitchFamily="34" charset="0"/>
                </a:rPr>
                <a:t>When the secondary downloads  information from the primary, it is called  zone transfer.</a:t>
              </a:r>
            </a:p>
          </p:txBody>
        </p:sp>
        <p:sp>
          <p:nvSpPr>
            <p:cNvPr id="4" name="Line 9">
              <a:extLst>
                <a:ext uri="{FF2B5EF4-FFF2-40B4-BE49-F238E27FC236}">
                  <a16:creationId xmlns:a16="http://schemas.microsoft.com/office/drawing/2014/main" id="{F8FBA656-A0F2-4EB8-AEE0-3DEFB0C205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558" y="2257425"/>
              <a:ext cx="10128542" cy="0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73"/>
            </a:p>
          </p:txBody>
        </p:sp>
        <p:sp>
          <p:nvSpPr>
            <p:cNvPr id="5" name="Line 10">
              <a:extLst>
                <a:ext uri="{FF2B5EF4-FFF2-40B4-BE49-F238E27FC236}">
                  <a16:creationId xmlns:a16="http://schemas.microsoft.com/office/drawing/2014/main" id="{506AF42A-D3B2-4FCD-B305-7E74066FB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558" y="5381625"/>
              <a:ext cx="10128542" cy="0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73" dirty="0"/>
            </a:p>
          </p:txBody>
        </p:sp>
        <p:grpSp>
          <p:nvGrpSpPr>
            <p:cNvPr id="6" name="Group 12">
              <a:extLst>
                <a:ext uri="{FF2B5EF4-FFF2-40B4-BE49-F238E27FC236}">
                  <a16:creationId xmlns:a16="http://schemas.microsoft.com/office/drawing/2014/main" id="{33B83076-7076-4173-B4F0-7AE47442B1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558" y="1647825"/>
              <a:ext cx="1419889" cy="465753"/>
              <a:chOff x="1200" y="1248"/>
              <a:chExt cx="720" cy="357"/>
            </a:xfrm>
          </p:grpSpPr>
          <p:pic>
            <p:nvPicPr>
              <p:cNvPr id="7" name="Picture 13">
                <a:extLst>
                  <a:ext uri="{FF2B5EF4-FFF2-40B4-BE49-F238E27FC236}">
                    <a16:creationId xmlns:a16="http://schemas.microsoft.com/office/drawing/2014/main" id="{304108B8-1F6A-48E7-9F7C-4C71D3C04C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0" y="1248"/>
                <a:ext cx="720" cy="3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Text Box 14">
                <a:extLst>
                  <a:ext uri="{FF2B5EF4-FFF2-40B4-BE49-F238E27FC236}">
                    <a16:creationId xmlns:a16="http://schemas.microsoft.com/office/drawing/2014/main" id="{E8BCA7A4-9795-40E8-9D30-0399D8A4D1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4" y="1261"/>
                <a:ext cx="570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980" b="0" dirty="0">
                    <a:solidFill>
                      <a:schemeClr val="hlink"/>
                    </a:solidFill>
                    <a:latin typeface="Bahnschrift" panose="020B0502040204020203" pitchFamily="34" charset="0"/>
                  </a:rPr>
                  <a:t>Note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5250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46105" y="1714118"/>
            <a:ext cx="8191590" cy="2367097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 marR="4790" algn="just">
              <a:lnSpc>
                <a:spcPct val="150000"/>
              </a:lnSpc>
              <a:spcBef>
                <a:spcPts val="94"/>
              </a:spcBef>
            </a:pPr>
            <a:r>
              <a:rPr sz="2640" spc="-5" dirty="0">
                <a:latin typeface="Bahnschrift" panose="020B0502040204020203" pitchFamily="34" charset="0"/>
                <a:cs typeface="Times New Roman"/>
              </a:rPr>
              <a:t>DNS is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a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protocol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that can be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used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in </a:t>
            </a:r>
            <a:r>
              <a:rPr sz="2640" spc="-9" dirty="0">
                <a:latin typeface="Bahnschrift" panose="020B0502040204020203" pitchFamily="34" charset="0"/>
                <a:cs typeface="Times New Roman"/>
              </a:rPr>
              <a:t>different 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platforms.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In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the Internet, the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domain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name space  (tree)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is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divided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into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three </a:t>
            </a:r>
            <a:r>
              <a:rPr sz="2640" spc="-9" dirty="0">
                <a:latin typeface="Bahnschrift" panose="020B0502040204020203" pitchFamily="34" charset="0"/>
                <a:cs typeface="Times New Roman"/>
              </a:rPr>
              <a:t>different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sections: generic 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domains, country domains, and the inverse</a:t>
            </a:r>
            <a:r>
              <a:rPr sz="2640" spc="-146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domain.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9339" y="4148522"/>
            <a:ext cx="8191590" cy="1784372"/>
          </a:xfrm>
          <a:prstGeom prst="rect">
            <a:avLst/>
          </a:prstGeom>
        </p:spPr>
        <p:txBody>
          <a:bodyPr vert="horz" wrap="square" lIns="0" tIns="67664" rIns="0" bIns="0" rtlCol="0">
            <a:spAutoFit/>
          </a:bodyPr>
          <a:lstStyle/>
          <a:p>
            <a:pPr marL="38324" algn="ctr">
              <a:lnSpc>
                <a:spcPct val="150000"/>
              </a:lnSpc>
              <a:spcBef>
                <a:spcPts val="533"/>
              </a:spcBef>
            </a:pPr>
            <a:r>
              <a:rPr sz="2640" spc="-4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ahnschrift" panose="020B0502040204020203" pitchFamily="34" charset="0"/>
                <a:cs typeface="Times New Roman"/>
              </a:rPr>
              <a:t>Topics </a:t>
            </a:r>
            <a:r>
              <a:rPr sz="26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ahnschrift" panose="020B0502040204020203" pitchFamily="34" charset="0"/>
                <a:cs typeface="Times New Roman"/>
              </a:rPr>
              <a:t>discussed in this</a:t>
            </a:r>
            <a:r>
              <a:rPr sz="2640" spc="-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ahnschrift" panose="020B0502040204020203" pitchFamily="34" charset="0"/>
                <a:cs typeface="Times New Roman"/>
              </a:rPr>
              <a:t> </a:t>
            </a:r>
            <a:r>
              <a:rPr sz="26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ahnschrift" panose="020B0502040204020203" pitchFamily="34" charset="0"/>
                <a:cs typeface="Times New Roman"/>
              </a:rPr>
              <a:t>section:</a:t>
            </a:r>
            <a:endParaRPr sz="2640" dirty="0">
              <a:latin typeface="Bahnschrift" panose="020B0502040204020203" pitchFamily="34" charset="0"/>
              <a:cs typeface="Times New Roman"/>
            </a:endParaRPr>
          </a:p>
          <a:p>
            <a:pPr marL="11976" marR="2214980">
              <a:lnSpc>
                <a:spcPct val="150000"/>
              </a:lnSpc>
              <a:spcBef>
                <a:spcPts val="377"/>
              </a:spcBef>
            </a:pPr>
            <a:r>
              <a:rPr sz="2452" spc="-5" dirty="0">
                <a:latin typeface="Bahnschrift" panose="020B0502040204020203" pitchFamily="34" charset="0"/>
                <a:cs typeface="Times New Roman"/>
              </a:rPr>
              <a:t>Generic </a:t>
            </a:r>
            <a:r>
              <a:rPr sz="2452" spc="-9" dirty="0">
                <a:latin typeface="Bahnschrift" panose="020B0502040204020203" pitchFamily="34" charset="0"/>
                <a:cs typeface="Times New Roman"/>
              </a:rPr>
              <a:t>Domains  </a:t>
            </a:r>
            <a:r>
              <a:rPr sz="2452" dirty="0">
                <a:latin typeface="Bahnschrift" panose="020B0502040204020203" pitchFamily="34" charset="0"/>
                <a:cs typeface="Times New Roman"/>
              </a:rPr>
              <a:t>Country</a:t>
            </a:r>
            <a:r>
              <a:rPr sz="2452" spc="-57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sz="2452" spc="-5" dirty="0">
                <a:latin typeface="Bahnschrift" panose="020B0502040204020203" pitchFamily="34" charset="0"/>
                <a:cs typeface="Times New Roman"/>
              </a:rPr>
              <a:t>Domains  Inverse</a:t>
            </a:r>
            <a:r>
              <a:rPr sz="2452" spc="-28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sz="2452" dirty="0">
                <a:latin typeface="Bahnschrift" panose="020B0502040204020203" pitchFamily="34" charset="0"/>
                <a:cs typeface="Times New Roman"/>
              </a:rPr>
              <a:t>Domain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67B8AE-0DC0-49B2-A8B6-08735C59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DNS In The Internet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58681" y="1841312"/>
            <a:ext cx="8766439" cy="4951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80CAB8EB-E990-4697-8CEB-5D385B9E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04" y="215568"/>
            <a:ext cx="9543382" cy="1107781"/>
          </a:xfrm>
        </p:spPr>
        <p:txBody>
          <a:bodyPr/>
          <a:lstStyle/>
          <a:p>
            <a:r>
              <a:rPr lang="en-IN" dirty="0"/>
              <a:t>DNS In The Internet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516F8A-AA5F-420F-B70F-31677290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Generic Domain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804164A3-CEB8-4C1B-957D-F5313A0FA90D}"/>
              </a:ext>
            </a:extLst>
          </p:cNvPr>
          <p:cNvSpPr/>
          <p:nvPr/>
        </p:nvSpPr>
        <p:spPr>
          <a:xfrm>
            <a:off x="1341313" y="1571851"/>
            <a:ext cx="7401174" cy="5730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</p:spTree>
    <p:extLst>
      <p:ext uri="{BB962C8B-B14F-4D97-AF65-F5344CB8AC3E}">
        <p14:creationId xmlns:p14="http://schemas.microsoft.com/office/powerpoint/2010/main" val="3665051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4BA9CD-56DC-427B-A83C-392A398D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395" b="0" dirty="0"/>
              <a:t>Table</a:t>
            </a:r>
            <a:endParaRPr lang="en-IN" b="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39582DD-BA41-4ED3-AF47-DE1C3812FC0D}"/>
              </a:ext>
            </a:extLst>
          </p:cNvPr>
          <p:cNvSpPr/>
          <p:nvPr/>
        </p:nvSpPr>
        <p:spPr>
          <a:xfrm>
            <a:off x="2063551" y="1697600"/>
            <a:ext cx="5956699" cy="5479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</p:spTree>
    <p:extLst>
      <p:ext uri="{BB962C8B-B14F-4D97-AF65-F5344CB8AC3E}">
        <p14:creationId xmlns:p14="http://schemas.microsoft.com/office/powerpoint/2010/main" val="2052369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C8EBE8-2626-4770-9D07-EDB73244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Country Domain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846CF880-E083-41C1-8A45-7CCA49603B5C}"/>
              </a:ext>
            </a:extLst>
          </p:cNvPr>
          <p:cNvSpPr/>
          <p:nvPr/>
        </p:nvSpPr>
        <p:spPr>
          <a:xfrm>
            <a:off x="2634722" y="1697599"/>
            <a:ext cx="4814356" cy="5389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</p:spTree>
    <p:extLst>
      <p:ext uri="{BB962C8B-B14F-4D97-AF65-F5344CB8AC3E}">
        <p14:creationId xmlns:p14="http://schemas.microsoft.com/office/powerpoint/2010/main" val="2610003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A2959D-4009-45C7-89D8-3BEDC782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Inverse Domain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0A183A5C-1E04-494F-9DCE-BDDEF44B646D}"/>
              </a:ext>
            </a:extLst>
          </p:cNvPr>
          <p:cNvSpPr/>
          <p:nvPr/>
        </p:nvSpPr>
        <p:spPr>
          <a:xfrm>
            <a:off x="2455082" y="1625744"/>
            <a:ext cx="5173636" cy="54628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 dirty="0"/>
          </a:p>
        </p:txBody>
      </p:sp>
    </p:spTree>
    <p:extLst>
      <p:ext uri="{BB962C8B-B14F-4D97-AF65-F5344CB8AC3E}">
        <p14:creationId xmlns:p14="http://schemas.microsoft.com/office/powerpoint/2010/main" val="86981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042466" y="2388456"/>
            <a:ext cx="7782567" cy="445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73" tIns="47524" rIns="95073" bIns="47524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After this lecture you will be able to</a:t>
            </a:r>
            <a:endParaRPr dirty="0"/>
          </a:p>
          <a:p>
            <a:pPr marL="713191" lvl="1" indent="-237730" algn="just">
              <a:spcBef>
                <a:spcPts val="1040"/>
              </a:spcBef>
              <a:buSzPts val="2800"/>
            </a:pPr>
            <a:r>
              <a:rPr lang="en-IN" sz="2452" dirty="0">
                <a:latin typeface="Bahnschrift" panose="020B0502040204020203" pitchFamily="34" charset="0"/>
              </a:rPr>
              <a:t>understand domain name system.</a:t>
            </a:r>
          </a:p>
          <a:p>
            <a:pPr marL="475461" lvl="1" indent="0" algn="just">
              <a:spcBef>
                <a:spcPts val="1040"/>
              </a:spcBef>
              <a:buSzPts val="2800"/>
              <a:buNone/>
            </a:pPr>
            <a:endParaRPr dirty="0">
              <a:latin typeface="Bahnschrift" panose="020B0502040204020203" pitchFamily="34" charset="0"/>
            </a:endParaRPr>
          </a:p>
          <a:p>
            <a:pPr marL="237730" indent="-52829">
              <a:buNone/>
            </a:pPr>
            <a:endParaRPr dirty="0"/>
          </a:p>
          <a:p>
            <a:pPr marL="237730" indent="-52829"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730668" y="4585865"/>
            <a:ext cx="8622727" cy="1617959"/>
          </a:xfrm>
          <a:custGeom>
            <a:avLst/>
            <a:gdLst/>
            <a:ahLst/>
            <a:cxnLst/>
            <a:rect l="l" t="t" r="r" b="b"/>
            <a:pathLst>
              <a:path w="9144000" h="1715770">
                <a:moveTo>
                  <a:pt x="9144000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1715262"/>
                </a:lnTo>
                <a:lnTo>
                  <a:pt x="9144000" y="1715262"/>
                </a:lnTo>
                <a:lnTo>
                  <a:pt x="9144000" y="858012"/>
                </a:lnTo>
                <a:lnTo>
                  <a:pt x="9144000" y="8572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" name="object 8"/>
          <p:cNvSpPr txBox="1"/>
          <p:nvPr/>
        </p:nvSpPr>
        <p:spPr>
          <a:xfrm>
            <a:off x="1191889" y="1697599"/>
            <a:ext cx="7755064" cy="5223969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R="4790">
              <a:lnSpc>
                <a:spcPct val="150000"/>
              </a:lnSpc>
              <a:spcBef>
                <a:spcPts val="94"/>
              </a:spcBef>
              <a:tabLst>
                <a:tab pos="1566474" algn="l"/>
                <a:tab pos="1897014" algn="l"/>
                <a:tab pos="2823366" algn="l"/>
                <a:tab pos="3246122" algn="l"/>
                <a:tab pos="3764088" algn="l"/>
                <a:tab pos="4968285" algn="l"/>
                <a:tab pos="5429365" algn="l"/>
                <a:tab pos="5946732" algn="l"/>
                <a:tab pos="7151528" algn="l"/>
                <a:tab pos="7574284" algn="l"/>
              </a:tabLst>
            </a:pPr>
            <a:r>
              <a:rPr sz="2640" spc="-5" dirty="0">
                <a:latin typeface="Bahnschrift" panose="020B0502040204020203" pitchFamily="34" charset="0"/>
                <a:cs typeface="Times New Roman" panose="02020603050405020304" pitchFamily="18" charset="0"/>
              </a:rPr>
              <a:t>M</a:t>
            </a:r>
            <a:r>
              <a:rPr sz="2640" dirty="0">
                <a:latin typeface="Bahnschrift" panose="020B0502040204020203" pitchFamily="34" charset="0"/>
                <a:cs typeface="Times New Roman" panose="02020603050405020304" pitchFamily="18" charset="0"/>
              </a:rPr>
              <a:t>appi</a:t>
            </a:r>
            <a:r>
              <a:rPr sz="2640" spc="-9" dirty="0">
                <a:latin typeface="Bahnschrift" panose="020B0502040204020203" pitchFamily="34" charset="0"/>
                <a:cs typeface="Times New Roman" panose="02020603050405020304" pitchFamily="18" charset="0"/>
              </a:rPr>
              <a:t>n</a:t>
            </a:r>
            <a:r>
              <a:rPr sz="2640" dirty="0">
                <a:latin typeface="Bahnschrift" panose="020B0502040204020203" pitchFamily="34" charset="0"/>
                <a:cs typeface="Times New Roman" panose="02020603050405020304" pitchFamily="18" charset="0"/>
              </a:rPr>
              <a:t>g	a	na</a:t>
            </a:r>
            <a:r>
              <a:rPr sz="2640" spc="-9" dirty="0">
                <a:latin typeface="Bahnschrift" panose="020B0502040204020203" pitchFamily="34" charset="0"/>
                <a:cs typeface="Times New Roman" panose="02020603050405020304" pitchFamily="18" charset="0"/>
              </a:rPr>
              <a:t>m</a:t>
            </a:r>
            <a:r>
              <a:rPr sz="2640" dirty="0">
                <a:latin typeface="Bahnschrift" panose="020B0502040204020203" pitchFamily="34" charset="0"/>
                <a:cs typeface="Times New Roman" panose="02020603050405020304" pitchFamily="18" charset="0"/>
              </a:rPr>
              <a:t>e	</a:t>
            </a:r>
            <a:r>
              <a:rPr sz="2640" spc="-5" dirty="0">
                <a:latin typeface="Bahnschrift" panose="020B0502040204020203" pitchFamily="34" charset="0"/>
                <a:cs typeface="Times New Roman" panose="02020603050405020304" pitchFamily="18" charset="0"/>
              </a:rPr>
              <a:t>t</a:t>
            </a:r>
            <a:r>
              <a:rPr sz="2640" dirty="0">
                <a:latin typeface="Bahnschrift" panose="020B0502040204020203" pitchFamily="34" charset="0"/>
                <a:cs typeface="Times New Roman" panose="02020603050405020304" pitchFamily="18" charset="0"/>
              </a:rPr>
              <a:t>o	</a:t>
            </a:r>
            <a:r>
              <a:rPr sz="2640" spc="-5" dirty="0">
                <a:latin typeface="Bahnschrift" panose="020B0502040204020203" pitchFamily="34" charset="0"/>
                <a:cs typeface="Times New Roman" panose="02020603050405020304" pitchFamily="18" charset="0"/>
              </a:rPr>
              <a:t>a</a:t>
            </a:r>
            <a:r>
              <a:rPr sz="2640" dirty="0">
                <a:latin typeface="Bahnschrift" panose="020B0502040204020203" pitchFamily="34" charset="0"/>
                <a:cs typeface="Times New Roman" panose="02020603050405020304" pitchFamily="18" charset="0"/>
              </a:rPr>
              <a:t>n	</a:t>
            </a:r>
            <a:r>
              <a:rPr sz="2640" spc="-5" dirty="0">
                <a:latin typeface="Bahnschrift" panose="020B0502040204020203" pitchFamily="34" charset="0"/>
                <a:cs typeface="Times New Roman" panose="02020603050405020304" pitchFamily="18" charset="0"/>
              </a:rPr>
              <a:t>addres</a:t>
            </a:r>
            <a:r>
              <a:rPr sz="2640" dirty="0">
                <a:latin typeface="Bahnschrift" panose="020B0502040204020203" pitchFamily="34" charset="0"/>
                <a:cs typeface="Times New Roman" panose="02020603050405020304" pitchFamily="18" charset="0"/>
              </a:rPr>
              <a:t>s	or	</a:t>
            </a:r>
            <a:r>
              <a:rPr sz="2640" spc="-5" dirty="0">
                <a:latin typeface="Bahnschrift" panose="020B0502040204020203" pitchFamily="34" charset="0"/>
                <a:cs typeface="Times New Roman" panose="02020603050405020304" pitchFamily="18" charset="0"/>
              </a:rPr>
              <a:t>a</a:t>
            </a:r>
            <a:r>
              <a:rPr sz="2640" dirty="0">
                <a:latin typeface="Bahnschrift" panose="020B0502040204020203" pitchFamily="34" charset="0"/>
                <a:cs typeface="Times New Roman" panose="02020603050405020304" pitchFamily="18" charset="0"/>
              </a:rPr>
              <a:t>n</a:t>
            </a:r>
            <a:r>
              <a:rPr lang="en-IN" sz="2640" dirty="0"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sz="2640" spc="-5" dirty="0">
                <a:latin typeface="Bahnschrift" panose="020B0502040204020203" pitchFamily="34" charset="0"/>
                <a:cs typeface="Times New Roman" panose="02020603050405020304" pitchFamily="18" charset="0"/>
              </a:rPr>
              <a:t>addres</a:t>
            </a:r>
            <a:r>
              <a:rPr sz="2640" dirty="0">
                <a:latin typeface="Bahnschrift" panose="020B0502040204020203" pitchFamily="34" charset="0"/>
                <a:cs typeface="Times New Roman" panose="02020603050405020304" pitchFamily="18" charset="0"/>
              </a:rPr>
              <a:t>s</a:t>
            </a:r>
            <a:r>
              <a:rPr lang="en-IN" sz="2640" dirty="0"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sz="2640" spc="-5" dirty="0">
                <a:latin typeface="Bahnschrift" panose="020B0502040204020203" pitchFamily="34" charset="0"/>
                <a:cs typeface="Times New Roman" panose="02020603050405020304" pitchFamily="18" charset="0"/>
              </a:rPr>
              <a:t>t</a:t>
            </a:r>
            <a:r>
              <a:rPr sz="2640" dirty="0">
                <a:latin typeface="Bahnschrift" panose="020B0502040204020203" pitchFamily="34" charset="0"/>
                <a:cs typeface="Times New Roman" panose="02020603050405020304" pitchFamily="18" charset="0"/>
              </a:rPr>
              <a:t>o</a:t>
            </a:r>
            <a:r>
              <a:rPr lang="en-IN" sz="2640" dirty="0"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sz="2640" dirty="0">
                <a:latin typeface="Bahnschrift" panose="020B0502040204020203" pitchFamily="34" charset="0"/>
                <a:cs typeface="Times New Roman" panose="02020603050405020304" pitchFamily="18" charset="0"/>
              </a:rPr>
              <a:t>a  name is called name-address</a:t>
            </a:r>
            <a:r>
              <a:rPr sz="2640" spc="-90" dirty="0"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sz="2640" dirty="0">
                <a:latin typeface="Bahnschrift" panose="020B0502040204020203" pitchFamily="34" charset="0"/>
                <a:cs typeface="Times New Roman" panose="02020603050405020304" pitchFamily="18" charset="0"/>
              </a:rPr>
              <a:t>resolution.</a:t>
            </a:r>
            <a:endParaRPr lang="en-IN" sz="2923" dirty="0">
              <a:latin typeface="Times New Roman"/>
              <a:cs typeface="Times New Roman"/>
            </a:endParaRPr>
          </a:p>
          <a:p>
            <a:pPr marR="4790" algn="ctr">
              <a:lnSpc>
                <a:spcPct val="150000"/>
              </a:lnSpc>
              <a:spcBef>
                <a:spcPts val="94"/>
              </a:spcBef>
              <a:tabLst>
                <a:tab pos="1566474" algn="l"/>
                <a:tab pos="1897014" algn="l"/>
                <a:tab pos="2823366" algn="l"/>
                <a:tab pos="3246122" algn="l"/>
                <a:tab pos="3764088" algn="l"/>
                <a:tab pos="4968285" algn="l"/>
                <a:tab pos="5429365" algn="l"/>
                <a:tab pos="5946732" algn="l"/>
                <a:tab pos="7151528" algn="l"/>
                <a:tab pos="7574284" algn="l"/>
              </a:tabLst>
            </a:pPr>
            <a:r>
              <a:rPr sz="2640" spc="-4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ahnschrift" panose="020B0502040204020203" pitchFamily="34" charset="0"/>
                <a:cs typeface="Times New Roman"/>
              </a:rPr>
              <a:t>Topics </a:t>
            </a:r>
            <a:r>
              <a:rPr sz="26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ahnschrift" panose="020B0502040204020203" pitchFamily="34" charset="0"/>
                <a:cs typeface="Times New Roman"/>
              </a:rPr>
              <a:t>discussed in this</a:t>
            </a:r>
            <a:r>
              <a:rPr sz="2640" spc="-2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ahnschrift" panose="020B0502040204020203" pitchFamily="34" charset="0"/>
                <a:cs typeface="Times New Roman"/>
              </a:rPr>
              <a:t> </a:t>
            </a:r>
            <a:r>
              <a:rPr sz="2640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ahnschrift" panose="020B0502040204020203" pitchFamily="34" charset="0"/>
                <a:cs typeface="Times New Roman"/>
              </a:rPr>
              <a:t>section:</a:t>
            </a:r>
            <a:endParaRPr sz="2640" dirty="0">
              <a:latin typeface="Bahnschrift" panose="020B0502040204020203" pitchFamily="34" charset="0"/>
              <a:cs typeface="Times New Roman"/>
            </a:endParaRPr>
          </a:p>
          <a:p>
            <a:pPr marL="11976">
              <a:lnSpc>
                <a:spcPct val="150000"/>
              </a:lnSpc>
              <a:spcBef>
                <a:spcPts val="377"/>
              </a:spcBef>
            </a:pPr>
            <a:r>
              <a:rPr sz="2452" spc="-5" dirty="0">
                <a:latin typeface="Bahnschrift" panose="020B0502040204020203" pitchFamily="34" charset="0"/>
                <a:cs typeface="Times New Roman"/>
              </a:rPr>
              <a:t>Resolver</a:t>
            </a:r>
            <a:endParaRPr sz="2452" dirty="0">
              <a:latin typeface="Bahnschrift" panose="020B0502040204020203" pitchFamily="34" charset="0"/>
              <a:cs typeface="Times New Roman"/>
            </a:endParaRPr>
          </a:p>
          <a:p>
            <a:pPr marL="11976" marR="4105407">
              <a:lnSpc>
                <a:spcPct val="150000"/>
              </a:lnSpc>
            </a:pPr>
            <a:r>
              <a:rPr sz="2452" spc="-5" dirty="0">
                <a:latin typeface="Bahnschrift" panose="020B0502040204020203" pitchFamily="34" charset="0"/>
                <a:cs typeface="Times New Roman"/>
              </a:rPr>
              <a:t>Mapping Names to</a:t>
            </a:r>
            <a:r>
              <a:rPr sz="2452" spc="-179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sz="2452" spc="-9" dirty="0">
                <a:latin typeface="Bahnschrift" panose="020B0502040204020203" pitchFamily="34" charset="0"/>
                <a:cs typeface="Times New Roman"/>
              </a:rPr>
              <a:t>Addresses  </a:t>
            </a:r>
            <a:r>
              <a:rPr sz="2452" spc="-5" dirty="0">
                <a:latin typeface="Bahnschrift" panose="020B0502040204020203" pitchFamily="34" charset="0"/>
                <a:cs typeface="Times New Roman"/>
              </a:rPr>
              <a:t>Mapping Addresses </a:t>
            </a:r>
            <a:r>
              <a:rPr sz="2452" dirty="0">
                <a:latin typeface="Bahnschrift" panose="020B0502040204020203" pitchFamily="34" charset="0"/>
                <a:cs typeface="Times New Roman"/>
              </a:rPr>
              <a:t>to</a:t>
            </a:r>
            <a:r>
              <a:rPr sz="2452" spc="-151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sz="2452" spc="-5" dirty="0">
                <a:latin typeface="Bahnschrift" panose="020B0502040204020203" pitchFamily="34" charset="0"/>
                <a:cs typeface="Times New Roman"/>
              </a:rPr>
              <a:t>Names  Recursive Resolution  </a:t>
            </a:r>
            <a:r>
              <a:rPr sz="2452" spc="-9" dirty="0">
                <a:latin typeface="Bahnschrift" panose="020B0502040204020203" pitchFamily="34" charset="0"/>
                <a:cs typeface="Times New Roman"/>
              </a:rPr>
              <a:t>Caching</a:t>
            </a:r>
            <a:endParaRPr sz="2452" dirty="0">
              <a:latin typeface="Bahnschrift" panose="020B0502040204020203" pitchFamily="34" charset="0"/>
              <a:cs typeface="Times New Roman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C58E84-7897-4898-9B4C-D78B3000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Resolution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8321" y="1769456"/>
            <a:ext cx="8407158" cy="5461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F77D05D-024C-45D7-8C13-3CF513506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Recursive Resolution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05385" y="1625744"/>
            <a:ext cx="7473030" cy="5577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D993798-2400-401A-BD84-570B4820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395" dirty="0"/>
              <a:t>Iterative Resolution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164068" y="1769455"/>
            <a:ext cx="7755664" cy="4831297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R="4790" algn="just">
              <a:lnSpc>
                <a:spcPct val="150000"/>
              </a:lnSpc>
              <a:spcBef>
                <a:spcPts val="94"/>
              </a:spcBef>
            </a:pPr>
            <a:r>
              <a:rPr sz="2640" spc="-5" dirty="0">
                <a:latin typeface="Bahnschrift" panose="020B0502040204020203" pitchFamily="34" charset="0"/>
                <a:cs typeface="Times New Roman"/>
              </a:rPr>
              <a:t>DNS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has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two types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of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messages: query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and </a:t>
            </a:r>
            <a:r>
              <a:rPr sz="2640" spc="-137" dirty="0">
                <a:latin typeface="Bahnschrift" panose="020B0502040204020203" pitchFamily="34" charset="0"/>
                <a:cs typeface="Times New Roman"/>
              </a:rPr>
              <a:t>response.. 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Both types have the same format. The query message  consists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of a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header and question records;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the 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response message consists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of a </a:t>
            </a:r>
            <a:r>
              <a:rPr sz="2640" spc="-28" dirty="0">
                <a:latin typeface="Bahnschrift" panose="020B0502040204020203" pitchFamily="34" charset="0"/>
                <a:cs typeface="Times New Roman"/>
              </a:rPr>
              <a:t>header,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question  records, answer records, authoritative records,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and  additional</a:t>
            </a:r>
            <a:r>
              <a:rPr sz="2640" spc="-38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records.</a:t>
            </a:r>
            <a:endParaRPr lang="en-IN" sz="2640" dirty="0">
              <a:latin typeface="Bahnschrift" panose="020B0502040204020203" pitchFamily="34" charset="0"/>
              <a:cs typeface="Times New Roman"/>
            </a:endParaRPr>
          </a:p>
          <a:p>
            <a:pPr marR="4790" algn="ctr">
              <a:lnSpc>
                <a:spcPct val="150000"/>
              </a:lnSpc>
              <a:spcBef>
                <a:spcPts val="94"/>
              </a:spcBef>
            </a:pPr>
            <a:r>
              <a:rPr sz="2640" spc="-4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ahnschrift" panose="020B0502040204020203" pitchFamily="34" charset="0"/>
                <a:cs typeface="Times New Roman"/>
              </a:rPr>
              <a:t>Topics </a:t>
            </a:r>
            <a:r>
              <a:rPr sz="26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ahnschrift" panose="020B0502040204020203" pitchFamily="34" charset="0"/>
                <a:cs typeface="Times New Roman"/>
              </a:rPr>
              <a:t>discussed in this</a:t>
            </a:r>
            <a:r>
              <a:rPr sz="2640" spc="-28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ahnschrift" panose="020B0502040204020203" pitchFamily="34" charset="0"/>
                <a:cs typeface="Times New Roman"/>
              </a:rPr>
              <a:t> </a:t>
            </a:r>
            <a:r>
              <a:rPr sz="26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ahnschrift" panose="020B0502040204020203" pitchFamily="34" charset="0"/>
                <a:cs typeface="Times New Roman"/>
              </a:rPr>
              <a:t>section:</a:t>
            </a:r>
            <a:endParaRPr sz="2640" dirty="0">
              <a:latin typeface="Bahnschrift" panose="020B0502040204020203" pitchFamily="34" charset="0"/>
              <a:cs typeface="Times New Roman"/>
            </a:endParaRPr>
          </a:p>
          <a:p>
            <a:pPr marL="11976" algn="just">
              <a:lnSpc>
                <a:spcPct val="150000"/>
              </a:lnSpc>
              <a:spcBef>
                <a:spcPts val="377"/>
              </a:spcBef>
            </a:pPr>
            <a:r>
              <a:rPr sz="2452" spc="-5" dirty="0">
                <a:latin typeface="Bahnschrift" panose="020B0502040204020203" pitchFamily="34" charset="0"/>
                <a:cs typeface="Times New Roman"/>
              </a:rPr>
              <a:t>Header</a:t>
            </a:r>
            <a:endParaRPr sz="2452" dirty="0">
              <a:latin typeface="Bahnschrift" panose="020B0502040204020203" pitchFamily="34" charset="0"/>
              <a:cs typeface="Times New Roman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D905CB-8EF3-4D78-9143-61E5493E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DNS Messages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95632" y="1985024"/>
            <a:ext cx="8892537" cy="5245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1EE9B65-68BC-4B71-B2C8-75211B48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 and Response Messages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5454" y="2200592"/>
            <a:ext cx="9192893" cy="3880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D06D67-3F97-4896-9C4E-11A2E828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Header Format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67102" y="1632914"/>
            <a:ext cx="8404638" cy="5384526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83234" marR="4790" algn="just">
              <a:lnSpc>
                <a:spcPct val="150000"/>
              </a:lnSpc>
              <a:spcBef>
                <a:spcPts val="94"/>
              </a:spcBef>
            </a:pPr>
            <a:r>
              <a:rPr sz="2640" spc="-5" dirty="0">
                <a:latin typeface="Bahnschrift" panose="020B0502040204020203" pitchFamily="34" charset="0"/>
                <a:cs typeface="Times New Roman"/>
              </a:rPr>
              <a:t>As we saw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in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Section </a:t>
            </a:r>
            <a:r>
              <a:rPr sz="2640" spc="-192" dirty="0">
                <a:latin typeface="Bahnschrift" panose="020B0502040204020203" pitchFamily="34" charset="0"/>
                <a:cs typeface="Times New Roman"/>
              </a:rPr>
              <a:t>25.6,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two types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of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records are  used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in DNS.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The question records are used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in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the  question section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of the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query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and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response </a:t>
            </a:r>
            <a:r>
              <a:rPr sz="2640" spc="-137" dirty="0">
                <a:latin typeface="Bahnschrift" panose="020B0502040204020203" pitchFamily="34" charset="0"/>
                <a:cs typeface="Times New Roman"/>
              </a:rPr>
              <a:t>messages.. 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The resource records are used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in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the </a:t>
            </a:r>
            <a:r>
              <a:rPr sz="2640" spc="-24" dirty="0">
                <a:latin typeface="Bahnschrift" panose="020B0502040204020203" pitchFamily="34" charset="0"/>
                <a:cs typeface="Times New Roman"/>
              </a:rPr>
              <a:t>answer, 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authoritative,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and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additional information sections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of  the response</a:t>
            </a:r>
            <a:r>
              <a:rPr sz="2640" spc="-42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message.</a:t>
            </a:r>
            <a:endParaRPr sz="2593" dirty="0">
              <a:latin typeface="Bahnschrift" panose="020B0502040204020203" pitchFamily="34" charset="0"/>
              <a:cs typeface="Times New Roman"/>
            </a:endParaRPr>
          </a:p>
          <a:p>
            <a:pPr marL="38324" algn="ctr">
              <a:lnSpc>
                <a:spcPct val="150000"/>
              </a:lnSpc>
            </a:pPr>
            <a:r>
              <a:rPr sz="2640" spc="-4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ahnschrift" panose="020B0502040204020203" pitchFamily="34" charset="0"/>
                <a:cs typeface="Times New Roman"/>
              </a:rPr>
              <a:t>Topics </a:t>
            </a:r>
            <a:r>
              <a:rPr sz="26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ahnschrift" panose="020B0502040204020203" pitchFamily="34" charset="0"/>
                <a:cs typeface="Times New Roman"/>
              </a:rPr>
              <a:t>discussed in this</a:t>
            </a:r>
            <a:r>
              <a:rPr sz="2640" spc="-28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ahnschrift" panose="020B0502040204020203" pitchFamily="34" charset="0"/>
                <a:cs typeface="Times New Roman"/>
              </a:rPr>
              <a:t> </a:t>
            </a:r>
            <a:r>
              <a:rPr sz="26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ahnschrift" panose="020B0502040204020203" pitchFamily="34" charset="0"/>
                <a:cs typeface="Times New Roman"/>
              </a:rPr>
              <a:t>section:</a:t>
            </a:r>
            <a:endParaRPr sz="2640" dirty="0">
              <a:latin typeface="Bahnschrift" panose="020B0502040204020203" pitchFamily="34" charset="0"/>
              <a:cs typeface="Times New Roman"/>
            </a:endParaRPr>
          </a:p>
          <a:p>
            <a:pPr marL="11976" marR="5569485">
              <a:lnSpc>
                <a:spcPct val="150000"/>
              </a:lnSpc>
              <a:spcBef>
                <a:spcPts val="386"/>
              </a:spcBef>
            </a:pPr>
            <a:r>
              <a:rPr sz="2452" spc="-5" dirty="0">
                <a:latin typeface="Bahnschrift" panose="020B0502040204020203" pitchFamily="34" charset="0"/>
                <a:cs typeface="Times New Roman"/>
              </a:rPr>
              <a:t>Question Record  </a:t>
            </a:r>
            <a:r>
              <a:rPr sz="2452" spc="-9" dirty="0">
                <a:latin typeface="Bahnschrift" panose="020B0502040204020203" pitchFamily="34" charset="0"/>
                <a:cs typeface="Times New Roman"/>
              </a:rPr>
              <a:t>Resource</a:t>
            </a:r>
            <a:r>
              <a:rPr sz="2452" spc="-47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sz="2452" spc="-5" dirty="0">
                <a:latin typeface="Bahnschrift" panose="020B0502040204020203" pitchFamily="34" charset="0"/>
                <a:cs typeface="Times New Roman"/>
              </a:rPr>
              <a:t>Record</a:t>
            </a:r>
            <a:endParaRPr sz="2452" dirty="0">
              <a:latin typeface="Bahnschrift" panose="020B0502040204020203" pitchFamily="34" charset="0"/>
              <a:cs typeface="Times New Roman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7D3E36-21EB-4D28-B871-A484FA8E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395" dirty="0"/>
              <a:t>Types of Records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235924" y="2292963"/>
            <a:ext cx="7611952" cy="2976494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 marR="4790" algn="just">
              <a:lnSpc>
                <a:spcPct val="150000"/>
              </a:lnSpc>
              <a:spcBef>
                <a:spcPts val="94"/>
              </a:spcBef>
            </a:pPr>
            <a:r>
              <a:rPr sz="2640" spc="-5" dirty="0">
                <a:latin typeface="Bahnschrift" panose="020B0502040204020203" pitchFamily="34" charset="0"/>
                <a:cs typeface="Times New Roman"/>
              </a:rPr>
              <a:t>How are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new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domains added to DNS?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This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is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done  through a </a:t>
            </a:r>
            <a:r>
              <a:rPr sz="2640" spc="-19" dirty="0">
                <a:latin typeface="Bahnschrift" panose="020B0502040204020203" pitchFamily="34" charset="0"/>
                <a:cs typeface="Times New Roman"/>
              </a:rPr>
              <a:t>registrar,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a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commercial entity accredited by  </a:t>
            </a:r>
            <a:r>
              <a:rPr sz="2640" spc="-99" dirty="0">
                <a:latin typeface="Bahnschrift" panose="020B0502040204020203" pitchFamily="34" charset="0"/>
                <a:cs typeface="Times New Roman"/>
              </a:rPr>
              <a:t>ICANN..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registrar first verifies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that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the requested  domain name is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unique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and then enters it into the  DNS </a:t>
            </a:r>
            <a:r>
              <a:rPr sz="2640" spc="-71" dirty="0">
                <a:latin typeface="Bahnschrift" panose="020B0502040204020203" pitchFamily="34" charset="0"/>
                <a:cs typeface="Times New Roman"/>
              </a:rPr>
              <a:t>database..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A fee is</a:t>
            </a:r>
            <a:r>
              <a:rPr sz="2640" spc="-222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sz="2640" spc="-151" dirty="0">
                <a:latin typeface="Bahnschrift" panose="020B0502040204020203" pitchFamily="34" charset="0"/>
                <a:cs typeface="Times New Roman"/>
              </a:rPr>
              <a:t>charged.</a:t>
            </a:r>
            <a:endParaRPr sz="2640" dirty="0">
              <a:latin typeface="Bahnschrift" panose="020B0502040204020203" pitchFamily="34" charset="0"/>
              <a:cs typeface="Times New Roman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1F15BD-82EB-481B-9AC1-2BFDA816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395" dirty="0"/>
              <a:t>Registrars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75498" y="1841311"/>
            <a:ext cx="8332804" cy="4804687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 marR="4790" algn="just">
              <a:lnSpc>
                <a:spcPct val="150000"/>
              </a:lnSpc>
              <a:spcBef>
                <a:spcPts val="94"/>
              </a:spcBef>
            </a:pPr>
            <a:r>
              <a:rPr sz="2640" spc="-5" dirty="0">
                <a:latin typeface="Bahnschrift" panose="020B0502040204020203" pitchFamily="34" charset="0"/>
                <a:cs typeface="Times New Roman"/>
              </a:rPr>
              <a:t>The DNS master file must be updated </a:t>
            </a:r>
            <a:r>
              <a:rPr sz="2640" spc="-113" dirty="0">
                <a:latin typeface="Bahnschrift" panose="020B0502040204020203" pitchFamily="34" charset="0"/>
                <a:cs typeface="Times New Roman"/>
              </a:rPr>
              <a:t>dynamically.. 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The </a:t>
            </a:r>
            <a:r>
              <a:rPr sz="2640" spc="-5" dirty="0">
                <a:solidFill>
                  <a:srgbClr val="FF0000"/>
                </a:solidFill>
                <a:latin typeface="Bahnschrift" panose="020B0502040204020203" pitchFamily="34" charset="0"/>
                <a:cs typeface="Times New Roman"/>
              </a:rPr>
              <a:t>Dynamic Domain Name System </a:t>
            </a:r>
            <a:r>
              <a:rPr sz="2640" dirty="0">
                <a:solidFill>
                  <a:srgbClr val="FF0000"/>
                </a:solidFill>
                <a:latin typeface="Bahnschrift" panose="020B0502040204020203" pitchFamily="34" charset="0"/>
                <a:cs typeface="Times New Roman"/>
              </a:rPr>
              <a:t>(DDNS) 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therefore </a:t>
            </a:r>
            <a:r>
              <a:rPr sz="2640" spc="-9" dirty="0">
                <a:latin typeface="Bahnschrift" panose="020B0502040204020203" pitchFamily="34" charset="0"/>
                <a:cs typeface="Times New Roman"/>
              </a:rPr>
              <a:t>was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devised to respond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to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this </a:t>
            </a:r>
            <a:r>
              <a:rPr sz="2640" spc="-113" dirty="0">
                <a:latin typeface="Bahnschrift" panose="020B0502040204020203" pitchFamily="34" charset="0"/>
                <a:cs typeface="Times New Roman"/>
              </a:rPr>
              <a:t>need..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In  DDNS,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when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a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binding between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a name and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an  address is determined,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the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information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is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sent, usually 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by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DHCP to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a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primary DNS </a:t>
            </a:r>
            <a:r>
              <a:rPr sz="2640" spc="-28" dirty="0">
                <a:latin typeface="Bahnschrift" panose="020B0502040204020203" pitchFamily="34" charset="0"/>
                <a:cs typeface="Times New Roman"/>
              </a:rPr>
              <a:t>server.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The primary </a:t>
            </a:r>
            <a:r>
              <a:rPr sz="2640" spc="-9" dirty="0">
                <a:latin typeface="Bahnschrift" panose="020B0502040204020203" pitchFamily="34" charset="0"/>
                <a:cs typeface="Times New Roman"/>
              </a:rPr>
              <a:t>server 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updates the </a:t>
            </a:r>
            <a:r>
              <a:rPr sz="2640" spc="-113" dirty="0">
                <a:latin typeface="Bahnschrift" panose="020B0502040204020203" pitchFamily="34" charset="0"/>
                <a:cs typeface="Times New Roman"/>
              </a:rPr>
              <a:t>zone..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The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secondary servers are notified  either actively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or</a:t>
            </a:r>
            <a:r>
              <a:rPr sz="2640" spc="-57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sz="2640" spc="-14" dirty="0">
                <a:latin typeface="Bahnschrift" panose="020B0502040204020203" pitchFamily="34" charset="0"/>
                <a:cs typeface="Times New Roman"/>
              </a:rPr>
              <a:t>passively.</a:t>
            </a:r>
            <a:endParaRPr sz="2640" dirty="0">
              <a:latin typeface="Bahnschrift" panose="020B0502040204020203" pitchFamily="34" charset="0"/>
              <a:cs typeface="Times New Roman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62A334-64D7-4158-B93D-EF142561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Domain Name System (DDNS)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55150" y="2200592"/>
            <a:ext cx="7973502" cy="4195289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 marR="4790" algn="just">
              <a:lnSpc>
                <a:spcPct val="150000"/>
              </a:lnSpc>
              <a:spcBef>
                <a:spcPts val="94"/>
              </a:spcBef>
            </a:pPr>
            <a:r>
              <a:rPr sz="2640" spc="-5" dirty="0">
                <a:latin typeface="Bahnschrift" panose="020B0502040204020203" pitchFamily="34" charset="0"/>
                <a:cs typeface="Times New Roman"/>
              </a:rPr>
              <a:t>DNS can use either UDP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or </a:t>
            </a:r>
            <a:r>
              <a:rPr sz="2640" spc="-207" dirty="0">
                <a:latin typeface="Bahnschrift" panose="020B0502040204020203" pitchFamily="34" charset="0"/>
                <a:cs typeface="Times New Roman"/>
              </a:rPr>
              <a:t>TCP.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In both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cases the  well-known port used by the server is port 53. UDP is  used when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the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size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of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the response message is less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than 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512 bytes because most UDP packages have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a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512-byte  packet size </a:t>
            </a:r>
            <a:r>
              <a:rPr sz="2640" spc="-99" dirty="0">
                <a:latin typeface="Bahnschrift" panose="020B0502040204020203" pitchFamily="34" charset="0"/>
                <a:cs typeface="Times New Roman"/>
              </a:rPr>
              <a:t>limit..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If the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size of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the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response message is 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more than 512 bytes, a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TCP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connection is</a:t>
            </a:r>
            <a:r>
              <a:rPr sz="2640" spc="-216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used.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19D675-C733-4C0D-92C4-D804A1CF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Encapsulation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70045" y="1913167"/>
            <a:ext cx="9543711" cy="4886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1C47595-A4BE-49D5-92E7-17F8FBF40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95" b="0" spc="-5" dirty="0">
                <a:cs typeface="Times New Roman"/>
              </a:rPr>
              <a:t>Example of using the DNS</a:t>
            </a:r>
            <a:r>
              <a:rPr lang="en-US" sz="3395" b="0" spc="5" dirty="0">
                <a:cs typeface="Times New Roman"/>
              </a:rPr>
              <a:t> </a:t>
            </a:r>
            <a:r>
              <a:rPr lang="en-US" sz="3395" b="0" spc="-5" dirty="0">
                <a:cs typeface="Times New Roman"/>
              </a:rPr>
              <a:t>service</a:t>
            </a:r>
            <a:endParaRPr lang="en-IN" b="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74C7928-83C2-44F2-8FEE-617E7FC19711}"/>
              </a:ext>
            </a:extLst>
          </p:cNvPr>
          <p:cNvGrpSpPr/>
          <p:nvPr/>
        </p:nvGrpSpPr>
        <p:grpSpPr>
          <a:xfrm>
            <a:off x="436423" y="2500590"/>
            <a:ext cx="9491689" cy="2286819"/>
            <a:chOff x="1457325" y="2375298"/>
            <a:chExt cx="6143625" cy="1725215"/>
          </a:xfrm>
        </p:grpSpPr>
        <p:sp>
          <p:nvSpPr>
            <p:cNvPr id="3" name="Line 9">
              <a:extLst>
                <a:ext uri="{FF2B5EF4-FFF2-40B4-BE49-F238E27FC236}">
                  <a16:creationId xmlns:a16="http://schemas.microsoft.com/office/drawing/2014/main" id="{216F5FD4-FEAB-445B-9B4D-7AAD28F28D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5900" y="2857500"/>
              <a:ext cx="6115050" cy="0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73"/>
            </a:p>
          </p:txBody>
        </p:sp>
        <p:sp>
          <p:nvSpPr>
            <p:cNvPr id="4" name="Line 10">
              <a:extLst>
                <a:ext uri="{FF2B5EF4-FFF2-40B4-BE49-F238E27FC236}">
                  <a16:creationId xmlns:a16="http://schemas.microsoft.com/office/drawing/2014/main" id="{A95B8FCE-A0DD-48CA-8DFA-AD5B3573D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7325" y="4100513"/>
              <a:ext cx="6115050" cy="0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73"/>
            </a:p>
          </p:txBody>
        </p:sp>
        <p:sp>
          <p:nvSpPr>
            <p:cNvPr id="5" name="Rectangle 11">
              <a:extLst>
                <a:ext uri="{FF2B5EF4-FFF2-40B4-BE49-F238E27FC236}">
                  <a16:creationId xmlns:a16="http://schemas.microsoft.com/office/drawing/2014/main" id="{9D5E025B-3BF2-453B-97CE-F15C6B30F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4475" y="2962116"/>
              <a:ext cx="6057900" cy="10496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en-US" sz="3018" b="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DNS can use the services of UDP or TCP  using the well-known port 53.</a:t>
              </a:r>
            </a:p>
          </p:txBody>
        </p:sp>
        <p:grpSp>
          <p:nvGrpSpPr>
            <p:cNvPr id="6" name="Group 12">
              <a:extLst>
                <a:ext uri="{FF2B5EF4-FFF2-40B4-BE49-F238E27FC236}">
                  <a16:creationId xmlns:a16="http://schemas.microsoft.com/office/drawing/2014/main" id="{24BD58CB-B495-4C99-9C58-B59166C30C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5900" y="2375298"/>
              <a:ext cx="857250" cy="425053"/>
              <a:chOff x="1200" y="1248"/>
              <a:chExt cx="720" cy="357"/>
            </a:xfrm>
          </p:grpSpPr>
          <p:pic>
            <p:nvPicPr>
              <p:cNvPr id="7" name="Picture 13">
                <a:extLst>
                  <a:ext uri="{FF2B5EF4-FFF2-40B4-BE49-F238E27FC236}">
                    <a16:creationId xmlns:a16="http://schemas.microsoft.com/office/drawing/2014/main" id="{7129E998-BD05-4204-8F29-659517C8CE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0" y="1248"/>
                <a:ext cx="720" cy="3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Text Box 14">
                <a:extLst>
                  <a:ext uri="{FF2B5EF4-FFF2-40B4-BE49-F238E27FC236}">
                    <a16:creationId xmlns:a16="http://schemas.microsoft.com/office/drawing/2014/main" id="{A0C17EC8-61FE-49EC-AEF9-8FDF5BECA3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4" y="1286"/>
                <a:ext cx="52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980" b="0" dirty="0">
                    <a:solidFill>
                      <a:schemeClr val="hlink"/>
                    </a:solidFill>
                    <a:latin typeface="Bahnschrift" panose="020B0502040204020203" pitchFamily="34" charset="0"/>
                  </a:rPr>
                  <a:t>Note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0363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191889" y="1769455"/>
            <a:ext cx="7755064" cy="4731783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R="4790" algn="just">
              <a:lnSpc>
                <a:spcPct val="150000"/>
              </a:lnSpc>
              <a:spcBef>
                <a:spcPts val="94"/>
              </a:spcBef>
            </a:pPr>
            <a:r>
              <a:rPr sz="2640" spc="-123" dirty="0">
                <a:latin typeface="Bahnschrift" panose="020B0502040204020203" pitchFamily="34" charset="0"/>
                <a:cs typeface="Times New Roman"/>
              </a:rPr>
              <a:t>To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be unambiguous,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the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names assigned to machines  must be carefully selected from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a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name space </a:t>
            </a:r>
            <a:r>
              <a:rPr sz="2640" spc="-9" dirty="0">
                <a:latin typeface="Bahnschrift" panose="020B0502040204020203" pitchFamily="34" charset="0"/>
                <a:cs typeface="Times New Roman"/>
              </a:rPr>
              <a:t>with 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complete control over the binding between the names 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and IP</a:t>
            </a:r>
            <a:r>
              <a:rPr sz="2640" spc="-118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addresses.</a:t>
            </a:r>
            <a:endParaRPr sz="3348" dirty="0">
              <a:latin typeface="Times New Roman"/>
              <a:cs typeface="Times New Roman"/>
            </a:endParaRPr>
          </a:p>
          <a:p>
            <a:pPr marL="38324" algn="ctr">
              <a:lnSpc>
                <a:spcPct val="150000"/>
              </a:lnSpc>
            </a:pPr>
            <a:r>
              <a:rPr sz="2640" spc="-4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ahnschrift" panose="020B0502040204020203" pitchFamily="34" charset="0"/>
                <a:cs typeface="Times New Roman"/>
              </a:rPr>
              <a:t>Topics </a:t>
            </a:r>
            <a:r>
              <a:rPr sz="26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ahnschrift" panose="020B0502040204020203" pitchFamily="34" charset="0"/>
                <a:cs typeface="Times New Roman"/>
              </a:rPr>
              <a:t>discussed in this</a:t>
            </a:r>
            <a:r>
              <a:rPr sz="2640" spc="-28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ahnschrift" panose="020B0502040204020203" pitchFamily="34" charset="0"/>
                <a:cs typeface="Times New Roman"/>
              </a:rPr>
              <a:t> </a:t>
            </a:r>
            <a:r>
              <a:rPr sz="26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ahnschrift" panose="020B0502040204020203" pitchFamily="34" charset="0"/>
                <a:cs typeface="Times New Roman"/>
              </a:rPr>
              <a:t>section:</a:t>
            </a:r>
            <a:endParaRPr sz="2640" dirty="0">
              <a:latin typeface="Bahnschrift" panose="020B0502040204020203" pitchFamily="34" charset="0"/>
              <a:cs typeface="Times New Roman"/>
            </a:endParaRPr>
          </a:p>
          <a:p>
            <a:pPr marL="11976" marR="4614990">
              <a:lnSpc>
                <a:spcPct val="150000"/>
              </a:lnSpc>
              <a:spcBef>
                <a:spcPts val="377"/>
              </a:spcBef>
            </a:pPr>
            <a:r>
              <a:rPr sz="2452" spc="-5" dirty="0">
                <a:latin typeface="Bahnschrift" panose="020B0502040204020203" pitchFamily="34" charset="0"/>
                <a:cs typeface="Times New Roman"/>
              </a:rPr>
              <a:t>Flat Name </a:t>
            </a:r>
            <a:r>
              <a:rPr sz="2452" spc="-9" dirty="0">
                <a:latin typeface="Bahnschrift" panose="020B0502040204020203" pitchFamily="34" charset="0"/>
                <a:cs typeface="Times New Roman"/>
              </a:rPr>
              <a:t>Space</a:t>
            </a:r>
            <a:r>
              <a:rPr lang="en-IN" sz="2452" spc="-9" dirty="0">
                <a:latin typeface="Bahnschrift" panose="020B0502040204020203" pitchFamily="34" charset="0"/>
                <a:cs typeface="Times New Roman"/>
              </a:rPr>
              <a:t>  </a:t>
            </a:r>
            <a:r>
              <a:rPr sz="2452" spc="-5" dirty="0">
                <a:latin typeface="Bahnschrift" panose="020B0502040204020203" pitchFamily="34" charset="0"/>
                <a:cs typeface="Times New Roman"/>
              </a:rPr>
              <a:t>Hierarchical </a:t>
            </a:r>
            <a:r>
              <a:rPr sz="2452" dirty="0">
                <a:latin typeface="Bahnschrift" panose="020B0502040204020203" pitchFamily="34" charset="0"/>
                <a:cs typeface="Times New Roman"/>
              </a:rPr>
              <a:t>Name</a:t>
            </a:r>
            <a:r>
              <a:rPr sz="2452" spc="-8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sz="2452" spc="-5" dirty="0">
                <a:latin typeface="Bahnschrift" panose="020B0502040204020203" pitchFamily="34" charset="0"/>
                <a:cs typeface="Times New Roman"/>
              </a:rPr>
              <a:t>Space</a:t>
            </a:r>
            <a:endParaRPr sz="2452" dirty="0">
              <a:latin typeface="Bahnschrift" panose="020B0502040204020203" pitchFamily="34" charset="0"/>
              <a:cs typeface="Times New Roman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523CB3-86A9-4598-8BC2-E98D32AC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 Space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730668" y="5394235"/>
            <a:ext cx="8622727" cy="809577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3999" y="858012"/>
                </a:moveTo>
                <a:lnTo>
                  <a:pt x="9143999" y="0"/>
                </a:lnTo>
                <a:lnTo>
                  <a:pt x="0" y="0"/>
                </a:lnTo>
                <a:lnTo>
                  <a:pt x="0" y="858012"/>
                </a:lnTo>
                <a:lnTo>
                  <a:pt x="9143999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" name="object 8"/>
          <p:cNvSpPr txBox="1"/>
          <p:nvPr/>
        </p:nvSpPr>
        <p:spPr>
          <a:xfrm>
            <a:off x="947237" y="1625744"/>
            <a:ext cx="8189326" cy="5456597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R="4790" algn="just">
              <a:lnSpc>
                <a:spcPct val="150000"/>
              </a:lnSpc>
              <a:spcBef>
                <a:spcPts val="94"/>
              </a:spcBef>
            </a:pPr>
            <a:r>
              <a:rPr sz="2640" spc="-123" dirty="0">
                <a:latin typeface="Bahnschrift" panose="020B0502040204020203" pitchFamily="34" charset="0"/>
                <a:cs typeface="Times New Roman"/>
              </a:rPr>
              <a:t>To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have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a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hierarchical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name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space,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a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domain name  space was designed. In this design the names are  defined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in an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inverted-tree structure with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the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root at 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the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top. The tree can have only 128 levels: </a:t>
            </a:r>
            <a:r>
              <a:rPr sz="2640" spc="-9" dirty="0">
                <a:latin typeface="Bahnschrift" panose="020B0502040204020203" pitchFamily="34" charset="0"/>
                <a:cs typeface="Times New Roman"/>
              </a:rPr>
              <a:t>level </a:t>
            </a:r>
            <a:r>
              <a:rPr sz="2640" dirty="0">
                <a:latin typeface="Bahnschrift" panose="020B0502040204020203" pitchFamily="34" charset="0"/>
                <a:cs typeface="Times New Roman"/>
              </a:rPr>
              <a:t>0  (root) to </a:t>
            </a:r>
            <a:r>
              <a:rPr sz="2640" spc="-5" dirty="0">
                <a:latin typeface="Bahnschrift" panose="020B0502040204020203" pitchFamily="34" charset="0"/>
                <a:cs typeface="Times New Roman"/>
              </a:rPr>
              <a:t>level</a:t>
            </a:r>
            <a:r>
              <a:rPr sz="2640" spc="-57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sz="2640" spc="-269" dirty="0">
                <a:latin typeface="Bahnschrift" panose="020B0502040204020203" pitchFamily="34" charset="0"/>
                <a:cs typeface="Times New Roman"/>
              </a:rPr>
              <a:t>127.</a:t>
            </a:r>
            <a:endParaRPr sz="3301" dirty="0">
              <a:latin typeface="Bahnschrift" panose="020B0502040204020203" pitchFamily="34" charset="0"/>
              <a:cs typeface="Times New Roman"/>
            </a:endParaRPr>
          </a:p>
          <a:p>
            <a:pPr marL="38324" algn="ctr">
              <a:lnSpc>
                <a:spcPct val="150000"/>
              </a:lnSpc>
            </a:pPr>
            <a:r>
              <a:rPr sz="2640" spc="-4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ahnschrift" panose="020B0502040204020203" pitchFamily="34" charset="0"/>
                <a:cs typeface="Times New Roman"/>
              </a:rPr>
              <a:t>Topics </a:t>
            </a:r>
            <a:r>
              <a:rPr sz="26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ahnschrift" panose="020B0502040204020203" pitchFamily="34" charset="0"/>
                <a:cs typeface="Times New Roman"/>
              </a:rPr>
              <a:t>discussed in this</a:t>
            </a:r>
            <a:r>
              <a:rPr sz="2640" spc="-28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ahnschrift" panose="020B0502040204020203" pitchFamily="34" charset="0"/>
                <a:cs typeface="Times New Roman"/>
              </a:rPr>
              <a:t> </a:t>
            </a:r>
            <a:r>
              <a:rPr sz="26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Bahnschrift" panose="020B0502040204020203" pitchFamily="34" charset="0"/>
                <a:cs typeface="Times New Roman"/>
              </a:rPr>
              <a:t>section:</a:t>
            </a:r>
            <a:endParaRPr sz="2640" dirty="0">
              <a:latin typeface="Bahnschrift" panose="020B0502040204020203" pitchFamily="34" charset="0"/>
              <a:cs typeface="Times New Roman"/>
            </a:endParaRPr>
          </a:p>
          <a:p>
            <a:pPr marL="11976">
              <a:lnSpc>
                <a:spcPct val="150000"/>
              </a:lnSpc>
              <a:spcBef>
                <a:spcPts val="1268"/>
              </a:spcBef>
            </a:pPr>
            <a:r>
              <a:rPr sz="2452" spc="-5" dirty="0">
                <a:latin typeface="Bahnschrift" panose="020B0502040204020203" pitchFamily="34" charset="0"/>
                <a:cs typeface="Times New Roman"/>
              </a:rPr>
              <a:t>Label</a:t>
            </a:r>
            <a:endParaRPr sz="2452" dirty="0">
              <a:latin typeface="Bahnschrift" panose="020B0502040204020203" pitchFamily="34" charset="0"/>
              <a:cs typeface="Times New Roman"/>
            </a:endParaRPr>
          </a:p>
          <a:p>
            <a:pPr marL="11976" marR="5973080">
              <a:lnSpc>
                <a:spcPct val="150000"/>
              </a:lnSpc>
            </a:pPr>
            <a:r>
              <a:rPr sz="2452" spc="-5" dirty="0">
                <a:latin typeface="Bahnschrift" panose="020B0502040204020203" pitchFamily="34" charset="0"/>
                <a:cs typeface="Times New Roman"/>
              </a:rPr>
              <a:t>Domain</a:t>
            </a:r>
            <a:r>
              <a:rPr sz="2452" spc="-90" dirty="0">
                <a:latin typeface="Bahnschrift" panose="020B0502040204020203" pitchFamily="34" charset="0"/>
                <a:cs typeface="Times New Roman"/>
              </a:rPr>
              <a:t> </a:t>
            </a:r>
            <a:r>
              <a:rPr sz="2452" spc="-5" dirty="0">
                <a:latin typeface="Bahnschrift" panose="020B0502040204020203" pitchFamily="34" charset="0"/>
                <a:cs typeface="Times New Roman"/>
              </a:rPr>
              <a:t>Name  Domain</a:t>
            </a:r>
            <a:endParaRPr sz="2452" dirty="0">
              <a:latin typeface="Bahnschrift" panose="020B0502040204020203" pitchFamily="34" charset="0"/>
              <a:cs typeface="Times New Roman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5B6469-9903-43C0-BDFC-0C7349E9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395" dirty="0"/>
              <a:t>Domain Name Space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48501" y="1697599"/>
            <a:ext cx="8586799" cy="5317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9A577D6-4D67-450D-9D88-DC914630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395" b="0" spc="-5" dirty="0">
                <a:cs typeface="Times New Roman" panose="02020603050405020304" pitchFamily="18" charset="0"/>
              </a:rPr>
              <a:t>Domain Name</a:t>
            </a:r>
            <a:r>
              <a:rPr lang="en-IN" sz="3395" b="0" spc="-42" dirty="0">
                <a:cs typeface="Times New Roman" panose="02020603050405020304" pitchFamily="18" charset="0"/>
              </a:rPr>
              <a:t> </a:t>
            </a:r>
            <a:r>
              <a:rPr lang="en-IN" sz="3395" b="0" spc="-5" dirty="0">
                <a:cs typeface="Times New Roman" panose="02020603050405020304" pitchFamily="18" charset="0"/>
              </a:rPr>
              <a:t>Space</a:t>
            </a:r>
            <a:endParaRPr lang="en-IN" b="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6B1618-C6E4-4AF4-B93B-18B0EAC4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Label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0860DF51-A238-4088-9BB9-6EAD59DC3B39}"/>
              </a:ext>
            </a:extLst>
          </p:cNvPr>
          <p:cNvSpPr/>
          <p:nvPr/>
        </p:nvSpPr>
        <p:spPr>
          <a:xfrm>
            <a:off x="2311370" y="2128736"/>
            <a:ext cx="6015789" cy="439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 dirty="0"/>
          </a:p>
        </p:txBody>
      </p:sp>
    </p:spTree>
    <p:extLst>
      <p:ext uri="{BB962C8B-B14F-4D97-AF65-F5344CB8AC3E}">
        <p14:creationId xmlns:p14="http://schemas.microsoft.com/office/powerpoint/2010/main" val="3455268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98545" y="2703585"/>
            <a:ext cx="8486710" cy="2830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39AE838-F3B8-4A55-B6A7-A6BF59BD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395" b="0" spc="-5" dirty="0">
                <a:cs typeface="Times New Roman"/>
              </a:rPr>
              <a:t>FQDN and</a:t>
            </a:r>
            <a:r>
              <a:rPr lang="en-IN" sz="3395" b="0" spc="-33" dirty="0">
                <a:cs typeface="Times New Roman"/>
              </a:rPr>
              <a:t> </a:t>
            </a:r>
            <a:r>
              <a:rPr lang="en-IN" sz="3395" b="0" spc="-5" dirty="0">
                <a:cs typeface="Times New Roman"/>
              </a:rPr>
              <a:t>PQDN</a:t>
            </a:r>
            <a:endParaRPr lang="en-IN" b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60660" y="1841312"/>
            <a:ext cx="7162481" cy="4745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A567A31-0F6C-4602-AFFC-BB69F615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395" b="0" spc="-5" dirty="0">
                <a:cs typeface="Times New Roman"/>
              </a:rPr>
              <a:t>Domains</a:t>
            </a:r>
            <a:endParaRPr lang="en-IN" b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702</Words>
  <Application>Microsoft Office PowerPoint</Application>
  <PresentationFormat>Custom</PresentationFormat>
  <Paragraphs>63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Bahnschrift</vt:lpstr>
      <vt:lpstr>Bahnschrift SemiBold</vt:lpstr>
      <vt:lpstr>Calibri</vt:lpstr>
      <vt:lpstr>Times New Roman</vt:lpstr>
      <vt:lpstr>Office Theme</vt:lpstr>
      <vt:lpstr>1_Office Theme</vt:lpstr>
      <vt:lpstr>PowerPoint Presentation</vt:lpstr>
      <vt:lpstr>PowerPoint Presentation</vt:lpstr>
      <vt:lpstr>Example of using the DNS service</vt:lpstr>
      <vt:lpstr>Name Space</vt:lpstr>
      <vt:lpstr>Domain Name Space</vt:lpstr>
      <vt:lpstr>Domain Name Space</vt:lpstr>
      <vt:lpstr>Label</vt:lpstr>
      <vt:lpstr>FQDN and PQDN</vt:lpstr>
      <vt:lpstr>Domains</vt:lpstr>
      <vt:lpstr>Distribution of Name Space</vt:lpstr>
      <vt:lpstr>Hierarchy of Name Servers</vt:lpstr>
      <vt:lpstr>Zones and Domains</vt:lpstr>
      <vt:lpstr>PowerPoint Presentation</vt:lpstr>
      <vt:lpstr>DNS In The Internet</vt:lpstr>
      <vt:lpstr>DNS In The Internet</vt:lpstr>
      <vt:lpstr>Generic Domain</vt:lpstr>
      <vt:lpstr>Table</vt:lpstr>
      <vt:lpstr>Country Domain</vt:lpstr>
      <vt:lpstr>Inverse Domain</vt:lpstr>
      <vt:lpstr>Resolution</vt:lpstr>
      <vt:lpstr>Recursive Resolution</vt:lpstr>
      <vt:lpstr>Iterative Resolution</vt:lpstr>
      <vt:lpstr>DNS Messages</vt:lpstr>
      <vt:lpstr>Query and Response Messages</vt:lpstr>
      <vt:lpstr>Header Format</vt:lpstr>
      <vt:lpstr>Types of Records</vt:lpstr>
      <vt:lpstr>Registrars</vt:lpstr>
      <vt:lpstr>Dynamic Domain Name System (DDNS)</vt:lpstr>
      <vt:lpstr>Encapsulation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ch25.ppt [Compatibility Mode]</dc:title>
  <dc:creator>Noi</dc:creator>
  <cp:lastModifiedBy>video recording 1</cp:lastModifiedBy>
  <cp:revision>17</cp:revision>
  <dcterms:created xsi:type="dcterms:W3CDTF">2021-02-03T08:19:12Z</dcterms:created>
  <dcterms:modified xsi:type="dcterms:W3CDTF">2021-02-11T10:45:19Z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reated" pid="2">
    <vt:filetime>2009-06-18T00:00:00Z</vt:filetime>
  </property>
  <property fmtid="{D5CDD505-2E9C-101B-9397-08002B2CF9AE}" name="Creator" pid="3">
    <vt:lpwstr>PScript5.dll Version 5.2.2</vt:lpwstr>
  </property>
  <property fmtid="{D5CDD505-2E9C-101B-9397-08002B2CF9AE}" name="LastSaved" pid="4">
    <vt:filetime>2021-02-03T00:00:00Z</vt:filetime>
  </property>
  <property fmtid="{D5CDD505-2E9C-101B-9397-08002B2CF9AE}" name="NXPowerLiteLastOptimized" pid="5">
    <vt:lpwstr>864758</vt:lpwstr>
  </property>
  <property fmtid="{D5CDD505-2E9C-101B-9397-08002B2CF9AE}" name="NXPowerLiteSettings" pid="6">
    <vt:lpwstr>C6200358026400</vt:lpwstr>
  </property>
  <property fmtid="{D5CDD505-2E9C-101B-9397-08002B2CF9AE}" name="NXPowerLiteVersion" pid="7">
    <vt:lpwstr>D8.0.4</vt:lpwstr>
  </property>
</Properties>
</file>