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95" r:id="rId8"/>
    <p:sldId id="264" r:id="rId9"/>
    <p:sldId id="265" r:id="rId10"/>
    <p:sldId id="266" r:id="rId11"/>
    <p:sldId id="268" r:id="rId12"/>
    <p:sldId id="320" r:id="rId13"/>
    <p:sldId id="269" r:id="rId14"/>
    <p:sldId id="270" r:id="rId15"/>
    <p:sldId id="271" r:id="rId16"/>
    <p:sldId id="272" r:id="rId17"/>
    <p:sldId id="292" r:id="rId18"/>
    <p:sldId id="296" r:id="rId19"/>
    <p:sldId id="297" r:id="rId20"/>
    <p:sldId id="298" r:id="rId21"/>
    <p:sldId id="299" r:id="rId22"/>
    <p:sldId id="275" r:id="rId23"/>
    <p:sldId id="293" r:id="rId24"/>
    <p:sldId id="294" r:id="rId25"/>
    <p:sldId id="278" r:id="rId26"/>
    <p:sldId id="279" r:id="rId27"/>
    <p:sldId id="280" r:id="rId28"/>
    <p:sldId id="276" r:id="rId29"/>
    <p:sldId id="300" r:id="rId30"/>
    <p:sldId id="301" r:id="rId31"/>
    <p:sldId id="277" r:id="rId32"/>
    <p:sldId id="302" r:id="rId33"/>
    <p:sldId id="303" r:id="rId34"/>
    <p:sldId id="304" r:id="rId35"/>
    <p:sldId id="305" r:id="rId36"/>
    <p:sldId id="289" r:id="rId37"/>
    <p:sldId id="306" r:id="rId38"/>
    <p:sldId id="307" r:id="rId39"/>
    <p:sldId id="308" r:id="rId40"/>
    <p:sldId id="309" r:id="rId41"/>
    <p:sldId id="281" r:id="rId42"/>
    <p:sldId id="282" r:id="rId43"/>
    <p:sldId id="310" r:id="rId44"/>
    <p:sldId id="311" r:id="rId45"/>
    <p:sldId id="312" r:id="rId46"/>
    <p:sldId id="313" r:id="rId47"/>
    <p:sldId id="314" r:id="rId48"/>
    <p:sldId id="283" r:id="rId49"/>
    <p:sldId id="315" r:id="rId50"/>
    <p:sldId id="316" r:id="rId51"/>
    <p:sldId id="317" r:id="rId52"/>
    <p:sldId id="318" r:id="rId53"/>
    <p:sldId id="319" r:id="rId54"/>
    <p:sldId id="284" r:id="rId55"/>
    <p:sldId id="285" r:id="rId56"/>
    <p:sldId id="286" r:id="rId57"/>
    <p:sldId id="287" r:id="rId58"/>
    <p:sldId id="288" r:id="rId59"/>
    <p:sldId id="257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15D018-A06C-4F25-9992-4657BA3814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75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50"/>
            <a:ext cx="7029452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459"/>
            <a:ext cx="2486024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27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2F2D8-735A-4D19-8675-71F30164B703}"/>
              </a:ext>
            </a:extLst>
          </p:cNvPr>
          <p:cNvSpPr txBox="1"/>
          <p:nvPr userDrawn="1"/>
        </p:nvSpPr>
        <p:spPr>
          <a:xfrm>
            <a:off x="6400801" y="6145469"/>
            <a:ext cx="261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0" dirty="0">
                <a:solidFill>
                  <a:schemeClr val="bg1"/>
                </a:solidFill>
                <a:latin typeface="Bahnschrift" panose="020B0502040204020203" pitchFamily="34" charset="0"/>
              </a:rPr>
              <a:t>Associate Professor</a:t>
            </a:r>
            <a:endParaRPr lang="en-US" sz="2000" b="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50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58770-16A1-4730-BE8B-FF20DF2E6F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143" y1="55600" x2="74143" y2="55600"/>
                        <a14:foregroundMark x1="57143" y1="36600" x2="57143" y2="36600"/>
                        <a14:foregroundMark x1="63857" y1="38800" x2="63857" y2="38800"/>
                        <a14:foregroundMark x1="65000" y1="32600" x2="65000" y2="32600"/>
                        <a14:foregroundMark x1="64286" y1="26600" x2="64286" y2="26600"/>
                        <a14:foregroundMark x1="39143" y1="26600" x2="39143" y2="26600"/>
                        <a14:foregroundMark x1="39000" y1="33400" x2="39000" y2="33400"/>
                        <a14:foregroundMark x1="39429" y1="38800" x2="39429" y2="38800"/>
                        <a14:backgroundMark x1="51571" y1="55000" x2="51571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6" r="22245" b="5171"/>
          <a:stretch/>
        </p:blipFill>
        <p:spPr bwMode="auto">
          <a:xfrm>
            <a:off x="7486650" y="136524"/>
            <a:ext cx="1530748" cy="17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4"/>
            <a:ext cx="3220019" cy="171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1">
          <a:blip r:embed="rId2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8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6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1000">
              <a:schemeClr val="accent6">
                <a:lumMod val="5000"/>
                <a:lumOff val="95000"/>
                <a:alpha val="0"/>
              </a:schemeClr>
            </a:gs>
            <a:gs pos="55000">
              <a:schemeClr val="accent1">
                <a:lumMod val="60000"/>
                <a:lumOff val="40000"/>
              </a:schemeClr>
            </a:gs>
            <a:gs pos="92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3655" y="2891971"/>
            <a:ext cx="4716689" cy="1074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86E7-B855-48D8-AF59-BE3BA3BF5572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C84D-F1F2-4EEF-AFAF-C90FA4C9F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7" r:id="rId7"/>
    <p:sldLayoutId id="2147483666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<Relationships xmlns="http://schemas.openxmlformats.org/package/2006/relationships"><Relationship Id="rId3" Target="../media/image6.jpeg" Type="http://schemas.openxmlformats.org/officeDocument/2006/relationships/image"/><Relationship Id="rId2" Target="../media/image8.jpeg" Type="http://schemas.openxmlformats.org/officeDocument/2006/relationships/image"/><Relationship Id="rId1" Target="../slideLayouts/slideLayout7.xml" Type="http://schemas.openxmlformats.org/officeDocument/2006/relationships/slideLayout"/><Relationship Id="rId5" Target="../media/image9.jpe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 ?><Relationships xmlns="http://schemas.openxmlformats.org/package/2006/relationships"><Relationship Id="rId3" Target="../media/image12.jpeg" Type="http://schemas.openxmlformats.org/officeDocument/2006/relationships/image"/><Relationship Id="rId2" Target="../media/image11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3.xml.rels><?xml version="1.0" encoding="UTF-8" standalone="yes" ?><Relationships xmlns="http://schemas.openxmlformats.org/package/2006/relationships"><Relationship Id="rId2" Target="../media/image13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 ?><Relationships xmlns="http://schemas.openxmlformats.org/package/2006/relationships"><Relationship Id="rId3" Target="../media/image16.jpeg" Type="http://schemas.openxmlformats.org/officeDocument/2006/relationships/image"/><Relationship Id="rId2" Target="../media/image15.jpeg" Type="http://schemas.openxmlformats.org/officeDocument/2006/relationships/image"/><Relationship Id="rId1" Target="../slideLayouts/slideLayout7.xml" Type="http://schemas.openxmlformats.org/officeDocument/2006/relationships/slideLayout"/><Relationship Id="rId4" Target="../media/image17.jpeg" Type="http://schemas.openxmlformats.org/officeDocument/2006/relationships/image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 ?><Relationships xmlns="http://schemas.openxmlformats.org/package/2006/relationships"><Relationship Id="rId2" Target="../media/image19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 ?><Relationships xmlns="http://schemas.openxmlformats.org/package/2006/relationships"><Relationship Id="rId2" Target="../media/image21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 ?><Relationships xmlns="http://schemas.openxmlformats.org/package/2006/relationships"><Relationship Id="rId2" Target="../media/image23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 ?><Relationships xmlns="http://schemas.openxmlformats.org/package/2006/relationships"><Relationship Id="rId2" Target="../media/image2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 ?><Relationships xmlns="http://schemas.openxmlformats.org/package/2006/relationships"><Relationship Id="rId3" Target="../media/image4.png" Type="http://schemas.openxmlformats.org/officeDocument/2006/relationships/image"/><Relationship Id="rId2" Target="../media/image5.jpeg" Type="http://schemas.openxmlformats.org/officeDocument/2006/relationships/image"/><Relationship Id="rId1" Target="../slideLayouts/slideLayout7.xml" Type="http://schemas.openxmlformats.org/officeDocument/2006/relationships/slideLayout"/><Relationship Id="rId4" Target="../media/hdphoto2.wdp" Type="http://schemas.microsoft.com/office/2007/relationships/hdphoto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 ?><Relationships xmlns="http://schemas.openxmlformats.org/package/2006/relationships"><Relationship Id="rId2" Target="../media/image25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 ?><Relationships xmlns="http://schemas.openxmlformats.org/package/2006/relationships"><Relationship Id="rId2" Target="../media/image29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 ?><Relationships xmlns="http://schemas.openxmlformats.org/package/2006/relationships"><Relationship Id="rId3" Target="../media/image7.jpeg" Type="http://schemas.openxmlformats.org/officeDocument/2006/relationships/image"/><Relationship Id="rId2" Target="../media/image6.jpeg" Type="http://schemas.openxmlformats.org/officeDocument/2006/relationships/image"/><Relationship Id="rId1" Target="../slideLayouts/slideLayout7.xml" Type="http://schemas.openxmlformats.org/officeDocument/2006/relationships/slideLayout"/><Relationship Id="rId6" Target="../media/hdphoto2.wdp" Type="http://schemas.microsoft.com/office/2007/relationships/hdphoto"/><Relationship Id="rId5" Target="../media/image4.pn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7.xml.rels><?xml version="1.0" encoding="UTF-8" standalone="yes" ?><Relationships xmlns="http://schemas.openxmlformats.org/package/2006/relationships"><Relationship Id="rId3" Target="../media/image7.jpeg" Type="http://schemas.openxmlformats.org/officeDocument/2006/relationships/image"/><Relationship Id="rId7" Target="../media/image8.jpeg" Type="http://schemas.openxmlformats.org/officeDocument/2006/relationships/image"/><Relationship Id="rId2" Target="../media/image6.jpeg" Type="http://schemas.openxmlformats.org/officeDocument/2006/relationships/image"/><Relationship Id="rId1" Target="../slideLayouts/slideLayout7.xml" Type="http://schemas.openxmlformats.org/officeDocument/2006/relationships/slideLayout"/><Relationship Id="rId6" Target="../media/hdphoto2.wdp" Type="http://schemas.microsoft.com/office/2007/relationships/hdphoto"/><Relationship Id="rId5" Target="../media/image4.pn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8.xml.rels><?xml version="1.0" encoding="UTF-8" standalone="yes" ?><Relationships xmlns="http://schemas.openxmlformats.org/package/2006/relationships"><Relationship Id="rId3" Target="../media/image9.jpeg" Type="http://schemas.openxmlformats.org/officeDocument/2006/relationships/image"/><Relationship Id="rId2" Target="../media/image8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9.xml.rels><?xml version="1.0" encoding="UTF-8" standalone="yes" ?><Relationships xmlns="http://schemas.openxmlformats.org/package/2006/relationships"><Relationship Id="rId3" Target="../media/image6.jpeg" Type="http://schemas.openxmlformats.org/officeDocument/2006/relationships/image"/><Relationship Id="rId2" Target="../media/image8.jpeg" Type="http://schemas.openxmlformats.org/officeDocument/2006/relationships/image"/><Relationship Id="rId1" Target="../slideLayouts/slideLayout7.xml" Type="http://schemas.openxmlformats.org/officeDocument/2006/relationships/slideLayout"/><Relationship Id="rId4" Target="../media/image10.jpe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49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554F84-63D0-45AA-8E4A-D79AAEAE9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519" y="4144962"/>
            <a:ext cx="1209675" cy="24003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DDE5B15-6917-48AA-B8FC-3C879D0C5785}"/>
              </a:ext>
            </a:extLst>
          </p:cNvPr>
          <p:cNvSpPr/>
          <p:nvPr/>
        </p:nvSpPr>
        <p:spPr>
          <a:xfrm>
            <a:off x="2443162" y="5200649"/>
            <a:ext cx="3362325" cy="44767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4EAAA7-CAB7-465F-B5C0-4A9A7576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4144962"/>
            <a:ext cx="2400300" cy="2400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79BF0C-CD4E-4688-8537-F16F5842BA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222"/>
          <a:stretch/>
        </p:blipFill>
        <p:spPr>
          <a:xfrm>
            <a:off x="3362325" y="4324094"/>
            <a:ext cx="1209675" cy="983869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E4CC4C8-D94A-44CF-B66C-88A030669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19" y="1440558"/>
            <a:ext cx="1209675" cy="240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11CC08-DCAD-4BB0-BB5A-35615106BB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725" y="1296095"/>
            <a:ext cx="2400300" cy="24003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1216AF5-B96C-4706-BB6C-743C9BA5DE78}"/>
              </a:ext>
            </a:extLst>
          </p:cNvPr>
          <p:cNvSpPr/>
          <p:nvPr/>
        </p:nvSpPr>
        <p:spPr>
          <a:xfrm>
            <a:off x="2443162" y="2496245"/>
            <a:ext cx="3362325" cy="44767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9344F-13F0-469C-AF4C-27B0670E1CC4}"/>
              </a:ext>
            </a:extLst>
          </p:cNvPr>
          <p:cNvSpPr txBox="1"/>
          <p:nvPr/>
        </p:nvSpPr>
        <p:spPr>
          <a:xfrm>
            <a:off x="208967" y="194649"/>
            <a:ext cx="851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Internal Network</a:t>
            </a:r>
          </a:p>
        </p:txBody>
      </p:sp>
    </p:spTree>
    <p:extLst>
      <p:ext uri="{BB962C8B-B14F-4D97-AF65-F5344CB8AC3E}">
        <p14:creationId xmlns:p14="http://schemas.microsoft.com/office/powerpoint/2010/main" val="272543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68EE41-20C6-4359-A653-A1B542689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507" y="3116910"/>
            <a:ext cx="2562225" cy="178117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B4067B7-1F2C-47AE-BF8C-10C2806430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75" y="264841"/>
            <a:ext cx="865346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I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  <a:ea typeface="+mj-ea"/>
                <a:cs typeface="+mj-cs"/>
              </a:rPr>
              <a:t>Virtual Private Network</a:t>
            </a:r>
          </a:p>
        </p:txBody>
      </p:sp>
    </p:spTree>
    <p:extLst>
      <p:ext uri="{BB962C8B-B14F-4D97-AF65-F5344CB8AC3E}">
        <p14:creationId xmlns:p14="http://schemas.microsoft.com/office/powerpoint/2010/main" val="99134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68EE41-20C6-4359-A653-A1B542689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507" y="3116910"/>
            <a:ext cx="2562225" cy="178117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261548-8F33-46F6-A1E3-F5D8C688D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425" y="2466099"/>
            <a:ext cx="4959638" cy="3300413"/>
          </a:xfrm>
          <a:prstGeom prst="rect">
            <a:avLst/>
          </a:prstGeom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526C004-CEE9-4921-80BE-8785B8315D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75" y="264841"/>
            <a:ext cx="865346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  <a:ea typeface="+mj-ea"/>
                <a:cs typeface="+mj-cs"/>
              </a:rPr>
              <a:t>Virtual Private Network</a:t>
            </a:r>
            <a:endParaRPr lang="en-IN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9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478EA4-F706-415D-8562-7DE7E5960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900" y="1362075"/>
            <a:ext cx="7491412" cy="4994275"/>
          </a:xfrm>
          <a:prstGeom prst="rect">
            <a:avLst/>
          </a:prstGeom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332D53-A082-4198-A7BA-6B106C974344}"/>
              </a:ext>
            </a:extLst>
          </p:cNvPr>
          <p:cNvSpPr txBox="1"/>
          <p:nvPr/>
        </p:nvSpPr>
        <p:spPr>
          <a:xfrm>
            <a:off x="381000" y="25483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  <a:ea typeface="+mj-ea"/>
                <a:cs typeface="+mj-cs"/>
              </a:rPr>
              <a:t>Virtual Private Network</a:t>
            </a:r>
          </a:p>
        </p:txBody>
      </p:sp>
    </p:spTree>
    <p:extLst>
      <p:ext uri="{BB962C8B-B14F-4D97-AF65-F5344CB8AC3E}">
        <p14:creationId xmlns:p14="http://schemas.microsoft.com/office/powerpoint/2010/main" val="342224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54FCB6-9B90-4F22-B4A6-C10C7697C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866" y="1924049"/>
            <a:ext cx="7388267" cy="4155899"/>
          </a:xfrm>
          <a:prstGeom prst="rect">
            <a:avLst/>
          </a:prstGeom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F27A5E-7A4A-402D-A2A0-1FD8678C5791}"/>
              </a:ext>
            </a:extLst>
          </p:cNvPr>
          <p:cNvSpPr txBox="1"/>
          <p:nvPr/>
        </p:nvSpPr>
        <p:spPr>
          <a:xfrm>
            <a:off x="381000" y="254832"/>
            <a:ext cx="9144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I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  <a:ea typeface="+mj-ea"/>
                <a:cs typeface="+mj-cs"/>
              </a:rPr>
              <a:t>Virtual Private Network</a:t>
            </a:r>
          </a:p>
        </p:txBody>
      </p:sp>
    </p:spTree>
    <p:extLst>
      <p:ext uri="{BB962C8B-B14F-4D97-AF65-F5344CB8AC3E}">
        <p14:creationId xmlns:p14="http://schemas.microsoft.com/office/powerpoint/2010/main" val="732378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E47B5C-2BCB-4138-8FAB-25C12AC4A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688" y="1783702"/>
            <a:ext cx="2400300" cy="2307114"/>
          </a:xfrm>
          <a:prstGeom prst="rect">
            <a:avLst/>
          </a:prstGeom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199885-AA6D-4A0D-B1FC-CD111E31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  <a:ea typeface="+mj-ea"/>
                <a:cs typeface="+mj-cs"/>
              </a:rPr>
              <a:t>Virtual Private Network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6F63B-D501-402E-9AEB-C09EF5D3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400" y="1722607"/>
            <a:ext cx="4095704" cy="2368209"/>
          </a:xfrm>
          <a:prstGeom prst="rect">
            <a:avLst/>
          </a:prstGeom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E87073-3269-4C48-A951-95BBC6552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806" y="5074298"/>
            <a:ext cx="3162300" cy="1447800"/>
          </a:xfrm>
          <a:prstGeom prst="rect">
            <a:avLst/>
          </a:prstGeom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846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B17CC3-5FD7-4149-97E3-78068B468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dirty="0"/>
              <a:t>With this Address, you are able to connect with internet.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834D41-576A-4521-A6B3-D82B6EBC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Advantage</a:t>
            </a:r>
          </a:p>
        </p:txBody>
      </p:sp>
    </p:spTree>
    <p:extLst>
      <p:ext uri="{BB962C8B-B14F-4D97-AF65-F5344CB8AC3E}">
        <p14:creationId xmlns:p14="http://schemas.microsoft.com/office/powerpoint/2010/main" val="332062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ck Arc 8">
            <a:extLst>
              <a:ext uri="{FF2B5EF4-FFF2-40B4-BE49-F238E27FC236}">
                <a16:creationId xmlns:a16="http://schemas.microsoft.com/office/drawing/2014/main" id="{CB424465-C8B4-4A55-B326-896F88DB563D}"/>
              </a:ext>
            </a:extLst>
          </p:cNvPr>
          <p:cNvSpPr/>
          <p:nvPr/>
        </p:nvSpPr>
        <p:spPr>
          <a:xfrm>
            <a:off x="-2165356" y="430987"/>
            <a:ext cx="5996025" cy="5996025"/>
          </a:xfrm>
          <a:prstGeom prst="blockArc">
            <a:avLst>
              <a:gd name="adj1" fmla="val 18900000"/>
              <a:gd name="adj2" fmla="val 2700000"/>
              <a:gd name="adj3" fmla="val 36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8BD5F2-A8C9-4EE5-82D3-2F9E100A79E8}"/>
              </a:ext>
            </a:extLst>
          </p:cNvPr>
          <p:cNvSpPr/>
          <p:nvPr/>
        </p:nvSpPr>
        <p:spPr>
          <a:xfrm>
            <a:off x="3289929" y="1480594"/>
            <a:ext cx="5582146" cy="556839"/>
          </a:xfrm>
          <a:custGeom>
            <a:avLst/>
            <a:gdLst>
              <a:gd name="connsiteX0" fmla="*/ 0 w 5582146"/>
              <a:gd name="connsiteY0" fmla="*/ 0 h 556839"/>
              <a:gd name="connsiteX1" fmla="*/ 5582146 w 5582146"/>
              <a:gd name="connsiteY1" fmla="*/ 0 h 556839"/>
              <a:gd name="connsiteX2" fmla="*/ 5582146 w 5582146"/>
              <a:gd name="connsiteY2" fmla="*/ 556839 h 556839"/>
              <a:gd name="connsiteX3" fmla="*/ 0 w 5582146"/>
              <a:gd name="connsiteY3" fmla="*/ 556839 h 556839"/>
              <a:gd name="connsiteX4" fmla="*/ 0 w 5582146"/>
              <a:gd name="connsiteY4" fmla="*/ 0 h 5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2146" h="556839">
                <a:moveTo>
                  <a:pt x="0" y="0"/>
                </a:moveTo>
                <a:lnTo>
                  <a:pt x="5582146" y="0"/>
                </a:lnTo>
                <a:lnTo>
                  <a:pt x="5582146" y="556839"/>
                </a:lnTo>
                <a:lnTo>
                  <a:pt x="0" y="556839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1992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 dirty="0">
                <a:solidFill>
                  <a:schemeClr val="bg1"/>
                </a:solidFill>
                <a:latin typeface="Bahnschrift" panose="020B0502040204020203" pitchFamily="34" charset="0"/>
              </a:rPr>
              <a:t>ISP can track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15E417-5FE7-4021-A9C4-FB418E7059A8}"/>
              </a:ext>
            </a:extLst>
          </p:cNvPr>
          <p:cNvSpPr/>
          <p:nvPr/>
        </p:nvSpPr>
        <p:spPr>
          <a:xfrm>
            <a:off x="2941904" y="1410989"/>
            <a:ext cx="696049" cy="696049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3DB598D-70AC-4752-B938-897C3586D1CF}"/>
              </a:ext>
            </a:extLst>
          </p:cNvPr>
          <p:cNvSpPr/>
          <p:nvPr/>
        </p:nvSpPr>
        <p:spPr>
          <a:xfrm>
            <a:off x="3688944" y="2315587"/>
            <a:ext cx="5183131" cy="556839"/>
          </a:xfrm>
          <a:custGeom>
            <a:avLst/>
            <a:gdLst>
              <a:gd name="connsiteX0" fmla="*/ 0 w 5183131"/>
              <a:gd name="connsiteY0" fmla="*/ 0 h 556839"/>
              <a:gd name="connsiteX1" fmla="*/ 5183131 w 5183131"/>
              <a:gd name="connsiteY1" fmla="*/ 0 h 556839"/>
              <a:gd name="connsiteX2" fmla="*/ 5183131 w 5183131"/>
              <a:gd name="connsiteY2" fmla="*/ 556839 h 556839"/>
              <a:gd name="connsiteX3" fmla="*/ 0 w 5183131"/>
              <a:gd name="connsiteY3" fmla="*/ 556839 h 556839"/>
              <a:gd name="connsiteX4" fmla="*/ 0 w 5183131"/>
              <a:gd name="connsiteY4" fmla="*/ 0 h 5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3131" h="556839">
                <a:moveTo>
                  <a:pt x="0" y="0"/>
                </a:moveTo>
                <a:lnTo>
                  <a:pt x="5183131" y="0"/>
                </a:lnTo>
                <a:lnTo>
                  <a:pt x="5183131" y="556839"/>
                </a:lnTo>
                <a:lnTo>
                  <a:pt x="0" y="556839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33000"/>
            </a:srgbClr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1992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ISP knows your IP address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FBBBB0-8957-43D2-A639-ADBF192B04AB}"/>
              </a:ext>
            </a:extLst>
          </p:cNvPr>
          <p:cNvSpPr/>
          <p:nvPr/>
        </p:nvSpPr>
        <p:spPr>
          <a:xfrm>
            <a:off x="3340919" y="2245982"/>
            <a:ext cx="696049" cy="696049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4257900-63ED-4F19-9AE1-607BC44B3695}"/>
              </a:ext>
            </a:extLst>
          </p:cNvPr>
          <p:cNvSpPr/>
          <p:nvPr/>
        </p:nvSpPr>
        <p:spPr>
          <a:xfrm>
            <a:off x="3811409" y="3150579"/>
            <a:ext cx="5060666" cy="556839"/>
          </a:xfrm>
          <a:custGeom>
            <a:avLst/>
            <a:gdLst>
              <a:gd name="connsiteX0" fmla="*/ 0 w 5060666"/>
              <a:gd name="connsiteY0" fmla="*/ 0 h 556839"/>
              <a:gd name="connsiteX1" fmla="*/ 5060666 w 5060666"/>
              <a:gd name="connsiteY1" fmla="*/ 0 h 556839"/>
              <a:gd name="connsiteX2" fmla="*/ 5060666 w 5060666"/>
              <a:gd name="connsiteY2" fmla="*/ 556839 h 556839"/>
              <a:gd name="connsiteX3" fmla="*/ 0 w 5060666"/>
              <a:gd name="connsiteY3" fmla="*/ 556839 h 556839"/>
              <a:gd name="connsiteX4" fmla="*/ 0 w 5060666"/>
              <a:gd name="connsiteY4" fmla="*/ 0 h 5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0666" h="556839">
                <a:moveTo>
                  <a:pt x="0" y="0"/>
                </a:moveTo>
                <a:lnTo>
                  <a:pt x="5060666" y="0"/>
                </a:lnTo>
                <a:lnTo>
                  <a:pt x="5060666" y="556839"/>
                </a:lnTo>
                <a:lnTo>
                  <a:pt x="0" y="556839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33000"/>
            </a:srgbClr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1992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Your data would steal.</a:t>
            </a:r>
            <a:endParaRPr lang="en-IN" sz="2800" kern="1200" dirty="0">
              <a:solidFill>
                <a:schemeClr val="tx1">
                  <a:lumMod val="50000"/>
                  <a:lumOff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DD7F9C-71FD-4671-87D8-23280BA4530E}"/>
              </a:ext>
            </a:extLst>
          </p:cNvPr>
          <p:cNvSpPr/>
          <p:nvPr/>
        </p:nvSpPr>
        <p:spPr>
          <a:xfrm>
            <a:off x="3463385" y="3080974"/>
            <a:ext cx="696049" cy="696049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B6047B-946F-4050-948C-CEB9D4F69E65}"/>
              </a:ext>
            </a:extLst>
          </p:cNvPr>
          <p:cNvSpPr/>
          <p:nvPr/>
        </p:nvSpPr>
        <p:spPr>
          <a:xfrm>
            <a:off x="3688944" y="3985572"/>
            <a:ext cx="5183131" cy="556839"/>
          </a:xfrm>
          <a:custGeom>
            <a:avLst/>
            <a:gdLst>
              <a:gd name="connsiteX0" fmla="*/ 0 w 5183131"/>
              <a:gd name="connsiteY0" fmla="*/ 0 h 556839"/>
              <a:gd name="connsiteX1" fmla="*/ 5183131 w 5183131"/>
              <a:gd name="connsiteY1" fmla="*/ 0 h 556839"/>
              <a:gd name="connsiteX2" fmla="*/ 5183131 w 5183131"/>
              <a:gd name="connsiteY2" fmla="*/ 556839 h 556839"/>
              <a:gd name="connsiteX3" fmla="*/ 0 w 5183131"/>
              <a:gd name="connsiteY3" fmla="*/ 556839 h 556839"/>
              <a:gd name="connsiteX4" fmla="*/ 0 w 5183131"/>
              <a:gd name="connsiteY4" fmla="*/ 0 h 5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3131" h="556839">
                <a:moveTo>
                  <a:pt x="0" y="0"/>
                </a:moveTo>
                <a:lnTo>
                  <a:pt x="5183131" y="0"/>
                </a:lnTo>
                <a:lnTo>
                  <a:pt x="5183131" y="556839"/>
                </a:lnTo>
                <a:lnTo>
                  <a:pt x="0" y="556839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33000"/>
            </a:srgbClr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1992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Hacker hack your data.</a:t>
            </a:r>
            <a:endParaRPr lang="en-IN" sz="2800" kern="1200" dirty="0">
              <a:solidFill>
                <a:schemeClr val="tx1">
                  <a:lumMod val="50000"/>
                  <a:lumOff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88BA0A-C5A7-4A04-B959-B138CF8DA1D3}"/>
              </a:ext>
            </a:extLst>
          </p:cNvPr>
          <p:cNvSpPr/>
          <p:nvPr/>
        </p:nvSpPr>
        <p:spPr>
          <a:xfrm>
            <a:off x="3340919" y="3915967"/>
            <a:ext cx="696049" cy="696049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A1F0A16-334C-4BE3-BB22-8C957E2B025A}"/>
              </a:ext>
            </a:extLst>
          </p:cNvPr>
          <p:cNvSpPr/>
          <p:nvPr/>
        </p:nvSpPr>
        <p:spPr>
          <a:xfrm>
            <a:off x="3289929" y="4820564"/>
            <a:ext cx="5582146" cy="556839"/>
          </a:xfrm>
          <a:custGeom>
            <a:avLst/>
            <a:gdLst>
              <a:gd name="connsiteX0" fmla="*/ 0 w 5582146"/>
              <a:gd name="connsiteY0" fmla="*/ 0 h 556839"/>
              <a:gd name="connsiteX1" fmla="*/ 5582146 w 5582146"/>
              <a:gd name="connsiteY1" fmla="*/ 0 h 556839"/>
              <a:gd name="connsiteX2" fmla="*/ 5582146 w 5582146"/>
              <a:gd name="connsiteY2" fmla="*/ 556839 h 556839"/>
              <a:gd name="connsiteX3" fmla="*/ 0 w 5582146"/>
              <a:gd name="connsiteY3" fmla="*/ 556839 h 556839"/>
              <a:gd name="connsiteX4" fmla="*/ 0 w 5582146"/>
              <a:gd name="connsiteY4" fmla="*/ 0 h 5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2146" h="556839">
                <a:moveTo>
                  <a:pt x="0" y="0"/>
                </a:moveTo>
                <a:lnTo>
                  <a:pt x="5582146" y="0"/>
                </a:lnTo>
                <a:lnTo>
                  <a:pt x="5582146" y="556839"/>
                </a:lnTo>
                <a:lnTo>
                  <a:pt x="0" y="556839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33000"/>
            </a:srgbClr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1992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Data restricted to some region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98FBA2-8611-4E9C-B9FF-4781E67EE7FA}"/>
              </a:ext>
            </a:extLst>
          </p:cNvPr>
          <p:cNvSpPr/>
          <p:nvPr/>
        </p:nvSpPr>
        <p:spPr>
          <a:xfrm>
            <a:off x="2941904" y="4750959"/>
            <a:ext cx="696049" cy="696049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8E5FF-7441-4902-8522-02A11EA7F34F}"/>
              </a:ext>
            </a:extLst>
          </p:cNvPr>
          <p:cNvSpPr/>
          <p:nvPr/>
        </p:nvSpPr>
        <p:spPr>
          <a:xfrm>
            <a:off x="471846" y="2085391"/>
            <a:ext cx="2687216" cy="2687216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421EE-CBD9-4C24-B544-F80E94FFE391}"/>
              </a:ext>
            </a:extLst>
          </p:cNvPr>
          <p:cNvSpPr txBox="1"/>
          <p:nvPr/>
        </p:nvSpPr>
        <p:spPr>
          <a:xfrm>
            <a:off x="549723" y="3167389"/>
            <a:ext cx="2531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2238566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ck Arc 8">
            <a:extLst>
              <a:ext uri="{FF2B5EF4-FFF2-40B4-BE49-F238E27FC236}">
                <a16:creationId xmlns:a16="http://schemas.microsoft.com/office/drawing/2014/main" id="{CB424465-C8B4-4A55-B326-896F88DB563D}"/>
              </a:ext>
            </a:extLst>
          </p:cNvPr>
          <p:cNvSpPr/>
          <p:nvPr/>
        </p:nvSpPr>
        <p:spPr>
          <a:xfrm>
            <a:off x="-2165356" y="430987"/>
            <a:ext cx="5996025" cy="5996025"/>
          </a:xfrm>
          <a:prstGeom prst="blockArc">
            <a:avLst>
              <a:gd name="adj1" fmla="val 18900000"/>
              <a:gd name="adj2" fmla="val 2700000"/>
              <a:gd name="adj3" fmla="val 36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8BD5F2-A8C9-4EE5-82D3-2F9E100A79E8}"/>
              </a:ext>
            </a:extLst>
          </p:cNvPr>
          <p:cNvSpPr/>
          <p:nvPr/>
        </p:nvSpPr>
        <p:spPr>
          <a:xfrm>
            <a:off x="3289929" y="1480594"/>
            <a:ext cx="5582146" cy="556839"/>
          </a:xfrm>
          <a:custGeom>
            <a:avLst/>
            <a:gdLst>
              <a:gd name="connsiteX0" fmla="*/ 0 w 5582146"/>
              <a:gd name="connsiteY0" fmla="*/ 0 h 556839"/>
              <a:gd name="connsiteX1" fmla="*/ 5582146 w 5582146"/>
              <a:gd name="connsiteY1" fmla="*/ 0 h 556839"/>
              <a:gd name="connsiteX2" fmla="*/ 5582146 w 5582146"/>
              <a:gd name="connsiteY2" fmla="*/ 556839 h 556839"/>
              <a:gd name="connsiteX3" fmla="*/ 0 w 5582146"/>
              <a:gd name="connsiteY3" fmla="*/ 556839 h 556839"/>
              <a:gd name="connsiteX4" fmla="*/ 0 w 5582146"/>
              <a:gd name="connsiteY4" fmla="*/ 0 h 5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2146" h="556839">
                <a:moveTo>
                  <a:pt x="0" y="0"/>
                </a:moveTo>
                <a:lnTo>
                  <a:pt x="5582146" y="0"/>
                </a:lnTo>
                <a:lnTo>
                  <a:pt x="5582146" y="556839"/>
                </a:lnTo>
                <a:lnTo>
                  <a:pt x="0" y="556839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33000"/>
            </a:srgbClr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1992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ISP can track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15E417-5FE7-4021-A9C4-FB418E7059A8}"/>
              </a:ext>
            </a:extLst>
          </p:cNvPr>
          <p:cNvSpPr/>
          <p:nvPr/>
        </p:nvSpPr>
        <p:spPr>
          <a:xfrm>
            <a:off x="2941904" y="1410989"/>
            <a:ext cx="696049" cy="696049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3DB598D-70AC-4752-B938-897C3586D1CF}"/>
              </a:ext>
            </a:extLst>
          </p:cNvPr>
          <p:cNvSpPr/>
          <p:nvPr/>
        </p:nvSpPr>
        <p:spPr>
          <a:xfrm>
            <a:off x="3688944" y="2315587"/>
            <a:ext cx="5183131" cy="556839"/>
          </a:xfrm>
          <a:custGeom>
            <a:avLst/>
            <a:gdLst>
              <a:gd name="connsiteX0" fmla="*/ 0 w 5183131"/>
              <a:gd name="connsiteY0" fmla="*/ 0 h 556839"/>
              <a:gd name="connsiteX1" fmla="*/ 5183131 w 5183131"/>
              <a:gd name="connsiteY1" fmla="*/ 0 h 556839"/>
              <a:gd name="connsiteX2" fmla="*/ 5183131 w 5183131"/>
              <a:gd name="connsiteY2" fmla="*/ 556839 h 556839"/>
              <a:gd name="connsiteX3" fmla="*/ 0 w 5183131"/>
              <a:gd name="connsiteY3" fmla="*/ 556839 h 556839"/>
              <a:gd name="connsiteX4" fmla="*/ 0 w 5183131"/>
              <a:gd name="connsiteY4" fmla="*/ 0 h 5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3131" h="556839">
                <a:moveTo>
                  <a:pt x="0" y="0"/>
                </a:moveTo>
                <a:lnTo>
                  <a:pt x="5183131" y="0"/>
                </a:lnTo>
                <a:lnTo>
                  <a:pt x="5183131" y="556839"/>
                </a:lnTo>
                <a:lnTo>
                  <a:pt x="0" y="556839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1992" tIns="71120" rIns="71120" bIns="7112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  <a:t>ISP knows your IP address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FBBBB0-8957-43D2-A639-ADBF192B04AB}"/>
              </a:ext>
            </a:extLst>
          </p:cNvPr>
          <p:cNvSpPr/>
          <p:nvPr/>
        </p:nvSpPr>
        <p:spPr>
          <a:xfrm>
            <a:off x="3340919" y="2245982"/>
            <a:ext cx="696049" cy="696049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4257900-63ED-4F19-9AE1-607BC44B3695}"/>
              </a:ext>
            </a:extLst>
          </p:cNvPr>
          <p:cNvSpPr/>
          <p:nvPr/>
        </p:nvSpPr>
        <p:spPr>
          <a:xfrm>
            <a:off x="3811409" y="3150579"/>
            <a:ext cx="5060666" cy="556839"/>
          </a:xfrm>
          <a:custGeom>
            <a:avLst/>
            <a:gdLst>
              <a:gd name="connsiteX0" fmla="*/ 0 w 5060666"/>
              <a:gd name="connsiteY0" fmla="*/ 0 h 556839"/>
              <a:gd name="connsiteX1" fmla="*/ 5060666 w 5060666"/>
              <a:gd name="connsiteY1" fmla="*/ 0 h 556839"/>
              <a:gd name="connsiteX2" fmla="*/ 5060666 w 5060666"/>
              <a:gd name="connsiteY2" fmla="*/ 556839 h 556839"/>
              <a:gd name="connsiteX3" fmla="*/ 0 w 5060666"/>
              <a:gd name="connsiteY3" fmla="*/ 556839 h 556839"/>
              <a:gd name="connsiteX4" fmla="*/ 0 w 5060666"/>
              <a:gd name="connsiteY4" fmla="*/ 0 h 5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0666" h="556839">
                <a:moveTo>
                  <a:pt x="0" y="0"/>
                </a:moveTo>
                <a:lnTo>
                  <a:pt x="5060666" y="0"/>
                </a:lnTo>
                <a:lnTo>
                  <a:pt x="5060666" y="556839"/>
                </a:lnTo>
                <a:lnTo>
                  <a:pt x="0" y="556839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33000"/>
            </a:srgbClr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1992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Your data would steal.</a:t>
            </a:r>
            <a:endParaRPr lang="en-IN" sz="2800" kern="1200" dirty="0">
              <a:solidFill>
                <a:schemeClr val="tx1">
                  <a:lumMod val="50000"/>
                  <a:lumOff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DD7F9C-71FD-4671-87D8-23280BA4530E}"/>
              </a:ext>
            </a:extLst>
          </p:cNvPr>
          <p:cNvSpPr/>
          <p:nvPr/>
        </p:nvSpPr>
        <p:spPr>
          <a:xfrm>
            <a:off x="3463385" y="3080974"/>
            <a:ext cx="696049" cy="696049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B6047B-946F-4050-948C-CEB9D4F69E65}"/>
              </a:ext>
            </a:extLst>
          </p:cNvPr>
          <p:cNvSpPr/>
          <p:nvPr/>
        </p:nvSpPr>
        <p:spPr>
          <a:xfrm>
            <a:off x="3688944" y="3985572"/>
            <a:ext cx="5183131" cy="556839"/>
          </a:xfrm>
          <a:custGeom>
            <a:avLst/>
            <a:gdLst>
              <a:gd name="connsiteX0" fmla="*/ 0 w 5183131"/>
              <a:gd name="connsiteY0" fmla="*/ 0 h 556839"/>
              <a:gd name="connsiteX1" fmla="*/ 5183131 w 5183131"/>
              <a:gd name="connsiteY1" fmla="*/ 0 h 556839"/>
              <a:gd name="connsiteX2" fmla="*/ 5183131 w 5183131"/>
              <a:gd name="connsiteY2" fmla="*/ 556839 h 556839"/>
              <a:gd name="connsiteX3" fmla="*/ 0 w 5183131"/>
              <a:gd name="connsiteY3" fmla="*/ 556839 h 556839"/>
              <a:gd name="connsiteX4" fmla="*/ 0 w 5183131"/>
              <a:gd name="connsiteY4" fmla="*/ 0 h 5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3131" h="556839">
                <a:moveTo>
                  <a:pt x="0" y="0"/>
                </a:moveTo>
                <a:lnTo>
                  <a:pt x="5183131" y="0"/>
                </a:lnTo>
                <a:lnTo>
                  <a:pt x="5183131" y="556839"/>
                </a:lnTo>
                <a:lnTo>
                  <a:pt x="0" y="556839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33000"/>
            </a:srgbClr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1992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Hacker hack your data.</a:t>
            </a:r>
            <a:endParaRPr lang="en-IN" sz="2800" kern="1200" dirty="0">
              <a:solidFill>
                <a:schemeClr val="tx1">
                  <a:lumMod val="50000"/>
                  <a:lumOff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88BA0A-C5A7-4A04-B959-B138CF8DA1D3}"/>
              </a:ext>
            </a:extLst>
          </p:cNvPr>
          <p:cNvSpPr/>
          <p:nvPr/>
        </p:nvSpPr>
        <p:spPr>
          <a:xfrm>
            <a:off x="3340919" y="3915967"/>
            <a:ext cx="696049" cy="696049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A1F0A16-334C-4BE3-BB22-8C957E2B025A}"/>
              </a:ext>
            </a:extLst>
          </p:cNvPr>
          <p:cNvSpPr/>
          <p:nvPr/>
        </p:nvSpPr>
        <p:spPr>
          <a:xfrm>
            <a:off x="3289929" y="4820564"/>
            <a:ext cx="5582146" cy="556839"/>
          </a:xfrm>
          <a:custGeom>
            <a:avLst/>
            <a:gdLst>
              <a:gd name="connsiteX0" fmla="*/ 0 w 5582146"/>
              <a:gd name="connsiteY0" fmla="*/ 0 h 556839"/>
              <a:gd name="connsiteX1" fmla="*/ 5582146 w 5582146"/>
              <a:gd name="connsiteY1" fmla="*/ 0 h 556839"/>
              <a:gd name="connsiteX2" fmla="*/ 5582146 w 5582146"/>
              <a:gd name="connsiteY2" fmla="*/ 556839 h 556839"/>
              <a:gd name="connsiteX3" fmla="*/ 0 w 5582146"/>
              <a:gd name="connsiteY3" fmla="*/ 556839 h 556839"/>
              <a:gd name="connsiteX4" fmla="*/ 0 w 5582146"/>
              <a:gd name="connsiteY4" fmla="*/ 0 h 5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2146" h="556839">
                <a:moveTo>
                  <a:pt x="0" y="0"/>
                </a:moveTo>
                <a:lnTo>
                  <a:pt x="5582146" y="0"/>
                </a:lnTo>
                <a:lnTo>
                  <a:pt x="5582146" y="556839"/>
                </a:lnTo>
                <a:lnTo>
                  <a:pt x="0" y="556839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33000"/>
            </a:srgbClr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1992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Data restricted to some region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98FBA2-8611-4E9C-B9FF-4781E67EE7FA}"/>
              </a:ext>
            </a:extLst>
          </p:cNvPr>
          <p:cNvSpPr/>
          <p:nvPr/>
        </p:nvSpPr>
        <p:spPr>
          <a:xfrm>
            <a:off x="2941904" y="4750959"/>
            <a:ext cx="696049" cy="696049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8E5FF-7441-4902-8522-02A11EA7F34F}"/>
              </a:ext>
            </a:extLst>
          </p:cNvPr>
          <p:cNvSpPr/>
          <p:nvPr/>
        </p:nvSpPr>
        <p:spPr>
          <a:xfrm>
            <a:off x="471846" y="2085391"/>
            <a:ext cx="2687216" cy="2687216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421EE-CBD9-4C24-B544-F80E94FFE391}"/>
              </a:ext>
            </a:extLst>
          </p:cNvPr>
          <p:cNvSpPr txBox="1"/>
          <p:nvPr/>
        </p:nvSpPr>
        <p:spPr>
          <a:xfrm>
            <a:off x="549723" y="3167389"/>
            <a:ext cx="2531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3481088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ck Arc 8">
            <a:extLst>
              <a:ext uri="{FF2B5EF4-FFF2-40B4-BE49-F238E27FC236}">
                <a16:creationId xmlns:a16="http://schemas.microsoft.com/office/drawing/2014/main" id="{CB424465-C8B4-4A55-B326-896F88DB563D}"/>
              </a:ext>
            </a:extLst>
          </p:cNvPr>
          <p:cNvSpPr/>
          <p:nvPr/>
        </p:nvSpPr>
        <p:spPr>
          <a:xfrm>
            <a:off x="-2165356" y="430987"/>
            <a:ext cx="5996025" cy="5996025"/>
          </a:xfrm>
          <a:prstGeom prst="blockArc">
            <a:avLst>
              <a:gd name="adj1" fmla="val 18900000"/>
              <a:gd name="adj2" fmla="val 2700000"/>
              <a:gd name="adj3" fmla="val 36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8BD5F2-A8C9-4EE5-82D3-2F9E100A79E8}"/>
              </a:ext>
            </a:extLst>
          </p:cNvPr>
          <p:cNvSpPr/>
          <p:nvPr/>
        </p:nvSpPr>
        <p:spPr>
          <a:xfrm>
            <a:off x="3289929" y="1480594"/>
            <a:ext cx="5582146" cy="556839"/>
          </a:xfrm>
          <a:custGeom>
            <a:avLst/>
            <a:gdLst>
              <a:gd name="connsiteX0" fmla="*/ 0 w 5582146"/>
              <a:gd name="connsiteY0" fmla="*/ 0 h 556839"/>
              <a:gd name="connsiteX1" fmla="*/ 5582146 w 5582146"/>
              <a:gd name="connsiteY1" fmla="*/ 0 h 556839"/>
              <a:gd name="connsiteX2" fmla="*/ 5582146 w 5582146"/>
              <a:gd name="connsiteY2" fmla="*/ 556839 h 556839"/>
              <a:gd name="connsiteX3" fmla="*/ 0 w 5582146"/>
              <a:gd name="connsiteY3" fmla="*/ 556839 h 556839"/>
              <a:gd name="connsiteX4" fmla="*/ 0 w 5582146"/>
              <a:gd name="connsiteY4" fmla="*/ 0 h 5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2146" h="556839">
                <a:moveTo>
                  <a:pt x="0" y="0"/>
                </a:moveTo>
                <a:lnTo>
                  <a:pt x="5582146" y="0"/>
                </a:lnTo>
                <a:lnTo>
                  <a:pt x="5582146" y="556839"/>
                </a:lnTo>
                <a:lnTo>
                  <a:pt x="0" y="556839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33000"/>
            </a:srgbClr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1992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ISP can track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15E417-5FE7-4021-A9C4-FB418E7059A8}"/>
              </a:ext>
            </a:extLst>
          </p:cNvPr>
          <p:cNvSpPr/>
          <p:nvPr/>
        </p:nvSpPr>
        <p:spPr>
          <a:xfrm>
            <a:off x="2941904" y="1410989"/>
            <a:ext cx="696049" cy="696049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3DB598D-70AC-4752-B938-897C3586D1CF}"/>
              </a:ext>
            </a:extLst>
          </p:cNvPr>
          <p:cNvSpPr/>
          <p:nvPr/>
        </p:nvSpPr>
        <p:spPr>
          <a:xfrm>
            <a:off x="3688944" y="2315587"/>
            <a:ext cx="5183131" cy="556839"/>
          </a:xfrm>
          <a:custGeom>
            <a:avLst/>
            <a:gdLst>
              <a:gd name="connsiteX0" fmla="*/ 0 w 5183131"/>
              <a:gd name="connsiteY0" fmla="*/ 0 h 556839"/>
              <a:gd name="connsiteX1" fmla="*/ 5183131 w 5183131"/>
              <a:gd name="connsiteY1" fmla="*/ 0 h 556839"/>
              <a:gd name="connsiteX2" fmla="*/ 5183131 w 5183131"/>
              <a:gd name="connsiteY2" fmla="*/ 556839 h 556839"/>
              <a:gd name="connsiteX3" fmla="*/ 0 w 5183131"/>
              <a:gd name="connsiteY3" fmla="*/ 556839 h 556839"/>
              <a:gd name="connsiteX4" fmla="*/ 0 w 5183131"/>
              <a:gd name="connsiteY4" fmla="*/ 0 h 5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3131" h="556839">
                <a:moveTo>
                  <a:pt x="0" y="0"/>
                </a:moveTo>
                <a:lnTo>
                  <a:pt x="5183131" y="0"/>
                </a:lnTo>
                <a:lnTo>
                  <a:pt x="5183131" y="556839"/>
                </a:lnTo>
                <a:lnTo>
                  <a:pt x="0" y="556839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33000"/>
            </a:srgbClr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1992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ISP knows your IP address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FBBBB0-8957-43D2-A639-ADBF192B04AB}"/>
              </a:ext>
            </a:extLst>
          </p:cNvPr>
          <p:cNvSpPr/>
          <p:nvPr/>
        </p:nvSpPr>
        <p:spPr>
          <a:xfrm>
            <a:off x="3340919" y="2245982"/>
            <a:ext cx="696049" cy="696049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4257900-63ED-4F19-9AE1-607BC44B3695}"/>
              </a:ext>
            </a:extLst>
          </p:cNvPr>
          <p:cNvSpPr/>
          <p:nvPr/>
        </p:nvSpPr>
        <p:spPr>
          <a:xfrm>
            <a:off x="3811409" y="3150579"/>
            <a:ext cx="5060666" cy="556839"/>
          </a:xfrm>
          <a:custGeom>
            <a:avLst/>
            <a:gdLst>
              <a:gd name="connsiteX0" fmla="*/ 0 w 5060666"/>
              <a:gd name="connsiteY0" fmla="*/ 0 h 556839"/>
              <a:gd name="connsiteX1" fmla="*/ 5060666 w 5060666"/>
              <a:gd name="connsiteY1" fmla="*/ 0 h 556839"/>
              <a:gd name="connsiteX2" fmla="*/ 5060666 w 5060666"/>
              <a:gd name="connsiteY2" fmla="*/ 556839 h 556839"/>
              <a:gd name="connsiteX3" fmla="*/ 0 w 5060666"/>
              <a:gd name="connsiteY3" fmla="*/ 556839 h 556839"/>
              <a:gd name="connsiteX4" fmla="*/ 0 w 5060666"/>
              <a:gd name="connsiteY4" fmla="*/ 0 h 5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0666" h="556839">
                <a:moveTo>
                  <a:pt x="0" y="0"/>
                </a:moveTo>
                <a:lnTo>
                  <a:pt x="5060666" y="0"/>
                </a:lnTo>
                <a:lnTo>
                  <a:pt x="5060666" y="556839"/>
                </a:lnTo>
                <a:lnTo>
                  <a:pt x="0" y="556839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1992" tIns="71120" rIns="71120" bIns="7112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  <a:t>Your data would steal.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DD7F9C-71FD-4671-87D8-23280BA4530E}"/>
              </a:ext>
            </a:extLst>
          </p:cNvPr>
          <p:cNvSpPr/>
          <p:nvPr/>
        </p:nvSpPr>
        <p:spPr>
          <a:xfrm>
            <a:off x="3463385" y="3080974"/>
            <a:ext cx="696049" cy="696049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B6047B-946F-4050-948C-CEB9D4F69E65}"/>
              </a:ext>
            </a:extLst>
          </p:cNvPr>
          <p:cNvSpPr/>
          <p:nvPr/>
        </p:nvSpPr>
        <p:spPr>
          <a:xfrm>
            <a:off x="3688944" y="3985572"/>
            <a:ext cx="5183131" cy="556839"/>
          </a:xfrm>
          <a:custGeom>
            <a:avLst/>
            <a:gdLst>
              <a:gd name="connsiteX0" fmla="*/ 0 w 5183131"/>
              <a:gd name="connsiteY0" fmla="*/ 0 h 556839"/>
              <a:gd name="connsiteX1" fmla="*/ 5183131 w 5183131"/>
              <a:gd name="connsiteY1" fmla="*/ 0 h 556839"/>
              <a:gd name="connsiteX2" fmla="*/ 5183131 w 5183131"/>
              <a:gd name="connsiteY2" fmla="*/ 556839 h 556839"/>
              <a:gd name="connsiteX3" fmla="*/ 0 w 5183131"/>
              <a:gd name="connsiteY3" fmla="*/ 556839 h 556839"/>
              <a:gd name="connsiteX4" fmla="*/ 0 w 5183131"/>
              <a:gd name="connsiteY4" fmla="*/ 0 h 5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3131" h="556839">
                <a:moveTo>
                  <a:pt x="0" y="0"/>
                </a:moveTo>
                <a:lnTo>
                  <a:pt x="5183131" y="0"/>
                </a:lnTo>
                <a:lnTo>
                  <a:pt x="5183131" y="556839"/>
                </a:lnTo>
                <a:lnTo>
                  <a:pt x="0" y="556839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33000"/>
            </a:srgbClr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1992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Hacker hack your data.</a:t>
            </a:r>
            <a:endParaRPr lang="en-IN" sz="2800" kern="1200" dirty="0">
              <a:solidFill>
                <a:schemeClr val="tx1">
                  <a:lumMod val="50000"/>
                  <a:lumOff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88BA0A-C5A7-4A04-B959-B138CF8DA1D3}"/>
              </a:ext>
            </a:extLst>
          </p:cNvPr>
          <p:cNvSpPr/>
          <p:nvPr/>
        </p:nvSpPr>
        <p:spPr>
          <a:xfrm>
            <a:off x="3340919" y="3915967"/>
            <a:ext cx="696049" cy="696049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A1F0A16-334C-4BE3-BB22-8C957E2B025A}"/>
              </a:ext>
            </a:extLst>
          </p:cNvPr>
          <p:cNvSpPr/>
          <p:nvPr/>
        </p:nvSpPr>
        <p:spPr>
          <a:xfrm>
            <a:off x="3289929" y="4820564"/>
            <a:ext cx="5582146" cy="556839"/>
          </a:xfrm>
          <a:custGeom>
            <a:avLst/>
            <a:gdLst>
              <a:gd name="connsiteX0" fmla="*/ 0 w 5582146"/>
              <a:gd name="connsiteY0" fmla="*/ 0 h 556839"/>
              <a:gd name="connsiteX1" fmla="*/ 5582146 w 5582146"/>
              <a:gd name="connsiteY1" fmla="*/ 0 h 556839"/>
              <a:gd name="connsiteX2" fmla="*/ 5582146 w 5582146"/>
              <a:gd name="connsiteY2" fmla="*/ 556839 h 556839"/>
              <a:gd name="connsiteX3" fmla="*/ 0 w 5582146"/>
              <a:gd name="connsiteY3" fmla="*/ 556839 h 556839"/>
              <a:gd name="connsiteX4" fmla="*/ 0 w 5582146"/>
              <a:gd name="connsiteY4" fmla="*/ 0 h 5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2146" h="556839">
                <a:moveTo>
                  <a:pt x="0" y="0"/>
                </a:moveTo>
                <a:lnTo>
                  <a:pt x="5582146" y="0"/>
                </a:lnTo>
                <a:lnTo>
                  <a:pt x="5582146" y="556839"/>
                </a:lnTo>
                <a:lnTo>
                  <a:pt x="0" y="556839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33000"/>
            </a:srgbClr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1992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Data restricted to some region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98FBA2-8611-4E9C-B9FF-4781E67EE7FA}"/>
              </a:ext>
            </a:extLst>
          </p:cNvPr>
          <p:cNvSpPr/>
          <p:nvPr/>
        </p:nvSpPr>
        <p:spPr>
          <a:xfrm>
            <a:off x="2941904" y="4750959"/>
            <a:ext cx="696049" cy="696049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8E5FF-7441-4902-8522-02A11EA7F34F}"/>
              </a:ext>
            </a:extLst>
          </p:cNvPr>
          <p:cNvSpPr/>
          <p:nvPr/>
        </p:nvSpPr>
        <p:spPr>
          <a:xfrm>
            <a:off x="471846" y="2085391"/>
            <a:ext cx="2687216" cy="2687216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421EE-CBD9-4C24-B544-F80E94FFE391}"/>
              </a:ext>
            </a:extLst>
          </p:cNvPr>
          <p:cNvSpPr txBox="1"/>
          <p:nvPr/>
        </p:nvSpPr>
        <p:spPr>
          <a:xfrm>
            <a:off x="549723" y="3167389"/>
            <a:ext cx="2531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184267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DF9D0-E301-4B88-81F8-B3B02C54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this lecture you will be able to</a:t>
            </a:r>
          </a:p>
          <a:p>
            <a:pPr lvl="1"/>
            <a:r>
              <a:rPr lang="en-US" sz="2600" dirty="0"/>
              <a:t>understand VPN</a:t>
            </a:r>
          </a:p>
          <a:p>
            <a:pPr lvl="1"/>
            <a:r>
              <a:rPr lang="en-US" sz="2600" dirty="0"/>
              <a:t>VPN Privacy</a:t>
            </a:r>
          </a:p>
          <a:p>
            <a:pPr lvl="1"/>
            <a:r>
              <a:rPr lang="en-US" sz="2600" dirty="0"/>
              <a:t>difference between Paid VPN and Free VPN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5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ck Arc 8">
            <a:extLst>
              <a:ext uri="{FF2B5EF4-FFF2-40B4-BE49-F238E27FC236}">
                <a16:creationId xmlns:a16="http://schemas.microsoft.com/office/drawing/2014/main" id="{CB424465-C8B4-4A55-B326-896F88DB563D}"/>
              </a:ext>
            </a:extLst>
          </p:cNvPr>
          <p:cNvSpPr/>
          <p:nvPr/>
        </p:nvSpPr>
        <p:spPr>
          <a:xfrm>
            <a:off x="-2165356" y="430987"/>
            <a:ext cx="5996025" cy="5996025"/>
          </a:xfrm>
          <a:prstGeom prst="blockArc">
            <a:avLst>
              <a:gd name="adj1" fmla="val 18900000"/>
              <a:gd name="adj2" fmla="val 2700000"/>
              <a:gd name="adj3" fmla="val 36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8BD5F2-A8C9-4EE5-82D3-2F9E100A79E8}"/>
              </a:ext>
            </a:extLst>
          </p:cNvPr>
          <p:cNvSpPr/>
          <p:nvPr/>
        </p:nvSpPr>
        <p:spPr>
          <a:xfrm>
            <a:off x="3289929" y="1480594"/>
            <a:ext cx="5582146" cy="556839"/>
          </a:xfrm>
          <a:custGeom>
            <a:avLst/>
            <a:gdLst>
              <a:gd name="connsiteX0" fmla="*/ 0 w 5582146"/>
              <a:gd name="connsiteY0" fmla="*/ 0 h 556839"/>
              <a:gd name="connsiteX1" fmla="*/ 5582146 w 5582146"/>
              <a:gd name="connsiteY1" fmla="*/ 0 h 556839"/>
              <a:gd name="connsiteX2" fmla="*/ 5582146 w 5582146"/>
              <a:gd name="connsiteY2" fmla="*/ 556839 h 556839"/>
              <a:gd name="connsiteX3" fmla="*/ 0 w 5582146"/>
              <a:gd name="connsiteY3" fmla="*/ 556839 h 556839"/>
              <a:gd name="connsiteX4" fmla="*/ 0 w 5582146"/>
              <a:gd name="connsiteY4" fmla="*/ 0 h 5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2146" h="556839">
                <a:moveTo>
                  <a:pt x="0" y="0"/>
                </a:moveTo>
                <a:lnTo>
                  <a:pt x="5582146" y="0"/>
                </a:lnTo>
                <a:lnTo>
                  <a:pt x="5582146" y="556839"/>
                </a:lnTo>
                <a:lnTo>
                  <a:pt x="0" y="556839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33000"/>
            </a:srgbClr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1992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ISP can track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15E417-5FE7-4021-A9C4-FB418E7059A8}"/>
              </a:ext>
            </a:extLst>
          </p:cNvPr>
          <p:cNvSpPr/>
          <p:nvPr/>
        </p:nvSpPr>
        <p:spPr>
          <a:xfrm>
            <a:off x="2941904" y="1410989"/>
            <a:ext cx="696049" cy="696049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3DB598D-70AC-4752-B938-897C3586D1CF}"/>
              </a:ext>
            </a:extLst>
          </p:cNvPr>
          <p:cNvSpPr/>
          <p:nvPr/>
        </p:nvSpPr>
        <p:spPr>
          <a:xfrm>
            <a:off x="3688944" y="2315587"/>
            <a:ext cx="5183131" cy="556839"/>
          </a:xfrm>
          <a:custGeom>
            <a:avLst/>
            <a:gdLst>
              <a:gd name="connsiteX0" fmla="*/ 0 w 5183131"/>
              <a:gd name="connsiteY0" fmla="*/ 0 h 556839"/>
              <a:gd name="connsiteX1" fmla="*/ 5183131 w 5183131"/>
              <a:gd name="connsiteY1" fmla="*/ 0 h 556839"/>
              <a:gd name="connsiteX2" fmla="*/ 5183131 w 5183131"/>
              <a:gd name="connsiteY2" fmla="*/ 556839 h 556839"/>
              <a:gd name="connsiteX3" fmla="*/ 0 w 5183131"/>
              <a:gd name="connsiteY3" fmla="*/ 556839 h 556839"/>
              <a:gd name="connsiteX4" fmla="*/ 0 w 5183131"/>
              <a:gd name="connsiteY4" fmla="*/ 0 h 5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3131" h="556839">
                <a:moveTo>
                  <a:pt x="0" y="0"/>
                </a:moveTo>
                <a:lnTo>
                  <a:pt x="5183131" y="0"/>
                </a:lnTo>
                <a:lnTo>
                  <a:pt x="5183131" y="556839"/>
                </a:lnTo>
                <a:lnTo>
                  <a:pt x="0" y="556839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33000"/>
            </a:srgbClr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1992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ISP knows your IP address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FBBBB0-8957-43D2-A639-ADBF192B04AB}"/>
              </a:ext>
            </a:extLst>
          </p:cNvPr>
          <p:cNvSpPr/>
          <p:nvPr/>
        </p:nvSpPr>
        <p:spPr>
          <a:xfrm>
            <a:off x="3340919" y="2245982"/>
            <a:ext cx="696049" cy="696049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4257900-63ED-4F19-9AE1-607BC44B3695}"/>
              </a:ext>
            </a:extLst>
          </p:cNvPr>
          <p:cNvSpPr/>
          <p:nvPr/>
        </p:nvSpPr>
        <p:spPr>
          <a:xfrm>
            <a:off x="3811409" y="3150579"/>
            <a:ext cx="5060666" cy="556839"/>
          </a:xfrm>
          <a:custGeom>
            <a:avLst/>
            <a:gdLst>
              <a:gd name="connsiteX0" fmla="*/ 0 w 5060666"/>
              <a:gd name="connsiteY0" fmla="*/ 0 h 556839"/>
              <a:gd name="connsiteX1" fmla="*/ 5060666 w 5060666"/>
              <a:gd name="connsiteY1" fmla="*/ 0 h 556839"/>
              <a:gd name="connsiteX2" fmla="*/ 5060666 w 5060666"/>
              <a:gd name="connsiteY2" fmla="*/ 556839 h 556839"/>
              <a:gd name="connsiteX3" fmla="*/ 0 w 5060666"/>
              <a:gd name="connsiteY3" fmla="*/ 556839 h 556839"/>
              <a:gd name="connsiteX4" fmla="*/ 0 w 5060666"/>
              <a:gd name="connsiteY4" fmla="*/ 0 h 5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0666" h="556839">
                <a:moveTo>
                  <a:pt x="0" y="0"/>
                </a:moveTo>
                <a:lnTo>
                  <a:pt x="5060666" y="0"/>
                </a:lnTo>
                <a:lnTo>
                  <a:pt x="5060666" y="556839"/>
                </a:lnTo>
                <a:lnTo>
                  <a:pt x="0" y="556839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33000"/>
            </a:srgbClr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1992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Your data would steal.</a:t>
            </a:r>
            <a:endParaRPr lang="en-IN" sz="2800" kern="1200" dirty="0">
              <a:solidFill>
                <a:schemeClr val="tx1">
                  <a:lumMod val="50000"/>
                  <a:lumOff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DD7F9C-71FD-4671-87D8-23280BA4530E}"/>
              </a:ext>
            </a:extLst>
          </p:cNvPr>
          <p:cNvSpPr/>
          <p:nvPr/>
        </p:nvSpPr>
        <p:spPr>
          <a:xfrm>
            <a:off x="3463385" y="3080974"/>
            <a:ext cx="696049" cy="696049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B6047B-946F-4050-948C-CEB9D4F69E65}"/>
              </a:ext>
            </a:extLst>
          </p:cNvPr>
          <p:cNvSpPr/>
          <p:nvPr/>
        </p:nvSpPr>
        <p:spPr>
          <a:xfrm>
            <a:off x="3688944" y="3985572"/>
            <a:ext cx="5183131" cy="556839"/>
          </a:xfrm>
          <a:custGeom>
            <a:avLst/>
            <a:gdLst>
              <a:gd name="connsiteX0" fmla="*/ 0 w 5183131"/>
              <a:gd name="connsiteY0" fmla="*/ 0 h 556839"/>
              <a:gd name="connsiteX1" fmla="*/ 5183131 w 5183131"/>
              <a:gd name="connsiteY1" fmla="*/ 0 h 556839"/>
              <a:gd name="connsiteX2" fmla="*/ 5183131 w 5183131"/>
              <a:gd name="connsiteY2" fmla="*/ 556839 h 556839"/>
              <a:gd name="connsiteX3" fmla="*/ 0 w 5183131"/>
              <a:gd name="connsiteY3" fmla="*/ 556839 h 556839"/>
              <a:gd name="connsiteX4" fmla="*/ 0 w 5183131"/>
              <a:gd name="connsiteY4" fmla="*/ 0 h 5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3131" h="556839">
                <a:moveTo>
                  <a:pt x="0" y="0"/>
                </a:moveTo>
                <a:lnTo>
                  <a:pt x="5183131" y="0"/>
                </a:lnTo>
                <a:lnTo>
                  <a:pt x="5183131" y="556839"/>
                </a:lnTo>
                <a:lnTo>
                  <a:pt x="0" y="556839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1992" tIns="71120" rIns="71120" bIns="7112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  <a:t>Hacker hack your data.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88BA0A-C5A7-4A04-B959-B138CF8DA1D3}"/>
              </a:ext>
            </a:extLst>
          </p:cNvPr>
          <p:cNvSpPr/>
          <p:nvPr/>
        </p:nvSpPr>
        <p:spPr>
          <a:xfrm>
            <a:off x="3340919" y="3915967"/>
            <a:ext cx="696049" cy="696049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A1F0A16-334C-4BE3-BB22-8C957E2B025A}"/>
              </a:ext>
            </a:extLst>
          </p:cNvPr>
          <p:cNvSpPr/>
          <p:nvPr/>
        </p:nvSpPr>
        <p:spPr>
          <a:xfrm>
            <a:off x="3289929" y="4820564"/>
            <a:ext cx="5582146" cy="556839"/>
          </a:xfrm>
          <a:custGeom>
            <a:avLst/>
            <a:gdLst>
              <a:gd name="connsiteX0" fmla="*/ 0 w 5582146"/>
              <a:gd name="connsiteY0" fmla="*/ 0 h 556839"/>
              <a:gd name="connsiteX1" fmla="*/ 5582146 w 5582146"/>
              <a:gd name="connsiteY1" fmla="*/ 0 h 556839"/>
              <a:gd name="connsiteX2" fmla="*/ 5582146 w 5582146"/>
              <a:gd name="connsiteY2" fmla="*/ 556839 h 556839"/>
              <a:gd name="connsiteX3" fmla="*/ 0 w 5582146"/>
              <a:gd name="connsiteY3" fmla="*/ 556839 h 556839"/>
              <a:gd name="connsiteX4" fmla="*/ 0 w 5582146"/>
              <a:gd name="connsiteY4" fmla="*/ 0 h 5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2146" h="556839">
                <a:moveTo>
                  <a:pt x="0" y="0"/>
                </a:moveTo>
                <a:lnTo>
                  <a:pt x="5582146" y="0"/>
                </a:lnTo>
                <a:lnTo>
                  <a:pt x="5582146" y="556839"/>
                </a:lnTo>
                <a:lnTo>
                  <a:pt x="0" y="556839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33000"/>
            </a:srgbClr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1992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Data restricted to some region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98FBA2-8611-4E9C-B9FF-4781E67EE7FA}"/>
              </a:ext>
            </a:extLst>
          </p:cNvPr>
          <p:cNvSpPr/>
          <p:nvPr/>
        </p:nvSpPr>
        <p:spPr>
          <a:xfrm>
            <a:off x="2941904" y="4750959"/>
            <a:ext cx="696049" cy="696049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8E5FF-7441-4902-8522-02A11EA7F34F}"/>
              </a:ext>
            </a:extLst>
          </p:cNvPr>
          <p:cNvSpPr/>
          <p:nvPr/>
        </p:nvSpPr>
        <p:spPr>
          <a:xfrm>
            <a:off x="471846" y="2085391"/>
            <a:ext cx="2687216" cy="2687216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421EE-CBD9-4C24-B544-F80E94FFE391}"/>
              </a:ext>
            </a:extLst>
          </p:cNvPr>
          <p:cNvSpPr txBox="1"/>
          <p:nvPr/>
        </p:nvSpPr>
        <p:spPr>
          <a:xfrm>
            <a:off x="549723" y="3167389"/>
            <a:ext cx="2531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56044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ck Arc 8">
            <a:extLst>
              <a:ext uri="{FF2B5EF4-FFF2-40B4-BE49-F238E27FC236}">
                <a16:creationId xmlns:a16="http://schemas.microsoft.com/office/drawing/2014/main" id="{CB424465-C8B4-4A55-B326-896F88DB563D}"/>
              </a:ext>
            </a:extLst>
          </p:cNvPr>
          <p:cNvSpPr/>
          <p:nvPr/>
        </p:nvSpPr>
        <p:spPr>
          <a:xfrm>
            <a:off x="-2165356" y="430987"/>
            <a:ext cx="5996025" cy="5996025"/>
          </a:xfrm>
          <a:prstGeom prst="blockArc">
            <a:avLst>
              <a:gd name="adj1" fmla="val 18900000"/>
              <a:gd name="adj2" fmla="val 2700000"/>
              <a:gd name="adj3" fmla="val 36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8BD5F2-A8C9-4EE5-82D3-2F9E100A79E8}"/>
              </a:ext>
            </a:extLst>
          </p:cNvPr>
          <p:cNvSpPr/>
          <p:nvPr/>
        </p:nvSpPr>
        <p:spPr>
          <a:xfrm>
            <a:off x="3289929" y="1480594"/>
            <a:ext cx="5582146" cy="556839"/>
          </a:xfrm>
          <a:custGeom>
            <a:avLst/>
            <a:gdLst>
              <a:gd name="connsiteX0" fmla="*/ 0 w 5582146"/>
              <a:gd name="connsiteY0" fmla="*/ 0 h 556839"/>
              <a:gd name="connsiteX1" fmla="*/ 5582146 w 5582146"/>
              <a:gd name="connsiteY1" fmla="*/ 0 h 556839"/>
              <a:gd name="connsiteX2" fmla="*/ 5582146 w 5582146"/>
              <a:gd name="connsiteY2" fmla="*/ 556839 h 556839"/>
              <a:gd name="connsiteX3" fmla="*/ 0 w 5582146"/>
              <a:gd name="connsiteY3" fmla="*/ 556839 h 556839"/>
              <a:gd name="connsiteX4" fmla="*/ 0 w 5582146"/>
              <a:gd name="connsiteY4" fmla="*/ 0 h 5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2146" h="556839">
                <a:moveTo>
                  <a:pt x="0" y="0"/>
                </a:moveTo>
                <a:lnTo>
                  <a:pt x="5582146" y="0"/>
                </a:lnTo>
                <a:lnTo>
                  <a:pt x="5582146" y="556839"/>
                </a:lnTo>
                <a:lnTo>
                  <a:pt x="0" y="556839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33000"/>
            </a:srgbClr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1992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ISP can track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15E417-5FE7-4021-A9C4-FB418E7059A8}"/>
              </a:ext>
            </a:extLst>
          </p:cNvPr>
          <p:cNvSpPr/>
          <p:nvPr/>
        </p:nvSpPr>
        <p:spPr>
          <a:xfrm>
            <a:off x="2941904" y="1410989"/>
            <a:ext cx="696049" cy="696049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3DB598D-70AC-4752-B938-897C3586D1CF}"/>
              </a:ext>
            </a:extLst>
          </p:cNvPr>
          <p:cNvSpPr/>
          <p:nvPr/>
        </p:nvSpPr>
        <p:spPr>
          <a:xfrm>
            <a:off x="3688944" y="2315587"/>
            <a:ext cx="5183131" cy="556839"/>
          </a:xfrm>
          <a:custGeom>
            <a:avLst/>
            <a:gdLst>
              <a:gd name="connsiteX0" fmla="*/ 0 w 5183131"/>
              <a:gd name="connsiteY0" fmla="*/ 0 h 556839"/>
              <a:gd name="connsiteX1" fmla="*/ 5183131 w 5183131"/>
              <a:gd name="connsiteY1" fmla="*/ 0 h 556839"/>
              <a:gd name="connsiteX2" fmla="*/ 5183131 w 5183131"/>
              <a:gd name="connsiteY2" fmla="*/ 556839 h 556839"/>
              <a:gd name="connsiteX3" fmla="*/ 0 w 5183131"/>
              <a:gd name="connsiteY3" fmla="*/ 556839 h 556839"/>
              <a:gd name="connsiteX4" fmla="*/ 0 w 5183131"/>
              <a:gd name="connsiteY4" fmla="*/ 0 h 5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3131" h="556839">
                <a:moveTo>
                  <a:pt x="0" y="0"/>
                </a:moveTo>
                <a:lnTo>
                  <a:pt x="5183131" y="0"/>
                </a:lnTo>
                <a:lnTo>
                  <a:pt x="5183131" y="556839"/>
                </a:lnTo>
                <a:lnTo>
                  <a:pt x="0" y="556839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33000"/>
            </a:srgbClr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1992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ISP knows your IP address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FBBBB0-8957-43D2-A639-ADBF192B04AB}"/>
              </a:ext>
            </a:extLst>
          </p:cNvPr>
          <p:cNvSpPr/>
          <p:nvPr/>
        </p:nvSpPr>
        <p:spPr>
          <a:xfrm>
            <a:off x="3340919" y="2245982"/>
            <a:ext cx="696049" cy="696049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4257900-63ED-4F19-9AE1-607BC44B3695}"/>
              </a:ext>
            </a:extLst>
          </p:cNvPr>
          <p:cNvSpPr/>
          <p:nvPr/>
        </p:nvSpPr>
        <p:spPr>
          <a:xfrm>
            <a:off x="3811409" y="3150579"/>
            <a:ext cx="5060666" cy="556839"/>
          </a:xfrm>
          <a:custGeom>
            <a:avLst/>
            <a:gdLst>
              <a:gd name="connsiteX0" fmla="*/ 0 w 5060666"/>
              <a:gd name="connsiteY0" fmla="*/ 0 h 556839"/>
              <a:gd name="connsiteX1" fmla="*/ 5060666 w 5060666"/>
              <a:gd name="connsiteY1" fmla="*/ 0 h 556839"/>
              <a:gd name="connsiteX2" fmla="*/ 5060666 w 5060666"/>
              <a:gd name="connsiteY2" fmla="*/ 556839 h 556839"/>
              <a:gd name="connsiteX3" fmla="*/ 0 w 5060666"/>
              <a:gd name="connsiteY3" fmla="*/ 556839 h 556839"/>
              <a:gd name="connsiteX4" fmla="*/ 0 w 5060666"/>
              <a:gd name="connsiteY4" fmla="*/ 0 h 5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0666" h="556839">
                <a:moveTo>
                  <a:pt x="0" y="0"/>
                </a:moveTo>
                <a:lnTo>
                  <a:pt x="5060666" y="0"/>
                </a:lnTo>
                <a:lnTo>
                  <a:pt x="5060666" y="556839"/>
                </a:lnTo>
                <a:lnTo>
                  <a:pt x="0" y="556839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33000"/>
            </a:srgbClr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1992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Your data would steal.</a:t>
            </a:r>
            <a:endParaRPr lang="en-IN" sz="2800" kern="1200" dirty="0">
              <a:solidFill>
                <a:schemeClr val="tx1">
                  <a:lumMod val="50000"/>
                  <a:lumOff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DD7F9C-71FD-4671-87D8-23280BA4530E}"/>
              </a:ext>
            </a:extLst>
          </p:cNvPr>
          <p:cNvSpPr/>
          <p:nvPr/>
        </p:nvSpPr>
        <p:spPr>
          <a:xfrm>
            <a:off x="3463385" y="3080974"/>
            <a:ext cx="696049" cy="696049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B6047B-946F-4050-948C-CEB9D4F69E65}"/>
              </a:ext>
            </a:extLst>
          </p:cNvPr>
          <p:cNvSpPr/>
          <p:nvPr/>
        </p:nvSpPr>
        <p:spPr>
          <a:xfrm>
            <a:off x="3688944" y="3985572"/>
            <a:ext cx="5183131" cy="556839"/>
          </a:xfrm>
          <a:custGeom>
            <a:avLst/>
            <a:gdLst>
              <a:gd name="connsiteX0" fmla="*/ 0 w 5183131"/>
              <a:gd name="connsiteY0" fmla="*/ 0 h 556839"/>
              <a:gd name="connsiteX1" fmla="*/ 5183131 w 5183131"/>
              <a:gd name="connsiteY1" fmla="*/ 0 h 556839"/>
              <a:gd name="connsiteX2" fmla="*/ 5183131 w 5183131"/>
              <a:gd name="connsiteY2" fmla="*/ 556839 h 556839"/>
              <a:gd name="connsiteX3" fmla="*/ 0 w 5183131"/>
              <a:gd name="connsiteY3" fmla="*/ 556839 h 556839"/>
              <a:gd name="connsiteX4" fmla="*/ 0 w 5183131"/>
              <a:gd name="connsiteY4" fmla="*/ 0 h 5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3131" h="556839">
                <a:moveTo>
                  <a:pt x="0" y="0"/>
                </a:moveTo>
                <a:lnTo>
                  <a:pt x="5183131" y="0"/>
                </a:lnTo>
                <a:lnTo>
                  <a:pt x="5183131" y="556839"/>
                </a:lnTo>
                <a:lnTo>
                  <a:pt x="0" y="556839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33000"/>
            </a:srgbClr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1992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Hacker hack your data.</a:t>
            </a:r>
            <a:endParaRPr lang="en-IN" sz="2800" kern="1200" dirty="0">
              <a:solidFill>
                <a:schemeClr val="tx1">
                  <a:lumMod val="50000"/>
                  <a:lumOff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88BA0A-C5A7-4A04-B959-B138CF8DA1D3}"/>
              </a:ext>
            </a:extLst>
          </p:cNvPr>
          <p:cNvSpPr/>
          <p:nvPr/>
        </p:nvSpPr>
        <p:spPr>
          <a:xfrm>
            <a:off x="3340919" y="3915967"/>
            <a:ext cx="696049" cy="696049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A1F0A16-334C-4BE3-BB22-8C957E2B025A}"/>
              </a:ext>
            </a:extLst>
          </p:cNvPr>
          <p:cNvSpPr/>
          <p:nvPr/>
        </p:nvSpPr>
        <p:spPr>
          <a:xfrm>
            <a:off x="3289929" y="4820564"/>
            <a:ext cx="5582146" cy="556839"/>
          </a:xfrm>
          <a:custGeom>
            <a:avLst/>
            <a:gdLst>
              <a:gd name="connsiteX0" fmla="*/ 0 w 5582146"/>
              <a:gd name="connsiteY0" fmla="*/ 0 h 556839"/>
              <a:gd name="connsiteX1" fmla="*/ 5582146 w 5582146"/>
              <a:gd name="connsiteY1" fmla="*/ 0 h 556839"/>
              <a:gd name="connsiteX2" fmla="*/ 5582146 w 5582146"/>
              <a:gd name="connsiteY2" fmla="*/ 556839 h 556839"/>
              <a:gd name="connsiteX3" fmla="*/ 0 w 5582146"/>
              <a:gd name="connsiteY3" fmla="*/ 556839 h 556839"/>
              <a:gd name="connsiteX4" fmla="*/ 0 w 5582146"/>
              <a:gd name="connsiteY4" fmla="*/ 0 h 5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2146" h="556839">
                <a:moveTo>
                  <a:pt x="0" y="0"/>
                </a:moveTo>
                <a:lnTo>
                  <a:pt x="5582146" y="0"/>
                </a:lnTo>
                <a:lnTo>
                  <a:pt x="5582146" y="556839"/>
                </a:lnTo>
                <a:lnTo>
                  <a:pt x="0" y="556839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441992" tIns="71120" rIns="71120" bIns="71120" numCol="1" spcCol="1270" anchor="ctr" anchorCtr="0">
            <a:noAutofit/>
          </a:bodyPr>
          <a:lstStyle/>
          <a:p>
            <a:pPr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  <a:t>Data restricted to some region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98FBA2-8611-4E9C-B9FF-4781E67EE7FA}"/>
              </a:ext>
            </a:extLst>
          </p:cNvPr>
          <p:cNvSpPr/>
          <p:nvPr/>
        </p:nvSpPr>
        <p:spPr>
          <a:xfrm>
            <a:off x="2941904" y="4750959"/>
            <a:ext cx="696049" cy="696049"/>
          </a:xfrm>
          <a:prstGeom prst="ellips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2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8E5FF-7441-4902-8522-02A11EA7F34F}"/>
              </a:ext>
            </a:extLst>
          </p:cNvPr>
          <p:cNvSpPr/>
          <p:nvPr/>
        </p:nvSpPr>
        <p:spPr>
          <a:xfrm>
            <a:off x="471846" y="2085391"/>
            <a:ext cx="2687216" cy="2687216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421EE-CBD9-4C24-B544-F80E94FFE391}"/>
              </a:ext>
            </a:extLst>
          </p:cNvPr>
          <p:cNvSpPr txBox="1"/>
          <p:nvPr/>
        </p:nvSpPr>
        <p:spPr>
          <a:xfrm>
            <a:off x="549723" y="3167389"/>
            <a:ext cx="2531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477769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98E727-C70F-4333-A057-106F860F4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94" y="1811252"/>
            <a:ext cx="7501812" cy="43623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B33BB96-8066-413D-93EB-E8AD995F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I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  <a:ea typeface="+mj-ea"/>
                <a:cs typeface="+mj-cs"/>
              </a:rPr>
              <a:t>Virtual Private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701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2F1E6B-6F2F-48E3-9086-5DF4628A9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823" y="1835806"/>
            <a:ext cx="8090354" cy="40451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D960DBC-44DF-46DC-BF11-976F0B90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I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  <a:ea typeface="+mj-ea"/>
                <a:cs typeface="+mj-cs"/>
              </a:rPr>
              <a:t>Virtual Private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849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A9A500-60D8-4556-8BC6-AB44206E0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228" y="1891867"/>
            <a:ext cx="6273543" cy="41823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B4C7B6A-83C8-4991-B85C-FC4FDAA5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/>
          <a:lstStyle/>
          <a:p>
            <a:r>
              <a:rPr lang="en-I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  <a:ea typeface="+mj-ea"/>
                <a:cs typeface="+mj-cs"/>
              </a:rPr>
              <a:t>Virtual Private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010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E7B63C-0C33-4551-83C8-F1950F0EF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480" y="1697036"/>
            <a:ext cx="6107341" cy="42751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721D4329-6BC5-4671-B3FA-91FB94F3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0"/>
            <a:ext cx="8653463" cy="1065213"/>
          </a:xfrm>
        </p:spPr>
        <p:txBody>
          <a:bodyPr/>
          <a:lstStyle/>
          <a:p>
            <a:r>
              <a:rPr lang="en-I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  <a:ea typeface="+mj-ea"/>
                <a:cs typeface="+mj-cs"/>
              </a:rPr>
              <a:t>Virtual Private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025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E8A68B-00DE-4B46-B137-F4C4140BB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652" y="2018383"/>
            <a:ext cx="6914696" cy="38962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2C0BF702-188C-4C7F-8B3A-DD070E23FAF2}"/>
              </a:ext>
            </a:extLst>
          </p:cNvPr>
          <p:cNvSpPr txBox="1">
            <a:spLocks/>
          </p:cNvSpPr>
          <p:nvPr/>
        </p:nvSpPr>
        <p:spPr>
          <a:xfrm>
            <a:off x="244876" y="0"/>
            <a:ext cx="8654247" cy="1064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IN">
                <a:latin typeface="Bahnschrift SemiBold" panose="020B0502040204020203" pitchFamily="34" charset="0"/>
              </a:rPr>
              <a:t>Virtual Private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634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DBDAB6-C91B-43C0-B599-53E2A2C69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419" y="2196340"/>
            <a:ext cx="7605162" cy="34476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183E63EB-EDA4-4F32-86C9-08D159D452A4}"/>
              </a:ext>
            </a:extLst>
          </p:cNvPr>
          <p:cNvSpPr txBox="1">
            <a:spLocks/>
          </p:cNvSpPr>
          <p:nvPr/>
        </p:nvSpPr>
        <p:spPr>
          <a:xfrm>
            <a:off x="244876" y="0"/>
            <a:ext cx="8654247" cy="1064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IN" dirty="0">
                <a:latin typeface="Bahnschrift SemiBold" panose="020B0502040204020203" pitchFamily="34" charset="0"/>
              </a:rPr>
              <a:t>Virtual Private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246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422390-859B-440B-BD2F-70898760E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Clr>
                <a:srgbClr val="003399"/>
              </a:buClr>
              <a:buNone/>
            </a:pPr>
            <a:r>
              <a:rPr lang="en-US" altLang="en-US" dirty="0"/>
              <a:t>Virtual Private Network is a type of private network that uses public telecommunication, such as the Internet, instead of leased lines to communicate.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F555A84-6DCC-4CE0-BBB3-30EAFECD125D}"/>
              </a:ext>
            </a:extLst>
          </p:cNvPr>
          <p:cNvSpPr txBox="1">
            <a:spLocks/>
          </p:cNvSpPr>
          <p:nvPr/>
        </p:nvSpPr>
        <p:spPr>
          <a:xfrm>
            <a:off x="269834" y="0"/>
            <a:ext cx="8654247" cy="1064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IN" dirty="0">
                <a:latin typeface="Bahnschrift SemiBold" panose="020B0502040204020203" pitchFamily="34" charset="0"/>
              </a:rPr>
              <a:t>Virtual Private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563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422390-859B-440B-BD2F-70898760E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50000"/>
              </a:lnSpc>
              <a:buClr>
                <a:srgbClr val="003399"/>
              </a:buClr>
              <a:buNone/>
            </a:pPr>
            <a:r>
              <a:rPr lang="en-US" altLang="en-US" dirty="0"/>
              <a:t>Became popular as more employees worked in remote locations.</a:t>
            </a:r>
          </a:p>
          <a:p>
            <a:pPr marL="0" indent="0" algn="ctr">
              <a:lnSpc>
                <a:spcPct val="150000"/>
              </a:lnSpc>
              <a:buClr>
                <a:srgbClr val="003399"/>
              </a:buClr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D2CCFA-69A5-4905-9129-FD49FD46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Virtual Private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69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E3D512-F0F3-41AD-9740-0EBA80723180}"/>
              </a:ext>
            </a:extLst>
          </p:cNvPr>
          <p:cNvSpPr/>
          <p:nvPr/>
        </p:nvSpPr>
        <p:spPr>
          <a:xfrm>
            <a:off x="69979" y="2428875"/>
            <a:ext cx="9004041" cy="200025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Virtual Private Network (VPN)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852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422390-859B-440B-BD2F-70898760E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50000"/>
              </a:lnSpc>
              <a:buClr>
                <a:srgbClr val="003399"/>
              </a:buClr>
              <a:buNone/>
            </a:pPr>
            <a:r>
              <a:rPr lang="en-US" altLang="en-US" dirty="0"/>
              <a:t>Terminologies to understand how VPNs work.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D2CCFA-69A5-4905-9129-FD49FD46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Virtual Private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915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03323C-8FE7-4E88-B574-58345A135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Clr>
                <a:srgbClr val="7030A0"/>
              </a:buClr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Employees can access the network (Intranet) from remote locations.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Secured networks.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The Internet is used as the backbone for VPNs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Saves cost tremendously from reduction of equipment and maintenance costs.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Scalability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C4D07D-B01A-4222-8706-FADB79CF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Virtual Private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55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03323C-8FE7-4E88-B574-58345A135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Employees can access the network (Intranet) from remote locations.</a:t>
            </a:r>
          </a:p>
          <a:p>
            <a:pPr algn="just">
              <a:lnSpc>
                <a:spcPct val="160000"/>
              </a:lnSpc>
              <a:buClr>
                <a:srgbClr val="7030A0"/>
              </a:buClr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Secured networks.</a:t>
            </a:r>
          </a:p>
          <a:p>
            <a:pPr algn="just">
              <a:lnSpc>
                <a:spcPct val="16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The Internet is used as the backbone for VPNs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Saves cost tremendously from reduction of equipment and maintenance costs.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Scalability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C4D07D-B01A-4222-8706-FADB79CF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Virtual Private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406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03323C-8FE7-4E88-B574-58345A135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Employees can access the network (Intranet) from remote locations.</a:t>
            </a:r>
          </a:p>
          <a:p>
            <a:pPr algn="just">
              <a:lnSpc>
                <a:spcPct val="16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Secured networks.</a:t>
            </a:r>
          </a:p>
          <a:p>
            <a:pPr algn="just">
              <a:lnSpc>
                <a:spcPct val="160000"/>
              </a:lnSpc>
              <a:buClr>
                <a:srgbClr val="7030A0"/>
              </a:buClr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Internet is used as the backbone for VPNs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Saves cost tremendously from reduction of equipment and maintenance costs.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Scalability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C4D07D-B01A-4222-8706-FADB79CF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Virtual Private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513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03323C-8FE7-4E88-B574-58345A135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Employees can access the network (Intranet) from remote locations.</a:t>
            </a:r>
          </a:p>
          <a:p>
            <a:pPr algn="just">
              <a:lnSpc>
                <a:spcPct val="16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Secured networks.</a:t>
            </a:r>
          </a:p>
          <a:p>
            <a:pPr algn="just">
              <a:lnSpc>
                <a:spcPct val="16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The Internet is used as the backbone for VPNs</a:t>
            </a:r>
          </a:p>
          <a:p>
            <a:pPr algn="just">
              <a:lnSpc>
                <a:spcPct val="160000"/>
              </a:lnSpc>
              <a:buClr>
                <a:srgbClr val="7030A0"/>
              </a:buClr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Saves cost tremendously from reduction of equipment and maintenance costs.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Scalability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C4D07D-B01A-4222-8706-FADB79CF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Virtual Private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372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03323C-8FE7-4E88-B574-58345A135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Employees can access the network (Intranet) from remote locations.</a:t>
            </a:r>
          </a:p>
          <a:p>
            <a:pPr algn="just">
              <a:lnSpc>
                <a:spcPct val="16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Secured networks.</a:t>
            </a:r>
          </a:p>
          <a:p>
            <a:pPr algn="just">
              <a:lnSpc>
                <a:spcPct val="16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The Internet is used as the backbone for VPNs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Saves cost tremendously from reduction of equipment and maintenance costs.</a:t>
            </a:r>
          </a:p>
          <a:p>
            <a:pPr algn="just">
              <a:lnSpc>
                <a:spcPct val="160000"/>
              </a:lnSpc>
              <a:buClr>
                <a:srgbClr val="7030A0"/>
              </a:buClr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Scalability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C4D07D-B01A-4222-8706-FADB79CF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Virtual Private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831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899CB0-DC71-417E-8D5A-ACB1F699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60000"/>
              </a:lnSpc>
              <a:buClr>
                <a:srgbClr val="7030A0"/>
              </a:buClr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Your browsing history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Your IP address and location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Your location for streaming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Your devices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Your web activity — to maintain internet freedom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804A8B-B356-41CD-879A-05287ADE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Bahnschrift SemiBold" panose="020B0502040204020203" pitchFamily="34" charset="0"/>
              </a:rPr>
              <a:t>VPN Privacy: </a:t>
            </a:r>
            <a:br>
              <a:rPr lang="en-US" dirty="0">
                <a:effectLst/>
                <a:latin typeface="Bahnschrift SemiBold" panose="020B0502040204020203" pitchFamily="34" charset="0"/>
              </a:rPr>
            </a:br>
            <a:r>
              <a:rPr lang="en-US" dirty="0">
                <a:effectLst/>
                <a:latin typeface="Bahnschrift SemiBold" panose="020B0502040204020203" pitchFamily="34" charset="0"/>
              </a:rPr>
              <a:t>What does a VPN </a:t>
            </a:r>
            <a:r>
              <a:rPr lang="en-US" b="1" dirty="0">
                <a:effectLst/>
                <a:latin typeface="Bahnschrift SemiBold" panose="020B0502040204020203" pitchFamily="34" charset="0"/>
              </a:rPr>
              <a:t>Hide</a:t>
            </a:r>
            <a:r>
              <a:rPr lang="en-US" dirty="0">
                <a:effectLst/>
                <a:latin typeface="Bahnschrift SemiBold" panose="020B0502040204020203" pitchFamily="34" charset="0"/>
              </a:rPr>
              <a:t>?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060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899CB0-DC71-417E-8D5A-ACB1F699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Your browsing history</a:t>
            </a:r>
          </a:p>
          <a:p>
            <a:pPr algn="just">
              <a:lnSpc>
                <a:spcPct val="160000"/>
              </a:lnSpc>
              <a:buClr>
                <a:srgbClr val="7030A0"/>
              </a:buClr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Your IP address and location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Your location for streaming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Your devices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Your web activity — to maintain internet freedom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804A8B-B356-41CD-879A-05287ADE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Bahnschrift SemiBold" panose="020B0502040204020203" pitchFamily="34" charset="0"/>
              </a:rPr>
              <a:t>VPN Privacy: </a:t>
            </a:r>
            <a:br>
              <a:rPr lang="en-US" dirty="0">
                <a:effectLst/>
                <a:latin typeface="Bahnschrift SemiBold" panose="020B0502040204020203" pitchFamily="34" charset="0"/>
              </a:rPr>
            </a:br>
            <a:r>
              <a:rPr lang="en-US" dirty="0">
                <a:effectLst/>
                <a:latin typeface="Bahnschrift SemiBold" panose="020B0502040204020203" pitchFamily="34" charset="0"/>
              </a:rPr>
              <a:t>What does a VPN </a:t>
            </a:r>
            <a:r>
              <a:rPr lang="en-US" b="1" dirty="0">
                <a:effectLst/>
                <a:latin typeface="Bahnschrift SemiBold" panose="020B0502040204020203" pitchFamily="34" charset="0"/>
              </a:rPr>
              <a:t>Hide</a:t>
            </a:r>
            <a:r>
              <a:rPr lang="en-US" dirty="0">
                <a:effectLst/>
                <a:latin typeface="Bahnschrift SemiBold" panose="020B0502040204020203" pitchFamily="34" charset="0"/>
              </a:rPr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486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899CB0-DC71-417E-8D5A-ACB1F699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Your browsing history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Your IP address and location</a:t>
            </a:r>
          </a:p>
          <a:p>
            <a:pPr algn="just">
              <a:lnSpc>
                <a:spcPct val="160000"/>
              </a:lnSpc>
              <a:buClr>
                <a:srgbClr val="7030A0"/>
              </a:buClr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Your location for streaming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Your devices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Your web activity — to maintain internet freedom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804A8B-B356-41CD-879A-05287ADE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Bahnschrift SemiBold" panose="020B0502040204020203" pitchFamily="34" charset="0"/>
              </a:rPr>
              <a:t>VPN Privacy: </a:t>
            </a:r>
            <a:br>
              <a:rPr lang="en-US" dirty="0">
                <a:effectLst/>
                <a:latin typeface="Bahnschrift SemiBold" panose="020B0502040204020203" pitchFamily="34" charset="0"/>
              </a:rPr>
            </a:br>
            <a:r>
              <a:rPr lang="en-US" dirty="0">
                <a:effectLst/>
                <a:latin typeface="Bahnschrift SemiBold" panose="020B0502040204020203" pitchFamily="34" charset="0"/>
              </a:rPr>
              <a:t>What does a VPN </a:t>
            </a:r>
            <a:r>
              <a:rPr lang="en-US" b="1" dirty="0">
                <a:effectLst/>
                <a:latin typeface="Bahnschrift SemiBold" panose="020B0502040204020203" pitchFamily="34" charset="0"/>
              </a:rPr>
              <a:t>Hide</a:t>
            </a:r>
            <a:r>
              <a:rPr lang="en-US" dirty="0">
                <a:effectLst/>
                <a:latin typeface="Bahnschrift SemiBold" panose="020B0502040204020203" pitchFamily="34" charset="0"/>
              </a:rPr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049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899CB0-DC71-417E-8D5A-ACB1F699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Your browsing history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Your IP address and location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Your location for streaming</a:t>
            </a:r>
          </a:p>
          <a:p>
            <a:pPr algn="just">
              <a:lnSpc>
                <a:spcPct val="160000"/>
              </a:lnSpc>
              <a:buClr>
                <a:srgbClr val="7030A0"/>
              </a:buClr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Your devices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Your web activity — to maintain internet freedom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804A8B-B356-41CD-879A-05287ADE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Bahnschrift SemiBold" panose="020B0502040204020203" pitchFamily="34" charset="0"/>
              </a:rPr>
              <a:t>VPN Privacy: </a:t>
            </a:r>
            <a:br>
              <a:rPr lang="en-US" dirty="0">
                <a:effectLst/>
                <a:latin typeface="Bahnschrift SemiBold" panose="020B0502040204020203" pitchFamily="34" charset="0"/>
              </a:rPr>
            </a:br>
            <a:r>
              <a:rPr lang="en-US" dirty="0">
                <a:effectLst/>
                <a:latin typeface="Bahnschrift SemiBold" panose="020B0502040204020203" pitchFamily="34" charset="0"/>
              </a:rPr>
              <a:t>What does a VPN </a:t>
            </a:r>
            <a:r>
              <a:rPr lang="en-US" b="1" dirty="0">
                <a:effectLst/>
                <a:latin typeface="Bahnschrift SemiBold" panose="020B0502040204020203" pitchFamily="34" charset="0"/>
              </a:rPr>
              <a:t>Hide</a:t>
            </a:r>
            <a:r>
              <a:rPr lang="en-US" dirty="0">
                <a:effectLst/>
                <a:latin typeface="Bahnschrift SemiBold" panose="020B0502040204020203" pitchFamily="34" charset="0"/>
              </a:rPr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02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D90BF3-6293-458F-9BA9-69C73A253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78" b="94048" l="5556" r="94048">
                        <a14:foregroundMark x1="9524" y1="75397" x2="9524" y2="84524"/>
                        <a14:foregroundMark x1="94841" y1="82540" x2="94841" y2="88492"/>
                        <a14:foregroundMark x1="38889" y1="93254" x2="54762" y2="93651"/>
                        <a14:foregroundMark x1="25794" y1="93651" x2="46825" y2="92857"/>
                        <a14:foregroundMark x1="46825" y1="92857" x2="84127" y2="94841"/>
                        <a14:foregroundMark x1="5556" y1="79762" x2="5952" y2="87302"/>
                        <a14:foregroundMark x1="8333" y1="4762" x2="9127" y2="13492"/>
                        <a14:foregroundMark x1="92063" y1="2778" x2="91667" y2="75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678" y="1370854"/>
            <a:ext cx="2400300" cy="2400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What is a Network?</a:t>
            </a:r>
          </a:p>
        </p:txBody>
      </p:sp>
    </p:spTree>
    <p:extLst>
      <p:ext uri="{BB962C8B-B14F-4D97-AF65-F5344CB8AC3E}">
        <p14:creationId xmlns:p14="http://schemas.microsoft.com/office/powerpoint/2010/main" val="157338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899CB0-DC71-417E-8D5A-ACB1F699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Your browsing history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Your IP address and location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Your location for streaming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Your devices</a:t>
            </a:r>
          </a:p>
          <a:p>
            <a:pPr algn="just">
              <a:lnSpc>
                <a:spcPct val="160000"/>
              </a:lnSpc>
              <a:buClr>
                <a:srgbClr val="7030A0"/>
              </a:buClr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Your web activity — to maintain internet freedom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804A8B-B356-41CD-879A-05287ADE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Bahnschrift SemiBold" panose="020B0502040204020203" pitchFamily="34" charset="0"/>
              </a:rPr>
              <a:t>VPN Privacy: </a:t>
            </a:r>
            <a:br>
              <a:rPr lang="en-US" dirty="0">
                <a:effectLst/>
                <a:latin typeface="Bahnschrift SemiBold" panose="020B0502040204020203" pitchFamily="34" charset="0"/>
              </a:rPr>
            </a:br>
            <a:r>
              <a:rPr lang="en-US" dirty="0">
                <a:effectLst/>
                <a:latin typeface="Bahnschrift SemiBold" panose="020B0502040204020203" pitchFamily="34" charset="0"/>
              </a:rPr>
              <a:t>What does a VPN </a:t>
            </a:r>
            <a:r>
              <a:rPr lang="en-US" b="1" dirty="0">
                <a:effectLst/>
                <a:latin typeface="Bahnschrift SemiBold" panose="020B0502040204020203" pitchFamily="34" charset="0"/>
              </a:rPr>
              <a:t>Hide</a:t>
            </a:r>
            <a:r>
              <a:rPr lang="en-US" dirty="0">
                <a:effectLst/>
                <a:latin typeface="Bahnschrift SemiBold" panose="020B0502040204020203" pitchFamily="34" charset="0"/>
              </a:rPr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0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868E63-343E-48CD-B3EA-A25292D7D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296" y="1830274"/>
            <a:ext cx="7639408" cy="40106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FD2C047-D101-457B-A15A-4038486A3234}"/>
              </a:ext>
            </a:extLst>
          </p:cNvPr>
          <p:cNvSpPr txBox="1">
            <a:spLocks/>
          </p:cNvSpPr>
          <p:nvPr/>
        </p:nvSpPr>
        <p:spPr>
          <a:xfrm>
            <a:off x="244876" y="0"/>
            <a:ext cx="8654247" cy="1064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IN" dirty="0">
                <a:latin typeface="Bahnschrift SemiBold" panose="020B0502040204020203" pitchFamily="34" charset="0"/>
              </a:rPr>
              <a:t>Virtual Private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068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93558D-636B-4540-8BFD-65624ED41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268130"/>
            <a:ext cx="8654246" cy="5309948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buClr>
                <a:srgbClr val="7030A0"/>
              </a:buClr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They track you online and sell your personal or browsing data.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give other users access to your connection.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provide weak and easily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crackable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security.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Your browsing will be constantly interrupted by ads.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will slow down your internet connection.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offer limited features so you’ll upgrade to a paid service.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6EC7B6-1DF8-4B82-8C29-CA9D769C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>
                <a:effectLst/>
                <a:latin typeface="Bahnschrift SemiBold" panose="020B0502040204020203" pitchFamily="34" charset="0"/>
              </a:rPr>
            </a:br>
            <a:r>
              <a:rPr lang="en-US" dirty="0">
                <a:effectLst/>
                <a:latin typeface="Bahnschrift SemiBold" panose="020B0502040204020203" pitchFamily="34" charset="0"/>
              </a:rPr>
              <a:t>Risks and Problems with Using a Free VPN?</a:t>
            </a:r>
            <a:br>
              <a:rPr lang="en-US" dirty="0">
                <a:effectLst/>
                <a:latin typeface="Bahnschrift SemiBold" panose="020B0502040204020203" pitchFamily="34" charset="0"/>
              </a:rPr>
            </a:b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06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93558D-636B-4540-8BFD-65624ED41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530994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track you online and sell your personal or browsing data.</a:t>
            </a:r>
          </a:p>
          <a:p>
            <a:pPr algn="just">
              <a:lnSpc>
                <a:spcPct val="160000"/>
              </a:lnSpc>
              <a:buClr>
                <a:srgbClr val="7030A0"/>
              </a:buClr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They give other users access to your connection.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provide weak and easily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crackable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security.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Your browsing will be constantly interrupted by ads.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will slow down your internet connection.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offer limited features so you’ll upgrade to a paid service.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6EC7B6-1DF8-4B82-8C29-CA9D769C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>
                <a:effectLst/>
                <a:latin typeface="Bahnschrift SemiBold" panose="020B0502040204020203" pitchFamily="34" charset="0"/>
              </a:rPr>
            </a:br>
            <a:r>
              <a:rPr lang="en-US" dirty="0">
                <a:effectLst/>
                <a:latin typeface="Bahnschrift SemiBold" panose="020B0502040204020203" pitchFamily="34" charset="0"/>
              </a:rPr>
              <a:t>Risks and Problems with Using a Free VPN?</a:t>
            </a:r>
            <a:br>
              <a:rPr lang="en-US" dirty="0">
                <a:effectLst/>
                <a:latin typeface="Bahnschrift SemiBold" panose="020B0502040204020203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23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93558D-636B-4540-8BFD-65624ED41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530994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track you online and sell your personal or browsing data.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give other users access to your connection.</a:t>
            </a:r>
          </a:p>
          <a:p>
            <a:pPr algn="just">
              <a:lnSpc>
                <a:spcPct val="160000"/>
              </a:lnSpc>
              <a:buClr>
                <a:srgbClr val="7030A0"/>
              </a:buClr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They provide weak and easily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crackable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security.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Your browsing will be constantly interrupted by ads.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will slow down your internet connection.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offer limited features so you’ll upgrade to a paid service.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6EC7B6-1DF8-4B82-8C29-CA9D769C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>
                <a:effectLst/>
                <a:latin typeface="Bahnschrift SemiBold" panose="020B0502040204020203" pitchFamily="34" charset="0"/>
              </a:rPr>
            </a:br>
            <a:r>
              <a:rPr lang="en-US" dirty="0">
                <a:effectLst/>
                <a:latin typeface="Bahnschrift SemiBold" panose="020B0502040204020203" pitchFamily="34" charset="0"/>
              </a:rPr>
              <a:t>Risks and Problems with Using a Free VPN?</a:t>
            </a:r>
            <a:br>
              <a:rPr lang="en-US" dirty="0">
                <a:effectLst/>
                <a:latin typeface="Bahnschrift SemiBold" panose="020B0502040204020203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176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93558D-636B-4540-8BFD-65624ED41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361440"/>
            <a:ext cx="8786920" cy="530994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track you online and sell your personal or browsing data.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give other users access to your connection.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provide weak and easily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crackable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security.</a:t>
            </a:r>
          </a:p>
          <a:p>
            <a:pPr algn="just">
              <a:lnSpc>
                <a:spcPct val="160000"/>
              </a:lnSpc>
              <a:buClr>
                <a:srgbClr val="7030A0"/>
              </a:buClr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Your browsing will be constantly interrupted by ads.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will slow down your internet connection.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offer limited features so you’ll upgrade to a paid service.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6EC7B6-1DF8-4B82-8C29-CA9D769C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Bahnschrift SemiBold" panose="020B0502040204020203" pitchFamily="34" charset="0"/>
              </a:rPr>
              <a:t>Risks and Problems with Using a Free VPN?</a:t>
            </a:r>
            <a:endParaRPr lang="en-IN" dirty="0">
              <a:effectLst/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058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93558D-636B-4540-8BFD-65624ED41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530994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track you online and sell your personal or browsing data.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give other users access to your connection.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provide weak and easily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crackable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security.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Your browsing will be constantly interrupted by ads.</a:t>
            </a:r>
          </a:p>
          <a:p>
            <a:pPr algn="just">
              <a:lnSpc>
                <a:spcPct val="160000"/>
              </a:lnSpc>
              <a:buClr>
                <a:srgbClr val="7030A0"/>
              </a:buClr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They will slow down your internet connection.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offer limited features so you’ll upgrade to a paid service.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6EC7B6-1DF8-4B82-8C29-CA9D769C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Bahnschrift SemiBold" panose="020B0502040204020203" pitchFamily="34" charset="0"/>
              </a:rPr>
              <a:t>Risks and Problems with Using a Free VPN?</a:t>
            </a:r>
            <a:endParaRPr lang="en-IN" dirty="0">
              <a:effectLst/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30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93558D-636B-4540-8BFD-65624ED41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15720"/>
            <a:ext cx="8654246" cy="530994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track you online and sell your personal or browsing data.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give other users access to your connection.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provide weak and easily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crackable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security.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Your browsing will be constantly interrupted by ads.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will slow down your internet connection.</a:t>
            </a:r>
          </a:p>
          <a:p>
            <a:pPr algn="just">
              <a:lnSpc>
                <a:spcPct val="160000"/>
              </a:lnSpc>
              <a:buClr>
                <a:srgbClr val="7030A0"/>
              </a:buClr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They offer limited features so you’ll upgrade to a paid service.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6EC7B6-1DF8-4B82-8C29-CA9D769C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effectLst/>
                <a:latin typeface="Bahnschrift SemiBold" panose="020B0502040204020203" pitchFamily="34" charset="0"/>
              </a:rPr>
              <a:t>Risks and Problems with Using a Free VPN?</a:t>
            </a:r>
            <a:endParaRPr lang="en-IN" dirty="0">
              <a:effectLst/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38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68FE26-5E5C-46B3-96C1-F78F936E5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285240"/>
            <a:ext cx="8654246" cy="5085080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buClr>
                <a:srgbClr val="7030A0"/>
              </a:buClr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They offer genuine protection for your private data online.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have topnotch network security.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do not impose bandwidth or speed limits.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 They give you access to more server locations.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can unblock Netflix and even work in China.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offer a host of other features for a better experience.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D2CB64-C819-4082-AF84-7891A2C9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Bahnschrift SemiBold" panose="020B0502040204020203" pitchFamily="34" charset="0"/>
              </a:rPr>
              <a:t>Paid VPNs –</a:t>
            </a:r>
            <a:br>
              <a:rPr lang="en-US" dirty="0">
                <a:effectLst/>
                <a:latin typeface="Bahnschrift SemiBold" panose="020B0502040204020203" pitchFamily="34" charset="0"/>
              </a:rPr>
            </a:br>
            <a:r>
              <a:rPr lang="en-US" dirty="0">
                <a:effectLst/>
                <a:latin typeface="Bahnschrift SemiBold" panose="020B0502040204020203" pitchFamily="34" charset="0"/>
              </a:rPr>
              <a:t>Complete Protection and Premium Features</a:t>
            </a:r>
            <a:endParaRPr lang="en-IN" dirty="0">
              <a:effectLst/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192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68FE26-5E5C-46B3-96C1-F78F936E5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285240"/>
            <a:ext cx="8654246" cy="508508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offer genuine protection for your private data online.</a:t>
            </a:r>
          </a:p>
          <a:p>
            <a:pPr algn="just">
              <a:lnSpc>
                <a:spcPct val="160000"/>
              </a:lnSpc>
              <a:buClr>
                <a:srgbClr val="7030A0"/>
              </a:buClr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They have topnotch network security.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do not impose bandwidth or speed limits.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 They give you access to more server locations.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can unblock Netflix and even work in China.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offer a host of other features for a better experience.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D2CB64-C819-4082-AF84-7891A2C9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Bahnschrift SemiBold" panose="020B0502040204020203" pitchFamily="34" charset="0"/>
              </a:rPr>
              <a:t>Paid VPNs –</a:t>
            </a:r>
            <a:br>
              <a:rPr lang="en-US" dirty="0">
                <a:effectLst/>
                <a:latin typeface="Bahnschrift SemiBold" panose="020B0502040204020203" pitchFamily="34" charset="0"/>
              </a:rPr>
            </a:br>
            <a:r>
              <a:rPr lang="en-US" dirty="0">
                <a:effectLst/>
                <a:latin typeface="Bahnschrift SemiBold" panose="020B0502040204020203" pitchFamily="34" charset="0"/>
              </a:rPr>
              <a:t>Complete Protection and Premium Features</a:t>
            </a:r>
            <a:endParaRPr lang="en-IN" dirty="0">
              <a:effectLst/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82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What is a Network?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B1FFA3-31E5-4494-AFEA-141EAA5E57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2" t="28889" r="4583" b="25139"/>
          <a:stretch/>
        </p:blipFill>
        <p:spPr>
          <a:xfrm>
            <a:off x="4800016" y="1716087"/>
            <a:ext cx="3248025" cy="1693065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02ED3BBC-9EDA-44A7-9DFE-349802B75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78" b="94048" l="5556" r="94048">
                        <a14:foregroundMark x1="9524" y1="75397" x2="9524" y2="84524"/>
                        <a14:foregroundMark x1="94841" y1="82540" x2="94841" y2="88492"/>
                        <a14:foregroundMark x1="38889" y1="93254" x2="54762" y2="93651"/>
                        <a14:foregroundMark x1="25794" y1="93651" x2="46825" y2="92857"/>
                        <a14:foregroundMark x1="46825" y1="92857" x2="84127" y2="94841"/>
                        <a14:foregroundMark x1="5556" y1="79762" x2="5952" y2="87302"/>
                        <a14:foregroundMark x1="8333" y1="4762" x2="9127" y2="13492"/>
                        <a14:foregroundMark x1="92063" y1="2778" x2="91667" y2="75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678" y="1370854"/>
            <a:ext cx="2400300" cy="2400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97367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68FE26-5E5C-46B3-96C1-F78F936E5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285240"/>
            <a:ext cx="8654246" cy="508508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offer genuine protection for your private data online.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have topnotch network security.</a:t>
            </a:r>
          </a:p>
          <a:p>
            <a:pPr algn="just">
              <a:lnSpc>
                <a:spcPct val="160000"/>
              </a:lnSpc>
              <a:buClr>
                <a:srgbClr val="7030A0"/>
              </a:buClr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They do not impose bandwidth or speed limits.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 They give you access to more server locations.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can unblock Netflix and even work in China.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offer a host of other features for a better experience.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D2CB64-C819-4082-AF84-7891A2C9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Bahnschrift SemiBold" panose="020B0502040204020203" pitchFamily="34" charset="0"/>
              </a:rPr>
              <a:t>Paid VPNs –</a:t>
            </a:r>
            <a:br>
              <a:rPr lang="en-US" dirty="0">
                <a:effectLst/>
                <a:latin typeface="Bahnschrift SemiBold" panose="020B0502040204020203" pitchFamily="34" charset="0"/>
              </a:rPr>
            </a:br>
            <a:r>
              <a:rPr lang="en-US" dirty="0">
                <a:effectLst/>
                <a:latin typeface="Bahnschrift SemiBold" panose="020B0502040204020203" pitchFamily="34" charset="0"/>
              </a:rPr>
              <a:t>Complete Protection and Premium Features</a:t>
            </a:r>
            <a:endParaRPr lang="en-IN" dirty="0">
              <a:effectLst/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1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68FE26-5E5C-46B3-96C1-F78F936E5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285240"/>
            <a:ext cx="8654246" cy="508508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offer genuine protection for your private data online.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have topnotch network security.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do not impose bandwidth or speed limits.</a:t>
            </a:r>
          </a:p>
          <a:p>
            <a:pPr algn="just">
              <a:lnSpc>
                <a:spcPct val="160000"/>
              </a:lnSpc>
              <a:buClr>
                <a:srgbClr val="7030A0"/>
              </a:buClr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They give you access to more server locations.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can unblock Netflix and even work in China.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offer a host of other features for a better experience.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D2CB64-C819-4082-AF84-7891A2C9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Bahnschrift SemiBold" panose="020B0502040204020203" pitchFamily="34" charset="0"/>
              </a:rPr>
              <a:t>Paid VPNs –</a:t>
            </a:r>
            <a:br>
              <a:rPr lang="en-US" dirty="0">
                <a:effectLst/>
                <a:latin typeface="Bahnschrift SemiBold" panose="020B0502040204020203" pitchFamily="34" charset="0"/>
              </a:rPr>
            </a:br>
            <a:r>
              <a:rPr lang="en-US" dirty="0">
                <a:effectLst/>
                <a:latin typeface="Bahnschrift SemiBold" panose="020B0502040204020203" pitchFamily="34" charset="0"/>
              </a:rPr>
              <a:t>Complete Protection and Premium Features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630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68FE26-5E5C-46B3-96C1-F78F936E5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285240"/>
            <a:ext cx="8654246" cy="508508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offer genuine protection for your private data online.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have topnotch network security.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do not impose bandwidth or speed limits.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 They give you access to more server locations.</a:t>
            </a:r>
          </a:p>
          <a:p>
            <a:pPr algn="just">
              <a:lnSpc>
                <a:spcPct val="160000"/>
              </a:lnSpc>
              <a:buClr>
                <a:srgbClr val="7030A0"/>
              </a:buClr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They can unblock Netflix and even work in China.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offer a host of other features for a better experience.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D2CB64-C819-4082-AF84-7891A2C9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Bahnschrift SemiBold" panose="020B0502040204020203" pitchFamily="34" charset="0"/>
              </a:rPr>
              <a:t>Paid VPNs –</a:t>
            </a:r>
            <a:br>
              <a:rPr lang="en-US" dirty="0">
                <a:effectLst/>
                <a:latin typeface="Bahnschrift SemiBold" panose="020B0502040204020203" pitchFamily="34" charset="0"/>
              </a:rPr>
            </a:br>
            <a:r>
              <a:rPr lang="en-US" dirty="0">
                <a:effectLst/>
                <a:latin typeface="Bahnschrift SemiBold" panose="020B0502040204020203" pitchFamily="34" charset="0"/>
              </a:rPr>
              <a:t>Complete Protection and Premium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396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68FE26-5E5C-46B3-96C1-F78F936E5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285240"/>
            <a:ext cx="8654246" cy="508508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offer genuine protection for your private data online.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have topnotch network security.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do not impose bandwidth or speed limits.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 They give you access to more server locations.</a:t>
            </a:r>
          </a:p>
          <a:p>
            <a:pPr algn="just">
              <a:lnSpc>
                <a:spcPct val="150000"/>
              </a:lnSpc>
              <a:buClr>
                <a:schemeClr val="bg1">
                  <a:lumMod val="65000"/>
                </a:schemeClr>
              </a:buClr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They can unblock Netflix and even work in China.</a:t>
            </a:r>
          </a:p>
          <a:p>
            <a:pPr algn="just">
              <a:lnSpc>
                <a:spcPct val="160000"/>
              </a:lnSpc>
              <a:buClr>
                <a:srgbClr val="7030A0"/>
              </a:buClr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They offer a host of other features for a better experience.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D2CB64-C819-4082-AF84-7891A2C9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Bahnschrift SemiBold" panose="020B0502040204020203" pitchFamily="34" charset="0"/>
              </a:rPr>
              <a:t>Paid VPNs –</a:t>
            </a:r>
            <a:br>
              <a:rPr lang="en-US" dirty="0">
                <a:effectLst/>
                <a:latin typeface="Bahnschrift SemiBold" panose="020B0502040204020203" pitchFamily="34" charset="0"/>
              </a:rPr>
            </a:br>
            <a:r>
              <a:rPr lang="en-US" dirty="0">
                <a:effectLst/>
                <a:latin typeface="Bahnschrift SemiBold" panose="020B0502040204020203" pitchFamily="34" charset="0"/>
              </a:rPr>
              <a:t>Complete Protection and Premium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1971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FC116D-C72A-4AEB-9F83-5BAB3ED7E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79" r="2730" b="406"/>
          <a:stretch/>
        </p:blipFill>
        <p:spPr>
          <a:xfrm>
            <a:off x="710756" y="2100806"/>
            <a:ext cx="7761440" cy="4197357"/>
          </a:xfrm>
          <a:custGeom>
            <a:avLst/>
            <a:gdLst>
              <a:gd name="connsiteX0" fmla="*/ 376199 w 7761440"/>
              <a:gd name="connsiteY0" fmla="*/ 0 h 4197357"/>
              <a:gd name="connsiteX1" fmla="*/ 7364951 w 7761440"/>
              <a:gd name="connsiteY1" fmla="*/ 0 h 4197357"/>
              <a:gd name="connsiteX2" fmla="*/ 7433626 w 7761440"/>
              <a:gd name="connsiteY2" fmla="*/ 6923 h 4197357"/>
              <a:gd name="connsiteX3" fmla="*/ 7761440 w 7761440"/>
              <a:gd name="connsiteY3" fmla="*/ 409138 h 4197357"/>
              <a:gd name="connsiteX4" fmla="*/ 7761440 w 7761440"/>
              <a:gd name="connsiteY4" fmla="*/ 3786801 h 4197357"/>
              <a:gd name="connsiteX5" fmla="*/ 7350884 w 7761440"/>
              <a:gd name="connsiteY5" fmla="*/ 4197357 h 4197357"/>
              <a:gd name="connsiteX6" fmla="*/ 390265 w 7761440"/>
              <a:gd name="connsiteY6" fmla="*/ 4197357 h 4197357"/>
              <a:gd name="connsiteX7" fmla="*/ 11973 w 7761440"/>
              <a:gd name="connsiteY7" fmla="*/ 3946608 h 4197357"/>
              <a:gd name="connsiteX8" fmla="*/ 0 w 7761440"/>
              <a:gd name="connsiteY8" fmla="*/ 3908039 h 4197357"/>
              <a:gd name="connsiteX9" fmla="*/ 0 w 7761440"/>
              <a:gd name="connsiteY9" fmla="*/ 287900 h 4197357"/>
              <a:gd name="connsiteX10" fmla="*/ 11973 w 7761440"/>
              <a:gd name="connsiteY10" fmla="*/ 249331 h 4197357"/>
              <a:gd name="connsiteX11" fmla="*/ 307524 w 7761440"/>
              <a:gd name="connsiteY11" fmla="*/ 6923 h 4197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61440" h="4197357">
                <a:moveTo>
                  <a:pt x="376199" y="0"/>
                </a:moveTo>
                <a:lnTo>
                  <a:pt x="7364951" y="0"/>
                </a:lnTo>
                <a:lnTo>
                  <a:pt x="7433626" y="6923"/>
                </a:lnTo>
                <a:cubicBezTo>
                  <a:pt x="7620709" y="45206"/>
                  <a:pt x="7761440" y="210737"/>
                  <a:pt x="7761440" y="409138"/>
                </a:cubicBezTo>
                <a:lnTo>
                  <a:pt x="7761440" y="3786801"/>
                </a:lnTo>
                <a:cubicBezTo>
                  <a:pt x="7761440" y="4013545"/>
                  <a:pt x="7577628" y="4197357"/>
                  <a:pt x="7350884" y="4197357"/>
                </a:cubicBezTo>
                <a:lnTo>
                  <a:pt x="390265" y="4197357"/>
                </a:lnTo>
                <a:cubicBezTo>
                  <a:pt x="220207" y="4197357"/>
                  <a:pt x="74298" y="4093963"/>
                  <a:pt x="11973" y="3946608"/>
                </a:cubicBezTo>
                <a:lnTo>
                  <a:pt x="0" y="3908039"/>
                </a:lnTo>
                <a:lnTo>
                  <a:pt x="0" y="287900"/>
                </a:lnTo>
                <a:lnTo>
                  <a:pt x="11973" y="249331"/>
                </a:lnTo>
                <a:cubicBezTo>
                  <a:pt x="63911" y="126536"/>
                  <a:pt x="173893" y="34268"/>
                  <a:pt x="307524" y="6923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8D6D087-232B-4E58-A26B-1DC83FEE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Bahnschrift SemiBold" panose="020B0502040204020203" pitchFamily="34" charset="0"/>
              </a:rPr>
              <a:t>Five Best Paid VPNs 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D74132-81E8-4167-946E-4B91AF93A882}"/>
              </a:ext>
            </a:extLst>
          </p:cNvPr>
          <p:cNvSpPr/>
          <p:nvPr/>
        </p:nvSpPr>
        <p:spPr>
          <a:xfrm>
            <a:off x="3506940" y="1332245"/>
            <a:ext cx="2180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3200" dirty="0">
                <a:solidFill>
                  <a:srgbClr val="FF0000"/>
                </a:solidFill>
                <a:latin typeface="Bahnschrift" panose="020B0502040204020203" pitchFamily="34" charset="0"/>
              </a:rPr>
              <a:t>NordVPN</a:t>
            </a:r>
            <a:endParaRPr lang="en-IN" sz="3200" i="0" dirty="0">
              <a:solidFill>
                <a:srgbClr val="FF0000"/>
              </a:solidFill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193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276BE7-C4D9-4863-B02C-3B8F45D80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656" y="2204448"/>
            <a:ext cx="6942688" cy="36883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414B8E8-5E6A-4E48-AA14-58E07DA6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  <a:latin typeface="Bahnschrift SemiBold" panose="020B0502040204020203" pitchFamily="34" charset="0"/>
              </a:rPr>
              <a:t>Five Best Paid VPNs 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C3C3B-D4A1-4848-BE4D-B43318BEA334}"/>
              </a:ext>
            </a:extLst>
          </p:cNvPr>
          <p:cNvSpPr txBox="1"/>
          <p:nvPr/>
        </p:nvSpPr>
        <p:spPr>
          <a:xfrm>
            <a:off x="0" y="154616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IN" sz="3200" dirty="0">
                <a:solidFill>
                  <a:srgbClr val="FF0000"/>
                </a:solidFill>
                <a:latin typeface="Bahnschrift" panose="020B0502040204020203" pitchFamily="34" charset="0"/>
              </a:rPr>
              <a:t>Express VPN</a:t>
            </a:r>
          </a:p>
        </p:txBody>
      </p:sp>
    </p:spTree>
    <p:extLst>
      <p:ext uri="{BB962C8B-B14F-4D97-AF65-F5344CB8AC3E}">
        <p14:creationId xmlns:p14="http://schemas.microsoft.com/office/powerpoint/2010/main" val="35054909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BAAEE6-8AC6-48E9-A8A6-F330900F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  <a:latin typeface="Bahnschrift SemiBold" panose="020B0502040204020203" pitchFamily="34" charset="0"/>
              </a:rPr>
              <a:t>Five Best Paid VPNs </a:t>
            </a:r>
            <a:endParaRPr lang="en-IN" dirty="0">
              <a:effectLst/>
            </a:endParaRPr>
          </a:p>
        </p:txBody>
      </p:sp>
      <p:pic>
        <p:nvPicPr>
          <p:cNvPr id="1026" name="Picture 2" descr="Small assortment of technological devices compatible with CyberGhost.">
            <a:extLst>
              <a:ext uri="{FF2B5EF4-FFF2-40B4-BE49-F238E27FC236}">
                <a16:creationId xmlns:a16="http://schemas.microsoft.com/office/drawing/2014/main" id="{FCA5D85F-0258-44ED-9FB1-2D7B26A50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69" y="2299672"/>
            <a:ext cx="8323661" cy="363437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444C3E-F311-4CF0-A5D7-0A686AB8AE61}"/>
              </a:ext>
            </a:extLst>
          </p:cNvPr>
          <p:cNvSpPr txBox="1"/>
          <p:nvPr/>
        </p:nvSpPr>
        <p:spPr>
          <a:xfrm>
            <a:off x="0" y="154616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IN" sz="3200" dirty="0" err="1">
                <a:solidFill>
                  <a:srgbClr val="FF0000"/>
                </a:solidFill>
                <a:latin typeface="Bahnschrift" panose="020B0502040204020203" pitchFamily="34" charset="0"/>
              </a:rPr>
              <a:t>CyberGhost</a:t>
            </a:r>
            <a:endParaRPr lang="en-IN" sz="320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753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2C5B1C-3A0F-44D7-92FA-97FBC1967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798" t="500" r="14661" b="367"/>
          <a:stretch/>
        </p:blipFill>
        <p:spPr>
          <a:xfrm>
            <a:off x="1245637" y="2303417"/>
            <a:ext cx="6652726" cy="4023360"/>
          </a:xfrm>
          <a:custGeom>
            <a:avLst/>
            <a:gdLst>
              <a:gd name="connsiteX0" fmla="*/ 320058 w 5943600"/>
              <a:gd name="connsiteY0" fmla="*/ 0 h 4023360"/>
              <a:gd name="connsiteX1" fmla="*/ 5623542 w 5943600"/>
              <a:gd name="connsiteY1" fmla="*/ 0 h 4023360"/>
              <a:gd name="connsiteX2" fmla="*/ 5943600 w 5943600"/>
              <a:gd name="connsiteY2" fmla="*/ 320058 h 4023360"/>
              <a:gd name="connsiteX3" fmla="*/ 5943600 w 5943600"/>
              <a:gd name="connsiteY3" fmla="*/ 3703302 h 4023360"/>
              <a:gd name="connsiteX4" fmla="*/ 5623542 w 5943600"/>
              <a:gd name="connsiteY4" fmla="*/ 4023360 h 4023360"/>
              <a:gd name="connsiteX5" fmla="*/ 320058 w 5943600"/>
              <a:gd name="connsiteY5" fmla="*/ 4023360 h 4023360"/>
              <a:gd name="connsiteX6" fmla="*/ 0 w 5943600"/>
              <a:gd name="connsiteY6" fmla="*/ 3703302 h 4023360"/>
              <a:gd name="connsiteX7" fmla="*/ 0 w 5943600"/>
              <a:gd name="connsiteY7" fmla="*/ 320058 h 4023360"/>
              <a:gd name="connsiteX8" fmla="*/ 320058 w 5943600"/>
              <a:gd name="connsiteY8" fmla="*/ 0 h 402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43600" h="4023360">
                <a:moveTo>
                  <a:pt x="320058" y="0"/>
                </a:moveTo>
                <a:lnTo>
                  <a:pt x="5623542" y="0"/>
                </a:lnTo>
                <a:cubicBezTo>
                  <a:pt x="5800305" y="0"/>
                  <a:pt x="5943600" y="143295"/>
                  <a:pt x="5943600" y="320058"/>
                </a:cubicBezTo>
                <a:lnTo>
                  <a:pt x="5943600" y="3703302"/>
                </a:lnTo>
                <a:cubicBezTo>
                  <a:pt x="5943600" y="3880065"/>
                  <a:pt x="5800305" y="4023360"/>
                  <a:pt x="5623542" y="4023360"/>
                </a:cubicBezTo>
                <a:lnTo>
                  <a:pt x="320058" y="4023360"/>
                </a:lnTo>
                <a:cubicBezTo>
                  <a:pt x="143295" y="4023360"/>
                  <a:pt x="0" y="3880065"/>
                  <a:pt x="0" y="3703302"/>
                </a:cubicBezTo>
                <a:lnTo>
                  <a:pt x="0" y="320058"/>
                </a:lnTo>
                <a:cubicBezTo>
                  <a:pt x="0" y="143295"/>
                  <a:pt x="143295" y="0"/>
                  <a:pt x="320058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0DDEA49-24DE-41C4-BAA2-56521BBF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  <a:latin typeface="Bahnschrift SemiBold" panose="020B0502040204020203" pitchFamily="34" charset="0"/>
              </a:rPr>
              <a:t>Five Best Paid VPNs 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45DCF-00B7-4BFA-82EA-325F33A23124}"/>
              </a:ext>
            </a:extLst>
          </p:cNvPr>
          <p:cNvSpPr txBox="1"/>
          <p:nvPr/>
        </p:nvSpPr>
        <p:spPr>
          <a:xfrm>
            <a:off x="0" y="154616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IN" sz="3200" dirty="0" err="1">
                <a:solidFill>
                  <a:srgbClr val="FF0000"/>
                </a:solidFill>
                <a:latin typeface="Bahnschrift" panose="020B0502040204020203" pitchFamily="34" charset="0"/>
              </a:rPr>
              <a:t>TunnelBear</a:t>
            </a:r>
            <a:endParaRPr lang="en-IN" sz="320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7737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B60868-2A97-48B3-B8FF-106608B35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328" r="19662"/>
          <a:stretch/>
        </p:blipFill>
        <p:spPr>
          <a:xfrm>
            <a:off x="2211354" y="2473623"/>
            <a:ext cx="5019870" cy="418943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2C39FD-3EDD-454F-89DF-05D62785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  <a:latin typeface="Bahnschrift SemiBold" panose="020B0502040204020203" pitchFamily="34" charset="0"/>
              </a:rPr>
              <a:t>Five Best Paid VPNs 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F3A86-30C6-4F42-A260-D9B08920B473}"/>
              </a:ext>
            </a:extLst>
          </p:cNvPr>
          <p:cNvSpPr txBox="1"/>
          <p:nvPr/>
        </p:nvSpPr>
        <p:spPr>
          <a:xfrm>
            <a:off x="0" y="154616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IN" sz="3200" dirty="0" err="1">
                <a:solidFill>
                  <a:srgbClr val="FF0000"/>
                </a:solidFill>
                <a:latin typeface="Bahnschrift" panose="020B0502040204020203" pitchFamily="34" charset="0"/>
              </a:rPr>
              <a:t>Windscribe</a:t>
            </a:r>
            <a:endParaRPr lang="en-IN" sz="320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973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81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What is a Network?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C96A2-6875-4C34-8EC4-B4DCB6457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1" y="4286996"/>
            <a:ext cx="2400300" cy="240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2B6623-E07E-4CB8-AFF0-FBAA46F77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301" y="4286996"/>
            <a:ext cx="2400300" cy="240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4E715C-E12B-4787-BE15-C8107E0CF5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22" t="28889" r="4583" b="25139"/>
          <a:stretch/>
        </p:blipFill>
        <p:spPr>
          <a:xfrm>
            <a:off x="4800016" y="1716087"/>
            <a:ext cx="3248025" cy="1693065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CC2E5956-BD13-4743-9C29-ED95E6E68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78" b="94048" l="5556" r="94048">
                        <a14:foregroundMark x1="9524" y1="75397" x2="9524" y2="84524"/>
                        <a14:foregroundMark x1="94841" y1="82540" x2="94841" y2="88492"/>
                        <a14:foregroundMark x1="38889" y1="93254" x2="54762" y2="93651"/>
                        <a14:foregroundMark x1="25794" y1="93651" x2="46825" y2="92857"/>
                        <a14:foregroundMark x1="46825" y1="92857" x2="84127" y2="94841"/>
                        <a14:foregroundMark x1="5556" y1="79762" x2="5952" y2="87302"/>
                        <a14:foregroundMark x1="8333" y1="4762" x2="9127" y2="13492"/>
                        <a14:foregroundMark x1="92063" y1="2778" x2="91667" y2="75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678" y="1370854"/>
            <a:ext cx="2400300" cy="2400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455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A9724-58EB-4DDE-84B8-8593BD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What is a Network?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C96A2-6875-4C34-8EC4-B4DCB6457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1" y="4286996"/>
            <a:ext cx="2400300" cy="240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2B6623-E07E-4CB8-AFF0-FBAA46F77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301" y="4286996"/>
            <a:ext cx="2400300" cy="240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4E715C-E12B-4787-BE15-C8107E0CF5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22" t="28889" r="4583" b="25139"/>
          <a:stretch/>
        </p:blipFill>
        <p:spPr>
          <a:xfrm>
            <a:off x="4800016" y="1716087"/>
            <a:ext cx="3248025" cy="1693065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CC2E5956-BD13-4743-9C29-ED95E6E68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78" b="94048" l="5556" r="94048">
                        <a14:foregroundMark x1="9524" y1="75397" x2="9524" y2="84524"/>
                        <a14:foregroundMark x1="94841" y1="82540" x2="94841" y2="88492"/>
                        <a14:foregroundMark x1="38889" y1="93254" x2="54762" y2="93651"/>
                        <a14:foregroundMark x1="25794" y1="93651" x2="46825" y2="92857"/>
                        <a14:foregroundMark x1="46825" y1="92857" x2="84127" y2="94841"/>
                        <a14:foregroundMark x1="5556" y1="79762" x2="5952" y2="87302"/>
                        <a14:foregroundMark x1="8333" y1="4762" x2="9127" y2="13492"/>
                        <a14:foregroundMark x1="92063" y1="2778" x2="91667" y2="75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678" y="1370854"/>
            <a:ext cx="2400300" cy="2400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F8142B-6590-41CF-9FA9-A773E23672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9768" y="3771154"/>
            <a:ext cx="12096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74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554F84-63D0-45AA-8E4A-D79AAEAE9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519" y="2573337"/>
            <a:ext cx="1209675" cy="240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6DB98E-2394-493A-BA43-5A4CED92E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0" y="2428875"/>
            <a:ext cx="2400300" cy="24003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DDE5B15-6917-48AA-B8FC-3C879D0C5785}"/>
              </a:ext>
            </a:extLst>
          </p:cNvPr>
          <p:cNvSpPr/>
          <p:nvPr/>
        </p:nvSpPr>
        <p:spPr>
          <a:xfrm>
            <a:off x="2443162" y="3629024"/>
            <a:ext cx="3362325" cy="44767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84440-9DA1-4A32-A81C-E221B0090594}"/>
              </a:ext>
            </a:extLst>
          </p:cNvPr>
          <p:cNvSpPr txBox="1"/>
          <p:nvPr/>
        </p:nvSpPr>
        <p:spPr>
          <a:xfrm>
            <a:off x="381000" y="254832"/>
            <a:ext cx="9144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I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  <a:ea typeface="+mj-ea"/>
                <a:cs typeface="+mj-cs"/>
              </a:rPr>
              <a:t>Virtual Private Network</a:t>
            </a:r>
          </a:p>
        </p:txBody>
      </p:sp>
    </p:spTree>
    <p:extLst>
      <p:ext uri="{BB962C8B-B14F-4D97-AF65-F5344CB8AC3E}">
        <p14:creationId xmlns:p14="http://schemas.microsoft.com/office/powerpoint/2010/main" val="407533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554F84-63D0-45AA-8E4A-D79AAEAE9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519" y="2573337"/>
            <a:ext cx="1209675" cy="24003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DDE5B15-6917-48AA-B8FC-3C879D0C5785}"/>
              </a:ext>
            </a:extLst>
          </p:cNvPr>
          <p:cNvSpPr/>
          <p:nvPr/>
        </p:nvSpPr>
        <p:spPr>
          <a:xfrm>
            <a:off x="2443162" y="3629024"/>
            <a:ext cx="3362325" cy="44767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4EAAA7-CAB7-465F-B5C0-4A9A7576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2573337"/>
            <a:ext cx="2400300" cy="2400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79BF0C-CD4E-4688-8537-F16F5842BA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222"/>
          <a:stretch/>
        </p:blipFill>
        <p:spPr>
          <a:xfrm>
            <a:off x="3362325" y="2752469"/>
            <a:ext cx="1209675" cy="983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2BB1D8-034F-4445-B94B-C3038018D7B7}"/>
              </a:ext>
            </a:extLst>
          </p:cNvPr>
          <p:cNvSpPr txBox="1"/>
          <p:nvPr/>
        </p:nvSpPr>
        <p:spPr>
          <a:xfrm>
            <a:off x="381000" y="254832"/>
            <a:ext cx="9144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I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  <a:ea typeface="+mj-ea"/>
                <a:cs typeface="+mj-cs"/>
              </a:rPr>
              <a:t>Virtual Private Network</a:t>
            </a:r>
          </a:p>
        </p:txBody>
      </p:sp>
    </p:spTree>
    <p:extLst>
      <p:ext uri="{BB962C8B-B14F-4D97-AF65-F5344CB8AC3E}">
        <p14:creationId xmlns:p14="http://schemas.microsoft.com/office/powerpoint/2010/main" val="285075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1602</TotalTime>
  <Words>1459</Words>
  <Application>Microsoft Office PowerPoint</Application>
  <PresentationFormat>On-screen Show (4:3)</PresentationFormat>
  <Paragraphs>216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Bahnschrift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What is a Network?</vt:lpstr>
      <vt:lpstr>What is a Network?</vt:lpstr>
      <vt:lpstr>What is a Network?</vt:lpstr>
      <vt:lpstr>What is a Network?</vt:lpstr>
      <vt:lpstr>PowerPoint Presentation</vt:lpstr>
      <vt:lpstr>PowerPoint Presentation</vt:lpstr>
      <vt:lpstr>PowerPoint Presentation</vt:lpstr>
      <vt:lpstr>Virtual Private Network</vt:lpstr>
      <vt:lpstr>Virtual Private Network</vt:lpstr>
      <vt:lpstr>PowerPoint Presentation</vt:lpstr>
      <vt:lpstr>PowerPoint Presentation</vt:lpstr>
      <vt:lpstr>Virtual Private Network</vt:lpstr>
      <vt:lpstr>Advantage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Virtual Private Network</vt:lpstr>
      <vt:lpstr>Virtual Private Network</vt:lpstr>
      <vt:lpstr>Virtual Private Network</vt:lpstr>
      <vt:lpstr>Virtual Private Network</vt:lpstr>
      <vt:lpstr>PowerPoint Presentation</vt:lpstr>
      <vt:lpstr>PowerPoint Presentation</vt:lpstr>
      <vt:lpstr>PowerPoint Presentation</vt:lpstr>
      <vt:lpstr>Virtual Private Network</vt:lpstr>
      <vt:lpstr>Virtual Private Network</vt:lpstr>
      <vt:lpstr>Virtual Private Network</vt:lpstr>
      <vt:lpstr>Virtual Private Network</vt:lpstr>
      <vt:lpstr>Virtual Private Network</vt:lpstr>
      <vt:lpstr>Virtual Private Network</vt:lpstr>
      <vt:lpstr>Virtual Private Network</vt:lpstr>
      <vt:lpstr>VPN Privacy:  What does a VPN Hide?</vt:lpstr>
      <vt:lpstr>VPN Privacy:  What does a VPN Hide?</vt:lpstr>
      <vt:lpstr>VPN Privacy:  What does a VPN Hide?</vt:lpstr>
      <vt:lpstr>VPN Privacy:  What does a VPN Hide?</vt:lpstr>
      <vt:lpstr>VPN Privacy:  What does a VPN Hide?</vt:lpstr>
      <vt:lpstr>PowerPoint Presentation</vt:lpstr>
      <vt:lpstr> Risks and Problems with Using a Free VPN? </vt:lpstr>
      <vt:lpstr> Risks and Problems with Using a Free VPN? </vt:lpstr>
      <vt:lpstr> Risks and Problems with Using a Free VPN? </vt:lpstr>
      <vt:lpstr>Risks and Problems with Using a Free VPN?</vt:lpstr>
      <vt:lpstr>Risks and Problems with Using a Free VPN?</vt:lpstr>
      <vt:lpstr>Risks and Problems with Using a Free VPN?</vt:lpstr>
      <vt:lpstr>Paid VPNs – Complete Protection and Premium Features</vt:lpstr>
      <vt:lpstr>Paid VPNs – Complete Protection and Premium Features</vt:lpstr>
      <vt:lpstr>Paid VPNs – Complete Protection and Premium Features</vt:lpstr>
      <vt:lpstr>Paid VPNs – Complete Protection and Premium Features</vt:lpstr>
      <vt:lpstr>Paid VPNs – Complete Protection and Premium Features</vt:lpstr>
      <vt:lpstr>Paid VPNs – Complete Protection and Premium Features</vt:lpstr>
      <vt:lpstr>Five Best Paid VPNs </vt:lpstr>
      <vt:lpstr>Five Best Paid VPNs </vt:lpstr>
      <vt:lpstr>Five Best Paid VPNs </vt:lpstr>
      <vt:lpstr>Five Best Paid VPNs </vt:lpstr>
      <vt:lpstr>Five Best Paid VPNs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85</cp:revision>
  <dcterms:created xsi:type="dcterms:W3CDTF">2020-12-01T08:07:04Z</dcterms:created>
  <dcterms:modified xsi:type="dcterms:W3CDTF">2021-02-07T12:49:32Z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937247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