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8" r:id="rId19"/>
    <p:sldId id="280" r:id="rId20"/>
    <p:sldId id="281" r:id="rId21"/>
    <p:sldId id="283" r:id="rId22"/>
    <p:sldId id="288" r:id="rId23"/>
    <p:sldId id="289" r:id="rId24"/>
    <p:sldId id="291" r:id="rId25"/>
    <p:sldId id="296" r:id="rId26"/>
    <p:sldId id="298" r:id="rId27"/>
    <p:sldId id="300" r:id="rId28"/>
    <p:sldId id="302" r:id="rId29"/>
    <p:sldId id="303" r:id="rId30"/>
    <p:sldId id="307" r:id="rId31"/>
    <p:sldId id="309" r:id="rId32"/>
    <p:sldId id="312" r:id="rId33"/>
    <p:sldId id="314" r:id="rId34"/>
    <p:sldId id="315" r:id="rId35"/>
    <p:sldId id="25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5ED7C-B67F-43D3-AB1B-1E18565904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68FC31-3449-4CC0-9A64-AF20A73AECB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Plain text</a:t>
          </a:r>
          <a:endParaRPr lang="en-IN" dirty="0"/>
        </a:p>
      </dgm:t>
    </dgm:pt>
    <dgm:pt modelId="{41D75506-BADD-4CC9-AB86-4569A420895E}" type="parTrans" cxnId="{52D251CF-7150-458C-90FE-DAA5D532423F}">
      <dgm:prSet/>
      <dgm:spPr/>
      <dgm:t>
        <a:bodyPr/>
        <a:lstStyle/>
        <a:p>
          <a:endParaRPr lang="en-IN"/>
        </a:p>
      </dgm:t>
    </dgm:pt>
    <dgm:pt modelId="{FE19F907-558F-48B5-902D-0828BEAEE8B3}" type="sibTrans" cxnId="{52D251CF-7150-458C-90FE-DAA5D532423F}">
      <dgm:prSet/>
      <dgm:spPr/>
      <dgm:t>
        <a:bodyPr/>
        <a:lstStyle/>
        <a:p>
          <a:endParaRPr lang="en-IN"/>
        </a:p>
      </dgm:t>
    </dgm:pt>
    <dgm:pt modelId="{74E46649-E0B5-42C6-AF05-946E52462301}">
      <dgm:prSet/>
      <dgm:spPr>
        <a:solidFill>
          <a:srgbClr val="7030A0"/>
        </a:solidFill>
      </dgm:spPr>
      <dgm:t>
        <a:bodyPr/>
        <a:lstStyle/>
        <a:p>
          <a:r>
            <a:rPr lang="en-US"/>
            <a:t>Cipher text</a:t>
          </a:r>
          <a:endParaRPr lang="en-US" dirty="0"/>
        </a:p>
      </dgm:t>
    </dgm:pt>
    <dgm:pt modelId="{073F9A68-06E5-4852-AF1F-01CB58B59231}" type="parTrans" cxnId="{104925FB-E9F2-4126-B6F4-DF11FA9735A0}">
      <dgm:prSet/>
      <dgm:spPr/>
      <dgm:t>
        <a:bodyPr/>
        <a:lstStyle/>
        <a:p>
          <a:endParaRPr lang="en-IN"/>
        </a:p>
      </dgm:t>
    </dgm:pt>
    <dgm:pt modelId="{26C7E424-770A-465B-90E0-524C5F1A49B6}" type="sibTrans" cxnId="{104925FB-E9F2-4126-B6F4-DF11FA9735A0}">
      <dgm:prSet/>
      <dgm:spPr/>
      <dgm:t>
        <a:bodyPr/>
        <a:lstStyle/>
        <a:p>
          <a:endParaRPr lang="en-IN"/>
        </a:p>
      </dgm:t>
    </dgm:pt>
    <dgm:pt modelId="{488C9A00-7210-4B05-89AB-16ABED7A10D9}">
      <dgm:prSet/>
      <dgm:spPr>
        <a:solidFill>
          <a:srgbClr val="7030A0"/>
        </a:solidFill>
      </dgm:spPr>
      <dgm:t>
        <a:bodyPr/>
        <a:lstStyle/>
        <a:p>
          <a:r>
            <a:rPr lang="en-US"/>
            <a:t>Encryption</a:t>
          </a:r>
          <a:endParaRPr lang="en-US" dirty="0"/>
        </a:p>
      </dgm:t>
    </dgm:pt>
    <dgm:pt modelId="{3CC97971-CEBB-4000-B616-0E1FCBA87ABA}" type="parTrans" cxnId="{32830F80-2549-4826-9728-51F903FA6BE8}">
      <dgm:prSet/>
      <dgm:spPr/>
      <dgm:t>
        <a:bodyPr/>
        <a:lstStyle/>
        <a:p>
          <a:endParaRPr lang="en-IN"/>
        </a:p>
      </dgm:t>
    </dgm:pt>
    <dgm:pt modelId="{28E3E8FC-367A-47E1-A012-C196CC807BB7}" type="sibTrans" cxnId="{32830F80-2549-4826-9728-51F903FA6BE8}">
      <dgm:prSet/>
      <dgm:spPr/>
      <dgm:t>
        <a:bodyPr/>
        <a:lstStyle/>
        <a:p>
          <a:endParaRPr lang="en-IN"/>
        </a:p>
      </dgm:t>
    </dgm:pt>
    <dgm:pt modelId="{2EE41E84-1CD2-45A0-8960-E3D35BC86D17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Decryption</a:t>
          </a:r>
        </a:p>
      </dgm:t>
    </dgm:pt>
    <dgm:pt modelId="{792EC3D3-FE4F-4873-B2A7-E61752E48195}" type="parTrans" cxnId="{038D8991-BB94-4FEB-BBFC-310B716CB000}">
      <dgm:prSet/>
      <dgm:spPr/>
      <dgm:t>
        <a:bodyPr/>
        <a:lstStyle/>
        <a:p>
          <a:endParaRPr lang="en-IN"/>
        </a:p>
      </dgm:t>
    </dgm:pt>
    <dgm:pt modelId="{6432D5E9-6F8D-4580-962B-5F7C42540F72}" type="sibTrans" cxnId="{038D8991-BB94-4FEB-BBFC-310B716CB000}">
      <dgm:prSet/>
      <dgm:spPr/>
      <dgm:t>
        <a:bodyPr/>
        <a:lstStyle/>
        <a:p>
          <a:endParaRPr lang="en-IN"/>
        </a:p>
      </dgm:t>
    </dgm:pt>
    <dgm:pt modelId="{1FCEDAA8-A52A-4BCA-B52F-5907937856B0}">
      <dgm:prSet/>
      <dgm:spPr>
        <a:solidFill>
          <a:srgbClr val="7030A0"/>
        </a:solidFill>
      </dgm:spPr>
      <dgm:t>
        <a:bodyPr/>
        <a:lstStyle/>
        <a:p>
          <a:r>
            <a:rPr lang="en-US"/>
            <a:t>Cryptography</a:t>
          </a:r>
          <a:endParaRPr lang="en-US" dirty="0"/>
        </a:p>
      </dgm:t>
    </dgm:pt>
    <dgm:pt modelId="{C329800E-F86B-4640-953C-51DF56C3D81D}" type="parTrans" cxnId="{2679E71B-61AA-414F-A766-DB7E9168B948}">
      <dgm:prSet/>
      <dgm:spPr/>
      <dgm:t>
        <a:bodyPr/>
        <a:lstStyle/>
        <a:p>
          <a:endParaRPr lang="en-IN"/>
        </a:p>
      </dgm:t>
    </dgm:pt>
    <dgm:pt modelId="{52E3B300-61F6-4FCE-9E57-F3E6DF593C5C}" type="sibTrans" cxnId="{2679E71B-61AA-414F-A766-DB7E9168B948}">
      <dgm:prSet/>
      <dgm:spPr/>
      <dgm:t>
        <a:bodyPr/>
        <a:lstStyle/>
        <a:p>
          <a:endParaRPr lang="en-IN"/>
        </a:p>
      </dgm:t>
    </dgm:pt>
    <dgm:pt modelId="{FF128372-77BD-4216-AED0-7B377E513A14}">
      <dgm:prSet/>
      <dgm:spPr>
        <a:solidFill>
          <a:srgbClr val="7030A0"/>
        </a:solidFill>
      </dgm:spPr>
      <dgm:t>
        <a:bodyPr/>
        <a:lstStyle/>
        <a:p>
          <a:r>
            <a:rPr lang="en-US"/>
            <a:t>Cryptanalyst</a:t>
          </a:r>
          <a:endParaRPr lang="en-US" dirty="0"/>
        </a:p>
      </dgm:t>
    </dgm:pt>
    <dgm:pt modelId="{89E100B9-C7CE-4884-A858-5F702CC4A09A}" type="parTrans" cxnId="{CAC7CCE5-949C-4438-A0AA-F2278AC6F354}">
      <dgm:prSet/>
      <dgm:spPr/>
      <dgm:t>
        <a:bodyPr/>
        <a:lstStyle/>
        <a:p>
          <a:endParaRPr lang="en-IN"/>
        </a:p>
      </dgm:t>
    </dgm:pt>
    <dgm:pt modelId="{8659BFC2-5773-4F7A-A620-12243CF30D0C}" type="sibTrans" cxnId="{CAC7CCE5-949C-4438-A0AA-F2278AC6F354}">
      <dgm:prSet/>
      <dgm:spPr/>
      <dgm:t>
        <a:bodyPr/>
        <a:lstStyle/>
        <a:p>
          <a:endParaRPr lang="en-IN"/>
        </a:p>
      </dgm:t>
    </dgm:pt>
    <dgm:pt modelId="{DA1936FE-BCD3-4F77-850A-C1FD2114DF28}">
      <dgm:prSet/>
      <dgm:spPr>
        <a:solidFill>
          <a:srgbClr val="7030A0"/>
        </a:solidFill>
      </dgm:spPr>
      <dgm:t>
        <a:bodyPr/>
        <a:lstStyle/>
        <a:p>
          <a:r>
            <a:rPr lang="en-US"/>
            <a:t>Key</a:t>
          </a:r>
          <a:endParaRPr lang="en-US" dirty="0"/>
        </a:p>
      </dgm:t>
    </dgm:pt>
    <dgm:pt modelId="{24F1AAB7-04B3-4F8B-85CD-5BBF429D47BF}" type="parTrans" cxnId="{1284E5B6-06F8-4941-8BDE-3FFAB65B0EA8}">
      <dgm:prSet/>
      <dgm:spPr/>
      <dgm:t>
        <a:bodyPr/>
        <a:lstStyle/>
        <a:p>
          <a:endParaRPr lang="en-IN"/>
        </a:p>
      </dgm:t>
    </dgm:pt>
    <dgm:pt modelId="{3B53CDED-E30E-4082-B025-7A49B8677736}" type="sibTrans" cxnId="{1284E5B6-06F8-4941-8BDE-3FFAB65B0EA8}">
      <dgm:prSet/>
      <dgm:spPr/>
      <dgm:t>
        <a:bodyPr/>
        <a:lstStyle/>
        <a:p>
          <a:endParaRPr lang="en-IN"/>
        </a:p>
      </dgm:t>
    </dgm:pt>
    <dgm:pt modelId="{10377DA5-E0EC-4881-9B14-400A8FE8EC89}" type="pres">
      <dgm:prSet presAssocID="{14E5ED7C-B67F-43D3-AB1B-1E18565904E3}" presName="diagram" presStyleCnt="0">
        <dgm:presLayoutVars>
          <dgm:dir/>
          <dgm:resizeHandles val="exact"/>
        </dgm:presLayoutVars>
      </dgm:prSet>
      <dgm:spPr/>
    </dgm:pt>
    <dgm:pt modelId="{46062CB3-68F7-4F26-8209-A1757DC40711}" type="pres">
      <dgm:prSet presAssocID="{9A68FC31-3449-4CC0-9A64-AF20A73AECBD}" presName="node" presStyleLbl="node1" presStyleIdx="0" presStyleCnt="7">
        <dgm:presLayoutVars>
          <dgm:bulletEnabled val="1"/>
        </dgm:presLayoutVars>
      </dgm:prSet>
      <dgm:spPr/>
    </dgm:pt>
    <dgm:pt modelId="{E3CD1351-5236-4A96-BFBD-E8F675867C9F}" type="pres">
      <dgm:prSet presAssocID="{FE19F907-558F-48B5-902D-0828BEAEE8B3}" presName="sibTrans" presStyleCnt="0"/>
      <dgm:spPr/>
    </dgm:pt>
    <dgm:pt modelId="{A5055F4F-DC88-47AF-B92C-A365A9F64044}" type="pres">
      <dgm:prSet presAssocID="{74E46649-E0B5-42C6-AF05-946E52462301}" presName="node" presStyleLbl="node1" presStyleIdx="1" presStyleCnt="7">
        <dgm:presLayoutVars>
          <dgm:bulletEnabled val="1"/>
        </dgm:presLayoutVars>
      </dgm:prSet>
      <dgm:spPr/>
    </dgm:pt>
    <dgm:pt modelId="{DA972B63-B76E-46D9-9CC3-658105D772C1}" type="pres">
      <dgm:prSet presAssocID="{26C7E424-770A-465B-90E0-524C5F1A49B6}" presName="sibTrans" presStyleCnt="0"/>
      <dgm:spPr/>
    </dgm:pt>
    <dgm:pt modelId="{2C51B17B-A3E8-4929-A3BE-EAB744B576A4}" type="pres">
      <dgm:prSet presAssocID="{488C9A00-7210-4B05-89AB-16ABED7A10D9}" presName="node" presStyleLbl="node1" presStyleIdx="2" presStyleCnt="7">
        <dgm:presLayoutVars>
          <dgm:bulletEnabled val="1"/>
        </dgm:presLayoutVars>
      </dgm:prSet>
      <dgm:spPr/>
    </dgm:pt>
    <dgm:pt modelId="{00008230-F87A-43E7-82EF-FFCD391616DB}" type="pres">
      <dgm:prSet presAssocID="{28E3E8FC-367A-47E1-A012-C196CC807BB7}" presName="sibTrans" presStyleCnt="0"/>
      <dgm:spPr/>
    </dgm:pt>
    <dgm:pt modelId="{ADC202BA-6F2B-44EF-B3DC-DF3C5CF368B7}" type="pres">
      <dgm:prSet presAssocID="{2EE41E84-1CD2-45A0-8960-E3D35BC86D17}" presName="node" presStyleLbl="node1" presStyleIdx="3" presStyleCnt="7">
        <dgm:presLayoutVars>
          <dgm:bulletEnabled val="1"/>
        </dgm:presLayoutVars>
      </dgm:prSet>
      <dgm:spPr/>
    </dgm:pt>
    <dgm:pt modelId="{3D5914E4-E08C-48D3-9728-ACD28F86D092}" type="pres">
      <dgm:prSet presAssocID="{6432D5E9-6F8D-4580-962B-5F7C42540F72}" presName="sibTrans" presStyleCnt="0"/>
      <dgm:spPr/>
    </dgm:pt>
    <dgm:pt modelId="{BDD04B0C-5DF1-4542-A3EC-625D720FF425}" type="pres">
      <dgm:prSet presAssocID="{1FCEDAA8-A52A-4BCA-B52F-5907937856B0}" presName="node" presStyleLbl="node1" presStyleIdx="4" presStyleCnt="7">
        <dgm:presLayoutVars>
          <dgm:bulletEnabled val="1"/>
        </dgm:presLayoutVars>
      </dgm:prSet>
      <dgm:spPr/>
    </dgm:pt>
    <dgm:pt modelId="{CD1915F8-ABE7-469C-B0B6-038E97E7F750}" type="pres">
      <dgm:prSet presAssocID="{52E3B300-61F6-4FCE-9E57-F3E6DF593C5C}" presName="sibTrans" presStyleCnt="0"/>
      <dgm:spPr/>
    </dgm:pt>
    <dgm:pt modelId="{CFDACC15-D49C-49C1-9229-3AA6FE0DC8A4}" type="pres">
      <dgm:prSet presAssocID="{FF128372-77BD-4216-AED0-7B377E513A14}" presName="node" presStyleLbl="node1" presStyleIdx="5" presStyleCnt="7">
        <dgm:presLayoutVars>
          <dgm:bulletEnabled val="1"/>
        </dgm:presLayoutVars>
      </dgm:prSet>
      <dgm:spPr/>
    </dgm:pt>
    <dgm:pt modelId="{4682C38B-65B8-46A7-AE54-78D16F892281}" type="pres">
      <dgm:prSet presAssocID="{8659BFC2-5773-4F7A-A620-12243CF30D0C}" presName="sibTrans" presStyleCnt="0"/>
      <dgm:spPr/>
    </dgm:pt>
    <dgm:pt modelId="{C9DD8EB7-ACD2-4605-AFCC-ED78B07056FC}" type="pres">
      <dgm:prSet presAssocID="{DA1936FE-BCD3-4F77-850A-C1FD2114DF28}" presName="node" presStyleLbl="node1" presStyleIdx="6" presStyleCnt="7">
        <dgm:presLayoutVars>
          <dgm:bulletEnabled val="1"/>
        </dgm:presLayoutVars>
      </dgm:prSet>
      <dgm:spPr/>
    </dgm:pt>
  </dgm:ptLst>
  <dgm:cxnLst>
    <dgm:cxn modelId="{0E46E910-BFF7-43CC-A402-D3DEB21377A9}" type="presOf" srcId="{2EE41E84-1CD2-45A0-8960-E3D35BC86D17}" destId="{ADC202BA-6F2B-44EF-B3DC-DF3C5CF368B7}" srcOrd="0" destOrd="0" presId="urn:microsoft.com/office/officeart/2005/8/layout/default"/>
    <dgm:cxn modelId="{2679E71B-61AA-414F-A766-DB7E9168B948}" srcId="{14E5ED7C-B67F-43D3-AB1B-1E18565904E3}" destId="{1FCEDAA8-A52A-4BCA-B52F-5907937856B0}" srcOrd="4" destOrd="0" parTransId="{C329800E-F86B-4640-953C-51DF56C3D81D}" sibTransId="{52E3B300-61F6-4FCE-9E57-F3E6DF593C5C}"/>
    <dgm:cxn modelId="{1CAA3E64-A9EB-41C7-8F37-020F291888B6}" type="presOf" srcId="{1FCEDAA8-A52A-4BCA-B52F-5907937856B0}" destId="{BDD04B0C-5DF1-4542-A3EC-625D720FF425}" srcOrd="0" destOrd="0" presId="urn:microsoft.com/office/officeart/2005/8/layout/default"/>
    <dgm:cxn modelId="{32830F80-2549-4826-9728-51F903FA6BE8}" srcId="{14E5ED7C-B67F-43D3-AB1B-1E18565904E3}" destId="{488C9A00-7210-4B05-89AB-16ABED7A10D9}" srcOrd="2" destOrd="0" parTransId="{3CC97971-CEBB-4000-B616-0E1FCBA87ABA}" sibTransId="{28E3E8FC-367A-47E1-A012-C196CC807BB7}"/>
    <dgm:cxn modelId="{038D8991-BB94-4FEB-BBFC-310B716CB000}" srcId="{14E5ED7C-B67F-43D3-AB1B-1E18565904E3}" destId="{2EE41E84-1CD2-45A0-8960-E3D35BC86D17}" srcOrd="3" destOrd="0" parTransId="{792EC3D3-FE4F-4873-B2A7-E61752E48195}" sibTransId="{6432D5E9-6F8D-4580-962B-5F7C42540F72}"/>
    <dgm:cxn modelId="{75C07C92-4C67-4000-A85C-2384437C4EB8}" type="presOf" srcId="{14E5ED7C-B67F-43D3-AB1B-1E18565904E3}" destId="{10377DA5-E0EC-4881-9B14-400A8FE8EC89}" srcOrd="0" destOrd="0" presId="urn:microsoft.com/office/officeart/2005/8/layout/default"/>
    <dgm:cxn modelId="{468087A1-84E1-4A19-8107-ADE997CA82DB}" type="presOf" srcId="{74E46649-E0B5-42C6-AF05-946E52462301}" destId="{A5055F4F-DC88-47AF-B92C-A365A9F64044}" srcOrd="0" destOrd="0" presId="urn:microsoft.com/office/officeart/2005/8/layout/default"/>
    <dgm:cxn modelId="{7D21A2A9-F879-4925-A220-98EECF6ACF08}" type="presOf" srcId="{FF128372-77BD-4216-AED0-7B377E513A14}" destId="{CFDACC15-D49C-49C1-9229-3AA6FE0DC8A4}" srcOrd="0" destOrd="0" presId="urn:microsoft.com/office/officeart/2005/8/layout/default"/>
    <dgm:cxn modelId="{1284E5B6-06F8-4941-8BDE-3FFAB65B0EA8}" srcId="{14E5ED7C-B67F-43D3-AB1B-1E18565904E3}" destId="{DA1936FE-BCD3-4F77-850A-C1FD2114DF28}" srcOrd="6" destOrd="0" parTransId="{24F1AAB7-04B3-4F8B-85CD-5BBF429D47BF}" sibTransId="{3B53CDED-E30E-4082-B025-7A49B8677736}"/>
    <dgm:cxn modelId="{EE6953C5-49F1-4E6A-AA80-5D7ED4425056}" type="presOf" srcId="{DA1936FE-BCD3-4F77-850A-C1FD2114DF28}" destId="{C9DD8EB7-ACD2-4605-AFCC-ED78B07056FC}" srcOrd="0" destOrd="0" presId="urn:microsoft.com/office/officeart/2005/8/layout/default"/>
    <dgm:cxn modelId="{52D251CF-7150-458C-90FE-DAA5D532423F}" srcId="{14E5ED7C-B67F-43D3-AB1B-1E18565904E3}" destId="{9A68FC31-3449-4CC0-9A64-AF20A73AECBD}" srcOrd="0" destOrd="0" parTransId="{41D75506-BADD-4CC9-AB86-4569A420895E}" sibTransId="{FE19F907-558F-48B5-902D-0828BEAEE8B3}"/>
    <dgm:cxn modelId="{CAC7CCE5-949C-4438-A0AA-F2278AC6F354}" srcId="{14E5ED7C-B67F-43D3-AB1B-1E18565904E3}" destId="{FF128372-77BD-4216-AED0-7B377E513A14}" srcOrd="5" destOrd="0" parTransId="{89E100B9-C7CE-4884-A858-5F702CC4A09A}" sibTransId="{8659BFC2-5773-4F7A-A620-12243CF30D0C}"/>
    <dgm:cxn modelId="{70F6EDE6-8A09-4DE8-BA74-312F1561AFF5}" type="presOf" srcId="{9A68FC31-3449-4CC0-9A64-AF20A73AECBD}" destId="{46062CB3-68F7-4F26-8209-A1757DC40711}" srcOrd="0" destOrd="0" presId="urn:microsoft.com/office/officeart/2005/8/layout/default"/>
    <dgm:cxn modelId="{F19831EE-71F6-481A-A55F-6805C732D140}" type="presOf" srcId="{488C9A00-7210-4B05-89AB-16ABED7A10D9}" destId="{2C51B17B-A3E8-4929-A3BE-EAB744B576A4}" srcOrd="0" destOrd="0" presId="urn:microsoft.com/office/officeart/2005/8/layout/default"/>
    <dgm:cxn modelId="{104925FB-E9F2-4126-B6F4-DF11FA9735A0}" srcId="{14E5ED7C-B67F-43D3-AB1B-1E18565904E3}" destId="{74E46649-E0B5-42C6-AF05-946E52462301}" srcOrd="1" destOrd="0" parTransId="{073F9A68-06E5-4852-AF1F-01CB58B59231}" sibTransId="{26C7E424-770A-465B-90E0-524C5F1A49B6}"/>
    <dgm:cxn modelId="{E1BDA907-6EC1-464B-8B6C-94CCC6E471F1}" type="presParOf" srcId="{10377DA5-E0EC-4881-9B14-400A8FE8EC89}" destId="{46062CB3-68F7-4F26-8209-A1757DC40711}" srcOrd="0" destOrd="0" presId="urn:microsoft.com/office/officeart/2005/8/layout/default"/>
    <dgm:cxn modelId="{ECD8BB10-DC62-4016-A792-65896795B2A5}" type="presParOf" srcId="{10377DA5-E0EC-4881-9B14-400A8FE8EC89}" destId="{E3CD1351-5236-4A96-BFBD-E8F675867C9F}" srcOrd="1" destOrd="0" presId="urn:microsoft.com/office/officeart/2005/8/layout/default"/>
    <dgm:cxn modelId="{6F9E0554-F9C5-4ED4-BD09-40E1B2E55307}" type="presParOf" srcId="{10377DA5-E0EC-4881-9B14-400A8FE8EC89}" destId="{A5055F4F-DC88-47AF-B92C-A365A9F64044}" srcOrd="2" destOrd="0" presId="urn:microsoft.com/office/officeart/2005/8/layout/default"/>
    <dgm:cxn modelId="{40550E47-B235-46EE-95B1-C4A2AC6BCDFA}" type="presParOf" srcId="{10377DA5-E0EC-4881-9B14-400A8FE8EC89}" destId="{DA972B63-B76E-46D9-9CC3-658105D772C1}" srcOrd="3" destOrd="0" presId="urn:microsoft.com/office/officeart/2005/8/layout/default"/>
    <dgm:cxn modelId="{E222B92A-3393-4305-B4FF-6C47459F1243}" type="presParOf" srcId="{10377DA5-E0EC-4881-9B14-400A8FE8EC89}" destId="{2C51B17B-A3E8-4929-A3BE-EAB744B576A4}" srcOrd="4" destOrd="0" presId="urn:microsoft.com/office/officeart/2005/8/layout/default"/>
    <dgm:cxn modelId="{40BE3146-8634-4497-907F-728FABBA4AA1}" type="presParOf" srcId="{10377DA5-E0EC-4881-9B14-400A8FE8EC89}" destId="{00008230-F87A-43E7-82EF-FFCD391616DB}" srcOrd="5" destOrd="0" presId="urn:microsoft.com/office/officeart/2005/8/layout/default"/>
    <dgm:cxn modelId="{B0EFCC94-4814-4F81-81FB-FA80BF2CC977}" type="presParOf" srcId="{10377DA5-E0EC-4881-9B14-400A8FE8EC89}" destId="{ADC202BA-6F2B-44EF-B3DC-DF3C5CF368B7}" srcOrd="6" destOrd="0" presId="urn:microsoft.com/office/officeart/2005/8/layout/default"/>
    <dgm:cxn modelId="{EE7B376C-A171-4FEE-8B27-9DF2B21A0836}" type="presParOf" srcId="{10377DA5-E0EC-4881-9B14-400A8FE8EC89}" destId="{3D5914E4-E08C-48D3-9728-ACD28F86D092}" srcOrd="7" destOrd="0" presId="urn:microsoft.com/office/officeart/2005/8/layout/default"/>
    <dgm:cxn modelId="{9A713099-D66C-4A10-B9BC-06034A7E4E53}" type="presParOf" srcId="{10377DA5-E0EC-4881-9B14-400A8FE8EC89}" destId="{BDD04B0C-5DF1-4542-A3EC-625D720FF425}" srcOrd="8" destOrd="0" presId="urn:microsoft.com/office/officeart/2005/8/layout/default"/>
    <dgm:cxn modelId="{98E926CE-9286-44FE-BC6B-F38430D4FA76}" type="presParOf" srcId="{10377DA5-E0EC-4881-9B14-400A8FE8EC89}" destId="{CD1915F8-ABE7-469C-B0B6-038E97E7F750}" srcOrd="9" destOrd="0" presId="urn:microsoft.com/office/officeart/2005/8/layout/default"/>
    <dgm:cxn modelId="{B4E6D151-8B21-4064-BD1B-E0AEE80F6FE4}" type="presParOf" srcId="{10377DA5-E0EC-4881-9B14-400A8FE8EC89}" destId="{CFDACC15-D49C-49C1-9229-3AA6FE0DC8A4}" srcOrd="10" destOrd="0" presId="urn:microsoft.com/office/officeart/2005/8/layout/default"/>
    <dgm:cxn modelId="{F54E1487-E432-4F8D-93EC-39D6B2CEC48E}" type="presParOf" srcId="{10377DA5-E0EC-4881-9B14-400A8FE8EC89}" destId="{4682C38B-65B8-46A7-AE54-78D16F892281}" srcOrd="11" destOrd="0" presId="urn:microsoft.com/office/officeart/2005/8/layout/default"/>
    <dgm:cxn modelId="{31D11F2F-8CEE-470F-A3F2-F6457446E7CF}" type="presParOf" srcId="{10377DA5-E0EC-4881-9B14-400A8FE8EC89}" destId="{C9DD8EB7-ACD2-4605-AFCC-ED78B07056FC}" srcOrd="12" destOrd="0" presId="urn:microsoft.com/office/officeart/2005/8/layout/default"/>
  </dgm:cxnLst>
  <dgm:bg>
    <a:solidFill>
      <a:srgbClr val="7030A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3AB95-BFA7-4084-8B91-D32F776A68E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94DAEC-A193-440E-9D4F-CB727EF8237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Physical security holes</a:t>
          </a:r>
          <a:endParaRPr lang="en-IN" dirty="0"/>
        </a:p>
      </dgm:t>
    </dgm:pt>
    <dgm:pt modelId="{7324424B-D0E7-44D8-93D0-B673B2E27AFD}" type="parTrans" cxnId="{EB3580F3-8E67-49D7-B01A-100C1C815795}">
      <dgm:prSet/>
      <dgm:spPr/>
      <dgm:t>
        <a:bodyPr/>
        <a:lstStyle/>
        <a:p>
          <a:endParaRPr lang="en-IN"/>
        </a:p>
      </dgm:t>
    </dgm:pt>
    <dgm:pt modelId="{9050566D-7D63-4C20-A9D7-CB1DDA4E8A40}" type="sibTrans" cxnId="{EB3580F3-8E67-49D7-B01A-100C1C815795}">
      <dgm:prSet/>
      <dgm:spPr/>
      <dgm:t>
        <a:bodyPr/>
        <a:lstStyle/>
        <a:p>
          <a:endParaRPr lang="en-IN"/>
        </a:p>
      </dgm:t>
    </dgm:pt>
    <dgm:pt modelId="{F7F61500-0E38-4BB0-8AC5-D49ECBAD1A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Software security holes</a:t>
          </a:r>
        </a:p>
      </dgm:t>
    </dgm:pt>
    <dgm:pt modelId="{7A3A7FCB-1471-4BA5-880B-7B377F793615}" type="parTrans" cxnId="{BC0CCF1D-7295-4625-99B5-C252BB07BC78}">
      <dgm:prSet/>
      <dgm:spPr/>
      <dgm:t>
        <a:bodyPr/>
        <a:lstStyle/>
        <a:p>
          <a:endParaRPr lang="en-IN"/>
        </a:p>
      </dgm:t>
    </dgm:pt>
    <dgm:pt modelId="{C51A9625-517E-4193-AA94-B86177748367}" type="sibTrans" cxnId="{BC0CCF1D-7295-4625-99B5-C252BB07BC78}">
      <dgm:prSet/>
      <dgm:spPr/>
      <dgm:t>
        <a:bodyPr/>
        <a:lstStyle/>
        <a:p>
          <a:endParaRPr lang="en-IN"/>
        </a:p>
      </dgm:t>
    </dgm:pt>
    <dgm:pt modelId="{DE4729BD-3F50-44C9-AF8C-9988F278E4F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Inconsistent Usage holes</a:t>
          </a:r>
          <a:endParaRPr lang="en-US" dirty="0"/>
        </a:p>
      </dgm:t>
    </dgm:pt>
    <dgm:pt modelId="{3D5B7DAD-43F9-4CC6-917B-C41CBA12D91D}" type="parTrans" cxnId="{EE395BE9-19DF-4670-AB11-DBF69F907537}">
      <dgm:prSet/>
      <dgm:spPr/>
      <dgm:t>
        <a:bodyPr/>
        <a:lstStyle/>
        <a:p>
          <a:endParaRPr lang="en-IN"/>
        </a:p>
      </dgm:t>
    </dgm:pt>
    <dgm:pt modelId="{F1EBB3C1-32DB-4996-B007-DF53DDC18756}" type="sibTrans" cxnId="{EE395BE9-19DF-4670-AB11-DBF69F907537}">
      <dgm:prSet/>
      <dgm:spPr/>
      <dgm:t>
        <a:bodyPr/>
        <a:lstStyle/>
        <a:p>
          <a:endParaRPr lang="en-IN"/>
        </a:p>
      </dgm:t>
    </dgm:pt>
    <dgm:pt modelId="{EA3CE1FF-2D2C-42BC-BE8E-4007DE46D8A4}" type="pres">
      <dgm:prSet presAssocID="{2AB3AB95-BFA7-4084-8B91-D32F776A68EB}" presName="Name0" presStyleCnt="0">
        <dgm:presLayoutVars>
          <dgm:dir/>
          <dgm:resizeHandles val="exact"/>
        </dgm:presLayoutVars>
      </dgm:prSet>
      <dgm:spPr/>
    </dgm:pt>
    <dgm:pt modelId="{7ADF99B7-9506-4861-8D6C-3DD89F1EADED}" type="pres">
      <dgm:prSet presAssocID="{5B94DAEC-A193-440E-9D4F-CB727EF82376}" presName="node" presStyleLbl="node1" presStyleIdx="0" presStyleCnt="3">
        <dgm:presLayoutVars>
          <dgm:bulletEnabled val="1"/>
        </dgm:presLayoutVars>
      </dgm:prSet>
      <dgm:spPr/>
    </dgm:pt>
    <dgm:pt modelId="{DB452BAC-9B5D-459A-A67D-6CB067C92144}" type="pres">
      <dgm:prSet presAssocID="{9050566D-7D63-4C20-A9D7-CB1DDA4E8A40}" presName="sibTrans" presStyleCnt="0"/>
      <dgm:spPr/>
    </dgm:pt>
    <dgm:pt modelId="{21D24B96-89DD-4A9C-A695-A7C99EF7B5E5}" type="pres">
      <dgm:prSet presAssocID="{F7F61500-0E38-4BB0-8AC5-D49ECBAD1AB1}" presName="node" presStyleLbl="node1" presStyleIdx="1" presStyleCnt="3">
        <dgm:presLayoutVars>
          <dgm:bulletEnabled val="1"/>
        </dgm:presLayoutVars>
      </dgm:prSet>
      <dgm:spPr/>
    </dgm:pt>
    <dgm:pt modelId="{B0783B6E-2F11-473E-9B17-B196DE092D4E}" type="pres">
      <dgm:prSet presAssocID="{C51A9625-517E-4193-AA94-B86177748367}" presName="sibTrans" presStyleCnt="0"/>
      <dgm:spPr/>
    </dgm:pt>
    <dgm:pt modelId="{9BC5F440-715D-48A6-87CF-3AE1388DA99A}" type="pres">
      <dgm:prSet presAssocID="{DE4729BD-3F50-44C9-AF8C-9988F278E4F1}" presName="node" presStyleLbl="node1" presStyleIdx="2" presStyleCnt="3">
        <dgm:presLayoutVars>
          <dgm:bulletEnabled val="1"/>
        </dgm:presLayoutVars>
      </dgm:prSet>
      <dgm:spPr/>
    </dgm:pt>
  </dgm:ptLst>
  <dgm:cxnLst>
    <dgm:cxn modelId="{751CEB0A-6076-46F3-9600-315E6EB6F3E0}" type="presOf" srcId="{DE4729BD-3F50-44C9-AF8C-9988F278E4F1}" destId="{9BC5F440-715D-48A6-87CF-3AE1388DA99A}" srcOrd="0" destOrd="0" presId="urn:microsoft.com/office/officeart/2005/8/layout/hList6"/>
    <dgm:cxn modelId="{BC0CCF1D-7295-4625-99B5-C252BB07BC78}" srcId="{2AB3AB95-BFA7-4084-8B91-D32F776A68EB}" destId="{F7F61500-0E38-4BB0-8AC5-D49ECBAD1AB1}" srcOrd="1" destOrd="0" parTransId="{7A3A7FCB-1471-4BA5-880B-7B377F793615}" sibTransId="{C51A9625-517E-4193-AA94-B86177748367}"/>
    <dgm:cxn modelId="{7908FE2A-FB1A-4187-9859-1642D010162B}" type="presOf" srcId="{5B94DAEC-A193-440E-9D4F-CB727EF82376}" destId="{7ADF99B7-9506-4861-8D6C-3DD89F1EADED}" srcOrd="0" destOrd="0" presId="urn:microsoft.com/office/officeart/2005/8/layout/hList6"/>
    <dgm:cxn modelId="{7EF4EABF-1207-427B-BC4E-0CDCC6A76A83}" type="presOf" srcId="{2AB3AB95-BFA7-4084-8B91-D32F776A68EB}" destId="{EA3CE1FF-2D2C-42BC-BE8E-4007DE46D8A4}" srcOrd="0" destOrd="0" presId="urn:microsoft.com/office/officeart/2005/8/layout/hList6"/>
    <dgm:cxn modelId="{4D691BE2-FA2B-4D18-A538-6F5E765D9CA0}" type="presOf" srcId="{F7F61500-0E38-4BB0-8AC5-D49ECBAD1AB1}" destId="{21D24B96-89DD-4A9C-A695-A7C99EF7B5E5}" srcOrd="0" destOrd="0" presId="urn:microsoft.com/office/officeart/2005/8/layout/hList6"/>
    <dgm:cxn modelId="{EE395BE9-19DF-4670-AB11-DBF69F907537}" srcId="{2AB3AB95-BFA7-4084-8B91-D32F776A68EB}" destId="{DE4729BD-3F50-44C9-AF8C-9988F278E4F1}" srcOrd="2" destOrd="0" parTransId="{3D5B7DAD-43F9-4CC6-917B-C41CBA12D91D}" sibTransId="{F1EBB3C1-32DB-4996-B007-DF53DDC18756}"/>
    <dgm:cxn modelId="{EB3580F3-8E67-49D7-B01A-100C1C815795}" srcId="{2AB3AB95-BFA7-4084-8B91-D32F776A68EB}" destId="{5B94DAEC-A193-440E-9D4F-CB727EF82376}" srcOrd="0" destOrd="0" parTransId="{7324424B-D0E7-44D8-93D0-B673B2E27AFD}" sibTransId="{9050566D-7D63-4C20-A9D7-CB1DDA4E8A40}"/>
    <dgm:cxn modelId="{3658BE8B-904F-4CA8-9A85-150F3A262D9A}" type="presParOf" srcId="{EA3CE1FF-2D2C-42BC-BE8E-4007DE46D8A4}" destId="{7ADF99B7-9506-4861-8D6C-3DD89F1EADED}" srcOrd="0" destOrd="0" presId="urn:microsoft.com/office/officeart/2005/8/layout/hList6"/>
    <dgm:cxn modelId="{E31DB253-962D-493F-AD77-016F33ED34F5}" type="presParOf" srcId="{EA3CE1FF-2D2C-42BC-BE8E-4007DE46D8A4}" destId="{DB452BAC-9B5D-459A-A67D-6CB067C92144}" srcOrd="1" destOrd="0" presId="urn:microsoft.com/office/officeart/2005/8/layout/hList6"/>
    <dgm:cxn modelId="{0C17B0C4-5E38-4BCF-A1B2-B597994C66B6}" type="presParOf" srcId="{EA3CE1FF-2D2C-42BC-BE8E-4007DE46D8A4}" destId="{21D24B96-89DD-4A9C-A695-A7C99EF7B5E5}" srcOrd="2" destOrd="0" presId="urn:microsoft.com/office/officeart/2005/8/layout/hList6"/>
    <dgm:cxn modelId="{3C241DE2-DD80-4DAD-830F-323E55DAF111}" type="presParOf" srcId="{EA3CE1FF-2D2C-42BC-BE8E-4007DE46D8A4}" destId="{B0783B6E-2F11-473E-9B17-B196DE092D4E}" srcOrd="3" destOrd="0" presId="urn:microsoft.com/office/officeart/2005/8/layout/hList6"/>
    <dgm:cxn modelId="{C2E6F19D-FDED-423F-9E92-B653775B8450}" type="presParOf" srcId="{EA3CE1FF-2D2C-42BC-BE8E-4007DE46D8A4}" destId="{9BC5F440-715D-48A6-87CF-3AE1388DA99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787DFA-3EDD-44A1-B635-96C5895A530E}" type="doc">
      <dgm:prSet loTypeId="urn:microsoft.com/office/officeart/2005/8/layout/pyramid2" loCatId="list" qsTypeId="urn:microsoft.com/office/officeart/2005/8/quickstyle/simple1" qsCatId="simple" csTypeId="urn:microsoft.com/office/officeart/2005/8/colors/colorful1" csCatId="colorful" phldr="1"/>
      <dgm:spPr/>
    </dgm:pt>
    <dgm:pt modelId="{70434CE2-8519-487D-9AF6-D1D3E3E0DF7E}">
      <dgm:prSet/>
      <dgm:spPr/>
      <dgm:t>
        <a:bodyPr/>
        <a:lstStyle/>
        <a:p>
          <a:r>
            <a:rPr lang="en-US"/>
            <a:t>Packet filters</a:t>
          </a:r>
          <a:endParaRPr lang="en-US" dirty="0"/>
        </a:p>
      </dgm:t>
    </dgm:pt>
    <dgm:pt modelId="{BE716109-E749-4690-98A8-1B800699A20B}" type="parTrans" cxnId="{8A58C9D9-C645-4CF3-A4AE-E833443CF068}">
      <dgm:prSet/>
      <dgm:spPr/>
      <dgm:t>
        <a:bodyPr/>
        <a:lstStyle/>
        <a:p>
          <a:endParaRPr lang="en-IN"/>
        </a:p>
      </dgm:t>
    </dgm:pt>
    <dgm:pt modelId="{04EC61AC-5FA9-4161-9AE9-CC577888A48C}" type="sibTrans" cxnId="{8A58C9D9-C645-4CF3-A4AE-E833443CF068}">
      <dgm:prSet/>
      <dgm:spPr/>
      <dgm:t>
        <a:bodyPr/>
        <a:lstStyle/>
        <a:p>
          <a:endParaRPr lang="en-IN"/>
        </a:p>
      </dgm:t>
    </dgm:pt>
    <dgm:pt modelId="{ACED6E74-7A5E-4B94-A0AE-9DA6A535E726}">
      <dgm:prSet/>
      <dgm:spPr/>
      <dgm:t>
        <a:bodyPr/>
        <a:lstStyle/>
        <a:p>
          <a:r>
            <a:rPr lang="en-US"/>
            <a:t>Application Gateways</a:t>
          </a:r>
          <a:endParaRPr lang="en-US" dirty="0"/>
        </a:p>
      </dgm:t>
    </dgm:pt>
    <dgm:pt modelId="{D48FD2CF-13C0-4663-8B5A-A4BC16892990}" type="parTrans" cxnId="{A4C7B55E-C24E-405A-BFCB-F97B7FD4FE59}">
      <dgm:prSet/>
      <dgm:spPr/>
      <dgm:t>
        <a:bodyPr/>
        <a:lstStyle/>
        <a:p>
          <a:endParaRPr lang="en-IN"/>
        </a:p>
      </dgm:t>
    </dgm:pt>
    <dgm:pt modelId="{DC7A25FA-39FB-4C17-BC6A-F39274968621}" type="sibTrans" cxnId="{A4C7B55E-C24E-405A-BFCB-F97B7FD4FE59}">
      <dgm:prSet/>
      <dgm:spPr/>
      <dgm:t>
        <a:bodyPr/>
        <a:lstStyle/>
        <a:p>
          <a:endParaRPr lang="en-IN"/>
        </a:p>
      </dgm:t>
    </dgm:pt>
    <dgm:pt modelId="{A857EF43-8D46-42C4-A9D3-7F50113AFD04}">
      <dgm:prSet/>
      <dgm:spPr/>
      <dgm:t>
        <a:bodyPr/>
        <a:lstStyle/>
        <a:p>
          <a:r>
            <a:rPr lang="en-US"/>
            <a:t>Proxy Server</a:t>
          </a:r>
          <a:endParaRPr lang="en-US" dirty="0"/>
        </a:p>
      </dgm:t>
    </dgm:pt>
    <dgm:pt modelId="{0536F955-8819-4B50-976C-EC776E167FBD}" type="parTrans" cxnId="{1C74E002-668F-4437-AB54-8588EC19D7B7}">
      <dgm:prSet/>
      <dgm:spPr/>
      <dgm:t>
        <a:bodyPr/>
        <a:lstStyle/>
        <a:p>
          <a:endParaRPr lang="en-IN"/>
        </a:p>
      </dgm:t>
    </dgm:pt>
    <dgm:pt modelId="{22DEF7A9-04C2-45E3-A898-1CFC500574F3}" type="sibTrans" cxnId="{1C74E002-668F-4437-AB54-8588EC19D7B7}">
      <dgm:prSet/>
      <dgm:spPr/>
      <dgm:t>
        <a:bodyPr/>
        <a:lstStyle/>
        <a:p>
          <a:endParaRPr lang="en-IN"/>
        </a:p>
      </dgm:t>
    </dgm:pt>
    <dgm:pt modelId="{2BAA1A88-E674-42B9-870D-329AE4234F2E}">
      <dgm:prSet/>
      <dgm:spPr/>
      <dgm:t>
        <a:bodyPr/>
        <a:lstStyle/>
        <a:p>
          <a:r>
            <a:rPr lang="en-US"/>
            <a:t>Circuit-level Gateways</a:t>
          </a:r>
          <a:endParaRPr lang="en-IN" dirty="0"/>
        </a:p>
      </dgm:t>
    </dgm:pt>
    <dgm:pt modelId="{FCDAB47F-6B5C-4CFC-ACEF-EFD84460DF35}" type="parTrans" cxnId="{9296A4B1-6FDB-4BA6-8DB5-B654ABE7ADD9}">
      <dgm:prSet/>
      <dgm:spPr/>
      <dgm:t>
        <a:bodyPr/>
        <a:lstStyle/>
        <a:p>
          <a:endParaRPr lang="en-IN"/>
        </a:p>
      </dgm:t>
    </dgm:pt>
    <dgm:pt modelId="{3628526B-7C63-4242-AF85-63741DB2BE2D}" type="sibTrans" cxnId="{9296A4B1-6FDB-4BA6-8DB5-B654ABE7ADD9}">
      <dgm:prSet/>
      <dgm:spPr/>
      <dgm:t>
        <a:bodyPr/>
        <a:lstStyle/>
        <a:p>
          <a:endParaRPr lang="en-IN"/>
        </a:p>
      </dgm:t>
    </dgm:pt>
    <dgm:pt modelId="{516D199E-D04C-46E9-8458-1735F54EBF27}" type="pres">
      <dgm:prSet presAssocID="{02787DFA-3EDD-44A1-B635-96C5895A530E}" presName="compositeShape" presStyleCnt="0">
        <dgm:presLayoutVars>
          <dgm:dir/>
          <dgm:resizeHandles/>
        </dgm:presLayoutVars>
      </dgm:prSet>
      <dgm:spPr/>
    </dgm:pt>
    <dgm:pt modelId="{DD89A197-80E8-4A77-B318-5EA581542483}" type="pres">
      <dgm:prSet presAssocID="{02787DFA-3EDD-44A1-B635-96C5895A530E}" presName="pyramid" presStyleLbl="node1" presStyleIdx="0" presStyleCnt="1"/>
      <dgm:spPr/>
    </dgm:pt>
    <dgm:pt modelId="{9ACE28F2-4762-43A1-A2C7-12E7A50DFA3E}" type="pres">
      <dgm:prSet presAssocID="{02787DFA-3EDD-44A1-B635-96C5895A530E}" presName="theList" presStyleCnt="0"/>
      <dgm:spPr/>
    </dgm:pt>
    <dgm:pt modelId="{96FC8471-6167-4829-A0AA-1D5AF8A95DCB}" type="pres">
      <dgm:prSet presAssocID="{70434CE2-8519-487D-9AF6-D1D3E3E0DF7E}" presName="aNode" presStyleLbl="fgAcc1" presStyleIdx="0" presStyleCnt="4">
        <dgm:presLayoutVars>
          <dgm:bulletEnabled val="1"/>
        </dgm:presLayoutVars>
      </dgm:prSet>
      <dgm:spPr/>
    </dgm:pt>
    <dgm:pt modelId="{A18F7C37-5E56-4B61-874F-70296E3A8BDC}" type="pres">
      <dgm:prSet presAssocID="{70434CE2-8519-487D-9AF6-D1D3E3E0DF7E}" presName="aSpace" presStyleCnt="0"/>
      <dgm:spPr/>
    </dgm:pt>
    <dgm:pt modelId="{FDEB9CDC-2319-49A2-8FB8-0C9A58C4DA83}" type="pres">
      <dgm:prSet presAssocID="{ACED6E74-7A5E-4B94-A0AE-9DA6A535E726}" presName="aNode" presStyleLbl="fgAcc1" presStyleIdx="1" presStyleCnt="4">
        <dgm:presLayoutVars>
          <dgm:bulletEnabled val="1"/>
        </dgm:presLayoutVars>
      </dgm:prSet>
      <dgm:spPr/>
    </dgm:pt>
    <dgm:pt modelId="{D874F269-C0F7-4965-8A56-72D70D9D4BD5}" type="pres">
      <dgm:prSet presAssocID="{ACED6E74-7A5E-4B94-A0AE-9DA6A535E726}" presName="aSpace" presStyleCnt="0"/>
      <dgm:spPr/>
    </dgm:pt>
    <dgm:pt modelId="{323B6DA3-7818-4B91-BE43-6CEC2FCF27A3}" type="pres">
      <dgm:prSet presAssocID="{A857EF43-8D46-42C4-A9D3-7F50113AFD04}" presName="aNode" presStyleLbl="fgAcc1" presStyleIdx="2" presStyleCnt="4">
        <dgm:presLayoutVars>
          <dgm:bulletEnabled val="1"/>
        </dgm:presLayoutVars>
      </dgm:prSet>
      <dgm:spPr/>
    </dgm:pt>
    <dgm:pt modelId="{D348ABBF-325D-4ACE-9248-C5E1AAB3F912}" type="pres">
      <dgm:prSet presAssocID="{A857EF43-8D46-42C4-A9D3-7F50113AFD04}" presName="aSpace" presStyleCnt="0"/>
      <dgm:spPr/>
    </dgm:pt>
    <dgm:pt modelId="{CB1B882B-9119-4530-A8A1-7C441135A89E}" type="pres">
      <dgm:prSet presAssocID="{2BAA1A88-E674-42B9-870D-329AE4234F2E}" presName="aNode" presStyleLbl="fgAcc1" presStyleIdx="3" presStyleCnt="4">
        <dgm:presLayoutVars>
          <dgm:bulletEnabled val="1"/>
        </dgm:presLayoutVars>
      </dgm:prSet>
      <dgm:spPr/>
    </dgm:pt>
    <dgm:pt modelId="{87FDB174-DFC2-47AD-9D6B-542A55962913}" type="pres">
      <dgm:prSet presAssocID="{2BAA1A88-E674-42B9-870D-329AE4234F2E}" presName="aSpace" presStyleCnt="0"/>
      <dgm:spPr/>
    </dgm:pt>
  </dgm:ptLst>
  <dgm:cxnLst>
    <dgm:cxn modelId="{1C74E002-668F-4437-AB54-8588EC19D7B7}" srcId="{02787DFA-3EDD-44A1-B635-96C5895A530E}" destId="{A857EF43-8D46-42C4-A9D3-7F50113AFD04}" srcOrd="2" destOrd="0" parTransId="{0536F955-8819-4B50-976C-EC776E167FBD}" sibTransId="{22DEF7A9-04C2-45E3-A898-1CFC500574F3}"/>
    <dgm:cxn modelId="{3FDC0512-6E98-43B4-981F-9EFD0601B316}" type="presOf" srcId="{A857EF43-8D46-42C4-A9D3-7F50113AFD04}" destId="{323B6DA3-7818-4B91-BE43-6CEC2FCF27A3}" srcOrd="0" destOrd="0" presId="urn:microsoft.com/office/officeart/2005/8/layout/pyramid2"/>
    <dgm:cxn modelId="{A4C7B55E-C24E-405A-BFCB-F97B7FD4FE59}" srcId="{02787DFA-3EDD-44A1-B635-96C5895A530E}" destId="{ACED6E74-7A5E-4B94-A0AE-9DA6A535E726}" srcOrd="1" destOrd="0" parTransId="{D48FD2CF-13C0-4663-8B5A-A4BC16892990}" sibTransId="{DC7A25FA-39FB-4C17-BC6A-F39274968621}"/>
    <dgm:cxn modelId="{24253841-1E4B-4D43-92F8-29DEB1D44941}" type="presOf" srcId="{02787DFA-3EDD-44A1-B635-96C5895A530E}" destId="{516D199E-D04C-46E9-8458-1735F54EBF27}" srcOrd="0" destOrd="0" presId="urn:microsoft.com/office/officeart/2005/8/layout/pyramid2"/>
    <dgm:cxn modelId="{C0817799-64DE-4786-A4AB-0B5A2AFC4CC9}" type="presOf" srcId="{2BAA1A88-E674-42B9-870D-329AE4234F2E}" destId="{CB1B882B-9119-4530-A8A1-7C441135A89E}" srcOrd="0" destOrd="0" presId="urn:microsoft.com/office/officeart/2005/8/layout/pyramid2"/>
    <dgm:cxn modelId="{9296A4B1-6FDB-4BA6-8DB5-B654ABE7ADD9}" srcId="{02787DFA-3EDD-44A1-B635-96C5895A530E}" destId="{2BAA1A88-E674-42B9-870D-329AE4234F2E}" srcOrd="3" destOrd="0" parTransId="{FCDAB47F-6B5C-4CFC-ACEF-EFD84460DF35}" sibTransId="{3628526B-7C63-4242-AF85-63741DB2BE2D}"/>
    <dgm:cxn modelId="{5F322FB3-E5D9-4F72-8B1A-5C2B75C13DB6}" type="presOf" srcId="{ACED6E74-7A5E-4B94-A0AE-9DA6A535E726}" destId="{FDEB9CDC-2319-49A2-8FB8-0C9A58C4DA83}" srcOrd="0" destOrd="0" presId="urn:microsoft.com/office/officeart/2005/8/layout/pyramid2"/>
    <dgm:cxn modelId="{8A58C9D9-C645-4CF3-A4AE-E833443CF068}" srcId="{02787DFA-3EDD-44A1-B635-96C5895A530E}" destId="{70434CE2-8519-487D-9AF6-D1D3E3E0DF7E}" srcOrd="0" destOrd="0" parTransId="{BE716109-E749-4690-98A8-1B800699A20B}" sibTransId="{04EC61AC-5FA9-4161-9AE9-CC577888A48C}"/>
    <dgm:cxn modelId="{8F1447F0-0009-4902-AD0A-84CC1006F667}" type="presOf" srcId="{70434CE2-8519-487D-9AF6-D1D3E3E0DF7E}" destId="{96FC8471-6167-4829-A0AA-1D5AF8A95DCB}" srcOrd="0" destOrd="0" presId="urn:microsoft.com/office/officeart/2005/8/layout/pyramid2"/>
    <dgm:cxn modelId="{75BB4A14-FBC5-4B62-A052-90DCDD3FC737}" type="presParOf" srcId="{516D199E-D04C-46E9-8458-1735F54EBF27}" destId="{DD89A197-80E8-4A77-B318-5EA581542483}" srcOrd="0" destOrd="0" presId="urn:microsoft.com/office/officeart/2005/8/layout/pyramid2"/>
    <dgm:cxn modelId="{9C0E69EE-187F-4298-ADC2-C6ADC866443A}" type="presParOf" srcId="{516D199E-D04C-46E9-8458-1735F54EBF27}" destId="{9ACE28F2-4762-43A1-A2C7-12E7A50DFA3E}" srcOrd="1" destOrd="0" presId="urn:microsoft.com/office/officeart/2005/8/layout/pyramid2"/>
    <dgm:cxn modelId="{E3F3213E-ACA2-4061-BA03-3BC9521E2BF7}" type="presParOf" srcId="{9ACE28F2-4762-43A1-A2C7-12E7A50DFA3E}" destId="{96FC8471-6167-4829-A0AA-1D5AF8A95DCB}" srcOrd="0" destOrd="0" presId="urn:microsoft.com/office/officeart/2005/8/layout/pyramid2"/>
    <dgm:cxn modelId="{AFE1B44B-E8DF-4207-B25D-EC3DFF04B409}" type="presParOf" srcId="{9ACE28F2-4762-43A1-A2C7-12E7A50DFA3E}" destId="{A18F7C37-5E56-4B61-874F-70296E3A8BDC}" srcOrd="1" destOrd="0" presId="urn:microsoft.com/office/officeart/2005/8/layout/pyramid2"/>
    <dgm:cxn modelId="{A99E1AE8-6C1D-4E7C-9446-B0F864E7A0AB}" type="presParOf" srcId="{9ACE28F2-4762-43A1-A2C7-12E7A50DFA3E}" destId="{FDEB9CDC-2319-49A2-8FB8-0C9A58C4DA83}" srcOrd="2" destOrd="0" presId="urn:microsoft.com/office/officeart/2005/8/layout/pyramid2"/>
    <dgm:cxn modelId="{62AE7839-8E53-41D6-BFEE-064DE8AF01E7}" type="presParOf" srcId="{9ACE28F2-4762-43A1-A2C7-12E7A50DFA3E}" destId="{D874F269-C0F7-4965-8A56-72D70D9D4BD5}" srcOrd="3" destOrd="0" presId="urn:microsoft.com/office/officeart/2005/8/layout/pyramid2"/>
    <dgm:cxn modelId="{EA4CAB06-7BEA-44C1-A7B7-44D335DDBCF8}" type="presParOf" srcId="{9ACE28F2-4762-43A1-A2C7-12E7A50DFA3E}" destId="{323B6DA3-7818-4B91-BE43-6CEC2FCF27A3}" srcOrd="4" destOrd="0" presId="urn:microsoft.com/office/officeart/2005/8/layout/pyramid2"/>
    <dgm:cxn modelId="{DA89C584-5AA9-46AD-AF1F-35D3029B3785}" type="presParOf" srcId="{9ACE28F2-4762-43A1-A2C7-12E7A50DFA3E}" destId="{D348ABBF-325D-4ACE-9248-C5E1AAB3F912}" srcOrd="5" destOrd="0" presId="urn:microsoft.com/office/officeart/2005/8/layout/pyramid2"/>
    <dgm:cxn modelId="{2687F3E4-6E5A-4265-B454-9FE909CF0573}" type="presParOf" srcId="{9ACE28F2-4762-43A1-A2C7-12E7A50DFA3E}" destId="{CB1B882B-9119-4530-A8A1-7C441135A89E}" srcOrd="6" destOrd="0" presId="urn:microsoft.com/office/officeart/2005/8/layout/pyramid2"/>
    <dgm:cxn modelId="{DA3E588B-1C89-4026-A8ED-A083A37ABBB4}" type="presParOf" srcId="{9ACE28F2-4762-43A1-A2C7-12E7A50DFA3E}" destId="{87FDB174-DFC2-47AD-9D6B-542A5596291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62CB3-68F7-4F26-8209-A1757DC40711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Plain text</a:t>
          </a:r>
          <a:endParaRPr lang="en-IN" sz="2400" kern="1200" dirty="0"/>
        </a:p>
      </dsp:txBody>
      <dsp:txXfrm>
        <a:off x="0" y="127000"/>
        <a:ext cx="1904999" cy="1143000"/>
      </dsp:txXfrm>
    </dsp:sp>
    <dsp:sp modelId="{A5055F4F-DC88-47AF-B92C-A365A9F64044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Cipher text</a:t>
          </a:r>
          <a:endParaRPr lang="en-US" sz="2400" kern="1200" dirty="0"/>
        </a:p>
      </dsp:txBody>
      <dsp:txXfrm>
        <a:off x="2095500" y="127000"/>
        <a:ext cx="1904999" cy="1143000"/>
      </dsp:txXfrm>
    </dsp:sp>
    <dsp:sp modelId="{2C51B17B-A3E8-4929-A3BE-EAB744B576A4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Encryption</a:t>
          </a:r>
          <a:endParaRPr lang="en-US" sz="2400" kern="1200" dirty="0"/>
        </a:p>
      </dsp:txBody>
      <dsp:txXfrm>
        <a:off x="4191000" y="127000"/>
        <a:ext cx="1904999" cy="1143000"/>
      </dsp:txXfrm>
    </dsp:sp>
    <dsp:sp modelId="{ADC202BA-6F2B-44EF-B3DC-DF3C5CF368B7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Decryption</a:t>
          </a:r>
        </a:p>
      </dsp:txBody>
      <dsp:txXfrm>
        <a:off x="0" y="1460500"/>
        <a:ext cx="1904999" cy="1143000"/>
      </dsp:txXfrm>
    </dsp:sp>
    <dsp:sp modelId="{BDD04B0C-5DF1-4542-A3EC-625D720FF42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Cryptography</a:t>
          </a:r>
          <a:endParaRPr lang="en-US" sz="2400" kern="1200" dirty="0"/>
        </a:p>
      </dsp:txBody>
      <dsp:txXfrm>
        <a:off x="2095500" y="1460500"/>
        <a:ext cx="1904999" cy="1143000"/>
      </dsp:txXfrm>
    </dsp:sp>
    <dsp:sp modelId="{CFDACC15-D49C-49C1-9229-3AA6FE0DC8A4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Cryptanalyst</a:t>
          </a:r>
          <a:endParaRPr lang="en-US" sz="2400" kern="1200" dirty="0"/>
        </a:p>
      </dsp:txBody>
      <dsp:txXfrm>
        <a:off x="4191000" y="1460500"/>
        <a:ext cx="1904999" cy="1143000"/>
      </dsp:txXfrm>
    </dsp:sp>
    <dsp:sp modelId="{C9DD8EB7-ACD2-4605-AFCC-ED78B07056FC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</a:t>
          </a:r>
          <a:endParaRPr lang="en-US" sz="2400" kern="1200" dirty="0"/>
        </a:p>
      </dsp:txBody>
      <dsp:txXfrm>
        <a:off x="2095500" y="2793999"/>
        <a:ext cx="19049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F99B7-9506-4861-8D6C-3DD89F1EADED}">
      <dsp:nvSpPr>
        <dsp:cNvPr id="0" name=""/>
        <dsp:cNvSpPr/>
      </dsp:nvSpPr>
      <dsp:spPr>
        <a:xfrm rot="16200000">
          <a:off x="-1122850" y="1123907"/>
          <a:ext cx="4994275" cy="2746460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30658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Physical security holes</a:t>
          </a:r>
          <a:endParaRPr lang="en-IN" sz="3600" kern="1200" dirty="0"/>
        </a:p>
      </dsp:txBody>
      <dsp:txXfrm rot="5400000">
        <a:off x="1057" y="998855"/>
        <a:ext cx="2746460" cy="2996565"/>
      </dsp:txXfrm>
    </dsp:sp>
    <dsp:sp modelId="{21D24B96-89DD-4A9C-A695-A7C99EF7B5E5}">
      <dsp:nvSpPr>
        <dsp:cNvPr id="0" name=""/>
        <dsp:cNvSpPr/>
      </dsp:nvSpPr>
      <dsp:spPr>
        <a:xfrm rot="16200000">
          <a:off x="1829594" y="1123907"/>
          <a:ext cx="4994275" cy="2746460"/>
        </a:xfrm>
        <a:prstGeom prst="flowChartManualOperati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30658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 security holes</a:t>
          </a:r>
        </a:p>
      </dsp:txBody>
      <dsp:txXfrm rot="5400000">
        <a:off x="2953501" y="998855"/>
        <a:ext cx="2746460" cy="2996565"/>
      </dsp:txXfrm>
    </dsp:sp>
    <dsp:sp modelId="{9BC5F440-715D-48A6-87CF-3AE1388DA99A}">
      <dsp:nvSpPr>
        <dsp:cNvPr id="0" name=""/>
        <dsp:cNvSpPr/>
      </dsp:nvSpPr>
      <dsp:spPr>
        <a:xfrm rot="16200000">
          <a:off x="4782038" y="1123907"/>
          <a:ext cx="4994275" cy="2746460"/>
        </a:xfrm>
        <a:prstGeom prst="flowChartManualOperati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30658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Inconsistent Usage holes</a:t>
          </a:r>
          <a:endParaRPr lang="en-US" sz="3600" kern="1200" dirty="0"/>
        </a:p>
      </dsp:txBody>
      <dsp:txXfrm rot="5400000">
        <a:off x="5905945" y="998855"/>
        <a:ext cx="2746460" cy="2996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9A197-80E8-4A77-B318-5EA581542483}">
      <dsp:nvSpPr>
        <dsp:cNvPr id="0" name=""/>
        <dsp:cNvSpPr/>
      </dsp:nvSpPr>
      <dsp:spPr>
        <a:xfrm>
          <a:off x="1455023" y="0"/>
          <a:ext cx="4994275" cy="499427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C8471-6167-4829-A0AA-1D5AF8A95DCB}">
      <dsp:nvSpPr>
        <dsp:cNvPr id="0" name=""/>
        <dsp:cNvSpPr/>
      </dsp:nvSpPr>
      <dsp:spPr>
        <a:xfrm>
          <a:off x="3952160" y="499915"/>
          <a:ext cx="3246278" cy="887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Packet filters</a:t>
          </a:r>
          <a:endParaRPr lang="en-US" sz="2600" kern="1200" dirty="0"/>
        </a:p>
      </dsp:txBody>
      <dsp:txXfrm>
        <a:off x="3995492" y="543247"/>
        <a:ext cx="3159614" cy="800990"/>
      </dsp:txXfrm>
    </dsp:sp>
    <dsp:sp modelId="{FDEB9CDC-2319-49A2-8FB8-0C9A58C4DA83}">
      <dsp:nvSpPr>
        <dsp:cNvPr id="0" name=""/>
        <dsp:cNvSpPr/>
      </dsp:nvSpPr>
      <dsp:spPr>
        <a:xfrm>
          <a:off x="3952160" y="1498526"/>
          <a:ext cx="3246278" cy="887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Gateways</a:t>
          </a:r>
          <a:endParaRPr lang="en-US" sz="2600" kern="1200" dirty="0"/>
        </a:p>
      </dsp:txBody>
      <dsp:txXfrm>
        <a:off x="3995492" y="1541858"/>
        <a:ext cx="3159614" cy="800990"/>
      </dsp:txXfrm>
    </dsp:sp>
    <dsp:sp modelId="{323B6DA3-7818-4B91-BE43-6CEC2FCF27A3}">
      <dsp:nvSpPr>
        <dsp:cNvPr id="0" name=""/>
        <dsp:cNvSpPr/>
      </dsp:nvSpPr>
      <dsp:spPr>
        <a:xfrm>
          <a:off x="3952160" y="2497137"/>
          <a:ext cx="3246278" cy="887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Proxy Server</a:t>
          </a:r>
          <a:endParaRPr lang="en-US" sz="2600" kern="1200" dirty="0"/>
        </a:p>
      </dsp:txBody>
      <dsp:txXfrm>
        <a:off x="3995492" y="2540469"/>
        <a:ext cx="3159614" cy="800990"/>
      </dsp:txXfrm>
    </dsp:sp>
    <dsp:sp modelId="{CB1B882B-9119-4530-A8A1-7C441135A89E}">
      <dsp:nvSpPr>
        <dsp:cNvPr id="0" name=""/>
        <dsp:cNvSpPr/>
      </dsp:nvSpPr>
      <dsp:spPr>
        <a:xfrm>
          <a:off x="3952160" y="3495748"/>
          <a:ext cx="3246278" cy="887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Circuit-level Gateways</a:t>
          </a:r>
          <a:endParaRPr lang="en-IN" sz="2600" kern="1200" dirty="0"/>
        </a:p>
      </dsp:txBody>
      <dsp:txXfrm>
        <a:off x="3995492" y="3539080"/>
        <a:ext cx="3159614" cy="80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1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06228-09BA-4920-BA96-7E908FDE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How receiver would be able to understand cipher text?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13862-43D3-4232-8C00-D3FCC498B410}"/>
              </a:ext>
            </a:extLst>
          </p:cNvPr>
          <p:cNvCxnSpPr/>
          <p:nvPr/>
        </p:nvCxnSpPr>
        <p:spPr>
          <a:xfrm flipV="1">
            <a:off x="5509791" y="3409949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2CD1281-E221-46EF-9981-8300AE447F4B}"/>
              </a:ext>
            </a:extLst>
          </p:cNvPr>
          <p:cNvSpPr/>
          <p:nvPr/>
        </p:nvSpPr>
        <p:spPr>
          <a:xfrm>
            <a:off x="857250" y="321945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34539C-5199-49F9-BA35-A47F2942C4EA}"/>
              </a:ext>
            </a:extLst>
          </p:cNvPr>
          <p:cNvSpPr/>
          <p:nvPr/>
        </p:nvSpPr>
        <p:spPr>
          <a:xfrm>
            <a:off x="3648074" y="3128964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Encryption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AF660-43DD-4D83-B909-7E2B4C5B98D7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2276475" y="3409949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828685-ADE7-4F71-9831-20EA49D3947A}"/>
              </a:ext>
            </a:extLst>
          </p:cNvPr>
          <p:cNvSpPr/>
          <p:nvPr/>
        </p:nvSpPr>
        <p:spPr>
          <a:xfrm>
            <a:off x="6867525" y="3128964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Cipher Text</a:t>
            </a:r>
          </a:p>
        </p:txBody>
      </p:sp>
    </p:spTree>
    <p:extLst>
      <p:ext uri="{BB962C8B-B14F-4D97-AF65-F5344CB8AC3E}">
        <p14:creationId xmlns:p14="http://schemas.microsoft.com/office/powerpoint/2010/main" val="147315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06228-09BA-4920-BA96-7E908FDE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How receiver would be able to understand cipher text?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13862-43D3-4232-8C00-D3FCC498B410}"/>
              </a:ext>
            </a:extLst>
          </p:cNvPr>
          <p:cNvCxnSpPr/>
          <p:nvPr/>
        </p:nvCxnSpPr>
        <p:spPr>
          <a:xfrm flipV="1">
            <a:off x="5566941" y="3328986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2CD1281-E221-46EF-9981-8300AE447F4B}"/>
              </a:ext>
            </a:extLst>
          </p:cNvPr>
          <p:cNvSpPr/>
          <p:nvPr/>
        </p:nvSpPr>
        <p:spPr>
          <a:xfrm>
            <a:off x="914400" y="3138487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Cipher 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34539C-5199-49F9-BA35-A47F2942C4EA}"/>
              </a:ext>
            </a:extLst>
          </p:cNvPr>
          <p:cNvSpPr/>
          <p:nvPr/>
        </p:nvSpPr>
        <p:spPr>
          <a:xfrm>
            <a:off x="3705224" y="3048001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Decryption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AF660-43DD-4D83-B909-7E2B4C5B98D7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2333625" y="3328986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828685-ADE7-4F71-9831-20EA49D3947A}"/>
              </a:ext>
            </a:extLst>
          </p:cNvPr>
          <p:cNvSpPr/>
          <p:nvPr/>
        </p:nvSpPr>
        <p:spPr>
          <a:xfrm>
            <a:off x="6924675" y="3048001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</p:spTree>
    <p:extLst>
      <p:ext uri="{BB962C8B-B14F-4D97-AF65-F5344CB8AC3E}">
        <p14:creationId xmlns:p14="http://schemas.microsoft.com/office/powerpoint/2010/main" val="328012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0EE39-8566-45AF-A51C-704195D8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D1F56-F3B7-4729-8BE3-45777590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447925"/>
            <a:ext cx="7239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B7FF6-452B-47A3-BE28-817D668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Cryptanalyst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9C93D-C9AC-4A0B-88A5-0E622A71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Cryptanalyst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B16A79-809E-4760-AAB9-BF42B140C51F}"/>
              </a:ext>
            </a:extLst>
          </p:cNvPr>
          <p:cNvSpPr/>
          <p:nvPr/>
        </p:nvSpPr>
        <p:spPr>
          <a:xfrm>
            <a:off x="1114425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024BE-785B-4FDE-8DA0-555F7BB38637}"/>
              </a:ext>
            </a:extLst>
          </p:cNvPr>
          <p:cNvSpPr/>
          <p:nvPr/>
        </p:nvSpPr>
        <p:spPr>
          <a:xfrm>
            <a:off x="6610350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2DC513-38E5-4E3C-B2F9-EF9D1314F91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57400" y="4152900"/>
            <a:ext cx="45529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6EADF6-87BD-4B1F-B4C1-610FEE0EC36B}"/>
              </a:ext>
            </a:extLst>
          </p:cNvPr>
          <p:cNvSpPr/>
          <p:nvPr/>
        </p:nvSpPr>
        <p:spPr>
          <a:xfrm>
            <a:off x="942975" y="476250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BAE81F-D19E-4634-9C8D-8A69DDE65983}"/>
              </a:ext>
            </a:extLst>
          </p:cNvPr>
          <p:cNvSpPr/>
          <p:nvPr/>
        </p:nvSpPr>
        <p:spPr>
          <a:xfrm>
            <a:off x="3505199" y="3429001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Intruder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12C46-44B5-4200-9E1D-786BA86D0C02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362200" y="3709986"/>
            <a:ext cx="1142999" cy="124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3E0DA-AAF7-48E3-8C6B-553C35FC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94164-B74D-4D65-BECD-D09FAFD5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AB0D9-9BEC-41BF-9D0A-A4EB9D49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623311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12F40-0D5B-4411-8341-3824C495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Networking offers endless possibilities and opportunities to every user.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But the convenience and endless benefits are not free from risks as there are from risks as there are many risks to network security.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 make sure that only legal or authorized users and programs </a:t>
            </a:r>
            <a:r>
              <a:rPr lang="en-US" sz="2400" dirty="0" err="1"/>
              <a:t>hgain</a:t>
            </a:r>
            <a:r>
              <a:rPr lang="en-US" sz="2400" dirty="0"/>
              <a:t> access to information resources like database.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Security mechanisms like authorization, authentication, encrypted smart cards, biometric, firewalls etc. are implemented.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703A4-CA5D-4A78-BFCF-62E680BF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Network Security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4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FDCBC6-76BB-4DA8-94D7-FF549D942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757675"/>
              </p:ext>
            </p:extLst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0343F56-2626-4057-BCF6-820675C9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Various Network Security Issues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32AC2-6705-4176-B9F5-96629F9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  <a:p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C8B19-C91C-4BD9-8C2A-A35979E3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Protection methods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8030D-D4EF-40E6-810E-B10ABB48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924810"/>
            <a:ext cx="5662613" cy="37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11E51-997F-461B-AB71-DBD0EFBB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55" y="1770680"/>
            <a:ext cx="7852569" cy="40792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390B2D-2BD2-430F-9DE4-D415C16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Biometric System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8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0BE3F-9C68-4F41-8D72-827376C8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137" y="2038350"/>
            <a:ext cx="6286500" cy="21907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94FB6E-EAD4-4262-83C1-C2FF5B51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Encrypted smart cards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D216E-CCE0-4CC9-A226-BAEECC21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37" y="4467225"/>
            <a:ext cx="6286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lvl="1"/>
            <a:r>
              <a:rPr lang="en-US" sz="2600" dirty="0"/>
              <a:t>understand basic of network security.</a:t>
            </a:r>
          </a:p>
          <a:p>
            <a:pPr lvl="1"/>
            <a:r>
              <a:rPr lang="en-US" sz="2600" dirty="0"/>
              <a:t>understand network security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9F678-A38B-4A50-B33B-128F93829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77" y="1476375"/>
            <a:ext cx="5991959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C6B05E-5697-49E3-B7A6-CB22BA2B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Firewall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6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DF284-E24B-4987-BB5B-8338822C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Several types of firewall techniques are: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6D6802-4651-435C-BC49-9E75AFD3D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391540"/>
              </p:ext>
            </p:extLst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75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B445D4-3DD6-409D-9C0A-D90F2679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2393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Cookies are messages that a Web server transmits to a Web browser so that the Web server can keep track of the users activity on a specific Web site.</a:t>
            </a:r>
          </a:p>
          <a:p>
            <a:pPr>
              <a:lnSpc>
                <a:spcPct val="150000"/>
              </a:lnSpc>
            </a:pPr>
            <a:r>
              <a:rPr lang="en-US" dirty="0"/>
              <a:t>The browser stores the message in a text file. The message is then sent back to the server each time the browser requests a page from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Cookies do not act maliciously on computer systems. They are merely text files that can be deleted at any time.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E6685-A407-4CC2-8480-EE0CDA5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Cookies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6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4E5BB-30EF-4C80-89D9-52A9C47DC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" y="1628242"/>
            <a:ext cx="8653463" cy="44619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752560-289C-4BE8-9E43-6943878B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https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09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2D960-EE9D-4F39-89A8-7ADC3991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 key layers of protection:-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96739-59CA-4287-8CD2-1B67F876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Encryption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Integrity</a:t>
            </a:r>
          </a:p>
          <a:p>
            <a:pPr>
              <a:lnSpc>
                <a:spcPct val="150000"/>
              </a:lnSpc>
            </a:pPr>
            <a:r>
              <a:rPr lang="en-US" dirty="0"/>
              <a:t>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15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C5F4C4-61AE-440F-9DD8-C2B0EC0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Hackers vs crackers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A45553-7F50-4545-9F2E-A9A447F1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hackers crackers">
            <a:extLst>
              <a:ext uri="{FF2B5EF4-FFF2-40B4-BE49-F238E27FC236}">
                <a16:creationId xmlns:a16="http://schemas.microsoft.com/office/drawing/2014/main" id="{F969C4D8-F3F1-4FE8-BAD6-5C034D1D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959"/>
            <a:ext cx="9144000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2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4A8D2-3417-4D56-A7A7-DDCA64A2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1362075"/>
            <a:ext cx="7491412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89E82C-2B55-4DD2-8A26-00DA4CE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Computer Virus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8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090BB-9E4B-4B93-84A7-053C04FF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File infector</a:t>
            </a:r>
          </a:p>
          <a:p>
            <a:pPr>
              <a:lnSpc>
                <a:spcPct val="150000"/>
              </a:lnSpc>
            </a:pPr>
            <a:r>
              <a:rPr lang="en-US" dirty="0"/>
              <a:t>Boot Sector Virus</a:t>
            </a:r>
          </a:p>
          <a:p>
            <a:pPr>
              <a:lnSpc>
                <a:spcPct val="150000"/>
              </a:lnSpc>
            </a:pPr>
            <a:r>
              <a:rPr lang="en-US" dirty="0"/>
              <a:t>Macro viruses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BF92B-48D0-4032-A6E6-E6F2689E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Three types of viruses:-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0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6C00D-87D8-4B4F-AC98-8A41F558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able to replicate.</a:t>
            </a:r>
          </a:p>
          <a:p>
            <a:pPr>
              <a:lnSpc>
                <a:spcPct val="150000"/>
              </a:lnSpc>
            </a:pPr>
            <a:r>
              <a:rPr lang="en-US" dirty="0"/>
              <a:t>It requires a host program as a carrier.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activated by external 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Its replication ability is limited to the (virtual) 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FAFA-1B1C-4BE7-AF20-C70A84E4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Characteristics of a Computer Virus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2937B-6599-4638-8C3A-FBCD3F1BB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5708" r="29000" b="49999"/>
          <a:stretch/>
        </p:blipFill>
        <p:spPr>
          <a:xfrm>
            <a:off x="2543175" y="4758372"/>
            <a:ext cx="3124200" cy="14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699E6-0C60-404D-BD67-4010B1AA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1995969"/>
            <a:ext cx="5491956" cy="408733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37CFDC-3FBA-4044-B58F-9FCE759A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How Computer Viruses Spread?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Basics of Network Security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0D0AD2-E4E4-4B54-9F2B-794F875A5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60485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DC6C6-40A7-4163-80BC-27ABA80AF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57" y="1419225"/>
            <a:ext cx="6663397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D03A5F-07E7-4D98-A3B8-6808FE3B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Trojan Horse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3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E5A11-57DC-47A2-A57B-5C9CFCEE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3" y="2085975"/>
            <a:ext cx="8641650" cy="35513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AB752B-EC1E-46F8-BC04-E33932A3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Worm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2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37C80-9E5C-4209-9838-CABB553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231" y="2287587"/>
            <a:ext cx="4476750" cy="3143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606A94-7C24-42F8-A754-DCD84A7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16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88235-018B-44D8-89B6-84913571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Virus Prevention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87C01F-EA94-45E7-B8F3-365A79FE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Never use a foreign disk  or CD without scanning it for viruses.</a:t>
            </a:r>
          </a:p>
          <a:p>
            <a:pPr>
              <a:lnSpc>
                <a:spcPct val="170000"/>
              </a:lnSpc>
            </a:pPr>
            <a:r>
              <a:rPr lang="en-US" dirty="0"/>
              <a:t>Always scan files downloaded from the internet or other sources.</a:t>
            </a:r>
          </a:p>
          <a:p>
            <a:pPr>
              <a:lnSpc>
                <a:spcPct val="170000"/>
              </a:lnSpc>
            </a:pPr>
            <a:r>
              <a:rPr lang="en-US" dirty="0"/>
              <a:t>Never boot your PC from a pen drive unless you are certain that it is virus free.</a:t>
            </a:r>
          </a:p>
          <a:p>
            <a:pPr>
              <a:lnSpc>
                <a:spcPct val="170000"/>
              </a:lnSpc>
            </a:pPr>
            <a:r>
              <a:rPr lang="en-US" dirty="0"/>
              <a:t>Write protect your disks.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127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88235-018B-44D8-89B6-84913571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Prevention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87C01F-EA94-45E7-B8F3-365A79FE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 licensed software.</a:t>
            </a:r>
          </a:p>
          <a:p>
            <a:pPr>
              <a:lnSpc>
                <a:spcPct val="170000"/>
              </a:lnSpc>
            </a:pPr>
            <a:r>
              <a:rPr lang="en-US" dirty="0"/>
              <a:t>Password protect your PC to prevent </a:t>
            </a:r>
            <a:r>
              <a:rPr lang="en-US" dirty="0" err="1"/>
              <a:t>unattented</a:t>
            </a:r>
            <a:r>
              <a:rPr lang="en-US" dirty="0"/>
              <a:t> modification.</a:t>
            </a:r>
          </a:p>
          <a:p>
            <a:pPr>
              <a:lnSpc>
                <a:spcPct val="170000"/>
              </a:lnSpc>
            </a:pPr>
            <a:r>
              <a:rPr lang="en-US" dirty="0"/>
              <a:t>Make regular backups.</a:t>
            </a:r>
          </a:p>
          <a:p>
            <a:pPr>
              <a:lnSpc>
                <a:spcPct val="170000"/>
              </a:lnSpc>
            </a:pPr>
            <a:r>
              <a:rPr lang="en-US" dirty="0"/>
              <a:t>Install and use antivirus software.</a:t>
            </a:r>
          </a:p>
          <a:p>
            <a:pPr>
              <a:lnSpc>
                <a:spcPct val="170000"/>
              </a:lnSpc>
            </a:pPr>
            <a:r>
              <a:rPr lang="en-US" dirty="0"/>
              <a:t>Keep antivirus software up to date.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643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8E5E2-17B3-4E5A-A585-2899E8D6EB4F}"/>
              </a:ext>
            </a:extLst>
          </p:cNvPr>
          <p:cNvSpPr/>
          <p:nvPr/>
        </p:nvSpPr>
        <p:spPr>
          <a:xfrm>
            <a:off x="1114425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F7A4D5-FC35-4A00-A311-3FFE4A47DA33}"/>
              </a:ext>
            </a:extLst>
          </p:cNvPr>
          <p:cNvSpPr/>
          <p:nvPr/>
        </p:nvSpPr>
        <p:spPr>
          <a:xfrm>
            <a:off x="6610350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5CA1E7-976D-4620-985D-F49211A86F2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57400" y="4152900"/>
            <a:ext cx="45529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6631D8-E090-42EC-9282-5C329CC377C6}"/>
              </a:ext>
            </a:extLst>
          </p:cNvPr>
          <p:cNvSpPr/>
          <p:nvPr/>
        </p:nvSpPr>
        <p:spPr>
          <a:xfrm>
            <a:off x="942975" y="476250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Plain Text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286B9-CC5C-42B9-BE1D-E97B21BB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86" y="1362075"/>
            <a:ext cx="7990840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67C5D2-9642-41B2-A6BE-5F378C8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Plain Text</a:t>
            </a:r>
          </a:p>
        </p:txBody>
      </p:sp>
    </p:spTree>
    <p:extLst>
      <p:ext uri="{BB962C8B-B14F-4D97-AF65-F5344CB8AC3E}">
        <p14:creationId xmlns:p14="http://schemas.microsoft.com/office/powerpoint/2010/main" val="204478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8E5E2-17B3-4E5A-A585-2899E8D6EB4F}"/>
              </a:ext>
            </a:extLst>
          </p:cNvPr>
          <p:cNvSpPr/>
          <p:nvPr/>
        </p:nvSpPr>
        <p:spPr>
          <a:xfrm>
            <a:off x="1114425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F7A4D5-FC35-4A00-A311-3FFE4A47DA33}"/>
              </a:ext>
            </a:extLst>
          </p:cNvPr>
          <p:cNvSpPr/>
          <p:nvPr/>
        </p:nvSpPr>
        <p:spPr>
          <a:xfrm>
            <a:off x="6610350" y="3771900"/>
            <a:ext cx="942975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5CA1E7-976D-4620-985D-F49211A86F2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57400" y="4152900"/>
            <a:ext cx="455295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6631D8-E090-42EC-9282-5C329CC377C6}"/>
              </a:ext>
            </a:extLst>
          </p:cNvPr>
          <p:cNvSpPr/>
          <p:nvPr/>
        </p:nvSpPr>
        <p:spPr>
          <a:xfrm>
            <a:off x="942975" y="476250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EA983-4AE6-4CB3-A36D-9F11EE46254F}"/>
              </a:ext>
            </a:extLst>
          </p:cNvPr>
          <p:cNvSpPr/>
          <p:nvPr/>
        </p:nvSpPr>
        <p:spPr>
          <a:xfrm>
            <a:off x="3505199" y="3429001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Intruder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B9234-07B3-4442-A246-38A4FFA6F2A8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2362200" y="3709986"/>
            <a:ext cx="1142999" cy="124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631D8-E090-42EC-9282-5C329CC377C6}"/>
              </a:ext>
            </a:extLst>
          </p:cNvPr>
          <p:cNvSpPr/>
          <p:nvPr/>
        </p:nvSpPr>
        <p:spPr>
          <a:xfrm>
            <a:off x="1981200" y="323850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EA983-4AE6-4CB3-A36D-9F11EE46254F}"/>
              </a:ext>
            </a:extLst>
          </p:cNvPr>
          <p:cNvSpPr/>
          <p:nvPr/>
        </p:nvSpPr>
        <p:spPr>
          <a:xfrm>
            <a:off x="4772024" y="3148014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Encryption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B9234-07B3-4442-A246-38A4FFA6F2A8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3400425" y="3428999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7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11C508-50F4-45DA-A6D9-3D91A94B8794}"/>
              </a:ext>
            </a:extLst>
          </p:cNvPr>
          <p:cNvCxnSpPr/>
          <p:nvPr/>
        </p:nvCxnSpPr>
        <p:spPr>
          <a:xfrm flipV="1">
            <a:off x="5643141" y="3709985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631D8-E090-42EC-9282-5C329CC377C6}"/>
              </a:ext>
            </a:extLst>
          </p:cNvPr>
          <p:cNvSpPr/>
          <p:nvPr/>
        </p:nvSpPr>
        <p:spPr>
          <a:xfrm>
            <a:off x="990600" y="3519486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Plain 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EA983-4AE6-4CB3-A36D-9F11EE46254F}"/>
              </a:ext>
            </a:extLst>
          </p:cNvPr>
          <p:cNvSpPr/>
          <p:nvPr/>
        </p:nvSpPr>
        <p:spPr>
          <a:xfrm>
            <a:off x="3781424" y="3429000"/>
            <a:ext cx="1990725" cy="561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Encryption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B9234-07B3-4442-A246-38A4FFA6F2A8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2409825" y="3709985"/>
            <a:ext cx="1371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AF6D0D-F7B2-4AF4-83F2-780884A9BC31}"/>
              </a:ext>
            </a:extLst>
          </p:cNvPr>
          <p:cNvSpPr/>
          <p:nvPr/>
        </p:nvSpPr>
        <p:spPr>
          <a:xfrm>
            <a:off x="7000875" y="3429000"/>
            <a:ext cx="1419225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Cipher Text</a:t>
            </a:r>
          </a:p>
        </p:txBody>
      </p:sp>
    </p:spTree>
    <p:extLst>
      <p:ext uri="{BB962C8B-B14F-4D97-AF65-F5344CB8AC3E}">
        <p14:creationId xmlns:p14="http://schemas.microsoft.com/office/powerpoint/2010/main" val="309822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7D874-269C-4B13-A6C8-7991CAEA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IN" dirty="0">
                <a:latin typeface="Bahnschrift SemiBold" panose="020B0502040204020203" pitchFamily="34" charset="0"/>
              </a:rPr>
            </a:br>
            <a:r>
              <a:rPr lang="en-IN" dirty="0">
                <a:latin typeface="Bahnschrift SemiBold" panose="020B0502040204020203" pitchFamily="34" charset="0"/>
              </a:rPr>
              <a:t>How receiver would be able to understand cipher text?</a:t>
            </a: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9EEE-5B8F-45AE-A855-424E1C23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66" y="1345341"/>
            <a:ext cx="4384634" cy="50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461</Words>
  <Application>Microsoft Office PowerPoint</Application>
  <PresentationFormat>On-screen Show (4:3)</PresentationFormat>
  <Paragraphs>113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Basics of Network Security</vt:lpstr>
      <vt:lpstr>Plain Text</vt:lpstr>
      <vt:lpstr>Plain Text</vt:lpstr>
      <vt:lpstr>Plain Text</vt:lpstr>
      <vt:lpstr>Encryption</vt:lpstr>
      <vt:lpstr>Encryption</vt:lpstr>
      <vt:lpstr> How receiver would be able to understand cipher text? </vt:lpstr>
      <vt:lpstr>How receiver would be able to understand cipher text?</vt:lpstr>
      <vt:lpstr>How receiver would be able to understand cipher text?</vt:lpstr>
      <vt:lpstr>Cryptography</vt:lpstr>
      <vt:lpstr>Cryptanalyst</vt:lpstr>
      <vt:lpstr>Key</vt:lpstr>
      <vt:lpstr>Network Security</vt:lpstr>
      <vt:lpstr>Various Network Security Issues</vt:lpstr>
      <vt:lpstr>Protection methods</vt:lpstr>
      <vt:lpstr>Biometric System</vt:lpstr>
      <vt:lpstr>Encrypted smart cards</vt:lpstr>
      <vt:lpstr>Firewall</vt:lpstr>
      <vt:lpstr>Several types of firewall techniques are:</vt:lpstr>
      <vt:lpstr>Cookies</vt:lpstr>
      <vt:lpstr>https</vt:lpstr>
      <vt:lpstr>3 key layers of protection:-</vt:lpstr>
      <vt:lpstr>Hackers vs crackers</vt:lpstr>
      <vt:lpstr>Computer Virus</vt:lpstr>
      <vt:lpstr>Three types of viruses:-</vt:lpstr>
      <vt:lpstr>Characteristics of a Computer Virus</vt:lpstr>
      <vt:lpstr>How Computer Viruses Spread?</vt:lpstr>
      <vt:lpstr>Trojan Horse</vt:lpstr>
      <vt:lpstr>Worm</vt:lpstr>
      <vt:lpstr>Spam</vt:lpstr>
      <vt:lpstr>Virus Prevention</vt:lpstr>
      <vt:lpstr>Virus Prevention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136</cp:revision>
  <dcterms:created xsi:type="dcterms:W3CDTF">2020-12-01T08:07:04Z</dcterms:created>
  <dcterms:modified xsi:type="dcterms:W3CDTF">2021-02-16T05:11:56Z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608812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