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1" r:id="rId5"/>
    <p:sldId id="280" r:id="rId6"/>
    <p:sldId id="260" r:id="rId7"/>
    <p:sldId id="282" r:id="rId8"/>
    <p:sldId id="262" r:id="rId9"/>
    <p:sldId id="265" r:id="rId10"/>
    <p:sldId id="283" r:id="rId11"/>
    <p:sldId id="267" r:id="rId12"/>
    <p:sldId id="286" r:id="rId13"/>
    <p:sldId id="287" r:id="rId14"/>
    <p:sldId id="288" r:id="rId15"/>
    <p:sldId id="269" r:id="rId16"/>
    <p:sldId id="270" r:id="rId17"/>
    <p:sldId id="274" r:id="rId18"/>
    <p:sldId id="271" r:id="rId19"/>
    <p:sldId id="272" r:id="rId20"/>
    <p:sldId id="275" r:id="rId21"/>
    <p:sldId id="284" r:id="rId22"/>
    <p:sldId id="285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3204-244E-4637-8E9E-D70486356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798BFE-BC2D-4114-BBE5-D40B33E5D095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2000" dirty="0">
              <a:latin typeface="Bahnschrift" panose="020B0502040204020203" pitchFamily="34" charset="0"/>
            </a:rPr>
            <a:t>Security Services</a:t>
          </a:r>
        </a:p>
      </dgm:t>
    </dgm:pt>
    <dgm:pt modelId="{2206A6E8-6E25-4BDE-8D1F-EBE57EE28E32}" type="parTrans" cxnId="{04A1B817-B4A7-42F9-8E2A-36EA16EB6851}">
      <dgm:prSet/>
      <dgm:spPr/>
      <dgm:t>
        <a:bodyPr/>
        <a:lstStyle/>
        <a:p>
          <a:endParaRPr lang="en-IN"/>
        </a:p>
      </dgm:t>
    </dgm:pt>
    <dgm:pt modelId="{1A2EA1BA-AFAE-42A7-AB41-4EC248B8D87C}" type="sibTrans" cxnId="{04A1B817-B4A7-42F9-8E2A-36EA16EB6851}">
      <dgm:prSet/>
      <dgm:spPr/>
      <dgm:t>
        <a:bodyPr/>
        <a:lstStyle/>
        <a:p>
          <a:endParaRPr lang="en-IN"/>
        </a:p>
      </dgm:t>
    </dgm:pt>
    <dgm:pt modelId="{5E29F2F2-68E7-4E8B-BF9E-3667D3F57DCA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1800" dirty="0">
              <a:latin typeface="Bahnschrift" panose="020B0502040204020203" pitchFamily="34" charset="0"/>
            </a:rPr>
            <a:t>Data Confidentiality</a:t>
          </a:r>
        </a:p>
      </dgm:t>
    </dgm:pt>
    <dgm:pt modelId="{191A1C74-B962-4517-822E-9083BD91675A}" type="parTrans" cxnId="{9949254B-BB74-4ABB-A113-F59297B8CE6A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9D962542-1B38-4C13-AA81-8ABBF4C3D115}" type="sibTrans" cxnId="{9949254B-BB74-4ABB-A113-F59297B8CE6A}">
      <dgm:prSet/>
      <dgm:spPr/>
      <dgm:t>
        <a:bodyPr/>
        <a:lstStyle/>
        <a:p>
          <a:endParaRPr lang="en-IN"/>
        </a:p>
      </dgm:t>
    </dgm:pt>
    <dgm:pt modelId="{2AA97E5B-FC24-49BC-89A5-2D6FEC9A99BD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1800" dirty="0">
              <a:latin typeface="Bahnschrift" panose="020B0502040204020203" pitchFamily="34" charset="0"/>
            </a:rPr>
            <a:t>Data Integrity</a:t>
          </a:r>
        </a:p>
      </dgm:t>
    </dgm:pt>
    <dgm:pt modelId="{A747754F-1C08-4E61-B448-415CAA7B833E}" type="parTrans" cxnId="{468BFB3C-1DEE-4A01-9BDF-46C8322004A6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4B3BEB38-85E2-403B-A1B7-3F0D2E1478F4}" type="sibTrans" cxnId="{468BFB3C-1DEE-4A01-9BDF-46C8322004A6}">
      <dgm:prSet/>
      <dgm:spPr/>
      <dgm:t>
        <a:bodyPr/>
        <a:lstStyle/>
        <a:p>
          <a:endParaRPr lang="en-IN"/>
        </a:p>
      </dgm:t>
    </dgm:pt>
    <dgm:pt modelId="{8B4BA0BA-8FAC-4E50-BC3B-331DF356AAD7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1800" dirty="0">
              <a:latin typeface="Bahnschrift" panose="020B0502040204020203" pitchFamily="34" charset="0"/>
            </a:rPr>
            <a:t>Authentication</a:t>
          </a:r>
        </a:p>
      </dgm:t>
    </dgm:pt>
    <dgm:pt modelId="{E9650E38-EE50-4804-A070-F84AD4F9FBC4}" type="parTrans" cxnId="{E99DDB86-E63D-4F21-AA61-4A10F4A45E7F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F2B6CF71-B0E9-4DB9-82A7-E8286513EA46}" type="sibTrans" cxnId="{E99DDB86-E63D-4F21-AA61-4A10F4A45E7F}">
      <dgm:prSet/>
      <dgm:spPr/>
      <dgm:t>
        <a:bodyPr/>
        <a:lstStyle/>
        <a:p>
          <a:endParaRPr lang="en-IN"/>
        </a:p>
      </dgm:t>
    </dgm:pt>
    <dgm:pt modelId="{87F08C05-9F1D-44B9-9E88-EB6FDDA63F8B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1800" dirty="0">
              <a:latin typeface="Bahnschrift" panose="020B0502040204020203" pitchFamily="34" charset="0"/>
            </a:rPr>
            <a:t>Non Repudiation</a:t>
          </a:r>
        </a:p>
      </dgm:t>
    </dgm:pt>
    <dgm:pt modelId="{9137D59B-401B-4785-AAF7-3BC984DA8775}" type="parTrans" cxnId="{B5928CAC-2171-44AA-98D7-C4019BD6FE13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CE263CBC-0CAE-4BDF-8672-B910FDAA4009}" type="sibTrans" cxnId="{B5928CAC-2171-44AA-98D7-C4019BD6FE13}">
      <dgm:prSet/>
      <dgm:spPr/>
      <dgm:t>
        <a:bodyPr/>
        <a:lstStyle/>
        <a:p>
          <a:endParaRPr lang="en-IN"/>
        </a:p>
      </dgm:t>
    </dgm:pt>
    <dgm:pt modelId="{4E8C1843-30C3-4F68-89F2-A4C5BE99E931}">
      <dgm:prSet custT="1"/>
      <dgm:spPr/>
      <dgm:t>
        <a:bodyPr/>
        <a:lstStyle/>
        <a:p>
          <a:pPr>
            <a:lnSpc>
              <a:spcPct val="150000"/>
            </a:lnSpc>
            <a:spcBef>
              <a:spcPts val="1000"/>
            </a:spcBef>
          </a:pPr>
          <a:r>
            <a:rPr lang="en-IN" sz="1800" dirty="0">
              <a:latin typeface="Bahnschrift" panose="020B0502040204020203" pitchFamily="34" charset="0"/>
            </a:rPr>
            <a:t>Access Control</a:t>
          </a:r>
        </a:p>
      </dgm:t>
    </dgm:pt>
    <dgm:pt modelId="{50019711-8F11-42E3-AD76-4EF8DD209C37}" type="parTrans" cxnId="{EE5753D5-F8C6-41FC-AAF8-410AA2E4D5E9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C99BA066-B935-4D06-963E-12402D2914C6}" type="sibTrans" cxnId="{EE5753D5-F8C6-41FC-AAF8-410AA2E4D5E9}">
      <dgm:prSet/>
      <dgm:spPr/>
      <dgm:t>
        <a:bodyPr/>
        <a:lstStyle/>
        <a:p>
          <a:endParaRPr lang="en-IN"/>
        </a:p>
      </dgm:t>
    </dgm:pt>
    <dgm:pt modelId="{84E72EE4-AF21-4F4B-8D03-312F0213F964}" type="pres">
      <dgm:prSet presAssocID="{F00B3204-244E-4637-8E9E-D70486356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523742-E48B-4263-9910-CF3E540A6AC7}" type="pres">
      <dgm:prSet presAssocID="{35798BFE-BC2D-4114-BBE5-D40B33E5D095}" presName="hierRoot1" presStyleCnt="0"/>
      <dgm:spPr/>
    </dgm:pt>
    <dgm:pt modelId="{A84AF6B0-5229-4060-9593-54E158D6D270}" type="pres">
      <dgm:prSet presAssocID="{35798BFE-BC2D-4114-BBE5-D40B33E5D095}" presName="composite" presStyleCnt="0"/>
      <dgm:spPr/>
    </dgm:pt>
    <dgm:pt modelId="{5ECEB29E-309D-4554-90A5-DFB51D4B73BA}" type="pres">
      <dgm:prSet presAssocID="{35798BFE-BC2D-4114-BBE5-D40B33E5D095}" presName="background" presStyleLbl="node0" presStyleIdx="0" presStyleCnt="1"/>
      <dgm:spPr/>
    </dgm:pt>
    <dgm:pt modelId="{09F67D57-00FF-40F0-A79E-AD0D0BB01044}" type="pres">
      <dgm:prSet presAssocID="{35798BFE-BC2D-4114-BBE5-D40B33E5D095}" presName="text" presStyleLbl="fgAcc0" presStyleIdx="0" presStyleCnt="1" custScaleX="157822" custScaleY="138842" custLinFactY="-58526" custLinFactNeighborX="-1094" custLinFactNeighborY="-100000">
        <dgm:presLayoutVars>
          <dgm:chPref val="3"/>
        </dgm:presLayoutVars>
      </dgm:prSet>
      <dgm:spPr/>
    </dgm:pt>
    <dgm:pt modelId="{9582949C-0B26-452F-BA4E-984D36D1640A}" type="pres">
      <dgm:prSet presAssocID="{35798BFE-BC2D-4114-BBE5-D40B33E5D095}" presName="hierChild2" presStyleCnt="0"/>
      <dgm:spPr/>
    </dgm:pt>
    <dgm:pt modelId="{F0297E7B-08A1-4570-95AD-C359E2085D8A}" type="pres">
      <dgm:prSet presAssocID="{191A1C74-B962-4517-822E-9083BD91675A}" presName="Name10" presStyleLbl="parChTrans1D2" presStyleIdx="0" presStyleCnt="5"/>
      <dgm:spPr/>
    </dgm:pt>
    <dgm:pt modelId="{A0B66421-E422-41E6-A7DF-7B3344490A8B}" type="pres">
      <dgm:prSet presAssocID="{5E29F2F2-68E7-4E8B-BF9E-3667D3F57DCA}" presName="hierRoot2" presStyleCnt="0"/>
      <dgm:spPr/>
    </dgm:pt>
    <dgm:pt modelId="{B956F1D9-2634-469E-801F-9EE670E4A3A2}" type="pres">
      <dgm:prSet presAssocID="{5E29F2F2-68E7-4E8B-BF9E-3667D3F57DCA}" presName="composite2" presStyleCnt="0"/>
      <dgm:spPr/>
    </dgm:pt>
    <dgm:pt modelId="{EE498A6C-6B2D-4B3B-9AF4-9EBEFA3C0F01}" type="pres">
      <dgm:prSet presAssocID="{5E29F2F2-68E7-4E8B-BF9E-3667D3F57DCA}" presName="background2" presStyleLbl="node2" presStyleIdx="0" presStyleCnt="5"/>
      <dgm:spPr/>
    </dgm:pt>
    <dgm:pt modelId="{003C96A8-80B2-400C-A593-06FC692E8CFD}" type="pres">
      <dgm:prSet presAssocID="{5E29F2F2-68E7-4E8B-BF9E-3667D3F57DCA}" presName="text2" presStyleLbl="fgAcc2" presStyleIdx="0" presStyleCnt="5" custScaleX="136905" custScaleY="199133">
        <dgm:presLayoutVars>
          <dgm:chPref val="3"/>
        </dgm:presLayoutVars>
      </dgm:prSet>
      <dgm:spPr/>
    </dgm:pt>
    <dgm:pt modelId="{DE73C9B4-C28E-438A-9696-AC9E1D9D9AD2}" type="pres">
      <dgm:prSet presAssocID="{5E29F2F2-68E7-4E8B-BF9E-3667D3F57DCA}" presName="hierChild3" presStyleCnt="0"/>
      <dgm:spPr/>
    </dgm:pt>
    <dgm:pt modelId="{6957CC7E-833F-42E1-8F9B-5F82C46743DB}" type="pres">
      <dgm:prSet presAssocID="{A747754F-1C08-4E61-B448-415CAA7B833E}" presName="Name10" presStyleLbl="parChTrans1D2" presStyleIdx="1" presStyleCnt="5"/>
      <dgm:spPr/>
    </dgm:pt>
    <dgm:pt modelId="{8533DC9A-9FB8-48E1-9C0A-32AB41324683}" type="pres">
      <dgm:prSet presAssocID="{2AA97E5B-FC24-49BC-89A5-2D6FEC9A99BD}" presName="hierRoot2" presStyleCnt="0"/>
      <dgm:spPr/>
    </dgm:pt>
    <dgm:pt modelId="{63B694E8-F596-4F81-93C1-78B7F03C98D7}" type="pres">
      <dgm:prSet presAssocID="{2AA97E5B-FC24-49BC-89A5-2D6FEC9A99BD}" presName="composite2" presStyleCnt="0"/>
      <dgm:spPr/>
    </dgm:pt>
    <dgm:pt modelId="{E5DCB544-BB9E-457D-ADCC-4AA8E3F2834D}" type="pres">
      <dgm:prSet presAssocID="{2AA97E5B-FC24-49BC-89A5-2D6FEC9A99BD}" presName="background2" presStyleLbl="node2" presStyleIdx="1" presStyleCnt="5"/>
      <dgm:spPr/>
    </dgm:pt>
    <dgm:pt modelId="{EC0F1800-990F-4E44-B1D3-DC0F5ACC8B2E}" type="pres">
      <dgm:prSet presAssocID="{2AA97E5B-FC24-49BC-89A5-2D6FEC9A99BD}" presName="text2" presStyleLbl="fgAcc2" presStyleIdx="1" presStyleCnt="5" custScaleY="204850">
        <dgm:presLayoutVars>
          <dgm:chPref val="3"/>
        </dgm:presLayoutVars>
      </dgm:prSet>
      <dgm:spPr/>
    </dgm:pt>
    <dgm:pt modelId="{797725B2-EA73-42FC-BF5E-764F282F1246}" type="pres">
      <dgm:prSet presAssocID="{2AA97E5B-FC24-49BC-89A5-2D6FEC9A99BD}" presName="hierChild3" presStyleCnt="0"/>
      <dgm:spPr/>
    </dgm:pt>
    <dgm:pt modelId="{C5050CA2-74DA-482E-BB14-ECD36AC4BCDE}" type="pres">
      <dgm:prSet presAssocID="{E9650E38-EE50-4804-A070-F84AD4F9FBC4}" presName="Name10" presStyleLbl="parChTrans1D2" presStyleIdx="2" presStyleCnt="5"/>
      <dgm:spPr/>
    </dgm:pt>
    <dgm:pt modelId="{BD1D56A4-7F14-4994-91E5-A9E3962AFBC4}" type="pres">
      <dgm:prSet presAssocID="{8B4BA0BA-8FAC-4E50-BC3B-331DF356AAD7}" presName="hierRoot2" presStyleCnt="0"/>
      <dgm:spPr/>
    </dgm:pt>
    <dgm:pt modelId="{E6E0DA8A-0D6D-47E7-A063-4510CB5A958B}" type="pres">
      <dgm:prSet presAssocID="{8B4BA0BA-8FAC-4E50-BC3B-331DF356AAD7}" presName="composite2" presStyleCnt="0"/>
      <dgm:spPr/>
    </dgm:pt>
    <dgm:pt modelId="{72FC8EBE-E2A3-4B8B-B427-92C6A6650D76}" type="pres">
      <dgm:prSet presAssocID="{8B4BA0BA-8FAC-4E50-BC3B-331DF356AAD7}" presName="background2" presStyleLbl="node2" presStyleIdx="2" presStyleCnt="5"/>
      <dgm:spPr/>
    </dgm:pt>
    <dgm:pt modelId="{95569205-42FD-4D43-B6AC-04D3FCAF7C52}" type="pres">
      <dgm:prSet presAssocID="{8B4BA0BA-8FAC-4E50-BC3B-331DF356AAD7}" presName="text2" presStyleLbl="fgAcc2" presStyleIdx="2" presStyleCnt="5" custScaleX="141218" custScaleY="197861">
        <dgm:presLayoutVars>
          <dgm:chPref val="3"/>
        </dgm:presLayoutVars>
      </dgm:prSet>
      <dgm:spPr/>
    </dgm:pt>
    <dgm:pt modelId="{D9748486-7985-4D42-B72F-DC6573EA6ABB}" type="pres">
      <dgm:prSet presAssocID="{8B4BA0BA-8FAC-4E50-BC3B-331DF356AAD7}" presName="hierChild3" presStyleCnt="0"/>
      <dgm:spPr/>
    </dgm:pt>
    <dgm:pt modelId="{494F04D6-B695-4411-9DFD-5ADCA2E0C807}" type="pres">
      <dgm:prSet presAssocID="{9137D59B-401B-4785-AAF7-3BC984DA8775}" presName="Name10" presStyleLbl="parChTrans1D2" presStyleIdx="3" presStyleCnt="5"/>
      <dgm:spPr/>
    </dgm:pt>
    <dgm:pt modelId="{EA5EBAFF-820B-4892-B74B-90FD5DA9AE1E}" type="pres">
      <dgm:prSet presAssocID="{87F08C05-9F1D-44B9-9E88-EB6FDDA63F8B}" presName="hierRoot2" presStyleCnt="0"/>
      <dgm:spPr/>
    </dgm:pt>
    <dgm:pt modelId="{75196754-865D-4DB2-ABCF-2AF282A40AC4}" type="pres">
      <dgm:prSet presAssocID="{87F08C05-9F1D-44B9-9E88-EB6FDDA63F8B}" presName="composite2" presStyleCnt="0"/>
      <dgm:spPr/>
    </dgm:pt>
    <dgm:pt modelId="{A454B307-2F7F-47AB-B2DB-C69A934EAFF6}" type="pres">
      <dgm:prSet presAssocID="{87F08C05-9F1D-44B9-9E88-EB6FDDA63F8B}" presName="background2" presStyleLbl="node2" presStyleIdx="3" presStyleCnt="5"/>
      <dgm:spPr/>
    </dgm:pt>
    <dgm:pt modelId="{1558128E-7BC5-4713-80A1-92EF98A2DEDE}" type="pres">
      <dgm:prSet presAssocID="{87F08C05-9F1D-44B9-9E88-EB6FDDA63F8B}" presName="text2" presStyleLbl="fgAcc2" presStyleIdx="3" presStyleCnt="5" custScaleX="124677" custScaleY="198992">
        <dgm:presLayoutVars>
          <dgm:chPref val="3"/>
        </dgm:presLayoutVars>
      </dgm:prSet>
      <dgm:spPr/>
    </dgm:pt>
    <dgm:pt modelId="{4CEAAB8A-B2B3-4588-8044-323BBA933A4C}" type="pres">
      <dgm:prSet presAssocID="{87F08C05-9F1D-44B9-9E88-EB6FDDA63F8B}" presName="hierChild3" presStyleCnt="0"/>
      <dgm:spPr/>
    </dgm:pt>
    <dgm:pt modelId="{9755FF33-C81A-481F-B9FB-91CC378BC285}" type="pres">
      <dgm:prSet presAssocID="{50019711-8F11-42E3-AD76-4EF8DD209C37}" presName="Name10" presStyleLbl="parChTrans1D2" presStyleIdx="4" presStyleCnt="5"/>
      <dgm:spPr/>
    </dgm:pt>
    <dgm:pt modelId="{F043FB7C-8B63-430E-BB14-7675999DC622}" type="pres">
      <dgm:prSet presAssocID="{4E8C1843-30C3-4F68-89F2-A4C5BE99E931}" presName="hierRoot2" presStyleCnt="0"/>
      <dgm:spPr/>
    </dgm:pt>
    <dgm:pt modelId="{BBAA26BA-F681-4908-A8A3-ADCA3E0A805B}" type="pres">
      <dgm:prSet presAssocID="{4E8C1843-30C3-4F68-89F2-A4C5BE99E931}" presName="composite2" presStyleCnt="0"/>
      <dgm:spPr/>
    </dgm:pt>
    <dgm:pt modelId="{694662DE-6C7B-451A-8DEB-41A62971F0A0}" type="pres">
      <dgm:prSet presAssocID="{4E8C1843-30C3-4F68-89F2-A4C5BE99E931}" presName="background2" presStyleLbl="node2" presStyleIdx="4" presStyleCnt="5"/>
      <dgm:spPr/>
    </dgm:pt>
    <dgm:pt modelId="{40C07002-2EF0-4631-ACC9-41964B5B8710}" type="pres">
      <dgm:prSet presAssocID="{4E8C1843-30C3-4F68-89F2-A4C5BE99E931}" presName="text2" presStyleLbl="fgAcc2" presStyleIdx="4" presStyleCnt="5" custScaleY="190873">
        <dgm:presLayoutVars>
          <dgm:chPref val="3"/>
        </dgm:presLayoutVars>
      </dgm:prSet>
      <dgm:spPr/>
    </dgm:pt>
    <dgm:pt modelId="{1E75E396-44E7-41A0-851B-1DAC9274DE6C}" type="pres">
      <dgm:prSet presAssocID="{4E8C1843-30C3-4F68-89F2-A4C5BE99E931}" presName="hierChild3" presStyleCnt="0"/>
      <dgm:spPr/>
    </dgm:pt>
  </dgm:ptLst>
  <dgm:cxnLst>
    <dgm:cxn modelId="{04A1B817-B4A7-42F9-8E2A-36EA16EB6851}" srcId="{F00B3204-244E-4637-8E9E-D70486356391}" destId="{35798BFE-BC2D-4114-BBE5-D40B33E5D095}" srcOrd="0" destOrd="0" parTransId="{2206A6E8-6E25-4BDE-8D1F-EBE57EE28E32}" sibTransId="{1A2EA1BA-AFAE-42A7-AB41-4EC248B8D87C}"/>
    <dgm:cxn modelId="{575FBF18-4437-4A4C-8724-3B7FD3AEDACE}" type="presOf" srcId="{A747754F-1C08-4E61-B448-415CAA7B833E}" destId="{6957CC7E-833F-42E1-8F9B-5F82C46743DB}" srcOrd="0" destOrd="0" presId="urn:microsoft.com/office/officeart/2005/8/layout/hierarchy1"/>
    <dgm:cxn modelId="{0144192E-C56B-4AF3-A470-0E5C238CC210}" type="presOf" srcId="{9137D59B-401B-4785-AAF7-3BC984DA8775}" destId="{494F04D6-B695-4411-9DFD-5ADCA2E0C807}" srcOrd="0" destOrd="0" presId="urn:microsoft.com/office/officeart/2005/8/layout/hierarchy1"/>
    <dgm:cxn modelId="{468BFB3C-1DEE-4A01-9BDF-46C8322004A6}" srcId="{35798BFE-BC2D-4114-BBE5-D40B33E5D095}" destId="{2AA97E5B-FC24-49BC-89A5-2D6FEC9A99BD}" srcOrd="1" destOrd="0" parTransId="{A747754F-1C08-4E61-B448-415CAA7B833E}" sibTransId="{4B3BEB38-85E2-403B-A1B7-3F0D2E1478F4}"/>
    <dgm:cxn modelId="{6895E269-2D6D-4401-97B4-981F7A595346}" type="presOf" srcId="{4E8C1843-30C3-4F68-89F2-A4C5BE99E931}" destId="{40C07002-2EF0-4631-ACC9-41964B5B8710}" srcOrd="0" destOrd="0" presId="urn:microsoft.com/office/officeart/2005/8/layout/hierarchy1"/>
    <dgm:cxn modelId="{9949254B-BB74-4ABB-A113-F59297B8CE6A}" srcId="{35798BFE-BC2D-4114-BBE5-D40B33E5D095}" destId="{5E29F2F2-68E7-4E8B-BF9E-3667D3F57DCA}" srcOrd="0" destOrd="0" parTransId="{191A1C74-B962-4517-822E-9083BD91675A}" sibTransId="{9D962542-1B38-4C13-AA81-8ABBF4C3D115}"/>
    <dgm:cxn modelId="{A1BEE052-A4B8-453E-BE8B-8C9C69746581}" type="presOf" srcId="{87F08C05-9F1D-44B9-9E88-EB6FDDA63F8B}" destId="{1558128E-7BC5-4713-80A1-92EF98A2DEDE}" srcOrd="0" destOrd="0" presId="urn:microsoft.com/office/officeart/2005/8/layout/hierarchy1"/>
    <dgm:cxn modelId="{F69B8753-2295-4F27-99E0-415A8EA38DC1}" type="presOf" srcId="{8B4BA0BA-8FAC-4E50-BC3B-331DF356AAD7}" destId="{95569205-42FD-4D43-B6AC-04D3FCAF7C52}" srcOrd="0" destOrd="0" presId="urn:microsoft.com/office/officeart/2005/8/layout/hierarchy1"/>
    <dgm:cxn modelId="{0388E985-4EF8-4AEE-A4DD-61E0DA38EFFC}" type="presOf" srcId="{50019711-8F11-42E3-AD76-4EF8DD209C37}" destId="{9755FF33-C81A-481F-B9FB-91CC378BC285}" srcOrd="0" destOrd="0" presId="urn:microsoft.com/office/officeart/2005/8/layout/hierarchy1"/>
    <dgm:cxn modelId="{E99DDB86-E63D-4F21-AA61-4A10F4A45E7F}" srcId="{35798BFE-BC2D-4114-BBE5-D40B33E5D095}" destId="{8B4BA0BA-8FAC-4E50-BC3B-331DF356AAD7}" srcOrd="2" destOrd="0" parTransId="{E9650E38-EE50-4804-A070-F84AD4F9FBC4}" sibTransId="{F2B6CF71-B0E9-4DB9-82A7-E8286513EA46}"/>
    <dgm:cxn modelId="{4CC18998-39FD-40F3-932B-FC68AB53F92C}" type="presOf" srcId="{E9650E38-EE50-4804-A070-F84AD4F9FBC4}" destId="{C5050CA2-74DA-482E-BB14-ECD36AC4BCDE}" srcOrd="0" destOrd="0" presId="urn:microsoft.com/office/officeart/2005/8/layout/hierarchy1"/>
    <dgm:cxn modelId="{E89F239B-77FB-450C-A726-A8558F249A6E}" type="presOf" srcId="{35798BFE-BC2D-4114-BBE5-D40B33E5D095}" destId="{09F67D57-00FF-40F0-A79E-AD0D0BB01044}" srcOrd="0" destOrd="0" presId="urn:microsoft.com/office/officeart/2005/8/layout/hierarchy1"/>
    <dgm:cxn modelId="{AAECBB9B-8EC4-400E-8978-745E5EB8BC3F}" type="presOf" srcId="{F00B3204-244E-4637-8E9E-D70486356391}" destId="{84E72EE4-AF21-4F4B-8D03-312F0213F964}" srcOrd="0" destOrd="0" presId="urn:microsoft.com/office/officeart/2005/8/layout/hierarchy1"/>
    <dgm:cxn modelId="{B5928CAC-2171-44AA-98D7-C4019BD6FE13}" srcId="{35798BFE-BC2D-4114-BBE5-D40B33E5D095}" destId="{87F08C05-9F1D-44B9-9E88-EB6FDDA63F8B}" srcOrd="3" destOrd="0" parTransId="{9137D59B-401B-4785-AAF7-3BC984DA8775}" sibTransId="{CE263CBC-0CAE-4BDF-8672-B910FDAA4009}"/>
    <dgm:cxn modelId="{7D54F9BC-58F6-425D-A801-C5FBA42D478C}" type="presOf" srcId="{2AA97E5B-FC24-49BC-89A5-2D6FEC9A99BD}" destId="{EC0F1800-990F-4E44-B1D3-DC0F5ACC8B2E}" srcOrd="0" destOrd="0" presId="urn:microsoft.com/office/officeart/2005/8/layout/hierarchy1"/>
    <dgm:cxn modelId="{EE5753D5-F8C6-41FC-AAF8-410AA2E4D5E9}" srcId="{35798BFE-BC2D-4114-BBE5-D40B33E5D095}" destId="{4E8C1843-30C3-4F68-89F2-A4C5BE99E931}" srcOrd="4" destOrd="0" parTransId="{50019711-8F11-42E3-AD76-4EF8DD209C37}" sibTransId="{C99BA066-B935-4D06-963E-12402D2914C6}"/>
    <dgm:cxn modelId="{CE4FD5EE-42C1-4238-BD46-6CD591FFC936}" type="presOf" srcId="{5E29F2F2-68E7-4E8B-BF9E-3667D3F57DCA}" destId="{003C96A8-80B2-400C-A593-06FC692E8CFD}" srcOrd="0" destOrd="0" presId="urn:microsoft.com/office/officeart/2005/8/layout/hierarchy1"/>
    <dgm:cxn modelId="{C137D5FB-7258-471F-98BE-7091A34B9229}" type="presOf" srcId="{191A1C74-B962-4517-822E-9083BD91675A}" destId="{F0297E7B-08A1-4570-95AD-C359E2085D8A}" srcOrd="0" destOrd="0" presId="urn:microsoft.com/office/officeart/2005/8/layout/hierarchy1"/>
    <dgm:cxn modelId="{888FD77F-DA22-4393-B592-F2ACD0FEFA94}" type="presParOf" srcId="{84E72EE4-AF21-4F4B-8D03-312F0213F964}" destId="{7D523742-E48B-4263-9910-CF3E540A6AC7}" srcOrd="0" destOrd="0" presId="urn:microsoft.com/office/officeart/2005/8/layout/hierarchy1"/>
    <dgm:cxn modelId="{081AD07B-77B5-411F-8FCE-625303F2E898}" type="presParOf" srcId="{7D523742-E48B-4263-9910-CF3E540A6AC7}" destId="{A84AF6B0-5229-4060-9593-54E158D6D270}" srcOrd="0" destOrd="0" presId="urn:microsoft.com/office/officeart/2005/8/layout/hierarchy1"/>
    <dgm:cxn modelId="{64458018-933C-4E49-B963-7B48E6B468B9}" type="presParOf" srcId="{A84AF6B0-5229-4060-9593-54E158D6D270}" destId="{5ECEB29E-309D-4554-90A5-DFB51D4B73BA}" srcOrd="0" destOrd="0" presId="urn:microsoft.com/office/officeart/2005/8/layout/hierarchy1"/>
    <dgm:cxn modelId="{BF66CA95-7C86-439E-A5A6-A8E4C6CCAB53}" type="presParOf" srcId="{A84AF6B0-5229-4060-9593-54E158D6D270}" destId="{09F67D57-00FF-40F0-A79E-AD0D0BB01044}" srcOrd="1" destOrd="0" presId="urn:microsoft.com/office/officeart/2005/8/layout/hierarchy1"/>
    <dgm:cxn modelId="{CAB98A3B-4EEE-46F3-BFD1-8D5E3FD4169B}" type="presParOf" srcId="{7D523742-E48B-4263-9910-CF3E540A6AC7}" destId="{9582949C-0B26-452F-BA4E-984D36D1640A}" srcOrd="1" destOrd="0" presId="urn:microsoft.com/office/officeart/2005/8/layout/hierarchy1"/>
    <dgm:cxn modelId="{55367E80-421B-409C-9FCD-8D9A3693B980}" type="presParOf" srcId="{9582949C-0B26-452F-BA4E-984D36D1640A}" destId="{F0297E7B-08A1-4570-95AD-C359E2085D8A}" srcOrd="0" destOrd="0" presId="urn:microsoft.com/office/officeart/2005/8/layout/hierarchy1"/>
    <dgm:cxn modelId="{BF7D2474-906A-4D8F-8D96-8622E44A79CF}" type="presParOf" srcId="{9582949C-0B26-452F-BA4E-984D36D1640A}" destId="{A0B66421-E422-41E6-A7DF-7B3344490A8B}" srcOrd="1" destOrd="0" presId="urn:microsoft.com/office/officeart/2005/8/layout/hierarchy1"/>
    <dgm:cxn modelId="{62230727-FE20-493D-9F18-13BEEB590739}" type="presParOf" srcId="{A0B66421-E422-41E6-A7DF-7B3344490A8B}" destId="{B956F1D9-2634-469E-801F-9EE670E4A3A2}" srcOrd="0" destOrd="0" presId="urn:microsoft.com/office/officeart/2005/8/layout/hierarchy1"/>
    <dgm:cxn modelId="{D0975341-2618-42BD-9A84-CB9C5CCD984A}" type="presParOf" srcId="{B956F1D9-2634-469E-801F-9EE670E4A3A2}" destId="{EE498A6C-6B2D-4B3B-9AF4-9EBEFA3C0F01}" srcOrd="0" destOrd="0" presId="urn:microsoft.com/office/officeart/2005/8/layout/hierarchy1"/>
    <dgm:cxn modelId="{FD7DDAE6-0F04-4E92-A51F-167C2962A374}" type="presParOf" srcId="{B956F1D9-2634-469E-801F-9EE670E4A3A2}" destId="{003C96A8-80B2-400C-A593-06FC692E8CFD}" srcOrd="1" destOrd="0" presId="urn:microsoft.com/office/officeart/2005/8/layout/hierarchy1"/>
    <dgm:cxn modelId="{6096DCA7-294C-491F-9FC6-6F4226263446}" type="presParOf" srcId="{A0B66421-E422-41E6-A7DF-7B3344490A8B}" destId="{DE73C9B4-C28E-438A-9696-AC9E1D9D9AD2}" srcOrd="1" destOrd="0" presId="urn:microsoft.com/office/officeart/2005/8/layout/hierarchy1"/>
    <dgm:cxn modelId="{8817877A-16F7-41FF-A622-446328E9F226}" type="presParOf" srcId="{9582949C-0B26-452F-BA4E-984D36D1640A}" destId="{6957CC7E-833F-42E1-8F9B-5F82C46743DB}" srcOrd="2" destOrd="0" presId="urn:microsoft.com/office/officeart/2005/8/layout/hierarchy1"/>
    <dgm:cxn modelId="{F6BFD6F2-133C-47DD-9C93-668C9E776400}" type="presParOf" srcId="{9582949C-0B26-452F-BA4E-984D36D1640A}" destId="{8533DC9A-9FB8-48E1-9C0A-32AB41324683}" srcOrd="3" destOrd="0" presId="urn:microsoft.com/office/officeart/2005/8/layout/hierarchy1"/>
    <dgm:cxn modelId="{F94ABB5C-0635-41B5-BAF6-5105177EE1B2}" type="presParOf" srcId="{8533DC9A-9FB8-48E1-9C0A-32AB41324683}" destId="{63B694E8-F596-4F81-93C1-78B7F03C98D7}" srcOrd="0" destOrd="0" presId="urn:microsoft.com/office/officeart/2005/8/layout/hierarchy1"/>
    <dgm:cxn modelId="{C5E7C363-8D0A-4C93-9D2A-2756E3CD33E4}" type="presParOf" srcId="{63B694E8-F596-4F81-93C1-78B7F03C98D7}" destId="{E5DCB544-BB9E-457D-ADCC-4AA8E3F2834D}" srcOrd="0" destOrd="0" presId="urn:microsoft.com/office/officeart/2005/8/layout/hierarchy1"/>
    <dgm:cxn modelId="{F9026473-7DDC-479E-92AE-A7B5E4B453FC}" type="presParOf" srcId="{63B694E8-F596-4F81-93C1-78B7F03C98D7}" destId="{EC0F1800-990F-4E44-B1D3-DC0F5ACC8B2E}" srcOrd="1" destOrd="0" presId="urn:microsoft.com/office/officeart/2005/8/layout/hierarchy1"/>
    <dgm:cxn modelId="{F88E83EC-CCEA-4210-84B3-6971E74E0A27}" type="presParOf" srcId="{8533DC9A-9FB8-48E1-9C0A-32AB41324683}" destId="{797725B2-EA73-42FC-BF5E-764F282F1246}" srcOrd="1" destOrd="0" presId="urn:microsoft.com/office/officeart/2005/8/layout/hierarchy1"/>
    <dgm:cxn modelId="{89BA045F-F0C4-4A50-BB16-F17B6A8E71A1}" type="presParOf" srcId="{9582949C-0B26-452F-BA4E-984D36D1640A}" destId="{C5050CA2-74DA-482E-BB14-ECD36AC4BCDE}" srcOrd="4" destOrd="0" presId="urn:microsoft.com/office/officeart/2005/8/layout/hierarchy1"/>
    <dgm:cxn modelId="{FEC20A5A-46EE-4C24-9C4B-33993D81B2CA}" type="presParOf" srcId="{9582949C-0B26-452F-BA4E-984D36D1640A}" destId="{BD1D56A4-7F14-4994-91E5-A9E3962AFBC4}" srcOrd="5" destOrd="0" presId="urn:microsoft.com/office/officeart/2005/8/layout/hierarchy1"/>
    <dgm:cxn modelId="{7CEE35F6-73B2-4FF6-978D-29D8B2F3F9DA}" type="presParOf" srcId="{BD1D56A4-7F14-4994-91E5-A9E3962AFBC4}" destId="{E6E0DA8A-0D6D-47E7-A063-4510CB5A958B}" srcOrd="0" destOrd="0" presId="urn:microsoft.com/office/officeart/2005/8/layout/hierarchy1"/>
    <dgm:cxn modelId="{F5AAA45D-803E-4CEF-A11D-332AEAB3B89C}" type="presParOf" srcId="{E6E0DA8A-0D6D-47E7-A063-4510CB5A958B}" destId="{72FC8EBE-E2A3-4B8B-B427-92C6A6650D76}" srcOrd="0" destOrd="0" presId="urn:microsoft.com/office/officeart/2005/8/layout/hierarchy1"/>
    <dgm:cxn modelId="{C7BD4AF6-2F8C-40B2-B63B-B1B613F5AE34}" type="presParOf" srcId="{E6E0DA8A-0D6D-47E7-A063-4510CB5A958B}" destId="{95569205-42FD-4D43-B6AC-04D3FCAF7C52}" srcOrd="1" destOrd="0" presId="urn:microsoft.com/office/officeart/2005/8/layout/hierarchy1"/>
    <dgm:cxn modelId="{1E2AF1E2-8845-47F7-8D90-06D5CCF25D78}" type="presParOf" srcId="{BD1D56A4-7F14-4994-91E5-A9E3962AFBC4}" destId="{D9748486-7985-4D42-B72F-DC6573EA6ABB}" srcOrd="1" destOrd="0" presId="urn:microsoft.com/office/officeart/2005/8/layout/hierarchy1"/>
    <dgm:cxn modelId="{9245C4C0-C240-4913-BAB8-2B19261537B6}" type="presParOf" srcId="{9582949C-0B26-452F-BA4E-984D36D1640A}" destId="{494F04D6-B695-4411-9DFD-5ADCA2E0C807}" srcOrd="6" destOrd="0" presId="urn:microsoft.com/office/officeart/2005/8/layout/hierarchy1"/>
    <dgm:cxn modelId="{74BA9EAC-709E-4B92-BC0D-9B436DC174BD}" type="presParOf" srcId="{9582949C-0B26-452F-BA4E-984D36D1640A}" destId="{EA5EBAFF-820B-4892-B74B-90FD5DA9AE1E}" srcOrd="7" destOrd="0" presId="urn:microsoft.com/office/officeart/2005/8/layout/hierarchy1"/>
    <dgm:cxn modelId="{763EC344-FC2A-429E-8B17-7F9AE8516E80}" type="presParOf" srcId="{EA5EBAFF-820B-4892-B74B-90FD5DA9AE1E}" destId="{75196754-865D-4DB2-ABCF-2AF282A40AC4}" srcOrd="0" destOrd="0" presId="urn:microsoft.com/office/officeart/2005/8/layout/hierarchy1"/>
    <dgm:cxn modelId="{7CA342B2-17E4-4B04-8060-E86BD9DB2761}" type="presParOf" srcId="{75196754-865D-4DB2-ABCF-2AF282A40AC4}" destId="{A454B307-2F7F-47AB-B2DB-C69A934EAFF6}" srcOrd="0" destOrd="0" presId="urn:microsoft.com/office/officeart/2005/8/layout/hierarchy1"/>
    <dgm:cxn modelId="{0B94F36B-3656-4841-9669-7E725F416E02}" type="presParOf" srcId="{75196754-865D-4DB2-ABCF-2AF282A40AC4}" destId="{1558128E-7BC5-4713-80A1-92EF98A2DEDE}" srcOrd="1" destOrd="0" presId="urn:microsoft.com/office/officeart/2005/8/layout/hierarchy1"/>
    <dgm:cxn modelId="{A0B1765B-583A-4673-AC7D-52CADADFC117}" type="presParOf" srcId="{EA5EBAFF-820B-4892-B74B-90FD5DA9AE1E}" destId="{4CEAAB8A-B2B3-4588-8044-323BBA933A4C}" srcOrd="1" destOrd="0" presId="urn:microsoft.com/office/officeart/2005/8/layout/hierarchy1"/>
    <dgm:cxn modelId="{FDE50330-6FA3-4EBC-8C3F-BF9AFFF72DFF}" type="presParOf" srcId="{9582949C-0B26-452F-BA4E-984D36D1640A}" destId="{9755FF33-C81A-481F-B9FB-91CC378BC285}" srcOrd="8" destOrd="0" presId="urn:microsoft.com/office/officeart/2005/8/layout/hierarchy1"/>
    <dgm:cxn modelId="{FA37D683-71F8-498E-82A5-FA9D8E84A2F0}" type="presParOf" srcId="{9582949C-0B26-452F-BA4E-984D36D1640A}" destId="{F043FB7C-8B63-430E-BB14-7675999DC622}" srcOrd="9" destOrd="0" presId="urn:microsoft.com/office/officeart/2005/8/layout/hierarchy1"/>
    <dgm:cxn modelId="{18F372D9-0302-42C3-B5C5-7A61EE57EC1D}" type="presParOf" srcId="{F043FB7C-8B63-430E-BB14-7675999DC622}" destId="{BBAA26BA-F681-4908-A8A3-ADCA3E0A805B}" srcOrd="0" destOrd="0" presId="urn:microsoft.com/office/officeart/2005/8/layout/hierarchy1"/>
    <dgm:cxn modelId="{89BDAC8A-E82E-458E-8CB8-FB0FAD6C9C87}" type="presParOf" srcId="{BBAA26BA-F681-4908-A8A3-ADCA3E0A805B}" destId="{694662DE-6C7B-451A-8DEB-41A62971F0A0}" srcOrd="0" destOrd="0" presId="urn:microsoft.com/office/officeart/2005/8/layout/hierarchy1"/>
    <dgm:cxn modelId="{DADE1340-42B7-4ECE-ABA9-63CB5387EB5D}" type="presParOf" srcId="{BBAA26BA-F681-4908-A8A3-ADCA3E0A805B}" destId="{40C07002-2EF0-4631-ACC9-41964B5B8710}" srcOrd="1" destOrd="0" presId="urn:microsoft.com/office/officeart/2005/8/layout/hierarchy1"/>
    <dgm:cxn modelId="{7FF1AC20-70C8-458E-9BA9-C91FA487D8FC}" type="presParOf" srcId="{F043FB7C-8B63-430E-BB14-7675999DC622}" destId="{1E75E396-44E7-41A0-851B-1DAC9274DE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B3204-244E-4637-8E9E-D70486356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798BFE-BC2D-4114-BBE5-D40B33E5D095}">
      <dgm:prSet custT="1"/>
      <dgm:spPr/>
      <dgm:t>
        <a:bodyPr/>
        <a:lstStyle/>
        <a:p>
          <a:r>
            <a:rPr lang="en-IN" sz="1400">
              <a:latin typeface="Bahnschrift" panose="020B0502040204020203" pitchFamily="34" charset="0"/>
            </a:rPr>
            <a:t>Security services</a:t>
          </a:r>
          <a:endParaRPr lang="en-IN" sz="1400" dirty="0">
            <a:latin typeface="Bahnschrift" panose="020B0502040204020203" pitchFamily="34" charset="0"/>
          </a:endParaRPr>
        </a:p>
      </dgm:t>
    </dgm:pt>
    <dgm:pt modelId="{2206A6E8-6E25-4BDE-8D1F-EBE57EE28E32}" type="parTrans" cxnId="{04A1B817-B4A7-42F9-8E2A-36EA16EB6851}">
      <dgm:prSet/>
      <dgm:spPr/>
      <dgm:t>
        <a:bodyPr/>
        <a:lstStyle/>
        <a:p>
          <a:endParaRPr lang="en-IN"/>
        </a:p>
      </dgm:t>
    </dgm:pt>
    <dgm:pt modelId="{1A2EA1BA-AFAE-42A7-AB41-4EC248B8D87C}" type="sibTrans" cxnId="{04A1B817-B4A7-42F9-8E2A-36EA16EB6851}">
      <dgm:prSet/>
      <dgm:spPr/>
      <dgm:t>
        <a:bodyPr/>
        <a:lstStyle/>
        <a:p>
          <a:endParaRPr lang="en-IN"/>
        </a:p>
      </dgm:t>
    </dgm:pt>
    <dgm:pt modelId="{5E29F2F2-68E7-4E8B-BF9E-3667D3F57DCA}">
      <dgm:prSet custT="1"/>
      <dgm:spPr/>
      <dgm:t>
        <a:bodyPr/>
        <a:lstStyle/>
        <a:p>
          <a:r>
            <a:rPr lang="en-IN" sz="1400" dirty="0">
              <a:latin typeface="Bahnschrift" panose="020B0502040204020203" pitchFamily="34" charset="0"/>
            </a:rPr>
            <a:t>Data confidentiality</a:t>
          </a:r>
        </a:p>
      </dgm:t>
    </dgm:pt>
    <dgm:pt modelId="{191A1C74-B962-4517-822E-9083BD91675A}" type="parTrans" cxnId="{9949254B-BB74-4ABB-A113-F59297B8CE6A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9D962542-1B38-4C13-AA81-8ABBF4C3D115}" type="sibTrans" cxnId="{9949254B-BB74-4ABB-A113-F59297B8CE6A}">
      <dgm:prSet/>
      <dgm:spPr/>
      <dgm:t>
        <a:bodyPr/>
        <a:lstStyle/>
        <a:p>
          <a:endParaRPr lang="en-IN"/>
        </a:p>
      </dgm:t>
    </dgm:pt>
    <dgm:pt modelId="{2AA97E5B-FC24-49BC-89A5-2D6FEC9A99BD}">
      <dgm:prSet custT="1"/>
      <dgm:spPr/>
      <dgm:t>
        <a:bodyPr/>
        <a:lstStyle/>
        <a:p>
          <a:r>
            <a:rPr lang="en-IN" sz="1400">
              <a:latin typeface="Bahnschrift" panose="020B0502040204020203" pitchFamily="34" charset="0"/>
            </a:rPr>
            <a:t>Data Integrity</a:t>
          </a:r>
          <a:endParaRPr lang="en-IN" sz="1400" dirty="0">
            <a:latin typeface="Bahnschrift" panose="020B0502040204020203" pitchFamily="34" charset="0"/>
          </a:endParaRPr>
        </a:p>
      </dgm:t>
    </dgm:pt>
    <dgm:pt modelId="{A747754F-1C08-4E61-B448-415CAA7B833E}" type="parTrans" cxnId="{468BFB3C-1DEE-4A01-9BDF-46C8322004A6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4B3BEB38-85E2-403B-A1B7-3F0D2E1478F4}" type="sibTrans" cxnId="{468BFB3C-1DEE-4A01-9BDF-46C8322004A6}">
      <dgm:prSet/>
      <dgm:spPr/>
      <dgm:t>
        <a:bodyPr/>
        <a:lstStyle/>
        <a:p>
          <a:endParaRPr lang="en-IN"/>
        </a:p>
      </dgm:t>
    </dgm:pt>
    <dgm:pt modelId="{8B4BA0BA-8FAC-4E50-BC3B-331DF356AAD7}">
      <dgm:prSet custT="1"/>
      <dgm:spPr/>
      <dgm:t>
        <a:bodyPr/>
        <a:lstStyle/>
        <a:p>
          <a:r>
            <a:rPr lang="en-IN" sz="1400">
              <a:latin typeface="Bahnschrift" panose="020B0502040204020203" pitchFamily="34" charset="0"/>
            </a:rPr>
            <a:t>Authentication</a:t>
          </a:r>
          <a:endParaRPr lang="en-IN" sz="1400" dirty="0">
            <a:latin typeface="Bahnschrift" panose="020B0502040204020203" pitchFamily="34" charset="0"/>
          </a:endParaRPr>
        </a:p>
      </dgm:t>
    </dgm:pt>
    <dgm:pt modelId="{E9650E38-EE50-4804-A070-F84AD4F9FBC4}" type="parTrans" cxnId="{E99DDB86-E63D-4F21-AA61-4A10F4A45E7F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F2B6CF71-B0E9-4DB9-82A7-E8286513EA46}" type="sibTrans" cxnId="{E99DDB86-E63D-4F21-AA61-4A10F4A45E7F}">
      <dgm:prSet/>
      <dgm:spPr/>
      <dgm:t>
        <a:bodyPr/>
        <a:lstStyle/>
        <a:p>
          <a:endParaRPr lang="en-IN"/>
        </a:p>
      </dgm:t>
    </dgm:pt>
    <dgm:pt modelId="{87F08C05-9F1D-44B9-9E88-EB6FDDA63F8B}">
      <dgm:prSet custT="1"/>
      <dgm:spPr/>
      <dgm:t>
        <a:bodyPr/>
        <a:lstStyle/>
        <a:p>
          <a:r>
            <a:rPr lang="en-IN" sz="1400">
              <a:latin typeface="Bahnschrift" panose="020B0502040204020203" pitchFamily="34" charset="0"/>
            </a:rPr>
            <a:t>Non repudiation</a:t>
          </a:r>
          <a:endParaRPr lang="en-IN" sz="1400" dirty="0">
            <a:latin typeface="Bahnschrift" panose="020B0502040204020203" pitchFamily="34" charset="0"/>
          </a:endParaRPr>
        </a:p>
      </dgm:t>
    </dgm:pt>
    <dgm:pt modelId="{9137D59B-401B-4785-AAF7-3BC984DA8775}" type="parTrans" cxnId="{B5928CAC-2171-44AA-98D7-C4019BD6FE13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CE263CBC-0CAE-4BDF-8672-B910FDAA4009}" type="sibTrans" cxnId="{B5928CAC-2171-44AA-98D7-C4019BD6FE13}">
      <dgm:prSet/>
      <dgm:spPr/>
      <dgm:t>
        <a:bodyPr/>
        <a:lstStyle/>
        <a:p>
          <a:endParaRPr lang="en-IN"/>
        </a:p>
      </dgm:t>
    </dgm:pt>
    <dgm:pt modelId="{4E8C1843-30C3-4F68-89F2-A4C5BE99E931}">
      <dgm:prSet custT="1"/>
      <dgm:spPr/>
      <dgm:t>
        <a:bodyPr/>
        <a:lstStyle/>
        <a:p>
          <a:r>
            <a:rPr lang="en-IN" sz="1400">
              <a:latin typeface="Bahnschrift" panose="020B0502040204020203" pitchFamily="34" charset="0"/>
            </a:rPr>
            <a:t>Access control</a:t>
          </a:r>
          <a:endParaRPr lang="en-IN" sz="1400" dirty="0">
            <a:latin typeface="Bahnschrift" panose="020B0502040204020203" pitchFamily="34" charset="0"/>
          </a:endParaRPr>
        </a:p>
      </dgm:t>
    </dgm:pt>
    <dgm:pt modelId="{50019711-8F11-42E3-AD76-4EF8DD209C37}" type="parTrans" cxnId="{EE5753D5-F8C6-41FC-AAF8-410AA2E4D5E9}">
      <dgm:prSet/>
      <dgm:spPr/>
      <dgm:t>
        <a:bodyPr/>
        <a:lstStyle/>
        <a:p>
          <a:endParaRPr lang="en-IN" sz="1400">
            <a:latin typeface="Bahnschrift" panose="020B0502040204020203" pitchFamily="34" charset="0"/>
          </a:endParaRPr>
        </a:p>
      </dgm:t>
    </dgm:pt>
    <dgm:pt modelId="{C99BA066-B935-4D06-963E-12402D2914C6}" type="sibTrans" cxnId="{EE5753D5-F8C6-41FC-AAF8-410AA2E4D5E9}">
      <dgm:prSet/>
      <dgm:spPr/>
      <dgm:t>
        <a:bodyPr/>
        <a:lstStyle/>
        <a:p>
          <a:endParaRPr lang="en-IN"/>
        </a:p>
      </dgm:t>
    </dgm:pt>
    <dgm:pt modelId="{84E72EE4-AF21-4F4B-8D03-312F0213F964}" type="pres">
      <dgm:prSet presAssocID="{F00B3204-244E-4637-8E9E-D70486356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523742-E48B-4263-9910-CF3E540A6AC7}" type="pres">
      <dgm:prSet presAssocID="{35798BFE-BC2D-4114-BBE5-D40B33E5D095}" presName="hierRoot1" presStyleCnt="0"/>
      <dgm:spPr/>
    </dgm:pt>
    <dgm:pt modelId="{A84AF6B0-5229-4060-9593-54E158D6D270}" type="pres">
      <dgm:prSet presAssocID="{35798BFE-BC2D-4114-BBE5-D40B33E5D095}" presName="composite" presStyleCnt="0"/>
      <dgm:spPr/>
    </dgm:pt>
    <dgm:pt modelId="{5ECEB29E-309D-4554-90A5-DFB51D4B73BA}" type="pres">
      <dgm:prSet presAssocID="{35798BFE-BC2D-4114-BBE5-D40B33E5D095}" presName="background" presStyleLbl="node0" presStyleIdx="0" presStyleCnt="1"/>
      <dgm:spPr/>
    </dgm:pt>
    <dgm:pt modelId="{09F67D57-00FF-40F0-A79E-AD0D0BB01044}" type="pres">
      <dgm:prSet presAssocID="{35798BFE-BC2D-4114-BBE5-D40B33E5D095}" presName="text" presStyleLbl="fgAcc0" presStyleIdx="0" presStyleCnt="1" custLinFactY="-1388" custLinFactNeighborX="1894" custLinFactNeighborY="-100000">
        <dgm:presLayoutVars>
          <dgm:chPref val="3"/>
        </dgm:presLayoutVars>
      </dgm:prSet>
      <dgm:spPr/>
    </dgm:pt>
    <dgm:pt modelId="{9582949C-0B26-452F-BA4E-984D36D1640A}" type="pres">
      <dgm:prSet presAssocID="{35798BFE-BC2D-4114-BBE5-D40B33E5D095}" presName="hierChild2" presStyleCnt="0"/>
      <dgm:spPr/>
    </dgm:pt>
    <dgm:pt modelId="{F0297E7B-08A1-4570-95AD-C359E2085D8A}" type="pres">
      <dgm:prSet presAssocID="{191A1C74-B962-4517-822E-9083BD91675A}" presName="Name10" presStyleLbl="parChTrans1D2" presStyleIdx="0" presStyleCnt="5"/>
      <dgm:spPr/>
    </dgm:pt>
    <dgm:pt modelId="{A0B66421-E422-41E6-A7DF-7B3344490A8B}" type="pres">
      <dgm:prSet presAssocID="{5E29F2F2-68E7-4E8B-BF9E-3667D3F57DCA}" presName="hierRoot2" presStyleCnt="0"/>
      <dgm:spPr/>
    </dgm:pt>
    <dgm:pt modelId="{B956F1D9-2634-469E-801F-9EE670E4A3A2}" type="pres">
      <dgm:prSet presAssocID="{5E29F2F2-68E7-4E8B-BF9E-3667D3F57DCA}" presName="composite2" presStyleCnt="0"/>
      <dgm:spPr/>
    </dgm:pt>
    <dgm:pt modelId="{EE498A6C-6B2D-4B3B-9AF4-9EBEFA3C0F01}" type="pres">
      <dgm:prSet presAssocID="{5E29F2F2-68E7-4E8B-BF9E-3667D3F57DCA}" presName="background2" presStyleLbl="node2" presStyleIdx="0" presStyleCnt="5"/>
      <dgm:spPr/>
    </dgm:pt>
    <dgm:pt modelId="{003C96A8-80B2-400C-A593-06FC692E8CFD}" type="pres">
      <dgm:prSet presAssocID="{5E29F2F2-68E7-4E8B-BF9E-3667D3F57DCA}" presName="text2" presStyleLbl="fgAcc2" presStyleIdx="0" presStyleCnt="5" custLinFactNeighborY="-79023">
        <dgm:presLayoutVars>
          <dgm:chPref val="3"/>
        </dgm:presLayoutVars>
      </dgm:prSet>
      <dgm:spPr/>
    </dgm:pt>
    <dgm:pt modelId="{DE73C9B4-C28E-438A-9696-AC9E1D9D9AD2}" type="pres">
      <dgm:prSet presAssocID="{5E29F2F2-68E7-4E8B-BF9E-3667D3F57DCA}" presName="hierChild3" presStyleCnt="0"/>
      <dgm:spPr/>
    </dgm:pt>
    <dgm:pt modelId="{6957CC7E-833F-42E1-8F9B-5F82C46743DB}" type="pres">
      <dgm:prSet presAssocID="{A747754F-1C08-4E61-B448-415CAA7B833E}" presName="Name10" presStyleLbl="parChTrans1D2" presStyleIdx="1" presStyleCnt="5"/>
      <dgm:spPr/>
    </dgm:pt>
    <dgm:pt modelId="{8533DC9A-9FB8-48E1-9C0A-32AB41324683}" type="pres">
      <dgm:prSet presAssocID="{2AA97E5B-FC24-49BC-89A5-2D6FEC9A99BD}" presName="hierRoot2" presStyleCnt="0"/>
      <dgm:spPr/>
    </dgm:pt>
    <dgm:pt modelId="{63B694E8-F596-4F81-93C1-78B7F03C98D7}" type="pres">
      <dgm:prSet presAssocID="{2AA97E5B-FC24-49BC-89A5-2D6FEC9A99BD}" presName="composite2" presStyleCnt="0"/>
      <dgm:spPr/>
    </dgm:pt>
    <dgm:pt modelId="{E5DCB544-BB9E-457D-ADCC-4AA8E3F2834D}" type="pres">
      <dgm:prSet presAssocID="{2AA97E5B-FC24-49BC-89A5-2D6FEC9A99BD}" presName="background2" presStyleLbl="node2" presStyleIdx="1" presStyleCnt="5"/>
      <dgm:spPr/>
    </dgm:pt>
    <dgm:pt modelId="{EC0F1800-990F-4E44-B1D3-DC0F5ACC8B2E}" type="pres">
      <dgm:prSet presAssocID="{2AA97E5B-FC24-49BC-89A5-2D6FEC9A99BD}" presName="text2" presStyleLbl="fgAcc2" presStyleIdx="1" presStyleCnt="5" custLinFactNeighborY="-79023">
        <dgm:presLayoutVars>
          <dgm:chPref val="3"/>
        </dgm:presLayoutVars>
      </dgm:prSet>
      <dgm:spPr/>
    </dgm:pt>
    <dgm:pt modelId="{797725B2-EA73-42FC-BF5E-764F282F1246}" type="pres">
      <dgm:prSet presAssocID="{2AA97E5B-FC24-49BC-89A5-2D6FEC9A99BD}" presName="hierChild3" presStyleCnt="0"/>
      <dgm:spPr/>
    </dgm:pt>
    <dgm:pt modelId="{C5050CA2-74DA-482E-BB14-ECD36AC4BCDE}" type="pres">
      <dgm:prSet presAssocID="{E9650E38-EE50-4804-A070-F84AD4F9FBC4}" presName="Name10" presStyleLbl="parChTrans1D2" presStyleIdx="2" presStyleCnt="5"/>
      <dgm:spPr/>
    </dgm:pt>
    <dgm:pt modelId="{BD1D56A4-7F14-4994-91E5-A9E3962AFBC4}" type="pres">
      <dgm:prSet presAssocID="{8B4BA0BA-8FAC-4E50-BC3B-331DF356AAD7}" presName="hierRoot2" presStyleCnt="0"/>
      <dgm:spPr/>
    </dgm:pt>
    <dgm:pt modelId="{E6E0DA8A-0D6D-47E7-A063-4510CB5A958B}" type="pres">
      <dgm:prSet presAssocID="{8B4BA0BA-8FAC-4E50-BC3B-331DF356AAD7}" presName="composite2" presStyleCnt="0"/>
      <dgm:spPr/>
    </dgm:pt>
    <dgm:pt modelId="{72FC8EBE-E2A3-4B8B-B427-92C6A6650D76}" type="pres">
      <dgm:prSet presAssocID="{8B4BA0BA-8FAC-4E50-BC3B-331DF356AAD7}" presName="background2" presStyleLbl="node2" presStyleIdx="2" presStyleCnt="5"/>
      <dgm:spPr/>
    </dgm:pt>
    <dgm:pt modelId="{95569205-42FD-4D43-B6AC-04D3FCAF7C52}" type="pres">
      <dgm:prSet presAssocID="{8B4BA0BA-8FAC-4E50-BC3B-331DF356AAD7}" presName="text2" presStyleLbl="fgAcc2" presStyleIdx="2" presStyleCnt="5" custLinFactNeighborY="-79023">
        <dgm:presLayoutVars>
          <dgm:chPref val="3"/>
        </dgm:presLayoutVars>
      </dgm:prSet>
      <dgm:spPr/>
    </dgm:pt>
    <dgm:pt modelId="{D9748486-7985-4D42-B72F-DC6573EA6ABB}" type="pres">
      <dgm:prSet presAssocID="{8B4BA0BA-8FAC-4E50-BC3B-331DF356AAD7}" presName="hierChild3" presStyleCnt="0"/>
      <dgm:spPr/>
    </dgm:pt>
    <dgm:pt modelId="{494F04D6-B695-4411-9DFD-5ADCA2E0C807}" type="pres">
      <dgm:prSet presAssocID="{9137D59B-401B-4785-AAF7-3BC984DA8775}" presName="Name10" presStyleLbl="parChTrans1D2" presStyleIdx="3" presStyleCnt="5"/>
      <dgm:spPr/>
    </dgm:pt>
    <dgm:pt modelId="{EA5EBAFF-820B-4892-B74B-90FD5DA9AE1E}" type="pres">
      <dgm:prSet presAssocID="{87F08C05-9F1D-44B9-9E88-EB6FDDA63F8B}" presName="hierRoot2" presStyleCnt="0"/>
      <dgm:spPr/>
    </dgm:pt>
    <dgm:pt modelId="{75196754-865D-4DB2-ABCF-2AF282A40AC4}" type="pres">
      <dgm:prSet presAssocID="{87F08C05-9F1D-44B9-9E88-EB6FDDA63F8B}" presName="composite2" presStyleCnt="0"/>
      <dgm:spPr/>
    </dgm:pt>
    <dgm:pt modelId="{A454B307-2F7F-47AB-B2DB-C69A934EAFF6}" type="pres">
      <dgm:prSet presAssocID="{87F08C05-9F1D-44B9-9E88-EB6FDDA63F8B}" presName="background2" presStyleLbl="node2" presStyleIdx="3" presStyleCnt="5"/>
      <dgm:spPr/>
    </dgm:pt>
    <dgm:pt modelId="{1558128E-7BC5-4713-80A1-92EF98A2DEDE}" type="pres">
      <dgm:prSet presAssocID="{87F08C05-9F1D-44B9-9E88-EB6FDDA63F8B}" presName="text2" presStyleLbl="fgAcc2" presStyleIdx="3" presStyleCnt="5" custLinFactNeighborY="-79023">
        <dgm:presLayoutVars>
          <dgm:chPref val="3"/>
        </dgm:presLayoutVars>
      </dgm:prSet>
      <dgm:spPr/>
    </dgm:pt>
    <dgm:pt modelId="{4CEAAB8A-B2B3-4588-8044-323BBA933A4C}" type="pres">
      <dgm:prSet presAssocID="{87F08C05-9F1D-44B9-9E88-EB6FDDA63F8B}" presName="hierChild3" presStyleCnt="0"/>
      <dgm:spPr/>
    </dgm:pt>
    <dgm:pt modelId="{9755FF33-C81A-481F-B9FB-91CC378BC285}" type="pres">
      <dgm:prSet presAssocID="{50019711-8F11-42E3-AD76-4EF8DD209C37}" presName="Name10" presStyleLbl="parChTrans1D2" presStyleIdx="4" presStyleCnt="5"/>
      <dgm:spPr/>
    </dgm:pt>
    <dgm:pt modelId="{F043FB7C-8B63-430E-BB14-7675999DC622}" type="pres">
      <dgm:prSet presAssocID="{4E8C1843-30C3-4F68-89F2-A4C5BE99E931}" presName="hierRoot2" presStyleCnt="0"/>
      <dgm:spPr/>
    </dgm:pt>
    <dgm:pt modelId="{BBAA26BA-F681-4908-A8A3-ADCA3E0A805B}" type="pres">
      <dgm:prSet presAssocID="{4E8C1843-30C3-4F68-89F2-A4C5BE99E931}" presName="composite2" presStyleCnt="0"/>
      <dgm:spPr/>
    </dgm:pt>
    <dgm:pt modelId="{694662DE-6C7B-451A-8DEB-41A62971F0A0}" type="pres">
      <dgm:prSet presAssocID="{4E8C1843-30C3-4F68-89F2-A4C5BE99E931}" presName="background2" presStyleLbl="node2" presStyleIdx="4" presStyleCnt="5"/>
      <dgm:spPr/>
    </dgm:pt>
    <dgm:pt modelId="{40C07002-2EF0-4631-ACC9-41964B5B8710}" type="pres">
      <dgm:prSet presAssocID="{4E8C1843-30C3-4F68-89F2-A4C5BE99E931}" presName="text2" presStyleLbl="fgAcc2" presStyleIdx="4" presStyleCnt="5" custLinFactNeighborY="-79023">
        <dgm:presLayoutVars>
          <dgm:chPref val="3"/>
        </dgm:presLayoutVars>
      </dgm:prSet>
      <dgm:spPr/>
    </dgm:pt>
    <dgm:pt modelId="{1E75E396-44E7-41A0-851B-1DAC9274DE6C}" type="pres">
      <dgm:prSet presAssocID="{4E8C1843-30C3-4F68-89F2-A4C5BE99E931}" presName="hierChild3" presStyleCnt="0"/>
      <dgm:spPr/>
    </dgm:pt>
  </dgm:ptLst>
  <dgm:cxnLst>
    <dgm:cxn modelId="{04A1B817-B4A7-42F9-8E2A-36EA16EB6851}" srcId="{F00B3204-244E-4637-8E9E-D70486356391}" destId="{35798BFE-BC2D-4114-BBE5-D40B33E5D095}" srcOrd="0" destOrd="0" parTransId="{2206A6E8-6E25-4BDE-8D1F-EBE57EE28E32}" sibTransId="{1A2EA1BA-AFAE-42A7-AB41-4EC248B8D87C}"/>
    <dgm:cxn modelId="{575FBF18-4437-4A4C-8724-3B7FD3AEDACE}" type="presOf" srcId="{A747754F-1C08-4E61-B448-415CAA7B833E}" destId="{6957CC7E-833F-42E1-8F9B-5F82C46743DB}" srcOrd="0" destOrd="0" presId="urn:microsoft.com/office/officeart/2005/8/layout/hierarchy1"/>
    <dgm:cxn modelId="{0144192E-C56B-4AF3-A470-0E5C238CC210}" type="presOf" srcId="{9137D59B-401B-4785-AAF7-3BC984DA8775}" destId="{494F04D6-B695-4411-9DFD-5ADCA2E0C807}" srcOrd="0" destOrd="0" presId="urn:microsoft.com/office/officeart/2005/8/layout/hierarchy1"/>
    <dgm:cxn modelId="{468BFB3C-1DEE-4A01-9BDF-46C8322004A6}" srcId="{35798BFE-BC2D-4114-BBE5-D40B33E5D095}" destId="{2AA97E5B-FC24-49BC-89A5-2D6FEC9A99BD}" srcOrd="1" destOrd="0" parTransId="{A747754F-1C08-4E61-B448-415CAA7B833E}" sibTransId="{4B3BEB38-85E2-403B-A1B7-3F0D2E1478F4}"/>
    <dgm:cxn modelId="{6895E269-2D6D-4401-97B4-981F7A595346}" type="presOf" srcId="{4E8C1843-30C3-4F68-89F2-A4C5BE99E931}" destId="{40C07002-2EF0-4631-ACC9-41964B5B8710}" srcOrd="0" destOrd="0" presId="urn:microsoft.com/office/officeart/2005/8/layout/hierarchy1"/>
    <dgm:cxn modelId="{9949254B-BB74-4ABB-A113-F59297B8CE6A}" srcId="{35798BFE-BC2D-4114-BBE5-D40B33E5D095}" destId="{5E29F2F2-68E7-4E8B-BF9E-3667D3F57DCA}" srcOrd="0" destOrd="0" parTransId="{191A1C74-B962-4517-822E-9083BD91675A}" sibTransId="{9D962542-1B38-4C13-AA81-8ABBF4C3D115}"/>
    <dgm:cxn modelId="{A1BEE052-A4B8-453E-BE8B-8C9C69746581}" type="presOf" srcId="{87F08C05-9F1D-44B9-9E88-EB6FDDA63F8B}" destId="{1558128E-7BC5-4713-80A1-92EF98A2DEDE}" srcOrd="0" destOrd="0" presId="urn:microsoft.com/office/officeart/2005/8/layout/hierarchy1"/>
    <dgm:cxn modelId="{F69B8753-2295-4F27-99E0-415A8EA38DC1}" type="presOf" srcId="{8B4BA0BA-8FAC-4E50-BC3B-331DF356AAD7}" destId="{95569205-42FD-4D43-B6AC-04D3FCAF7C52}" srcOrd="0" destOrd="0" presId="urn:microsoft.com/office/officeart/2005/8/layout/hierarchy1"/>
    <dgm:cxn modelId="{0388E985-4EF8-4AEE-A4DD-61E0DA38EFFC}" type="presOf" srcId="{50019711-8F11-42E3-AD76-4EF8DD209C37}" destId="{9755FF33-C81A-481F-B9FB-91CC378BC285}" srcOrd="0" destOrd="0" presId="urn:microsoft.com/office/officeart/2005/8/layout/hierarchy1"/>
    <dgm:cxn modelId="{E99DDB86-E63D-4F21-AA61-4A10F4A45E7F}" srcId="{35798BFE-BC2D-4114-BBE5-D40B33E5D095}" destId="{8B4BA0BA-8FAC-4E50-BC3B-331DF356AAD7}" srcOrd="2" destOrd="0" parTransId="{E9650E38-EE50-4804-A070-F84AD4F9FBC4}" sibTransId="{F2B6CF71-B0E9-4DB9-82A7-E8286513EA46}"/>
    <dgm:cxn modelId="{4CC18998-39FD-40F3-932B-FC68AB53F92C}" type="presOf" srcId="{E9650E38-EE50-4804-A070-F84AD4F9FBC4}" destId="{C5050CA2-74DA-482E-BB14-ECD36AC4BCDE}" srcOrd="0" destOrd="0" presId="urn:microsoft.com/office/officeart/2005/8/layout/hierarchy1"/>
    <dgm:cxn modelId="{E89F239B-77FB-450C-A726-A8558F249A6E}" type="presOf" srcId="{35798BFE-BC2D-4114-BBE5-D40B33E5D095}" destId="{09F67D57-00FF-40F0-A79E-AD0D0BB01044}" srcOrd="0" destOrd="0" presId="urn:microsoft.com/office/officeart/2005/8/layout/hierarchy1"/>
    <dgm:cxn modelId="{AAECBB9B-8EC4-400E-8978-745E5EB8BC3F}" type="presOf" srcId="{F00B3204-244E-4637-8E9E-D70486356391}" destId="{84E72EE4-AF21-4F4B-8D03-312F0213F964}" srcOrd="0" destOrd="0" presId="urn:microsoft.com/office/officeart/2005/8/layout/hierarchy1"/>
    <dgm:cxn modelId="{B5928CAC-2171-44AA-98D7-C4019BD6FE13}" srcId="{35798BFE-BC2D-4114-BBE5-D40B33E5D095}" destId="{87F08C05-9F1D-44B9-9E88-EB6FDDA63F8B}" srcOrd="3" destOrd="0" parTransId="{9137D59B-401B-4785-AAF7-3BC984DA8775}" sibTransId="{CE263CBC-0CAE-4BDF-8672-B910FDAA4009}"/>
    <dgm:cxn modelId="{7D54F9BC-58F6-425D-A801-C5FBA42D478C}" type="presOf" srcId="{2AA97E5B-FC24-49BC-89A5-2D6FEC9A99BD}" destId="{EC0F1800-990F-4E44-B1D3-DC0F5ACC8B2E}" srcOrd="0" destOrd="0" presId="urn:microsoft.com/office/officeart/2005/8/layout/hierarchy1"/>
    <dgm:cxn modelId="{EE5753D5-F8C6-41FC-AAF8-410AA2E4D5E9}" srcId="{35798BFE-BC2D-4114-BBE5-D40B33E5D095}" destId="{4E8C1843-30C3-4F68-89F2-A4C5BE99E931}" srcOrd="4" destOrd="0" parTransId="{50019711-8F11-42E3-AD76-4EF8DD209C37}" sibTransId="{C99BA066-B935-4D06-963E-12402D2914C6}"/>
    <dgm:cxn modelId="{CE4FD5EE-42C1-4238-BD46-6CD591FFC936}" type="presOf" srcId="{5E29F2F2-68E7-4E8B-BF9E-3667D3F57DCA}" destId="{003C96A8-80B2-400C-A593-06FC692E8CFD}" srcOrd="0" destOrd="0" presId="urn:microsoft.com/office/officeart/2005/8/layout/hierarchy1"/>
    <dgm:cxn modelId="{C137D5FB-7258-471F-98BE-7091A34B9229}" type="presOf" srcId="{191A1C74-B962-4517-822E-9083BD91675A}" destId="{F0297E7B-08A1-4570-95AD-C359E2085D8A}" srcOrd="0" destOrd="0" presId="urn:microsoft.com/office/officeart/2005/8/layout/hierarchy1"/>
    <dgm:cxn modelId="{888FD77F-DA22-4393-B592-F2ACD0FEFA94}" type="presParOf" srcId="{84E72EE4-AF21-4F4B-8D03-312F0213F964}" destId="{7D523742-E48B-4263-9910-CF3E540A6AC7}" srcOrd="0" destOrd="0" presId="urn:microsoft.com/office/officeart/2005/8/layout/hierarchy1"/>
    <dgm:cxn modelId="{081AD07B-77B5-411F-8FCE-625303F2E898}" type="presParOf" srcId="{7D523742-E48B-4263-9910-CF3E540A6AC7}" destId="{A84AF6B0-5229-4060-9593-54E158D6D270}" srcOrd="0" destOrd="0" presId="urn:microsoft.com/office/officeart/2005/8/layout/hierarchy1"/>
    <dgm:cxn modelId="{64458018-933C-4E49-B963-7B48E6B468B9}" type="presParOf" srcId="{A84AF6B0-5229-4060-9593-54E158D6D270}" destId="{5ECEB29E-309D-4554-90A5-DFB51D4B73BA}" srcOrd="0" destOrd="0" presId="urn:microsoft.com/office/officeart/2005/8/layout/hierarchy1"/>
    <dgm:cxn modelId="{BF66CA95-7C86-439E-A5A6-A8E4C6CCAB53}" type="presParOf" srcId="{A84AF6B0-5229-4060-9593-54E158D6D270}" destId="{09F67D57-00FF-40F0-A79E-AD0D0BB01044}" srcOrd="1" destOrd="0" presId="urn:microsoft.com/office/officeart/2005/8/layout/hierarchy1"/>
    <dgm:cxn modelId="{CAB98A3B-4EEE-46F3-BFD1-8D5E3FD4169B}" type="presParOf" srcId="{7D523742-E48B-4263-9910-CF3E540A6AC7}" destId="{9582949C-0B26-452F-BA4E-984D36D1640A}" srcOrd="1" destOrd="0" presId="urn:microsoft.com/office/officeart/2005/8/layout/hierarchy1"/>
    <dgm:cxn modelId="{55367E80-421B-409C-9FCD-8D9A3693B980}" type="presParOf" srcId="{9582949C-0B26-452F-BA4E-984D36D1640A}" destId="{F0297E7B-08A1-4570-95AD-C359E2085D8A}" srcOrd="0" destOrd="0" presId="urn:microsoft.com/office/officeart/2005/8/layout/hierarchy1"/>
    <dgm:cxn modelId="{BF7D2474-906A-4D8F-8D96-8622E44A79CF}" type="presParOf" srcId="{9582949C-0B26-452F-BA4E-984D36D1640A}" destId="{A0B66421-E422-41E6-A7DF-7B3344490A8B}" srcOrd="1" destOrd="0" presId="urn:microsoft.com/office/officeart/2005/8/layout/hierarchy1"/>
    <dgm:cxn modelId="{62230727-FE20-493D-9F18-13BEEB590739}" type="presParOf" srcId="{A0B66421-E422-41E6-A7DF-7B3344490A8B}" destId="{B956F1D9-2634-469E-801F-9EE670E4A3A2}" srcOrd="0" destOrd="0" presId="urn:microsoft.com/office/officeart/2005/8/layout/hierarchy1"/>
    <dgm:cxn modelId="{D0975341-2618-42BD-9A84-CB9C5CCD984A}" type="presParOf" srcId="{B956F1D9-2634-469E-801F-9EE670E4A3A2}" destId="{EE498A6C-6B2D-4B3B-9AF4-9EBEFA3C0F01}" srcOrd="0" destOrd="0" presId="urn:microsoft.com/office/officeart/2005/8/layout/hierarchy1"/>
    <dgm:cxn modelId="{FD7DDAE6-0F04-4E92-A51F-167C2962A374}" type="presParOf" srcId="{B956F1D9-2634-469E-801F-9EE670E4A3A2}" destId="{003C96A8-80B2-400C-A593-06FC692E8CFD}" srcOrd="1" destOrd="0" presId="urn:microsoft.com/office/officeart/2005/8/layout/hierarchy1"/>
    <dgm:cxn modelId="{6096DCA7-294C-491F-9FC6-6F4226263446}" type="presParOf" srcId="{A0B66421-E422-41E6-A7DF-7B3344490A8B}" destId="{DE73C9B4-C28E-438A-9696-AC9E1D9D9AD2}" srcOrd="1" destOrd="0" presId="urn:microsoft.com/office/officeart/2005/8/layout/hierarchy1"/>
    <dgm:cxn modelId="{8817877A-16F7-41FF-A622-446328E9F226}" type="presParOf" srcId="{9582949C-0B26-452F-BA4E-984D36D1640A}" destId="{6957CC7E-833F-42E1-8F9B-5F82C46743DB}" srcOrd="2" destOrd="0" presId="urn:microsoft.com/office/officeart/2005/8/layout/hierarchy1"/>
    <dgm:cxn modelId="{F6BFD6F2-133C-47DD-9C93-668C9E776400}" type="presParOf" srcId="{9582949C-0B26-452F-BA4E-984D36D1640A}" destId="{8533DC9A-9FB8-48E1-9C0A-32AB41324683}" srcOrd="3" destOrd="0" presId="urn:microsoft.com/office/officeart/2005/8/layout/hierarchy1"/>
    <dgm:cxn modelId="{F94ABB5C-0635-41B5-BAF6-5105177EE1B2}" type="presParOf" srcId="{8533DC9A-9FB8-48E1-9C0A-32AB41324683}" destId="{63B694E8-F596-4F81-93C1-78B7F03C98D7}" srcOrd="0" destOrd="0" presId="urn:microsoft.com/office/officeart/2005/8/layout/hierarchy1"/>
    <dgm:cxn modelId="{C5E7C363-8D0A-4C93-9D2A-2756E3CD33E4}" type="presParOf" srcId="{63B694E8-F596-4F81-93C1-78B7F03C98D7}" destId="{E5DCB544-BB9E-457D-ADCC-4AA8E3F2834D}" srcOrd="0" destOrd="0" presId="urn:microsoft.com/office/officeart/2005/8/layout/hierarchy1"/>
    <dgm:cxn modelId="{F9026473-7DDC-479E-92AE-A7B5E4B453FC}" type="presParOf" srcId="{63B694E8-F596-4F81-93C1-78B7F03C98D7}" destId="{EC0F1800-990F-4E44-B1D3-DC0F5ACC8B2E}" srcOrd="1" destOrd="0" presId="urn:microsoft.com/office/officeart/2005/8/layout/hierarchy1"/>
    <dgm:cxn modelId="{F88E83EC-CCEA-4210-84B3-6971E74E0A27}" type="presParOf" srcId="{8533DC9A-9FB8-48E1-9C0A-32AB41324683}" destId="{797725B2-EA73-42FC-BF5E-764F282F1246}" srcOrd="1" destOrd="0" presId="urn:microsoft.com/office/officeart/2005/8/layout/hierarchy1"/>
    <dgm:cxn modelId="{89BA045F-F0C4-4A50-BB16-F17B6A8E71A1}" type="presParOf" srcId="{9582949C-0B26-452F-BA4E-984D36D1640A}" destId="{C5050CA2-74DA-482E-BB14-ECD36AC4BCDE}" srcOrd="4" destOrd="0" presId="urn:microsoft.com/office/officeart/2005/8/layout/hierarchy1"/>
    <dgm:cxn modelId="{FEC20A5A-46EE-4C24-9C4B-33993D81B2CA}" type="presParOf" srcId="{9582949C-0B26-452F-BA4E-984D36D1640A}" destId="{BD1D56A4-7F14-4994-91E5-A9E3962AFBC4}" srcOrd="5" destOrd="0" presId="urn:microsoft.com/office/officeart/2005/8/layout/hierarchy1"/>
    <dgm:cxn modelId="{7CEE35F6-73B2-4FF6-978D-29D8B2F3F9DA}" type="presParOf" srcId="{BD1D56A4-7F14-4994-91E5-A9E3962AFBC4}" destId="{E6E0DA8A-0D6D-47E7-A063-4510CB5A958B}" srcOrd="0" destOrd="0" presId="urn:microsoft.com/office/officeart/2005/8/layout/hierarchy1"/>
    <dgm:cxn modelId="{F5AAA45D-803E-4CEF-A11D-332AEAB3B89C}" type="presParOf" srcId="{E6E0DA8A-0D6D-47E7-A063-4510CB5A958B}" destId="{72FC8EBE-E2A3-4B8B-B427-92C6A6650D76}" srcOrd="0" destOrd="0" presId="urn:microsoft.com/office/officeart/2005/8/layout/hierarchy1"/>
    <dgm:cxn modelId="{C7BD4AF6-2F8C-40B2-B63B-B1B613F5AE34}" type="presParOf" srcId="{E6E0DA8A-0D6D-47E7-A063-4510CB5A958B}" destId="{95569205-42FD-4D43-B6AC-04D3FCAF7C52}" srcOrd="1" destOrd="0" presId="urn:microsoft.com/office/officeart/2005/8/layout/hierarchy1"/>
    <dgm:cxn modelId="{1E2AF1E2-8845-47F7-8D90-06D5CCF25D78}" type="presParOf" srcId="{BD1D56A4-7F14-4994-91E5-A9E3962AFBC4}" destId="{D9748486-7985-4D42-B72F-DC6573EA6ABB}" srcOrd="1" destOrd="0" presId="urn:microsoft.com/office/officeart/2005/8/layout/hierarchy1"/>
    <dgm:cxn modelId="{9245C4C0-C240-4913-BAB8-2B19261537B6}" type="presParOf" srcId="{9582949C-0B26-452F-BA4E-984D36D1640A}" destId="{494F04D6-B695-4411-9DFD-5ADCA2E0C807}" srcOrd="6" destOrd="0" presId="urn:microsoft.com/office/officeart/2005/8/layout/hierarchy1"/>
    <dgm:cxn modelId="{74BA9EAC-709E-4B92-BC0D-9B436DC174BD}" type="presParOf" srcId="{9582949C-0B26-452F-BA4E-984D36D1640A}" destId="{EA5EBAFF-820B-4892-B74B-90FD5DA9AE1E}" srcOrd="7" destOrd="0" presId="urn:microsoft.com/office/officeart/2005/8/layout/hierarchy1"/>
    <dgm:cxn modelId="{763EC344-FC2A-429E-8B17-7F9AE8516E80}" type="presParOf" srcId="{EA5EBAFF-820B-4892-B74B-90FD5DA9AE1E}" destId="{75196754-865D-4DB2-ABCF-2AF282A40AC4}" srcOrd="0" destOrd="0" presId="urn:microsoft.com/office/officeart/2005/8/layout/hierarchy1"/>
    <dgm:cxn modelId="{7CA342B2-17E4-4B04-8060-E86BD9DB2761}" type="presParOf" srcId="{75196754-865D-4DB2-ABCF-2AF282A40AC4}" destId="{A454B307-2F7F-47AB-B2DB-C69A934EAFF6}" srcOrd="0" destOrd="0" presId="urn:microsoft.com/office/officeart/2005/8/layout/hierarchy1"/>
    <dgm:cxn modelId="{0B94F36B-3656-4841-9669-7E725F416E02}" type="presParOf" srcId="{75196754-865D-4DB2-ABCF-2AF282A40AC4}" destId="{1558128E-7BC5-4713-80A1-92EF98A2DEDE}" srcOrd="1" destOrd="0" presId="urn:microsoft.com/office/officeart/2005/8/layout/hierarchy1"/>
    <dgm:cxn modelId="{A0B1765B-583A-4673-AC7D-52CADADFC117}" type="presParOf" srcId="{EA5EBAFF-820B-4892-B74B-90FD5DA9AE1E}" destId="{4CEAAB8A-B2B3-4588-8044-323BBA933A4C}" srcOrd="1" destOrd="0" presId="urn:microsoft.com/office/officeart/2005/8/layout/hierarchy1"/>
    <dgm:cxn modelId="{FDE50330-6FA3-4EBC-8C3F-BF9AFFF72DFF}" type="presParOf" srcId="{9582949C-0B26-452F-BA4E-984D36D1640A}" destId="{9755FF33-C81A-481F-B9FB-91CC378BC285}" srcOrd="8" destOrd="0" presId="urn:microsoft.com/office/officeart/2005/8/layout/hierarchy1"/>
    <dgm:cxn modelId="{FA37D683-71F8-498E-82A5-FA9D8E84A2F0}" type="presParOf" srcId="{9582949C-0B26-452F-BA4E-984D36D1640A}" destId="{F043FB7C-8B63-430E-BB14-7675999DC622}" srcOrd="9" destOrd="0" presId="urn:microsoft.com/office/officeart/2005/8/layout/hierarchy1"/>
    <dgm:cxn modelId="{18F372D9-0302-42C3-B5C5-7A61EE57EC1D}" type="presParOf" srcId="{F043FB7C-8B63-430E-BB14-7675999DC622}" destId="{BBAA26BA-F681-4908-A8A3-ADCA3E0A805B}" srcOrd="0" destOrd="0" presId="urn:microsoft.com/office/officeart/2005/8/layout/hierarchy1"/>
    <dgm:cxn modelId="{89BDAC8A-E82E-458E-8CB8-FB0FAD6C9C87}" type="presParOf" srcId="{BBAA26BA-F681-4908-A8A3-ADCA3E0A805B}" destId="{694662DE-6C7B-451A-8DEB-41A62971F0A0}" srcOrd="0" destOrd="0" presId="urn:microsoft.com/office/officeart/2005/8/layout/hierarchy1"/>
    <dgm:cxn modelId="{DADE1340-42B7-4ECE-ABA9-63CB5387EB5D}" type="presParOf" srcId="{BBAA26BA-F681-4908-A8A3-ADCA3E0A805B}" destId="{40C07002-2EF0-4631-ACC9-41964B5B8710}" srcOrd="1" destOrd="0" presId="urn:microsoft.com/office/officeart/2005/8/layout/hierarchy1"/>
    <dgm:cxn modelId="{7FF1AC20-70C8-458E-9BA9-C91FA487D8FC}" type="presParOf" srcId="{F043FB7C-8B63-430E-BB14-7675999DC622}" destId="{1E75E396-44E7-41A0-851B-1DAC9274DE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5FF33-C81A-481F-B9FB-91CC378BC285}">
      <dsp:nvSpPr>
        <dsp:cNvPr id="0" name=""/>
        <dsp:cNvSpPr/>
      </dsp:nvSpPr>
      <dsp:spPr>
        <a:xfrm>
          <a:off x="4244928" y="954749"/>
          <a:ext cx="3652945" cy="139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567"/>
              </a:lnTo>
              <a:lnTo>
                <a:pt x="3652945" y="1284567"/>
              </a:lnTo>
              <a:lnTo>
                <a:pt x="3652945" y="1398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F04D6-B695-4411-9DFD-5ADCA2E0C807}">
      <dsp:nvSpPr>
        <dsp:cNvPr id="0" name=""/>
        <dsp:cNvSpPr/>
      </dsp:nvSpPr>
      <dsp:spPr>
        <a:xfrm>
          <a:off x="4244928" y="954749"/>
          <a:ext cx="1997575" cy="1398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567"/>
              </a:lnTo>
              <a:lnTo>
                <a:pt x="1997575" y="1284567"/>
              </a:lnTo>
              <a:lnTo>
                <a:pt x="1997575" y="1398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50CA2-74DA-482E-BB14-ECD36AC4BCDE}">
      <dsp:nvSpPr>
        <dsp:cNvPr id="0" name=""/>
        <dsp:cNvSpPr/>
      </dsp:nvSpPr>
      <dsp:spPr>
        <a:xfrm>
          <a:off x="4199208" y="954749"/>
          <a:ext cx="91440" cy="1398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67"/>
              </a:lnTo>
              <a:lnTo>
                <a:pt x="134393" y="1284567"/>
              </a:lnTo>
              <a:lnTo>
                <a:pt x="134393" y="1398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7CC7E-833F-42E1-8F9B-5F82C46743DB}">
      <dsp:nvSpPr>
        <dsp:cNvPr id="0" name=""/>
        <dsp:cNvSpPr/>
      </dsp:nvSpPr>
      <dsp:spPr>
        <a:xfrm>
          <a:off x="2576487" y="954749"/>
          <a:ext cx="1668440" cy="1398532"/>
        </a:xfrm>
        <a:custGeom>
          <a:avLst/>
          <a:gdLst/>
          <a:ahLst/>
          <a:cxnLst/>
          <a:rect l="0" t="0" r="0" b="0"/>
          <a:pathLst>
            <a:path>
              <a:moveTo>
                <a:pt x="1668440" y="0"/>
              </a:moveTo>
              <a:lnTo>
                <a:pt x="1668440" y="1284567"/>
              </a:lnTo>
              <a:lnTo>
                <a:pt x="0" y="1284567"/>
              </a:lnTo>
              <a:lnTo>
                <a:pt x="0" y="1398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97E7B-08A1-4570-95AD-C359E2085D8A}">
      <dsp:nvSpPr>
        <dsp:cNvPr id="0" name=""/>
        <dsp:cNvSpPr/>
      </dsp:nvSpPr>
      <dsp:spPr>
        <a:xfrm>
          <a:off x="845902" y="954749"/>
          <a:ext cx="3399025" cy="1398532"/>
        </a:xfrm>
        <a:custGeom>
          <a:avLst/>
          <a:gdLst/>
          <a:ahLst/>
          <a:cxnLst/>
          <a:rect l="0" t="0" r="0" b="0"/>
          <a:pathLst>
            <a:path>
              <a:moveTo>
                <a:pt x="3399025" y="0"/>
              </a:moveTo>
              <a:lnTo>
                <a:pt x="3399025" y="1284567"/>
              </a:lnTo>
              <a:lnTo>
                <a:pt x="0" y="1284567"/>
              </a:lnTo>
              <a:lnTo>
                <a:pt x="0" y="1398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B29E-309D-4554-90A5-DFB51D4B73BA}">
      <dsp:nvSpPr>
        <dsp:cNvPr id="0" name=""/>
        <dsp:cNvSpPr/>
      </dsp:nvSpPr>
      <dsp:spPr>
        <a:xfrm>
          <a:off x="3274162" y="-129854"/>
          <a:ext cx="1941530" cy="1084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67D57-00FF-40F0-A79E-AD0D0BB01044}">
      <dsp:nvSpPr>
        <dsp:cNvPr id="0" name=""/>
        <dsp:cNvSpPr/>
      </dsp:nvSpPr>
      <dsp:spPr>
        <a:xfrm>
          <a:off x="3410852" y="0"/>
          <a:ext cx="1941530" cy="1084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Security Services</a:t>
          </a:r>
        </a:p>
      </dsp:txBody>
      <dsp:txXfrm>
        <a:off x="3442619" y="31767"/>
        <a:ext cx="1877996" cy="1021070"/>
      </dsp:txXfrm>
    </dsp:sp>
    <dsp:sp modelId="{EE498A6C-6B2D-4B3B-9AF4-9EBEFA3C0F01}">
      <dsp:nvSpPr>
        <dsp:cNvPr id="0" name=""/>
        <dsp:cNvSpPr/>
      </dsp:nvSpPr>
      <dsp:spPr>
        <a:xfrm>
          <a:off x="3798" y="2353281"/>
          <a:ext cx="1684209" cy="1555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96A8-80B2-400C-A593-06FC692E8CFD}">
      <dsp:nvSpPr>
        <dsp:cNvPr id="0" name=""/>
        <dsp:cNvSpPr/>
      </dsp:nvSpPr>
      <dsp:spPr>
        <a:xfrm>
          <a:off x="140487" y="2483136"/>
          <a:ext cx="1684209" cy="1555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Data Confidentiality</a:t>
          </a:r>
        </a:p>
      </dsp:txBody>
      <dsp:txXfrm>
        <a:off x="186048" y="2528697"/>
        <a:ext cx="1593087" cy="1464462"/>
      </dsp:txXfrm>
    </dsp:sp>
    <dsp:sp modelId="{E5DCB544-BB9E-457D-ADCC-4AA8E3F2834D}">
      <dsp:nvSpPr>
        <dsp:cNvPr id="0" name=""/>
        <dsp:cNvSpPr/>
      </dsp:nvSpPr>
      <dsp:spPr>
        <a:xfrm>
          <a:off x="1961386" y="2353281"/>
          <a:ext cx="1230203" cy="16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F1800-990F-4E44-B1D3-DC0F5ACC8B2E}">
      <dsp:nvSpPr>
        <dsp:cNvPr id="0" name=""/>
        <dsp:cNvSpPr/>
      </dsp:nvSpPr>
      <dsp:spPr>
        <a:xfrm>
          <a:off x="2098075" y="2483136"/>
          <a:ext cx="1230203" cy="1600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Data Integrity</a:t>
          </a:r>
        </a:p>
      </dsp:txBody>
      <dsp:txXfrm>
        <a:off x="2134106" y="2519167"/>
        <a:ext cx="1158141" cy="1528182"/>
      </dsp:txXfrm>
    </dsp:sp>
    <dsp:sp modelId="{72FC8EBE-E2A3-4B8B-B427-92C6A6650D76}">
      <dsp:nvSpPr>
        <dsp:cNvPr id="0" name=""/>
        <dsp:cNvSpPr/>
      </dsp:nvSpPr>
      <dsp:spPr>
        <a:xfrm>
          <a:off x="3464967" y="2353281"/>
          <a:ext cx="1737268" cy="154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9205-42FD-4D43-B6AC-04D3FCAF7C52}">
      <dsp:nvSpPr>
        <dsp:cNvPr id="0" name=""/>
        <dsp:cNvSpPr/>
      </dsp:nvSpPr>
      <dsp:spPr>
        <a:xfrm>
          <a:off x="3601656" y="2483136"/>
          <a:ext cx="1737268" cy="1545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Authentication</a:t>
          </a:r>
        </a:p>
      </dsp:txBody>
      <dsp:txXfrm>
        <a:off x="3646926" y="2528406"/>
        <a:ext cx="1646728" cy="1455108"/>
      </dsp:txXfrm>
    </dsp:sp>
    <dsp:sp modelId="{A454B307-2F7F-47AB-B2DB-C69A934EAFF6}">
      <dsp:nvSpPr>
        <dsp:cNvPr id="0" name=""/>
        <dsp:cNvSpPr/>
      </dsp:nvSpPr>
      <dsp:spPr>
        <a:xfrm>
          <a:off x="5475613" y="2353281"/>
          <a:ext cx="1533780" cy="1554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8128E-7BC5-4713-80A1-92EF98A2DEDE}">
      <dsp:nvSpPr>
        <dsp:cNvPr id="0" name=""/>
        <dsp:cNvSpPr/>
      </dsp:nvSpPr>
      <dsp:spPr>
        <a:xfrm>
          <a:off x="5612303" y="2483136"/>
          <a:ext cx="1533780" cy="1554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Non Repudiation</a:t>
          </a:r>
        </a:p>
      </dsp:txBody>
      <dsp:txXfrm>
        <a:off x="5657226" y="2528059"/>
        <a:ext cx="1443934" cy="1464637"/>
      </dsp:txXfrm>
    </dsp:sp>
    <dsp:sp modelId="{694662DE-6C7B-451A-8DEB-41A62971F0A0}">
      <dsp:nvSpPr>
        <dsp:cNvPr id="0" name=""/>
        <dsp:cNvSpPr/>
      </dsp:nvSpPr>
      <dsp:spPr>
        <a:xfrm>
          <a:off x="7282772" y="2353281"/>
          <a:ext cx="1230203" cy="1491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7002-2EF0-4631-ACC9-41964B5B8710}">
      <dsp:nvSpPr>
        <dsp:cNvPr id="0" name=""/>
        <dsp:cNvSpPr/>
      </dsp:nvSpPr>
      <dsp:spPr>
        <a:xfrm>
          <a:off x="7419461" y="2483136"/>
          <a:ext cx="1230203" cy="1491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Access Control</a:t>
          </a:r>
        </a:p>
      </dsp:txBody>
      <dsp:txXfrm>
        <a:off x="7455492" y="2519167"/>
        <a:ext cx="1158141" cy="1418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5FF33-C81A-481F-B9FB-91CC378BC285}">
      <dsp:nvSpPr>
        <dsp:cNvPr id="0" name=""/>
        <dsp:cNvSpPr/>
      </dsp:nvSpPr>
      <dsp:spPr>
        <a:xfrm>
          <a:off x="4273959" y="1283586"/>
          <a:ext cx="3495777" cy="62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333"/>
              </a:lnTo>
              <a:lnTo>
                <a:pt x="3495777" y="490333"/>
              </a:lnTo>
              <a:lnTo>
                <a:pt x="3495777" y="623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F04D6-B695-4411-9DFD-5ADCA2E0C807}">
      <dsp:nvSpPr>
        <dsp:cNvPr id="0" name=""/>
        <dsp:cNvSpPr/>
      </dsp:nvSpPr>
      <dsp:spPr>
        <a:xfrm>
          <a:off x="4273959" y="1283586"/>
          <a:ext cx="1734240" cy="62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333"/>
              </a:lnTo>
              <a:lnTo>
                <a:pt x="1734240" y="490333"/>
              </a:lnTo>
              <a:lnTo>
                <a:pt x="1734240" y="623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50CA2-74DA-482E-BB14-ECD36AC4BCDE}">
      <dsp:nvSpPr>
        <dsp:cNvPr id="0" name=""/>
        <dsp:cNvSpPr/>
      </dsp:nvSpPr>
      <dsp:spPr>
        <a:xfrm>
          <a:off x="4200941" y="1283586"/>
          <a:ext cx="91440" cy="623850"/>
        </a:xfrm>
        <a:custGeom>
          <a:avLst/>
          <a:gdLst/>
          <a:ahLst/>
          <a:cxnLst/>
          <a:rect l="0" t="0" r="0" b="0"/>
          <a:pathLst>
            <a:path>
              <a:moveTo>
                <a:pt x="73017" y="0"/>
              </a:moveTo>
              <a:lnTo>
                <a:pt x="73017" y="490333"/>
              </a:lnTo>
              <a:lnTo>
                <a:pt x="45720" y="490333"/>
              </a:lnTo>
              <a:lnTo>
                <a:pt x="45720" y="623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7CC7E-833F-42E1-8F9B-5F82C46743DB}">
      <dsp:nvSpPr>
        <dsp:cNvPr id="0" name=""/>
        <dsp:cNvSpPr/>
      </dsp:nvSpPr>
      <dsp:spPr>
        <a:xfrm>
          <a:off x="2485124" y="1283586"/>
          <a:ext cx="1788834" cy="623850"/>
        </a:xfrm>
        <a:custGeom>
          <a:avLst/>
          <a:gdLst/>
          <a:ahLst/>
          <a:cxnLst/>
          <a:rect l="0" t="0" r="0" b="0"/>
          <a:pathLst>
            <a:path>
              <a:moveTo>
                <a:pt x="1788834" y="0"/>
              </a:moveTo>
              <a:lnTo>
                <a:pt x="1788834" y="490333"/>
              </a:lnTo>
              <a:lnTo>
                <a:pt x="0" y="490333"/>
              </a:lnTo>
              <a:lnTo>
                <a:pt x="0" y="623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97E7B-08A1-4570-95AD-C359E2085D8A}">
      <dsp:nvSpPr>
        <dsp:cNvPr id="0" name=""/>
        <dsp:cNvSpPr/>
      </dsp:nvSpPr>
      <dsp:spPr>
        <a:xfrm>
          <a:off x="723586" y="1283586"/>
          <a:ext cx="3550372" cy="623850"/>
        </a:xfrm>
        <a:custGeom>
          <a:avLst/>
          <a:gdLst/>
          <a:ahLst/>
          <a:cxnLst/>
          <a:rect l="0" t="0" r="0" b="0"/>
          <a:pathLst>
            <a:path>
              <a:moveTo>
                <a:pt x="3550372" y="0"/>
              </a:moveTo>
              <a:lnTo>
                <a:pt x="3550372" y="490333"/>
              </a:lnTo>
              <a:lnTo>
                <a:pt x="0" y="490333"/>
              </a:lnTo>
              <a:lnTo>
                <a:pt x="0" y="623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B29E-309D-4554-90A5-DFB51D4B73BA}">
      <dsp:nvSpPr>
        <dsp:cNvPr id="0" name=""/>
        <dsp:cNvSpPr/>
      </dsp:nvSpPr>
      <dsp:spPr>
        <a:xfrm>
          <a:off x="3553330" y="368387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67D57-00FF-40F0-A79E-AD0D0BB01044}">
      <dsp:nvSpPr>
        <dsp:cNvPr id="0" name=""/>
        <dsp:cNvSpPr/>
      </dsp:nvSpPr>
      <dsp:spPr>
        <a:xfrm>
          <a:off x="3713469" y="520520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Bahnschrift" panose="020B0502040204020203" pitchFamily="34" charset="0"/>
            </a:rPr>
            <a:t>Security services</a:t>
          </a:r>
          <a:endParaRPr lang="en-IN" sz="1400" kern="1200" dirty="0">
            <a:latin typeface="Bahnschrift" panose="020B0502040204020203" pitchFamily="34" charset="0"/>
          </a:endParaRPr>
        </a:p>
      </dsp:txBody>
      <dsp:txXfrm>
        <a:off x="3740274" y="547325"/>
        <a:ext cx="1387647" cy="861588"/>
      </dsp:txXfrm>
    </dsp:sp>
    <dsp:sp modelId="{EE498A6C-6B2D-4B3B-9AF4-9EBEFA3C0F01}">
      <dsp:nvSpPr>
        <dsp:cNvPr id="0" name=""/>
        <dsp:cNvSpPr/>
      </dsp:nvSpPr>
      <dsp:spPr>
        <a:xfrm>
          <a:off x="2957" y="1907436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96A8-80B2-400C-A593-06FC692E8CFD}">
      <dsp:nvSpPr>
        <dsp:cNvPr id="0" name=""/>
        <dsp:cNvSpPr/>
      </dsp:nvSpPr>
      <dsp:spPr>
        <a:xfrm>
          <a:off x="163097" y="2059569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ahnschrift" panose="020B0502040204020203" pitchFamily="34" charset="0"/>
            </a:rPr>
            <a:t>Data confidentiality</a:t>
          </a:r>
        </a:p>
      </dsp:txBody>
      <dsp:txXfrm>
        <a:off x="189902" y="2086374"/>
        <a:ext cx="1387647" cy="861588"/>
      </dsp:txXfrm>
    </dsp:sp>
    <dsp:sp modelId="{E5DCB544-BB9E-457D-ADCC-4AA8E3F2834D}">
      <dsp:nvSpPr>
        <dsp:cNvPr id="0" name=""/>
        <dsp:cNvSpPr/>
      </dsp:nvSpPr>
      <dsp:spPr>
        <a:xfrm>
          <a:off x="1764495" y="1907436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F1800-990F-4E44-B1D3-DC0F5ACC8B2E}">
      <dsp:nvSpPr>
        <dsp:cNvPr id="0" name=""/>
        <dsp:cNvSpPr/>
      </dsp:nvSpPr>
      <dsp:spPr>
        <a:xfrm>
          <a:off x="1924634" y="2059569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Bahnschrift" panose="020B0502040204020203" pitchFamily="34" charset="0"/>
            </a:rPr>
            <a:t>Data Integrity</a:t>
          </a:r>
          <a:endParaRPr lang="en-IN" sz="1400" kern="1200" dirty="0">
            <a:latin typeface="Bahnschrift" panose="020B0502040204020203" pitchFamily="34" charset="0"/>
          </a:endParaRPr>
        </a:p>
      </dsp:txBody>
      <dsp:txXfrm>
        <a:off x="1951439" y="2086374"/>
        <a:ext cx="1387647" cy="861588"/>
      </dsp:txXfrm>
    </dsp:sp>
    <dsp:sp modelId="{72FC8EBE-E2A3-4B8B-B427-92C6A6650D76}">
      <dsp:nvSpPr>
        <dsp:cNvPr id="0" name=""/>
        <dsp:cNvSpPr/>
      </dsp:nvSpPr>
      <dsp:spPr>
        <a:xfrm>
          <a:off x="3526032" y="1907436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9205-42FD-4D43-B6AC-04D3FCAF7C52}">
      <dsp:nvSpPr>
        <dsp:cNvPr id="0" name=""/>
        <dsp:cNvSpPr/>
      </dsp:nvSpPr>
      <dsp:spPr>
        <a:xfrm>
          <a:off x="3686172" y="2059569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Bahnschrift" panose="020B0502040204020203" pitchFamily="34" charset="0"/>
            </a:rPr>
            <a:t>Authentication</a:t>
          </a:r>
          <a:endParaRPr lang="en-IN" sz="1400" kern="1200" dirty="0">
            <a:latin typeface="Bahnschrift" panose="020B0502040204020203" pitchFamily="34" charset="0"/>
          </a:endParaRPr>
        </a:p>
      </dsp:txBody>
      <dsp:txXfrm>
        <a:off x="3712977" y="2086374"/>
        <a:ext cx="1387647" cy="861588"/>
      </dsp:txXfrm>
    </dsp:sp>
    <dsp:sp modelId="{A454B307-2F7F-47AB-B2DB-C69A934EAFF6}">
      <dsp:nvSpPr>
        <dsp:cNvPr id="0" name=""/>
        <dsp:cNvSpPr/>
      </dsp:nvSpPr>
      <dsp:spPr>
        <a:xfrm>
          <a:off x="5287570" y="1907436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8128E-7BC5-4713-80A1-92EF98A2DEDE}">
      <dsp:nvSpPr>
        <dsp:cNvPr id="0" name=""/>
        <dsp:cNvSpPr/>
      </dsp:nvSpPr>
      <dsp:spPr>
        <a:xfrm>
          <a:off x="5447709" y="2059569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Bahnschrift" panose="020B0502040204020203" pitchFamily="34" charset="0"/>
            </a:rPr>
            <a:t>Non repudiation</a:t>
          </a:r>
          <a:endParaRPr lang="en-IN" sz="1400" kern="1200" dirty="0">
            <a:latin typeface="Bahnschrift" panose="020B0502040204020203" pitchFamily="34" charset="0"/>
          </a:endParaRPr>
        </a:p>
      </dsp:txBody>
      <dsp:txXfrm>
        <a:off x="5474514" y="2086374"/>
        <a:ext cx="1387647" cy="861588"/>
      </dsp:txXfrm>
    </dsp:sp>
    <dsp:sp modelId="{694662DE-6C7B-451A-8DEB-41A62971F0A0}">
      <dsp:nvSpPr>
        <dsp:cNvPr id="0" name=""/>
        <dsp:cNvSpPr/>
      </dsp:nvSpPr>
      <dsp:spPr>
        <a:xfrm>
          <a:off x="7049107" y="1907436"/>
          <a:ext cx="1441257" cy="915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07002-2EF0-4631-ACC9-41964B5B8710}">
      <dsp:nvSpPr>
        <dsp:cNvPr id="0" name=""/>
        <dsp:cNvSpPr/>
      </dsp:nvSpPr>
      <dsp:spPr>
        <a:xfrm>
          <a:off x="7209247" y="2059569"/>
          <a:ext cx="1441257" cy="915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Bahnschrift" panose="020B0502040204020203" pitchFamily="34" charset="0"/>
            </a:rPr>
            <a:t>Access control</a:t>
          </a:r>
          <a:endParaRPr lang="en-IN" sz="1400" kern="1200" dirty="0">
            <a:latin typeface="Bahnschrift" panose="020B0502040204020203" pitchFamily="34" charset="0"/>
          </a:endParaRPr>
        </a:p>
      </dsp:txBody>
      <dsp:txXfrm>
        <a:off x="7236052" y="2086374"/>
        <a:ext cx="1387647" cy="861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<Relationships xmlns="http://schemas.openxmlformats.org/package/2006/relationships"><Relationship Id="rId3" Target="../media/image7.pn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7.pn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8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B9600-C7AD-4F44-8240-3D76D2D7E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37" y="1583126"/>
            <a:ext cx="4799014" cy="3136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7E7612-329A-4C20-99A8-F1800696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Integrity</a:t>
            </a:r>
            <a:endParaRPr lang="en-IN" dirty="0">
              <a:effectLst/>
              <a:latin typeface="Bahnschrift Semi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A8CD5-2270-4EAE-A42B-6625733696EE}"/>
              </a:ext>
            </a:extLst>
          </p:cNvPr>
          <p:cNvSpPr/>
          <p:nvPr/>
        </p:nvSpPr>
        <p:spPr>
          <a:xfrm>
            <a:off x="5905645" y="2047169"/>
            <a:ext cx="2867026" cy="1440124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Bahnschrift" panose="020B0502040204020203" pitchFamily="34" charset="0"/>
              </a:rPr>
              <a:t>Available balance 10,000</a:t>
            </a:r>
          </a:p>
          <a:p>
            <a:pPr algn="ctr"/>
            <a:r>
              <a:rPr lang="en-IN" sz="2600" dirty="0">
                <a:latin typeface="Bahnschrift" panose="020B0502040204020203" pitchFamily="34" charset="0"/>
              </a:rPr>
              <a:t>Withdraw 2000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E19105-65BF-4073-8F2E-C6096E0718D8}"/>
              </a:ext>
            </a:extLst>
          </p:cNvPr>
          <p:cNvSpPr/>
          <p:nvPr/>
        </p:nvSpPr>
        <p:spPr>
          <a:xfrm>
            <a:off x="6203056" y="4790372"/>
            <a:ext cx="2272202" cy="1276350"/>
          </a:xfrm>
          <a:prstGeom prst="ellipse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/>
              </a:rPr>
              <a:t>Balance 8000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25E23-B88D-469B-A46E-71A672F24D49}"/>
              </a:ext>
            </a:extLst>
          </p:cNvPr>
          <p:cNvCxnSpPr/>
          <p:nvPr/>
        </p:nvCxnSpPr>
        <p:spPr>
          <a:xfrm flipH="1">
            <a:off x="7339157" y="3490138"/>
            <a:ext cx="10308" cy="1300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unched Tape 8">
            <a:extLst>
              <a:ext uri="{FF2B5EF4-FFF2-40B4-BE49-F238E27FC236}">
                <a16:creationId xmlns:a16="http://schemas.microsoft.com/office/drawing/2014/main" id="{57BF6446-E1F8-42BD-A8F4-963EB2B2F65D}"/>
              </a:ext>
            </a:extLst>
          </p:cNvPr>
          <p:cNvSpPr/>
          <p:nvPr/>
        </p:nvSpPr>
        <p:spPr>
          <a:xfrm>
            <a:off x="2947916" y="4708480"/>
            <a:ext cx="3161109" cy="1919225"/>
          </a:xfrm>
          <a:prstGeom prst="flowChartPunchedTape">
            <a:avLst/>
          </a:prstGeom>
          <a:solidFill>
            <a:srgbClr val="7030A0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Bahnschrift" panose="020B0502040204020203" pitchFamily="34" charset="0"/>
              </a:rPr>
              <a:t>Integrity not maintain</a:t>
            </a:r>
          </a:p>
        </p:txBody>
      </p:sp>
    </p:spTree>
    <p:extLst>
      <p:ext uri="{BB962C8B-B14F-4D97-AF65-F5344CB8AC3E}">
        <p14:creationId xmlns:p14="http://schemas.microsoft.com/office/powerpoint/2010/main" val="148022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2C991-8C6A-4108-99E2-88FC907C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02" y="1759031"/>
            <a:ext cx="7811196" cy="88423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Data must be available to the authorized user.</a:t>
            </a:r>
          </a:p>
          <a:p>
            <a:pPr marL="0" indent="0" algn="ctr">
              <a:lnSpc>
                <a:spcPct val="150000"/>
              </a:lnSpc>
              <a:buClr>
                <a:schemeClr val="bg1">
                  <a:lumMod val="75000"/>
                </a:schemeClr>
              </a:buClr>
              <a:buNone/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2C9CC-F7CB-4192-965D-237A16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9902-5445-4D86-9F2B-C01A390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4" y="3786580"/>
            <a:ext cx="2286635" cy="22866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6032B-FD89-4F57-816A-31A6C30D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68" y="3887034"/>
            <a:ext cx="3124200" cy="208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7C4F7-B886-4F1D-B9A2-48857AC389B7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999599" y="4929897"/>
            <a:ext cx="247316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A9D76E-5029-4E4A-A034-872D4068DBE9}"/>
              </a:ext>
            </a:extLst>
          </p:cNvPr>
          <p:cNvSpPr/>
          <p:nvPr/>
        </p:nvSpPr>
        <p:spPr>
          <a:xfrm>
            <a:off x="3153072" y="3851537"/>
            <a:ext cx="2101316" cy="88423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/>
              </a:rPr>
              <a:t>For Transaction</a:t>
            </a:r>
          </a:p>
        </p:txBody>
      </p:sp>
    </p:spTree>
    <p:extLst>
      <p:ext uri="{BB962C8B-B14F-4D97-AF65-F5344CB8AC3E}">
        <p14:creationId xmlns:p14="http://schemas.microsoft.com/office/powerpoint/2010/main" val="3753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2C991-8C6A-4108-99E2-88FC907C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02" y="1759030"/>
            <a:ext cx="7811196" cy="88423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Information is useless, if we cannot use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2C9CC-F7CB-4192-965D-237A16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9902-5445-4D86-9F2B-C01A390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4" y="3786580"/>
            <a:ext cx="2286635" cy="22866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6032B-FD89-4F57-816A-31A6C30D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68" y="3887034"/>
            <a:ext cx="3124200" cy="208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7C4F7-B886-4F1D-B9A2-48857AC389B7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999599" y="4929897"/>
            <a:ext cx="247316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A9D76E-5029-4E4A-A034-872D4068DBE9}"/>
              </a:ext>
            </a:extLst>
          </p:cNvPr>
          <p:cNvSpPr/>
          <p:nvPr/>
        </p:nvSpPr>
        <p:spPr>
          <a:xfrm>
            <a:off x="3153072" y="3851537"/>
            <a:ext cx="2101316" cy="88423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/>
              </a:rPr>
              <a:t>For Transaction</a:t>
            </a:r>
          </a:p>
        </p:txBody>
      </p:sp>
    </p:spTree>
    <p:extLst>
      <p:ext uri="{BB962C8B-B14F-4D97-AF65-F5344CB8AC3E}">
        <p14:creationId xmlns:p14="http://schemas.microsoft.com/office/powerpoint/2010/main" val="50637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2C991-8C6A-4108-99E2-88FC907C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02" y="1801435"/>
            <a:ext cx="7811196" cy="84182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Data should be available all the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2C9CC-F7CB-4192-965D-237A165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9902-5445-4D86-9F2B-C01A390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4" y="3786580"/>
            <a:ext cx="2286635" cy="22866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6032B-FD89-4F57-816A-31A6C30D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68" y="3887034"/>
            <a:ext cx="3124200" cy="208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7C4F7-B886-4F1D-B9A2-48857AC389B7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999599" y="4929897"/>
            <a:ext cx="247316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A9D76E-5029-4E4A-A034-872D4068DBE9}"/>
              </a:ext>
            </a:extLst>
          </p:cNvPr>
          <p:cNvSpPr/>
          <p:nvPr/>
        </p:nvSpPr>
        <p:spPr>
          <a:xfrm>
            <a:off x="3153072" y="3851537"/>
            <a:ext cx="2101316" cy="88423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/>
              </a:rPr>
              <a:t>For Transaction</a:t>
            </a:r>
          </a:p>
        </p:txBody>
      </p:sp>
    </p:spTree>
    <p:extLst>
      <p:ext uri="{BB962C8B-B14F-4D97-AF65-F5344CB8AC3E}">
        <p14:creationId xmlns:p14="http://schemas.microsoft.com/office/powerpoint/2010/main" val="39797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2C991-8C6A-4108-99E2-88FC907C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418" y="1456976"/>
            <a:ext cx="5491078" cy="631133"/>
          </a:xfrm>
        </p:spPr>
        <p:txBody>
          <a:bodyPr tIns="91440"/>
          <a:lstStyle/>
          <a:p>
            <a:pPr marL="0" indent="0" algn="ctr">
              <a:buNone/>
            </a:pPr>
            <a:r>
              <a:rPr lang="en-IN" dirty="0"/>
              <a:t>Data is not showing in bank.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2C9CC-F7CB-4192-965D-237A1652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Availability</a:t>
            </a:r>
          </a:p>
        </p:txBody>
      </p:sp>
      <p:pic>
        <p:nvPicPr>
          <p:cNvPr id="1026" name="Picture 2" descr="Image result for user shocked">
            <a:extLst>
              <a:ext uri="{FF2B5EF4-FFF2-40B4-BE49-F238E27FC236}">
                <a16:creationId xmlns:a16="http://schemas.microsoft.com/office/drawing/2014/main" id="{F070DAE0-7385-4CFA-8BD8-43A7BE879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641" y1="23242" x2="16406" y2="12109"/>
                        <a14:backgroundMark x1="16406" y1="12109" x2="28516" y2="4297"/>
                        <a14:backgroundMark x1="28516" y1="4297" x2="42188" y2="195"/>
                        <a14:backgroundMark x1="42188" y1="195" x2="58594" y2="586"/>
                        <a14:backgroundMark x1="58594" y1="586" x2="73047" y2="5078"/>
                        <a14:backgroundMark x1="73047" y1="5078" x2="95508" y2="23438"/>
                        <a14:backgroundMark x1="95508" y1="23438" x2="99805" y2="38281"/>
                        <a14:backgroundMark x1="99805" y1="38281" x2="97656" y2="68555"/>
                        <a14:backgroundMark x1="97656" y1="68555" x2="79102" y2="91797"/>
                        <a14:backgroundMark x1="79102" y1="91797" x2="64258" y2="99023"/>
                        <a14:backgroundMark x1="64258" y1="99023" x2="33984" y2="97070"/>
                        <a14:backgroundMark x1="33984" y1="97070" x2="20117" y2="91406"/>
                        <a14:backgroundMark x1="20117" y1="91406" x2="2148" y2="67969"/>
                        <a14:backgroundMark x1="2148" y1="67969" x2="1953" y2="37695"/>
                        <a14:backgroundMark x1="1953" y1="37695" x2="9180" y2="2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11692" r="12247" b="11670"/>
          <a:stretch/>
        </p:blipFill>
        <p:spPr bwMode="auto">
          <a:xfrm>
            <a:off x="3031587" y="2480215"/>
            <a:ext cx="3080825" cy="312694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4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E8D63-E535-4306-BC51-8B809E57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13103"/>
              </p:ext>
            </p:extLst>
          </p:nvPr>
        </p:nvGraphicFramePr>
        <p:xfrm>
          <a:off x="269875" y="1512203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3246227-94A0-4D7B-B4DD-1F910946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211134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E8D63-E535-4306-BC51-8B809E57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84645"/>
              </p:ext>
            </p:extLst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3246227-94A0-4D7B-B4DD-1F910946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Security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F2525-534D-40EC-88D1-ED474BF1A44C}"/>
              </a:ext>
            </a:extLst>
          </p:cNvPr>
          <p:cNvSpPr/>
          <p:nvPr/>
        </p:nvSpPr>
        <p:spPr>
          <a:xfrm>
            <a:off x="304516" y="4742728"/>
            <a:ext cx="1619818" cy="112637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Protect Data From Attackers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2DD4F8-4676-4B38-9C86-1AC76C8F7307}"/>
              </a:ext>
            </a:extLst>
          </p:cNvPr>
          <p:cNvCxnSpPr>
            <a:cxnSpLocks/>
          </p:cNvCxnSpPr>
          <p:nvPr/>
        </p:nvCxnSpPr>
        <p:spPr>
          <a:xfrm>
            <a:off x="1114425" y="4380777"/>
            <a:ext cx="0" cy="361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736F4-C26E-4A5B-B981-427676F25560}"/>
              </a:ext>
            </a:extLst>
          </p:cNvPr>
          <p:cNvSpPr/>
          <p:nvPr/>
        </p:nvSpPr>
        <p:spPr>
          <a:xfrm>
            <a:off x="2069271" y="4742728"/>
            <a:ext cx="1709808" cy="112637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Protect Data From Modification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133856-A95A-4A9F-B7C9-B38A1EFC06D9}"/>
              </a:ext>
            </a:extLst>
          </p:cNvPr>
          <p:cNvCxnSpPr>
            <a:cxnSpLocks/>
          </p:cNvCxnSpPr>
          <p:nvPr/>
        </p:nvCxnSpPr>
        <p:spPr>
          <a:xfrm>
            <a:off x="2924175" y="4380777"/>
            <a:ext cx="0" cy="361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F5446B-5511-4EBF-8C3B-C41D6C99891E}"/>
              </a:ext>
            </a:extLst>
          </p:cNvPr>
          <p:cNvSpPr/>
          <p:nvPr/>
        </p:nvSpPr>
        <p:spPr>
          <a:xfrm>
            <a:off x="3879020" y="4742728"/>
            <a:ext cx="1709808" cy="112637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Verifying Authenticity Of 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66AC3-A779-4BDA-A7B9-A40944FAF887}"/>
              </a:ext>
            </a:extLst>
          </p:cNvPr>
          <p:cNvCxnSpPr>
            <a:cxnSpLocks/>
          </p:cNvCxnSpPr>
          <p:nvPr/>
        </p:nvCxnSpPr>
        <p:spPr>
          <a:xfrm>
            <a:off x="4733924" y="4380777"/>
            <a:ext cx="0" cy="361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0855B-CE9C-4246-A3D6-5E3EA0A4DF7B}"/>
              </a:ext>
            </a:extLst>
          </p:cNvPr>
          <p:cNvSpPr/>
          <p:nvPr/>
        </p:nvSpPr>
        <p:spPr>
          <a:xfrm>
            <a:off x="5611777" y="4733203"/>
            <a:ext cx="1709808" cy="112637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Assurance Someone Cannot Deny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2BB8AD-A0A1-4D0E-8E31-4D12D1F2C36A}"/>
              </a:ext>
            </a:extLst>
          </p:cNvPr>
          <p:cNvCxnSpPr>
            <a:cxnSpLocks/>
          </p:cNvCxnSpPr>
          <p:nvPr/>
        </p:nvCxnSpPr>
        <p:spPr>
          <a:xfrm>
            <a:off x="6466681" y="4371252"/>
            <a:ext cx="0" cy="361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3A308-A289-4E68-BA24-2A7908448881}"/>
              </a:ext>
            </a:extLst>
          </p:cNvPr>
          <p:cNvSpPr/>
          <p:nvPr/>
        </p:nvSpPr>
        <p:spPr>
          <a:xfrm>
            <a:off x="7325484" y="4733203"/>
            <a:ext cx="1709808" cy="1126372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Bahnschrift" panose="020B0502040204020203" pitchFamily="34" charset="0"/>
              </a:rPr>
              <a:t>Whom Access Given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E2D65-59B4-4673-8B6C-63DAD1239DBF}"/>
              </a:ext>
            </a:extLst>
          </p:cNvPr>
          <p:cNvCxnSpPr>
            <a:cxnSpLocks/>
          </p:cNvCxnSpPr>
          <p:nvPr/>
        </p:nvCxnSpPr>
        <p:spPr>
          <a:xfrm>
            <a:off x="8180388" y="4371252"/>
            <a:ext cx="0" cy="3619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0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88E0D-EF51-46B1-A7B7-F992D2C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16" t="56621" r="20235" b="13831"/>
          <a:stretch/>
        </p:blipFill>
        <p:spPr>
          <a:xfrm>
            <a:off x="338071" y="2317987"/>
            <a:ext cx="8446337" cy="30956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A3A2F3-3256-4AEF-A9A2-DC6AE91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Security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06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4337F-7CDE-450C-AC84-44ECDB7B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Non-Repudiation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64ACA2-2DB9-4AA0-9B63-09A1BA3D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49" y="1856096"/>
            <a:ext cx="6959478" cy="42853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51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4337F-7CDE-450C-AC84-44ECDB7B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Non-Repudiation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64A09-0050-47D1-B0C2-EEDC0E34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23" y="1429681"/>
            <a:ext cx="7374468" cy="57654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Other person cannot deny if  A has a proof.</a:t>
            </a:r>
          </a:p>
        </p:txBody>
      </p:sp>
      <p:pic>
        <p:nvPicPr>
          <p:cNvPr id="2050" name="Picture 2" descr="Image result for person deny">
            <a:extLst>
              <a:ext uri="{FF2B5EF4-FFF2-40B4-BE49-F238E27FC236}">
                <a16:creationId xmlns:a16="http://schemas.microsoft.com/office/drawing/2014/main" id="{84BFD401-BB29-4AD5-B0D9-9171162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837" y="2238236"/>
            <a:ext cx="7039694" cy="3858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6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6" y="2069828"/>
            <a:ext cx="7772401" cy="4283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pPr marL="809625" lvl="1" indent="-339725">
              <a:buFont typeface="Wingdings" pitchFamily="2" charset="2"/>
              <a:buChar char="ü"/>
            </a:pPr>
            <a:r>
              <a:rPr lang="en-US" sz="2800" dirty="0"/>
              <a:t>learn security goals</a:t>
            </a:r>
          </a:p>
          <a:p>
            <a:pPr marL="809625" lvl="1" indent="-339725">
              <a:buFont typeface="Wingdings" pitchFamily="2" charset="2"/>
              <a:buChar char="ü"/>
            </a:pPr>
            <a:r>
              <a:rPr lang="en-US" sz="2800" dirty="0"/>
              <a:t>understand 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E002F-FB77-4263-A05A-23789C11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61440"/>
            <a:ext cx="8229600" cy="4994911"/>
          </a:xfrm>
        </p:spPr>
        <p:txBody>
          <a:bodyPr/>
          <a:lstStyle/>
          <a:p>
            <a:pPr marL="338138" indent="-338138" algn="just">
              <a:lnSpc>
                <a:spcPct val="150000"/>
              </a:lnSpc>
            </a:pPr>
            <a:r>
              <a:rPr lang="en-IN" dirty="0"/>
              <a:t>To whom the access should be given can be decided.</a:t>
            </a:r>
          </a:p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The prevention of unauthorized use of resource</a:t>
            </a:r>
          </a:p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(this service controls who can access our information, under what conditions).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0EF86-68DE-4A8C-812E-5416D936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89381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E002F-FB77-4263-A05A-23789C11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61440"/>
            <a:ext cx="8229600" cy="4994911"/>
          </a:xfrm>
        </p:spPr>
        <p:txBody>
          <a:bodyPr/>
          <a:lstStyle/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To whom the access should be given can be decided.</a:t>
            </a:r>
          </a:p>
          <a:p>
            <a:pPr marL="338138" indent="-338138" algn="just">
              <a:lnSpc>
                <a:spcPct val="150000"/>
              </a:lnSpc>
            </a:pPr>
            <a:r>
              <a:rPr lang="en-IN" dirty="0"/>
              <a:t>The prevention of unauthorized use of resource</a:t>
            </a:r>
          </a:p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(this service controls who can access our information, under what conditions).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0EF86-68DE-4A8C-812E-5416D936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30056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E002F-FB77-4263-A05A-23789C11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1361440"/>
            <a:ext cx="8229600" cy="4994911"/>
          </a:xfrm>
        </p:spPr>
        <p:txBody>
          <a:bodyPr/>
          <a:lstStyle/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To whom the access should be given can be decided.</a:t>
            </a:r>
          </a:p>
          <a:p>
            <a:pPr marL="338138" indent="-338138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The prevention of unauthorized use of resource</a:t>
            </a:r>
          </a:p>
          <a:p>
            <a:pPr marL="338138" indent="-338138" algn="just">
              <a:lnSpc>
                <a:spcPct val="150000"/>
              </a:lnSpc>
            </a:pPr>
            <a:r>
              <a:rPr lang="en-IN" dirty="0"/>
              <a:t>(this service controls who can access our information, under what conditions).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0EF86-68DE-4A8C-812E-5416D936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IN" dirty="0">
                <a:effectLst/>
              </a:rPr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824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EA0331-DF56-446D-ADA7-7E9B54EB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44" t="14714" r="4105" b="5306"/>
          <a:stretch/>
        </p:blipFill>
        <p:spPr>
          <a:xfrm>
            <a:off x="1294227" y="1645920"/>
            <a:ext cx="6555545" cy="431878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83E67F-0AD9-44A3-8D39-4BD422B0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Goals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48F8D2-732C-4096-A24B-4D479A65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11766"/>
            <a:ext cx="7352272" cy="2728646"/>
          </a:xfrm>
          <a:ln w="28575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primary goal of network security are Confidentiality, Integrity, and Availability. These three pillars of Network Security are often represented as </a:t>
            </a:r>
            <a:r>
              <a:rPr lang="en-US" b="1" i="0" dirty="0">
                <a:solidFill>
                  <a:srgbClr val="FF0000"/>
                </a:solidFill>
                <a:effectLst/>
              </a:rPr>
              <a:t>CIA triangle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B56CA-35AF-43B2-96FF-7F9D94FB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8442166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CIA Triangle</a:t>
            </a:r>
            <a:endParaRPr lang="en-IN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6858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F8B54-6529-4855-ABAE-12B8F0580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5" y="1535991"/>
            <a:ext cx="6021650" cy="40770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730BCF-21BD-4067-A4E5-EBC5B2BF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CIA Triangle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49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B25E3-5FAA-4D8D-8BAB-A4F23DD2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18" r="25113"/>
          <a:stretch/>
        </p:blipFill>
        <p:spPr>
          <a:xfrm>
            <a:off x="55893" y="2168857"/>
            <a:ext cx="3349392" cy="3943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</a:rPr>
              <a:t>Confidentiality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37B1D-4576-44E4-801E-495060F6E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5" t="20898" r="18680"/>
          <a:stretch/>
        </p:blipFill>
        <p:spPr>
          <a:xfrm>
            <a:off x="5709005" y="1970612"/>
            <a:ext cx="2825088" cy="4339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0C0F57-7106-4AA7-A8B5-251CE16CB18F}"/>
              </a:ext>
            </a:extLst>
          </p:cNvPr>
          <p:cNvSpPr/>
          <p:nvPr/>
        </p:nvSpPr>
        <p:spPr>
          <a:xfrm>
            <a:off x="3369546" y="1596035"/>
            <a:ext cx="2799242" cy="1542950"/>
          </a:xfrm>
          <a:prstGeom prst="rect">
            <a:avLst/>
          </a:prstGeom>
          <a:solidFill>
            <a:srgbClr val="7030A0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latin typeface="Bahnschrift" panose="020B0502040204020203" pitchFamily="34" charset="0"/>
              </a:rPr>
              <a:t>Confidentiality Maintain Here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51172" y="1387116"/>
            <a:ext cx="2115403" cy="1151365"/>
          </a:xfrm>
          <a:prstGeom prst="ellipse">
            <a:avLst/>
          </a:prstGeom>
          <a:solidFill>
            <a:srgbClr val="7030A0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ahnschrif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B25E3-5FAA-4D8D-8BAB-A4F23DD24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18" r="25113"/>
          <a:stretch/>
        </p:blipFill>
        <p:spPr>
          <a:xfrm>
            <a:off x="55893" y="2168857"/>
            <a:ext cx="3349392" cy="39433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</a:rPr>
              <a:t>Confidentiality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37B1D-4576-44E4-801E-495060F6E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5" t="20898" r="18680"/>
          <a:stretch/>
        </p:blipFill>
        <p:spPr>
          <a:xfrm>
            <a:off x="5709005" y="1970612"/>
            <a:ext cx="2825088" cy="4339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val 1"/>
          <p:cNvSpPr/>
          <p:nvPr/>
        </p:nvSpPr>
        <p:spPr>
          <a:xfrm>
            <a:off x="6851172" y="1387116"/>
            <a:ext cx="2115403" cy="1151365"/>
          </a:xfrm>
          <a:prstGeom prst="ellipse">
            <a:avLst/>
          </a:prstGeom>
          <a:solidFill>
            <a:srgbClr val="7030A0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ahnschrift"/>
              </a:rPr>
              <a:t>Receiver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4536C-2A03-4AEB-8936-374390EFE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88" t="60131" r="52590"/>
          <a:stretch/>
        </p:blipFill>
        <p:spPr>
          <a:xfrm>
            <a:off x="3198473" y="2627473"/>
            <a:ext cx="2660699" cy="3152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99673E-15DD-48F4-9D3E-C035B37DF8E1}"/>
              </a:ext>
            </a:extLst>
          </p:cNvPr>
          <p:cNvSpPr/>
          <p:nvPr/>
        </p:nvSpPr>
        <p:spPr>
          <a:xfrm>
            <a:off x="3512391" y="5965916"/>
            <a:ext cx="2032862" cy="609599"/>
          </a:xfrm>
          <a:prstGeom prst="rect">
            <a:avLst/>
          </a:prstGeom>
          <a:solidFill>
            <a:srgbClr val="7030A0"/>
          </a:solidFill>
          <a:ln w="19050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Bahnschrift"/>
              </a:rPr>
              <a:t>Intruder</a:t>
            </a:r>
            <a:endParaRPr lang="en-IN" sz="2600" dirty="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6655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F7527-514D-4B7E-89F0-9802BCFA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015" y="1395902"/>
            <a:ext cx="6277970" cy="1169879"/>
          </a:xfrm>
          <a:solidFill>
            <a:srgbClr val="7030A0"/>
          </a:solidFill>
          <a:ln w="1905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Bahnschrift"/>
              </a:rPr>
              <a:t>Integrity Measures Protect Information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Bahnschrift"/>
              </a:rPr>
              <a:t>From Unauthorized Alteration.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E7612-329A-4C20-99A8-F1800696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</a:rPr>
              <a:t>Integrity</a:t>
            </a: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28060-FD94-4FF7-AFDF-1D7217AA0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58"/>
          <a:stretch/>
        </p:blipFill>
        <p:spPr>
          <a:xfrm>
            <a:off x="1514902" y="2843712"/>
            <a:ext cx="6114198" cy="37085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7030A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51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B9600-C7AD-4F44-8240-3D76D2D7E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37" y="1585424"/>
            <a:ext cx="4799014" cy="3136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7E7612-329A-4C20-99A8-F1800696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0"/>
            <a:ext cx="8446408" cy="1064870"/>
          </a:xfrm>
        </p:spPr>
        <p:txBody>
          <a:bodyPr/>
          <a:lstStyle/>
          <a:p>
            <a:r>
              <a:rPr lang="en-US" dirty="0">
                <a:effectLst/>
                <a:latin typeface="Bahnschrift SemiBold"/>
              </a:rPr>
              <a:t>Integrity</a:t>
            </a:r>
            <a:endParaRPr lang="en-IN" dirty="0">
              <a:effectLst/>
              <a:latin typeface="Bahnschrift Semi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A8CD5-2270-4EAE-A42B-6625733696EE}"/>
              </a:ext>
            </a:extLst>
          </p:cNvPr>
          <p:cNvSpPr/>
          <p:nvPr/>
        </p:nvSpPr>
        <p:spPr>
          <a:xfrm>
            <a:off x="5905645" y="2047169"/>
            <a:ext cx="2867026" cy="1440124"/>
          </a:xfrm>
          <a:prstGeom prst="rect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Bahnschrift" panose="020B0502040204020203" pitchFamily="34" charset="0"/>
              </a:rPr>
              <a:t>Available balance 10,000</a:t>
            </a:r>
          </a:p>
          <a:p>
            <a:pPr algn="ctr"/>
            <a:r>
              <a:rPr lang="en-IN" sz="2600" dirty="0">
                <a:latin typeface="Bahnschrift" panose="020B0502040204020203" pitchFamily="34" charset="0"/>
              </a:rPr>
              <a:t>Withdraw 2000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E19105-65BF-4073-8F2E-C6096E0718D8}"/>
              </a:ext>
            </a:extLst>
          </p:cNvPr>
          <p:cNvSpPr/>
          <p:nvPr/>
        </p:nvSpPr>
        <p:spPr>
          <a:xfrm>
            <a:off x="6203056" y="4790372"/>
            <a:ext cx="2272202" cy="1276350"/>
          </a:xfrm>
          <a:prstGeom prst="ellipse">
            <a:avLst/>
          </a:prstGeom>
          <a:solidFill>
            <a:srgbClr val="7030A0"/>
          </a:solidFill>
          <a:ln w="28575"/>
          <a:effectLst>
            <a:glow rad="228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/>
              </a:rPr>
              <a:t>Balance 8000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25E23-B88D-469B-A46E-71A672F24D49}"/>
              </a:ext>
            </a:extLst>
          </p:cNvPr>
          <p:cNvCxnSpPr/>
          <p:nvPr/>
        </p:nvCxnSpPr>
        <p:spPr>
          <a:xfrm flipH="1">
            <a:off x="7339157" y="3490138"/>
            <a:ext cx="10308" cy="1300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</TotalTime>
  <Words>289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Security Goals</vt:lpstr>
      <vt:lpstr>CIA Triangle</vt:lpstr>
      <vt:lpstr>CIA Triangle</vt:lpstr>
      <vt:lpstr>Confidentiality</vt:lpstr>
      <vt:lpstr>Confidentiality</vt:lpstr>
      <vt:lpstr>Integrity</vt:lpstr>
      <vt:lpstr>Integrity</vt:lpstr>
      <vt:lpstr>Integrity</vt:lpstr>
      <vt:lpstr>Availability</vt:lpstr>
      <vt:lpstr>Availability</vt:lpstr>
      <vt:lpstr>Availability</vt:lpstr>
      <vt:lpstr>Availability</vt:lpstr>
      <vt:lpstr>Security Services</vt:lpstr>
      <vt:lpstr>Security Services</vt:lpstr>
      <vt:lpstr>Security Services</vt:lpstr>
      <vt:lpstr>Non-Repudiation</vt:lpstr>
      <vt:lpstr>Non-Repudiation</vt:lpstr>
      <vt:lpstr>Access Control</vt:lpstr>
      <vt:lpstr>Access Control</vt:lpstr>
      <vt:lpstr>Access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83</cp:revision>
  <dcterms:created xsi:type="dcterms:W3CDTF">2020-12-01T08:07:04Z</dcterms:created>
  <dcterms:modified xsi:type="dcterms:W3CDTF">2021-02-10T06:53:55Z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907791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