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5" r:id="rId6"/>
    <p:sldId id="276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2" r:id="rId17"/>
    <p:sldId id="274" r:id="rId18"/>
    <p:sldId id="25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342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47FB6-5651-4F6F-BC72-4E2077BC135F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51671C-3C6A-48AA-AC69-FA48AFBEB2BC}">
      <dgm:prSet/>
      <dgm:spPr>
        <a:solidFill>
          <a:srgbClr val="7030A0"/>
        </a:solidFill>
      </dgm:spPr>
      <dgm:t>
        <a:bodyPr/>
        <a:lstStyle/>
        <a:p>
          <a:r>
            <a:rPr lang="en-US" b="0" i="0" dirty="0"/>
            <a:t>Data Confidentiality</a:t>
          </a:r>
          <a:endParaRPr lang="en-IN" dirty="0"/>
        </a:p>
      </dgm:t>
    </dgm:pt>
    <dgm:pt modelId="{283B398E-B595-472F-AD2B-4EFAF17C288E}" type="parTrans" cxnId="{521C2DD9-F92B-4C17-B8F7-7ECB04B59A66}">
      <dgm:prSet/>
      <dgm:spPr/>
      <dgm:t>
        <a:bodyPr/>
        <a:lstStyle/>
        <a:p>
          <a:endParaRPr lang="en-IN"/>
        </a:p>
      </dgm:t>
    </dgm:pt>
    <dgm:pt modelId="{822930EA-3EDF-4F0B-81A1-4DB77CCED3AA}" type="sibTrans" cxnId="{521C2DD9-F92B-4C17-B8F7-7ECB04B59A66}">
      <dgm:prSet/>
      <dgm:spPr/>
      <dgm:t>
        <a:bodyPr/>
        <a:lstStyle/>
        <a:p>
          <a:endParaRPr lang="en-IN"/>
        </a:p>
      </dgm:t>
    </dgm:pt>
    <dgm:pt modelId="{1A319A2D-AE14-4D62-B77C-C2D79F023B1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 dirty="0"/>
            <a:t>Data Integrity</a:t>
          </a:r>
          <a:endParaRPr lang="en-IN" dirty="0"/>
        </a:p>
      </dgm:t>
    </dgm:pt>
    <dgm:pt modelId="{B526FFFB-4D63-41C1-B368-DC0DB14B47C6}" type="parTrans" cxnId="{B69ED961-6A5C-47F3-905F-7FCE85CD587A}">
      <dgm:prSet/>
      <dgm:spPr/>
      <dgm:t>
        <a:bodyPr/>
        <a:lstStyle/>
        <a:p>
          <a:endParaRPr lang="en-IN"/>
        </a:p>
      </dgm:t>
    </dgm:pt>
    <dgm:pt modelId="{0CA4FAD5-B6D6-42FD-8C54-D638DC707991}" type="sibTrans" cxnId="{B69ED961-6A5C-47F3-905F-7FCE85CD587A}">
      <dgm:prSet/>
      <dgm:spPr/>
      <dgm:t>
        <a:bodyPr/>
        <a:lstStyle/>
        <a:p>
          <a:endParaRPr lang="en-IN"/>
        </a:p>
      </dgm:t>
    </dgm:pt>
    <dgm:pt modelId="{4F06158D-6E6F-4F3A-9DA0-FB79D34F767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/>
            <a:t>Authentication </a:t>
          </a:r>
          <a:endParaRPr lang="en-IN"/>
        </a:p>
      </dgm:t>
    </dgm:pt>
    <dgm:pt modelId="{FA473F20-8225-45B8-B498-9DBDA57B6A87}" type="parTrans" cxnId="{CFD6CC3C-3A89-48AA-97F4-DD81C46C4D27}">
      <dgm:prSet/>
      <dgm:spPr/>
      <dgm:t>
        <a:bodyPr/>
        <a:lstStyle/>
        <a:p>
          <a:endParaRPr lang="en-IN"/>
        </a:p>
      </dgm:t>
    </dgm:pt>
    <dgm:pt modelId="{A0131541-CB5F-41A9-9A98-293E8EDF093B}" type="sibTrans" cxnId="{CFD6CC3C-3A89-48AA-97F4-DD81C46C4D27}">
      <dgm:prSet/>
      <dgm:spPr/>
      <dgm:t>
        <a:bodyPr/>
        <a:lstStyle/>
        <a:p>
          <a:endParaRPr lang="en-IN"/>
        </a:p>
      </dgm:t>
    </dgm:pt>
    <dgm:pt modelId="{397ACBB3-F358-47EF-ACC2-37E5A19A0DE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/>
            <a:t>Non-repudiation </a:t>
          </a:r>
          <a:endParaRPr lang="en-IN"/>
        </a:p>
      </dgm:t>
    </dgm:pt>
    <dgm:pt modelId="{BB94461F-1AD3-441F-8C30-F1CAEEC31EF4}" type="parTrans" cxnId="{D12ABD22-E021-4A62-97E9-0160F8E2EE3F}">
      <dgm:prSet/>
      <dgm:spPr/>
      <dgm:t>
        <a:bodyPr/>
        <a:lstStyle/>
        <a:p>
          <a:endParaRPr lang="en-IN"/>
        </a:p>
      </dgm:t>
    </dgm:pt>
    <dgm:pt modelId="{ED7899F2-DEAF-4DA5-A0CF-93A49BE82B82}" type="sibTrans" cxnId="{D12ABD22-E021-4A62-97E9-0160F8E2EE3F}">
      <dgm:prSet/>
      <dgm:spPr/>
      <dgm:t>
        <a:bodyPr/>
        <a:lstStyle/>
        <a:p>
          <a:endParaRPr lang="en-IN"/>
        </a:p>
      </dgm:t>
    </dgm:pt>
    <dgm:pt modelId="{72366497-5C72-4AAA-9A03-3975E01E9606}" type="pres">
      <dgm:prSet presAssocID="{31F47FB6-5651-4F6F-BC72-4E2077BC135F}" presName="Name0" presStyleCnt="0">
        <dgm:presLayoutVars>
          <dgm:chMax val="7"/>
          <dgm:chPref val="7"/>
          <dgm:dir/>
        </dgm:presLayoutVars>
      </dgm:prSet>
      <dgm:spPr/>
    </dgm:pt>
    <dgm:pt modelId="{88D3EFEE-6944-4F86-BC9B-D9B6CBB21BD6}" type="pres">
      <dgm:prSet presAssocID="{31F47FB6-5651-4F6F-BC72-4E2077BC135F}" presName="Name1" presStyleCnt="0"/>
      <dgm:spPr/>
    </dgm:pt>
    <dgm:pt modelId="{D825555D-AF33-405C-A7F2-4E1F95D47D66}" type="pres">
      <dgm:prSet presAssocID="{31F47FB6-5651-4F6F-BC72-4E2077BC135F}" presName="cycle" presStyleCnt="0"/>
      <dgm:spPr/>
    </dgm:pt>
    <dgm:pt modelId="{2372F6EC-4DDD-425F-9D4C-1E981208608D}" type="pres">
      <dgm:prSet presAssocID="{31F47FB6-5651-4F6F-BC72-4E2077BC135F}" presName="srcNode" presStyleLbl="node1" presStyleIdx="0" presStyleCnt="4"/>
      <dgm:spPr/>
    </dgm:pt>
    <dgm:pt modelId="{3C31F2DF-A8EC-4A59-999F-4B9D828F855F}" type="pres">
      <dgm:prSet presAssocID="{31F47FB6-5651-4F6F-BC72-4E2077BC135F}" presName="conn" presStyleLbl="parChTrans1D2" presStyleIdx="0" presStyleCnt="1"/>
      <dgm:spPr/>
    </dgm:pt>
    <dgm:pt modelId="{2F43E4FC-829C-4220-A1C6-2DAFF3DA8C9D}" type="pres">
      <dgm:prSet presAssocID="{31F47FB6-5651-4F6F-BC72-4E2077BC135F}" presName="extraNode" presStyleLbl="node1" presStyleIdx="0" presStyleCnt="4"/>
      <dgm:spPr/>
    </dgm:pt>
    <dgm:pt modelId="{5D06F384-B521-48F7-BB41-708627B4D961}" type="pres">
      <dgm:prSet presAssocID="{31F47FB6-5651-4F6F-BC72-4E2077BC135F}" presName="dstNode" presStyleLbl="node1" presStyleIdx="0" presStyleCnt="4"/>
      <dgm:spPr/>
    </dgm:pt>
    <dgm:pt modelId="{3DD84A3A-4F73-4D04-8A35-3C8E571EF9CA}" type="pres">
      <dgm:prSet presAssocID="{F551671C-3C6A-48AA-AC69-FA48AFBEB2BC}" presName="text_1" presStyleLbl="node1" presStyleIdx="0" presStyleCnt="4" custLinFactNeighborX="-541" custLinFactNeighborY="1211">
        <dgm:presLayoutVars>
          <dgm:bulletEnabled val="1"/>
        </dgm:presLayoutVars>
      </dgm:prSet>
      <dgm:spPr/>
    </dgm:pt>
    <dgm:pt modelId="{712553C2-0B17-490A-A774-3B8B9E5B6C77}" type="pres">
      <dgm:prSet presAssocID="{F551671C-3C6A-48AA-AC69-FA48AFBEB2BC}" presName="accent_1" presStyleCnt="0"/>
      <dgm:spPr/>
    </dgm:pt>
    <dgm:pt modelId="{22EE6A80-C742-491C-99E1-FB9EBCB2A11B}" type="pres">
      <dgm:prSet presAssocID="{F551671C-3C6A-48AA-AC69-FA48AFBEB2BC}" presName="accentRepeatNode" presStyleLbl="solidFgAcc1" presStyleIdx="0" presStyleCnt="4"/>
      <dgm:spPr/>
    </dgm:pt>
    <dgm:pt modelId="{56E0FC64-5096-42F2-BF60-684487FBD631}" type="pres">
      <dgm:prSet presAssocID="{1A319A2D-AE14-4D62-B77C-C2D79F023B10}" presName="text_2" presStyleLbl="node1" presStyleIdx="1" presStyleCnt="4" custLinFactNeighborX="-578" custLinFactNeighborY="1211">
        <dgm:presLayoutVars>
          <dgm:bulletEnabled val="1"/>
        </dgm:presLayoutVars>
      </dgm:prSet>
      <dgm:spPr/>
    </dgm:pt>
    <dgm:pt modelId="{A97B5C41-C587-4B96-89ED-FD2932506DFD}" type="pres">
      <dgm:prSet presAssocID="{1A319A2D-AE14-4D62-B77C-C2D79F023B10}" presName="accent_2" presStyleCnt="0"/>
      <dgm:spPr/>
    </dgm:pt>
    <dgm:pt modelId="{711C948A-B6C4-4F96-B549-3C203C7B0141}" type="pres">
      <dgm:prSet presAssocID="{1A319A2D-AE14-4D62-B77C-C2D79F023B10}" presName="accentRepeatNode" presStyleLbl="solidFgAcc1" presStyleIdx="1" presStyleCnt="4"/>
      <dgm:spPr/>
    </dgm:pt>
    <dgm:pt modelId="{F5526928-D5B9-43C9-97EE-F68A3FCF47E8}" type="pres">
      <dgm:prSet presAssocID="{4F06158D-6E6F-4F3A-9DA0-FB79D34F7676}" presName="text_3" presStyleLbl="node1" presStyleIdx="2" presStyleCnt="4" custLinFactNeighborX="-578" custLinFactNeighborY="1211">
        <dgm:presLayoutVars>
          <dgm:bulletEnabled val="1"/>
        </dgm:presLayoutVars>
      </dgm:prSet>
      <dgm:spPr/>
    </dgm:pt>
    <dgm:pt modelId="{A92E2DB2-156B-41EC-995E-91EC6F6465F2}" type="pres">
      <dgm:prSet presAssocID="{4F06158D-6E6F-4F3A-9DA0-FB79D34F7676}" presName="accent_3" presStyleCnt="0"/>
      <dgm:spPr/>
    </dgm:pt>
    <dgm:pt modelId="{3076AE79-F1E9-4124-8421-A527FDC39AEA}" type="pres">
      <dgm:prSet presAssocID="{4F06158D-6E6F-4F3A-9DA0-FB79D34F7676}" presName="accentRepeatNode" presStyleLbl="solidFgAcc1" presStyleIdx="2" presStyleCnt="4"/>
      <dgm:spPr/>
    </dgm:pt>
    <dgm:pt modelId="{6AB592D1-2EDA-493D-8876-EA5BB6BD64A6}" type="pres">
      <dgm:prSet presAssocID="{397ACBB3-F358-47EF-ACC2-37E5A19A0DE6}" presName="text_4" presStyleLbl="node1" presStyleIdx="3" presStyleCnt="4" custLinFactNeighborX="-541" custLinFactNeighborY="1211">
        <dgm:presLayoutVars>
          <dgm:bulletEnabled val="1"/>
        </dgm:presLayoutVars>
      </dgm:prSet>
      <dgm:spPr/>
    </dgm:pt>
    <dgm:pt modelId="{575D6C74-9E7B-4FBC-AA94-2BF81F7D1350}" type="pres">
      <dgm:prSet presAssocID="{397ACBB3-F358-47EF-ACC2-37E5A19A0DE6}" presName="accent_4" presStyleCnt="0"/>
      <dgm:spPr/>
    </dgm:pt>
    <dgm:pt modelId="{0B9C88C7-C947-4007-BED3-63A75AC31A10}" type="pres">
      <dgm:prSet presAssocID="{397ACBB3-F358-47EF-ACC2-37E5A19A0DE6}" presName="accentRepeatNode" presStyleLbl="solidFgAcc1" presStyleIdx="3" presStyleCnt="4"/>
      <dgm:spPr/>
    </dgm:pt>
  </dgm:ptLst>
  <dgm:cxnLst>
    <dgm:cxn modelId="{786E0E22-800F-4FDC-865F-A060B08D8608}" type="presOf" srcId="{397ACBB3-F358-47EF-ACC2-37E5A19A0DE6}" destId="{6AB592D1-2EDA-493D-8876-EA5BB6BD64A6}" srcOrd="0" destOrd="0" presId="urn:microsoft.com/office/officeart/2008/layout/VerticalCurvedList"/>
    <dgm:cxn modelId="{D12ABD22-E021-4A62-97E9-0160F8E2EE3F}" srcId="{31F47FB6-5651-4F6F-BC72-4E2077BC135F}" destId="{397ACBB3-F358-47EF-ACC2-37E5A19A0DE6}" srcOrd="3" destOrd="0" parTransId="{BB94461F-1AD3-441F-8C30-F1CAEEC31EF4}" sibTransId="{ED7899F2-DEAF-4DA5-A0CF-93A49BE82B82}"/>
    <dgm:cxn modelId="{00622B2A-39B9-4950-97D6-96B81E297764}" type="presOf" srcId="{4F06158D-6E6F-4F3A-9DA0-FB79D34F7676}" destId="{F5526928-D5B9-43C9-97EE-F68A3FCF47E8}" srcOrd="0" destOrd="0" presId="urn:microsoft.com/office/officeart/2008/layout/VerticalCurvedList"/>
    <dgm:cxn modelId="{DE113A3A-EB8A-468B-8B1E-78F6CF1B768A}" type="presOf" srcId="{1A319A2D-AE14-4D62-B77C-C2D79F023B10}" destId="{56E0FC64-5096-42F2-BF60-684487FBD631}" srcOrd="0" destOrd="0" presId="urn:microsoft.com/office/officeart/2008/layout/VerticalCurvedList"/>
    <dgm:cxn modelId="{CFD6CC3C-3A89-48AA-97F4-DD81C46C4D27}" srcId="{31F47FB6-5651-4F6F-BC72-4E2077BC135F}" destId="{4F06158D-6E6F-4F3A-9DA0-FB79D34F7676}" srcOrd="2" destOrd="0" parTransId="{FA473F20-8225-45B8-B498-9DBDA57B6A87}" sibTransId="{A0131541-CB5F-41A9-9A98-293E8EDF093B}"/>
    <dgm:cxn modelId="{B69ED961-6A5C-47F3-905F-7FCE85CD587A}" srcId="{31F47FB6-5651-4F6F-BC72-4E2077BC135F}" destId="{1A319A2D-AE14-4D62-B77C-C2D79F023B10}" srcOrd="1" destOrd="0" parTransId="{B526FFFB-4D63-41C1-B368-DC0DB14B47C6}" sibTransId="{0CA4FAD5-B6D6-42FD-8C54-D638DC707991}"/>
    <dgm:cxn modelId="{21699654-3DB1-4A66-9298-0BB304063C57}" type="presOf" srcId="{F551671C-3C6A-48AA-AC69-FA48AFBEB2BC}" destId="{3DD84A3A-4F73-4D04-8A35-3C8E571EF9CA}" srcOrd="0" destOrd="0" presId="urn:microsoft.com/office/officeart/2008/layout/VerticalCurvedList"/>
    <dgm:cxn modelId="{521C2DD9-F92B-4C17-B8F7-7ECB04B59A66}" srcId="{31F47FB6-5651-4F6F-BC72-4E2077BC135F}" destId="{F551671C-3C6A-48AA-AC69-FA48AFBEB2BC}" srcOrd="0" destOrd="0" parTransId="{283B398E-B595-472F-AD2B-4EFAF17C288E}" sibTransId="{822930EA-3EDF-4F0B-81A1-4DB77CCED3AA}"/>
    <dgm:cxn modelId="{FF3DDEDB-061C-4E66-9C61-2CC5CF01899E}" type="presOf" srcId="{822930EA-3EDF-4F0B-81A1-4DB77CCED3AA}" destId="{3C31F2DF-A8EC-4A59-999F-4B9D828F855F}" srcOrd="0" destOrd="0" presId="urn:microsoft.com/office/officeart/2008/layout/VerticalCurvedList"/>
    <dgm:cxn modelId="{C529EBE8-8254-4E20-86B3-F27D09B6745F}" type="presOf" srcId="{31F47FB6-5651-4F6F-BC72-4E2077BC135F}" destId="{72366497-5C72-4AAA-9A03-3975E01E9606}" srcOrd="0" destOrd="0" presId="urn:microsoft.com/office/officeart/2008/layout/VerticalCurvedList"/>
    <dgm:cxn modelId="{4B209E39-A583-4510-B4EE-B0B375C02F98}" type="presParOf" srcId="{72366497-5C72-4AAA-9A03-3975E01E9606}" destId="{88D3EFEE-6944-4F86-BC9B-D9B6CBB21BD6}" srcOrd="0" destOrd="0" presId="urn:microsoft.com/office/officeart/2008/layout/VerticalCurvedList"/>
    <dgm:cxn modelId="{A7948FD3-C183-48DE-83E7-B47C747A24AD}" type="presParOf" srcId="{88D3EFEE-6944-4F86-BC9B-D9B6CBB21BD6}" destId="{D825555D-AF33-405C-A7F2-4E1F95D47D66}" srcOrd="0" destOrd="0" presId="urn:microsoft.com/office/officeart/2008/layout/VerticalCurvedList"/>
    <dgm:cxn modelId="{42DE4BEF-982D-4568-8CA4-99B9E85F9F1E}" type="presParOf" srcId="{D825555D-AF33-405C-A7F2-4E1F95D47D66}" destId="{2372F6EC-4DDD-425F-9D4C-1E981208608D}" srcOrd="0" destOrd="0" presId="urn:microsoft.com/office/officeart/2008/layout/VerticalCurvedList"/>
    <dgm:cxn modelId="{2F725374-5C4D-4FEF-BCC9-64231F833C9C}" type="presParOf" srcId="{D825555D-AF33-405C-A7F2-4E1F95D47D66}" destId="{3C31F2DF-A8EC-4A59-999F-4B9D828F855F}" srcOrd="1" destOrd="0" presId="urn:microsoft.com/office/officeart/2008/layout/VerticalCurvedList"/>
    <dgm:cxn modelId="{79227D6B-9E14-4387-9347-6D9DB9337E3E}" type="presParOf" srcId="{D825555D-AF33-405C-A7F2-4E1F95D47D66}" destId="{2F43E4FC-829C-4220-A1C6-2DAFF3DA8C9D}" srcOrd="2" destOrd="0" presId="urn:microsoft.com/office/officeart/2008/layout/VerticalCurvedList"/>
    <dgm:cxn modelId="{80BDC0A7-6BE6-4FA8-A21E-8C15D3ACFBF4}" type="presParOf" srcId="{D825555D-AF33-405C-A7F2-4E1F95D47D66}" destId="{5D06F384-B521-48F7-BB41-708627B4D961}" srcOrd="3" destOrd="0" presId="urn:microsoft.com/office/officeart/2008/layout/VerticalCurvedList"/>
    <dgm:cxn modelId="{306F62B1-9800-4B6F-BE30-AF713CE8C4EB}" type="presParOf" srcId="{88D3EFEE-6944-4F86-BC9B-D9B6CBB21BD6}" destId="{3DD84A3A-4F73-4D04-8A35-3C8E571EF9CA}" srcOrd="1" destOrd="0" presId="urn:microsoft.com/office/officeart/2008/layout/VerticalCurvedList"/>
    <dgm:cxn modelId="{AFF5C742-8BE6-4D07-B572-207927440C1C}" type="presParOf" srcId="{88D3EFEE-6944-4F86-BC9B-D9B6CBB21BD6}" destId="{712553C2-0B17-490A-A774-3B8B9E5B6C77}" srcOrd="2" destOrd="0" presId="urn:microsoft.com/office/officeart/2008/layout/VerticalCurvedList"/>
    <dgm:cxn modelId="{2A47FDD9-6EF1-44F7-96F9-D81B87178817}" type="presParOf" srcId="{712553C2-0B17-490A-A774-3B8B9E5B6C77}" destId="{22EE6A80-C742-491C-99E1-FB9EBCB2A11B}" srcOrd="0" destOrd="0" presId="urn:microsoft.com/office/officeart/2008/layout/VerticalCurvedList"/>
    <dgm:cxn modelId="{9B4B8C61-E123-4B81-B8F5-E304468053F9}" type="presParOf" srcId="{88D3EFEE-6944-4F86-BC9B-D9B6CBB21BD6}" destId="{56E0FC64-5096-42F2-BF60-684487FBD631}" srcOrd="3" destOrd="0" presId="urn:microsoft.com/office/officeart/2008/layout/VerticalCurvedList"/>
    <dgm:cxn modelId="{6986356C-E8B1-4410-A476-6134CDB485BC}" type="presParOf" srcId="{88D3EFEE-6944-4F86-BC9B-D9B6CBB21BD6}" destId="{A97B5C41-C587-4B96-89ED-FD2932506DFD}" srcOrd="4" destOrd="0" presId="urn:microsoft.com/office/officeart/2008/layout/VerticalCurvedList"/>
    <dgm:cxn modelId="{3A371AA3-E193-4812-AC48-7BE87FB6413F}" type="presParOf" srcId="{A97B5C41-C587-4B96-89ED-FD2932506DFD}" destId="{711C948A-B6C4-4F96-B549-3C203C7B0141}" srcOrd="0" destOrd="0" presId="urn:microsoft.com/office/officeart/2008/layout/VerticalCurvedList"/>
    <dgm:cxn modelId="{15643388-45AA-4837-B25D-D7A185619D51}" type="presParOf" srcId="{88D3EFEE-6944-4F86-BC9B-D9B6CBB21BD6}" destId="{F5526928-D5B9-43C9-97EE-F68A3FCF47E8}" srcOrd="5" destOrd="0" presId="urn:microsoft.com/office/officeart/2008/layout/VerticalCurvedList"/>
    <dgm:cxn modelId="{81516AC5-DD91-4A98-863B-1340EC5681B1}" type="presParOf" srcId="{88D3EFEE-6944-4F86-BC9B-D9B6CBB21BD6}" destId="{A92E2DB2-156B-41EC-995E-91EC6F6465F2}" srcOrd="6" destOrd="0" presId="urn:microsoft.com/office/officeart/2008/layout/VerticalCurvedList"/>
    <dgm:cxn modelId="{73E04F70-445E-40BE-92FC-B1FF0E7BA123}" type="presParOf" srcId="{A92E2DB2-156B-41EC-995E-91EC6F6465F2}" destId="{3076AE79-F1E9-4124-8421-A527FDC39AEA}" srcOrd="0" destOrd="0" presId="urn:microsoft.com/office/officeart/2008/layout/VerticalCurvedList"/>
    <dgm:cxn modelId="{1BB042DA-3920-42EC-AB4E-7CDB4D30503F}" type="presParOf" srcId="{88D3EFEE-6944-4F86-BC9B-D9B6CBB21BD6}" destId="{6AB592D1-2EDA-493D-8876-EA5BB6BD64A6}" srcOrd="7" destOrd="0" presId="urn:microsoft.com/office/officeart/2008/layout/VerticalCurvedList"/>
    <dgm:cxn modelId="{7CC3AA99-D824-4923-BF7F-3A28E2737212}" type="presParOf" srcId="{88D3EFEE-6944-4F86-BC9B-D9B6CBB21BD6}" destId="{575D6C74-9E7B-4FBC-AA94-2BF81F7D1350}" srcOrd="8" destOrd="0" presId="urn:microsoft.com/office/officeart/2008/layout/VerticalCurvedList"/>
    <dgm:cxn modelId="{6811612F-AAAE-4542-98E6-DE319A1BC928}" type="presParOf" srcId="{575D6C74-9E7B-4FBC-AA94-2BF81F7D1350}" destId="{0B9C88C7-C947-4007-BED3-63A75AC31A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47FB6-5651-4F6F-BC72-4E2077BC135F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51671C-3C6A-48AA-AC69-FA48AFBEB2B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 dirty="0"/>
            <a:t>Data Confidentiality</a:t>
          </a:r>
          <a:endParaRPr lang="en-IN" dirty="0"/>
        </a:p>
      </dgm:t>
    </dgm:pt>
    <dgm:pt modelId="{283B398E-B595-472F-AD2B-4EFAF17C288E}" type="parTrans" cxnId="{521C2DD9-F92B-4C17-B8F7-7ECB04B59A66}">
      <dgm:prSet/>
      <dgm:spPr/>
      <dgm:t>
        <a:bodyPr/>
        <a:lstStyle/>
        <a:p>
          <a:endParaRPr lang="en-IN"/>
        </a:p>
      </dgm:t>
    </dgm:pt>
    <dgm:pt modelId="{822930EA-3EDF-4F0B-81A1-4DB77CCED3AA}" type="sibTrans" cxnId="{521C2DD9-F92B-4C17-B8F7-7ECB04B59A66}">
      <dgm:prSet/>
      <dgm:spPr/>
      <dgm:t>
        <a:bodyPr/>
        <a:lstStyle/>
        <a:p>
          <a:endParaRPr lang="en-IN"/>
        </a:p>
      </dgm:t>
    </dgm:pt>
    <dgm:pt modelId="{1A319A2D-AE14-4D62-B77C-C2D79F023B10}">
      <dgm:prSet custT="1"/>
      <dgm:spPr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spcFirstLastPara="0" vert="horz" wrap="square" lIns="570696" tIns="93980" rIns="93980" bIns="93980" numCol="1" spcCol="1270" anchor="ctr" anchorCtr="0"/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Integrity</a:t>
          </a:r>
          <a:endParaRPr lang="en-IN" sz="3700" b="0" i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B526FFFB-4D63-41C1-B368-DC0DB14B47C6}" type="parTrans" cxnId="{B69ED961-6A5C-47F3-905F-7FCE85CD587A}">
      <dgm:prSet/>
      <dgm:spPr/>
      <dgm:t>
        <a:bodyPr/>
        <a:lstStyle/>
        <a:p>
          <a:endParaRPr lang="en-IN"/>
        </a:p>
      </dgm:t>
    </dgm:pt>
    <dgm:pt modelId="{0CA4FAD5-B6D6-42FD-8C54-D638DC707991}" type="sibTrans" cxnId="{B69ED961-6A5C-47F3-905F-7FCE85CD587A}">
      <dgm:prSet/>
      <dgm:spPr/>
      <dgm:t>
        <a:bodyPr/>
        <a:lstStyle/>
        <a:p>
          <a:endParaRPr lang="en-IN"/>
        </a:p>
      </dgm:t>
    </dgm:pt>
    <dgm:pt modelId="{4F06158D-6E6F-4F3A-9DA0-FB79D34F767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/>
            <a:t>Authentication </a:t>
          </a:r>
          <a:endParaRPr lang="en-IN"/>
        </a:p>
      </dgm:t>
    </dgm:pt>
    <dgm:pt modelId="{FA473F20-8225-45B8-B498-9DBDA57B6A87}" type="parTrans" cxnId="{CFD6CC3C-3A89-48AA-97F4-DD81C46C4D27}">
      <dgm:prSet/>
      <dgm:spPr/>
      <dgm:t>
        <a:bodyPr/>
        <a:lstStyle/>
        <a:p>
          <a:endParaRPr lang="en-IN"/>
        </a:p>
      </dgm:t>
    </dgm:pt>
    <dgm:pt modelId="{A0131541-CB5F-41A9-9A98-293E8EDF093B}" type="sibTrans" cxnId="{CFD6CC3C-3A89-48AA-97F4-DD81C46C4D27}">
      <dgm:prSet/>
      <dgm:spPr/>
      <dgm:t>
        <a:bodyPr/>
        <a:lstStyle/>
        <a:p>
          <a:endParaRPr lang="en-IN"/>
        </a:p>
      </dgm:t>
    </dgm:pt>
    <dgm:pt modelId="{397ACBB3-F358-47EF-ACC2-37E5A19A0DE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/>
            <a:t>Non-repudiation </a:t>
          </a:r>
          <a:endParaRPr lang="en-IN"/>
        </a:p>
      </dgm:t>
    </dgm:pt>
    <dgm:pt modelId="{BB94461F-1AD3-441F-8C30-F1CAEEC31EF4}" type="parTrans" cxnId="{D12ABD22-E021-4A62-97E9-0160F8E2EE3F}">
      <dgm:prSet/>
      <dgm:spPr/>
      <dgm:t>
        <a:bodyPr/>
        <a:lstStyle/>
        <a:p>
          <a:endParaRPr lang="en-IN"/>
        </a:p>
      </dgm:t>
    </dgm:pt>
    <dgm:pt modelId="{ED7899F2-DEAF-4DA5-A0CF-93A49BE82B82}" type="sibTrans" cxnId="{D12ABD22-E021-4A62-97E9-0160F8E2EE3F}">
      <dgm:prSet/>
      <dgm:spPr/>
      <dgm:t>
        <a:bodyPr/>
        <a:lstStyle/>
        <a:p>
          <a:endParaRPr lang="en-IN"/>
        </a:p>
      </dgm:t>
    </dgm:pt>
    <dgm:pt modelId="{72366497-5C72-4AAA-9A03-3975E01E9606}" type="pres">
      <dgm:prSet presAssocID="{31F47FB6-5651-4F6F-BC72-4E2077BC135F}" presName="Name0" presStyleCnt="0">
        <dgm:presLayoutVars>
          <dgm:chMax val="7"/>
          <dgm:chPref val="7"/>
          <dgm:dir/>
        </dgm:presLayoutVars>
      </dgm:prSet>
      <dgm:spPr/>
    </dgm:pt>
    <dgm:pt modelId="{88D3EFEE-6944-4F86-BC9B-D9B6CBB21BD6}" type="pres">
      <dgm:prSet presAssocID="{31F47FB6-5651-4F6F-BC72-4E2077BC135F}" presName="Name1" presStyleCnt="0"/>
      <dgm:spPr/>
    </dgm:pt>
    <dgm:pt modelId="{D825555D-AF33-405C-A7F2-4E1F95D47D66}" type="pres">
      <dgm:prSet presAssocID="{31F47FB6-5651-4F6F-BC72-4E2077BC135F}" presName="cycle" presStyleCnt="0"/>
      <dgm:spPr/>
    </dgm:pt>
    <dgm:pt modelId="{2372F6EC-4DDD-425F-9D4C-1E981208608D}" type="pres">
      <dgm:prSet presAssocID="{31F47FB6-5651-4F6F-BC72-4E2077BC135F}" presName="srcNode" presStyleLbl="node1" presStyleIdx="0" presStyleCnt="4"/>
      <dgm:spPr/>
    </dgm:pt>
    <dgm:pt modelId="{3C31F2DF-A8EC-4A59-999F-4B9D828F855F}" type="pres">
      <dgm:prSet presAssocID="{31F47FB6-5651-4F6F-BC72-4E2077BC135F}" presName="conn" presStyleLbl="parChTrans1D2" presStyleIdx="0" presStyleCnt="1"/>
      <dgm:spPr/>
    </dgm:pt>
    <dgm:pt modelId="{2F43E4FC-829C-4220-A1C6-2DAFF3DA8C9D}" type="pres">
      <dgm:prSet presAssocID="{31F47FB6-5651-4F6F-BC72-4E2077BC135F}" presName="extraNode" presStyleLbl="node1" presStyleIdx="0" presStyleCnt="4"/>
      <dgm:spPr/>
    </dgm:pt>
    <dgm:pt modelId="{5D06F384-B521-48F7-BB41-708627B4D961}" type="pres">
      <dgm:prSet presAssocID="{31F47FB6-5651-4F6F-BC72-4E2077BC135F}" presName="dstNode" presStyleLbl="node1" presStyleIdx="0" presStyleCnt="4"/>
      <dgm:spPr/>
    </dgm:pt>
    <dgm:pt modelId="{3DD84A3A-4F73-4D04-8A35-3C8E571EF9CA}" type="pres">
      <dgm:prSet presAssocID="{F551671C-3C6A-48AA-AC69-FA48AFBEB2BC}" presName="text_1" presStyleLbl="node1" presStyleIdx="0" presStyleCnt="4" custLinFactNeighborX="-541" custLinFactNeighborY="1211">
        <dgm:presLayoutVars>
          <dgm:bulletEnabled val="1"/>
        </dgm:presLayoutVars>
      </dgm:prSet>
      <dgm:spPr/>
    </dgm:pt>
    <dgm:pt modelId="{712553C2-0B17-490A-A774-3B8B9E5B6C77}" type="pres">
      <dgm:prSet presAssocID="{F551671C-3C6A-48AA-AC69-FA48AFBEB2BC}" presName="accent_1" presStyleCnt="0"/>
      <dgm:spPr/>
    </dgm:pt>
    <dgm:pt modelId="{22EE6A80-C742-491C-99E1-FB9EBCB2A11B}" type="pres">
      <dgm:prSet presAssocID="{F551671C-3C6A-48AA-AC69-FA48AFBEB2BC}" presName="accentRepeatNode" presStyleLbl="solidFgAcc1" presStyleIdx="0" presStyleCnt="4"/>
      <dgm:spPr/>
    </dgm:pt>
    <dgm:pt modelId="{56E0FC64-5096-42F2-BF60-684487FBD631}" type="pres">
      <dgm:prSet presAssocID="{1A319A2D-AE14-4D62-B77C-C2D79F023B10}" presName="text_2" presStyleLbl="node1" presStyleIdx="1" presStyleCnt="4" custLinFactNeighborX="-578" custLinFactNeighborY="1211">
        <dgm:presLayoutVars>
          <dgm:bulletEnabled val="1"/>
        </dgm:presLayoutVars>
      </dgm:prSet>
      <dgm:spPr>
        <a:xfrm>
          <a:off x="905195" y="1446679"/>
          <a:ext cx="6023125" cy="718986"/>
        </a:xfrm>
        <a:prstGeom prst="rect">
          <a:avLst/>
        </a:prstGeom>
      </dgm:spPr>
    </dgm:pt>
    <dgm:pt modelId="{A97B5C41-C587-4B96-89ED-FD2932506DFD}" type="pres">
      <dgm:prSet presAssocID="{1A319A2D-AE14-4D62-B77C-C2D79F023B10}" presName="accent_2" presStyleCnt="0"/>
      <dgm:spPr/>
    </dgm:pt>
    <dgm:pt modelId="{711C948A-B6C4-4F96-B549-3C203C7B0141}" type="pres">
      <dgm:prSet presAssocID="{1A319A2D-AE14-4D62-B77C-C2D79F023B10}" presName="accentRepeatNode" presStyleLbl="solidFgAcc1" presStyleIdx="1" presStyleCnt="4"/>
      <dgm:spPr/>
    </dgm:pt>
    <dgm:pt modelId="{F5526928-D5B9-43C9-97EE-F68A3FCF47E8}" type="pres">
      <dgm:prSet presAssocID="{4F06158D-6E6F-4F3A-9DA0-FB79D34F7676}" presName="text_3" presStyleLbl="node1" presStyleIdx="2" presStyleCnt="4" custLinFactNeighborX="-578" custLinFactNeighborY="1211">
        <dgm:presLayoutVars>
          <dgm:bulletEnabled val="1"/>
        </dgm:presLayoutVars>
      </dgm:prSet>
      <dgm:spPr/>
    </dgm:pt>
    <dgm:pt modelId="{A92E2DB2-156B-41EC-995E-91EC6F6465F2}" type="pres">
      <dgm:prSet presAssocID="{4F06158D-6E6F-4F3A-9DA0-FB79D34F7676}" presName="accent_3" presStyleCnt="0"/>
      <dgm:spPr/>
    </dgm:pt>
    <dgm:pt modelId="{3076AE79-F1E9-4124-8421-A527FDC39AEA}" type="pres">
      <dgm:prSet presAssocID="{4F06158D-6E6F-4F3A-9DA0-FB79D34F7676}" presName="accentRepeatNode" presStyleLbl="solidFgAcc1" presStyleIdx="2" presStyleCnt="4"/>
      <dgm:spPr/>
    </dgm:pt>
    <dgm:pt modelId="{6AB592D1-2EDA-493D-8876-EA5BB6BD64A6}" type="pres">
      <dgm:prSet presAssocID="{397ACBB3-F358-47EF-ACC2-37E5A19A0DE6}" presName="text_4" presStyleLbl="node1" presStyleIdx="3" presStyleCnt="4" custLinFactNeighborX="-541" custLinFactNeighborY="1211">
        <dgm:presLayoutVars>
          <dgm:bulletEnabled val="1"/>
        </dgm:presLayoutVars>
      </dgm:prSet>
      <dgm:spPr/>
    </dgm:pt>
    <dgm:pt modelId="{575D6C74-9E7B-4FBC-AA94-2BF81F7D1350}" type="pres">
      <dgm:prSet presAssocID="{397ACBB3-F358-47EF-ACC2-37E5A19A0DE6}" presName="accent_4" presStyleCnt="0"/>
      <dgm:spPr/>
    </dgm:pt>
    <dgm:pt modelId="{0B9C88C7-C947-4007-BED3-63A75AC31A10}" type="pres">
      <dgm:prSet presAssocID="{397ACBB3-F358-47EF-ACC2-37E5A19A0DE6}" presName="accentRepeatNode" presStyleLbl="solidFgAcc1" presStyleIdx="3" presStyleCnt="4"/>
      <dgm:spPr/>
    </dgm:pt>
  </dgm:ptLst>
  <dgm:cxnLst>
    <dgm:cxn modelId="{786E0E22-800F-4FDC-865F-A060B08D8608}" type="presOf" srcId="{397ACBB3-F358-47EF-ACC2-37E5A19A0DE6}" destId="{6AB592D1-2EDA-493D-8876-EA5BB6BD64A6}" srcOrd="0" destOrd="0" presId="urn:microsoft.com/office/officeart/2008/layout/VerticalCurvedList"/>
    <dgm:cxn modelId="{D12ABD22-E021-4A62-97E9-0160F8E2EE3F}" srcId="{31F47FB6-5651-4F6F-BC72-4E2077BC135F}" destId="{397ACBB3-F358-47EF-ACC2-37E5A19A0DE6}" srcOrd="3" destOrd="0" parTransId="{BB94461F-1AD3-441F-8C30-F1CAEEC31EF4}" sibTransId="{ED7899F2-DEAF-4DA5-A0CF-93A49BE82B82}"/>
    <dgm:cxn modelId="{00622B2A-39B9-4950-97D6-96B81E297764}" type="presOf" srcId="{4F06158D-6E6F-4F3A-9DA0-FB79D34F7676}" destId="{F5526928-D5B9-43C9-97EE-F68A3FCF47E8}" srcOrd="0" destOrd="0" presId="urn:microsoft.com/office/officeart/2008/layout/VerticalCurvedList"/>
    <dgm:cxn modelId="{DE113A3A-EB8A-468B-8B1E-78F6CF1B768A}" type="presOf" srcId="{1A319A2D-AE14-4D62-B77C-C2D79F023B10}" destId="{56E0FC64-5096-42F2-BF60-684487FBD631}" srcOrd="0" destOrd="0" presId="urn:microsoft.com/office/officeart/2008/layout/VerticalCurvedList"/>
    <dgm:cxn modelId="{CFD6CC3C-3A89-48AA-97F4-DD81C46C4D27}" srcId="{31F47FB6-5651-4F6F-BC72-4E2077BC135F}" destId="{4F06158D-6E6F-4F3A-9DA0-FB79D34F7676}" srcOrd="2" destOrd="0" parTransId="{FA473F20-8225-45B8-B498-9DBDA57B6A87}" sibTransId="{A0131541-CB5F-41A9-9A98-293E8EDF093B}"/>
    <dgm:cxn modelId="{B69ED961-6A5C-47F3-905F-7FCE85CD587A}" srcId="{31F47FB6-5651-4F6F-BC72-4E2077BC135F}" destId="{1A319A2D-AE14-4D62-B77C-C2D79F023B10}" srcOrd="1" destOrd="0" parTransId="{B526FFFB-4D63-41C1-B368-DC0DB14B47C6}" sibTransId="{0CA4FAD5-B6D6-42FD-8C54-D638DC707991}"/>
    <dgm:cxn modelId="{21699654-3DB1-4A66-9298-0BB304063C57}" type="presOf" srcId="{F551671C-3C6A-48AA-AC69-FA48AFBEB2BC}" destId="{3DD84A3A-4F73-4D04-8A35-3C8E571EF9CA}" srcOrd="0" destOrd="0" presId="urn:microsoft.com/office/officeart/2008/layout/VerticalCurvedList"/>
    <dgm:cxn modelId="{521C2DD9-F92B-4C17-B8F7-7ECB04B59A66}" srcId="{31F47FB6-5651-4F6F-BC72-4E2077BC135F}" destId="{F551671C-3C6A-48AA-AC69-FA48AFBEB2BC}" srcOrd="0" destOrd="0" parTransId="{283B398E-B595-472F-AD2B-4EFAF17C288E}" sibTransId="{822930EA-3EDF-4F0B-81A1-4DB77CCED3AA}"/>
    <dgm:cxn modelId="{FF3DDEDB-061C-4E66-9C61-2CC5CF01899E}" type="presOf" srcId="{822930EA-3EDF-4F0B-81A1-4DB77CCED3AA}" destId="{3C31F2DF-A8EC-4A59-999F-4B9D828F855F}" srcOrd="0" destOrd="0" presId="urn:microsoft.com/office/officeart/2008/layout/VerticalCurvedList"/>
    <dgm:cxn modelId="{C529EBE8-8254-4E20-86B3-F27D09B6745F}" type="presOf" srcId="{31F47FB6-5651-4F6F-BC72-4E2077BC135F}" destId="{72366497-5C72-4AAA-9A03-3975E01E9606}" srcOrd="0" destOrd="0" presId="urn:microsoft.com/office/officeart/2008/layout/VerticalCurvedList"/>
    <dgm:cxn modelId="{4B209E39-A583-4510-B4EE-B0B375C02F98}" type="presParOf" srcId="{72366497-5C72-4AAA-9A03-3975E01E9606}" destId="{88D3EFEE-6944-4F86-BC9B-D9B6CBB21BD6}" srcOrd="0" destOrd="0" presId="urn:microsoft.com/office/officeart/2008/layout/VerticalCurvedList"/>
    <dgm:cxn modelId="{A7948FD3-C183-48DE-83E7-B47C747A24AD}" type="presParOf" srcId="{88D3EFEE-6944-4F86-BC9B-D9B6CBB21BD6}" destId="{D825555D-AF33-405C-A7F2-4E1F95D47D66}" srcOrd="0" destOrd="0" presId="urn:microsoft.com/office/officeart/2008/layout/VerticalCurvedList"/>
    <dgm:cxn modelId="{42DE4BEF-982D-4568-8CA4-99B9E85F9F1E}" type="presParOf" srcId="{D825555D-AF33-405C-A7F2-4E1F95D47D66}" destId="{2372F6EC-4DDD-425F-9D4C-1E981208608D}" srcOrd="0" destOrd="0" presId="urn:microsoft.com/office/officeart/2008/layout/VerticalCurvedList"/>
    <dgm:cxn modelId="{2F725374-5C4D-4FEF-BCC9-64231F833C9C}" type="presParOf" srcId="{D825555D-AF33-405C-A7F2-4E1F95D47D66}" destId="{3C31F2DF-A8EC-4A59-999F-4B9D828F855F}" srcOrd="1" destOrd="0" presId="urn:microsoft.com/office/officeart/2008/layout/VerticalCurvedList"/>
    <dgm:cxn modelId="{79227D6B-9E14-4387-9347-6D9DB9337E3E}" type="presParOf" srcId="{D825555D-AF33-405C-A7F2-4E1F95D47D66}" destId="{2F43E4FC-829C-4220-A1C6-2DAFF3DA8C9D}" srcOrd="2" destOrd="0" presId="urn:microsoft.com/office/officeart/2008/layout/VerticalCurvedList"/>
    <dgm:cxn modelId="{80BDC0A7-6BE6-4FA8-A21E-8C15D3ACFBF4}" type="presParOf" srcId="{D825555D-AF33-405C-A7F2-4E1F95D47D66}" destId="{5D06F384-B521-48F7-BB41-708627B4D961}" srcOrd="3" destOrd="0" presId="urn:microsoft.com/office/officeart/2008/layout/VerticalCurvedList"/>
    <dgm:cxn modelId="{306F62B1-9800-4B6F-BE30-AF713CE8C4EB}" type="presParOf" srcId="{88D3EFEE-6944-4F86-BC9B-D9B6CBB21BD6}" destId="{3DD84A3A-4F73-4D04-8A35-3C8E571EF9CA}" srcOrd="1" destOrd="0" presId="urn:microsoft.com/office/officeart/2008/layout/VerticalCurvedList"/>
    <dgm:cxn modelId="{AFF5C742-8BE6-4D07-B572-207927440C1C}" type="presParOf" srcId="{88D3EFEE-6944-4F86-BC9B-D9B6CBB21BD6}" destId="{712553C2-0B17-490A-A774-3B8B9E5B6C77}" srcOrd="2" destOrd="0" presId="urn:microsoft.com/office/officeart/2008/layout/VerticalCurvedList"/>
    <dgm:cxn modelId="{2A47FDD9-6EF1-44F7-96F9-D81B87178817}" type="presParOf" srcId="{712553C2-0B17-490A-A774-3B8B9E5B6C77}" destId="{22EE6A80-C742-491C-99E1-FB9EBCB2A11B}" srcOrd="0" destOrd="0" presId="urn:microsoft.com/office/officeart/2008/layout/VerticalCurvedList"/>
    <dgm:cxn modelId="{9B4B8C61-E123-4B81-B8F5-E304468053F9}" type="presParOf" srcId="{88D3EFEE-6944-4F86-BC9B-D9B6CBB21BD6}" destId="{56E0FC64-5096-42F2-BF60-684487FBD631}" srcOrd="3" destOrd="0" presId="urn:microsoft.com/office/officeart/2008/layout/VerticalCurvedList"/>
    <dgm:cxn modelId="{6986356C-E8B1-4410-A476-6134CDB485BC}" type="presParOf" srcId="{88D3EFEE-6944-4F86-BC9B-D9B6CBB21BD6}" destId="{A97B5C41-C587-4B96-89ED-FD2932506DFD}" srcOrd="4" destOrd="0" presId="urn:microsoft.com/office/officeart/2008/layout/VerticalCurvedList"/>
    <dgm:cxn modelId="{3A371AA3-E193-4812-AC48-7BE87FB6413F}" type="presParOf" srcId="{A97B5C41-C587-4B96-89ED-FD2932506DFD}" destId="{711C948A-B6C4-4F96-B549-3C203C7B0141}" srcOrd="0" destOrd="0" presId="urn:microsoft.com/office/officeart/2008/layout/VerticalCurvedList"/>
    <dgm:cxn modelId="{15643388-45AA-4837-B25D-D7A185619D51}" type="presParOf" srcId="{88D3EFEE-6944-4F86-BC9B-D9B6CBB21BD6}" destId="{F5526928-D5B9-43C9-97EE-F68A3FCF47E8}" srcOrd="5" destOrd="0" presId="urn:microsoft.com/office/officeart/2008/layout/VerticalCurvedList"/>
    <dgm:cxn modelId="{81516AC5-DD91-4A98-863B-1340EC5681B1}" type="presParOf" srcId="{88D3EFEE-6944-4F86-BC9B-D9B6CBB21BD6}" destId="{A92E2DB2-156B-41EC-995E-91EC6F6465F2}" srcOrd="6" destOrd="0" presId="urn:microsoft.com/office/officeart/2008/layout/VerticalCurvedList"/>
    <dgm:cxn modelId="{73E04F70-445E-40BE-92FC-B1FF0E7BA123}" type="presParOf" srcId="{A92E2DB2-156B-41EC-995E-91EC6F6465F2}" destId="{3076AE79-F1E9-4124-8421-A527FDC39AEA}" srcOrd="0" destOrd="0" presId="urn:microsoft.com/office/officeart/2008/layout/VerticalCurvedList"/>
    <dgm:cxn modelId="{1BB042DA-3920-42EC-AB4E-7CDB4D30503F}" type="presParOf" srcId="{88D3EFEE-6944-4F86-BC9B-D9B6CBB21BD6}" destId="{6AB592D1-2EDA-493D-8876-EA5BB6BD64A6}" srcOrd="7" destOrd="0" presId="urn:microsoft.com/office/officeart/2008/layout/VerticalCurvedList"/>
    <dgm:cxn modelId="{7CC3AA99-D824-4923-BF7F-3A28E2737212}" type="presParOf" srcId="{88D3EFEE-6944-4F86-BC9B-D9B6CBB21BD6}" destId="{575D6C74-9E7B-4FBC-AA94-2BF81F7D1350}" srcOrd="8" destOrd="0" presId="urn:microsoft.com/office/officeart/2008/layout/VerticalCurvedList"/>
    <dgm:cxn modelId="{6811612F-AAAE-4542-98E6-DE319A1BC928}" type="presParOf" srcId="{575D6C74-9E7B-4FBC-AA94-2BF81F7D1350}" destId="{0B9C88C7-C947-4007-BED3-63A75AC31A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47FB6-5651-4F6F-BC72-4E2077BC135F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51671C-3C6A-48AA-AC69-FA48AFBEB2B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 dirty="0"/>
            <a:t>Data Confidentiality</a:t>
          </a:r>
          <a:endParaRPr lang="en-IN" dirty="0"/>
        </a:p>
      </dgm:t>
    </dgm:pt>
    <dgm:pt modelId="{283B398E-B595-472F-AD2B-4EFAF17C288E}" type="parTrans" cxnId="{521C2DD9-F92B-4C17-B8F7-7ECB04B59A66}">
      <dgm:prSet/>
      <dgm:spPr/>
      <dgm:t>
        <a:bodyPr/>
        <a:lstStyle/>
        <a:p>
          <a:endParaRPr lang="en-IN"/>
        </a:p>
      </dgm:t>
    </dgm:pt>
    <dgm:pt modelId="{822930EA-3EDF-4F0B-81A1-4DB77CCED3AA}" type="sibTrans" cxnId="{521C2DD9-F92B-4C17-B8F7-7ECB04B59A66}">
      <dgm:prSet/>
      <dgm:spPr/>
      <dgm:t>
        <a:bodyPr/>
        <a:lstStyle/>
        <a:p>
          <a:endParaRPr lang="en-IN"/>
        </a:p>
      </dgm:t>
    </dgm:pt>
    <dgm:pt modelId="{1A319A2D-AE14-4D62-B77C-C2D79F023B1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 dirty="0"/>
            <a:t>Data Integrity</a:t>
          </a:r>
          <a:endParaRPr lang="en-IN" dirty="0"/>
        </a:p>
      </dgm:t>
    </dgm:pt>
    <dgm:pt modelId="{B526FFFB-4D63-41C1-B368-DC0DB14B47C6}" type="parTrans" cxnId="{B69ED961-6A5C-47F3-905F-7FCE85CD587A}">
      <dgm:prSet/>
      <dgm:spPr/>
      <dgm:t>
        <a:bodyPr/>
        <a:lstStyle/>
        <a:p>
          <a:endParaRPr lang="en-IN"/>
        </a:p>
      </dgm:t>
    </dgm:pt>
    <dgm:pt modelId="{0CA4FAD5-B6D6-42FD-8C54-D638DC707991}" type="sibTrans" cxnId="{B69ED961-6A5C-47F3-905F-7FCE85CD587A}">
      <dgm:prSet/>
      <dgm:spPr/>
      <dgm:t>
        <a:bodyPr/>
        <a:lstStyle/>
        <a:p>
          <a:endParaRPr lang="en-IN"/>
        </a:p>
      </dgm:t>
    </dgm:pt>
    <dgm:pt modelId="{4F06158D-6E6F-4F3A-9DA0-FB79D34F7676}">
      <dgm:prSet custT="1"/>
      <dgm:spPr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spcFirstLastPara="0" vert="horz" wrap="square" lIns="570696" tIns="93980" rIns="93980" bIns="93980" numCol="1" spcCol="1270" anchor="ctr" anchorCtr="0"/>
        <a:lstStyle/>
        <a:p>
          <a:r>
            <a:rPr lang="en-US" sz="37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Authentication</a:t>
          </a:r>
          <a:r>
            <a:rPr lang="en-US" sz="3700" b="0" i="0" kern="1200" dirty="0"/>
            <a:t> </a:t>
          </a:r>
          <a:endParaRPr lang="en-IN" sz="3700" kern="1200" dirty="0"/>
        </a:p>
      </dgm:t>
    </dgm:pt>
    <dgm:pt modelId="{FA473F20-8225-45B8-B498-9DBDA57B6A87}" type="parTrans" cxnId="{CFD6CC3C-3A89-48AA-97F4-DD81C46C4D27}">
      <dgm:prSet/>
      <dgm:spPr/>
      <dgm:t>
        <a:bodyPr/>
        <a:lstStyle/>
        <a:p>
          <a:endParaRPr lang="en-IN"/>
        </a:p>
      </dgm:t>
    </dgm:pt>
    <dgm:pt modelId="{A0131541-CB5F-41A9-9A98-293E8EDF093B}" type="sibTrans" cxnId="{CFD6CC3C-3A89-48AA-97F4-DD81C46C4D27}">
      <dgm:prSet/>
      <dgm:spPr/>
      <dgm:t>
        <a:bodyPr/>
        <a:lstStyle/>
        <a:p>
          <a:endParaRPr lang="en-IN"/>
        </a:p>
      </dgm:t>
    </dgm:pt>
    <dgm:pt modelId="{397ACBB3-F358-47EF-ACC2-37E5A19A0DE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/>
            <a:t>Non-repudiation </a:t>
          </a:r>
          <a:endParaRPr lang="en-IN"/>
        </a:p>
      </dgm:t>
    </dgm:pt>
    <dgm:pt modelId="{BB94461F-1AD3-441F-8C30-F1CAEEC31EF4}" type="parTrans" cxnId="{D12ABD22-E021-4A62-97E9-0160F8E2EE3F}">
      <dgm:prSet/>
      <dgm:spPr/>
      <dgm:t>
        <a:bodyPr/>
        <a:lstStyle/>
        <a:p>
          <a:endParaRPr lang="en-IN"/>
        </a:p>
      </dgm:t>
    </dgm:pt>
    <dgm:pt modelId="{ED7899F2-DEAF-4DA5-A0CF-93A49BE82B82}" type="sibTrans" cxnId="{D12ABD22-E021-4A62-97E9-0160F8E2EE3F}">
      <dgm:prSet/>
      <dgm:spPr/>
      <dgm:t>
        <a:bodyPr/>
        <a:lstStyle/>
        <a:p>
          <a:endParaRPr lang="en-IN"/>
        </a:p>
      </dgm:t>
    </dgm:pt>
    <dgm:pt modelId="{72366497-5C72-4AAA-9A03-3975E01E9606}" type="pres">
      <dgm:prSet presAssocID="{31F47FB6-5651-4F6F-BC72-4E2077BC135F}" presName="Name0" presStyleCnt="0">
        <dgm:presLayoutVars>
          <dgm:chMax val="7"/>
          <dgm:chPref val="7"/>
          <dgm:dir/>
        </dgm:presLayoutVars>
      </dgm:prSet>
      <dgm:spPr/>
    </dgm:pt>
    <dgm:pt modelId="{88D3EFEE-6944-4F86-BC9B-D9B6CBB21BD6}" type="pres">
      <dgm:prSet presAssocID="{31F47FB6-5651-4F6F-BC72-4E2077BC135F}" presName="Name1" presStyleCnt="0"/>
      <dgm:spPr/>
    </dgm:pt>
    <dgm:pt modelId="{D825555D-AF33-405C-A7F2-4E1F95D47D66}" type="pres">
      <dgm:prSet presAssocID="{31F47FB6-5651-4F6F-BC72-4E2077BC135F}" presName="cycle" presStyleCnt="0"/>
      <dgm:spPr/>
    </dgm:pt>
    <dgm:pt modelId="{2372F6EC-4DDD-425F-9D4C-1E981208608D}" type="pres">
      <dgm:prSet presAssocID="{31F47FB6-5651-4F6F-BC72-4E2077BC135F}" presName="srcNode" presStyleLbl="node1" presStyleIdx="0" presStyleCnt="4"/>
      <dgm:spPr/>
    </dgm:pt>
    <dgm:pt modelId="{3C31F2DF-A8EC-4A59-999F-4B9D828F855F}" type="pres">
      <dgm:prSet presAssocID="{31F47FB6-5651-4F6F-BC72-4E2077BC135F}" presName="conn" presStyleLbl="parChTrans1D2" presStyleIdx="0" presStyleCnt="1"/>
      <dgm:spPr/>
    </dgm:pt>
    <dgm:pt modelId="{2F43E4FC-829C-4220-A1C6-2DAFF3DA8C9D}" type="pres">
      <dgm:prSet presAssocID="{31F47FB6-5651-4F6F-BC72-4E2077BC135F}" presName="extraNode" presStyleLbl="node1" presStyleIdx="0" presStyleCnt="4"/>
      <dgm:spPr/>
    </dgm:pt>
    <dgm:pt modelId="{5D06F384-B521-48F7-BB41-708627B4D961}" type="pres">
      <dgm:prSet presAssocID="{31F47FB6-5651-4F6F-BC72-4E2077BC135F}" presName="dstNode" presStyleLbl="node1" presStyleIdx="0" presStyleCnt="4"/>
      <dgm:spPr/>
    </dgm:pt>
    <dgm:pt modelId="{3DD84A3A-4F73-4D04-8A35-3C8E571EF9CA}" type="pres">
      <dgm:prSet presAssocID="{F551671C-3C6A-48AA-AC69-FA48AFBEB2BC}" presName="text_1" presStyleLbl="node1" presStyleIdx="0" presStyleCnt="4" custLinFactNeighborX="-541" custLinFactNeighborY="1211">
        <dgm:presLayoutVars>
          <dgm:bulletEnabled val="1"/>
        </dgm:presLayoutVars>
      </dgm:prSet>
      <dgm:spPr/>
    </dgm:pt>
    <dgm:pt modelId="{712553C2-0B17-490A-A774-3B8B9E5B6C77}" type="pres">
      <dgm:prSet presAssocID="{F551671C-3C6A-48AA-AC69-FA48AFBEB2BC}" presName="accent_1" presStyleCnt="0"/>
      <dgm:spPr/>
    </dgm:pt>
    <dgm:pt modelId="{22EE6A80-C742-491C-99E1-FB9EBCB2A11B}" type="pres">
      <dgm:prSet presAssocID="{F551671C-3C6A-48AA-AC69-FA48AFBEB2BC}" presName="accentRepeatNode" presStyleLbl="solidFgAcc1" presStyleIdx="0" presStyleCnt="4"/>
      <dgm:spPr/>
    </dgm:pt>
    <dgm:pt modelId="{56E0FC64-5096-42F2-BF60-684487FBD631}" type="pres">
      <dgm:prSet presAssocID="{1A319A2D-AE14-4D62-B77C-C2D79F023B10}" presName="text_2" presStyleLbl="node1" presStyleIdx="1" presStyleCnt="4" custLinFactNeighborX="-578" custLinFactNeighborY="1211">
        <dgm:presLayoutVars>
          <dgm:bulletEnabled val="1"/>
        </dgm:presLayoutVars>
      </dgm:prSet>
      <dgm:spPr/>
    </dgm:pt>
    <dgm:pt modelId="{A97B5C41-C587-4B96-89ED-FD2932506DFD}" type="pres">
      <dgm:prSet presAssocID="{1A319A2D-AE14-4D62-B77C-C2D79F023B10}" presName="accent_2" presStyleCnt="0"/>
      <dgm:spPr/>
    </dgm:pt>
    <dgm:pt modelId="{711C948A-B6C4-4F96-B549-3C203C7B0141}" type="pres">
      <dgm:prSet presAssocID="{1A319A2D-AE14-4D62-B77C-C2D79F023B10}" presName="accentRepeatNode" presStyleLbl="solidFgAcc1" presStyleIdx="1" presStyleCnt="4"/>
      <dgm:spPr/>
    </dgm:pt>
    <dgm:pt modelId="{F5526928-D5B9-43C9-97EE-F68A3FCF47E8}" type="pres">
      <dgm:prSet presAssocID="{4F06158D-6E6F-4F3A-9DA0-FB79D34F7676}" presName="text_3" presStyleLbl="node1" presStyleIdx="2" presStyleCnt="4" custLinFactNeighborX="-578" custLinFactNeighborY="1211">
        <dgm:presLayoutVars>
          <dgm:bulletEnabled val="1"/>
        </dgm:presLayoutVars>
      </dgm:prSet>
      <dgm:spPr>
        <a:xfrm>
          <a:off x="905195" y="2525346"/>
          <a:ext cx="6023125" cy="718986"/>
        </a:xfrm>
        <a:prstGeom prst="rect">
          <a:avLst/>
        </a:prstGeom>
      </dgm:spPr>
    </dgm:pt>
    <dgm:pt modelId="{A92E2DB2-156B-41EC-995E-91EC6F6465F2}" type="pres">
      <dgm:prSet presAssocID="{4F06158D-6E6F-4F3A-9DA0-FB79D34F7676}" presName="accent_3" presStyleCnt="0"/>
      <dgm:spPr/>
    </dgm:pt>
    <dgm:pt modelId="{3076AE79-F1E9-4124-8421-A527FDC39AEA}" type="pres">
      <dgm:prSet presAssocID="{4F06158D-6E6F-4F3A-9DA0-FB79D34F7676}" presName="accentRepeatNode" presStyleLbl="solidFgAcc1" presStyleIdx="2" presStyleCnt="4"/>
      <dgm:spPr/>
    </dgm:pt>
    <dgm:pt modelId="{6AB592D1-2EDA-493D-8876-EA5BB6BD64A6}" type="pres">
      <dgm:prSet presAssocID="{397ACBB3-F358-47EF-ACC2-37E5A19A0DE6}" presName="text_4" presStyleLbl="node1" presStyleIdx="3" presStyleCnt="4" custLinFactNeighborX="-541" custLinFactNeighborY="1211">
        <dgm:presLayoutVars>
          <dgm:bulletEnabled val="1"/>
        </dgm:presLayoutVars>
      </dgm:prSet>
      <dgm:spPr/>
    </dgm:pt>
    <dgm:pt modelId="{575D6C74-9E7B-4FBC-AA94-2BF81F7D1350}" type="pres">
      <dgm:prSet presAssocID="{397ACBB3-F358-47EF-ACC2-37E5A19A0DE6}" presName="accent_4" presStyleCnt="0"/>
      <dgm:spPr/>
    </dgm:pt>
    <dgm:pt modelId="{0B9C88C7-C947-4007-BED3-63A75AC31A10}" type="pres">
      <dgm:prSet presAssocID="{397ACBB3-F358-47EF-ACC2-37E5A19A0DE6}" presName="accentRepeatNode" presStyleLbl="solidFgAcc1" presStyleIdx="3" presStyleCnt="4"/>
      <dgm:spPr/>
    </dgm:pt>
  </dgm:ptLst>
  <dgm:cxnLst>
    <dgm:cxn modelId="{786E0E22-800F-4FDC-865F-A060B08D8608}" type="presOf" srcId="{397ACBB3-F358-47EF-ACC2-37E5A19A0DE6}" destId="{6AB592D1-2EDA-493D-8876-EA5BB6BD64A6}" srcOrd="0" destOrd="0" presId="urn:microsoft.com/office/officeart/2008/layout/VerticalCurvedList"/>
    <dgm:cxn modelId="{D12ABD22-E021-4A62-97E9-0160F8E2EE3F}" srcId="{31F47FB6-5651-4F6F-BC72-4E2077BC135F}" destId="{397ACBB3-F358-47EF-ACC2-37E5A19A0DE6}" srcOrd="3" destOrd="0" parTransId="{BB94461F-1AD3-441F-8C30-F1CAEEC31EF4}" sibTransId="{ED7899F2-DEAF-4DA5-A0CF-93A49BE82B82}"/>
    <dgm:cxn modelId="{00622B2A-39B9-4950-97D6-96B81E297764}" type="presOf" srcId="{4F06158D-6E6F-4F3A-9DA0-FB79D34F7676}" destId="{F5526928-D5B9-43C9-97EE-F68A3FCF47E8}" srcOrd="0" destOrd="0" presId="urn:microsoft.com/office/officeart/2008/layout/VerticalCurvedList"/>
    <dgm:cxn modelId="{DE113A3A-EB8A-468B-8B1E-78F6CF1B768A}" type="presOf" srcId="{1A319A2D-AE14-4D62-B77C-C2D79F023B10}" destId="{56E0FC64-5096-42F2-BF60-684487FBD631}" srcOrd="0" destOrd="0" presId="urn:microsoft.com/office/officeart/2008/layout/VerticalCurvedList"/>
    <dgm:cxn modelId="{CFD6CC3C-3A89-48AA-97F4-DD81C46C4D27}" srcId="{31F47FB6-5651-4F6F-BC72-4E2077BC135F}" destId="{4F06158D-6E6F-4F3A-9DA0-FB79D34F7676}" srcOrd="2" destOrd="0" parTransId="{FA473F20-8225-45B8-B498-9DBDA57B6A87}" sibTransId="{A0131541-CB5F-41A9-9A98-293E8EDF093B}"/>
    <dgm:cxn modelId="{B69ED961-6A5C-47F3-905F-7FCE85CD587A}" srcId="{31F47FB6-5651-4F6F-BC72-4E2077BC135F}" destId="{1A319A2D-AE14-4D62-B77C-C2D79F023B10}" srcOrd="1" destOrd="0" parTransId="{B526FFFB-4D63-41C1-B368-DC0DB14B47C6}" sibTransId="{0CA4FAD5-B6D6-42FD-8C54-D638DC707991}"/>
    <dgm:cxn modelId="{21699654-3DB1-4A66-9298-0BB304063C57}" type="presOf" srcId="{F551671C-3C6A-48AA-AC69-FA48AFBEB2BC}" destId="{3DD84A3A-4F73-4D04-8A35-3C8E571EF9CA}" srcOrd="0" destOrd="0" presId="urn:microsoft.com/office/officeart/2008/layout/VerticalCurvedList"/>
    <dgm:cxn modelId="{521C2DD9-F92B-4C17-B8F7-7ECB04B59A66}" srcId="{31F47FB6-5651-4F6F-BC72-4E2077BC135F}" destId="{F551671C-3C6A-48AA-AC69-FA48AFBEB2BC}" srcOrd="0" destOrd="0" parTransId="{283B398E-B595-472F-AD2B-4EFAF17C288E}" sibTransId="{822930EA-3EDF-4F0B-81A1-4DB77CCED3AA}"/>
    <dgm:cxn modelId="{FF3DDEDB-061C-4E66-9C61-2CC5CF01899E}" type="presOf" srcId="{822930EA-3EDF-4F0B-81A1-4DB77CCED3AA}" destId="{3C31F2DF-A8EC-4A59-999F-4B9D828F855F}" srcOrd="0" destOrd="0" presId="urn:microsoft.com/office/officeart/2008/layout/VerticalCurvedList"/>
    <dgm:cxn modelId="{C529EBE8-8254-4E20-86B3-F27D09B6745F}" type="presOf" srcId="{31F47FB6-5651-4F6F-BC72-4E2077BC135F}" destId="{72366497-5C72-4AAA-9A03-3975E01E9606}" srcOrd="0" destOrd="0" presId="urn:microsoft.com/office/officeart/2008/layout/VerticalCurvedList"/>
    <dgm:cxn modelId="{4B209E39-A583-4510-B4EE-B0B375C02F98}" type="presParOf" srcId="{72366497-5C72-4AAA-9A03-3975E01E9606}" destId="{88D3EFEE-6944-4F86-BC9B-D9B6CBB21BD6}" srcOrd="0" destOrd="0" presId="urn:microsoft.com/office/officeart/2008/layout/VerticalCurvedList"/>
    <dgm:cxn modelId="{A7948FD3-C183-48DE-83E7-B47C747A24AD}" type="presParOf" srcId="{88D3EFEE-6944-4F86-BC9B-D9B6CBB21BD6}" destId="{D825555D-AF33-405C-A7F2-4E1F95D47D66}" srcOrd="0" destOrd="0" presId="urn:microsoft.com/office/officeart/2008/layout/VerticalCurvedList"/>
    <dgm:cxn modelId="{42DE4BEF-982D-4568-8CA4-99B9E85F9F1E}" type="presParOf" srcId="{D825555D-AF33-405C-A7F2-4E1F95D47D66}" destId="{2372F6EC-4DDD-425F-9D4C-1E981208608D}" srcOrd="0" destOrd="0" presId="urn:microsoft.com/office/officeart/2008/layout/VerticalCurvedList"/>
    <dgm:cxn modelId="{2F725374-5C4D-4FEF-BCC9-64231F833C9C}" type="presParOf" srcId="{D825555D-AF33-405C-A7F2-4E1F95D47D66}" destId="{3C31F2DF-A8EC-4A59-999F-4B9D828F855F}" srcOrd="1" destOrd="0" presId="urn:microsoft.com/office/officeart/2008/layout/VerticalCurvedList"/>
    <dgm:cxn modelId="{79227D6B-9E14-4387-9347-6D9DB9337E3E}" type="presParOf" srcId="{D825555D-AF33-405C-A7F2-4E1F95D47D66}" destId="{2F43E4FC-829C-4220-A1C6-2DAFF3DA8C9D}" srcOrd="2" destOrd="0" presId="urn:microsoft.com/office/officeart/2008/layout/VerticalCurvedList"/>
    <dgm:cxn modelId="{80BDC0A7-6BE6-4FA8-A21E-8C15D3ACFBF4}" type="presParOf" srcId="{D825555D-AF33-405C-A7F2-4E1F95D47D66}" destId="{5D06F384-B521-48F7-BB41-708627B4D961}" srcOrd="3" destOrd="0" presId="urn:microsoft.com/office/officeart/2008/layout/VerticalCurvedList"/>
    <dgm:cxn modelId="{306F62B1-9800-4B6F-BE30-AF713CE8C4EB}" type="presParOf" srcId="{88D3EFEE-6944-4F86-BC9B-D9B6CBB21BD6}" destId="{3DD84A3A-4F73-4D04-8A35-3C8E571EF9CA}" srcOrd="1" destOrd="0" presId="urn:microsoft.com/office/officeart/2008/layout/VerticalCurvedList"/>
    <dgm:cxn modelId="{AFF5C742-8BE6-4D07-B572-207927440C1C}" type="presParOf" srcId="{88D3EFEE-6944-4F86-BC9B-D9B6CBB21BD6}" destId="{712553C2-0B17-490A-A774-3B8B9E5B6C77}" srcOrd="2" destOrd="0" presId="urn:microsoft.com/office/officeart/2008/layout/VerticalCurvedList"/>
    <dgm:cxn modelId="{2A47FDD9-6EF1-44F7-96F9-D81B87178817}" type="presParOf" srcId="{712553C2-0B17-490A-A774-3B8B9E5B6C77}" destId="{22EE6A80-C742-491C-99E1-FB9EBCB2A11B}" srcOrd="0" destOrd="0" presId="urn:microsoft.com/office/officeart/2008/layout/VerticalCurvedList"/>
    <dgm:cxn modelId="{9B4B8C61-E123-4B81-B8F5-E304468053F9}" type="presParOf" srcId="{88D3EFEE-6944-4F86-BC9B-D9B6CBB21BD6}" destId="{56E0FC64-5096-42F2-BF60-684487FBD631}" srcOrd="3" destOrd="0" presId="urn:microsoft.com/office/officeart/2008/layout/VerticalCurvedList"/>
    <dgm:cxn modelId="{6986356C-E8B1-4410-A476-6134CDB485BC}" type="presParOf" srcId="{88D3EFEE-6944-4F86-BC9B-D9B6CBB21BD6}" destId="{A97B5C41-C587-4B96-89ED-FD2932506DFD}" srcOrd="4" destOrd="0" presId="urn:microsoft.com/office/officeart/2008/layout/VerticalCurvedList"/>
    <dgm:cxn modelId="{3A371AA3-E193-4812-AC48-7BE87FB6413F}" type="presParOf" srcId="{A97B5C41-C587-4B96-89ED-FD2932506DFD}" destId="{711C948A-B6C4-4F96-B549-3C203C7B0141}" srcOrd="0" destOrd="0" presId="urn:microsoft.com/office/officeart/2008/layout/VerticalCurvedList"/>
    <dgm:cxn modelId="{15643388-45AA-4837-B25D-D7A185619D51}" type="presParOf" srcId="{88D3EFEE-6944-4F86-BC9B-D9B6CBB21BD6}" destId="{F5526928-D5B9-43C9-97EE-F68A3FCF47E8}" srcOrd="5" destOrd="0" presId="urn:microsoft.com/office/officeart/2008/layout/VerticalCurvedList"/>
    <dgm:cxn modelId="{81516AC5-DD91-4A98-863B-1340EC5681B1}" type="presParOf" srcId="{88D3EFEE-6944-4F86-BC9B-D9B6CBB21BD6}" destId="{A92E2DB2-156B-41EC-995E-91EC6F6465F2}" srcOrd="6" destOrd="0" presId="urn:microsoft.com/office/officeart/2008/layout/VerticalCurvedList"/>
    <dgm:cxn modelId="{73E04F70-445E-40BE-92FC-B1FF0E7BA123}" type="presParOf" srcId="{A92E2DB2-156B-41EC-995E-91EC6F6465F2}" destId="{3076AE79-F1E9-4124-8421-A527FDC39AEA}" srcOrd="0" destOrd="0" presId="urn:microsoft.com/office/officeart/2008/layout/VerticalCurvedList"/>
    <dgm:cxn modelId="{1BB042DA-3920-42EC-AB4E-7CDB4D30503F}" type="presParOf" srcId="{88D3EFEE-6944-4F86-BC9B-D9B6CBB21BD6}" destId="{6AB592D1-2EDA-493D-8876-EA5BB6BD64A6}" srcOrd="7" destOrd="0" presId="urn:microsoft.com/office/officeart/2008/layout/VerticalCurvedList"/>
    <dgm:cxn modelId="{7CC3AA99-D824-4923-BF7F-3A28E2737212}" type="presParOf" srcId="{88D3EFEE-6944-4F86-BC9B-D9B6CBB21BD6}" destId="{575D6C74-9E7B-4FBC-AA94-2BF81F7D1350}" srcOrd="8" destOrd="0" presId="urn:microsoft.com/office/officeart/2008/layout/VerticalCurvedList"/>
    <dgm:cxn modelId="{6811612F-AAAE-4542-98E6-DE319A1BC928}" type="presParOf" srcId="{575D6C74-9E7B-4FBC-AA94-2BF81F7D1350}" destId="{0B9C88C7-C947-4007-BED3-63A75AC31A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F47FB6-5651-4F6F-BC72-4E2077BC135F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51671C-3C6A-48AA-AC69-FA48AFBEB2B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 dirty="0"/>
            <a:t>Data Confidentiality</a:t>
          </a:r>
          <a:endParaRPr lang="en-IN" dirty="0"/>
        </a:p>
      </dgm:t>
    </dgm:pt>
    <dgm:pt modelId="{283B398E-B595-472F-AD2B-4EFAF17C288E}" type="parTrans" cxnId="{521C2DD9-F92B-4C17-B8F7-7ECB04B59A66}">
      <dgm:prSet/>
      <dgm:spPr/>
      <dgm:t>
        <a:bodyPr/>
        <a:lstStyle/>
        <a:p>
          <a:endParaRPr lang="en-IN"/>
        </a:p>
      </dgm:t>
    </dgm:pt>
    <dgm:pt modelId="{822930EA-3EDF-4F0B-81A1-4DB77CCED3AA}" type="sibTrans" cxnId="{521C2DD9-F92B-4C17-B8F7-7ECB04B59A66}">
      <dgm:prSet/>
      <dgm:spPr/>
      <dgm:t>
        <a:bodyPr/>
        <a:lstStyle/>
        <a:p>
          <a:endParaRPr lang="en-IN"/>
        </a:p>
      </dgm:t>
    </dgm:pt>
    <dgm:pt modelId="{1A319A2D-AE14-4D62-B77C-C2D79F023B1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 dirty="0"/>
            <a:t>Data Integrity</a:t>
          </a:r>
          <a:endParaRPr lang="en-IN" dirty="0"/>
        </a:p>
      </dgm:t>
    </dgm:pt>
    <dgm:pt modelId="{B526FFFB-4D63-41C1-B368-DC0DB14B47C6}" type="parTrans" cxnId="{B69ED961-6A5C-47F3-905F-7FCE85CD587A}">
      <dgm:prSet/>
      <dgm:spPr/>
      <dgm:t>
        <a:bodyPr/>
        <a:lstStyle/>
        <a:p>
          <a:endParaRPr lang="en-IN"/>
        </a:p>
      </dgm:t>
    </dgm:pt>
    <dgm:pt modelId="{0CA4FAD5-B6D6-42FD-8C54-D638DC707991}" type="sibTrans" cxnId="{B69ED961-6A5C-47F3-905F-7FCE85CD587A}">
      <dgm:prSet/>
      <dgm:spPr/>
      <dgm:t>
        <a:bodyPr/>
        <a:lstStyle/>
        <a:p>
          <a:endParaRPr lang="en-IN"/>
        </a:p>
      </dgm:t>
    </dgm:pt>
    <dgm:pt modelId="{4F06158D-6E6F-4F3A-9DA0-FB79D34F767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/>
            <a:t>Authentication </a:t>
          </a:r>
          <a:endParaRPr lang="en-IN"/>
        </a:p>
      </dgm:t>
    </dgm:pt>
    <dgm:pt modelId="{FA473F20-8225-45B8-B498-9DBDA57B6A87}" type="parTrans" cxnId="{CFD6CC3C-3A89-48AA-97F4-DD81C46C4D27}">
      <dgm:prSet/>
      <dgm:spPr/>
      <dgm:t>
        <a:bodyPr/>
        <a:lstStyle/>
        <a:p>
          <a:endParaRPr lang="en-IN"/>
        </a:p>
      </dgm:t>
    </dgm:pt>
    <dgm:pt modelId="{A0131541-CB5F-41A9-9A98-293E8EDF093B}" type="sibTrans" cxnId="{CFD6CC3C-3A89-48AA-97F4-DD81C46C4D27}">
      <dgm:prSet/>
      <dgm:spPr/>
      <dgm:t>
        <a:bodyPr/>
        <a:lstStyle/>
        <a:p>
          <a:endParaRPr lang="en-IN"/>
        </a:p>
      </dgm:t>
    </dgm:pt>
    <dgm:pt modelId="{397ACBB3-F358-47EF-ACC2-37E5A19A0DE6}">
      <dgm:prSet custT="1"/>
      <dgm:spPr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spcFirstLastPara="0" vert="horz" wrap="square" lIns="570696" tIns="93980" rIns="93980" bIns="93980" numCol="1" spcCol="1270" anchor="ctr" anchorCtr="0"/>
        <a:lstStyle/>
        <a:p>
          <a:r>
            <a:rPr lang="en-US" sz="37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Non-repudiation</a:t>
          </a:r>
          <a:r>
            <a:rPr lang="en-US" sz="3700" b="0" i="0" kern="1200" dirty="0"/>
            <a:t> </a:t>
          </a:r>
          <a:endParaRPr lang="en-IN" sz="3700" kern="1200" dirty="0"/>
        </a:p>
      </dgm:t>
    </dgm:pt>
    <dgm:pt modelId="{BB94461F-1AD3-441F-8C30-F1CAEEC31EF4}" type="parTrans" cxnId="{D12ABD22-E021-4A62-97E9-0160F8E2EE3F}">
      <dgm:prSet/>
      <dgm:spPr/>
      <dgm:t>
        <a:bodyPr/>
        <a:lstStyle/>
        <a:p>
          <a:endParaRPr lang="en-IN"/>
        </a:p>
      </dgm:t>
    </dgm:pt>
    <dgm:pt modelId="{ED7899F2-DEAF-4DA5-A0CF-93A49BE82B82}" type="sibTrans" cxnId="{D12ABD22-E021-4A62-97E9-0160F8E2EE3F}">
      <dgm:prSet/>
      <dgm:spPr/>
      <dgm:t>
        <a:bodyPr/>
        <a:lstStyle/>
        <a:p>
          <a:endParaRPr lang="en-IN"/>
        </a:p>
      </dgm:t>
    </dgm:pt>
    <dgm:pt modelId="{72366497-5C72-4AAA-9A03-3975E01E9606}" type="pres">
      <dgm:prSet presAssocID="{31F47FB6-5651-4F6F-BC72-4E2077BC135F}" presName="Name0" presStyleCnt="0">
        <dgm:presLayoutVars>
          <dgm:chMax val="7"/>
          <dgm:chPref val="7"/>
          <dgm:dir/>
        </dgm:presLayoutVars>
      </dgm:prSet>
      <dgm:spPr/>
    </dgm:pt>
    <dgm:pt modelId="{88D3EFEE-6944-4F86-BC9B-D9B6CBB21BD6}" type="pres">
      <dgm:prSet presAssocID="{31F47FB6-5651-4F6F-BC72-4E2077BC135F}" presName="Name1" presStyleCnt="0"/>
      <dgm:spPr/>
    </dgm:pt>
    <dgm:pt modelId="{D825555D-AF33-405C-A7F2-4E1F95D47D66}" type="pres">
      <dgm:prSet presAssocID="{31F47FB6-5651-4F6F-BC72-4E2077BC135F}" presName="cycle" presStyleCnt="0"/>
      <dgm:spPr/>
    </dgm:pt>
    <dgm:pt modelId="{2372F6EC-4DDD-425F-9D4C-1E981208608D}" type="pres">
      <dgm:prSet presAssocID="{31F47FB6-5651-4F6F-BC72-4E2077BC135F}" presName="srcNode" presStyleLbl="node1" presStyleIdx="0" presStyleCnt="4"/>
      <dgm:spPr/>
    </dgm:pt>
    <dgm:pt modelId="{3C31F2DF-A8EC-4A59-999F-4B9D828F855F}" type="pres">
      <dgm:prSet presAssocID="{31F47FB6-5651-4F6F-BC72-4E2077BC135F}" presName="conn" presStyleLbl="parChTrans1D2" presStyleIdx="0" presStyleCnt="1"/>
      <dgm:spPr/>
    </dgm:pt>
    <dgm:pt modelId="{2F43E4FC-829C-4220-A1C6-2DAFF3DA8C9D}" type="pres">
      <dgm:prSet presAssocID="{31F47FB6-5651-4F6F-BC72-4E2077BC135F}" presName="extraNode" presStyleLbl="node1" presStyleIdx="0" presStyleCnt="4"/>
      <dgm:spPr/>
    </dgm:pt>
    <dgm:pt modelId="{5D06F384-B521-48F7-BB41-708627B4D961}" type="pres">
      <dgm:prSet presAssocID="{31F47FB6-5651-4F6F-BC72-4E2077BC135F}" presName="dstNode" presStyleLbl="node1" presStyleIdx="0" presStyleCnt="4"/>
      <dgm:spPr/>
    </dgm:pt>
    <dgm:pt modelId="{3DD84A3A-4F73-4D04-8A35-3C8E571EF9CA}" type="pres">
      <dgm:prSet presAssocID="{F551671C-3C6A-48AA-AC69-FA48AFBEB2BC}" presName="text_1" presStyleLbl="node1" presStyleIdx="0" presStyleCnt="4" custLinFactNeighborX="-541" custLinFactNeighborY="1211">
        <dgm:presLayoutVars>
          <dgm:bulletEnabled val="1"/>
        </dgm:presLayoutVars>
      </dgm:prSet>
      <dgm:spPr/>
    </dgm:pt>
    <dgm:pt modelId="{712553C2-0B17-490A-A774-3B8B9E5B6C77}" type="pres">
      <dgm:prSet presAssocID="{F551671C-3C6A-48AA-AC69-FA48AFBEB2BC}" presName="accent_1" presStyleCnt="0"/>
      <dgm:spPr/>
    </dgm:pt>
    <dgm:pt modelId="{22EE6A80-C742-491C-99E1-FB9EBCB2A11B}" type="pres">
      <dgm:prSet presAssocID="{F551671C-3C6A-48AA-AC69-FA48AFBEB2BC}" presName="accentRepeatNode" presStyleLbl="solidFgAcc1" presStyleIdx="0" presStyleCnt="4"/>
      <dgm:spPr/>
    </dgm:pt>
    <dgm:pt modelId="{56E0FC64-5096-42F2-BF60-684487FBD631}" type="pres">
      <dgm:prSet presAssocID="{1A319A2D-AE14-4D62-B77C-C2D79F023B10}" presName="text_2" presStyleLbl="node1" presStyleIdx="1" presStyleCnt="4" custLinFactNeighborX="-578" custLinFactNeighborY="1211">
        <dgm:presLayoutVars>
          <dgm:bulletEnabled val="1"/>
        </dgm:presLayoutVars>
      </dgm:prSet>
      <dgm:spPr/>
    </dgm:pt>
    <dgm:pt modelId="{A97B5C41-C587-4B96-89ED-FD2932506DFD}" type="pres">
      <dgm:prSet presAssocID="{1A319A2D-AE14-4D62-B77C-C2D79F023B10}" presName="accent_2" presStyleCnt="0"/>
      <dgm:spPr/>
    </dgm:pt>
    <dgm:pt modelId="{711C948A-B6C4-4F96-B549-3C203C7B0141}" type="pres">
      <dgm:prSet presAssocID="{1A319A2D-AE14-4D62-B77C-C2D79F023B10}" presName="accentRepeatNode" presStyleLbl="solidFgAcc1" presStyleIdx="1" presStyleCnt="4"/>
      <dgm:spPr/>
    </dgm:pt>
    <dgm:pt modelId="{F5526928-D5B9-43C9-97EE-F68A3FCF47E8}" type="pres">
      <dgm:prSet presAssocID="{4F06158D-6E6F-4F3A-9DA0-FB79D34F7676}" presName="text_3" presStyleLbl="node1" presStyleIdx="2" presStyleCnt="4" custLinFactNeighborX="-578" custLinFactNeighborY="1211">
        <dgm:presLayoutVars>
          <dgm:bulletEnabled val="1"/>
        </dgm:presLayoutVars>
      </dgm:prSet>
      <dgm:spPr/>
    </dgm:pt>
    <dgm:pt modelId="{A92E2DB2-156B-41EC-995E-91EC6F6465F2}" type="pres">
      <dgm:prSet presAssocID="{4F06158D-6E6F-4F3A-9DA0-FB79D34F7676}" presName="accent_3" presStyleCnt="0"/>
      <dgm:spPr/>
    </dgm:pt>
    <dgm:pt modelId="{3076AE79-F1E9-4124-8421-A527FDC39AEA}" type="pres">
      <dgm:prSet presAssocID="{4F06158D-6E6F-4F3A-9DA0-FB79D34F7676}" presName="accentRepeatNode" presStyleLbl="solidFgAcc1" presStyleIdx="2" presStyleCnt="4"/>
      <dgm:spPr/>
    </dgm:pt>
    <dgm:pt modelId="{6AB592D1-2EDA-493D-8876-EA5BB6BD64A6}" type="pres">
      <dgm:prSet presAssocID="{397ACBB3-F358-47EF-ACC2-37E5A19A0DE6}" presName="text_4" presStyleLbl="node1" presStyleIdx="3" presStyleCnt="4" custLinFactNeighborX="-541" custLinFactNeighborY="1211">
        <dgm:presLayoutVars>
          <dgm:bulletEnabled val="1"/>
        </dgm:presLayoutVars>
      </dgm:prSet>
      <dgm:spPr>
        <a:xfrm>
          <a:off x="492982" y="3604013"/>
          <a:ext cx="6435336" cy="718986"/>
        </a:xfrm>
        <a:prstGeom prst="rect">
          <a:avLst/>
        </a:prstGeom>
      </dgm:spPr>
    </dgm:pt>
    <dgm:pt modelId="{575D6C74-9E7B-4FBC-AA94-2BF81F7D1350}" type="pres">
      <dgm:prSet presAssocID="{397ACBB3-F358-47EF-ACC2-37E5A19A0DE6}" presName="accent_4" presStyleCnt="0"/>
      <dgm:spPr/>
    </dgm:pt>
    <dgm:pt modelId="{0B9C88C7-C947-4007-BED3-63A75AC31A10}" type="pres">
      <dgm:prSet presAssocID="{397ACBB3-F358-47EF-ACC2-37E5A19A0DE6}" presName="accentRepeatNode" presStyleLbl="solidFgAcc1" presStyleIdx="3" presStyleCnt="4"/>
      <dgm:spPr/>
    </dgm:pt>
  </dgm:ptLst>
  <dgm:cxnLst>
    <dgm:cxn modelId="{786E0E22-800F-4FDC-865F-A060B08D8608}" type="presOf" srcId="{397ACBB3-F358-47EF-ACC2-37E5A19A0DE6}" destId="{6AB592D1-2EDA-493D-8876-EA5BB6BD64A6}" srcOrd="0" destOrd="0" presId="urn:microsoft.com/office/officeart/2008/layout/VerticalCurvedList"/>
    <dgm:cxn modelId="{D12ABD22-E021-4A62-97E9-0160F8E2EE3F}" srcId="{31F47FB6-5651-4F6F-BC72-4E2077BC135F}" destId="{397ACBB3-F358-47EF-ACC2-37E5A19A0DE6}" srcOrd="3" destOrd="0" parTransId="{BB94461F-1AD3-441F-8C30-F1CAEEC31EF4}" sibTransId="{ED7899F2-DEAF-4DA5-A0CF-93A49BE82B82}"/>
    <dgm:cxn modelId="{00622B2A-39B9-4950-97D6-96B81E297764}" type="presOf" srcId="{4F06158D-6E6F-4F3A-9DA0-FB79D34F7676}" destId="{F5526928-D5B9-43C9-97EE-F68A3FCF47E8}" srcOrd="0" destOrd="0" presId="urn:microsoft.com/office/officeart/2008/layout/VerticalCurvedList"/>
    <dgm:cxn modelId="{DE113A3A-EB8A-468B-8B1E-78F6CF1B768A}" type="presOf" srcId="{1A319A2D-AE14-4D62-B77C-C2D79F023B10}" destId="{56E0FC64-5096-42F2-BF60-684487FBD631}" srcOrd="0" destOrd="0" presId="urn:microsoft.com/office/officeart/2008/layout/VerticalCurvedList"/>
    <dgm:cxn modelId="{CFD6CC3C-3A89-48AA-97F4-DD81C46C4D27}" srcId="{31F47FB6-5651-4F6F-BC72-4E2077BC135F}" destId="{4F06158D-6E6F-4F3A-9DA0-FB79D34F7676}" srcOrd="2" destOrd="0" parTransId="{FA473F20-8225-45B8-B498-9DBDA57B6A87}" sibTransId="{A0131541-CB5F-41A9-9A98-293E8EDF093B}"/>
    <dgm:cxn modelId="{B69ED961-6A5C-47F3-905F-7FCE85CD587A}" srcId="{31F47FB6-5651-4F6F-BC72-4E2077BC135F}" destId="{1A319A2D-AE14-4D62-B77C-C2D79F023B10}" srcOrd="1" destOrd="0" parTransId="{B526FFFB-4D63-41C1-B368-DC0DB14B47C6}" sibTransId="{0CA4FAD5-B6D6-42FD-8C54-D638DC707991}"/>
    <dgm:cxn modelId="{21699654-3DB1-4A66-9298-0BB304063C57}" type="presOf" srcId="{F551671C-3C6A-48AA-AC69-FA48AFBEB2BC}" destId="{3DD84A3A-4F73-4D04-8A35-3C8E571EF9CA}" srcOrd="0" destOrd="0" presId="urn:microsoft.com/office/officeart/2008/layout/VerticalCurvedList"/>
    <dgm:cxn modelId="{521C2DD9-F92B-4C17-B8F7-7ECB04B59A66}" srcId="{31F47FB6-5651-4F6F-BC72-4E2077BC135F}" destId="{F551671C-3C6A-48AA-AC69-FA48AFBEB2BC}" srcOrd="0" destOrd="0" parTransId="{283B398E-B595-472F-AD2B-4EFAF17C288E}" sibTransId="{822930EA-3EDF-4F0B-81A1-4DB77CCED3AA}"/>
    <dgm:cxn modelId="{FF3DDEDB-061C-4E66-9C61-2CC5CF01899E}" type="presOf" srcId="{822930EA-3EDF-4F0B-81A1-4DB77CCED3AA}" destId="{3C31F2DF-A8EC-4A59-999F-4B9D828F855F}" srcOrd="0" destOrd="0" presId="urn:microsoft.com/office/officeart/2008/layout/VerticalCurvedList"/>
    <dgm:cxn modelId="{C529EBE8-8254-4E20-86B3-F27D09B6745F}" type="presOf" srcId="{31F47FB6-5651-4F6F-BC72-4E2077BC135F}" destId="{72366497-5C72-4AAA-9A03-3975E01E9606}" srcOrd="0" destOrd="0" presId="urn:microsoft.com/office/officeart/2008/layout/VerticalCurvedList"/>
    <dgm:cxn modelId="{4B209E39-A583-4510-B4EE-B0B375C02F98}" type="presParOf" srcId="{72366497-5C72-4AAA-9A03-3975E01E9606}" destId="{88D3EFEE-6944-4F86-BC9B-D9B6CBB21BD6}" srcOrd="0" destOrd="0" presId="urn:microsoft.com/office/officeart/2008/layout/VerticalCurvedList"/>
    <dgm:cxn modelId="{A7948FD3-C183-48DE-83E7-B47C747A24AD}" type="presParOf" srcId="{88D3EFEE-6944-4F86-BC9B-D9B6CBB21BD6}" destId="{D825555D-AF33-405C-A7F2-4E1F95D47D66}" srcOrd="0" destOrd="0" presId="urn:microsoft.com/office/officeart/2008/layout/VerticalCurvedList"/>
    <dgm:cxn modelId="{42DE4BEF-982D-4568-8CA4-99B9E85F9F1E}" type="presParOf" srcId="{D825555D-AF33-405C-A7F2-4E1F95D47D66}" destId="{2372F6EC-4DDD-425F-9D4C-1E981208608D}" srcOrd="0" destOrd="0" presId="urn:microsoft.com/office/officeart/2008/layout/VerticalCurvedList"/>
    <dgm:cxn modelId="{2F725374-5C4D-4FEF-BCC9-64231F833C9C}" type="presParOf" srcId="{D825555D-AF33-405C-A7F2-4E1F95D47D66}" destId="{3C31F2DF-A8EC-4A59-999F-4B9D828F855F}" srcOrd="1" destOrd="0" presId="urn:microsoft.com/office/officeart/2008/layout/VerticalCurvedList"/>
    <dgm:cxn modelId="{79227D6B-9E14-4387-9347-6D9DB9337E3E}" type="presParOf" srcId="{D825555D-AF33-405C-A7F2-4E1F95D47D66}" destId="{2F43E4FC-829C-4220-A1C6-2DAFF3DA8C9D}" srcOrd="2" destOrd="0" presId="urn:microsoft.com/office/officeart/2008/layout/VerticalCurvedList"/>
    <dgm:cxn modelId="{80BDC0A7-6BE6-4FA8-A21E-8C15D3ACFBF4}" type="presParOf" srcId="{D825555D-AF33-405C-A7F2-4E1F95D47D66}" destId="{5D06F384-B521-48F7-BB41-708627B4D961}" srcOrd="3" destOrd="0" presId="urn:microsoft.com/office/officeart/2008/layout/VerticalCurvedList"/>
    <dgm:cxn modelId="{306F62B1-9800-4B6F-BE30-AF713CE8C4EB}" type="presParOf" srcId="{88D3EFEE-6944-4F86-BC9B-D9B6CBB21BD6}" destId="{3DD84A3A-4F73-4D04-8A35-3C8E571EF9CA}" srcOrd="1" destOrd="0" presId="urn:microsoft.com/office/officeart/2008/layout/VerticalCurvedList"/>
    <dgm:cxn modelId="{AFF5C742-8BE6-4D07-B572-207927440C1C}" type="presParOf" srcId="{88D3EFEE-6944-4F86-BC9B-D9B6CBB21BD6}" destId="{712553C2-0B17-490A-A774-3B8B9E5B6C77}" srcOrd="2" destOrd="0" presId="urn:microsoft.com/office/officeart/2008/layout/VerticalCurvedList"/>
    <dgm:cxn modelId="{2A47FDD9-6EF1-44F7-96F9-D81B87178817}" type="presParOf" srcId="{712553C2-0B17-490A-A774-3B8B9E5B6C77}" destId="{22EE6A80-C742-491C-99E1-FB9EBCB2A11B}" srcOrd="0" destOrd="0" presId="urn:microsoft.com/office/officeart/2008/layout/VerticalCurvedList"/>
    <dgm:cxn modelId="{9B4B8C61-E123-4B81-B8F5-E304468053F9}" type="presParOf" srcId="{88D3EFEE-6944-4F86-BC9B-D9B6CBB21BD6}" destId="{56E0FC64-5096-42F2-BF60-684487FBD631}" srcOrd="3" destOrd="0" presId="urn:microsoft.com/office/officeart/2008/layout/VerticalCurvedList"/>
    <dgm:cxn modelId="{6986356C-E8B1-4410-A476-6134CDB485BC}" type="presParOf" srcId="{88D3EFEE-6944-4F86-BC9B-D9B6CBB21BD6}" destId="{A97B5C41-C587-4B96-89ED-FD2932506DFD}" srcOrd="4" destOrd="0" presId="urn:microsoft.com/office/officeart/2008/layout/VerticalCurvedList"/>
    <dgm:cxn modelId="{3A371AA3-E193-4812-AC48-7BE87FB6413F}" type="presParOf" srcId="{A97B5C41-C587-4B96-89ED-FD2932506DFD}" destId="{711C948A-B6C4-4F96-B549-3C203C7B0141}" srcOrd="0" destOrd="0" presId="urn:microsoft.com/office/officeart/2008/layout/VerticalCurvedList"/>
    <dgm:cxn modelId="{15643388-45AA-4837-B25D-D7A185619D51}" type="presParOf" srcId="{88D3EFEE-6944-4F86-BC9B-D9B6CBB21BD6}" destId="{F5526928-D5B9-43C9-97EE-F68A3FCF47E8}" srcOrd="5" destOrd="0" presId="urn:microsoft.com/office/officeart/2008/layout/VerticalCurvedList"/>
    <dgm:cxn modelId="{81516AC5-DD91-4A98-863B-1340EC5681B1}" type="presParOf" srcId="{88D3EFEE-6944-4F86-BC9B-D9B6CBB21BD6}" destId="{A92E2DB2-156B-41EC-995E-91EC6F6465F2}" srcOrd="6" destOrd="0" presId="urn:microsoft.com/office/officeart/2008/layout/VerticalCurvedList"/>
    <dgm:cxn modelId="{73E04F70-445E-40BE-92FC-B1FF0E7BA123}" type="presParOf" srcId="{A92E2DB2-156B-41EC-995E-91EC6F6465F2}" destId="{3076AE79-F1E9-4124-8421-A527FDC39AEA}" srcOrd="0" destOrd="0" presId="urn:microsoft.com/office/officeart/2008/layout/VerticalCurvedList"/>
    <dgm:cxn modelId="{1BB042DA-3920-42EC-AB4E-7CDB4D30503F}" type="presParOf" srcId="{88D3EFEE-6944-4F86-BC9B-D9B6CBB21BD6}" destId="{6AB592D1-2EDA-493D-8876-EA5BB6BD64A6}" srcOrd="7" destOrd="0" presId="urn:microsoft.com/office/officeart/2008/layout/VerticalCurvedList"/>
    <dgm:cxn modelId="{7CC3AA99-D824-4923-BF7F-3A28E2737212}" type="presParOf" srcId="{88D3EFEE-6944-4F86-BC9B-D9B6CBB21BD6}" destId="{575D6C74-9E7B-4FBC-AA94-2BF81F7D1350}" srcOrd="8" destOrd="0" presId="urn:microsoft.com/office/officeart/2008/layout/VerticalCurvedList"/>
    <dgm:cxn modelId="{6811612F-AAAE-4542-98E6-DE319A1BC928}" type="presParOf" srcId="{575D6C74-9E7B-4FBC-AA94-2BF81F7D1350}" destId="{0B9C88C7-C947-4007-BED3-63A75AC31A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3D6C84-8F50-4604-9C77-9CD029E06EC8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2FEECE-C2A9-4084-9C39-91367309BECF}">
      <dgm:prSet/>
      <dgm:spPr>
        <a:solidFill>
          <a:srgbClr val="7030A0"/>
        </a:solidFill>
      </dgm:spPr>
      <dgm:t>
        <a:bodyPr/>
        <a:lstStyle/>
        <a:p>
          <a:r>
            <a:rPr lang="en-IN" i="0"/>
            <a:t>Symmetric Key Cryptography</a:t>
          </a:r>
          <a:endParaRPr lang="en-IN"/>
        </a:p>
      </dgm:t>
    </dgm:pt>
    <dgm:pt modelId="{653A2D6E-D941-4647-BE69-3B2AA3A431A0}" type="parTrans" cxnId="{9940E00C-3B75-48BB-BDF5-C4252C75C3A0}">
      <dgm:prSet/>
      <dgm:spPr/>
      <dgm:t>
        <a:bodyPr/>
        <a:lstStyle/>
        <a:p>
          <a:endParaRPr lang="en-IN"/>
        </a:p>
      </dgm:t>
    </dgm:pt>
    <dgm:pt modelId="{851E0923-90A2-4050-B6C9-A00DEB9266C9}" type="sibTrans" cxnId="{9940E00C-3B75-48BB-BDF5-C4252C75C3A0}">
      <dgm:prSet/>
      <dgm:spPr/>
      <dgm:t>
        <a:bodyPr/>
        <a:lstStyle/>
        <a:p>
          <a:endParaRPr lang="en-IN"/>
        </a:p>
      </dgm:t>
    </dgm:pt>
    <dgm:pt modelId="{DA084503-85B7-4B9F-8803-0D043AC635BC}">
      <dgm:prSet/>
      <dgm:spPr>
        <a:solidFill>
          <a:srgbClr val="7030A0"/>
        </a:solidFill>
      </dgm:spPr>
      <dgm:t>
        <a:bodyPr/>
        <a:lstStyle/>
        <a:p>
          <a:r>
            <a:rPr lang="en-IN" i="0"/>
            <a:t>Hash Functions</a:t>
          </a:r>
          <a:endParaRPr lang="en-IN"/>
        </a:p>
      </dgm:t>
    </dgm:pt>
    <dgm:pt modelId="{81BC0970-1085-4AF7-A747-B6C69E61D060}" type="parTrans" cxnId="{912145E3-4071-495C-8D6C-AD7E38F96DC4}">
      <dgm:prSet/>
      <dgm:spPr/>
      <dgm:t>
        <a:bodyPr/>
        <a:lstStyle/>
        <a:p>
          <a:endParaRPr lang="en-IN"/>
        </a:p>
      </dgm:t>
    </dgm:pt>
    <dgm:pt modelId="{DCA60147-CC7A-452C-9AAC-4AD60B034BC2}" type="sibTrans" cxnId="{912145E3-4071-495C-8D6C-AD7E38F96DC4}">
      <dgm:prSet/>
      <dgm:spPr/>
      <dgm:t>
        <a:bodyPr/>
        <a:lstStyle/>
        <a:p>
          <a:endParaRPr lang="en-IN"/>
        </a:p>
      </dgm:t>
    </dgm:pt>
    <dgm:pt modelId="{04968266-A181-4E7A-9493-5431988D289E}">
      <dgm:prSet/>
      <dgm:spPr>
        <a:solidFill>
          <a:srgbClr val="7030A0"/>
        </a:solidFill>
      </dgm:spPr>
      <dgm:t>
        <a:bodyPr/>
        <a:lstStyle/>
        <a:p>
          <a:r>
            <a:rPr lang="en-IN" i="0"/>
            <a:t>Asymmetric Key Cryptography</a:t>
          </a:r>
          <a:endParaRPr lang="en-IN"/>
        </a:p>
      </dgm:t>
    </dgm:pt>
    <dgm:pt modelId="{92ACE848-D968-40C7-8528-F50D065408D4}" type="parTrans" cxnId="{DF837617-4652-4152-9A38-6C156402F949}">
      <dgm:prSet/>
      <dgm:spPr/>
      <dgm:t>
        <a:bodyPr/>
        <a:lstStyle/>
        <a:p>
          <a:endParaRPr lang="en-IN"/>
        </a:p>
      </dgm:t>
    </dgm:pt>
    <dgm:pt modelId="{00F853FF-12A5-4152-9113-28CBE9861669}" type="sibTrans" cxnId="{DF837617-4652-4152-9A38-6C156402F949}">
      <dgm:prSet/>
      <dgm:spPr/>
      <dgm:t>
        <a:bodyPr/>
        <a:lstStyle/>
        <a:p>
          <a:endParaRPr lang="en-IN"/>
        </a:p>
      </dgm:t>
    </dgm:pt>
    <dgm:pt modelId="{5B921228-A704-4764-92BA-F0A5D8664A3E}" type="pres">
      <dgm:prSet presAssocID="{693D6C84-8F50-4604-9C77-9CD029E06EC8}" presName="linear" presStyleCnt="0">
        <dgm:presLayoutVars>
          <dgm:dir/>
          <dgm:animLvl val="lvl"/>
          <dgm:resizeHandles val="exact"/>
        </dgm:presLayoutVars>
      </dgm:prSet>
      <dgm:spPr/>
    </dgm:pt>
    <dgm:pt modelId="{8A80C3FA-2100-4359-9E44-B6EC35856DD6}" type="pres">
      <dgm:prSet presAssocID="{422FEECE-C2A9-4084-9C39-91367309BECF}" presName="parentLin" presStyleCnt="0"/>
      <dgm:spPr/>
    </dgm:pt>
    <dgm:pt modelId="{091EAF51-C766-4A16-B7D6-CF457F9D5E01}" type="pres">
      <dgm:prSet presAssocID="{422FEECE-C2A9-4084-9C39-91367309BECF}" presName="parentLeftMargin" presStyleLbl="node1" presStyleIdx="0" presStyleCnt="3"/>
      <dgm:spPr/>
    </dgm:pt>
    <dgm:pt modelId="{E8338C6A-5A17-4E6D-9B50-0C17334E5DC6}" type="pres">
      <dgm:prSet presAssocID="{422FEECE-C2A9-4084-9C39-91367309BE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C41DF2-0C17-4078-A53B-A62E42A9053C}" type="pres">
      <dgm:prSet presAssocID="{422FEECE-C2A9-4084-9C39-91367309BECF}" presName="negativeSpace" presStyleCnt="0"/>
      <dgm:spPr/>
    </dgm:pt>
    <dgm:pt modelId="{7534ED88-B55E-4693-BCB5-DC16FC4A7AAC}" type="pres">
      <dgm:prSet presAssocID="{422FEECE-C2A9-4084-9C39-91367309BECF}" presName="childText" presStyleLbl="conFgAcc1" presStyleIdx="0" presStyleCnt="3">
        <dgm:presLayoutVars>
          <dgm:bulletEnabled val="1"/>
        </dgm:presLayoutVars>
      </dgm:prSet>
      <dgm:spPr/>
    </dgm:pt>
    <dgm:pt modelId="{43DA6320-2702-4355-92D0-324FA67CBA44}" type="pres">
      <dgm:prSet presAssocID="{851E0923-90A2-4050-B6C9-A00DEB9266C9}" presName="spaceBetweenRectangles" presStyleCnt="0"/>
      <dgm:spPr/>
    </dgm:pt>
    <dgm:pt modelId="{8E22AA95-6BDC-4C2D-9B48-619E54DF5E30}" type="pres">
      <dgm:prSet presAssocID="{DA084503-85B7-4B9F-8803-0D043AC635BC}" presName="parentLin" presStyleCnt="0"/>
      <dgm:spPr/>
    </dgm:pt>
    <dgm:pt modelId="{FC77E16D-6AC0-4893-A429-1CD3FC8377FB}" type="pres">
      <dgm:prSet presAssocID="{DA084503-85B7-4B9F-8803-0D043AC635BC}" presName="parentLeftMargin" presStyleLbl="node1" presStyleIdx="0" presStyleCnt="3"/>
      <dgm:spPr/>
    </dgm:pt>
    <dgm:pt modelId="{F0A87C2F-4099-4D4D-8B56-0374C7D759F5}" type="pres">
      <dgm:prSet presAssocID="{DA084503-85B7-4B9F-8803-0D043AC635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FDD37A-3133-42A3-B765-488A1CA2AD0A}" type="pres">
      <dgm:prSet presAssocID="{DA084503-85B7-4B9F-8803-0D043AC635BC}" presName="negativeSpace" presStyleCnt="0"/>
      <dgm:spPr/>
    </dgm:pt>
    <dgm:pt modelId="{3B3FE651-543F-4C61-8B9C-45DF273CCC55}" type="pres">
      <dgm:prSet presAssocID="{DA084503-85B7-4B9F-8803-0D043AC635BC}" presName="childText" presStyleLbl="conFgAcc1" presStyleIdx="1" presStyleCnt="3">
        <dgm:presLayoutVars>
          <dgm:bulletEnabled val="1"/>
        </dgm:presLayoutVars>
      </dgm:prSet>
      <dgm:spPr/>
    </dgm:pt>
    <dgm:pt modelId="{04C7A0D1-CDF5-41D4-AB4F-35FBAD89A828}" type="pres">
      <dgm:prSet presAssocID="{DCA60147-CC7A-452C-9AAC-4AD60B034BC2}" presName="spaceBetweenRectangles" presStyleCnt="0"/>
      <dgm:spPr/>
    </dgm:pt>
    <dgm:pt modelId="{1AE57420-427D-4767-B7A1-3E0D95F644AE}" type="pres">
      <dgm:prSet presAssocID="{04968266-A181-4E7A-9493-5431988D289E}" presName="parentLin" presStyleCnt="0"/>
      <dgm:spPr/>
    </dgm:pt>
    <dgm:pt modelId="{EB839529-9468-4665-BA92-1EC076519078}" type="pres">
      <dgm:prSet presAssocID="{04968266-A181-4E7A-9493-5431988D289E}" presName="parentLeftMargin" presStyleLbl="node1" presStyleIdx="1" presStyleCnt="3"/>
      <dgm:spPr/>
    </dgm:pt>
    <dgm:pt modelId="{8363C750-AC4F-4EF3-BB4B-AF0938179470}" type="pres">
      <dgm:prSet presAssocID="{04968266-A181-4E7A-9493-5431988D289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3943E4-3E6A-4977-8C25-DFDBD95C0640}" type="pres">
      <dgm:prSet presAssocID="{04968266-A181-4E7A-9493-5431988D289E}" presName="negativeSpace" presStyleCnt="0"/>
      <dgm:spPr/>
    </dgm:pt>
    <dgm:pt modelId="{16863096-6061-4224-8189-5480D50AAA12}" type="pres">
      <dgm:prSet presAssocID="{04968266-A181-4E7A-9493-5431988D289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93F404-205F-45D4-880E-6B03F87338F2}" type="presOf" srcId="{422FEECE-C2A9-4084-9C39-91367309BECF}" destId="{091EAF51-C766-4A16-B7D6-CF457F9D5E01}" srcOrd="0" destOrd="0" presId="urn:microsoft.com/office/officeart/2005/8/layout/list1"/>
    <dgm:cxn modelId="{9940E00C-3B75-48BB-BDF5-C4252C75C3A0}" srcId="{693D6C84-8F50-4604-9C77-9CD029E06EC8}" destId="{422FEECE-C2A9-4084-9C39-91367309BECF}" srcOrd="0" destOrd="0" parTransId="{653A2D6E-D941-4647-BE69-3B2AA3A431A0}" sibTransId="{851E0923-90A2-4050-B6C9-A00DEB9266C9}"/>
    <dgm:cxn modelId="{4BD40016-689C-4213-9CA3-0BDF832D30E2}" type="presOf" srcId="{DA084503-85B7-4B9F-8803-0D043AC635BC}" destId="{FC77E16D-6AC0-4893-A429-1CD3FC8377FB}" srcOrd="0" destOrd="0" presId="urn:microsoft.com/office/officeart/2005/8/layout/list1"/>
    <dgm:cxn modelId="{DF837617-4652-4152-9A38-6C156402F949}" srcId="{693D6C84-8F50-4604-9C77-9CD029E06EC8}" destId="{04968266-A181-4E7A-9493-5431988D289E}" srcOrd="2" destOrd="0" parTransId="{92ACE848-D968-40C7-8528-F50D065408D4}" sibTransId="{00F853FF-12A5-4152-9113-28CBE9861669}"/>
    <dgm:cxn modelId="{931FB130-2B3E-49EF-990E-EA8041414BC3}" type="presOf" srcId="{04968266-A181-4E7A-9493-5431988D289E}" destId="{EB839529-9468-4665-BA92-1EC076519078}" srcOrd="0" destOrd="0" presId="urn:microsoft.com/office/officeart/2005/8/layout/list1"/>
    <dgm:cxn modelId="{CDFFDA60-2B52-419C-B0F0-5DB9F7C27434}" type="presOf" srcId="{04968266-A181-4E7A-9493-5431988D289E}" destId="{8363C750-AC4F-4EF3-BB4B-AF0938179470}" srcOrd="1" destOrd="0" presId="urn:microsoft.com/office/officeart/2005/8/layout/list1"/>
    <dgm:cxn modelId="{11213482-1504-4C84-8905-8DAFE02E8E64}" type="presOf" srcId="{693D6C84-8F50-4604-9C77-9CD029E06EC8}" destId="{5B921228-A704-4764-92BA-F0A5D8664A3E}" srcOrd="0" destOrd="0" presId="urn:microsoft.com/office/officeart/2005/8/layout/list1"/>
    <dgm:cxn modelId="{9BFEBEC2-8663-4E2A-8303-B86992271925}" type="presOf" srcId="{DA084503-85B7-4B9F-8803-0D043AC635BC}" destId="{F0A87C2F-4099-4D4D-8B56-0374C7D759F5}" srcOrd="1" destOrd="0" presId="urn:microsoft.com/office/officeart/2005/8/layout/list1"/>
    <dgm:cxn modelId="{04FEF1E0-0EFC-44C7-BB20-9BE70E359B63}" type="presOf" srcId="{422FEECE-C2A9-4084-9C39-91367309BECF}" destId="{E8338C6A-5A17-4E6D-9B50-0C17334E5DC6}" srcOrd="1" destOrd="0" presId="urn:microsoft.com/office/officeart/2005/8/layout/list1"/>
    <dgm:cxn modelId="{912145E3-4071-495C-8D6C-AD7E38F96DC4}" srcId="{693D6C84-8F50-4604-9C77-9CD029E06EC8}" destId="{DA084503-85B7-4B9F-8803-0D043AC635BC}" srcOrd="1" destOrd="0" parTransId="{81BC0970-1085-4AF7-A747-B6C69E61D060}" sibTransId="{DCA60147-CC7A-452C-9AAC-4AD60B034BC2}"/>
    <dgm:cxn modelId="{B7B56C6C-B98B-455C-9DCC-03FD350834F1}" type="presParOf" srcId="{5B921228-A704-4764-92BA-F0A5D8664A3E}" destId="{8A80C3FA-2100-4359-9E44-B6EC35856DD6}" srcOrd="0" destOrd="0" presId="urn:microsoft.com/office/officeart/2005/8/layout/list1"/>
    <dgm:cxn modelId="{D98C8DC7-DB79-4180-BADD-B5250009C759}" type="presParOf" srcId="{8A80C3FA-2100-4359-9E44-B6EC35856DD6}" destId="{091EAF51-C766-4A16-B7D6-CF457F9D5E01}" srcOrd="0" destOrd="0" presId="urn:microsoft.com/office/officeart/2005/8/layout/list1"/>
    <dgm:cxn modelId="{B6A8D282-B3D8-4F5C-8FEB-C019C71495C9}" type="presParOf" srcId="{8A80C3FA-2100-4359-9E44-B6EC35856DD6}" destId="{E8338C6A-5A17-4E6D-9B50-0C17334E5DC6}" srcOrd="1" destOrd="0" presId="urn:microsoft.com/office/officeart/2005/8/layout/list1"/>
    <dgm:cxn modelId="{C7D81511-8199-4401-A3D4-B887FDB84588}" type="presParOf" srcId="{5B921228-A704-4764-92BA-F0A5D8664A3E}" destId="{10C41DF2-0C17-4078-A53B-A62E42A9053C}" srcOrd="1" destOrd="0" presId="urn:microsoft.com/office/officeart/2005/8/layout/list1"/>
    <dgm:cxn modelId="{69AFDA9C-7E4B-40A2-8541-8DCFB676BB08}" type="presParOf" srcId="{5B921228-A704-4764-92BA-F0A5D8664A3E}" destId="{7534ED88-B55E-4693-BCB5-DC16FC4A7AAC}" srcOrd="2" destOrd="0" presId="urn:microsoft.com/office/officeart/2005/8/layout/list1"/>
    <dgm:cxn modelId="{CA2A6FCD-3817-4DB7-A060-8B65F5F0556D}" type="presParOf" srcId="{5B921228-A704-4764-92BA-F0A5D8664A3E}" destId="{43DA6320-2702-4355-92D0-324FA67CBA44}" srcOrd="3" destOrd="0" presId="urn:microsoft.com/office/officeart/2005/8/layout/list1"/>
    <dgm:cxn modelId="{E2002AB4-F297-4B3E-88F0-A07DCA137B8E}" type="presParOf" srcId="{5B921228-A704-4764-92BA-F0A5D8664A3E}" destId="{8E22AA95-6BDC-4C2D-9B48-619E54DF5E30}" srcOrd="4" destOrd="0" presId="urn:microsoft.com/office/officeart/2005/8/layout/list1"/>
    <dgm:cxn modelId="{F3A41C8C-421A-42C8-B8A9-4BE83BA99A95}" type="presParOf" srcId="{8E22AA95-6BDC-4C2D-9B48-619E54DF5E30}" destId="{FC77E16D-6AC0-4893-A429-1CD3FC8377FB}" srcOrd="0" destOrd="0" presId="urn:microsoft.com/office/officeart/2005/8/layout/list1"/>
    <dgm:cxn modelId="{F6E7A0ED-EF7F-4D40-869A-0CE7910FA76C}" type="presParOf" srcId="{8E22AA95-6BDC-4C2D-9B48-619E54DF5E30}" destId="{F0A87C2F-4099-4D4D-8B56-0374C7D759F5}" srcOrd="1" destOrd="0" presId="urn:microsoft.com/office/officeart/2005/8/layout/list1"/>
    <dgm:cxn modelId="{D50C5121-0D46-443F-8E64-4AE14F466286}" type="presParOf" srcId="{5B921228-A704-4764-92BA-F0A5D8664A3E}" destId="{89FDD37A-3133-42A3-B765-488A1CA2AD0A}" srcOrd="5" destOrd="0" presId="urn:microsoft.com/office/officeart/2005/8/layout/list1"/>
    <dgm:cxn modelId="{7F23B97A-9EDD-4CAC-9D4A-FA8FCED0923C}" type="presParOf" srcId="{5B921228-A704-4764-92BA-F0A5D8664A3E}" destId="{3B3FE651-543F-4C61-8B9C-45DF273CCC55}" srcOrd="6" destOrd="0" presId="urn:microsoft.com/office/officeart/2005/8/layout/list1"/>
    <dgm:cxn modelId="{161B0731-FA64-40E8-9E93-5832EB8390D2}" type="presParOf" srcId="{5B921228-A704-4764-92BA-F0A5D8664A3E}" destId="{04C7A0D1-CDF5-41D4-AB4F-35FBAD89A828}" srcOrd="7" destOrd="0" presId="urn:microsoft.com/office/officeart/2005/8/layout/list1"/>
    <dgm:cxn modelId="{BB405085-56DC-47DC-AF01-035FAEC50899}" type="presParOf" srcId="{5B921228-A704-4764-92BA-F0A5D8664A3E}" destId="{1AE57420-427D-4767-B7A1-3E0D95F644AE}" srcOrd="8" destOrd="0" presId="urn:microsoft.com/office/officeart/2005/8/layout/list1"/>
    <dgm:cxn modelId="{5221BAB7-C922-4CBB-B4B1-FAD6B751CBF6}" type="presParOf" srcId="{1AE57420-427D-4767-B7A1-3E0D95F644AE}" destId="{EB839529-9468-4665-BA92-1EC076519078}" srcOrd="0" destOrd="0" presId="urn:microsoft.com/office/officeart/2005/8/layout/list1"/>
    <dgm:cxn modelId="{D703974E-712B-40D1-8F7F-4829EB2702E0}" type="presParOf" srcId="{1AE57420-427D-4767-B7A1-3E0D95F644AE}" destId="{8363C750-AC4F-4EF3-BB4B-AF0938179470}" srcOrd="1" destOrd="0" presId="urn:microsoft.com/office/officeart/2005/8/layout/list1"/>
    <dgm:cxn modelId="{0EE1F74F-188B-43B4-B8BE-7D2A98C12E2E}" type="presParOf" srcId="{5B921228-A704-4764-92BA-F0A5D8664A3E}" destId="{8A3943E4-3E6A-4977-8C25-DFDBD95C0640}" srcOrd="9" destOrd="0" presId="urn:microsoft.com/office/officeart/2005/8/layout/list1"/>
    <dgm:cxn modelId="{47C4C87C-6A42-4552-BC1C-89B366470C29}" type="presParOf" srcId="{5B921228-A704-4764-92BA-F0A5D8664A3E}" destId="{16863096-6061-4224-8189-5480D50AAA1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1F2DF-A8EC-4A59-999F-4B9D828F855F}">
      <dsp:nvSpPr>
        <dsp:cNvPr id="0" name=""/>
        <dsp:cNvSpPr/>
      </dsp:nvSpPr>
      <dsp:spPr>
        <a:xfrm>
          <a:off x="-5284024" y="-809259"/>
          <a:ext cx="6292117" cy="6292117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84A3A-4F73-4D04-8A35-3C8E571EF9CA}">
      <dsp:nvSpPr>
        <dsp:cNvPr id="0" name=""/>
        <dsp:cNvSpPr/>
      </dsp:nvSpPr>
      <dsp:spPr>
        <a:xfrm>
          <a:off x="492982" y="368013"/>
          <a:ext cx="6435336" cy="718986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Data Confidentiality</a:t>
          </a:r>
          <a:endParaRPr lang="en-IN" sz="3700" kern="1200" dirty="0"/>
        </a:p>
      </dsp:txBody>
      <dsp:txXfrm>
        <a:off x="492982" y="368013"/>
        <a:ext cx="6435336" cy="718986"/>
      </dsp:txXfrm>
    </dsp:sp>
    <dsp:sp modelId="{22EE6A80-C742-491C-99E1-FB9EBCB2A11B}">
      <dsp:nvSpPr>
        <dsp:cNvPr id="0" name=""/>
        <dsp:cNvSpPr/>
      </dsp:nvSpPr>
      <dsp:spPr>
        <a:xfrm>
          <a:off x="78431" y="269432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0FC64-5096-42F2-BF60-684487FBD631}">
      <dsp:nvSpPr>
        <dsp:cNvPr id="0" name=""/>
        <dsp:cNvSpPr/>
      </dsp:nvSpPr>
      <dsp:spPr>
        <a:xfrm>
          <a:off x="905195" y="1446679"/>
          <a:ext cx="6023125" cy="71898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Data Integrity</a:t>
          </a:r>
          <a:endParaRPr lang="en-IN" sz="3700" kern="1200" dirty="0"/>
        </a:p>
      </dsp:txBody>
      <dsp:txXfrm>
        <a:off x="905195" y="1446679"/>
        <a:ext cx="6023125" cy="718986"/>
      </dsp:txXfrm>
    </dsp:sp>
    <dsp:sp modelId="{711C948A-B6C4-4F96-B549-3C203C7B0141}">
      <dsp:nvSpPr>
        <dsp:cNvPr id="0" name=""/>
        <dsp:cNvSpPr/>
      </dsp:nvSpPr>
      <dsp:spPr>
        <a:xfrm>
          <a:off x="490642" y="1348099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26928-D5B9-43C9-97EE-F68A3FCF47E8}">
      <dsp:nvSpPr>
        <dsp:cNvPr id="0" name=""/>
        <dsp:cNvSpPr/>
      </dsp:nvSpPr>
      <dsp:spPr>
        <a:xfrm>
          <a:off x="905195" y="2525346"/>
          <a:ext cx="6023125" cy="71898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Authentication </a:t>
          </a:r>
          <a:endParaRPr lang="en-IN" sz="3700" kern="1200"/>
        </a:p>
      </dsp:txBody>
      <dsp:txXfrm>
        <a:off x="905195" y="2525346"/>
        <a:ext cx="6023125" cy="718986"/>
      </dsp:txXfrm>
    </dsp:sp>
    <dsp:sp modelId="{3076AE79-F1E9-4124-8421-A527FDC39AEA}">
      <dsp:nvSpPr>
        <dsp:cNvPr id="0" name=""/>
        <dsp:cNvSpPr/>
      </dsp:nvSpPr>
      <dsp:spPr>
        <a:xfrm>
          <a:off x="490642" y="2426766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592D1-2EDA-493D-8876-EA5BB6BD64A6}">
      <dsp:nvSpPr>
        <dsp:cNvPr id="0" name=""/>
        <dsp:cNvSpPr/>
      </dsp:nvSpPr>
      <dsp:spPr>
        <a:xfrm>
          <a:off x="492982" y="3604013"/>
          <a:ext cx="6435336" cy="71898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Non-repudiation </a:t>
          </a:r>
          <a:endParaRPr lang="en-IN" sz="3700" kern="1200"/>
        </a:p>
      </dsp:txBody>
      <dsp:txXfrm>
        <a:off x="492982" y="3604013"/>
        <a:ext cx="6435336" cy="718986"/>
      </dsp:txXfrm>
    </dsp:sp>
    <dsp:sp modelId="{0B9C88C7-C947-4007-BED3-63A75AC31A10}">
      <dsp:nvSpPr>
        <dsp:cNvPr id="0" name=""/>
        <dsp:cNvSpPr/>
      </dsp:nvSpPr>
      <dsp:spPr>
        <a:xfrm>
          <a:off x="78431" y="3505432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1F2DF-A8EC-4A59-999F-4B9D828F855F}">
      <dsp:nvSpPr>
        <dsp:cNvPr id="0" name=""/>
        <dsp:cNvSpPr/>
      </dsp:nvSpPr>
      <dsp:spPr>
        <a:xfrm>
          <a:off x="-5284024" y="-809259"/>
          <a:ext cx="6292117" cy="6292117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84A3A-4F73-4D04-8A35-3C8E571EF9CA}">
      <dsp:nvSpPr>
        <dsp:cNvPr id="0" name=""/>
        <dsp:cNvSpPr/>
      </dsp:nvSpPr>
      <dsp:spPr>
        <a:xfrm>
          <a:off x="492982" y="368013"/>
          <a:ext cx="6435336" cy="71898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Data Confidentiality</a:t>
          </a:r>
          <a:endParaRPr lang="en-IN" sz="3700" kern="1200" dirty="0"/>
        </a:p>
      </dsp:txBody>
      <dsp:txXfrm>
        <a:off x="492982" y="368013"/>
        <a:ext cx="6435336" cy="718986"/>
      </dsp:txXfrm>
    </dsp:sp>
    <dsp:sp modelId="{22EE6A80-C742-491C-99E1-FB9EBCB2A11B}">
      <dsp:nvSpPr>
        <dsp:cNvPr id="0" name=""/>
        <dsp:cNvSpPr/>
      </dsp:nvSpPr>
      <dsp:spPr>
        <a:xfrm>
          <a:off x="78431" y="269432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0FC64-5096-42F2-BF60-684487FBD631}">
      <dsp:nvSpPr>
        <dsp:cNvPr id="0" name=""/>
        <dsp:cNvSpPr/>
      </dsp:nvSpPr>
      <dsp:spPr>
        <a:xfrm>
          <a:off x="905195" y="1446679"/>
          <a:ext cx="6023125" cy="718986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Integrity</a:t>
          </a:r>
          <a:endParaRPr lang="en-IN" sz="3700" b="0" i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905195" y="1446679"/>
        <a:ext cx="6023125" cy="718986"/>
      </dsp:txXfrm>
    </dsp:sp>
    <dsp:sp modelId="{711C948A-B6C4-4F96-B549-3C203C7B0141}">
      <dsp:nvSpPr>
        <dsp:cNvPr id="0" name=""/>
        <dsp:cNvSpPr/>
      </dsp:nvSpPr>
      <dsp:spPr>
        <a:xfrm>
          <a:off x="490642" y="1348099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26928-D5B9-43C9-97EE-F68A3FCF47E8}">
      <dsp:nvSpPr>
        <dsp:cNvPr id="0" name=""/>
        <dsp:cNvSpPr/>
      </dsp:nvSpPr>
      <dsp:spPr>
        <a:xfrm>
          <a:off x="905195" y="2525346"/>
          <a:ext cx="6023125" cy="71898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Authentication </a:t>
          </a:r>
          <a:endParaRPr lang="en-IN" sz="3700" kern="1200"/>
        </a:p>
      </dsp:txBody>
      <dsp:txXfrm>
        <a:off x="905195" y="2525346"/>
        <a:ext cx="6023125" cy="718986"/>
      </dsp:txXfrm>
    </dsp:sp>
    <dsp:sp modelId="{3076AE79-F1E9-4124-8421-A527FDC39AEA}">
      <dsp:nvSpPr>
        <dsp:cNvPr id="0" name=""/>
        <dsp:cNvSpPr/>
      </dsp:nvSpPr>
      <dsp:spPr>
        <a:xfrm>
          <a:off x="490642" y="2426766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592D1-2EDA-493D-8876-EA5BB6BD64A6}">
      <dsp:nvSpPr>
        <dsp:cNvPr id="0" name=""/>
        <dsp:cNvSpPr/>
      </dsp:nvSpPr>
      <dsp:spPr>
        <a:xfrm>
          <a:off x="492982" y="3604013"/>
          <a:ext cx="6435336" cy="71898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Non-repudiation </a:t>
          </a:r>
          <a:endParaRPr lang="en-IN" sz="3700" kern="1200"/>
        </a:p>
      </dsp:txBody>
      <dsp:txXfrm>
        <a:off x="492982" y="3604013"/>
        <a:ext cx="6435336" cy="718986"/>
      </dsp:txXfrm>
    </dsp:sp>
    <dsp:sp modelId="{0B9C88C7-C947-4007-BED3-63A75AC31A10}">
      <dsp:nvSpPr>
        <dsp:cNvPr id="0" name=""/>
        <dsp:cNvSpPr/>
      </dsp:nvSpPr>
      <dsp:spPr>
        <a:xfrm>
          <a:off x="78431" y="3505432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1F2DF-A8EC-4A59-999F-4B9D828F855F}">
      <dsp:nvSpPr>
        <dsp:cNvPr id="0" name=""/>
        <dsp:cNvSpPr/>
      </dsp:nvSpPr>
      <dsp:spPr>
        <a:xfrm>
          <a:off x="-5284024" y="-809259"/>
          <a:ext cx="6292117" cy="6292117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84A3A-4F73-4D04-8A35-3C8E571EF9CA}">
      <dsp:nvSpPr>
        <dsp:cNvPr id="0" name=""/>
        <dsp:cNvSpPr/>
      </dsp:nvSpPr>
      <dsp:spPr>
        <a:xfrm>
          <a:off x="492982" y="368013"/>
          <a:ext cx="6435336" cy="71898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Data Confidentiality</a:t>
          </a:r>
          <a:endParaRPr lang="en-IN" sz="3700" kern="1200" dirty="0"/>
        </a:p>
      </dsp:txBody>
      <dsp:txXfrm>
        <a:off x="492982" y="368013"/>
        <a:ext cx="6435336" cy="718986"/>
      </dsp:txXfrm>
    </dsp:sp>
    <dsp:sp modelId="{22EE6A80-C742-491C-99E1-FB9EBCB2A11B}">
      <dsp:nvSpPr>
        <dsp:cNvPr id="0" name=""/>
        <dsp:cNvSpPr/>
      </dsp:nvSpPr>
      <dsp:spPr>
        <a:xfrm>
          <a:off x="78431" y="269432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0FC64-5096-42F2-BF60-684487FBD631}">
      <dsp:nvSpPr>
        <dsp:cNvPr id="0" name=""/>
        <dsp:cNvSpPr/>
      </dsp:nvSpPr>
      <dsp:spPr>
        <a:xfrm>
          <a:off x="905195" y="1446679"/>
          <a:ext cx="6023125" cy="71898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Data Integrity</a:t>
          </a:r>
          <a:endParaRPr lang="en-IN" sz="3700" kern="1200" dirty="0"/>
        </a:p>
      </dsp:txBody>
      <dsp:txXfrm>
        <a:off x="905195" y="1446679"/>
        <a:ext cx="6023125" cy="718986"/>
      </dsp:txXfrm>
    </dsp:sp>
    <dsp:sp modelId="{711C948A-B6C4-4F96-B549-3C203C7B0141}">
      <dsp:nvSpPr>
        <dsp:cNvPr id="0" name=""/>
        <dsp:cNvSpPr/>
      </dsp:nvSpPr>
      <dsp:spPr>
        <a:xfrm>
          <a:off x="490642" y="1348099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26928-D5B9-43C9-97EE-F68A3FCF47E8}">
      <dsp:nvSpPr>
        <dsp:cNvPr id="0" name=""/>
        <dsp:cNvSpPr/>
      </dsp:nvSpPr>
      <dsp:spPr>
        <a:xfrm>
          <a:off x="905195" y="2525346"/>
          <a:ext cx="6023125" cy="718986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Authentication</a:t>
          </a:r>
          <a:r>
            <a:rPr lang="en-US" sz="3700" b="0" i="0" kern="1200" dirty="0"/>
            <a:t> </a:t>
          </a:r>
          <a:endParaRPr lang="en-IN" sz="3700" kern="1200" dirty="0"/>
        </a:p>
      </dsp:txBody>
      <dsp:txXfrm>
        <a:off x="905195" y="2525346"/>
        <a:ext cx="6023125" cy="718986"/>
      </dsp:txXfrm>
    </dsp:sp>
    <dsp:sp modelId="{3076AE79-F1E9-4124-8421-A527FDC39AEA}">
      <dsp:nvSpPr>
        <dsp:cNvPr id="0" name=""/>
        <dsp:cNvSpPr/>
      </dsp:nvSpPr>
      <dsp:spPr>
        <a:xfrm>
          <a:off x="490642" y="2426766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592D1-2EDA-493D-8876-EA5BB6BD64A6}">
      <dsp:nvSpPr>
        <dsp:cNvPr id="0" name=""/>
        <dsp:cNvSpPr/>
      </dsp:nvSpPr>
      <dsp:spPr>
        <a:xfrm>
          <a:off x="492982" y="3604013"/>
          <a:ext cx="6435336" cy="71898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Non-repudiation </a:t>
          </a:r>
          <a:endParaRPr lang="en-IN" sz="3700" kern="1200"/>
        </a:p>
      </dsp:txBody>
      <dsp:txXfrm>
        <a:off x="492982" y="3604013"/>
        <a:ext cx="6435336" cy="718986"/>
      </dsp:txXfrm>
    </dsp:sp>
    <dsp:sp modelId="{0B9C88C7-C947-4007-BED3-63A75AC31A10}">
      <dsp:nvSpPr>
        <dsp:cNvPr id="0" name=""/>
        <dsp:cNvSpPr/>
      </dsp:nvSpPr>
      <dsp:spPr>
        <a:xfrm>
          <a:off x="78431" y="3505432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1F2DF-A8EC-4A59-999F-4B9D828F855F}">
      <dsp:nvSpPr>
        <dsp:cNvPr id="0" name=""/>
        <dsp:cNvSpPr/>
      </dsp:nvSpPr>
      <dsp:spPr>
        <a:xfrm>
          <a:off x="-5284024" y="-809259"/>
          <a:ext cx="6292117" cy="6292117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84A3A-4F73-4D04-8A35-3C8E571EF9CA}">
      <dsp:nvSpPr>
        <dsp:cNvPr id="0" name=""/>
        <dsp:cNvSpPr/>
      </dsp:nvSpPr>
      <dsp:spPr>
        <a:xfrm>
          <a:off x="492982" y="368013"/>
          <a:ext cx="6435336" cy="71898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Data Confidentiality</a:t>
          </a:r>
          <a:endParaRPr lang="en-IN" sz="3700" kern="1200" dirty="0"/>
        </a:p>
      </dsp:txBody>
      <dsp:txXfrm>
        <a:off x="492982" y="368013"/>
        <a:ext cx="6435336" cy="718986"/>
      </dsp:txXfrm>
    </dsp:sp>
    <dsp:sp modelId="{22EE6A80-C742-491C-99E1-FB9EBCB2A11B}">
      <dsp:nvSpPr>
        <dsp:cNvPr id="0" name=""/>
        <dsp:cNvSpPr/>
      </dsp:nvSpPr>
      <dsp:spPr>
        <a:xfrm>
          <a:off x="78431" y="269432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0FC64-5096-42F2-BF60-684487FBD631}">
      <dsp:nvSpPr>
        <dsp:cNvPr id="0" name=""/>
        <dsp:cNvSpPr/>
      </dsp:nvSpPr>
      <dsp:spPr>
        <a:xfrm>
          <a:off x="905195" y="1446679"/>
          <a:ext cx="6023125" cy="71898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Data Integrity</a:t>
          </a:r>
          <a:endParaRPr lang="en-IN" sz="3700" kern="1200" dirty="0"/>
        </a:p>
      </dsp:txBody>
      <dsp:txXfrm>
        <a:off x="905195" y="1446679"/>
        <a:ext cx="6023125" cy="718986"/>
      </dsp:txXfrm>
    </dsp:sp>
    <dsp:sp modelId="{711C948A-B6C4-4F96-B549-3C203C7B0141}">
      <dsp:nvSpPr>
        <dsp:cNvPr id="0" name=""/>
        <dsp:cNvSpPr/>
      </dsp:nvSpPr>
      <dsp:spPr>
        <a:xfrm>
          <a:off x="490642" y="1348099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26928-D5B9-43C9-97EE-F68A3FCF47E8}">
      <dsp:nvSpPr>
        <dsp:cNvPr id="0" name=""/>
        <dsp:cNvSpPr/>
      </dsp:nvSpPr>
      <dsp:spPr>
        <a:xfrm>
          <a:off x="905195" y="2525346"/>
          <a:ext cx="6023125" cy="718986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Authentication </a:t>
          </a:r>
          <a:endParaRPr lang="en-IN" sz="3700" kern="1200"/>
        </a:p>
      </dsp:txBody>
      <dsp:txXfrm>
        <a:off x="905195" y="2525346"/>
        <a:ext cx="6023125" cy="718986"/>
      </dsp:txXfrm>
    </dsp:sp>
    <dsp:sp modelId="{3076AE79-F1E9-4124-8421-A527FDC39AEA}">
      <dsp:nvSpPr>
        <dsp:cNvPr id="0" name=""/>
        <dsp:cNvSpPr/>
      </dsp:nvSpPr>
      <dsp:spPr>
        <a:xfrm>
          <a:off x="490642" y="2426766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592D1-2EDA-493D-8876-EA5BB6BD64A6}">
      <dsp:nvSpPr>
        <dsp:cNvPr id="0" name=""/>
        <dsp:cNvSpPr/>
      </dsp:nvSpPr>
      <dsp:spPr>
        <a:xfrm>
          <a:off x="492982" y="3604013"/>
          <a:ext cx="6435336" cy="718986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6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Non-repudiation</a:t>
          </a:r>
          <a:r>
            <a:rPr lang="en-US" sz="3700" b="0" i="0" kern="1200" dirty="0"/>
            <a:t> </a:t>
          </a:r>
          <a:endParaRPr lang="en-IN" sz="3700" kern="1200" dirty="0"/>
        </a:p>
      </dsp:txBody>
      <dsp:txXfrm>
        <a:off x="492982" y="3604013"/>
        <a:ext cx="6435336" cy="718986"/>
      </dsp:txXfrm>
    </dsp:sp>
    <dsp:sp modelId="{0B9C88C7-C947-4007-BED3-63A75AC31A10}">
      <dsp:nvSpPr>
        <dsp:cNvPr id="0" name=""/>
        <dsp:cNvSpPr/>
      </dsp:nvSpPr>
      <dsp:spPr>
        <a:xfrm>
          <a:off x="78431" y="3505432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4ED88-B55E-4693-BCB5-DC16FC4A7AAC}">
      <dsp:nvSpPr>
        <dsp:cNvPr id="0" name=""/>
        <dsp:cNvSpPr/>
      </dsp:nvSpPr>
      <dsp:spPr>
        <a:xfrm>
          <a:off x="0" y="537031"/>
          <a:ext cx="827327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338C6A-5A17-4E6D-9B50-0C17334E5DC6}">
      <dsp:nvSpPr>
        <dsp:cNvPr id="0" name=""/>
        <dsp:cNvSpPr/>
      </dsp:nvSpPr>
      <dsp:spPr>
        <a:xfrm>
          <a:off x="413663" y="49951"/>
          <a:ext cx="5791291" cy="974160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897" tIns="0" rIns="218897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i="0" kern="1200"/>
            <a:t>Symmetric Key Cryptography</a:t>
          </a:r>
          <a:endParaRPr lang="en-IN" sz="3300" kern="1200"/>
        </a:p>
      </dsp:txBody>
      <dsp:txXfrm>
        <a:off x="461218" y="97506"/>
        <a:ext cx="5696181" cy="879050"/>
      </dsp:txXfrm>
    </dsp:sp>
    <dsp:sp modelId="{3B3FE651-543F-4C61-8B9C-45DF273CCC55}">
      <dsp:nvSpPr>
        <dsp:cNvPr id="0" name=""/>
        <dsp:cNvSpPr/>
      </dsp:nvSpPr>
      <dsp:spPr>
        <a:xfrm>
          <a:off x="0" y="2033911"/>
          <a:ext cx="827327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A87C2F-4099-4D4D-8B56-0374C7D759F5}">
      <dsp:nvSpPr>
        <dsp:cNvPr id="0" name=""/>
        <dsp:cNvSpPr/>
      </dsp:nvSpPr>
      <dsp:spPr>
        <a:xfrm>
          <a:off x="413663" y="1546831"/>
          <a:ext cx="5791291" cy="974160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897" tIns="0" rIns="218897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i="0" kern="1200"/>
            <a:t>Hash Functions</a:t>
          </a:r>
          <a:endParaRPr lang="en-IN" sz="3300" kern="1200"/>
        </a:p>
      </dsp:txBody>
      <dsp:txXfrm>
        <a:off x="461218" y="1594386"/>
        <a:ext cx="5696181" cy="879050"/>
      </dsp:txXfrm>
    </dsp:sp>
    <dsp:sp modelId="{16863096-6061-4224-8189-5480D50AAA12}">
      <dsp:nvSpPr>
        <dsp:cNvPr id="0" name=""/>
        <dsp:cNvSpPr/>
      </dsp:nvSpPr>
      <dsp:spPr>
        <a:xfrm>
          <a:off x="0" y="3530791"/>
          <a:ext cx="827327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63C750-AC4F-4EF3-BB4B-AF0938179470}">
      <dsp:nvSpPr>
        <dsp:cNvPr id="0" name=""/>
        <dsp:cNvSpPr/>
      </dsp:nvSpPr>
      <dsp:spPr>
        <a:xfrm>
          <a:off x="413663" y="3043711"/>
          <a:ext cx="5791291" cy="974160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897" tIns="0" rIns="218897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i="0" kern="1200"/>
            <a:t>Asymmetric Key Cryptography</a:t>
          </a:r>
          <a:endParaRPr lang="en-IN" sz="3300" kern="1200"/>
        </a:p>
      </dsp:txBody>
      <dsp:txXfrm>
        <a:off x="461218" y="3091266"/>
        <a:ext cx="5696181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E3CD4F-1BA9-4886-B4CD-8DEA46DAB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453" y="2423662"/>
            <a:ext cx="6383094" cy="230509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3BC3E8F-6139-4B38-896B-9D09D986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Authenticate</a:t>
            </a:r>
          </a:p>
        </p:txBody>
      </p:sp>
    </p:spTree>
    <p:extLst>
      <p:ext uri="{BB962C8B-B14F-4D97-AF65-F5344CB8AC3E}">
        <p14:creationId xmlns:p14="http://schemas.microsoft.com/office/powerpoint/2010/main" val="269826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D288E-5311-4E51-B2EC-1F1F7D04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Non-repudiation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CFA9A73-CED1-4D89-A23D-1DFE83B11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42" b="15125"/>
          <a:stretch/>
        </p:blipFill>
        <p:spPr>
          <a:xfrm>
            <a:off x="1021080" y="2604110"/>
            <a:ext cx="7101840" cy="27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2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6DAF04-4DCF-4610-974B-706658CAC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721617"/>
              </p:ext>
            </p:extLst>
          </p:nvPr>
        </p:nvGraphicFramePr>
        <p:xfrm>
          <a:off x="460319" y="1631406"/>
          <a:ext cx="8273274" cy="441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00927A4-016D-49C4-9C94-E45BEE76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Types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149171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0BF866-371C-4A9B-BD07-51353A57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8771680" cy="198261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i="0" dirty="0">
                <a:solidFill>
                  <a:srgbClr val="FF0000"/>
                </a:solidFill>
                <a:effectLst/>
              </a:rPr>
              <a:t>Encryption</a:t>
            </a:r>
            <a:r>
              <a:rPr lang="en-US" b="0" i="0" dirty="0">
                <a:solidFill>
                  <a:srgbClr val="40424E"/>
                </a:solidFill>
                <a:effectLst/>
              </a:rPr>
              <a:t> is the process of converting normal message (plaintext) into meaningless message (Ciphertext)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F0684-302B-4789-AC77-31C6FA2A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What is encryption?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FE992-8E38-4DA6-B45A-66D888079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4"/>
          <a:stretch/>
        </p:blipFill>
        <p:spPr>
          <a:xfrm>
            <a:off x="1103811" y="3110921"/>
            <a:ext cx="7192519" cy="351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0BF866-371C-4A9B-BD07-51353A57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3" y="1361441"/>
            <a:ext cx="8734829" cy="169132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0" dirty="0">
                <a:solidFill>
                  <a:srgbClr val="40424E"/>
                </a:solidFill>
                <a:effectLst/>
              </a:rPr>
              <a:t>Decryption</a:t>
            </a:r>
            <a:r>
              <a:rPr lang="en-US" b="0" i="0" dirty="0">
                <a:solidFill>
                  <a:srgbClr val="40424E"/>
                </a:solidFill>
                <a:effectLst/>
              </a:rPr>
              <a:t> is the process of converting meaningless message (Ciphertext) into its original form (Plaintext)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F0684-302B-4789-AC77-31C6FA2A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What is decryption?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2FB9A8-C573-4ACB-A20D-D8F0DD998A94}"/>
              </a:ext>
            </a:extLst>
          </p:cNvPr>
          <p:cNvGrpSpPr/>
          <p:nvPr/>
        </p:nvGrpSpPr>
        <p:grpSpPr>
          <a:xfrm>
            <a:off x="269832" y="3064024"/>
            <a:ext cx="8395525" cy="2953599"/>
            <a:chOff x="269832" y="3064024"/>
            <a:chExt cx="8395525" cy="29535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28D620-057D-4917-A778-125D99B62B27}"/>
                </a:ext>
              </a:extLst>
            </p:cNvPr>
            <p:cNvSpPr/>
            <p:nvPr/>
          </p:nvSpPr>
          <p:spPr>
            <a:xfrm>
              <a:off x="3248297" y="4807131"/>
              <a:ext cx="2394857" cy="121049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" panose="020B0502040204020203" pitchFamily="34" charset="0"/>
                </a:rPr>
                <a:t>Decryption</a:t>
              </a:r>
              <a:endParaRPr lang="en-IN" sz="3200" dirty="0">
                <a:latin typeface="Bahnschrift" panose="020B0502040204020203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1677D85-1659-4A2D-BD5E-97399F3CFED1}"/>
                </a:ext>
              </a:extLst>
            </p:cNvPr>
            <p:cNvCxnSpPr>
              <a:cxnSpLocks/>
            </p:cNvCxnSpPr>
            <p:nvPr/>
          </p:nvCxnSpPr>
          <p:spPr>
            <a:xfrm>
              <a:off x="5886994" y="5399314"/>
              <a:ext cx="113211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A772754-0AF4-4269-BA9E-35A5BE64E76A}"/>
                </a:ext>
              </a:extLst>
            </p:cNvPr>
            <p:cNvCxnSpPr>
              <a:cxnSpLocks/>
            </p:cNvCxnSpPr>
            <p:nvPr/>
          </p:nvCxnSpPr>
          <p:spPr>
            <a:xfrm>
              <a:off x="2046515" y="5399314"/>
              <a:ext cx="113211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BCD34D-B571-413B-8970-1EF7495468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10148" y="4178026"/>
              <a:ext cx="113211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898190-DB42-4D8E-8BE6-20506B6AF60F}"/>
                </a:ext>
              </a:extLst>
            </p:cNvPr>
            <p:cNvSpPr txBox="1"/>
            <p:nvPr/>
          </p:nvSpPr>
          <p:spPr>
            <a:xfrm>
              <a:off x="4080832" y="3064024"/>
              <a:ext cx="775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Key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17291-553C-48CB-B28F-6FDF26FB877B}"/>
                </a:ext>
              </a:extLst>
            </p:cNvPr>
            <p:cNvSpPr txBox="1"/>
            <p:nvPr/>
          </p:nvSpPr>
          <p:spPr>
            <a:xfrm>
              <a:off x="269832" y="5168481"/>
              <a:ext cx="1737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Cliphertext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313228-44D4-4CF4-A9CB-798FFD37CA32}"/>
                </a:ext>
              </a:extLst>
            </p:cNvPr>
            <p:cNvSpPr txBox="1"/>
            <p:nvPr/>
          </p:nvSpPr>
          <p:spPr>
            <a:xfrm>
              <a:off x="7017573" y="5168480"/>
              <a:ext cx="1647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Plaintext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02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652D3-0651-4350-9BF9-71A6AE1C7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27" y="1614884"/>
            <a:ext cx="7899348" cy="4557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5A887F-349A-4096-B4E0-0A248843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Private Key</a:t>
            </a:r>
          </a:p>
        </p:txBody>
      </p:sp>
    </p:spTree>
    <p:extLst>
      <p:ext uri="{BB962C8B-B14F-4D97-AF65-F5344CB8AC3E}">
        <p14:creationId xmlns:p14="http://schemas.microsoft.com/office/powerpoint/2010/main" val="99923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1750BE-CDB4-4FBF-93EC-6E4765A8E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875" y="2131525"/>
            <a:ext cx="8653463" cy="3455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06A618-5546-4B4D-ABCC-1D261671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Public Key</a:t>
            </a:r>
          </a:p>
        </p:txBody>
      </p:sp>
    </p:spTree>
    <p:extLst>
      <p:ext uri="{BB962C8B-B14F-4D97-AF65-F5344CB8AC3E}">
        <p14:creationId xmlns:p14="http://schemas.microsoft.com/office/powerpoint/2010/main" val="255361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83202D-98D4-45D4-B7E9-CF5D91F34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30089"/>
              </p:ext>
            </p:extLst>
          </p:nvPr>
        </p:nvGraphicFramePr>
        <p:xfrm>
          <a:off x="245269" y="1336275"/>
          <a:ext cx="8654246" cy="541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123">
                  <a:extLst>
                    <a:ext uri="{9D8B030D-6E8A-4147-A177-3AD203B41FA5}">
                      <a16:colId xmlns:a16="http://schemas.microsoft.com/office/drawing/2014/main" val="2453635256"/>
                    </a:ext>
                  </a:extLst>
                </a:gridCol>
                <a:gridCol w="4327123">
                  <a:extLst>
                    <a:ext uri="{9D8B030D-6E8A-4147-A177-3AD203B41FA5}">
                      <a16:colId xmlns:a16="http://schemas.microsoft.com/office/drawing/2014/main" val="3108235274"/>
                    </a:ext>
                  </a:extLst>
                </a:gridCol>
              </a:tblGrid>
              <a:tr h="4418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Private 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Public 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458465"/>
                  </a:ext>
                </a:extLst>
              </a:tr>
              <a:tr h="41355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Private key is faster than public key.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It is slower than private key.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049796"/>
                  </a:ext>
                </a:extLst>
              </a:tr>
              <a:tr h="1019724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this, the same key (secret key) and algorithm is used to encrypt and decrypt the message.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public key cryptography, two keys are used, one key is used for encryption and while the other is used for decryption.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351961"/>
                  </a:ext>
                </a:extLst>
              </a:tr>
              <a:tr h="71380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private key cryptography, the key is kept as a secret.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public key cryptography, one of the two keys is kept as a secret.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485630"/>
                  </a:ext>
                </a:extLst>
              </a:tr>
              <a:tr h="1019724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Private key is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Symmetrical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 because there is only one key that is called secret key.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Public key is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Asymmetrical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 because there are two types of key: private and public key.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06727"/>
                  </a:ext>
                </a:extLst>
              </a:tr>
              <a:tr h="1019724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this cryptography, sender and receiver need to share the same key.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this cryptography, sender and receiver does not need to share the same key.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110397"/>
                  </a:ext>
                </a:extLst>
              </a:tr>
              <a:tr h="781788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this cryptography, the key is private.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 this cryptography, public key can be public and private key is private.</a:t>
                      </a:r>
                      <a:endParaRPr lang="en-IN" sz="20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48194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D8CE6CD-6698-4DB8-80D7-704F49D3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Difference between private key and public key</a:t>
            </a:r>
          </a:p>
        </p:txBody>
      </p:sp>
    </p:spTree>
    <p:extLst>
      <p:ext uri="{BB962C8B-B14F-4D97-AF65-F5344CB8AC3E}">
        <p14:creationId xmlns:p14="http://schemas.microsoft.com/office/powerpoint/2010/main" val="134922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 you will be able to</a:t>
            </a:r>
          </a:p>
          <a:p>
            <a:r>
              <a:rPr lang="en-US" dirty="0"/>
              <a:t>know about cryptography</a:t>
            </a:r>
          </a:p>
          <a:p>
            <a:r>
              <a:rPr lang="en-US" dirty="0"/>
              <a:t>learn principals of cryptography.</a:t>
            </a:r>
          </a:p>
          <a:p>
            <a:r>
              <a:rPr lang="en-US" dirty="0"/>
              <a:t>types of cryptography</a:t>
            </a:r>
          </a:p>
          <a:p>
            <a:r>
              <a:rPr lang="en-US" dirty="0"/>
              <a:t>difference between private and public key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C09FCC-66A6-4676-87D2-627D028A5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106" y="2001837"/>
            <a:ext cx="7239000" cy="3714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D6BA18-5C04-4B43-9443-36734DCC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131653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9A441E-CFB2-4DB8-9F1B-527D14B0A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199818"/>
              </p:ext>
            </p:extLst>
          </p:nvPr>
        </p:nvGraphicFramePr>
        <p:xfrm>
          <a:off x="1236485" y="1474652"/>
          <a:ext cx="7027949" cy="467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5056D0F-FDCE-4D73-A997-FF4068CC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Core principles of modern-day cryptography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9A441E-CFB2-4DB8-9F1B-527D14B0A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39823"/>
              </p:ext>
            </p:extLst>
          </p:nvPr>
        </p:nvGraphicFramePr>
        <p:xfrm>
          <a:off x="1236485" y="1474652"/>
          <a:ext cx="7027949" cy="467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5056D0F-FDCE-4D73-A997-FF4068CC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Bahnschrift SemiBold" panose="020B0502040204020203" pitchFamily="34" charset="0"/>
              </a:rPr>
              <a:t>C</a:t>
            </a:r>
            <a:r>
              <a:rPr lang="en-US" dirty="0">
                <a:latin typeface="Bahnschrift SemiBold" panose="020B0502040204020203" pitchFamily="34" charset="0"/>
              </a:rPr>
              <a:t>ore principles of modern-day cryptography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6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9A441E-CFB2-4DB8-9F1B-527D14B0A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947821"/>
              </p:ext>
            </p:extLst>
          </p:nvPr>
        </p:nvGraphicFramePr>
        <p:xfrm>
          <a:off x="1236485" y="1474652"/>
          <a:ext cx="7027949" cy="467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5056D0F-FDCE-4D73-A997-FF4068CC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Bahnschrift SemiBold" panose="020B0502040204020203" pitchFamily="34" charset="0"/>
              </a:rPr>
              <a:t>C</a:t>
            </a:r>
            <a:r>
              <a:rPr lang="en-US" dirty="0">
                <a:latin typeface="Bahnschrift SemiBold" panose="020B0502040204020203" pitchFamily="34" charset="0"/>
              </a:rPr>
              <a:t>ore principles of modern-day cryptography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0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9A441E-CFB2-4DB8-9F1B-527D14B0A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64887"/>
              </p:ext>
            </p:extLst>
          </p:nvPr>
        </p:nvGraphicFramePr>
        <p:xfrm>
          <a:off x="1236485" y="1474652"/>
          <a:ext cx="7027949" cy="467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5056D0F-FDCE-4D73-A997-FF4068CC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Core principles of modern-day cryptography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9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247F4E-5DF7-4FF8-BD14-9DF39DAFC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166" y="1527538"/>
            <a:ext cx="7487668" cy="49942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374CF6-9A3F-4A9E-A943-E0C6F8EC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Data Confidentiality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1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8EEF5-B882-4C8B-9092-BE55B48DF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151" y="1588499"/>
            <a:ext cx="6575697" cy="45207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943E70-3FAB-4953-BB66-BBADA061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Data integrity </a:t>
            </a:r>
          </a:p>
        </p:txBody>
      </p:sp>
    </p:spTree>
    <p:extLst>
      <p:ext uri="{BB962C8B-B14F-4D97-AF65-F5344CB8AC3E}">
        <p14:creationId xmlns:p14="http://schemas.microsoft.com/office/powerpoint/2010/main" val="134205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</TotalTime>
  <Words>326</Words>
  <Application>Microsoft Office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Cryptography</vt:lpstr>
      <vt:lpstr>Core principles of modern-day cryptography</vt:lpstr>
      <vt:lpstr>Core principles of modern-day cryptography</vt:lpstr>
      <vt:lpstr>Core principles of modern-day cryptography</vt:lpstr>
      <vt:lpstr>Core principles of modern-day cryptography</vt:lpstr>
      <vt:lpstr>Data Confidentiality</vt:lpstr>
      <vt:lpstr>Data integrity </vt:lpstr>
      <vt:lpstr>Authenticate</vt:lpstr>
      <vt:lpstr>Non-repudiation </vt:lpstr>
      <vt:lpstr>Types of cryptography</vt:lpstr>
      <vt:lpstr>What is encryption?</vt:lpstr>
      <vt:lpstr>What is decryption?</vt:lpstr>
      <vt:lpstr>Private Key</vt:lpstr>
      <vt:lpstr>Public Key</vt:lpstr>
      <vt:lpstr>Difference between private key and public key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92</cp:revision>
  <dcterms:created xsi:type="dcterms:W3CDTF">2020-12-01T08:07:04Z</dcterms:created>
  <dcterms:modified xsi:type="dcterms:W3CDTF">2021-02-15T04:45:43Z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586643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