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92" r:id="rId5"/>
    <p:sldId id="268" r:id="rId6"/>
    <p:sldId id="269" r:id="rId7"/>
    <p:sldId id="271" r:id="rId8"/>
    <p:sldId id="272" r:id="rId9"/>
    <p:sldId id="270" r:id="rId10"/>
    <p:sldId id="277" r:id="rId11"/>
    <p:sldId id="281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3" r:id="rId25"/>
    <p:sldId id="25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D4E8C6"/>
    <a:srgbClr val="DDEDD3"/>
    <a:srgbClr val="EF8D4B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A7959-81D9-420D-AD06-89B7E2E3BA4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D0BF56-55F3-4A83-ABD0-6352E6968E9C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IN" sz="1600" b="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Packet-filtering Firewalls</a:t>
          </a:r>
        </a:p>
      </dgm:t>
    </dgm:pt>
    <dgm:pt modelId="{4D77739B-1A46-408E-B4FF-8E8F69052213}" type="parTrans" cxnId="{99D506B1-26B7-4240-981A-DFDA11425817}">
      <dgm:prSet/>
      <dgm:spPr/>
      <dgm:t>
        <a:bodyPr/>
        <a:lstStyle/>
        <a:p>
          <a:endParaRPr lang="en-IN"/>
        </a:p>
      </dgm:t>
    </dgm:pt>
    <dgm:pt modelId="{CC87B143-4F25-4698-8782-799D1E44DFB6}" type="sibTrans" cxnId="{99D506B1-26B7-4240-981A-DFDA11425817}">
      <dgm:prSet/>
      <dgm:spPr/>
      <dgm:t>
        <a:bodyPr/>
        <a:lstStyle/>
        <a:p>
          <a:endParaRPr lang="en-IN"/>
        </a:p>
      </dgm:t>
    </dgm:pt>
    <dgm:pt modelId="{8763D3A5-8F8F-4325-811F-BE81F860EEA6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IN" sz="1600" b="0">
              <a:solidFill>
                <a:srgbClr val="000000"/>
              </a:solidFill>
              <a:effectLst/>
              <a:latin typeface="Bahnschrift" panose="020B0502040204020203" pitchFamily="34" charset="0"/>
            </a:rPr>
            <a:t>Circuit-level Gateways</a:t>
          </a:r>
          <a:endParaRPr lang="en-IN" sz="1600" b="0" dirty="0">
            <a:solidFill>
              <a:srgbClr val="000000"/>
            </a:solidFill>
            <a:effectLst/>
            <a:latin typeface="Bahnschrift" panose="020B0502040204020203" pitchFamily="34" charset="0"/>
          </a:endParaRPr>
        </a:p>
      </dgm:t>
    </dgm:pt>
    <dgm:pt modelId="{B9A7CC13-A2F3-45D5-9E49-45B43732B5B2}" type="parTrans" cxnId="{C5935D21-5870-4D79-81BB-A4AD3723F71B}">
      <dgm:prSet/>
      <dgm:spPr/>
      <dgm:t>
        <a:bodyPr/>
        <a:lstStyle/>
        <a:p>
          <a:endParaRPr lang="en-IN"/>
        </a:p>
      </dgm:t>
    </dgm:pt>
    <dgm:pt modelId="{DAB1E2C1-3738-47F3-80DC-CB655E3AC5C3}" type="sibTrans" cxnId="{C5935D21-5870-4D79-81BB-A4AD3723F71B}">
      <dgm:prSet/>
      <dgm:spPr/>
      <dgm:t>
        <a:bodyPr/>
        <a:lstStyle/>
        <a:p>
          <a:endParaRPr lang="en-IN"/>
        </a:p>
      </dgm:t>
    </dgm:pt>
    <dgm:pt modelId="{693AEC66-A43B-4C21-837E-8DF7BD13EC9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IN" sz="1600" b="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Stateful Multi-layer Inspection (SMLI) Firewalls</a:t>
          </a:r>
        </a:p>
      </dgm:t>
    </dgm:pt>
    <dgm:pt modelId="{F19D6EF2-6447-4873-A9B7-0C4C82B521D9}" type="parTrans" cxnId="{798E35AD-C5D4-45D4-890C-D17AFAE25CE9}">
      <dgm:prSet/>
      <dgm:spPr/>
      <dgm:t>
        <a:bodyPr/>
        <a:lstStyle/>
        <a:p>
          <a:endParaRPr lang="en-IN"/>
        </a:p>
      </dgm:t>
    </dgm:pt>
    <dgm:pt modelId="{658EF613-75F8-4772-BBEC-E19CB3DF3B4B}" type="sibTrans" cxnId="{798E35AD-C5D4-45D4-890C-D17AFAE25CE9}">
      <dgm:prSet/>
      <dgm:spPr/>
      <dgm:t>
        <a:bodyPr/>
        <a:lstStyle/>
        <a:p>
          <a:endParaRPr lang="en-IN"/>
        </a:p>
      </dgm:t>
    </dgm:pt>
    <dgm:pt modelId="{1822C543-E838-4275-8A67-55145D7C267C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IN" sz="1600" b="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Next-generation Firewalls (NGFW)</a:t>
          </a:r>
        </a:p>
      </dgm:t>
    </dgm:pt>
    <dgm:pt modelId="{794B13DF-676E-4874-969E-7D00C108994F}" type="parTrans" cxnId="{6CEDB5E3-31E7-46E1-8275-59D6535ACD3E}">
      <dgm:prSet/>
      <dgm:spPr/>
      <dgm:t>
        <a:bodyPr/>
        <a:lstStyle/>
        <a:p>
          <a:endParaRPr lang="en-IN"/>
        </a:p>
      </dgm:t>
    </dgm:pt>
    <dgm:pt modelId="{2235BE9E-0548-421F-AE93-7857975030DC}" type="sibTrans" cxnId="{6CEDB5E3-31E7-46E1-8275-59D6535ACD3E}">
      <dgm:prSet/>
      <dgm:spPr/>
      <dgm:t>
        <a:bodyPr/>
        <a:lstStyle/>
        <a:p>
          <a:endParaRPr lang="en-IN"/>
        </a:p>
      </dgm:t>
    </dgm:pt>
    <dgm:pt modelId="{51F81518-42EB-47DA-912D-CC968C42B2B2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IN" sz="1600" b="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Software Firewalls</a:t>
          </a:r>
        </a:p>
      </dgm:t>
    </dgm:pt>
    <dgm:pt modelId="{D4E97B22-6119-4482-A0DC-ABADD3DAD377}" type="parTrans" cxnId="{4C0AC1E1-4711-41E5-9540-2796B264F5FC}">
      <dgm:prSet/>
      <dgm:spPr/>
      <dgm:t>
        <a:bodyPr/>
        <a:lstStyle/>
        <a:p>
          <a:endParaRPr lang="en-IN"/>
        </a:p>
      </dgm:t>
    </dgm:pt>
    <dgm:pt modelId="{F61D408B-D45B-409B-B6EF-970CB5FA36DE}" type="sibTrans" cxnId="{4C0AC1E1-4711-41E5-9540-2796B264F5FC}">
      <dgm:prSet/>
      <dgm:spPr/>
      <dgm:t>
        <a:bodyPr/>
        <a:lstStyle/>
        <a:p>
          <a:endParaRPr lang="en-IN"/>
        </a:p>
      </dgm:t>
    </dgm:pt>
    <dgm:pt modelId="{926DFE3E-2829-417D-8DA8-B60B8A63D57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IN" sz="1600" b="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Application-level Gateways (Proxy Firewalls)</a:t>
          </a:r>
        </a:p>
      </dgm:t>
    </dgm:pt>
    <dgm:pt modelId="{00892427-542F-48B5-BABA-3F35B2FD4511}" type="sibTrans" cxnId="{44756462-5FDE-4AE5-BCED-8D97DDE45F61}">
      <dgm:prSet/>
      <dgm:spPr/>
      <dgm:t>
        <a:bodyPr/>
        <a:lstStyle/>
        <a:p>
          <a:endParaRPr lang="en-IN"/>
        </a:p>
      </dgm:t>
    </dgm:pt>
    <dgm:pt modelId="{F18C9E0B-5178-466B-992C-758E58B2AC88}" type="parTrans" cxnId="{44756462-5FDE-4AE5-BCED-8D97DDE45F61}">
      <dgm:prSet/>
      <dgm:spPr/>
      <dgm:t>
        <a:bodyPr/>
        <a:lstStyle/>
        <a:p>
          <a:endParaRPr lang="en-IN"/>
        </a:p>
      </dgm:t>
    </dgm:pt>
    <dgm:pt modelId="{68AC0895-8D61-4F15-8EE7-9AE0E759E077}">
      <dgm:prSet custT="1"/>
      <dgm:spPr/>
      <dgm:t>
        <a:bodyPr/>
        <a:lstStyle/>
        <a:p>
          <a:r>
            <a:rPr lang="en-IN" sz="1600" b="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Cloud Firewalls</a:t>
          </a:r>
        </a:p>
      </dgm:t>
    </dgm:pt>
    <dgm:pt modelId="{8A84E8EB-7C14-4195-AA52-C426EC9BE8A8}" type="parTrans" cxnId="{D5BB31BE-9CE4-456E-8E85-2C248BC4B80B}">
      <dgm:prSet/>
      <dgm:spPr/>
      <dgm:t>
        <a:bodyPr/>
        <a:lstStyle/>
        <a:p>
          <a:endParaRPr lang="en-IN"/>
        </a:p>
      </dgm:t>
    </dgm:pt>
    <dgm:pt modelId="{466895FD-DB42-426E-92D1-A25E2856B93A}" type="sibTrans" cxnId="{D5BB31BE-9CE4-456E-8E85-2C248BC4B80B}">
      <dgm:prSet/>
      <dgm:spPr/>
      <dgm:t>
        <a:bodyPr/>
        <a:lstStyle/>
        <a:p>
          <a:endParaRPr lang="en-IN"/>
        </a:p>
      </dgm:t>
    </dgm:pt>
    <dgm:pt modelId="{8AC065DA-7A51-4913-9E04-AB53D0F08A9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b="0" i="0" dirty="0">
              <a:latin typeface="Bahnschrift" panose="020B0502040204020203" pitchFamily="34" charset="0"/>
            </a:rPr>
            <a:t>Hardware firewalls</a:t>
          </a:r>
        </a:p>
      </dgm:t>
    </dgm:pt>
    <dgm:pt modelId="{C3884762-51FC-4AAA-9A6E-701E5ADCBC87}" type="parTrans" cxnId="{2A7ACA95-24D0-412A-BEE1-FD6A4A10E76C}">
      <dgm:prSet/>
      <dgm:spPr/>
      <dgm:t>
        <a:bodyPr/>
        <a:lstStyle/>
        <a:p>
          <a:endParaRPr lang="en-IN"/>
        </a:p>
      </dgm:t>
    </dgm:pt>
    <dgm:pt modelId="{3E0CE9DC-EC09-4FC1-B950-5E5A9EB62778}" type="sibTrans" cxnId="{2A7ACA95-24D0-412A-BEE1-FD6A4A10E76C}">
      <dgm:prSet/>
      <dgm:spPr/>
      <dgm:t>
        <a:bodyPr/>
        <a:lstStyle/>
        <a:p>
          <a:endParaRPr lang="en-IN"/>
        </a:p>
      </dgm:t>
    </dgm:pt>
    <dgm:pt modelId="{0BF2B9E1-E920-4F8E-8C07-F41A14E5FFE1}" type="pres">
      <dgm:prSet presAssocID="{1DFA7959-81D9-420D-AD06-89B7E2E3BA49}" presName="compositeShape" presStyleCnt="0">
        <dgm:presLayoutVars>
          <dgm:dir/>
          <dgm:resizeHandles/>
        </dgm:presLayoutVars>
      </dgm:prSet>
      <dgm:spPr/>
    </dgm:pt>
    <dgm:pt modelId="{EBFD1A0D-177A-4031-9AD7-88C2B9921614}" type="pres">
      <dgm:prSet presAssocID="{1DFA7959-81D9-420D-AD06-89B7E2E3BA49}" presName="pyramid" presStyleLbl="node1" presStyleIdx="0" presStyleCnt="1"/>
      <dgm:spPr>
        <a:solidFill>
          <a:srgbClr val="7030A0"/>
        </a:solidFill>
      </dgm:spPr>
    </dgm:pt>
    <dgm:pt modelId="{42E014EA-9B6D-4C23-8747-10AECDA9AF5C}" type="pres">
      <dgm:prSet presAssocID="{1DFA7959-81D9-420D-AD06-89B7E2E3BA49}" presName="theList" presStyleCnt="0"/>
      <dgm:spPr/>
    </dgm:pt>
    <dgm:pt modelId="{43DCEE9A-E147-468E-BD66-1562442167CB}" type="pres">
      <dgm:prSet presAssocID="{4DD0BF56-55F3-4A83-ABD0-6352E6968E9C}" presName="aNode" presStyleLbl="fgAcc1" presStyleIdx="0" presStyleCnt="8">
        <dgm:presLayoutVars>
          <dgm:bulletEnabled val="1"/>
        </dgm:presLayoutVars>
      </dgm:prSet>
      <dgm:spPr/>
    </dgm:pt>
    <dgm:pt modelId="{64B3D1A4-A6F1-4E4E-997D-DEF5B53CBA88}" type="pres">
      <dgm:prSet presAssocID="{4DD0BF56-55F3-4A83-ABD0-6352E6968E9C}" presName="aSpace" presStyleCnt="0"/>
      <dgm:spPr/>
    </dgm:pt>
    <dgm:pt modelId="{67B3539B-FA53-4BC4-8BB5-C6D9E1687DC9}" type="pres">
      <dgm:prSet presAssocID="{8763D3A5-8F8F-4325-811F-BE81F860EEA6}" presName="aNode" presStyleLbl="fgAcc1" presStyleIdx="1" presStyleCnt="8">
        <dgm:presLayoutVars>
          <dgm:bulletEnabled val="1"/>
        </dgm:presLayoutVars>
      </dgm:prSet>
      <dgm:spPr/>
    </dgm:pt>
    <dgm:pt modelId="{45920515-CB4F-421B-8182-DCAC48B2ABD0}" type="pres">
      <dgm:prSet presAssocID="{8763D3A5-8F8F-4325-811F-BE81F860EEA6}" presName="aSpace" presStyleCnt="0"/>
      <dgm:spPr/>
    </dgm:pt>
    <dgm:pt modelId="{39F7C454-8215-4856-936B-AA69E9063B2D}" type="pres">
      <dgm:prSet presAssocID="{926DFE3E-2829-417D-8DA8-B60B8A63D571}" presName="aNode" presStyleLbl="fgAcc1" presStyleIdx="2" presStyleCnt="8">
        <dgm:presLayoutVars>
          <dgm:bulletEnabled val="1"/>
        </dgm:presLayoutVars>
      </dgm:prSet>
      <dgm:spPr/>
    </dgm:pt>
    <dgm:pt modelId="{0207E035-7AED-47A2-94FE-2DEEB2727EDE}" type="pres">
      <dgm:prSet presAssocID="{926DFE3E-2829-417D-8DA8-B60B8A63D571}" presName="aSpace" presStyleCnt="0"/>
      <dgm:spPr/>
    </dgm:pt>
    <dgm:pt modelId="{F552FEDF-9C6A-4FCA-BF21-53C5AECF4D61}" type="pres">
      <dgm:prSet presAssocID="{693AEC66-A43B-4C21-837E-8DF7BD13EC91}" presName="aNode" presStyleLbl="fgAcc1" presStyleIdx="3" presStyleCnt="8">
        <dgm:presLayoutVars>
          <dgm:bulletEnabled val="1"/>
        </dgm:presLayoutVars>
      </dgm:prSet>
      <dgm:spPr/>
    </dgm:pt>
    <dgm:pt modelId="{0BF91770-834C-46C4-844C-72D248B515E0}" type="pres">
      <dgm:prSet presAssocID="{693AEC66-A43B-4C21-837E-8DF7BD13EC91}" presName="aSpace" presStyleCnt="0"/>
      <dgm:spPr/>
    </dgm:pt>
    <dgm:pt modelId="{753C153E-DD79-4B15-A775-66B99A69FBFD}" type="pres">
      <dgm:prSet presAssocID="{1822C543-E838-4275-8A67-55145D7C267C}" presName="aNode" presStyleLbl="fgAcc1" presStyleIdx="4" presStyleCnt="8">
        <dgm:presLayoutVars>
          <dgm:bulletEnabled val="1"/>
        </dgm:presLayoutVars>
      </dgm:prSet>
      <dgm:spPr/>
    </dgm:pt>
    <dgm:pt modelId="{1CEBA224-F811-426B-9A88-056CF408B81C}" type="pres">
      <dgm:prSet presAssocID="{1822C543-E838-4275-8A67-55145D7C267C}" presName="aSpace" presStyleCnt="0"/>
      <dgm:spPr/>
    </dgm:pt>
    <dgm:pt modelId="{70822485-3F93-47CE-B69C-B714F899845E}" type="pres">
      <dgm:prSet presAssocID="{51F81518-42EB-47DA-912D-CC968C42B2B2}" presName="aNode" presStyleLbl="fgAcc1" presStyleIdx="5" presStyleCnt="8">
        <dgm:presLayoutVars>
          <dgm:bulletEnabled val="1"/>
        </dgm:presLayoutVars>
      </dgm:prSet>
      <dgm:spPr/>
    </dgm:pt>
    <dgm:pt modelId="{267175A5-4CE1-407A-B4A9-15AEEE642591}" type="pres">
      <dgm:prSet presAssocID="{51F81518-42EB-47DA-912D-CC968C42B2B2}" presName="aSpace" presStyleCnt="0"/>
      <dgm:spPr/>
    </dgm:pt>
    <dgm:pt modelId="{B403B865-FDC5-4482-969D-0F91C227503A}" type="pres">
      <dgm:prSet presAssocID="{8AC065DA-7A51-4913-9E04-AB53D0F08A96}" presName="aNode" presStyleLbl="fgAcc1" presStyleIdx="6" presStyleCnt="8">
        <dgm:presLayoutVars>
          <dgm:bulletEnabled val="1"/>
        </dgm:presLayoutVars>
      </dgm:prSet>
      <dgm:spPr/>
    </dgm:pt>
    <dgm:pt modelId="{B3A060DA-DF9A-4E00-BF4B-213A26E326D1}" type="pres">
      <dgm:prSet presAssocID="{8AC065DA-7A51-4913-9E04-AB53D0F08A96}" presName="aSpace" presStyleCnt="0"/>
      <dgm:spPr/>
    </dgm:pt>
    <dgm:pt modelId="{BFAEC960-0DF3-4287-A4C8-54D2E8410D1F}" type="pres">
      <dgm:prSet presAssocID="{68AC0895-8D61-4F15-8EE7-9AE0E759E077}" presName="aNode" presStyleLbl="fgAcc1" presStyleIdx="7" presStyleCnt="8">
        <dgm:presLayoutVars>
          <dgm:bulletEnabled val="1"/>
        </dgm:presLayoutVars>
      </dgm:prSet>
      <dgm:spPr/>
    </dgm:pt>
    <dgm:pt modelId="{E0159CED-D5C0-4FC2-8203-6DCE9F1E4360}" type="pres">
      <dgm:prSet presAssocID="{68AC0895-8D61-4F15-8EE7-9AE0E759E077}" presName="aSpace" presStyleCnt="0"/>
      <dgm:spPr/>
    </dgm:pt>
  </dgm:ptLst>
  <dgm:cxnLst>
    <dgm:cxn modelId="{68D74707-C9D1-483D-B340-9738F12F49C8}" type="presOf" srcId="{68AC0895-8D61-4F15-8EE7-9AE0E759E077}" destId="{BFAEC960-0DF3-4287-A4C8-54D2E8410D1F}" srcOrd="0" destOrd="0" presId="urn:microsoft.com/office/officeart/2005/8/layout/pyramid2"/>
    <dgm:cxn modelId="{4EB04713-9E47-4F98-BAD9-5B50AD95E198}" type="presOf" srcId="{926DFE3E-2829-417D-8DA8-B60B8A63D571}" destId="{39F7C454-8215-4856-936B-AA69E9063B2D}" srcOrd="0" destOrd="0" presId="urn:microsoft.com/office/officeart/2005/8/layout/pyramid2"/>
    <dgm:cxn modelId="{9D4C001A-EA1F-469F-B4CC-7F8E0883596D}" type="presOf" srcId="{1822C543-E838-4275-8A67-55145D7C267C}" destId="{753C153E-DD79-4B15-A775-66B99A69FBFD}" srcOrd="0" destOrd="0" presId="urn:microsoft.com/office/officeart/2005/8/layout/pyramid2"/>
    <dgm:cxn modelId="{C5935D21-5870-4D79-81BB-A4AD3723F71B}" srcId="{1DFA7959-81D9-420D-AD06-89B7E2E3BA49}" destId="{8763D3A5-8F8F-4325-811F-BE81F860EEA6}" srcOrd="1" destOrd="0" parTransId="{B9A7CC13-A2F3-45D5-9E49-45B43732B5B2}" sibTransId="{DAB1E2C1-3738-47F3-80DC-CB655E3AC5C3}"/>
    <dgm:cxn modelId="{5D03ED2C-DA5F-4C94-BF20-17D489417384}" type="presOf" srcId="{1DFA7959-81D9-420D-AD06-89B7E2E3BA49}" destId="{0BF2B9E1-E920-4F8E-8C07-F41A14E5FFE1}" srcOrd="0" destOrd="0" presId="urn:microsoft.com/office/officeart/2005/8/layout/pyramid2"/>
    <dgm:cxn modelId="{44756462-5FDE-4AE5-BCED-8D97DDE45F61}" srcId="{1DFA7959-81D9-420D-AD06-89B7E2E3BA49}" destId="{926DFE3E-2829-417D-8DA8-B60B8A63D571}" srcOrd="2" destOrd="0" parTransId="{F18C9E0B-5178-466B-992C-758E58B2AC88}" sibTransId="{00892427-542F-48B5-BABA-3F35B2FD4511}"/>
    <dgm:cxn modelId="{7BFD4072-C704-422B-BAB9-EC0254BB7086}" type="presOf" srcId="{8763D3A5-8F8F-4325-811F-BE81F860EEA6}" destId="{67B3539B-FA53-4BC4-8BB5-C6D9E1687DC9}" srcOrd="0" destOrd="0" presId="urn:microsoft.com/office/officeart/2005/8/layout/pyramid2"/>
    <dgm:cxn modelId="{719F9076-1AB1-49E5-BC85-A26289000071}" type="presOf" srcId="{51F81518-42EB-47DA-912D-CC968C42B2B2}" destId="{70822485-3F93-47CE-B69C-B714F899845E}" srcOrd="0" destOrd="0" presId="urn:microsoft.com/office/officeart/2005/8/layout/pyramid2"/>
    <dgm:cxn modelId="{2A7ACA95-24D0-412A-BEE1-FD6A4A10E76C}" srcId="{1DFA7959-81D9-420D-AD06-89B7E2E3BA49}" destId="{8AC065DA-7A51-4913-9E04-AB53D0F08A96}" srcOrd="6" destOrd="0" parTransId="{C3884762-51FC-4AAA-9A6E-701E5ADCBC87}" sibTransId="{3E0CE9DC-EC09-4FC1-B950-5E5A9EB62778}"/>
    <dgm:cxn modelId="{2BE40BA7-EC0E-4435-AB58-4F044A930102}" type="presOf" srcId="{8AC065DA-7A51-4913-9E04-AB53D0F08A96}" destId="{B403B865-FDC5-4482-969D-0F91C227503A}" srcOrd="0" destOrd="0" presId="urn:microsoft.com/office/officeart/2005/8/layout/pyramid2"/>
    <dgm:cxn modelId="{798E35AD-C5D4-45D4-890C-D17AFAE25CE9}" srcId="{1DFA7959-81D9-420D-AD06-89B7E2E3BA49}" destId="{693AEC66-A43B-4C21-837E-8DF7BD13EC91}" srcOrd="3" destOrd="0" parTransId="{F19D6EF2-6447-4873-A9B7-0C4C82B521D9}" sibTransId="{658EF613-75F8-4772-BBEC-E19CB3DF3B4B}"/>
    <dgm:cxn modelId="{99D506B1-26B7-4240-981A-DFDA11425817}" srcId="{1DFA7959-81D9-420D-AD06-89B7E2E3BA49}" destId="{4DD0BF56-55F3-4A83-ABD0-6352E6968E9C}" srcOrd="0" destOrd="0" parTransId="{4D77739B-1A46-408E-B4FF-8E8F69052213}" sibTransId="{CC87B143-4F25-4698-8782-799D1E44DFB6}"/>
    <dgm:cxn modelId="{D5BB31BE-9CE4-456E-8E85-2C248BC4B80B}" srcId="{1DFA7959-81D9-420D-AD06-89B7E2E3BA49}" destId="{68AC0895-8D61-4F15-8EE7-9AE0E759E077}" srcOrd="7" destOrd="0" parTransId="{8A84E8EB-7C14-4195-AA52-C426EC9BE8A8}" sibTransId="{466895FD-DB42-426E-92D1-A25E2856B93A}"/>
    <dgm:cxn modelId="{EBE462D9-6850-4184-92E8-BCD70ADFAD29}" type="presOf" srcId="{693AEC66-A43B-4C21-837E-8DF7BD13EC91}" destId="{F552FEDF-9C6A-4FCA-BF21-53C5AECF4D61}" srcOrd="0" destOrd="0" presId="urn:microsoft.com/office/officeart/2005/8/layout/pyramid2"/>
    <dgm:cxn modelId="{4C0AC1E1-4711-41E5-9540-2796B264F5FC}" srcId="{1DFA7959-81D9-420D-AD06-89B7E2E3BA49}" destId="{51F81518-42EB-47DA-912D-CC968C42B2B2}" srcOrd="5" destOrd="0" parTransId="{D4E97B22-6119-4482-A0DC-ABADD3DAD377}" sibTransId="{F61D408B-D45B-409B-B6EF-970CB5FA36DE}"/>
    <dgm:cxn modelId="{6CEDB5E3-31E7-46E1-8275-59D6535ACD3E}" srcId="{1DFA7959-81D9-420D-AD06-89B7E2E3BA49}" destId="{1822C543-E838-4275-8A67-55145D7C267C}" srcOrd="4" destOrd="0" parTransId="{794B13DF-676E-4874-969E-7D00C108994F}" sibTransId="{2235BE9E-0548-421F-AE93-7857975030DC}"/>
    <dgm:cxn modelId="{E88576F2-C873-492C-916C-D2080D2DF4E2}" type="presOf" srcId="{4DD0BF56-55F3-4A83-ABD0-6352E6968E9C}" destId="{43DCEE9A-E147-468E-BD66-1562442167CB}" srcOrd="0" destOrd="0" presId="urn:microsoft.com/office/officeart/2005/8/layout/pyramid2"/>
    <dgm:cxn modelId="{07D63E29-CF10-49F2-BAB9-AEF343C82BE1}" type="presParOf" srcId="{0BF2B9E1-E920-4F8E-8C07-F41A14E5FFE1}" destId="{EBFD1A0D-177A-4031-9AD7-88C2B9921614}" srcOrd="0" destOrd="0" presId="urn:microsoft.com/office/officeart/2005/8/layout/pyramid2"/>
    <dgm:cxn modelId="{1775FAD6-91AF-45E3-B473-CB2A8BB9EAF8}" type="presParOf" srcId="{0BF2B9E1-E920-4F8E-8C07-F41A14E5FFE1}" destId="{42E014EA-9B6D-4C23-8747-10AECDA9AF5C}" srcOrd="1" destOrd="0" presId="urn:microsoft.com/office/officeart/2005/8/layout/pyramid2"/>
    <dgm:cxn modelId="{1A698BFA-04EF-427A-A6C2-ED0E02DDEEEB}" type="presParOf" srcId="{42E014EA-9B6D-4C23-8747-10AECDA9AF5C}" destId="{43DCEE9A-E147-468E-BD66-1562442167CB}" srcOrd="0" destOrd="0" presId="urn:microsoft.com/office/officeart/2005/8/layout/pyramid2"/>
    <dgm:cxn modelId="{7A5F3F10-08A4-455C-8138-920C08BF7B00}" type="presParOf" srcId="{42E014EA-9B6D-4C23-8747-10AECDA9AF5C}" destId="{64B3D1A4-A6F1-4E4E-997D-DEF5B53CBA88}" srcOrd="1" destOrd="0" presId="urn:microsoft.com/office/officeart/2005/8/layout/pyramid2"/>
    <dgm:cxn modelId="{45E459A7-B5CE-4CBA-858B-064E40C09F0A}" type="presParOf" srcId="{42E014EA-9B6D-4C23-8747-10AECDA9AF5C}" destId="{67B3539B-FA53-4BC4-8BB5-C6D9E1687DC9}" srcOrd="2" destOrd="0" presId="urn:microsoft.com/office/officeart/2005/8/layout/pyramid2"/>
    <dgm:cxn modelId="{CCA14560-CCA6-45A5-96D4-6459AA1D3259}" type="presParOf" srcId="{42E014EA-9B6D-4C23-8747-10AECDA9AF5C}" destId="{45920515-CB4F-421B-8182-DCAC48B2ABD0}" srcOrd="3" destOrd="0" presId="urn:microsoft.com/office/officeart/2005/8/layout/pyramid2"/>
    <dgm:cxn modelId="{592B4F5F-E016-4D0E-BCA1-9BB233ABE584}" type="presParOf" srcId="{42E014EA-9B6D-4C23-8747-10AECDA9AF5C}" destId="{39F7C454-8215-4856-936B-AA69E9063B2D}" srcOrd="4" destOrd="0" presId="urn:microsoft.com/office/officeart/2005/8/layout/pyramid2"/>
    <dgm:cxn modelId="{06926D8B-F46E-4F2B-92CF-169A492170B6}" type="presParOf" srcId="{42E014EA-9B6D-4C23-8747-10AECDA9AF5C}" destId="{0207E035-7AED-47A2-94FE-2DEEB2727EDE}" srcOrd="5" destOrd="0" presId="urn:microsoft.com/office/officeart/2005/8/layout/pyramid2"/>
    <dgm:cxn modelId="{C8EC63B3-0CC0-4FBA-AE87-9DFD44B159CC}" type="presParOf" srcId="{42E014EA-9B6D-4C23-8747-10AECDA9AF5C}" destId="{F552FEDF-9C6A-4FCA-BF21-53C5AECF4D61}" srcOrd="6" destOrd="0" presId="urn:microsoft.com/office/officeart/2005/8/layout/pyramid2"/>
    <dgm:cxn modelId="{367B1737-37FF-4676-81A8-BE3F58ADD859}" type="presParOf" srcId="{42E014EA-9B6D-4C23-8747-10AECDA9AF5C}" destId="{0BF91770-834C-46C4-844C-72D248B515E0}" srcOrd="7" destOrd="0" presId="urn:microsoft.com/office/officeart/2005/8/layout/pyramid2"/>
    <dgm:cxn modelId="{72401A7A-8377-4AA6-BB76-1FB78137F24A}" type="presParOf" srcId="{42E014EA-9B6D-4C23-8747-10AECDA9AF5C}" destId="{753C153E-DD79-4B15-A775-66B99A69FBFD}" srcOrd="8" destOrd="0" presId="urn:microsoft.com/office/officeart/2005/8/layout/pyramid2"/>
    <dgm:cxn modelId="{BE477763-88C8-43D9-95FA-BE57124D0574}" type="presParOf" srcId="{42E014EA-9B6D-4C23-8747-10AECDA9AF5C}" destId="{1CEBA224-F811-426B-9A88-056CF408B81C}" srcOrd="9" destOrd="0" presId="urn:microsoft.com/office/officeart/2005/8/layout/pyramid2"/>
    <dgm:cxn modelId="{8EBF1611-C10E-4A62-8D27-A1BEB17C58BE}" type="presParOf" srcId="{42E014EA-9B6D-4C23-8747-10AECDA9AF5C}" destId="{70822485-3F93-47CE-B69C-B714F899845E}" srcOrd="10" destOrd="0" presId="urn:microsoft.com/office/officeart/2005/8/layout/pyramid2"/>
    <dgm:cxn modelId="{9822B9CC-60D0-4DF6-88FB-BBCCCBF7B927}" type="presParOf" srcId="{42E014EA-9B6D-4C23-8747-10AECDA9AF5C}" destId="{267175A5-4CE1-407A-B4A9-15AEEE642591}" srcOrd="11" destOrd="0" presId="urn:microsoft.com/office/officeart/2005/8/layout/pyramid2"/>
    <dgm:cxn modelId="{24A3B8D7-3BAA-4BCE-8E02-C990CB41F5E5}" type="presParOf" srcId="{42E014EA-9B6D-4C23-8747-10AECDA9AF5C}" destId="{B403B865-FDC5-4482-969D-0F91C227503A}" srcOrd="12" destOrd="0" presId="urn:microsoft.com/office/officeart/2005/8/layout/pyramid2"/>
    <dgm:cxn modelId="{9FAEC344-8F2E-42F6-968E-C463925035E4}" type="presParOf" srcId="{42E014EA-9B6D-4C23-8747-10AECDA9AF5C}" destId="{B3A060DA-DF9A-4E00-BF4B-213A26E326D1}" srcOrd="13" destOrd="0" presId="urn:microsoft.com/office/officeart/2005/8/layout/pyramid2"/>
    <dgm:cxn modelId="{27CAAFF1-9AB1-4EDC-A469-F1AD55146BFF}" type="presParOf" srcId="{42E014EA-9B6D-4C23-8747-10AECDA9AF5C}" destId="{BFAEC960-0DF3-4287-A4C8-54D2E8410D1F}" srcOrd="14" destOrd="0" presId="urn:microsoft.com/office/officeart/2005/8/layout/pyramid2"/>
    <dgm:cxn modelId="{933DE148-DA58-4D1D-B05F-AB138585B7FF}" type="presParOf" srcId="{42E014EA-9B6D-4C23-8747-10AECDA9AF5C}" destId="{E0159CED-D5C0-4FC2-8203-6DCE9F1E4360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D1A0D-177A-4031-9AD7-88C2B9921614}">
      <dsp:nvSpPr>
        <dsp:cNvPr id="0" name=""/>
        <dsp:cNvSpPr/>
      </dsp:nvSpPr>
      <dsp:spPr>
        <a:xfrm>
          <a:off x="1324213" y="0"/>
          <a:ext cx="5648325" cy="5648325"/>
        </a:xfrm>
        <a:prstGeom prst="triangl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CEE9A-E147-468E-BD66-1562442167CB}">
      <dsp:nvSpPr>
        <dsp:cNvPr id="0" name=""/>
        <dsp:cNvSpPr/>
      </dsp:nvSpPr>
      <dsp:spPr>
        <a:xfrm>
          <a:off x="4148375" y="565384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Packet-filtering Firewalls</a:t>
          </a:r>
        </a:p>
      </dsp:txBody>
      <dsp:txXfrm>
        <a:off x="4172878" y="589887"/>
        <a:ext cx="3622405" cy="452944"/>
      </dsp:txXfrm>
    </dsp:sp>
    <dsp:sp modelId="{67B3539B-FA53-4BC4-8BB5-C6D9E1687DC9}">
      <dsp:nvSpPr>
        <dsp:cNvPr id="0" name=""/>
        <dsp:cNvSpPr/>
      </dsp:nvSpPr>
      <dsp:spPr>
        <a:xfrm>
          <a:off x="4148375" y="1130078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>
              <a:solidFill>
                <a:srgbClr val="000000"/>
              </a:solidFill>
              <a:effectLst/>
              <a:latin typeface="Bahnschrift" panose="020B0502040204020203" pitchFamily="34" charset="0"/>
            </a:rPr>
            <a:t>Circuit-level Gateways</a:t>
          </a:r>
          <a:endParaRPr lang="en-IN" sz="1600" b="0" kern="1200" dirty="0">
            <a:solidFill>
              <a:srgbClr val="000000"/>
            </a:solidFill>
            <a:effectLst/>
            <a:latin typeface="Bahnschrift" panose="020B0502040204020203" pitchFamily="34" charset="0"/>
          </a:endParaRPr>
        </a:p>
      </dsp:txBody>
      <dsp:txXfrm>
        <a:off x="4172878" y="1154581"/>
        <a:ext cx="3622405" cy="452944"/>
      </dsp:txXfrm>
    </dsp:sp>
    <dsp:sp modelId="{39F7C454-8215-4856-936B-AA69E9063B2D}">
      <dsp:nvSpPr>
        <dsp:cNvPr id="0" name=""/>
        <dsp:cNvSpPr/>
      </dsp:nvSpPr>
      <dsp:spPr>
        <a:xfrm>
          <a:off x="4148375" y="1694773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Application-level Gateways (Proxy Firewalls)</a:t>
          </a:r>
        </a:p>
      </dsp:txBody>
      <dsp:txXfrm>
        <a:off x="4172878" y="1719276"/>
        <a:ext cx="3622405" cy="452944"/>
      </dsp:txXfrm>
    </dsp:sp>
    <dsp:sp modelId="{F552FEDF-9C6A-4FCA-BF21-53C5AECF4D61}">
      <dsp:nvSpPr>
        <dsp:cNvPr id="0" name=""/>
        <dsp:cNvSpPr/>
      </dsp:nvSpPr>
      <dsp:spPr>
        <a:xfrm>
          <a:off x="4148375" y="2259467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Stateful Multi-layer Inspection (SMLI) Firewalls</a:t>
          </a:r>
        </a:p>
      </dsp:txBody>
      <dsp:txXfrm>
        <a:off x="4172878" y="2283970"/>
        <a:ext cx="3622405" cy="452944"/>
      </dsp:txXfrm>
    </dsp:sp>
    <dsp:sp modelId="{753C153E-DD79-4B15-A775-66B99A69FBFD}">
      <dsp:nvSpPr>
        <dsp:cNvPr id="0" name=""/>
        <dsp:cNvSpPr/>
      </dsp:nvSpPr>
      <dsp:spPr>
        <a:xfrm>
          <a:off x="4148375" y="2824162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Next-generation Firewalls (NGFW)</a:t>
          </a:r>
        </a:p>
      </dsp:txBody>
      <dsp:txXfrm>
        <a:off x="4172878" y="2848665"/>
        <a:ext cx="3622405" cy="452944"/>
      </dsp:txXfrm>
    </dsp:sp>
    <dsp:sp modelId="{70822485-3F93-47CE-B69C-B714F899845E}">
      <dsp:nvSpPr>
        <dsp:cNvPr id="0" name=""/>
        <dsp:cNvSpPr/>
      </dsp:nvSpPr>
      <dsp:spPr>
        <a:xfrm>
          <a:off x="4148375" y="3388857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Software Firewalls</a:t>
          </a:r>
        </a:p>
      </dsp:txBody>
      <dsp:txXfrm>
        <a:off x="4172878" y="3413360"/>
        <a:ext cx="3622405" cy="452944"/>
      </dsp:txXfrm>
    </dsp:sp>
    <dsp:sp modelId="{B403B865-FDC5-4482-969D-0F91C227503A}">
      <dsp:nvSpPr>
        <dsp:cNvPr id="0" name=""/>
        <dsp:cNvSpPr/>
      </dsp:nvSpPr>
      <dsp:spPr>
        <a:xfrm>
          <a:off x="4148375" y="3953551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latin typeface="Bahnschrift" panose="020B0502040204020203" pitchFamily="34" charset="0"/>
            </a:rPr>
            <a:t>Hardware firewalls</a:t>
          </a:r>
        </a:p>
      </dsp:txBody>
      <dsp:txXfrm>
        <a:off x="4172878" y="3978054"/>
        <a:ext cx="3622405" cy="452944"/>
      </dsp:txXfrm>
    </dsp:sp>
    <dsp:sp modelId="{BFAEC960-0DF3-4287-A4C8-54D2E8410D1F}">
      <dsp:nvSpPr>
        <dsp:cNvPr id="0" name=""/>
        <dsp:cNvSpPr/>
      </dsp:nvSpPr>
      <dsp:spPr>
        <a:xfrm>
          <a:off x="4148375" y="4518246"/>
          <a:ext cx="3671411" cy="501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rgbClr val="000000"/>
              </a:solidFill>
              <a:effectLst/>
              <a:latin typeface="Bahnschrift" panose="020B0502040204020203" pitchFamily="34" charset="0"/>
            </a:rPr>
            <a:t>Cloud Firewalls</a:t>
          </a:r>
        </a:p>
      </dsp:txBody>
      <dsp:txXfrm>
        <a:off x="4172878" y="4542749"/>
        <a:ext cx="3622405" cy="45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8AC51-0572-4442-B933-427E1FA2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A98E10-0506-4EA3-A895-3966493AEA92}"/>
              </a:ext>
            </a:extLst>
          </p:cNvPr>
          <p:cNvGrpSpPr/>
          <p:nvPr/>
        </p:nvGrpSpPr>
        <p:grpSpPr>
          <a:xfrm>
            <a:off x="269832" y="1739869"/>
            <a:ext cx="8390209" cy="4270405"/>
            <a:chOff x="269832" y="1739869"/>
            <a:chExt cx="8390209" cy="42704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1A73CA-1B3D-4338-B76A-0D4FB04DA0EA}"/>
                </a:ext>
              </a:extLst>
            </p:cNvPr>
            <p:cNvSpPr/>
            <p:nvPr/>
          </p:nvSpPr>
          <p:spPr>
            <a:xfrm>
              <a:off x="557400" y="255270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C62C88-73E2-413A-B5A3-FE7886CAD456}"/>
                </a:ext>
              </a:extLst>
            </p:cNvPr>
            <p:cNvSpPr/>
            <p:nvPr/>
          </p:nvSpPr>
          <p:spPr>
            <a:xfrm>
              <a:off x="1373416" y="255270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A22C6C-4981-4CB0-889D-922436BE51AD}"/>
                </a:ext>
              </a:extLst>
            </p:cNvPr>
            <p:cNvSpPr/>
            <p:nvPr/>
          </p:nvSpPr>
          <p:spPr>
            <a:xfrm>
              <a:off x="957450" y="316672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81C28D-6F29-44E2-B409-5F86595D958A}"/>
                </a:ext>
              </a:extLst>
            </p:cNvPr>
            <p:cNvSpPr/>
            <p:nvPr/>
          </p:nvSpPr>
          <p:spPr>
            <a:xfrm>
              <a:off x="519300" y="378074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8DCF59-38C1-416F-A9F2-860BBAA7CFD2}"/>
                </a:ext>
              </a:extLst>
            </p:cNvPr>
            <p:cNvSpPr/>
            <p:nvPr/>
          </p:nvSpPr>
          <p:spPr>
            <a:xfrm>
              <a:off x="1373416" y="378074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6FB333-7CFB-4CFE-98B9-B0CF693DF8B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43150" y="2952750"/>
              <a:ext cx="400050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B43A30-6CA7-4325-90E3-1284C853955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243200" y="2952750"/>
              <a:ext cx="415966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9DF58B-B945-42C2-9947-B62748582045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805050" y="3566770"/>
              <a:ext cx="438150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BEE6E9-E42D-4400-B814-F53B2F3AA07F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H="1" flipV="1">
              <a:off x="1243200" y="3566770"/>
              <a:ext cx="415966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D758ED26-D58A-4B5F-9ED0-DA88CE48AD67}"/>
                </a:ext>
              </a:extLst>
            </p:cNvPr>
            <p:cNvSpPr/>
            <p:nvPr/>
          </p:nvSpPr>
          <p:spPr>
            <a:xfrm>
              <a:off x="314935" y="2286001"/>
              <a:ext cx="1856530" cy="2247900"/>
            </a:xfrm>
            <a:prstGeom prst="flowChartAlternateProcess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4C569F-88EA-476F-8EC8-909EED6BBBC0}"/>
                </a:ext>
              </a:extLst>
            </p:cNvPr>
            <p:cNvSpPr txBox="1"/>
            <p:nvPr/>
          </p:nvSpPr>
          <p:spPr>
            <a:xfrm>
              <a:off x="492166" y="1753925"/>
              <a:ext cx="1466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" panose="020B0502040204020203" pitchFamily="34" charset="0"/>
                </a:rPr>
                <a:t>Trusted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4BC7B14-7BEB-46FF-B9E2-757741DCE850}"/>
                </a:ext>
              </a:extLst>
            </p:cNvPr>
            <p:cNvSpPr/>
            <p:nvPr/>
          </p:nvSpPr>
          <p:spPr>
            <a:xfrm>
              <a:off x="269832" y="4716121"/>
              <a:ext cx="2064065" cy="71948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Internal Network(Private)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1CD0D2-0155-47EF-AE0E-6FD14AE9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2" b="95722" l="9864" r="97392">
                          <a14:foregroundMark x1="18594" y1="7594" x2="18594" y2="7594"/>
                          <a14:foregroundMark x1="37188" y1="14866" x2="37188" y2="14866"/>
                          <a14:foregroundMark x1="87982" y1="32727" x2="87982" y2="32727"/>
                          <a14:foregroundMark x1="13492" y1="4492" x2="22562" y2="13155"/>
                          <a14:foregroundMark x1="75510" y1="29198" x2="92517" y2="41711"/>
                          <a14:foregroundMark x1="94218" y1="43850" x2="93764" y2="75187"/>
                          <a14:foregroundMark x1="92404" y1="86631" x2="92404" y2="95508"/>
                          <a14:foregroundMark x1="86621" y1="95294" x2="93991" y2="95722"/>
                          <a14:foregroundMark x1="93991" y1="95722" x2="95918" y2="95187"/>
                          <a14:foregroundMark x1="94785" y1="81070" x2="97392" y2="947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66715" y="2142440"/>
              <a:ext cx="3388022" cy="3591610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944D03A-DF3B-4CCD-A1D7-03EDD55EBC7A}"/>
                </a:ext>
              </a:extLst>
            </p:cNvPr>
            <p:cNvSpPr/>
            <p:nvPr/>
          </p:nvSpPr>
          <p:spPr>
            <a:xfrm>
              <a:off x="3594058" y="5610225"/>
              <a:ext cx="1354367" cy="40004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FIREWALL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89FB57-370D-415F-B9B5-0D91613FE10E}"/>
                </a:ext>
              </a:extLst>
            </p:cNvPr>
            <p:cNvSpPr/>
            <p:nvPr/>
          </p:nvSpPr>
          <p:spPr>
            <a:xfrm>
              <a:off x="7011010" y="255270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9111D9-4F65-4885-B404-B7595C9FB296}"/>
                </a:ext>
              </a:extLst>
            </p:cNvPr>
            <p:cNvSpPr/>
            <p:nvPr/>
          </p:nvSpPr>
          <p:spPr>
            <a:xfrm>
              <a:off x="7827026" y="255270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8388AE-DAA5-44F5-BD53-CE293C6E85B1}"/>
                </a:ext>
              </a:extLst>
            </p:cNvPr>
            <p:cNvSpPr/>
            <p:nvPr/>
          </p:nvSpPr>
          <p:spPr>
            <a:xfrm>
              <a:off x="7411060" y="316672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9B3C4A-2ECF-4C86-95C7-91A0C555057E}"/>
                </a:ext>
              </a:extLst>
            </p:cNvPr>
            <p:cNvSpPr/>
            <p:nvPr/>
          </p:nvSpPr>
          <p:spPr>
            <a:xfrm>
              <a:off x="6972910" y="378074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BB7B20-D1C8-4549-B994-47F88FB540CC}"/>
                </a:ext>
              </a:extLst>
            </p:cNvPr>
            <p:cNvSpPr/>
            <p:nvPr/>
          </p:nvSpPr>
          <p:spPr>
            <a:xfrm>
              <a:off x="7827026" y="3780740"/>
              <a:ext cx="571500" cy="4000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7093CC-8051-4538-8499-2C88C432AAA2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>
            <a:xfrm>
              <a:off x="7296760" y="2952750"/>
              <a:ext cx="400050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14FD70-C467-4E20-A55A-0A1AB80C9FD0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7696810" y="2952750"/>
              <a:ext cx="415966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AD73B7-89EC-4669-BE1F-E1349EBCE652}"/>
                </a:ext>
              </a:extLst>
            </p:cNvPr>
            <p:cNvCxnSpPr>
              <a:stCxn id="29" idx="0"/>
              <a:endCxn id="28" idx="2"/>
            </p:cNvCxnSpPr>
            <p:nvPr/>
          </p:nvCxnSpPr>
          <p:spPr>
            <a:xfrm flipV="1">
              <a:off x="7258660" y="3566770"/>
              <a:ext cx="438150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1EB4F3-037A-416B-8CC0-7A6759D7F346}"/>
                </a:ext>
              </a:extLst>
            </p:cNvPr>
            <p:cNvCxnSpPr>
              <a:stCxn id="30" idx="0"/>
              <a:endCxn id="28" idx="2"/>
            </p:cNvCxnSpPr>
            <p:nvPr/>
          </p:nvCxnSpPr>
          <p:spPr>
            <a:xfrm flipH="1" flipV="1">
              <a:off x="7696810" y="3566770"/>
              <a:ext cx="415966" cy="2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25ACD750-2B87-4FF0-9816-ACB76D69FD2F}"/>
                </a:ext>
              </a:extLst>
            </p:cNvPr>
            <p:cNvSpPr/>
            <p:nvPr/>
          </p:nvSpPr>
          <p:spPr>
            <a:xfrm>
              <a:off x="6768545" y="2286001"/>
              <a:ext cx="1856530" cy="2247900"/>
            </a:xfrm>
            <a:prstGeom prst="flowChartAlternateProcess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7D2D1-D8FE-4DF4-94CD-C67347031248}"/>
                </a:ext>
              </a:extLst>
            </p:cNvPr>
            <p:cNvSpPr txBox="1"/>
            <p:nvPr/>
          </p:nvSpPr>
          <p:spPr>
            <a:xfrm>
              <a:off x="6727921" y="1739869"/>
              <a:ext cx="1856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" panose="020B0502040204020203" pitchFamily="34" charset="0"/>
                </a:rPr>
                <a:t>Untrusted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D0CC2E4-1D43-4C6E-A4B5-0D4D2B5FA358}"/>
                </a:ext>
              </a:extLst>
            </p:cNvPr>
            <p:cNvSpPr/>
            <p:nvPr/>
          </p:nvSpPr>
          <p:spPr>
            <a:xfrm>
              <a:off x="6720073" y="4716121"/>
              <a:ext cx="1939968" cy="71948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Bahnschrift" panose="020B0502040204020203" pitchFamily="34" charset="0"/>
                </a:rPr>
                <a:t>External Network(Public)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15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AABE67-CD6E-40F3-BEA0-85D45E068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63053"/>
              </p:ext>
            </p:extLst>
          </p:nvPr>
        </p:nvGraphicFramePr>
        <p:xfrm>
          <a:off x="1" y="1209675"/>
          <a:ext cx="9144000" cy="564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915AC6-9557-48E9-AA4F-E91B54C2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Types of firewalls</a:t>
            </a:r>
          </a:p>
        </p:txBody>
      </p:sp>
    </p:spTree>
    <p:extLst>
      <p:ext uri="{BB962C8B-B14F-4D97-AF65-F5344CB8AC3E}">
        <p14:creationId xmlns:p14="http://schemas.microsoft.com/office/powerpoint/2010/main" val="358162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3FECD-F518-414C-99AD-AF1CFD8C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81570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Packet filtering firewall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546F5C-6D23-4F7F-9C1F-03AE0726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FIREWALL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A2897-5266-4355-8384-0B1D2E945886}"/>
              </a:ext>
            </a:extLst>
          </p:cNvPr>
          <p:cNvSpPr/>
          <p:nvPr/>
        </p:nvSpPr>
        <p:spPr>
          <a:xfrm>
            <a:off x="3345180" y="2906617"/>
            <a:ext cx="1847850" cy="5905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Layer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C3DF0-D207-445E-B0A3-C466C2F5437D}"/>
              </a:ext>
            </a:extLst>
          </p:cNvPr>
          <p:cNvSpPr/>
          <p:nvPr/>
        </p:nvSpPr>
        <p:spPr>
          <a:xfrm>
            <a:off x="3030855" y="3793738"/>
            <a:ext cx="2400300" cy="5905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Transport Layer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B4A45E-8E39-45AA-B1A3-A1CF8C5E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23135"/>
              </p:ext>
            </p:extLst>
          </p:nvPr>
        </p:nvGraphicFramePr>
        <p:xfrm>
          <a:off x="2964180" y="4680858"/>
          <a:ext cx="2676526" cy="72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91412833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1765338791"/>
                    </a:ext>
                  </a:extLst>
                </a:gridCol>
              </a:tblGrid>
              <a:tr h="72067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IP </a:t>
                      </a:r>
                      <a:br>
                        <a:rPr lang="en-IN" sz="2000" b="0" dirty="0">
                          <a:latin typeface="Bahnschrift" panose="020B0502040204020203" pitchFamily="34" charset="0"/>
                        </a:rPr>
                      </a:br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Header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TCP</a:t>
                      </a:r>
                      <a:br>
                        <a:rPr lang="en-IN" sz="2000" b="0" dirty="0">
                          <a:latin typeface="Bahnschrift" panose="020B0502040204020203" pitchFamily="34" charset="0"/>
                        </a:rPr>
                      </a:br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 Header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53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3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3FECD-F518-414C-99AD-AF1CFD8C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Packet filtering firewall</a:t>
            </a:r>
          </a:p>
          <a:p>
            <a:pPr marL="809625" lvl="1" indent="-352425" algn="just">
              <a:lnSpc>
                <a:spcPct val="150000"/>
              </a:lnSpc>
              <a:buClr>
                <a:schemeClr val="tx1"/>
              </a:buClr>
              <a:buFont typeface="Bahnschrift" panose="020B0502040204020203" pitchFamily="34" charset="0"/>
              <a:buChar char="–"/>
            </a:pPr>
            <a:r>
              <a:rPr lang="en-IN" dirty="0"/>
              <a:t>Works on network and transport layer.</a:t>
            </a:r>
          </a:p>
          <a:p>
            <a:pPr marL="809625" lvl="1" indent="-352425" algn="just">
              <a:lnSpc>
                <a:spcPct val="150000"/>
              </a:lnSpc>
              <a:buClr>
                <a:schemeClr val="tx1"/>
              </a:buClr>
              <a:buFont typeface="Bahnschrift" panose="020B0502040204020203" pitchFamily="34" charset="0"/>
              <a:buChar char="–"/>
            </a:pPr>
            <a:r>
              <a:rPr lang="en-IN" dirty="0"/>
              <a:t>Can block IP address.</a:t>
            </a:r>
          </a:p>
          <a:p>
            <a:pPr marL="809625" lvl="1" indent="-352425" algn="just">
              <a:lnSpc>
                <a:spcPct val="150000"/>
              </a:lnSpc>
              <a:buClr>
                <a:schemeClr val="tx1"/>
              </a:buClr>
              <a:buFont typeface="Bahnschrift" panose="020B0502040204020203" pitchFamily="34" charset="0"/>
              <a:buChar char="–"/>
            </a:pPr>
            <a:r>
              <a:rPr lang="en-IN" dirty="0"/>
              <a:t>Can block Full network.</a:t>
            </a:r>
          </a:p>
          <a:p>
            <a:pPr marL="809625" lvl="1" indent="-352425" algn="just">
              <a:lnSpc>
                <a:spcPct val="150000"/>
              </a:lnSpc>
              <a:buClr>
                <a:schemeClr val="tx1"/>
              </a:buClr>
              <a:buFont typeface="Bahnschrift" panose="020B0502040204020203" pitchFamily="34" charset="0"/>
              <a:buChar char="–"/>
            </a:pPr>
            <a:r>
              <a:rPr lang="en-IN" dirty="0"/>
              <a:t>Can block a service(http, ftp etc).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546F5C-6D23-4F7F-9C1F-03AE0726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10799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4F95DF-939C-4DC6-9A47-AF1DCE80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614650"/>
              </p:ext>
            </p:extLst>
          </p:nvPr>
        </p:nvGraphicFramePr>
        <p:xfrm>
          <a:off x="1113406" y="2765244"/>
          <a:ext cx="7393780" cy="2494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0516658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276679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882807516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684546570"/>
                    </a:ext>
                  </a:extLst>
                </a:gridCol>
                <a:gridCol w="1710530">
                  <a:extLst>
                    <a:ext uri="{9D8B030D-6E8A-4147-A177-3AD203B41FA5}">
                      <a16:colId xmlns:a16="http://schemas.microsoft.com/office/drawing/2014/main" val="199226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Rule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Source 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Source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Destination 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Bahnschrift" panose="020B0502040204020203" pitchFamily="34" charset="0"/>
                        </a:rPr>
                        <a:t>Destination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6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179.2.4.80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6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152.32.0.0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0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172.9.0.3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8015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B5F46E2-03D4-4AEB-9571-E271B20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18892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4129AA-1648-478C-AF7E-1D6AA451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350" y="2312672"/>
            <a:ext cx="5825300" cy="32481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5FDFC6-3EEF-4E63-8C96-6CEF5FA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Circuit level gateway</a:t>
            </a:r>
          </a:p>
        </p:txBody>
      </p:sp>
    </p:spTree>
    <p:extLst>
      <p:ext uri="{BB962C8B-B14F-4D97-AF65-F5344CB8AC3E}">
        <p14:creationId xmlns:p14="http://schemas.microsoft.com/office/powerpoint/2010/main" val="167526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74467-418D-4A6D-A948-2D1F88978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3" t="4592" r="3891" b="5782"/>
          <a:stretch/>
        </p:blipFill>
        <p:spPr>
          <a:xfrm>
            <a:off x="505096" y="1872343"/>
            <a:ext cx="8159933" cy="4127864"/>
          </a:xfrm>
          <a:prstGeom prst="rect">
            <a:avLst/>
          </a:prstGeom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11CD9B-17F1-47D0-B3EA-055D122E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Application Level Gateway</a:t>
            </a:r>
          </a:p>
        </p:txBody>
      </p:sp>
    </p:spTree>
    <p:extLst>
      <p:ext uri="{BB962C8B-B14F-4D97-AF65-F5344CB8AC3E}">
        <p14:creationId xmlns:p14="http://schemas.microsoft.com/office/powerpoint/2010/main" val="71786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88AD8-20CF-4B7E-B987-5C870BF1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Stateful Multi-layer Inspection (SMLI) Firewalls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B810A19-881F-4E1E-A95C-2BB6578D9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4923"/>
              </p:ext>
            </p:extLst>
          </p:nvPr>
        </p:nvGraphicFramePr>
        <p:xfrm>
          <a:off x="3120006" y="2601614"/>
          <a:ext cx="2608397" cy="292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97">
                  <a:extLst>
                    <a:ext uri="{9D8B030D-6E8A-4147-A177-3AD203B41FA5}">
                      <a16:colId xmlns:a16="http://schemas.microsoft.com/office/drawing/2014/main" val="4232051946"/>
                    </a:ext>
                  </a:extLst>
                </a:gridCol>
              </a:tblGrid>
              <a:tr h="58470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Bahnschrift" panose="020B0502040204020203" pitchFamily="34" charset="0"/>
                        </a:rPr>
                        <a:t>5. Application</a:t>
                      </a:r>
                      <a:endParaRPr lang="en-IN" sz="2000" b="0" dirty="0">
                        <a:solidFill>
                          <a:sysClr val="windowText" lastClr="00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D4E8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798876"/>
                  </a:ext>
                </a:extLst>
              </a:tr>
              <a:tr h="58470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4. Transport</a:t>
                      </a:r>
                      <a:endParaRPr lang="en-IN" sz="2000" b="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DDE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16513"/>
                  </a:ext>
                </a:extLst>
              </a:tr>
              <a:tr h="58470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3. Internet Protocol</a:t>
                      </a:r>
                      <a:endParaRPr lang="en-IN" sz="2000" b="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05732"/>
                  </a:ext>
                </a:extLst>
              </a:tr>
              <a:tr h="58470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2. Data Link</a:t>
                      </a:r>
                      <a:endParaRPr lang="en-IN" sz="2000" b="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EF8D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63045"/>
                  </a:ext>
                </a:extLst>
              </a:tr>
              <a:tr h="58470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1. Physical</a:t>
                      </a:r>
                      <a:endParaRPr lang="en-IN" sz="2000" b="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rgbClr val="FF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678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5756EE2-14B2-49AC-BE14-63E456D36B52}"/>
              </a:ext>
            </a:extLst>
          </p:cNvPr>
          <p:cNvSpPr/>
          <p:nvPr/>
        </p:nvSpPr>
        <p:spPr>
          <a:xfrm>
            <a:off x="2848961" y="2468880"/>
            <a:ext cx="3078480" cy="184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9F02BE-940F-46DD-AB4D-C60EE93CF363}"/>
              </a:ext>
            </a:extLst>
          </p:cNvPr>
          <p:cNvCxnSpPr/>
          <p:nvPr/>
        </p:nvCxnSpPr>
        <p:spPr>
          <a:xfrm>
            <a:off x="1193325" y="6035040"/>
            <a:ext cx="243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AD3C6-1224-4D7E-8BA0-9C13B5A62265}"/>
              </a:ext>
            </a:extLst>
          </p:cNvPr>
          <p:cNvCxnSpPr/>
          <p:nvPr/>
        </p:nvCxnSpPr>
        <p:spPr>
          <a:xfrm flipV="1">
            <a:off x="3646965" y="5525154"/>
            <a:ext cx="0" cy="49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B03806-A39E-4C8C-B1EB-10DC62B9EBF0}"/>
              </a:ext>
            </a:extLst>
          </p:cNvPr>
          <p:cNvCxnSpPr/>
          <p:nvPr/>
        </p:nvCxnSpPr>
        <p:spPr>
          <a:xfrm flipV="1">
            <a:off x="5033805" y="5525154"/>
            <a:ext cx="0" cy="49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37A37-517A-44F6-BE9F-E7C7BCB54E39}"/>
              </a:ext>
            </a:extLst>
          </p:cNvPr>
          <p:cNvCxnSpPr/>
          <p:nvPr/>
        </p:nvCxnSpPr>
        <p:spPr>
          <a:xfrm>
            <a:off x="5033805" y="6019800"/>
            <a:ext cx="2311766" cy="1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F8BF76-3310-45CA-8BD1-2691CB27AAC4}"/>
              </a:ext>
            </a:extLst>
          </p:cNvPr>
          <p:cNvCxnSpPr/>
          <p:nvPr/>
        </p:nvCxnSpPr>
        <p:spPr>
          <a:xfrm flipV="1">
            <a:off x="3646965" y="2194560"/>
            <a:ext cx="0" cy="407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D34ED7-FD1F-47D9-BB31-018919A582A4}"/>
              </a:ext>
            </a:extLst>
          </p:cNvPr>
          <p:cNvCxnSpPr>
            <a:cxnSpLocks/>
          </p:cNvCxnSpPr>
          <p:nvPr/>
        </p:nvCxnSpPr>
        <p:spPr>
          <a:xfrm flipV="1">
            <a:off x="4911885" y="2194560"/>
            <a:ext cx="0" cy="38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A2F8B-B23D-4133-88DE-41D2B03F8EDD}"/>
              </a:ext>
            </a:extLst>
          </p:cNvPr>
          <p:cNvSpPr/>
          <p:nvPr/>
        </p:nvSpPr>
        <p:spPr>
          <a:xfrm>
            <a:off x="122038" y="5525154"/>
            <a:ext cx="1939966" cy="692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Client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EEDFE-53BE-4548-98B5-815C6301D38D}"/>
              </a:ext>
            </a:extLst>
          </p:cNvPr>
          <p:cNvSpPr/>
          <p:nvPr/>
        </p:nvSpPr>
        <p:spPr>
          <a:xfrm>
            <a:off x="7360811" y="5525154"/>
            <a:ext cx="1635392" cy="692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Server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8E536-08E7-42C0-A1F5-533C2D8FAED0}"/>
              </a:ext>
            </a:extLst>
          </p:cNvPr>
          <p:cNvSpPr/>
          <p:nvPr/>
        </p:nvSpPr>
        <p:spPr>
          <a:xfrm>
            <a:off x="3357258" y="1435438"/>
            <a:ext cx="1939966" cy="692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Firewall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9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AB18E-842D-4117-9180-5800D14A7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89" y="2035482"/>
            <a:ext cx="8103621" cy="40518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BE43A0-978C-4776-806F-03583FD4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Next Generation Firewalls</a:t>
            </a:r>
          </a:p>
        </p:txBody>
      </p:sp>
    </p:spTree>
    <p:extLst>
      <p:ext uri="{BB962C8B-B14F-4D97-AF65-F5344CB8AC3E}">
        <p14:creationId xmlns:p14="http://schemas.microsoft.com/office/powerpoint/2010/main" val="358837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561524-EDEA-46E3-BF6F-9D56F6E4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Software firewall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1F838-40A9-4D30-AA1C-C4505A5A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5000" l="2667" r="97889">
                        <a14:foregroundMark x1="7889" y1="38333" x2="8444" y2="56429"/>
                        <a14:foregroundMark x1="3333" y1="37143" x2="2667" y2="59762"/>
                        <a14:foregroundMark x1="78444" y1="45476" x2="83111" y2="52143"/>
                        <a14:foregroundMark x1="77000" y1="45714" x2="80333" y2="56667"/>
                        <a14:foregroundMark x1="80333" y1="56667" x2="85667" y2="49762"/>
                        <a14:foregroundMark x1="85667" y1="49762" x2="80333" y2="43810"/>
                        <a14:foregroundMark x1="80333" y1="43810" x2="77222" y2="45238"/>
                        <a14:foregroundMark x1="77667" y1="65714" x2="86000" y2="64048"/>
                        <a14:foregroundMark x1="93667" y1="41667" x2="95667" y2="47381"/>
                        <a14:foregroundMark x1="93556" y1="59762" x2="97889" y2="61667"/>
                        <a14:foregroundMark x1="37333" y1="68333" x2="39111" y2="82619"/>
                        <a14:foregroundMark x1="10556" y1="95000" x2="10556" y2="95000"/>
                        <a14:foregroundMark x1="13889" y1="89048" x2="13889" y2="89048"/>
                        <a14:foregroundMark x1="26444" y1="3333" x2="26444" y2="3333"/>
                        <a14:foregroundMark x1="62778" y1="26667" x2="62778" y2="26667"/>
                        <a14:backgroundMark x1="17000" y1="89286" x2="17000" y2="89286"/>
                        <a14:backgroundMark x1="16667" y1="88571" x2="21889" y2="88571"/>
                        <a14:backgroundMark x1="35222" y1="93333" x2="41222" y2="93571"/>
                        <a14:backgroundMark x1="41222" y1="93571" x2="35444" y2="95238"/>
                        <a14:backgroundMark x1="35444" y1="95238" x2="41889" y2="95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356" y="1925637"/>
            <a:ext cx="8572500" cy="400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446C17-CE90-4B38-8A33-1242AC8AEAF6}"/>
              </a:ext>
            </a:extLst>
          </p:cNvPr>
          <p:cNvSpPr/>
          <p:nvPr/>
        </p:nvSpPr>
        <p:spPr>
          <a:xfrm>
            <a:off x="1724024" y="5562600"/>
            <a:ext cx="1533525" cy="5429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Unsecured connections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AD474-4AB9-43C1-A180-9FF34E474FB1}"/>
              </a:ext>
            </a:extLst>
          </p:cNvPr>
          <p:cNvSpPr/>
          <p:nvPr/>
        </p:nvSpPr>
        <p:spPr>
          <a:xfrm>
            <a:off x="3324225" y="5553076"/>
            <a:ext cx="1057276" cy="373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Router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EE121-B67C-4A5F-92B1-6123EFA44A9F}"/>
              </a:ext>
            </a:extLst>
          </p:cNvPr>
          <p:cNvSpPr/>
          <p:nvPr/>
        </p:nvSpPr>
        <p:spPr>
          <a:xfrm>
            <a:off x="5124449" y="1562100"/>
            <a:ext cx="1183753" cy="5953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User’s PC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E0E70-5825-4D17-9193-2BA3D560CE04}"/>
              </a:ext>
            </a:extLst>
          </p:cNvPr>
          <p:cNvCxnSpPr>
            <a:cxnSpLocks/>
          </p:cNvCxnSpPr>
          <p:nvPr/>
        </p:nvCxnSpPr>
        <p:spPr>
          <a:xfrm flipH="1" flipV="1">
            <a:off x="2705100" y="2066925"/>
            <a:ext cx="2181225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D5ED0-42F2-453B-AFD9-E53CC657B9B4}"/>
              </a:ext>
            </a:extLst>
          </p:cNvPr>
          <p:cNvSpPr/>
          <p:nvPr/>
        </p:nvSpPr>
        <p:spPr>
          <a:xfrm>
            <a:off x="2057399" y="1562100"/>
            <a:ext cx="1266825" cy="5048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39372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algn="just"/>
            <a:r>
              <a:rPr lang="en-US" dirty="0"/>
              <a:t>learn Firewalls</a:t>
            </a:r>
          </a:p>
          <a:p>
            <a:pPr algn="just"/>
            <a:r>
              <a:rPr lang="en-US" dirty="0"/>
              <a:t>understand types of firewall technology</a:t>
            </a:r>
          </a:p>
          <a:p>
            <a:pPr algn="just"/>
            <a:r>
              <a:rPr lang="en-US" dirty="0"/>
              <a:t>function of IP packet screening filter.</a:t>
            </a:r>
          </a:p>
          <a:p>
            <a:pPr algn="just"/>
            <a:r>
              <a:rPr lang="en-US" dirty="0"/>
              <a:t> limitations of firewall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89EF5F-E6F3-4A3D-A28B-429C1E1F6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9106" y="2249487"/>
            <a:ext cx="5715000" cy="32194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7162A7-F8B8-428E-8A35-87D0FBEA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IN" dirty="0"/>
            </a:br>
            <a:r>
              <a:rPr lang="en-IN" dirty="0"/>
              <a:t>Hardware Firewalls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24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6F2A68-A0C9-45C9-9DDA-CB743890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18" y="1362075"/>
            <a:ext cx="7486977" cy="4994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87EB8F-8F42-45F4-87BE-109D9ED3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Cloud firewall</a:t>
            </a:r>
          </a:p>
        </p:txBody>
      </p:sp>
    </p:spTree>
    <p:extLst>
      <p:ext uri="{BB962C8B-B14F-4D97-AF65-F5344CB8AC3E}">
        <p14:creationId xmlns:p14="http://schemas.microsoft.com/office/powerpoint/2010/main" val="181450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6CAC2-2F33-435B-B1DE-D11CF6DA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97" y="1515880"/>
            <a:ext cx="7128778" cy="48733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45B82B-6C6D-4614-BD80-F21E9BC4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Function of IP packet screening Filter </a:t>
            </a:r>
          </a:p>
        </p:txBody>
      </p:sp>
    </p:spTree>
    <p:extLst>
      <p:ext uri="{BB962C8B-B14F-4D97-AF65-F5344CB8AC3E}">
        <p14:creationId xmlns:p14="http://schemas.microsoft.com/office/powerpoint/2010/main" val="406379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2004E-3578-4C38-80FF-DF1ED578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516990"/>
            <a:ext cx="8654246" cy="3824019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</a:pPr>
            <a:r>
              <a:rPr lang="en-US" sz="2400" b="0" i="0" dirty="0">
                <a:effectLst/>
              </a:rPr>
              <a:t>Firewalls cannot protect against what has been authorized</a:t>
            </a:r>
          </a:p>
          <a:p>
            <a:pPr marL="358775" indent="-358775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cannot stop social engineering attacks or an unauthorized user intentionally using their access for unwanted purposes</a:t>
            </a:r>
          </a:p>
          <a:p>
            <a:pPr marL="358775" indent="-358775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Firewalls cannot fix poor administrative practices or poorly designed security policies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66D3A-B911-487A-8B9F-6C0370DC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Limitations of Firewall</a:t>
            </a:r>
          </a:p>
        </p:txBody>
      </p:sp>
    </p:spTree>
    <p:extLst>
      <p:ext uri="{BB962C8B-B14F-4D97-AF65-F5344CB8AC3E}">
        <p14:creationId xmlns:p14="http://schemas.microsoft.com/office/powerpoint/2010/main" val="363682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2004E-3578-4C38-80FF-DF1ED578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234119"/>
            <a:ext cx="8654246" cy="2701274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cannot stop attacks if the traffic does not pass through them</a:t>
            </a:r>
          </a:p>
          <a:p>
            <a:pPr marL="358775" indent="-358775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They are only as effective as the rules they are configured to enforce.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66D3A-B911-487A-8B9F-6C0370DC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Limitations of Firewall</a:t>
            </a:r>
          </a:p>
        </p:txBody>
      </p:sp>
    </p:spTree>
    <p:extLst>
      <p:ext uri="{BB962C8B-B14F-4D97-AF65-F5344CB8AC3E}">
        <p14:creationId xmlns:p14="http://schemas.microsoft.com/office/powerpoint/2010/main" val="30502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54BBD1-EAEE-4D0F-9769-7446BE0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59107"/>
            <a:ext cx="6858000" cy="3619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85676E-162A-4726-96F7-06B5C63E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303F-CDF1-4C69-8D68-B4C65DAD152A}"/>
              </a:ext>
            </a:extLst>
          </p:cNvPr>
          <p:cNvSpPr txBox="1"/>
          <p:nvPr/>
        </p:nvSpPr>
        <p:spPr>
          <a:xfrm>
            <a:off x="269833" y="1361404"/>
            <a:ext cx="8654248" cy="1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Monitors and control incoming and outgoing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" panose="020B0502040204020203" pitchFamily="34" charset="0"/>
              </a:rPr>
              <a:t>Traffic based on predefined rules.</a:t>
            </a:r>
          </a:p>
        </p:txBody>
      </p:sp>
    </p:spTree>
    <p:extLst>
      <p:ext uri="{BB962C8B-B14F-4D97-AF65-F5344CB8AC3E}">
        <p14:creationId xmlns:p14="http://schemas.microsoft.com/office/powerpoint/2010/main" val="107444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54BBD1-EAEE-4D0F-9769-7446BE0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59107"/>
            <a:ext cx="6858000" cy="3619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85676E-162A-4726-96F7-06B5C63E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What is 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303F-CDF1-4C69-8D68-B4C65DAD152A}"/>
              </a:ext>
            </a:extLst>
          </p:cNvPr>
          <p:cNvSpPr txBox="1"/>
          <p:nvPr/>
        </p:nvSpPr>
        <p:spPr>
          <a:xfrm>
            <a:off x="269833" y="1361404"/>
            <a:ext cx="8654248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Bahnschrift" panose="020B0502040204020203" pitchFamily="34" charset="0"/>
              </a:rPr>
              <a:t>Acts like a Barrier</a:t>
            </a:r>
          </a:p>
        </p:txBody>
      </p:sp>
    </p:spTree>
    <p:extLst>
      <p:ext uri="{BB962C8B-B14F-4D97-AF65-F5344CB8AC3E}">
        <p14:creationId xmlns:p14="http://schemas.microsoft.com/office/powerpoint/2010/main" val="14111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6E4A0-B483-4C2E-B3D9-3D2201DCD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159" y="2173287"/>
            <a:ext cx="6339681" cy="37608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F76501-4169-4022-A182-C242C74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7544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51B46-CD6C-43E5-A60E-5BE2BDBF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190"/>
          <a:stretch/>
        </p:blipFill>
        <p:spPr>
          <a:xfrm>
            <a:off x="989706" y="2552700"/>
            <a:ext cx="6813750" cy="313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229956-03EF-48A7-911B-6F9B10F27641}"/>
              </a:ext>
            </a:extLst>
          </p:cNvPr>
          <p:cNvSpPr/>
          <p:nvPr/>
        </p:nvSpPr>
        <p:spPr>
          <a:xfrm>
            <a:off x="3587929" y="2844800"/>
            <a:ext cx="1785258" cy="2552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MAIN GATE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1B74C79-2992-41C5-976E-EC66CC49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644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54BBD1-EAEE-4D0F-9769-7446BE0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394" y="2658810"/>
            <a:ext cx="6858000" cy="3619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85676E-162A-4726-96F7-06B5C63E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What is 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303F-CDF1-4C69-8D68-B4C65DAD152A}"/>
              </a:ext>
            </a:extLst>
          </p:cNvPr>
          <p:cNvSpPr txBox="1"/>
          <p:nvPr/>
        </p:nvSpPr>
        <p:spPr>
          <a:xfrm>
            <a:off x="269833" y="1361404"/>
            <a:ext cx="8316818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Bahnschrift" panose="020B0502040204020203" pitchFamily="34" charset="0"/>
              </a:rPr>
              <a:t>Host Based Firewall and Network Based Firewall.</a:t>
            </a:r>
          </a:p>
        </p:txBody>
      </p:sp>
    </p:spTree>
    <p:extLst>
      <p:ext uri="{BB962C8B-B14F-4D97-AF65-F5344CB8AC3E}">
        <p14:creationId xmlns:p14="http://schemas.microsoft.com/office/powerpoint/2010/main" val="34144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9AAE7-D8D4-4232-BF61-21DF0942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0" t="4577" r="4819" b="5023"/>
          <a:stretch/>
        </p:blipFill>
        <p:spPr>
          <a:xfrm>
            <a:off x="1494673" y="1513102"/>
            <a:ext cx="6154653" cy="51192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FC8F49-77C0-400F-B136-D009C4CF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Control Panel -&gt; Firewall</a:t>
            </a:r>
          </a:p>
        </p:txBody>
      </p:sp>
    </p:spTree>
    <p:extLst>
      <p:ext uri="{BB962C8B-B14F-4D97-AF65-F5344CB8AC3E}">
        <p14:creationId xmlns:p14="http://schemas.microsoft.com/office/powerpoint/2010/main" val="28335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9F840-394D-4438-BE30-0BE04646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17" y="2059661"/>
            <a:ext cx="8653463" cy="38255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B8BA48-E8FC-4FB1-82E0-DBE36070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Network Based Firewall and Host Based Firewall</a:t>
            </a:r>
          </a:p>
        </p:txBody>
      </p:sp>
    </p:spTree>
    <p:extLst>
      <p:ext uri="{BB962C8B-B14F-4D97-AF65-F5344CB8AC3E}">
        <p14:creationId xmlns:p14="http://schemas.microsoft.com/office/powerpoint/2010/main" val="242441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327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What is Firewall</vt:lpstr>
      <vt:lpstr>What is Firewall</vt:lpstr>
      <vt:lpstr>EXAMPLE</vt:lpstr>
      <vt:lpstr>EXAMPLE</vt:lpstr>
      <vt:lpstr>What is Firewall</vt:lpstr>
      <vt:lpstr>Control Panel -&gt; Firewall</vt:lpstr>
      <vt:lpstr>Network Based Firewall and Host Based Firewall</vt:lpstr>
      <vt:lpstr>EXAMPLE</vt:lpstr>
      <vt:lpstr>Types of firewalls</vt:lpstr>
      <vt:lpstr>FIREWALL</vt:lpstr>
      <vt:lpstr>FIREWALL</vt:lpstr>
      <vt:lpstr>Table</vt:lpstr>
      <vt:lpstr>Circuit level gateway</vt:lpstr>
      <vt:lpstr>Application Level Gateway</vt:lpstr>
      <vt:lpstr> Stateful Multi-layer Inspection (SMLI) Firewalls </vt:lpstr>
      <vt:lpstr>Next Generation Firewalls</vt:lpstr>
      <vt:lpstr>Software firewall</vt:lpstr>
      <vt:lpstr> Hardware Firewalls </vt:lpstr>
      <vt:lpstr>Cloud firewall</vt:lpstr>
      <vt:lpstr>Function of IP packet screening Filter </vt:lpstr>
      <vt:lpstr>Limitations of Firewall</vt:lpstr>
      <vt:lpstr>Limitations of Firewall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155</cp:revision>
  <dcterms:created xsi:type="dcterms:W3CDTF">2020-12-01T08:07:04Z</dcterms:created>
  <dcterms:modified xsi:type="dcterms:W3CDTF">2021-02-16T10:46:13Z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1316923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