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65" r:id="rId4"/>
    <p:sldId id="311" r:id="rId5"/>
    <p:sldId id="312" r:id="rId6"/>
    <p:sldId id="267" r:id="rId7"/>
    <p:sldId id="269" r:id="rId8"/>
    <p:sldId id="271" r:id="rId9"/>
    <p:sldId id="272" r:id="rId10"/>
    <p:sldId id="273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5" r:id="rId19"/>
    <p:sldId id="340" r:id="rId20"/>
    <p:sldId id="286" r:id="rId21"/>
    <p:sldId id="287" r:id="rId22"/>
    <p:sldId id="291" r:id="rId23"/>
    <p:sldId id="314" r:id="rId24"/>
    <p:sldId id="292" r:id="rId25"/>
    <p:sldId id="294" r:id="rId26"/>
    <p:sldId id="316" r:id="rId27"/>
    <p:sldId id="295" r:id="rId28"/>
    <p:sldId id="299" r:id="rId29"/>
    <p:sldId id="317" r:id="rId30"/>
    <p:sldId id="300" r:id="rId31"/>
    <p:sldId id="301" r:id="rId32"/>
    <p:sldId id="302" r:id="rId33"/>
    <p:sldId id="318" r:id="rId34"/>
    <p:sldId id="319" r:id="rId35"/>
    <p:sldId id="320" r:id="rId36"/>
    <p:sldId id="321" r:id="rId37"/>
    <p:sldId id="322" r:id="rId38"/>
    <p:sldId id="262" r:id="rId3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3F"/>
    <a:srgbClr val="ABF1CF"/>
    <a:srgbClr val="A82B2B"/>
    <a:srgbClr val="2A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2772E-FF33-4B6C-AF26-4345D9BA2C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5A981D52-5D8A-4E94-BCC7-A5C28A93E5F3}">
      <dgm:prSet phldrT="[Text]"/>
      <dgm:spPr/>
      <dgm:t>
        <a:bodyPr/>
        <a:lstStyle/>
        <a:p>
          <a:r>
            <a:rPr lang="en-IN" dirty="0"/>
            <a:t>/</a:t>
          </a:r>
        </a:p>
      </dgm:t>
    </dgm:pt>
    <dgm:pt modelId="{3F7E6BCD-9868-4678-A1B7-C2F867F305B8}" type="parTrans" cxnId="{82675EA0-198C-47CB-B8A9-0F20E04B3537}">
      <dgm:prSet/>
      <dgm:spPr/>
      <dgm:t>
        <a:bodyPr/>
        <a:lstStyle/>
        <a:p>
          <a:endParaRPr lang="en-IN"/>
        </a:p>
      </dgm:t>
    </dgm:pt>
    <dgm:pt modelId="{3DF38AD1-0B2F-4D13-9A97-40FE4369D25A}" type="sibTrans" cxnId="{82675EA0-198C-47CB-B8A9-0F20E04B3537}">
      <dgm:prSet/>
      <dgm:spPr/>
      <dgm:t>
        <a:bodyPr/>
        <a:lstStyle/>
        <a:p>
          <a:endParaRPr lang="en-IN"/>
        </a:p>
      </dgm:t>
    </dgm:pt>
    <dgm:pt modelId="{24BAA7A3-874A-459B-9712-FE7A67005385}">
      <dgm:prSet phldrT="[Text]"/>
      <dgm:spPr/>
      <dgm:t>
        <a:bodyPr/>
        <a:lstStyle/>
        <a:p>
          <a:r>
            <a:rPr lang="en-IN" dirty="0"/>
            <a:t>bin</a:t>
          </a:r>
        </a:p>
      </dgm:t>
    </dgm:pt>
    <dgm:pt modelId="{25DF6253-5F45-4488-A8A2-3B573FB237CE}" type="parTrans" cxnId="{4E5293E5-C17D-4AF9-B689-20F6768E4962}">
      <dgm:prSet/>
      <dgm:spPr/>
      <dgm:t>
        <a:bodyPr/>
        <a:lstStyle/>
        <a:p>
          <a:endParaRPr lang="en-IN"/>
        </a:p>
      </dgm:t>
    </dgm:pt>
    <dgm:pt modelId="{A25ADBF2-E81D-4D92-8931-2CC3E981E132}" type="sibTrans" cxnId="{4E5293E5-C17D-4AF9-B689-20F6768E4962}">
      <dgm:prSet/>
      <dgm:spPr/>
      <dgm:t>
        <a:bodyPr/>
        <a:lstStyle/>
        <a:p>
          <a:endParaRPr lang="en-IN"/>
        </a:p>
      </dgm:t>
    </dgm:pt>
    <dgm:pt modelId="{408CC1A8-33D8-49F8-9B32-AD9A7B7EE3E3}">
      <dgm:prSet phldrT="[Text]"/>
      <dgm:spPr/>
      <dgm:t>
        <a:bodyPr/>
        <a:lstStyle/>
        <a:p>
          <a:r>
            <a:rPr lang="en-IN" dirty="0"/>
            <a:t>var</a:t>
          </a:r>
        </a:p>
      </dgm:t>
    </dgm:pt>
    <dgm:pt modelId="{18BC6334-441E-4F98-8282-C483418C40BF}" type="parTrans" cxnId="{A7222C77-1BDE-4288-AA2B-150B7E33F4D3}">
      <dgm:prSet/>
      <dgm:spPr/>
      <dgm:t>
        <a:bodyPr/>
        <a:lstStyle/>
        <a:p>
          <a:endParaRPr lang="en-IN"/>
        </a:p>
      </dgm:t>
    </dgm:pt>
    <dgm:pt modelId="{F9F5DCEE-2604-459D-81EA-10D525E80659}" type="sibTrans" cxnId="{A7222C77-1BDE-4288-AA2B-150B7E33F4D3}">
      <dgm:prSet/>
      <dgm:spPr/>
      <dgm:t>
        <a:bodyPr/>
        <a:lstStyle/>
        <a:p>
          <a:endParaRPr lang="en-IN"/>
        </a:p>
      </dgm:t>
    </dgm:pt>
    <dgm:pt modelId="{C8077E51-B98A-475B-97C2-3557A41D6EAB}">
      <dgm:prSet phldrT="[Text]"/>
      <dgm:spPr/>
      <dgm:t>
        <a:bodyPr/>
        <a:lstStyle/>
        <a:p>
          <a:r>
            <a:rPr lang="en-IN" dirty="0"/>
            <a:t>dev</a:t>
          </a:r>
        </a:p>
      </dgm:t>
    </dgm:pt>
    <dgm:pt modelId="{54F3EA91-E554-4415-865D-4525E6C7DA93}" type="parTrans" cxnId="{8D2C7901-73D2-48A9-96D1-9398B60C92A2}">
      <dgm:prSet/>
      <dgm:spPr/>
      <dgm:t>
        <a:bodyPr/>
        <a:lstStyle/>
        <a:p>
          <a:endParaRPr lang="en-IN"/>
        </a:p>
      </dgm:t>
    </dgm:pt>
    <dgm:pt modelId="{46AB7228-861F-43BB-A545-13AABDB5249D}" type="sibTrans" cxnId="{8D2C7901-73D2-48A9-96D1-9398B60C92A2}">
      <dgm:prSet/>
      <dgm:spPr/>
      <dgm:t>
        <a:bodyPr/>
        <a:lstStyle/>
        <a:p>
          <a:endParaRPr lang="en-IN"/>
        </a:p>
      </dgm:t>
    </dgm:pt>
    <dgm:pt modelId="{CE0B7111-B8D6-4F33-B6C3-86B521A23C93}">
      <dgm:prSet phldrT="[Text]"/>
      <dgm:spPr/>
      <dgm:t>
        <a:bodyPr/>
        <a:lstStyle/>
        <a:p>
          <a:r>
            <a:rPr lang="en-IN" dirty="0" err="1"/>
            <a:t>sbin</a:t>
          </a:r>
          <a:endParaRPr lang="en-IN" dirty="0"/>
        </a:p>
      </dgm:t>
    </dgm:pt>
    <dgm:pt modelId="{B1E0CABB-BA09-40C3-A14E-AED9385AD877}" type="sibTrans" cxnId="{CD19FD43-31AF-4E1D-9796-8C2D000D765C}">
      <dgm:prSet/>
      <dgm:spPr/>
      <dgm:t>
        <a:bodyPr/>
        <a:lstStyle/>
        <a:p>
          <a:endParaRPr lang="en-IN"/>
        </a:p>
      </dgm:t>
    </dgm:pt>
    <dgm:pt modelId="{16364978-DB5F-4562-BB9A-A086CDF184E1}" type="parTrans" cxnId="{CD19FD43-31AF-4E1D-9796-8C2D000D765C}">
      <dgm:prSet/>
      <dgm:spPr/>
      <dgm:t>
        <a:bodyPr/>
        <a:lstStyle/>
        <a:p>
          <a:endParaRPr lang="en-IN"/>
        </a:p>
      </dgm:t>
    </dgm:pt>
    <dgm:pt modelId="{5D760C80-8B9E-4C66-8339-6694B0D47978}">
      <dgm:prSet phldrT="[Text]"/>
      <dgm:spPr/>
      <dgm:t>
        <a:bodyPr/>
        <a:lstStyle/>
        <a:p>
          <a:r>
            <a:rPr lang="en-IN" dirty="0" err="1"/>
            <a:t>usr</a:t>
          </a:r>
          <a:endParaRPr lang="en-IN" dirty="0"/>
        </a:p>
      </dgm:t>
    </dgm:pt>
    <dgm:pt modelId="{44670804-3CB6-4EAD-BBD8-56938639AD40}" type="parTrans" cxnId="{A5966DD4-1C4B-4125-A4B0-30013FC61544}">
      <dgm:prSet/>
      <dgm:spPr/>
      <dgm:t>
        <a:bodyPr/>
        <a:lstStyle/>
        <a:p>
          <a:endParaRPr lang="en-IN"/>
        </a:p>
      </dgm:t>
    </dgm:pt>
    <dgm:pt modelId="{C7AB6098-DF4B-44C7-9EB1-086B7B5AC22C}" type="sibTrans" cxnId="{A5966DD4-1C4B-4125-A4B0-30013FC61544}">
      <dgm:prSet/>
      <dgm:spPr/>
      <dgm:t>
        <a:bodyPr/>
        <a:lstStyle/>
        <a:p>
          <a:endParaRPr lang="en-IN"/>
        </a:p>
      </dgm:t>
    </dgm:pt>
    <dgm:pt modelId="{22C04298-5DD8-4DA1-9825-DE7C94901F52}">
      <dgm:prSet phldrT="[Text]"/>
      <dgm:spPr/>
      <dgm:t>
        <a:bodyPr/>
        <a:lstStyle/>
        <a:p>
          <a:r>
            <a:rPr lang="en-IN" dirty="0"/>
            <a:t>etc</a:t>
          </a:r>
        </a:p>
      </dgm:t>
    </dgm:pt>
    <dgm:pt modelId="{D7D17E5A-F3A8-4814-99A0-AA12A2A00A0C}" type="parTrans" cxnId="{01D17E87-A258-4775-9108-AEE249C503D8}">
      <dgm:prSet/>
      <dgm:spPr/>
      <dgm:t>
        <a:bodyPr/>
        <a:lstStyle/>
        <a:p>
          <a:endParaRPr lang="en-IN"/>
        </a:p>
      </dgm:t>
    </dgm:pt>
    <dgm:pt modelId="{561ECF82-E0DF-4455-90D4-D42B3A6D22C8}" type="sibTrans" cxnId="{01D17E87-A258-4775-9108-AEE249C503D8}">
      <dgm:prSet/>
      <dgm:spPr/>
      <dgm:t>
        <a:bodyPr/>
        <a:lstStyle/>
        <a:p>
          <a:endParaRPr lang="en-IN"/>
        </a:p>
      </dgm:t>
    </dgm:pt>
    <dgm:pt modelId="{A535C7B6-AF6E-4C53-B81C-DBBAAF17CBA0}">
      <dgm:prSet phldrT="[Text]"/>
      <dgm:spPr/>
      <dgm:t>
        <a:bodyPr/>
        <a:lstStyle/>
        <a:p>
          <a:r>
            <a:rPr lang="en-IN" dirty="0" err="1"/>
            <a:t>tmp</a:t>
          </a:r>
          <a:endParaRPr lang="en-IN" dirty="0"/>
        </a:p>
      </dgm:t>
    </dgm:pt>
    <dgm:pt modelId="{A2EE26D0-D748-44AF-8764-8843C40C48ED}" type="parTrans" cxnId="{BE5C0CDC-A61A-46BF-9047-1773B317EB81}">
      <dgm:prSet/>
      <dgm:spPr/>
      <dgm:t>
        <a:bodyPr/>
        <a:lstStyle/>
        <a:p>
          <a:endParaRPr lang="en-IN"/>
        </a:p>
      </dgm:t>
    </dgm:pt>
    <dgm:pt modelId="{1CE07146-EE6D-4242-AA86-3D2AEDDAEA4D}" type="sibTrans" cxnId="{BE5C0CDC-A61A-46BF-9047-1773B317EB81}">
      <dgm:prSet/>
      <dgm:spPr/>
      <dgm:t>
        <a:bodyPr/>
        <a:lstStyle/>
        <a:p>
          <a:endParaRPr lang="en-IN"/>
        </a:p>
      </dgm:t>
    </dgm:pt>
    <dgm:pt modelId="{40357AF8-9119-4F4F-AFC2-87ED2C393513}">
      <dgm:prSet phldrT="[Text]"/>
      <dgm:spPr/>
      <dgm:t>
        <a:bodyPr/>
        <a:lstStyle/>
        <a:p>
          <a:r>
            <a:rPr lang="en-IN" dirty="0"/>
            <a:t>home</a:t>
          </a:r>
        </a:p>
      </dgm:t>
    </dgm:pt>
    <dgm:pt modelId="{1BD63CF8-9827-420A-A489-58EF464807C8}" type="parTrans" cxnId="{733F2DFD-F7A5-49F6-AD75-AADB509FDC6C}">
      <dgm:prSet/>
      <dgm:spPr/>
      <dgm:t>
        <a:bodyPr/>
        <a:lstStyle/>
        <a:p>
          <a:endParaRPr lang="en-IN"/>
        </a:p>
      </dgm:t>
    </dgm:pt>
    <dgm:pt modelId="{3A8578BB-F106-44B8-907A-2BDA7363D208}" type="sibTrans" cxnId="{733F2DFD-F7A5-49F6-AD75-AADB509FDC6C}">
      <dgm:prSet/>
      <dgm:spPr/>
      <dgm:t>
        <a:bodyPr/>
        <a:lstStyle/>
        <a:p>
          <a:endParaRPr lang="en-IN"/>
        </a:p>
      </dgm:t>
    </dgm:pt>
    <dgm:pt modelId="{1A1993CC-1FCC-491A-81B0-30DEF2D422EA}">
      <dgm:prSet phldrT="[Text]"/>
      <dgm:spPr/>
      <dgm:t>
        <a:bodyPr/>
        <a:lstStyle/>
        <a:p>
          <a:r>
            <a:rPr lang="en-IN" dirty="0"/>
            <a:t>root</a:t>
          </a:r>
        </a:p>
      </dgm:t>
    </dgm:pt>
    <dgm:pt modelId="{39521F00-9997-451F-B6BF-EA16389F93FD}" type="parTrans" cxnId="{355A82E6-242B-4B2D-9260-B83528AFD57B}">
      <dgm:prSet/>
      <dgm:spPr/>
      <dgm:t>
        <a:bodyPr/>
        <a:lstStyle/>
        <a:p>
          <a:endParaRPr lang="en-IN"/>
        </a:p>
      </dgm:t>
    </dgm:pt>
    <dgm:pt modelId="{21558E2B-9407-471E-BFAC-E867E6B4FE8F}" type="sibTrans" cxnId="{355A82E6-242B-4B2D-9260-B83528AFD57B}">
      <dgm:prSet/>
      <dgm:spPr/>
      <dgm:t>
        <a:bodyPr/>
        <a:lstStyle/>
        <a:p>
          <a:endParaRPr lang="en-IN"/>
        </a:p>
      </dgm:t>
    </dgm:pt>
    <dgm:pt modelId="{4D39F2F1-8C59-4C90-A19B-5EAA81C1B09E}">
      <dgm:prSet phldrT="[Text]"/>
      <dgm:spPr/>
      <dgm:t>
        <a:bodyPr/>
        <a:lstStyle/>
        <a:p>
          <a:r>
            <a:rPr lang="en-IN" dirty="0"/>
            <a:t>mail</a:t>
          </a:r>
        </a:p>
      </dgm:t>
    </dgm:pt>
    <dgm:pt modelId="{DADD49BD-F2EE-49DE-A0AD-AFDA5EBE2DD5}" type="parTrans" cxnId="{AFC33B20-9D0D-449C-9121-985075B7803A}">
      <dgm:prSet/>
      <dgm:spPr/>
      <dgm:t>
        <a:bodyPr/>
        <a:lstStyle/>
        <a:p>
          <a:endParaRPr lang="en-IN"/>
        </a:p>
      </dgm:t>
    </dgm:pt>
    <dgm:pt modelId="{EF49057E-E2C4-4FF6-A280-1B4488405BFB}" type="sibTrans" cxnId="{AFC33B20-9D0D-449C-9121-985075B7803A}">
      <dgm:prSet/>
      <dgm:spPr/>
      <dgm:t>
        <a:bodyPr/>
        <a:lstStyle/>
        <a:p>
          <a:endParaRPr lang="en-IN"/>
        </a:p>
      </dgm:t>
    </dgm:pt>
    <dgm:pt modelId="{5B2290FE-0F38-415D-99BD-7ECE56FFD220}">
      <dgm:prSet phldrT="[Text]"/>
      <dgm:spPr/>
      <dgm:t>
        <a:bodyPr/>
        <a:lstStyle/>
        <a:p>
          <a:r>
            <a:rPr lang="en-IN" dirty="0"/>
            <a:t>spool</a:t>
          </a:r>
        </a:p>
      </dgm:t>
    </dgm:pt>
    <dgm:pt modelId="{DE1533BD-0E1D-412B-86AA-0E8CFF8D918F}" type="parTrans" cxnId="{7A2CB1FE-113B-4EE6-BCEC-FA3C81B4A272}">
      <dgm:prSet/>
      <dgm:spPr/>
      <dgm:t>
        <a:bodyPr/>
        <a:lstStyle/>
        <a:p>
          <a:endParaRPr lang="en-IN"/>
        </a:p>
      </dgm:t>
    </dgm:pt>
    <dgm:pt modelId="{92D45EA3-28BD-4989-A2BB-F4AABA0E5A89}" type="sibTrans" cxnId="{7A2CB1FE-113B-4EE6-BCEC-FA3C81B4A272}">
      <dgm:prSet/>
      <dgm:spPr/>
      <dgm:t>
        <a:bodyPr/>
        <a:lstStyle/>
        <a:p>
          <a:endParaRPr lang="en-IN"/>
        </a:p>
      </dgm:t>
    </dgm:pt>
    <dgm:pt modelId="{7C913BDD-13D7-4F88-8D98-F1148A1144C7}">
      <dgm:prSet phldrT="[Text]"/>
      <dgm:spPr/>
      <dgm:t>
        <a:bodyPr/>
        <a:lstStyle/>
        <a:p>
          <a:r>
            <a:rPr lang="en-IN" dirty="0"/>
            <a:t>bin</a:t>
          </a:r>
        </a:p>
      </dgm:t>
    </dgm:pt>
    <dgm:pt modelId="{F4131BA2-AFA9-4966-B5FF-B209832AE832}" type="parTrans" cxnId="{235FDE84-383D-483D-873F-AE5C006B9763}">
      <dgm:prSet/>
      <dgm:spPr/>
      <dgm:t>
        <a:bodyPr/>
        <a:lstStyle/>
        <a:p>
          <a:endParaRPr lang="en-IN"/>
        </a:p>
      </dgm:t>
    </dgm:pt>
    <dgm:pt modelId="{E24A3DA4-EA86-4913-A1E3-476A6D9FD58A}" type="sibTrans" cxnId="{235FDE84-383D-483D-873F-AE5C006B9763}">
      <dgm:prSet/>
      <dgm:spPr/>
      <dgm:t>
        <a:bodyPr/>
        <a:lstStyle/>
        <a:p>
          <a:endParaRPr lang="en-IN"/>
        </a:p>
      </dgm:t>
    </dgm:pt>
    <dgm:pt modelId="{F9F42C9A-47C9-46A3-B0E4-EC0DC0221F23}">
      <dgm:prSet phldrT="[Text]"/>
      <dgm:spPr/>
      <dgm:t>
        <a:bodyPr/>
        <a:lstStyle/>
        <a:p>
          <a:r>
            <a:rPr lang="en-IN" dirty="0" err="1"/>
            <a:t>sbin</a:t>
          </a:r>
          <a:endParaRPr lang="en-IN" dirty="0"/>
        </a:p>
      </dgm:t>
    </dgm:pt>
    <dgm:pt modelId="{A9E37B8C-2278-453C-9EA6-6A4FF19A2049}" type="parTrans" cxnId="{3B6E5CCC-C9AB-484F-8550-FF7495DA947F}">
      <dgm:prSet/>
      <dgm:spPr/>
      <dgm:t>
        <a:bodyPr/>
        <a:lstStyle/>
        <a:p>
          <a:endParaRPr lang="en-IN"/>
        </a:p>
      </dgm:t>
    </dgm:pt>
    <dgm:pt modelId="{17795412-6D2A-4914-829F-854CD939DCE1}" type="sibTrans" cxnId="{3B6E5CCC-C9AB-484F-8550-FF7495DA947F}">
      <dgm:prSet/>
      <dgm:spPr/>
      <dgm:t>
        <a:bodyPr/>
        <a:lstStyle/>
        <a:p>
          <a:endParaRPr lang="en-IN"/>
        </a:p>
      </dgm:t>
    </dgm:pt>
    <dgm:pt modelId="{6E6B946B-EC92-4EEB-8EAD-78326D31909A}">
      <dgm:prSet phldrT="[Text]"/>
      <dgm:spPr/>
      <dgm:t>
        <a:bodyPr/>
        <a:lstStyle/>
        <a:p>
          <a:r>
            <a:rPr lang="en-IN" dirty="0"/>
            <a:t>max</a:t>
          </a:r>
        </a:p>
      </dgm:t>
    </dgm:pt>
    <dgm:pt modelId="{1A5AE568-866C-48FD-8BA1-70086969C910}" type="parTrans" cxnId="{97A5232F-F6C7-4253-B843-891D519771CE}">
      <dgm:prSet/>
      <dgm:spPr/>
      <dgm:t>
        <a:bodyPr/>
        <a:lstStyle/>
        <a:p>
          <a:endParaRPr lang="en-IN"/>
        </a:p>
      </dgm:t>
    </dgm:pt>
    <dgm:pt modelId="{66A1D008-3FA5-4C69-9C37-1AA03C1DA481}" type="sibTrans" cxnId="{97A5232F-F6C7-4253-B843-891D519771CE}">
      <dgm:prSet/>
      <dgm:spPr/>
      <dgm:t>
        <a:bodyPr/>
        <a:lstStyle/>
        <a:p>
          <a:endParaRPr lang="en-IN"/>
        </a:p>
      </dgm:t>
    </dgm:pt>
    <dgm:pt modelId="{6DF5BFDA-CF46-4843-9B23-58AC90784D79}">
      <dgm:prSet phldrT="[Text]"/>
      <dgm:spPr/>
      <dgm:t>
        <a:bodyPr/>
        <a:lstStyle/>
        <a:p>
          <a:r>
            <a:rPr lang="en-IN" dirty="0" err="1"/>
            <a:t>zach</a:t>
          </a:r>
          <a:endParaRPr lang="en-IN" dirty="0"/>
        </a:p>
      </dgm:t>
    </dgm:pt>
    <dgm:pt modelId="{9B4190E8-8B4B-4F1F-8BD4-02E912C9A1B8}" type="parTrans" cxnId="{31F678AA-BCB2-469D-87D0-C3315859F1CF}">
      <dgm:prSet/>
      <dgm:spPr/>
      <dgm:t>
        <a:bodyPr/>
        <a:lstStyle/>
        <a:p>
          <a:endParaRPr lang="en-IN"/>
        </a:p>
      </dgm:t>
    </dgm:pt>
    <dgm:pt modelId="{97CC909B-9FE3-419B-B55D-4D06BB547C28}" type="sibTrans" cxnId="{31F678AA-BCB2-469D-87D0-C3315859F1CF}">
      <dgm:prSet/>
      <dgm:spPr/>
      <dgm:t>
        <a:bodyPr/>
        <a:lstStyle/>
        <a:p>
          <a:endParaRPr lang="en-IN"/>
        </a:p>
      </dgm:t>
    </dgm:pt>
    <dgm:pt modelId="{E5B0C02D-5C27-4A05-B7E5-A1AAEB9114CC}">
      <dgm:prSet phldrT="[Text]"/>
      <dgm:spPr/>
      <dgm:t>
        <a:bodyPr/>
        <a:lstStyle/>
        <a:p>
          <a:r>
            <a:rPr lang="en-IN" dirty="0" err="1"/>
            <a:t>hls</a:t>
          </a:r>
          <a:endParaRPr lang="en-IN" dirty="0"/>
        </a:p>
      </dgm:t>
    </dgm:pt>
    <dgm:pt modelId="{51A7F6B5-F7D3-4D09-A06B-09F8F5B3E025}" type="parTrans" cxnId="{964B2F9C-8B3B-45BA-A4F3-70CBE59E41C8}">
      <dgm:prSet/>
      <dgm:spPr/>
      <dgm:t>
        <a:bodyPr/>
        <a:lstStyle/>
        <a:p>
          <a:endParaRPr lang="en-IN"/>
        </a:p>
      </dgm:t>
    </dgm:pt>
    <dgm:pt modelId="{571768EF-0BC0-4494-B9E3-4D8F25A5C3FD}" type="sibTrans" cxnId="{964B2F9C-8B3B-45BA-A4F3-70CBE59E41C8}">
      <dgm:prSet/>
      <dgm:spPr/>
      <dgm:t>
        <a:bodyPr/>
        <a:lstStyle/>
        <a:p>
          <a:endParaRPr lang="en-IN"/>
        </a:p>
      </dgm:t>
    </dgm:pt>
    <dgm:pt modelId="{0AC8CB5C-F201-4D88-8946-DC9AA2FE3193}" type="pres">
      <dgm:prSet presAssocID="{33C2772E-FF33-4B6C-AF26-4345D9BA2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7059AB-5BA6-484A-9A1B-B06E945238F9}" type="pres">
      <dgm:prSet presAssocID="{5A981D52-5D8A-4E94-BCC7-A5C28A93E5F3}" presName="hierRoot1" presStyleCnt="0">
        <dgm:presLayoutVars>
          <dgm:hierBranch val="init"/>
        </dgm:presLayoutVars>
      </dgm:prSet>
      <dgm:spPr/>
    </dgm:pt>
    <dgm:pt modelId="{4C0F3857-82E5-493C-B08A-6E03E507525D}" type="pres">
      <dgm:prSet presAssocID="{5A981D52-5D8A-4E94-BCC7-A5C28A93E5F3}" presName="rootComposite1" presStyleCnt="0"/>
      <dgm:spPr/>
    </dgm:pt>
    <dgm:pt modelId="{CBF97933-EAD6-4418-8611-AE9A6500F31E}" type="pres">
      <dgm:prSet presAssocID="{5A981D52-5D8A-4E94-BCC7-A5C28A93E5F3}" presName="rootText1" presStyleLbl="node0" presStyleIdx="0" presStyleCnt="1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E631D6ED-63DE-4129-A318-D8F30EB73E5E}" type="pres">
      <dgm:prSet presAssocID="{5A981D52-5D8A-4E94-BCC7-A5C28A93E5F3}" presName="rootConnector1" presStyleLbl="node1" presStyleIdx="0" presStyleCnt="0"/>
      <dgm:spPr/>
    </dgm:pt>
    <dgm:pt modelId="{A673A1C7-1BDF-44D5-A5F3-3CF389F7E223}" type="pres">
      <dgm:prSet presAssocID="{5A981D52-5D8A-4E94-BCC7-A5C28A93E5F3}" presName="hierChild2" presStyleCnt="0"/>
      <dgm:spPr/>
    </dgm:pt>
    <dgm:pt modelId="{444C3A95-AADF-4251-B0BC-D8D8E69757EA}" type="pres">
      <dgm:prSet presAssocID="{25DF6253-5F45-4488-A8A2-3B573FB237CE}" presName="Name37" presStyleLbl="parChTrans1D2" presStyleIdx="0" presStyleCnt="9"/>
      <dgm:spPr/>
    </dgm:pt>
    <dgm:pt modelId="{4063A7B9-9440-4894-AE35-86A8B8A05A63}" type="pres">
      <dgm:prSet presAssocID="{24BAA7A3-874A-459B-9712-FE7A67005385}" presName="hierRoot2" presStyleCnt="0">
        <dgm:presLayoutVars>
          <dgm:hierBranch val="init"/>
        </dgm:presLayoutVars>
      </dgm:prSet>
      <dgm:spPr/>
    </dgm:pt>
    <dgm:pt modelId="{80E49641-AF8E-4EBE-AD38-2613B47042C1}" type="pres">
      <dgm:prSet presAssocID="{24BAA7A3-874A-459B-9712-FE7A67005385}" presName="rootComposite" presStyleCnt="0"/>
      <dgm:spPr/>
    </dgm:pt>
    <dgm:pt modelId="{5395915B-1C22-47D5-BE55-77D51DCF3A82}" type="pres">
      <dgm:prSet presAssocID="{24BAA7A3-874A-459B-9712-FE7A67005385}" presName="rootText" presStyleLbl="node2" presStyleIdx="0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CAE459FF-1D21-4572-8097-BA7E70399970}" type="pres">
      <dgm:prSet presAssocID="{24BAA7A3-874A-459B-9712-FE7A67005385}" presName="rootConnector" presStyleLbl="node2" presStyleIdx="0" presStyleCnt="9"/>
      <dgm:spPr/>
    </dgm:pt>
    <dgm:pt modelId="{6F918A46-130E-4CFF-8FCA-4124155A401E}" type="pres">
      <dgm:prSet presAssocID="{24BAA7A3-874A-459B-9712-FE7A67005385}" presName="hierChild4" presStyleCnt="0"/>
      <dgm:spPr/>
    </dgm:pt>
    <dgm:pt modelId="{20F2F4DC-7CAE-4576-88CF-116B29756D25}" type="pres">
      <dgm:prSet presAssocID="{24BAA7A3-874A-459B-9712-FE7A67005385}" presName="hierChild5" presStyleCnt="0"/>
      <dgm:spPr/>
    </dgm:pt>
    <dgm:pt modelId="{1A39E10F-61D0-43CB-8E9E-62B991065DA3}" type="pres">
      <dgm:prSet presAssocID="{16364978-DB5F-4562-BB9A-A086CDF184E1}" presName="Name37" presStyleLbl="parChTrans1D2" presStyleIdx="1" presStyleCnt="9"/>
      <dgm:spPr/>
    </dgm:pt>
    <dgm:pt modelId="{AE0C052B-203D-4742-B400-B2B60E3D4E76}" type="pres">
      <dgm:prSet presAssocID="{CE0B7111-B8D6-4F33-B6C3-86B521A23C93}" presName="hierRoot2" presStyleCnt="0">
        <dgm:presLayoutVars>
          <dgm:hierBranch val="init"/>
        </dgm:presLayoutVars>
      </dgm:prSet>
      <dgm:spPr/>
    </dgm:pt>
    <dgm:pt modelId="{744E64B5-4DBD-4382-978C-83DF6C05FC60}" type="pres">
      <dgm:prSet presAssocID="{CE0B7111-B8D6-4F33-B6C3-86B521A23C93}" presName="rootComposite" presStyleCnt="0"/>
      <dgm:spPr/>
    </dgm:pt>
    <dgm:pt modelId="{592B5224-27A6-4C33-96FD-FE34095C3803}" type="pres">
      <dgm:prSet presAssocID="{CE0B7111-B8D6-4F33-B6C3-86B521A23C93}" presName="rootText" presStyleLbl="node2" presStyleIdx="1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1274558A-0AE0-4D42-9BAE-D4304843963B}" type="pres">
      <dgm:prSet presAssocID="{CE0B7111-B8D6-4F33-B6C3-86B521A23C93}" presName="rootConnector" presStyleLbl="node2" presStyleIdx="1" presStyleCnt="9"/>
      <dgm:spPr/>
    </dgm:pt>
    <dgm:pt modelId="{37FC105E-16A2-4CCB-B6DC-7206EB8F3D02}" type="pres">
      <dgm:prSet presAssocID="{CE0B7111-B8D6-4F33-B6C3-86B521A23C93}" presName="hierChild4" presStyleCnt="0"/>
      <dgm:spPr/>
    </dgm:pt>
    <dgm:pt modelId="{DCF65993-F957-475F-944E-028E647B9582}" type="pres">
      <dgm:prSet presAssocID="{CE0B7111-B8D6-4F33-B6C3-86B521A23C93}" presName="hierChild5" presStyleCnt="0"/>
      <dgm:spPr/>
    </dgm:pt>
    <dgm:pt modelId="{29FBE6E9-6E96-4AA5-81AD-C4C581A71435}" type="pres">
      <dgm:prSet presAssocID="{18BC6334-441E-4F98-8282-C483418C40BF}" presName="Name37" presStyleLbl="parChTrans1D2" presStyleIdx="2" presStyleCnt="9"/>
      <dgm:spPr/>
    </dgm:pt>
    <dgm:pt modelId="{2C00F473-265C-4CAB-A5B3-EB2E2921B28E}" type="pres">
      <dgm:prSet presAssocID="{408CC1A8-33D8-49F8-9B32-AD9A7B7EE3E3}" presName="hierRoot2" presStyleCnt="0">
        <dgm:presLayoutVars>
          <dgm:hierBranch val="init"/>
        </dgm:presLayoutVars>
      </dgm:prSet>
      <dgm:spPr/>
    </dgm:pt>
    <dgm:pt modelId="{6EB20ED7-2E83-4D72-A871-2197BC9D654C}" type="pres">
      <dgm:prSet presAssocID="{408CC1A8-33D8-49F8-9B32-AD9A7B7EE3E3}" presName="rootComposite" presStyleCnt="0"/>
      <dgm:spPr/>
    </dgm:pt>
    <dgm:pt modelId="{8E44EDDC-51A0-4134-A39F-F6DFBC6BCB4F}" type="pres">
      <dgm:prSet presAssocID="{408CC1A8-33D8-49F8-9B32-AD9A7B7EE3E3}" presName="rootText" presStyleLbl="node2" presStyleIdx="2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E6ABAE7E-CE38-41D1-9EE9-FC2501D173E5}" type="pres">
      <dgm:prSet presAssocID="{408CC1A8-33D8-49F8-9B32-AD9A7B7EE3E3}" presName="rootConnector" presStyleLbl="node2" presStyleIdx="2" presStyleCnt="9"/>
      <dgm:spPr/>
    </dgm:pt>
    <dgm:pt modelId="{1173AD70-6CA1-4C15-9F88-802204B16E9F}" type="pres">
      <dgm:prSet presAssocID="{408CC1A8-33D8-49F8-9B32-AD9A7B7EE3E3}" presName="hierChild4" presStyleCnt="0"/>
      <dgm:spPr/>
    </dgm:pt>
    <dgm:pt modelId="{91B39548-E078-46AD-9EF9-8B9D5BCE9602}" type="pres">
      <dgm:prSet presAssocID="{DADD49BD-F2EE-49DE-A0AD-AFDA5EBE2DD5}" presName="Name37" presStyleLbl="parChTrans1D3" presStyleIdx="0" presStyleCnt="7"/>
      <dgm:spPr/>
    </dgm:pt>
    <dgm:pt modelId="{7B1D5658-8595-428C-9EC8-F7695FE6DECF}" type="pres">
      <dgm:prSet presAssocID="{4D39F2F1-8C59-4C90-A19B-5EAA81C1B09E}" presName="hierRoot2" presStyleCnt="0">
        <dgm:presLayoutVars>
          <dgm:hierBranch val="init"/>
        </dgm:presLayoutVars>
      </dgm:prSet>
      <dgm:spPr/>
    </dgm:pt>
    <dgm:pt modelId="{F8A85ABD-3334-473A-81AF-7785B3894539}" type="pres">
      <dgm:prSet presAssocID="{4D39F2F1-8C59-4C90-A19B-5EAA81C1B09E}" presName="rootComposite" presStyleCnt="0"/>
      <dgm:spPr/>
    </dgm:pt>
    <dgm:pt modelId="{606C4C74-1CB0-469F-A545-1929B78A564F}" type="pres">
      <dgm:prSet presAssocID="{4D39F2F1-8C59-4C90-A19B-5EAA81C1B09E}" presName="rootText" presStyleLbl="node3" presStyleIdx="0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9F63CC77-9A3C-424C-A718-BD66503DC9CF}" type="pres">
      <dgm:prSet presAssocID="{4D39F2F1-8C59-4C90-A19B-5EAA81C1B09E}" presName="rootConnector" presStyleLbl="node3" presStyleIdx="0" presStyleCnt="7"/>
      <dgm:spPr/>
    </dgm:pt>
    <dgm:pt modelId="{97A0C1A2-F3B2-4F85-A39B-42FCA4946066}" type="pres">
      <dgm:prSet presAssocID="{4D39F2F1-8C59-4C90-A19B-5EAA81C1B09E}" presName="hierChild4" presStyleCnt="0"/>
      <dgm:spPr/>
    </dgm:pt>
    <dgm:pt modelId="{96869993-591D-497C-8703-7E1A7ABEE29D}" type="pres">
      <dgm:prSet presAssocID="{4D39F2F1-8C59-4C90-A19B-5EAA81C1B09E}" presName="hierChild5" presStyleCnt="0"/>
      <dgm:spPr/>
    </dgm:pt>
    <dgm:pt modelId="{EADEC741-703D-4F21-B131-F106BF501825}" type="pres">
      <dgm:prSet presAssocID="{DE1533BD-0E1D-412B-86AA-0E8CFF8D918F}" presName="Name37" presStyleLbl="parChTrans1D3" presStyleIdx="1" presStyleCnt="7"/>
      <dgm:spPr/>
    </dgm:pt>
    <dgm:pt modelId="{E3B765ED-8608-43DF-AB48-648580B0AF98}" type="pres">
      <dgm:prSet presAssocID="{5B2290FE-0F38-415D-99BD-7ECE56FFD220}" presName="hierRoot2" presStyleCnt="0">
        <dgm:presLayoutVars>
          <dgm:hierBranch val="init"/>
        </dgm:presLayoutVars>
      </dgm:prSet>
      <dgm:spPr/>
    </dgm:pt>
    <dgm:pt modelId="{4394AE9D-E8C5-4D38-8D0C-1D80AC200296}" type="pres">
      <dgm:prSet presAssocID="{5B2290FE-0F38-415D-99BD-7ECE56FFD220}" presName="rootComposite" presStyleCnt="0"/>
      <dgm:spPr/>
    </dgm:pt>
    <dgm:pt modelId="{5932AEB1-5003-4F98-A0C0-165D33739539}" type="pres">
      <dgm:prSet presAssocID="{5B2290FE-0F38-415D-99BD-7ECE56FFD220}" presName="rootText" presStyleLbl="node3" presStyleIdx="1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D0294AFA-EECA-48F9-BDE0-D4D690C79995}" type="pres">
      <dgm:prSet presAssocID="{5B2290FE-0F38-415D-99BD-7ECE56FFD220}" presName="rootConnector" presStyleLbl="node3" presStyleIdx="1" presStyleCnt="7"/>
      <dgm:spPr/>
    </dgm:pt>
    <dgm:pt modelId="{3FEE3320-5703-4EE5-9D85-0EE3A6F219BD}" type="pres">
      <dgm:prSet presAssocID="{5B2290FE-0F38-415D-99BD-7ECE56FFD220}" presName="hierChild4" presStyleCnt="0"/>
      <dgm:spPr/>
    </dgm:pt>
    <dgm:pt modelId="{E9D1868F-E037-4963-B185-7A463CA4D2F7}" type="pres">
      <dgm:prSet presAssocID="{5B2290FE-0F38-415D-99BD-7ECE56FFD220}" presName="hierChild5" presStyleCnt="0"/>
      <dgm:spPr/>
    </dgm:pt>
    <dgm:pt modelId="{EB724361-FA99-425A-86CB-162781E8C315}" type="pres">
      <dgm:prSet presAssocID="{408CC1A8-33D8-49F8-9B32-AD9A7B7EE3E3}" presName="hierChild5" presStyleCnt="0"/>
      <dgm:spPr/>
    </dgm:pt>
    <dgm:pt modelId="{0ABF87F4-D5FE-4882-9A1E-DD280B5F4C82}" type="pres">
      <dgm:prSet presAssocID="{54F3EA91-E554-4415-865D-4525E6C7DA93}" presName="Name37" presStyleLbl="parChTrans1D2" presStyleIdx="3" presStyleCnt="9"/>
      <dgm:spPr/>
    </dgm:pt>
    <dgm:pt modelId="{6B52393A-45D8-4D44-A1CD-F3373F48F4CE}" type="pres">
      <dgm:prSet presAssocID="{C8077E51-B98A-475B-97C2-3557A41D6EAB}" presName="hierRoot2" presStyleCnt="0">
        <dgm:presLayoutVars>
          <dgm:hierBranch val="init"/>
        </dgm:presLayoutVars>
      </dgm:prSet>
      <dgm:spPr/>
    </dgm:pt>
    <dgm:pt modelId="{F4DE7355-048C-4000-A443-8A6530BC746B}" type="pres">
      <dgm:prSet presAssocID="{C8077E51-B98A-475B-97C2-3557A41D6EAB}" presName="rootComposite" presStyleCnt="0"/>
      <dgm:spPr/>
    </dgm:pt>
    <dgm:pt modelId="{BCCF7FB2-6671-43F2-83B7-05360F969C10}" type="pres">
      <dgm:prSet presAssocID="{C8077E51-B98A-475B-97C2-3557A41D6EAB}" presName="rootText" presStyleLbl="node2" presStyleIdx="3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9489553E-0248-4B99-9002-DE74A6D51F97}" type="pres">
      <dgm:prSet presAssocID="{C8077E51-B98A-475B-97C2-3557A41D6EAB}" presName="rootConnector" presStyleLbl="node2" presStyleIdx="3" presStyleCnt="9"/>
      <dgm:spPr/>
    </dgm:pt>
    <dgm:pt modelId="{1B72A461-1EDB-4024-8B59-3CE478DD3A3C}" type="pres">
      <dgm:prSet presAssocID="{C8077E51-B98A-475B-97C2-3557A41D6EAB}" presName="hierChild4" presStyleCnt="0"/>
      <dgm:spPr/>
    </dgm:pt>
    <dgm:pt modelId="{0498F516-1719-4363-950A-CBEBA9FFEF34}" type="pres">
      <dgm:prSet presAssocID="{C8077E51-B98A-475B-97C2-3557A41D6EAB}" presName="hierChild5" presStyleCnt="0"/>
      <dgm:spPr/>
    </dgm:pt>
    <dgm:pt modelId="{5DD0F7C1-D279-4097-A126-992B109EB22B}" type="pres">
      <dgm:prSet presAssocID="{44670804-3CB6-4EAD-BBD8-56938639AD40}" presName="Name37" presStyleLbl="parChTrans1D2" presStyleIdx="4" presStyleCnt="9"/>
      <dgm:spPr/>
    </dgm:pt>
    <dgm:pt modelId="{43A6E4B8-81F0-4134-B3C5-1B8EE4F4E5C3}" type="pres">
      <dgm:prSet presAssocID="{5D760C80-8B9E-4C66-8339-6694B0D47978}" presName="hierRoot2" presStyleCnt="0">
        <dgm:presLayoutVars>
          <dgm:hierBranch val="init"/>
        </dgm:presLayoutVars>
      </dgm:prSet>
      <dgm:spPr/>
    </dgm:pt>
    <dgm:pt modelId="{3219A6C8-4090-452A-9B6B-1A148851DC0A}" type="pres">
      <dgm:prSet presAssocID="{5D760C80-8B9E-4C66-8339-6694B0D47978}" presName="rootComposite" presStyleCnt="0"/>
      <dgm:spPr/>
    </dgm:pt>
    <dgm:pt modelId="{2A13D5DF-EF9B-4AB3-BF1A-157887FC3A38}" type="pres">
      <dgm:prSet presAssocID="{5D760C80-8B9E-4C66-8339-6694B0D47978}" presName="rootText" presStyleLbl="node2" presStyleIdx="4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0A98150C-FF63-4FE9-BD00-4E0B2EE82BD0}" type="pres">
      <dgm:prSet presAssocID="{5D760C80-8B9E-4C66-8339-6694B0D47978}" presName="rootConnector" presStyleLbl="node2" presStyleIdx="4" presStyleCnt="9"/>
      <dgm:spPr/>
    </dgm:pt>
    <dgm:pt modelId="{E219D6E8-1B63-4A1D-B120-89616ADDF9CA}" type="pres">
      <dgm:prSet presAssocID="{5D760C80-8B9E-4C66-8339-6694B0D47978}" presName="hierChild4" presStyleCnt="0"/>
      <dgm:spPr/>
    </dgm:pt>
    <dgm:pt modelId="{476046A9-A8CB-4C19-84D2-AC3166DA4216}" type="pres">
      <dgm:prSet presAssocID="{F4131BA2-AFA9-4966-B5FF-B209832AE832}" presName="Name37" presStyleLbl="parChTrans1D3" presStyleIdx="2" presStyleCnt="7"/>
      <dgm:spPr/>
    </dgm:pt>
    <dgm:pt modelId="{AE3FA085-7A33-41CF-99C9-C3FB07737943}" type="pres">
      <dgm:prSet presAssocID="{7C913BDD-13D7-4F88-8D98-F1148A1144C7}" presName="hierRoot2" presStyleCnt="0">
        <dgm:presLayoutVars>
          <dgm:hierBranch val="init"/>
        </dgm:presLayoutVars>
      </dgm:prSet>
      <dgm:spPr/>
    </dgm:pt>
    <dgm:pt modelId="{1AF39912-9D5A-4B99-B64A-6244FDEEAB41}" type="pres">
      <dgm:prSet presAssocID="{7C913BDD-13D7-4F88-8D98-F1148A1144C7}" presName="rootComposite" presStyleCnt="0"/>
      <dgm:spPr/>
    </dgm:pt>
    <dgm:pt modelId="{8D168EAF-A916-4148-AB7C-23192528928A}" type="pres">
      <dgm:prSet presAssocID="{7C913BDD-13D7-4F88-8D98-F1148A1144C7}" presName="rootText" presStyleLbl="node3" presStyleIdx="2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02879267-AFBC-40E7-A49D-7700E1FDDC8E}" type="pres">
      <dgm:prSet presAssocID="{7C913BDD-13D7-4F88-8D98-F1148A1144C7}" presName="rootConnector" presStyleLbl="node3" presStyleIdx="2" presStyleCnt="7"/>
      <dgm:spPr/>
    </dgm:pt>
    <dgm:pt modelId="{842FFD69-13B0-4511-AB9E-C1A9BD0ADE27}" type="pres">
      <dgm:prSet presAssocID="{7C913BDD-13D7-4F88-8D98-F1148A1144C7}" presName="hierChild4" presStyleCnt="0"/>
      <dgm:spPr/>
    </dgm:pt>
    <dgm:pt modelId="{935EE10C-EC2F-403D-85CA-9394C28DED8C}" type="pres">
      <dgm:prSet presAssocID="{7C913BDD-13D7-4F88-8D98-F1148A1144C7}" presName="hierChild5" presStyleCnt="0"/>
      <dgm:spPr/>
    </dgm:pt>
    <dgm:pt modelId="{7F59C03C-7509-48B4-8160-2CF267CFC62C}" type="pres">
      <dgm:prSet presAssocID="{A9E37B8C-2278-453C-9EA6-6A4FF19A2049}" presName="Name37" presStyleLbl="parChTrans1D3" presStyleIdx="3" presStyleCnt="7"/>
      <dgm:spPr/>
    </dgm:pt>
    <dgm:pt modelId="{005BF629-E1A8-4E1E-9555-8203B695C2DE}" type="pres">
      <dgm:prSet presAssocID="{F9F42C9A-47C9-46A3-B0E4-EC0DC0221F23}" presName="hierRoot2" presStyleCnt="0">
        <dgm:presLayoutVars>
          <dgm:hierBranch val="init"/>
        </dgm:presLayoutVars>
      </dgm:prSet>
      <dgm:spPr/>
    </dgm:pt>
    <dgm:pt modelId="{202C181B-60E2-4178-903B-C8808EC34C60}" type="pres">
      <dgm:prSet presAssocID="{F9F42C9A-47C9-46A3-B0E4-EC0DC0221F23}" presName="rootComposite" presStyleCnt="0"/>
      <dgm:spPr/>
    </dgm:pt>
    <dgm:pt modelId="{2237350B-7E63-49A7-9851-CE268B314C04}" type="pres">
      <dgm:prSet presAssocID="{F9F42C9A-47C9-46A3-B0E4-EC0DC0221F23}" presName="rootText" presStyleLbl="node3" presStyleIdx="3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098EFFB1-EAF8-4A80-A862-0DDA737FAA82}" type="pres">
      <dgm:prSet presAssocID="{F9F42C9A-47C9-46A3-B0E4-EC0DC0221F23}" presName="rootConnector" presStyleLbl="node3" presStyleIdx="3" presStyleCnt="7"/>
      <dgm:spPr/>
    </dgm:pt>
    <dgm:pt modelId="{97FDF08A-3CE3-4963-A17F-AFF33CE79927}" type="pres">
      <dgm:prSet presAssocID="{F9F42C9A-47C9-46A3-B0E4-EC0DC0221F23}" presName="hierChild4" presStyleCnt="0"/>
      <dgm:spPr/>
    </dgm:pt>
    <dgm:pt modelId="{A765C7BF-8114-4953-A065-2F443F67CF6A}" type="pres">
      <dgm:prSet presAssocID="{F9F42C9A-47C9-46A3-B0E4-EC0DC0221F23}" presName="hierChild5" presStyleCnt="0"/>
      <dgm:spPr/>
    </dgm:pt>
    <dgm:pt modelId="{FD724825-FED4-411C-8366-0A5D477EA6CF}" type="pres">
      <dgm:prSet presAssocID="{5D760C80-8B9E-4C66-8339-6694B0D47978}" presName="hierChild5" presStyleCnt="0"/>
      <dgm:spPr/>
    </dgm:pt>
    <dgm:pt modelId="{29F38195-D9B4-4B08-83AC-67B23071C057}" type="pres">
      <dgm:prSet presAssocID="{D7D17E5A-F3A8-4814-99A0-AA12A2A00A0C}" presName="Name37" presStyleLbl="parChTrans1D2" presStyleIdx="5" presStyleCnt="9"/>
      <dgm:spPr/>
    </dgm:pt>
    <dgm:pt modelId="{2CC67826-C3E7-4723-BF47-FC7E60825BB4}" type="pres">
      <dgm:prSet presAssocID="{22C04298-5DD8-4DA1-9825-DE7C94901F52}" presName="hierRoot2" presStyleCnt="0">
        <dgm:presLayoutVars>
          <dgm:hierBranch val="init"/>
        </dgm:presLayoutVars>
      </dgm:prSet>
      <dgm:spPr/>
    </dgm:pt>
    <dgm:pt modelId="{726B9F32-DF86-4F5D-B682-208E1092976F}" type="pres">
      <dgm:prSet presAssocID="{22C04298-5DD8-4DA1-9825-DE7C94901F52}" presName="rootComposite" presStyleCnt="0"/>
      <dgm:spPr/>
    </dgm:pt>
    <dgm:pt modelId="{173A923D-243F-4E82-95C7-D3C9BFC54164}" type="pres">
      <dgm:prSet presAssocID="{22C04298-5DD8-4DA1-9825-DE7C94901F52}" presName="rootText" presStyleLbl="node2" presStyleIdx="5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BA7782A8-8D66-4104-939E-8A02A3167BE7}" type="pres">
      <dgm:prSet presAssocID="{22C04298-5DD8-4DA1-9825-DE7C94901F52}" presName="rootConnector" presStyleLbl="node2" presStyleIdx="5" presStyleCnt="9"/>
      <dgm:spPr/>
    </dgm:pt>
    <dgm:pt modelId="{BEF36063-0E89-4F07-BBAC-98DC9D4D042B}" type="pres">
      <dgm:prSet presAssocID="{22C04298-5DD8-4DA1-9825-DE7C94901F52}" presName="hierChild4" presStyleCnt="0"/>
      <dgm:spPr/>
    </dgm:pt>
    <dgm:pt modelId="{E91D7A31-48DC-40A1-A730-6EF55C640146}" type="pres">
      <dgm:prSet presAssocID="{22C04298-5DD8-4DA1-9825-DE7C94901F52}" presName="hierChild5" presStyleCnt="0"/>
      <dgm:spPr/>
    </dgm:pt>
    <dgm:pt modelId="{D5D05FFA-2961-4123-B6E9-74EBEB4E84C0}" type="pres">
      <dgm:prSet presAssocID="{A2EE26D0-D748-44AF-8764-8843C40C48ED}" presName="Name37" presStyleLbl="parChTrans1D2" presStyleIdx="6" presStyleCnt="9"/>
      <dgm:spPr/>
    </dgm:pt>
    <dgm:pt modelId="{88B92519-3AF8-462C-AA9D-EABA0626FD66}" type="pres">
      <dgm:prSet presAssocID="{A535C7B6-AF6E-4C53-B81C-DBBAAF17CBA0}" presName="hierRoot2" presStyleCnt="0">
        <dgm:presLayoutVars>
          <dgm:hierBranch val="init"/>
        </dgm:presLayoutVars>
      </dgm:prSet>
      <dgm:spPr/>
    </dgm:pt>
    <dgm:pt modelId="{9BF32A00-C613-4809-8652-E738D77E0010}" type="pres">
      <dgm:prSet presAssocID="{A535C7B6-AF6E-4C53-B81C-DBBAAF17CBA0}" presName="rootComposite" presStyleCnt="0"/>
      <dgm:spPr/>
    </dgm:pt>
    <dgm:pt modelId="{68345EF2-02E9-49CE-B071-91BF18508F71}" type="pres">
      <dgm:prSet presAssocID="{A535C7B6-AF6E-4C53-B81C-DBBAAF17CBA0}" presName="rootText" presStyleLbl="node2" presStyleIdx="6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16E5B5AE-24E8-4236-92D9-59C633465C3B}" type="pres">
      <dgm:prSet presAssocID="{A535C7B6-AF6E-4C53-B81C-DBBAAF17CBA0}" presName="rootConnector" presStyleLbl="node2" presStyleIdx="6" presStyleCnt="9"/>
      <dgm:spPr/>
    </dgm:pt>
    <dgm:pt modelId="{E3C56916-84DB-4277-B9EE-E9461B0703D9}" type="pres">
      <dgm:prSet presAssocID="{A535C7B6-AF6E-4C53-B81C-DBBAAF17CBA0}" presName="hierChild4" presStyleCnt="0"/>
      <dgm:spPr/>
    </dgm:pt>
    <dgm:pt modelId="{C9243780-0C2B-439D-B49D-088D2001C4EC}" type="pres">
      <dgm:prSet presAssocID="{A535C7B6-AF6E-4C53-B81C-DBBAAF17CBA0}" presName="hierChild5" presStyleCnt="0"/>
      <dgm:spPr/>
    </dgm:pt>
    <dgm:pt modelId="{41FDF873-78E4-45D6-A3AB-9678CE55C900}" type="pres">
      <dgm:prSet presAssocID="{1BD63CF8-9827-420A-A489-58EF464807C8}" presName="Name37" presStyleLbl="parChTrans1D2" presStyleIdx="7" presStyleCnt="9"/>
      <dgm:spPr/>
    </dgm:pt>
    <dgm:pt modelId="{67FC7441-354C-422C-8FA1-D6FD0739AB19}" type="pres">
      <dgm:prSet presAssocID="{40357AF8-9119-4F4F-AFC2-87ED2C393513}" presName="hierRoot2" presStyleCnt="0">
        <dgm:presLayoutVars>
          <dgm:hierBranch val="init"/>
        </dgm:presLayoutVars>
      </dgm:prSet>
      <dgm:spPr/>
    </dgm:pt>
    <dgm:pt modelId="{D6B64870-8695-4E44-AF70-0CB030359186}" type="pres">
      <dgm:prSet presAssocID="{40357AF8-9119-4F4F-AFC2-87ED2C393513}" presName="rootComposite" presStyleCnt="0"/>
      <dgm:spPr/>
    </dgm:pt>
    <dgm:pt modelId="{AEAFBAC5-A159-4F4B-B73C-81EA4021F481}" type="pres">
      <dgm:prSet presAssocID="{40357AF8-9119-4F4F-AFC2-87ED2C393513}" presName="rootText" presStyleLbl="node2" presStyleIdx="7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1EF13DE8-0328-45AB-84AA-4CD8E9FF9406}" type="pres">
      <dgm:prSet presAssocID="{40357AF8-9119-4F4F-AFC2-87ED2C393513}" presName="rootConnector" presStyleLbl="node2" presStyleIdx="7" presStyleCnt="9"/>
      <dgm:spPr/>
    </dgm:pt>
    <dgm:pt modelId="{2A58A1D8-DF5F-4F3E-9970-4D4663FCA218}" type="pres">
      <dgm:prSet presAssocID="{40357AF8-9119-4F4F-AFC2-87ED2C393513}" presName="hierChild4" presStyleCnt="0"/>
      <dgm:spPr/>
    </dgm:pt>
    <dgm:pt modelId="{053CED62-F31C-44AC-8BF8-21B065017B31}" type="pres">
      <dgm:prSet presAssocID="{1A5AE568-866C-48FD-8BA1-70086969C910}" presName="Name37" presStyleLbl="parChTrans1D3" presStyleIdx="4" presStyleCnt="7"/>
      <dgm:spPr/>
    </dgm:pt>
    <dgm:pt modelId="{B74339AC-3806-4617-9B66-B2A22B2083F3}" type="pres">
      <dgm:prSet presAssocID="{6E6B946B-EC92-4EEB-8EAD-78326D31909A}" presName="hierRoot2" presStyleCnt="0">
        <dgm:presLayoutVars>
          <dgm:hierBranch val="init"/>
        </dgm:presLayoutVars>
      </dgm:prSet>
      <dgm:spPr/>
    </dgm:pt>
    <dgm:pt modelId="{832C66B6-7D6D-4AA2-9227-769E59288C75}" type="pres">
      <dgm:prSet presAssocID="{6E6B946B-EC92-4EEB-8EAD-78326D31909A}" presName="rootComposite" presStyleCnt="0"/>
      <dgm:spPr/>
    </dgm:pt>
    <dgm:pt modelId="{16655F0C-0DC8-4633-AE66-C718688D39E4}" type="pres">
      <dgm:prSet presAssocID="{6E6B946B-EC92-4EEB-8EAD-78326D31909A}" presName="rootText" presStyleLbl="node3" presStyleIdx="4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F9E667BA-F6D9-424F-B9A7-0C115A64A7DC}" type="pres">
      <dgm:prSet presAssocID="{6E6B946B-EC92-4EEB-8EAD-78326D31909A}" presName="rootConnector" presStyleLbl="node3" presStyleIdx="4" presStyleCnt="7"/>
      <dgm:spPr/>
    </dgm:pt>
    <dgm:pt modelId="{FD425DFF-F401-45E2-A967-2F24909A4CC8}" type="pres">
      <dgm:prSet presAssocID="{6E6B946B-EC92-4EEB-8EAD-78326D31909A}" presName="hierChild4" presStyleCnt="0"/>
      <dgm:spPr/>
    </dgm:pt>
    <dgm:pt modelId="{02A4869F-4CAC-44AD-BF2A-391922D4C400}" type="pres">
      <dgm:prSet presAssocID="{6E6B946B-EC92-4EEB-8EAD-78326D31909A}" presName="hierChild5" presStyleCnt="0"/>
      <dgm:spPr/>
    </dgm:pt>
    <dgm:pt modelId="{4DF32254-655D-495C-844A-732BF4603A32}" type="pres">
      <dgm:prSet presAssocID="{9B4190E8-8B4B-4F1F-8BD4-02E912C9A1B8}" presName="Name37" presStyleLbl="parChTrans1D3" presStyleIdx="5" presStyleCnt="7"/>
      <dgm:spPr/>
    </dgm:pt>
    <dgm:pt modelId="{FE06E6BF-EEF4-4B7F-BE5B-BC0BE8E38072}" type="pres">
      <dgm:prSet presAssocID="{6DF5BFDA-CF46-4843-9B23-58AC90784D79}" presName="hierRoot2" presStyleCnt="0">
        <dgm:presLayoutVars>
          <dgm:hierBranch val="init"/>
        </dgm:presLayoutVars>
      </dgm:prSet>
      <dgm:spPr/>
    </dgm:pt>
    <dgm:pt modelId="{42CA9AE1-247B-4B89-8DFF-A26C3D426925}" type="pres">
      <dgm:prSet presAssocID="{6DF5BFDA-CF46-4843-9B23-58AC90784D79}" presName="rootComposite" presStyleCnt="0"/>
      <dgm:spPr/>
    </dgm:pt>
    <dgm:pt modelId="{0FF4903C-9AD6-40F7-9A5B-03354FB2CC65}" type="pres">
      <dgm:prSet presAssocID="{6DF5BFDA-CF46-4843-9B23-58AC90784D79}" presName="rootText" presStyleLbl="node3" presStyleIdx="5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82506461-B704-452E-8DB9-6B068053B285}" type="pres">
      <dgm:prSet presAssocID="{6DF5BFDA-CF46-4843-9B23-58AC90784D79}" presName="rootConnector" presStyleLbl="node3" presStyleIdx="5" presStyleCnt="7"/>
      <dgm:spPr/>
    </dgm:pt>
    <dgm:pt modelId="{3E158223-9D30-4963-81B8-4FE522636016}" type="pres">
      <dgm:prSet presAssocID="{6DF5BFDA-CF46-4843-9B23-58AC90784D79}" presName="hierChild4" presStyleCnt="0"/>
      <dgm:spPr/>
    </dgm:pt>
    <dgm:pt modelId="{3335F9E0-2C9F-4762-AF19-931F66B24EB3}" type="pres">
      <dgm:prSet presAssocID="{6DF5BFDA-CF46-4843-9B23-58AC90784D79}" presName="hierChild5" presStyleCnt="0"/>
      <dgm:spPr/>
    </dgm:pt>
    <dgm:pt modelId="{2BB76CBF-F2C0-47BE-B56C-72D895C8D29C}" type="pres">
      <dgm:prSet presAssocID="{51A7F6B5-F7D3-4D09-A06B-09F8F5B3E025}" presName="Name37" presStyleLbl="parChTrans1D3" presStyleIdx="6" presStyleCnt="7"/>
      <dgm:spPr/>
    </dgm:pt>
    <dgm:pt modelId="{09748EEB-0056-4C71-86FE-F015EE443A76}" type="pres">
      <dgm:prSet presAssocID="{E5B0C02D-5C27-4A05-B7E5-A1AAEB9114CC}" presName="hierRoot2" presStyleCnt="0">
        <dgm:presLayoutVars>
          <dgm:hierBranch val="init"/>
        </dgm:presLayoutVars>
      </dgm:prSet>
      <dgm:spPr/>
    </dgm:pt>
    <dgm:pt modelId="{67A1E4E4-3D13-4669-869E-E41AA4D26BDD}" type="pres">
      <dgm:prSet presAssocID="{E5B0C02D-5C27-4A05-B7E5-A1AAEB9114CC}" presName="rootComposite" presStyleCnt="0"/>
      <dgm:spPr/>
    </dgm:pt>
    <dgm:pt modelId="{AFE7CB23-D648-4821-8FE1-F8C770903F17}" type="pres">
      <dgm:prSet presAssocID="{E5B0C02D-5C27-4A05-B7E5-A1AAEB9114CC}" presName="rootText" presStyleLbl="node3" presStyleIdx="6" presStyleCnt="7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4A8045AD-52BA-4E0F-A1B4-862D5DA8E976}" type="pres">
      <dgm:prSet presAssocID="{E5B0C02D-5C27-4A05-B7E5-A1AAEB9114CC}" presName="rootConnector" presStyleLbl="node3" presStyleIdx="6" presStyleCnt="7"/>
      <dgm:spPr/>
    </dgm:pt>
    <dgm:pt modelId="{D74E03BE-24B4-4106-8FE4-001698B0F85F}" type="pres">
      <dgm:prSet presAssocID="{E5B0C02D-5C27-4A05-B7E5-A1AAEB9114CC}" presName="hierChild4" presStyleCnt="0"/>
      <dgm:spPr/>
    </dgm:pt>
    <dgm:pt modelId="{E57557AA-08C6-4E43-AF53-B93B81CA9F38}" type="pres">
      <dgm:prSet presAssocID="{E5B0C02D-5C27-4A05-B7E5-A1AAEB9114CC}" presName="hierChild5" presStyleCnt="0"/>
      <dgm:spPr/>
    </dgm:pt>
    <dgm:pt modelId="{3331C410-8745-4A87-958E-5B71779D3D72}" type="pres">
      <dgm:prSet presAssocID="{40357AF8-9119-4F4F-AFC2-87ED2C393513}" presName="hierChild5" presStyleCnt="0"/>
      <dgm:spPr/>
    </dgm:pt>
    <dgm:pt modelId="{2CAA3E91-5061-4BB0-B080-E608175E92E1}" type="pres">
      <dgm:prSet presAssocID="{39521F00-9997-451F-B6BF-EA16389F93FD}" presName="Name37" presStyleLbl="parChTrans1D2" presStyleIdx="8" presStyleCnt="9"/>
      <dgm:spPr/>
    </dgm:pt>
    <dgm:pt modelId="{A765ED11-95E6-4464-9083-E1D70CA39FD2}" type="pres">
      <dgm:prSet presAssocID="{1A1993CC-1FCC-491A-81B0-30DEF2D422EA}" presName="hierRoot2" presStyleCnt="0">
        <dgm:presLayoutVars>
          <dgm:hierBranch val="init"/>
        </dgm:presLayoutVars>
      </dgm:prSet>
      <dgm:spPr/>
    </dgm:pt>
    <dgm:pt modelId="{090CDFF5-961B-45BC-8B87-8CAAD4EF2D9E}" type="pres">
      <dgm:prSet presAssocID="{1A1993CC-1FCC-491A-81B0-30DEF2D422EA}" presName="rootComposite" presStyleCnt="0"/>
      <dgm:spPr/>
    </dgm:pt>
    <dgm:pt modelId="{DD51ADB5-29DF-4F91-96F2-AD5C044822DE}" type="pres">
      <dgm:prSet presAssocID="{1A1993CC-1FCC-491A-81B0-30DEF2D422EA}" presName="rootText" presStyleLbl="node2" presStyleIdx="8" presStyleCnt="9" custScaleX="100686" custScaleY="201597">
        <dgm:presLayoutVars>
          <dgm:chPref val="3"/>
        </dgm:presLayoutVars>
      </dgm:prSet>
      <dgm:spPr>
        <a:prstGeom prst="flowChartConnector">
          <a:avLst/>
        </a:prstGeom>
      </dgm:spPr>
    </dgm:pt>
    <dgm:pt modelId="{738F9A34-008C-45AE-B7EF-7B743C788726}" type="pres">
      <dgm:prSet presAssocID="{1A1993CC-1FCC-491A-81B0-30DEF2D422EA}" presName="rootConnector" presStyleLbl="node2" presStyleIdx="8" presStyleCnt="9"/>
      <dgm:spPr/>
    </dgm:pt>
    <dgm:pt modelId="{3288DEBF-F120-4F3C-A741-B4AFF44AA506}" type="pres">
      <dgm:prSet presAssocID="{1A1993CC-1FCC-491A-81B0-30DEF2D422EA}" presName="hierChild4" presStyleCnt="0"/>
      <dgm:spPr/>
    </dgm:pt>
    <dgm:pt modelId="{291A467F-E0B2-4BB3-B21A-8152FA4E5260}" type="pres">
      <dgm:prSet presAssocID="{1A1993CC-1FCC-491A-81B0-30DEF2D422EA}" presName="hierChild5" presStyleCnt="0"/>
      <dgm:spPr/>
    </dgm:pt>
    <dgm:pt modelId="{ADC65ECD-FD2B-4074-85B5-DA09D95B5AFD}" type="pres">
      <dgm:prSet presAssocID="{5A981D52-5D8A-4E94-BCC7-A5C28A93E5F3}" presName="hierChild3" presStyleCnt="0"/>
      <dgm:spPr/>
    </dgm:pt>
  </dgm:ptLst>
  <dgm:cxnLst>
    <dgm:cxn modelId="{2FFCD500-A593-4470-994F-694A002C82E2}" type="presOf" srcId="{A9E37B8C-2278-453C-9EA6-6A4FF19A2049}" destId="{7F59C03C-7509-48B4-8160-2CF267CFC62C}" srcOrd="0" destOrd="0" presId="urn:microsoft.com/office/officeart/2005/8/layout/orgChart1"/>
    <dgm:cxn modelId="{8D2C7901-73D2-48A9-96D1-9398B60C92A2}" srcId="{5A981D52-5D8A-4E94-BCC7-A5C28A93E5F3}" destId="{C8077E51-B98A-475B-97C2-3557A41D6EAB}" srcOrd="3" destOrd="0" parTransId="{54F3EA91-E554-4415-865D-4525E6C7DA93}" sibTransId="{46AB7228-861F-43BB-A545-13AABDB5249D}"/>
    <dgm:cxn modelId="{DD519503-0841-4AF4-8BD6-2DAF97A05197}" type="presOf" srcId="{CE0B7111-B8D6-4F33-B6C3-86B521A23C93}" destId="{592B5224-27A6-4C33-96FD-FE34095C3803}" srcOrd="0" destOrd="0" presId="urn:microsoft.com/office/officeart/2005/8/layout/orgChart1"/>
    <dgm:cxn modelId="{1A0F9012-E0B7-4A19-9F0D-35082F0A0B92}" type="presOf" srcId="{F9F42C9A-47C9-46A3-B0E4-EC0DC0221F23}" destId="{2237350B-7E63-49A7-9851-CE268B314C04}" srcOrd="0" destOrd="0" presId="urn:microsoft.com/office/officeart/2005/8/layout/orgChart1"/>
    <dgm:cxn modelId="{EB23C01A-1DA1-4626-8573-159F7E5BEBDD}" type="presOf" srcId="{51A7F6B5-F7D3-4D09-A06B-09F8F5B3E025}" destId="{2BB76CBF-F2C0-47BE-B56C-72D895C8D29C}" srcOrd="0" destOrd="0" presId="urn:microsoft.com/office/officeart/2005/8/layout/orgChart1"/>
    <dgm:cxn modelId="{AFC33B20-9D0D-449C-9121-985075B7803A}" srcId="{408CC1A8-33D8-49F8-9B32-AD9A7B7EE3E3}" destId="{4D39F2F1-8C59-4C90-A19B-5EAA81C1B09E}" srcOrd="0" destOrd="0" parTransId="{DADD49BD-F2EE-49DE-A0AD-AFDA5EBE2DD5}" sibTransId="{EF49057E-E2C4-4FF6-A280-1B4488405BFB}"/>
    <dgm:cxn modelId="{DAA82721-229B-487A-B94A-F8EC51454147}" type="presOf" srcId="{40357AF8-9119-4F4F-AFC2-87ED2C393513}" destId="{AEAFBAC5-A159-4F4B-B73C-81EA4021F481}" srcOrd="0" destOrd="0" presId="urn:microsoft.com/office/officeart/2005/8/layout/orgChart1"/>
    <dgm:cxn modelId="{65F2442E-4F31-4A40-8439-B3AE25C829AD}" type="presOf" srcId="{5D760C80-8B9E-4C66-8339-6694B0D47978}" destId="{2A13D5DF-EF9B-4AB3-BF1A-157887FC3A38}" srcOrd="0" destOrd="0" presId="urn:microsoft.com/office/officeart/2005/8/layout/orgChart1"/>
    <dgm:cxn modelId="{97A5232F-F6C7-4253-B843-891D519771CE}" srcId="{40357AF8-9119-4F4F-AFC2-87ED2C393513}" destId="{6E6B946B-EC92-4EEB-8EAD-78326D31909A}" srcOrd="0" destOrd="0" parTransId="{1A5AE568-866C-48FD-8BA1-70086969C910}" sibTransId="{66A1D008-3FA5-4C69-9C37-1AA03C1DA481}"/>
    <dgm:cxn modelId="{A8E95B34-5C98-417C-B8A4-3505C1D56CAF}" type="presOf" srcId="{5A981D52-5D8A-4E94-BCC7-A5C28A93E5F3}" destId="{CBF97933-EAD6-4418-8611-AE9A6500F31E}" srcOrd="0" destOrd="0" presId="urn:microsoft.com/office/officeart/2005/8/layout/orgChart1"/>
    <dgm:cxn modelId="{9CF9D237-3E2A-4610-82E2-469A1F2737F1}" type="presOf" srcId="{F4131BA2-AFA9-4966-B5FF-B209832AE832}" destId="{476046A9-A8CB-4C19-84D2-AC3166DA4216}" srcOrd="0" destOrd="0" presId="urn:microsoft.com/office/officeart/2005/8/layout/orgChart1"/>
    <dgm:cxn modelId="{8A47A93F-F65E-4770-8962-4A4D50935154}" type="presOf" srcId="{7C913BDD-13D7-4F88-8D98-F1148A1144C7}" destId="{02879267-AFBC-40E7-A49D-7700E1FDDC8E}" srcOrd="1" destOrd="0" presId="urn:microsoft.com/office/officeart/2005/8/layout/orgChart1"/>
    <dgm:cxn modelId="{CD19FD43-31AF-4E1D-9796-8C2D000D765C}" srcId="{5A981D52-5D8A-4E94-BCC7-A5C28A93E5F3}" destId="{CE0B7111-B8D6-4F33-B6C3-86B521A23C93}" srcOrd="1" destOrd="0" parTransId="{16364978-DB5F-4562-BB9A-A086CDF184E1}" sibTransId="{B1E0CABB-BA09-40C3-A14E-AED9385AD877}"/>
    <dgm:cxn modelId="{05177C44-01A5-4266-B726-77A41B10779C}" type="presOf" srcId="{24BAA7A3-874A-459B-9712-FE7A67005385}" destId="{5395915B-1C22-47D5-BE55-77D51DCF3A82}" srcOrd="0" destOrd="0" presId="urn:microsoft.com/office/officeart/2005/8/layout/orgChart1"/>
    <dgm:cxn modelId="{FCE91048-34D4-4476-AFE6-AFCB38F445F5}" type="presOf" srcId="{7C913BDD-13D7-4F88-8D98-F1148A1144C7}" destId="{8D168EAF-A916-4148-AB7C-23192528928A}" srcOrd="0" destOrd="0" presId="urn:microsoft.com/office/officeart/2005/8/layout/orgChart1"/>
    <dgm:cxn modelId="{C257E854-08A6-4806-8824-6787010E4395}" type="presOf" srcId="{1BD63CF8-9827-420A-A489-58EF464807C8}" destId="{41FDF873-78E4-45D6-A3AB-9678CE55C900}" srcOrd="0" destOrd="0" presId="urn:microsoft.com/office/officeart/2005/8/layout/orgChart1"/>
    <dgm:cxn modelId="{F66EA261-3231-45E8-87E9-2F7549B5B12D}" type="presOf" srcId="{C8077E51-B98A-475B-97C2-3557A41D6EAB}" destId="{9489553E-0248-4B99-9002-DE74A6D51F97}" srcOrd="1" destOrd="0" presId="urn:microsoft.com/office/officeart/2005/8/layout/orgChart1"/>
    <dgm:cxn modelId="{E86E4268-6CE0-447D-ACBC-181FEFC32860}" type="presOf" srcId="{E5B0C02D-5C27-4A05-B7E5-A1AAEB9114CC}" destId="{AFE7CB23-D648-4821-8FE1-F8C770903F17}" srcOrd="0" destOrd="0" presId="urn:microsoft.com/office/officeart/2005/8/layout/orgChart1"/>
    <dgm:cxn modelId="{797CC069-17CC-484B-932D-11ACD576C994}" type="presOf" srcId="{C8077E51-B98A-475B-97C2-3557A41D6EAB}" destId="{BCCF7FB2-6671-43F2-83B7-05360F969C10}" srcOrd="0" destOrd="0" presId="urn:microsoft.com/office/officeart/2005/8/layout/orgChart1"/>
    <dgm:cxn modelId="{4CFBE16A-27F5-4D17-9662-8C35C919A78E}" type="presOf" srcId="{18BC6334-441E-4F98-8282-C483418C40BF}" destId="{29FBE6E9-6E96-4AA5-81AD-C4C581A71435}" srcOrd="0" destOrd="0" presId="urn:microsoft.com/office/officeart/2005/8/layout/orgChart1"/>
    <dgm:cxn modelId="{622C4C6B-EA4D-4ADB-82E3-216BDF0A0505}" type="presOf" srcId="{D7D17E5A-F3A8-4814-99A0-AA12A2A00A0C}" destId="{29F38195-D9B4-4B08-83AC-67B23071C057}" srcOrd="0" destOrd="0" presId="urn:microsoft.com/office/officeart/2005/8/layout/orgChart1"/>
    <dgm:cxn modelId="{DB9F386E-7A5C-4AC1-ABAF-4958B6EF4318}" type="presOf" srcId="{24BAA7A3-874A-459B-9712-FE7A67005385}" destId="{CAE459FF-1D21-4572-8097-BA7E70399970}" srcOrd="1" destOrd="0" presId="urn:microsoft.com/office/officeart/2005/8/layout/orgChart1"/>
    <dgm:cxn modelId="{B848EB70-1AF2-4689-9A7A-DB8E6BA2951A}" type="presOf" srcId="{40357AF8-9119-4F4F-AFC2-87ED2C393513}" destId="{1EF13DE8-0328-45AB-84AA-4CD8E9FF9406}" srcOrd="1" destOrd="0" presId="urn:microsoft.com/office/officeart/2005/8/layout/orgChart1"/>
    <dgm:cxn modelId="{13FCF372-7EBE-4CC8-A201-61E1E115F653}" type="presOf" srcId="{A535C7B6-AF6E-4C53-B81C-DBBAAF17CBA0}" destId="{16E5B5AE-24E8-4236-92D9-59C633465C3B}" srcOrd="1" destOrd="0" presId="urn:microsoft.com/office/officeart/2005/8/layout/orgChart1"/>
    <dgm:cxn modelId="{DEBEB873-A6A4-4149-B5CE-D4EC8EBFCAD7}" type="presOf" srcId="{6E6B946B-EC92-4EEB-8EAD-78326D31909A}" destId="{F9E667BA-F6D9-424F-B9A7-0C115A64A7DC}" srcOrd="1" destOrd="0" presId="urn:microsoft.com/office/officeart/2005/8/layout/orgChart1"/>
    <dgm:cxn modelId="{40C1A074-4B2D-4674-9139-919B909320B7}" type="presOf" srcId="{22C04298-5DD8-4DA1-9825-DE7C94901F52}" destId="{BA7782A8-8D66-4104-939E-8A02A3167BE7}" srcOrd="1" destOrd="0" presId="urn:microsoft.com/office/officeart/2005/8/layout/orgChart1"/>
    <dgm:cxn modelId="{A7222C77-1BDE-4288-AA2B-150B7E33F4D3}" srcId="{5A981D52-5D8A-4E94-BCC7-A5C28A93E5F3}" destId="{408CC1A8-33D8-49F8-9B32-AD9A7B7EE3E3}" srcOrd="2" destOrd="0" parTransId="{18BC6334-441E-4F98-8282-C483418C40BF}" sibTransId="{F9F5DCEE-2604-459D-81EA-10D525E80659}"/>
    <dgm:cxn modelId="{BB38DC7F-B0CE-4E01-8945-F265F4804EF7}" type="presOf" srcId="{16364978-DB5F-4562-BB9A-A086CDF184E1}" destId="{1A39E10F-61D0-43CB-8E9E-62B991065DA3}" srcOrd="0" destOrd="0" presId="urn:microsoft.com/office/officeart/2005/8/layout/orgChart1"/>
    <dgm:cxn modelId="{6958E97F-3E3A-4524-B82D-E77D242D4354}" type="presOf" srcId="{44670804-3CB6-4EAD-BBD8-56938639AD40}" destId="{5DD0F7C1-D279-4097-A126-992B109EB22B}" srcOrd="0" destOrd="0" presId="urn:microsoft.com/office/officeart/2005/8/layout/orgChart1"/>
    <dgm:cxn modelId="{15838A81-0261-448E-9307-B500607FADAA}" type="presOf" srcId="{5A981D52-5D8A-4E94-BCC7-A5C28A93E5F3}" destId="{E631D6ED-63DE-4129-A318-D8F30EB73E5E}" srcOrd="1" destOrd="0" presId="urn:microsoft.com/office/officeart/2005/8/layout/orgChart1"/>
    <dgm:cxn modelId="{235FDE84-383D-483D-873F-AE5C006B9763}" srcId="{5D760C80-8B9E-4C66-8339-6694B0D47978}" destId="{7C913BDD-13D7-4F88-8D98-F1148A1144C7}" srcOrd="0" destOrd="0" parTransId="{F4131BA2-AFA9-4966-B5FF-B209832AE832}" sibTransId="{E24A3DA4-EA86-4913-A1E3-476A6D9FD58A}"/>
    <dgm:cxn modelId="{01D17E87-A258-4775-9108-AEE249C503D8}" srcId="{5A981D52-5D8A-4E94-BCC7-A5C28A93E5F3}" destId="{22C04298-5DD8-4DA1-9825-DE7C94901F52}" srcOrd="5" destOrd="0" parTransId="{D7D17E5A-F3A8-4814-99A0-AA12A2A00A0C}" sibTransId="{561ECF82-E0DF-4455-90D4-D42B3A6D22C8}"/>
    <dgm:cxn modelId="{A594A38A-9264-4BAE-A91E-6F1D73C9BC88}" type="presOf" srcId="{39521F00-9997-451F-B6BF-EA16389F93FD}" destId="{2CAA3E91-5061-4BB0-B080-E608175E92E1}" srcOrd="0" destOrd="0" presId="urn:microsoft.com/office/officeart/2005/8/layout/orgChart1"/>
    <dgm:cxn modelId="{1599E58B-FD6D-4584-B65A-3721DF801207}" type="presOf" srcId="{E5B0C02D-5C27-4A05-B7E5-A1AAEB9114CC}" destId="{4A8045AD-52BA-4E0F-A1B4-862D5DA8E976}" srcOrd="1" destOrd="0" presId="urn:microsoft.com/office/officeart/2005/8/layout/orgChart1"/>
    <dgm:cxn modelId="{75B0F68C-878B-4744-AE9D-B4CD8CD2C179}" type="presOf" srcId="{6DF5BFDA-CF46-4843-9B23-58AC90784D79}" destId="{82506461-B704-452E-8DB9-6B068053B285}" srcOrd="1" destOrd="0" presId="urn:microsoft.com/office/officeart/2005/8/layout/orgChart1"/>
    <dgm:cxn modelId="{90FFDF94-DB49-4ECC-AE31-95F8606E7D08}" type="presOf" srcId="{4D39F2F1-8C59-4C90-A19B-5EAA81C1B09E}" destId="{606C4C74-1CB0-469F-A545-1929B78A564F}" srcOrd="0" destOrd="0" presId="urn:microsoft.com/office/officeart/2005/8/layout/orgChart1"/>
    <dgm:cxn modelId="{964B2F9C-8B3B-45BA-A4F3-70CBE59E41C8}" srcId="{40357AF8-9119-4F4F-AFC2-87ED2C393513}" destId="{E5B0C02D-5C27-4A05-B7E5-A1AAEB9114CC}" srcOrd="2" destOrd="0" parTransId="{51A7F6B5-F7D3-4D09-A06B-09F8F5B3E025}" sibTransId="{571768EF-0BC0-4494-B9E3-4D8F25A5C3FD}"/>
    <dgm:cxn modelId="{82675EA0-198C-47CB-B8A9-0F20E04B3537}" srcId="{33C2772E-FF33-4B6C-AF26-4345D9BA2CAC}" destId="{5A981D52-5D8A-4E94-BCC7-A5C28A93E5F3}" srcOrd="0" destOrd="0" parTransId="{3F7E6BCD-9868-4678-A1B7-C2F867F305B8}" sibTransId="{3DF38AD1-0B2F-4D13-9A97-40FE4369D25A}"/>
    <dgm:cxn modelId="{5ADB0AA4-FC80-4489-AC69-F8EB47082862}" type="presOf" srcId="{F9F42C9A-47C9-46A3-B0E4-EC0DC0221F23}" destId="{098EFFB1-EAF8-4A80-A862-0DDA737FAA82}" srcOrd="1" destOrd="0" presId="urn:microsoft.com/office/officeart/2005/8/layout/orgChart1"/>
    <dgm:cxn modelId="{31F678AA-BCB2-469D-87D0-C3315859F1CF}" srcId="{40357AF8-9119-4F4F-AFC2-87ED2C393513}" destId="{6DF5BFDA-CF46-4843-9B23-58AC90784D79}" srcOrd="1" destOrd="0" parTransId="{9B4190E8-8B4B-4F1F-8BD4-02E912C9A1B8}" sibTransId="{97CC909B-9FE3-419B-B55D-4D06BB547C28}"/>
    <dgm:cxn modelId="{D7BD68B4-DFE6-4A9A-AB07-1297C876DE6D}" type="presOf" srcId="{6E6B946B-EC92-4EEB-8EAD-78326D31909A}" destId="{16655F0C-0DC8-4633-AE66-C718688D39E4}" srcOrd="0" destOrd="0" presId="urn:microsoft.com/office/officeart/2005/8/layout/orgChart1"/>
    <dgm:cxn modelId="{3FC09BBB-2564-4B59-895E-17425A3A21CF}" type="presOf" srcId="{DE1533BD-0E1D-412B-86AA-0E8CFF8D918F}" destId="{EADEC741-703D-4F21-B131-F106BF501825}" srcOrd="0" destOrd="0" presId="urn:microsoft.com/office/officeart/2005/8/layout/orgChart1"/>
    <dgm:cxn modelId="{9D4027BD-DB31-499E-A3CC-1898F9607714}" type="presOf" srcId="{408CC1A8-33D8-49F8-9B32-AD9A7B7EE3E3}" destId="{8E44EDDC-51A0-4134-A39F-F6DFBC6BCB4F}" srcOrd="0" destOrd="0" presId="urn:microsoft.com/office/officeart/2005/8/layout/orgChart1"/>
    <dgm:cxn modelId="{F5228EC2-5D08-43C0-B856-9DF7DD35981E}" type="presOf" srcId="{1A1993CC-1FCC-491A-81B0-30DEF2D422EA}" destId="{738F9A34-008C-45AE-B7EF-7B743C788726}" srcOrd="1" destOrd="0" presId="urn:microsoft.com/office/officeart/2005/8/layout/orgChart1"/>
    <dgm:cxn modelId="{0F51A1C8-F883-49FA-A604-2879229348B5}" type="presOf" srcId="{9B4190E8-8B4B-4F1F-8BD4-02E912C9A1B8}" destId="{4DF32254-655D-495C-844A-732BF4603A32}" srcOrd="0" destOrd="0" presId="urn:microsoft.com/office/officeart/2005/8/layout/orgChart1"/>
    <dgm:cxn modelId="{3B6E5CCC-C9AB-484F-8550-FF7495DA947F}" srcId="{5D760C80-8B9E-4C66-8339-6694B0D47978}" destId="{F9F42C9A-47C9-46A3-B0E4-EC0DC0221F23}" srcOrd="1" destOrd="0" parTransId="{A9E37B8C-2278-453C-9EA6-6A4FF19A2049}" sibTransId="{17795412-6D2A-4914-829F-854CD939DCE1}"/>
    <dgm:cxn modelId="{73873ACD-A390-4EFE-A9DB-4936054608DA}" type="presOf" srcId="{22C04298-5DD8-4DA1-9825-DE7C94901F52}" destId="{173A923D-243F-4E82-95C7-D3C9BFC54164}" srcOrd="0" destOrd="0" presId="urn:microsoft.com/office/officeart/2005/8/layout/orgChart1"/>
    <dgm:cxn modelId="{DF45F5D0-7C0F-4EAA-BF14-71B0D0249766}" type="presOf" srcId="{DADD49BD-F2EE-49DE-A0AD-AFDA5EBE2DD5}" destId="{91B39548-E078-46AD-9EF9-8B9D5BCE9602}" srcOrd="0" destOrd="0" presId="urn:microsoft.com/office/officeart/2005/8/layout/orgChart1"/>
    <dgm:cxn modelId="{A5966DD4-1C4B-4125-A4B0-30013FC61544}" srcId="{5A981D52-5D8A-4E94-BCC7-A5C28A93E5F3}" destId="{5D760C80-8B9E-4C66-8339-6694B0D47978}" srcOrd="4" destOrd="0" parTransId="{44670804-3CB6-4EAD-BBD8-56938639AD40}" sibTransId="{C7AB6098-DF4B-44C7-9EB1-086B7B5AC22C}"/>
    <dgm:cxn modelId="{67383FD6-F147-4841-82F0-164CCB3191FC}" type="presOf" srcId="{4D39F2F1-8C59-4C90-A19B-5EAA81C1B09E}" destId="{9F63CC77-9A3C-424C-A718-BD66503DC9CF}" srcOrd="1" destOrd="0" presId="urn:microsoft.com/office/officeart/2005/8/layout/orgChart1"/>
    <dgm:cxn modelId="{09A20ADA-D0EA-484E-95BC-7B49653BFBC2}" type="presOf" srcId="{54F3EA91-E554-4415-865D-4525E6C7DA93}" destId="{0ABF87F4-D5FE-4882-9A1E-DD280B5F4C82}" srcOrd="0" destOrd="0" presId="urn:microsoft.com/office/officeart/2005/8/layout/orgChart1"/>
    <dgm:cxn modelId="{BE5C0CDC-A61A-46BF-9047-1773B317EB81}" srcId="{5A981D52-5D8A-4E94-BCC7-A5C28A93E5F3}" destId="{A535C7B6-AF6E-4C53-B81C-DBBAAF17CBA0}" srcOrd="6" destOrd="0" parTransId="{A2EE26D0-D748-44AF-8764-8843C40C48ED}" sibTransId="{1CE07146-EE6D-4242-AA86-3D2AEDDAEA4D}"/>
    <dgm:cxn modelId="{5070FBDD-70AC-4C5F-B480-DD835DA57D95}" type="presOf" srcId="{33C2772E-FF33-4B6C-AF26-4345D9BA2CAC}" destId="{0AC8CB5C-F201-4D88-8946-DC9AA2FE3193}" srcOrd="0" destOrd="0" presId="urn:microsoft.com/office/officeart/2005/8/layout/orgChart1"/>
    <dgm:cxn modelId="{D5D9D8DF-AE52-434D-A68D-F27845DF2A93}" type="presOf" srcId="{1A1993CC-1FCC-491A-81B0-30DEF2D422EA}" destId="{DD51ADB5-29DF-4F91-96F2-AD5C044822DE}" srcOrd="0" destOrd="0" presId="urn:microsoft.com/office/officeart/2005/8/layout/orgChart1"/>
    <dgm:cxn modelId="{207852E0-8C84-4C92-9024-7AFB99547406}" type="presOf" srcId="{5D760C80-8B9E-4C66-8339-6694B0D47978}" destId="{0A98150C-FF63-4FE9-BD00-4E0B2EE82BD0}" srcOrd="1" destOrd="0" presId="urn:microsoft.com/office/officeart/2005/8/layout/orgChart1"/>
    <dgm:cxn modelId="{57D359E4-CADE-4F5A-A080-18786ED09C7E}" type="presOf" srcId="{5B2290FE-0F38-415D-99BD-7ECE56FFD220}" destId="{D0294AFA-EECA-48F9-BDE0-D4D690C79995}" srcOrd="1" destOrd="0" presId="urn:microsoft.com/office/officeart/2005/8/layout/orgChart1"/>
    <dgm:cxn modelId="{4E5293E5-C17D-4AF9-B689-20F6768E4962}" srcId="{5A981D52-5D8A-4E94-BCC7-A5C28A93E5F3}" destId="{24BAA7A3-874A-459B-9712-FE7A67005385}" srcOrd="0" destOrd="0" parTransId="{25DF6253-5F45-4488-A8A2-3B573FB237CE}" sibTransId="{A25ADBF2-E81D-4D92-8931-2CC3E981E132}"/>
    <dgm:cxn modelId="{355A82E6-242B-4B2D-9260-B83528AFD57B}" srcId="{5A981D52-5D8A-4E94-BCC7-A5C28A93E5F3}" destId="{1A1993CC-1FCC-491A-81B0-30DEF2D422EA}" srcOrd="8" destOrd="0" parTransId="{39521F00-9997-451F-B6BF-EA16389F93FD}" sibTransId="{21558E2B-9407-471E-BFAC-E867E6B4FE8F}"/>
    <dgm:cxn modelId="{D4238AE8-DA10-4F89-86AC-92D0E24D303A}" type="presOf" srcId="{25DF6253-5F45-4488-A8A2-3B573FB237CE}" destId="{444C3A95-AADF-4251-B0BC-D8D8E69757EA}" srcOrd="0" destOrd="0" presId="urn:microsoft.com/office/officeart/2005/8/layout/orgChart1"/>
    <dgm:cxn modelId="{041C6BEE-18F3-4F9A-B845-075129F2262A}" type="presOf" srcId="{A2EE26D0-D748-44AF-8764-8843C40C48ED}" destId="{D5D05FFA-2961-4123-B6E9-74EBEB4E84C0}" srcOrd="0" destOrd="0" presId="urn:microsoft.com/office/officeart/2005/8/layout/orgChart1"/>
    <dgm:cxn modelId="{884DF7EF-2787-4F74-B647-B47EDE7F7D5A}" type="presOf" srcId="{5B2290FE-0F38-415D-99BD-7ECE56FFD220}" destId="{5932AEB1-5003-4F98-A0C0-165D33739539}" srcOrd="0" destOrd="0" presId="urn:microsoft.com/office/officeart/2005/8/layout/orgChart1"/>
    <dgm:cxn modelId="{120A60F0-77DD-40F3-B2B7-49D8BD11BC32}" type="presOf" srcId="{A535C7B6-AF6E-4C53-B81C-DBBAAF17CBA0}" destId="{68345EF2-02E9-49CE-B071-91BF18508F71}" srcOrd="0" destOrd="0" presId="urn:microsoft.com/office/officeart/2005/8/layout/orgChart1"/>
    <dgm:cxn modelId="{A8AD1EF9-C313-4052-9FEC-620BF5B4F465}" type="presOf" srcId="{408CC1A8-33D8-49F8-9B32-AD9A7B7EE3E3}" destId="{E6ABAE7E-CE38-41D1-9EE9-FC2501D173E5}" srcOrd="1" destOrd="0" presId="urn:microsoft.com/office/officeart/2005/8/layout/orgChart1"/>
    <dgm:cxn modelId="{0A47B9F9-531E-46AF-817F-80C21E770A5C}" type="presOf" srcId="{1A5AE568-866C-48FD-8BA1-70086969C910}" destId="{053CED62-F31C-44AC-8BF8-21B065017B31}" srcOrd="0" destOrd="0" presId="urn:microsoft.com/office/officeart/2005/8/layout/orgChart1"/>
    <dgm:cxn modelId="{733F2DFD-F7A5-49F6-AD75-AADB509FDC6C}" srcId="{5A981D52-5D8A-4E94-BCC7-A5C28A93E5F3}" destId="{40357AF8-9119-4F4F-AFC2-87ED2C393513}" srcOrd="7" destOrd="0" parTransId="{1BD63CF8-9827-420A-A489-58EF464807C8}" sibTransId="{3A8578BB-F106-44B8-907A-2BDA7363D208}"/>
    <dgm:cxn modelId="{7F933EFD-8FCE-49EE-B50A-6B13A2D063FD}" type="presOf" srcId="{CE0B7111-B8D6-4F33-B6C3-86B521A23C93}" destId="{1274558A-0AE0-4D42-9BAE-D4304843963B}" srcOrd="1" destOrd="0" presId="urn:microsoft.com/office/officeart/2005/8/layout/orgChart1"/>
    <dgm:cxn modelId="{1E524AFD-4B57-4A2C-ABE8-B279AF39E5E7}" type="presOf" srcId="{6DF5BFDA-CF46-4843-9B23-58AC90784D79}" destId="{0FF4903C-9AD6-40F7-9A5B-03354FB2CC65}" srcOrd="0" destOrd="0" presId="urn:microsoft.com/office/officeart/2005/8/layout/orgChart1"/>
    <dgm:cxn modelId="{7A2CB1FE-113B-4EE6-BCEC-FA3C81B4A272}" srcId="{408CC1A8-33D8-49F8-9B32-AD9A7B7EE3E3}" destId="{5B2290FE-0F38-415D-99BD-7ECE56FFD220}" srcOrd="1" destOrd="0" parTransId="{DE1533BD-0E1D-412B-86AA-0E8CFF8D918F}" sibTransId="{92D45EA3-28BD-4989-A2BB-F4AABA0E5A89}"/>
    <dgm:cxn modelId="{2F267F95-F172-4854-873A-0E0DB1D983D1}" type="presParOf" srcId="{0AC8CB5C-F201-4D88-8946-DC9AA2FE3193}" destId="{787059AB-5BA6-484A-9A1B-B06E945238F9}" srcOrd="0" destOrd="0" presId="urn:microsoft.com/office/officeart/2005/8/layout/orgChart1"/>
    <dgm:cxn modelId="{62EC4DC3-0E69-4A01-8280-74F8AEC038E7}" type="presParOf" srcId="{787059AB-5BA6-484A-9A1B-B06E945238F9}" destId="{4C0F3857-82E5-493C-B08A-6E03E507525D}" srcOrd="0" destOrd="0" presId="urn:microsoft.com/office/officeart/2005/8/layout/orgChart1"/>
    <dgm:cxn modelId="{1B08B493-BA62-4DF5-9BAA-7D27CE2DA4F5}" type="presParOf" srcId="{4C0F3857-82E5-493C-B08A-6E03E507525D}" destId="{CBF97933-EAD6-4418-8611-AE9A6500F31E}" srcOrd="0" destOrd="0" presId="urn:microsoft.com/office/officeart/2005/8/layout/orgChart1"/>
    <dgm:cxn modelId="{A52AA440-2AC5-4E78-B177-A920CA9BF89F}" type="presParOf" srcId="{4C0F3857-82E5-493C-B08A-6E03E507525D}" destId="{E631D6ED-63DE-4129-A318-D8F30EB73E5E}" srcOrd="1" destOrd="0" presId="urn:microsoft.com/office/officeart/2005/8/layout/orgChart1"/>
    <dgm:cxn modelId="{E5F9BBD3-ED17-4388-BEFB-A966510DD773}" type="presParOf" srcId="{787059AB-5BA6-484A-9A1B-B06E945238F9}" destId="{A673A1C7-1BDF-44D5-A5F3-3CF389F7E223}" srcOrd="1" destOrd="0" presId="urn:microsoft.com/office/officeart/2005/8/layout/orgChart1"/>
    <dgm:cxn modelId="{601082C4-BDD9-403B-AAF0-D1262DD6FDDA}" type="presParOf" srcId="{A673A1C7-1BDF-44D5-A5F3-3CF389F7E223}" destId="{444C3A95-AADF-4251-B0BC-D8D8E69757EA}" srcOrd="0" destOrd="0" presId="urn:microsoft.com/office/officeart/2005/8/layout/orgChart1"/>
    <dgm:cxn modelId="{6B471901-63A6-447D-A8D3-E80094A52B6D}" type="presParOf" srcId="{A673A1C7-1BDF-44D5-A5F3-3CF389F7E223}" destId="{4063A7B9-9440-4894-AE35-86A8B8A05A63}" srcOrd="1" destOrd="0" presId="urn:microsoft.com/office/officeart/2005/8/layout/orgChart1"/>
    <dgm:cxn modelId="{7A2C5581-1521-4A83-AAB9-35827E22FFDB}" type="presParOf" srcId="{4063A7B9-9440-4894-AE35-86A8B8A05A63}" destId="{80E49641-AF8E-4EBE-AD38-2613B47042C1}" srcOrd="0" destOrd="0" presId="urn:microsoft.com/office/officeart/2005/8/layout/orgChart1"/>
    <dgm:cxn modelId="{DF031E37-B4E0-4E88-A424-ECEE365800C9}" type="presParOf" srcId="{80E49641-AF8E-4EBE-AD38-2613B47042C1}" destId="{5395915B-1C22-47D5-BE55-77D51DCF3A82}" srcOrd="0" destOrd="0" presId="urn:microsoft.com/office/officeart/2005/8/layout/orgChart1"/>
    <dgm:cxn modelId="{6C6BDE8D-6A51-489F-B8B4-5A81013E6D01}" type="presParOf" srcId="{80E49641-AF8E-4EBE-AD38-2613B47042C1}" destId="{CAE459FF-1D21-4572-8097-BA7E70399970}" srcOrd="1" destOrd="0" presId="urn:microsoft.com/office/officeart/2005/8/layout/orgChart1"/>
    <dgm:cxn modelId="{BECEC128-CE6D-4F68-8F9F-34AC133B1257}" type="presParOf" srcId="{4063A7B9-9440-4894-AE35-86A8B8A05A63}" destId="{6F918A46-130E-4CFF-8FCA-4124155A401E}" srcOrd="1" destOrd="0" presId="urn:microsoft.com/office/officeart/2005/8/layout/orgChart1"/>
    <dgm:cxn modelId="{C0FB6611-7894-4A65-B0BB-6C1E566A06F5}" type="presParOf" srcId="{4063A7B9-9440-4894-AE35-86A8B8A05A63}" destId="{20F2F4DC-7CAE-4576-88CF-116B29756D25}" srcOrd="2" destOrd="0" presId="urn:microsoft.com/office/officeart/2005/8/layout/orgChart1"/>
    <dgm:cxn modelId="{869A0A91-0045-4911-B888-EFA1A521ED40}" type="presParOf" srcId="{A673A1C7-1BDF-44D5-A5F3-3CF389F7E223}" destId="{1A39E10F-61D0-43CB-8E9E-62B991065DA3}" srcOrd="2" destOrd="0" presId="urn:microsoft.com/office/officeart/2005/8/layout/orgChart1"/>
    <dgm:cxn modelId="{7F1F9E77-16AC-4351-82AF-89C7B392F4C4}" type="presParOf" srcId="{A673A1C7-1BDF-44D5-A5F3-3CF389F7E223}" destId="{AE0C052B-203D-4742-B400-B2B60E3D4E76}" srcOrd="3" destOrd="0" presId="urn:microsoft.com/office/officeart/2005/8/layout/orgChart1"/>
    <dgm:cxn modelId="{891D7384-04BB-46BD-BAC8-BDEE9527D3B6}" type="presParOf" srcId="{AE0C052B-203D-4742-B400-B2B60E3D4E76}" destId="{744E64B5-4DBD-4382-978C-83DF6C05FC60}" srcOrd="0" destOrd="0" presId="urn:microsoft.com/office/officeart/2005/8/layout/orgChart1"/>
    <dgm:cxn modelId="{EC344B19-91FC-4B05-B053-F7AE9A195395}" type="presParOf" srcId="{744E64B5-4DBD-4382-978C-83DF6C05FC60}" destId="{592B5224-27A6-4C33-96FD-FE34095C3803}" srcOrd="0" destOrd="0" presId="urn:microsoft.com/office/officeart/2005/8/layout/orgChart1"/>
    <dgm:cxn modelId="{0C11B349-B0CC-4605-8D2C-0283E55BB254}" type="presParOf" srcId="{744E64B5-4DBD-4382-978C-83DF6C05FC60}" destId="{1274558A-0AE0-4D42-9BAE-D4304843963B}" srcOrd="1" destOrd="0" presId="urn:microsoft.com/office/officeart/2005/8/layout/orgChart1"/>
    <dgm:cxn modelId="{915EF673-80FC-4E83-9AA7-05822B2A1A9A}" type="presParOf" srcId="{AE0C052B-203D-4742-B400-B2B60E3D4E76}" destId="{37FC105E-16A2-4CCB-B6DC-7206EB8F3D02}" srcOrd="1" destOrd="0" presId="urn:microsoft.com/office/officeart/2005/8/layout/orgChart1"/>
    <dgm:cxn modelId="{83335622-698A-4AB5-B909-17A28C997105}" type="presParOf" srcId="{AE0C052B-203D-4742-B400-B2B60E3D4E76}" destId="{DCF65993-F957-475F-944E-028E647B9582}" srcOrd="2" destOrd="0" presId="urn:microsoft.com/office/officeart/2005/8/layout/orgChart1"/>
    <dgm:cxn modelId="{AC47309B-F0B9-48EE-9C3A-32D6798B079E}" type="presParOf" srcId="{A673A1C7-1BDF-44D5-A5F3-3CF389F7E223}" destId="{29FBE6E9-6E96-4AA5-81AD-C4C581A71435}" srcOrd="4" destOrd="0" presId="urn:microsoft.com/office/officeart/2005/8/layout/orgChart1"/>
    <dgm:cxn modelId="{CE122056-4592-4A5C-A1A4-64FF5DD38EF9}" type="presParOf" srcId="{A673A1C7-1BDF-44D5-A5F3-3CF389F7E223}" destId="{2C00F473-265C-4CAB-A5B3-EB2E2921B28E}" srcOrd="5" destOrd="0" presId="urn:microsoft.com/office/officeart/2005/8/layout/orgChart1"/>
    <dgm:cxn modelId="{BD2A0D34-7B6D-435A-8964-D74A20FEA905}" type="presParOf" srcId="{2C00F473-265C-4CAB-A5B3-EB2E2921B28E}" destId="{6EB20ED7-2E83-4D72-A871-2197BC9D654C}" srcOrd="0" destOrd="0" presId="urn:microsoft.com/office/officeart/2005/8/layout/orgChart1"/>
    <dgm:cxn modelId="{4BC6FE66-2AFB-496B-9BE2-F372EA8152FF}" type="presParOf" srcId="{6EB20ED7-2E83-4D72-A871-2197BC9D654C}" destId="{8E44EDDC-51A0-4134-A39F-F6DFBC6BCB4F}" srcOrd="0" destOrd="0" presId="urn:microsoft.com/office/officeart/2005/8/layout/orgChart1"/>
    <dgm:cxn modelId="{C2E1F7C0-9163-4E92-AB33-1C6CFFAED125}" type="presParOf" srcId="{6EB20ED7-2E83-4D72-A871-2197BC9D654C}" destId="{E6ABAE7E-CE38-41D1-9EE9-FC2501D173E5}" srcOrd="1" destOrd="0" presId="urn:microsoft.com/office/officeart/2005/8/layout/orgChart1"/>
    <dgm:cxn modelId="{E1E9C528-8DBB-4621-83D6-5A4B8306B3B5}" type="presParOf" srcId="{2C00F473-265C-4CAB-A5B3-EB2E2921B28E}" destId="{1173AD70-6CA1-4C15-9F88-802204B16E9F}" srcOrd="1" destOrd="0" presId="urn:microsoft.com/office/officeart/2005/8/layout/orgChart1"/>
    <dgm:cxn modelId="{7FA36FBF-2AD5-42DA-BDF8-D3ED1C1AF91E}" type="presParOf" srcId="{1173AD70-6CA1-4C15-9F88-802204B16E9F}" destId="{91B39548-E078-46AD-9EF9-8B9D5BCE9602}" srcOrd="0" destOrd="0" presId="urn:microsoft.com/office/officeart/2005/8/layout/orgChart1"/>
    <dgm:cxn modelId="{061337A5-0B00-4D54-8EF9-80A374396F6E}" type="presParOf" srcId="{1173AD70-6CA1-4C15-9F88-802204B16E9F}" destId="{7B1D5658-8595-428C-9EC8-F7695FE6DECF}" srcOrd="1" destOrd="0" presId="urn:microsoft.com/office/officeart/2005/8/layout/orgChart1"/>
    <dgm:cxn modelId="{28344EC8-A971-4973-BF35-3E2D2F699E69}" type="presParOf" srcId="{7B1D5658-8595-428C-9EC8-F7695FE6DECF}" destId="{F8A85ABD-3334-473A-81AF-7785B3894539}" srcOrd="0" destOrd="0" presId="urn:microsoft.com/office/officeart/2005/8/layout/orgChart1"/>
    <dgm:cxn modelId="{D1DE8417-44D3-4944-A557-827698EE55CA}" type="presParOf" srcId="{F8A85ABD-3334-473A-81AF-7785B3894539}" destId="{606C4C74-1CB0-469F-A545-1929B78A564F}" srcOrd="0" destOrd="0" presId="urn:microsoft.com/office/officeart/2005/8/layout/orgChart1"/>
    <dgm:cxn modelId="{0EA6A32B-901B-44D5-AEFB-D9872C49300D}" type="presParOf" srcId="{F8A85ABD-3334-473A-81AF-7785B3894539}" destId="{9F63CC77-9A3C-424C-A718-BD66503DC9CF}" srcOrd="1" destOrd="0" presId="urn:microsoft.com/office/officeart/2005/8/layout/orgChart1"/>
    <dgm:cxn modelId="{6FF8CCA2-6104-48BA-9605-50C5D9C8268F}" type="presParOf" srcId="{7B1D5658-8595-428C-9EC8-F7695FE6DECF}" destId="{97A0C1A2-F3B2-4F85-A39B-42FCA4946066}" srcOrd="1" destOrd="0" presId="urn:microsoft.com/office/officeart/2005/8/layout/orgChart1"/>
    <dgm:cxn modelId="{97F2F175-36CD-4B2D-B6EE-7F738B5BF2E1}" type="presParOf" srcId="{7B1D5658-8595-428C-9EC8-F7695FE6DECF}" destId="{96869993-591D-497C-8703-7E1A7ABEE29D}" srcOrd="2" destOrd="0" presId="urn:microsoft.com/office/officeart/2005/8/layout/orgChart1"/>
    <dgm:cxn modelId="{E8C46B9A-EB0D-46D4-91A1-2630A69B504A}" type="presParOf" srcId="{1173AD70-6CA1-4C15-9F88-802204B16E9F}" destId="{EADEC741-703D-4F21-B131-F106BF501825}" srcOrd="2" destOrd="0" presId="urn:microsoft.com/office/officeart/2005/8/layout/orgChart1"/>
    <dgm:cxn modelId="{51D6F004-6225-4479-8ED0-E38D64EEF721}" type="presParOf" srcId="{1173AD70-6CA1-4C15-9F88-802204B16E9F}" destId="{E3B765ED-8608-43DF-AB48-648580B0AF98}" srcOrd="3" destOrd="0" presId="urn:microsoft.com/office/officeart/2005/8/layout/orgChart1"/>
    <dgm:cxn modelId="{619C46A1-74F6-4165-B111-6AE9A8E55A15}" type="presParOf" srcId="{E3B765ED-8608-43DF-AB48-648580B0AF98}" destId="{4394AE9D-E8C5-4D38-8D0C-1D80AC200296}" srcOrd="0" destOrd="0" presId="urn:microsoft.com/office/officeart/2005/8/layout/orgChart1"/>
    <dgm:cxn modelId="{4A860837-B861-480F-8EF7-CA738892A092}" type="presParOf" srcId="{4394AE9D-E8C5-4D38-8D0C-1D80AC200296}" destId="{5932AEB1-5003-4F98-A0C0-165D33739539}" srcOrd="0" destOrd="0" presId="urn:microsoft.com/office/officeart/2005/8/layout/orgChart1"/>
    <dgm:cxn modelId="{F782CCC9-AD55-4B38-990B-E071E1203215}" type="presParOf" srcId="{4394AE9D-E8C5-4D38-8D0C-1D80AC200296}" destId="{D0294AFA-EECA-48F9-BDE0-D4D690C79995}" srcOrd="1" destOrd="0" presId="urn:microsoft.com/office/officeart/2005/8/layout/orgChart1"/>
    <dgm:cxn modelId="{73680B94-EC26-4787-BACE-647EAD862EC7}" type="presParOf" srcId="{E3B765ED-8608-43DF-AB48-648580B0AF98}" destId="{3FEE3320-5703-4EE5-9D85-0EE3A6F219BD}" srcOrd="1" destOrd="0" presId="urn:microsoft.com/office/officeart/2005/8/layout/orgChart1"/>
    <dgm:cxn modelId="{3A53C3C0-A6C9-4F6B-B7D0-F5CDFC86F889}" type="presParOf" srcId="{E3B765ED-8608-43DF-AB48-648580B0AF98}" destId="{E9D1868F-E037-4963-B185-7A463CA4D2F7}" srcOrd="2" destOrd="0" presId="urn:microsoft.com/office/officeart/2005/8/layout/orgChart1"/>
    <dgm:cxn modelId="{547EBBD3-5F99-497D-8C63-1A504BAA6AAF}" type="presParOf" srcId="{2C00F473-265C-4CAB-A5B3-EB2E2921B28E}" destId="{EB724361-FA99-425A-86CB-162781E8C315}" srcOrd="2" destOrd="0" presId="urn:microsoft.com/office/officeart/2005/8/layout/orgChart1"/>
    <dgm:cxn modelId="{E94DDD79-610C-4E00-8AE2-26F694579DB1}" type="presParOf" srcId="{A673A1C7-1BDF-44D5-A5F3-3CF389F7E223}" destId="{0ABF87F4-D5FE-4882-9A1E-DD280B5F4C82}" srcOrd="6" destOrd="0" presId="urn:microsoft.com/office/officeart/2005/8/layout/orgChart1"/>
    <dgm:cxn modelId="{91B5D370-C4A3-49E6-9375-D5E74BACF07E}" type="presParOf" srcId="{A673A1C7-1BDF-44D5-A5F3-3CF389F7E223}" destId="{6B52393A-45D8-4D44-A1CD-F3373F48F4CE}" srcOrd="7" destOrd="0" presId="urn:microsoft.com/office/officeart/2005/8/layout/orgChart1"/>
    <dgm:cxn modelId="{D92505BE-44BC-4468-BED1-82C0D37E2362}" type="presParOf" srcId="{6B52393A-45D8-4D44-A1CD-F3373F48F4CE}" destId="{F4DE7355-048C-4000-A443-8A6530BC746B}" srcOrd="0" destOrd="0" presId="urn:microsoft.com/office/officeart/2005/8/layout/orgChart1"/>
    <dgm:cxn modelId="{0B9BA012-393C-4152-BC1E-032CC1E183B7}" type="presParOf" srcId="{F4DE7355-048C-4000-A443-8A6530BC746B}" destId="{BCCF7FB2-6671-43F2-83B7-05360F969C10}" srcOrd="0" destOrd="0" presId="urn:microsoft.com/office/officeart/2005/8/layout/orgChart1"/>
    <dgm:cxn modelId="{A71B4DB0-78CF-4EB6-BC6E-7A37D8E3EBD0}" type="presParOf" srcId="{F4DE7355-048C-4000-A443-8A6530BC746B}" destId="{9489553E-0248-4B99-9002-DE74A6D51F97}" srcOrd="1" destOrd="0" presId="urn:microsoft.com/office/officeart/2005/8/layout/orgChart1"/>
    <dgm:cxn modelId="{C49EC48C-6EA1-4A4A-A417-B7DA07AF178A}" type="presParOf" srcId="{6B52393A-45D8-4D44-A1CD-F3373F48F4CE}" destId="{1B72A461-1EDB-4024-8B59-3CE478DD3A3C}" srcOrd="1" destOrd="0" presId="urn:microsoft.com/office/officeart/2005/8/layout/orgChart1"/>
    <dgm:cxn modelId="{04E5751A-2AD4-42EA-AC3B-E326CAE16925}" type="presParOf" srcId="{6B52393A-45D8-4D44-A1CD-F3373F48F4CE}" destId="{0498F516-1719-4363-950A-CBEBA9FFEF34}" srcOrd="2" destOrd="0" presId="urn:microsoft.com/office/officeart/2005/8/layout/orgChart1"/>
    <dgm:cxn modelId="{7F8DFDAB-9938-4FF2-8FC1-D17BCB87C204}" type="presParOf" srcId="{A673A1C7-1BDF-44D5-A5F3-3CF389F7E223}" destId="{5DD0F7C1-D279-4097-A126-992B109EB22B}" srcOrd="8" destOrd="0" presId="urn:microsoft.com/office/officeart/2005/8/layout/orgChart1"/>
    <dgm:cxn modelId="{7D21847A-CB71-4997-8C85-BE0E11290570}" type="presParOf" srcId="{A673A1C7-1BDF-44D5-A5F3-3CF389F7E223}" destId="{43A6E4B8-81F0-4134-B3C5-1B8EE4F4E5C3}" srcOrd="9" destOrd="0" presId="urn:microsoft.com/office/officeart/2005/8/layout/orgChart1"/>
    <dgm:cxn modelId="{688D1B5C-0625-46AB-8C95-7D744C374E71}" type="presParOf" srcId="{43A6E4B8-81F0-4134-B3C5-1B8EE4F4E5C3}" destId="{3219A6C8-4090-452A-9B6B-1A148851DC0A}" srcOrd="0" destOrd="0" presId="urn:microsoft.com/office/officeart/2005/8/layout/orgChart1"/>
    <dgm:cxn modelId="{5041DD7C-2FD4-4280-B4C1-D9E56404EC7E}" type="presParOf" srcId="{3219A6C8-4090-452A-9B6B-1A148851DC0A}" destId="{2A13D5DF-EF9B-4AB3-BF1A-157887FC3A38}" srcOrd="0" destOrd="0" presId="urn:microsoft.com/office/officeart/2005/8/layout/orgChart1"/>
    <dgm:cxn modelId="{5FCF3C04-208B-47B3-9BBF-F989230D96D2}" type="presParOf" srcId="{3219A6C8-4090-452A-9B6B-1A148851DC0A}" destId="{0A98150C-FF63-4FE9-BD00-4E0B2EE82BD0}" srcOrd="1" destOrd="0" presId="urn:microsoft.com/office/officeart/2005/8/layout/orgChart1"/>
    <dgm:cxn modelId="{3A39D834-AB2C-4163-84B1-EB2A354775A5}" type="presParOf" srcId="{43A6E4B8-81F0-4134-B3C5-1B8EE4F4E5C3}" destId="{E219D6E8-1B63-4A1D-B120-89616ADDF9CA}" srcOrd="1" destOrd="0" presId="urn:microsoft.com/office/officeart/2005/8/layout/orgChart1"/>
    <dgm:cxn modelId="{0D19F646-93F0-48F8-9C85-29B362E37DF6}" type="presParOf" srcId="{E219D6E8-1B63-4A1D-B120-89616ADDF9CA}" destId="{476046A9-A8CB-4C19-84D2-AC3166DA4216}" srcOrd="0" destOrd="0" presId="urn:microsoft.com/office/officeart/2005/8/layout/orgChart1"/>
    <dgm:cxn modelId="{2FF9B57B-0B00-43BA-B1F1-8BB50D6C82D5}" type="presParOf" srcId="{E219D6E8-1B63-4A1D-B120-89616ADDF9CA}" destId="{AE3FA085-7A33-41CF-99C9-C3FB07737943}" srcOrd="1" destOrd="0" presId="urn:microsoft.com/office/officeart/2005/8/layout/orgChart1"/>
    <dgm:cxn modelId="{9EF6D71E-AC60-4D45-AE09-B7CEF5A918B9}" type="presParOf" srcId="{AE3FA085-7A33-41CF-99C9-C3FB07737943}" destId="{1AF39912-9D5A-4B99-B64A-6244FDEEAB41}" srcOrd="0" destOrd="0" presId="urn:microsoft.com/office/officeart/2005/8/layout/orgChart1"/>
    <dgm:cxn modelId="{F640C516-1875-48F9-A0AE-8BD335D56A85}" type="presParOf" srcId="{1AF39912-9D5A-4B99-B64A-6244FDEEAB41}" destId="{8D168EAF-A916-4148-AB7C-23192528928A}" srcOrd="0" destOrd="0" presId="urn:microsoft.com/office/officeart/2005/8/layout/orgChart1"/>
    <dgm:cxn modelId="{41AD2F97-F3F2-4433-8DA9-CF3D5A4AB7FF}" type="presParOf" srcId="{1AF39912-9D5A-4B99-B64A-6244FDEEAB41}" destId="{02879267-AFBC-40E7-A49D-7700E1FDDC8E}" srcOrd="1" destOrd="0" presId="urn:microsoft.com/office/officeart/2005/8/layout/orgChart1"/>
    <dgm:cxn modelId="{C6295517-E88A-47E8-9382-38BF6F81BE21}" type="presParOf" srcId="{AE3FA085-7A33-41CF-99C9-C3FB07737943}" destId="{842FFD69-13B0-4511-AB9E-C1A9BD0ADE27}" srcOrd="1" destOrd="0" presId="urn:microsoft.com/office/officeart/2005/8/layout/orgChart1"/>
    <dgm:cxn modelId="{2708AD83-D630-4AA0-A154-704976739C50}" type="presParOf" srcId="{AE3FA085-7A33-41CF-99C9-C3FB07737943}" destId="{935EE10C-EC2F-403D-85CA-9394C28DED8C}" srcOrd="2" destOrd="0" presId="urn:microsoft.com/office/officeart/2005/8/layout/orgChart1"/>
    <dgm:cxn modelId="{CB02C7BA-64A7-4AAD-A113-99E4977A07B9}" type="presParOf" srcId="{E219D6E8-1B63-4A1D-B120-89616ADDF9CA}" destId="{7F59C03C-7509-48B4-8160-2CF267CFC62C}" srcOrd="2" destOrd="0" presId="urn:microsoft.com/office/officeart/2005/8/layout/orgChart1"/>
    <dgm:cxn modelId="{11DE891E-E9AA-423D-B2B5-B0CB8684466E}" type="presParOf" srcId="{E219D6E8-1B63-4A1D-B120-89616ADDF9CA}" destId="{005BF629-E1A8-4E1E-9555-8203B695C2DE}" srcOrd="3" destOrd="0" presId="urn:microsoft.com/office/officeart/2005/8/layout/orgChart1"/>
    <dgm:cxn modelId="{A8796AB8-9C54-4126-AA79-962B0949A79A}" type="presParOf" srcId="{005BF629-E1A8-4E1E-9555-8203B695C2DE}" destId="{202C181B-60E2-4178-903B-C8808EC34C60}" srcOrd="0" destOrd="0" presId="urn:microsoft.com/office/officeart/2005/8/layout/orgChart1"/>
    <dgm:cxn modelId="{78BED103-4052-46CD-8ADD-B38889A54F61}" type="presParOf" srcId="{202C181B-60E2-4178-903B-C8808EC34C60}" destId="{2237350B-7E63-49A7-9851-CE268B314C04}" srcOrd="0" destOrd="0" presId="urn:microsoft.com/office/officeart/2005/8/layout/orgChart1"/>
    <dgm:cxn modelId="{F914A7B7-B951-46AD-AB11-C3D8AAF68F2F}" type="presParOf" srcId="{202C181B-60E2-4178-903B-C8808EC34C60}" destId="{098EFFB1-EAF8-4A80-A862-0DDA737FAA82}" srcOrd="1" destOrd="0" presId="urn:microsoft.com/office/officeart/2005/8/layout/orgChart1"/>
    <dgm:cxn modelId="{3792A818-5E4A-42C1-A785-C141A4FED1FF}" type="presParOf" srcId="{005BF629-E1A8-4E1E-9555-8203B695C2DE}" destId="{97FDF08A-3CE3-4963-A17F-AFF33CE79927}" srcOrd="1" destOrd="0" presId="urn:microsoft.com/office/officeart/2005/8/layout/orgChart1"/>
    <dgm:cxn modelId="{5E1C0903-A3C3-41F6-B205-93FBF2357AB8}" type="presParOf" srcId="{005BF629-E1A8-4E1E-9555-8203B695C2DE}" destId="{A765C7BF-8114-4953-A065-2F443F67CF6A}" srcOrd="2" destOrd="0" presId="urn:microsoft.com/office/officeart/2005/8/layout/orgChart1"/>
    <dgm:cxn modelId="{519EAC59-58C9-4E7B-A8BB-B09E7ADB2CB8}" type="presParOf" srcId="{43A6E4B8-81F0-4134-B3C5-1B8EE4F4E5C3}" destId="{FD724825-FED4-411C-8366-0A5D477EA6CF}" srcOrd="2" destOrd="0" presId="urn:microsoft.com/office/officeart/2005/8/layout/orgChart1"/>
    <dgm:cxn modelId="{400C44A0-7E76-4498-A2C4-866C17ABBC96}" type="presParOf" srcId="{A673A1C7-1BDF-44D5-A5F3-3CF389F7E223}" destId="{29F38195-D9B4-4B08-83AC-67B23071C057}" srcOrd="10" destOrd="0" presId="urn:microsoft.com/office/officeart/2005/8/layout/orgChart1"/>
    <dgm:cxn modelId="{2FA03275-3623-4F38-A06B-3263381EE829}" type="presParOf" srcId="{A673A1C7-1BDF-44D5-A5F3-3CF389F7E223}" destId="{2CC67826-C3E7-4723-BF47-FC7E60825BB4}" srcOrd="11" destOrd="0" presId="urn:microsoft.com/office/officeart/2005/8/layout/orgChart1"/>
    <dgm:cxn modelId="{464B64A0-A5FD-4F23-BC09-AA7A94E0DEE2}" type="presParOf" srcId="{2CC67826-C3E7-4723-BF47-FC7E60825BB4}" destId="{726B9F32-DF86-4F5D-B682-208E1092976F}" srcOrd="0" destOrd="0" presId="urn:microsoft.com/office/officeart/2005/8/layout/orgChart1"/>
    <dgm:cxn modelId="{14ACBE4A-D04A-47D5-A2F8-BF100B697495}" type="presParOf" srcId="{726B9F32-DF86-4F5D-B682-208E1092976F}" destId="{173A923D-243F-4E82-95C7-D3C9BFC54164}" srcOrd="0" destOrd="0" presId="urn:microsoft.com/office/officeart/2005/8/layout/orgChart1"/>
    <dgm:cxn modelId="{DCD1C65B-E35B-4B53-87AE-A0401568277E}" type="presParOf" srcId="{726B9F32-DF86-4F5D-B682-208E1092976F}" destId="{BA7782A8-8D66-4104-939E-8A02A3167BE7}" srcOrd="1" destOrd="0" presId="urn:microsoft.com/office/officeart/2005/8/layout/orgChart1"/>
    <dgm:cxn modelId="{C845EFAE-E289-4F55-B728-F410E44F233A}" type="presParOf" srcId="{2CC67826-C3E7-4723-BF47-FC7E60825BB4}" destId="{BEF36063-0E89-4F07-BBAC-98DC9D4D042B}" srcOrd="1" destOrd="0" presId="urn:microsoft.com/office/officeart/2005/8/layout/orgChart1"/>
    <dgm:cxn modelId="{44136FCF-F4E1-4105-9626-7E5AE01466DB}" type="presParOf" srcId="{2CC67826-C3E7-4723-BF47-FC7E60825BB4}" destId="{E91D7A31-48DC-40A1-A730-6EF55C640146}" srcOrd="2" destOrd="0" presId="urn:microsoft.com/office/officeart/2005/8/layout/orgChart1"/>
    <dgm:cxn modelId="{D5848AA0-4769-4F14-9B91-5ED1BB4BFF5E}" type="presParOf" srcId="{A673A1C7-1BDF-44D5-A5F3-3CF389F7E223}" destId="{D5D05FFA-2961-4123-B6E9-74EBEB4E84C0}" srcOrd="12" destOrd="0" presId="urn:microsoft.com/office/officeart/2005/8/layout/orgChart1"/>
    <dgm:cxn modelId="{B9CC0421-5DA2-43BA-B9F4-FC5EF8D63881}" type="presParOf" srcId="{A673A1C7-1BDF-44D5-A5F3-3CF389F7E223}" destId="{88B92519-3AF8-462C-AA9D-EABA0626FD66}" srcOrd="13" destOrd="0" presId="urn:microsoft.com/office/officeart/2005/8/layout/orgChart1"/>
    <dgm:cxn modelId="{75CCAE3B-1072-46D3-9E05-A95CCA548A8D}" type="presParOf" srcId="{88B92519-3AF8-462C-AA9D-EABA0626FD66}" destId="{9BF32A00-C613-4809-8652-E738D77E0010}" srcOrd="0" destOrd="0" presId="urn:microsoft.com/office/officeart/2005/8/layout/orgChart1"/>
    <dgm:cxn modelId="{225D7AEF-EC47-4654-B6B4-DAA226E36D94}" type="presParOf" srcId="{9BF32A00-C613-4809-8652-E738D77E0010}" destId="{68345EF2-02E9-49CE-B071-91BF18508F71}" srcOrd="0" destOrd="0" presId="urn:microsoft.com/office/officeart/2005/8/layout/orgChart1"/>
    <dgm:cxn modelId="{14F0761E-AC43-4EE6-8B0E-BB124C5F00E5}" type="presParOf" srcId="{9BF32A00-C613-4809-8652-E738D77E0010}" destId="{16E5B5AE-24E8-4236-92D9-59C633465C3B}" srcOrd="1" destOrd="0" presId="urn:microsoft.com/office/officeart/2005/8/layout/orgChart1"/>
    <dgm:cxn modelId="{78952757-064A-4149-B1E6-18B3E21E2470}" type="presParOf" srcId="{88B92519-3AF8-462C-AA9D-EABA0626FD66}" destId="{E3C56916-84DB-4277-B9EE-E9461B0703D9}" srcOrd="1" destOrd="0" presId="urn:microsoft.com/office/officeart/2005/8/layout/orgChart1"/>
    <dgm:cxn modelId="{1CEE1AA3-C488-40D1-AD78-0EBF249A25D0}" type="presParOf" srcId="{88B92519-3AF8-462C-AA9D-EABA0626FD66}" destId="{C9243780-0C2B-439D-B49D-088D2001C4EC}" srcOrd="2" destOrd="0" presId="urn:microsoft.com/office/officeart/2005/8/layout/orgChart1"/>
    <dgm:cxn modelId="{1A3C5226-9156-4BE6-A42C-5A529D6F8802}" type="presParOf" srcId="{A673A1C7-1BDF-44D5-A5F3-3CF389F7E223}" destId="{41FDF873-78E4-45D6-A3AB-9678CE55C900}" srcOrd="14" destOrd="0" presId="urn:microsoft.com/office/officeart/2005/8/layout/orgChart1"/>
    <dgm:cxn modelId="{73C8B2C9-E232-4798-9AE9-9952BBDB0BC0}" type="presParOf" srcId="{A673A1C7-1BDF-44D5-A5F3-3CF389F7E223}" destId="{67FC7441-354C-422C-8FA1-D6FD0739AB19}" srcOrd="15" destOrd="0" presId="urn:microsoft.com/office/officeart/2005/8/layout/orgChart1"/>
    <dgm:cxn modelId="{5B1BBC3D-BA98-4B78-94D3-6FD6F83E7273}" type="presParOf" srcId="{67FC7441-354C-422C-8FA1-D6FD0739AB19}" destId="{D6B64870-8695-4E44-AF70-0CB030359186}" srcOrd="0" destOrd="0" presId="urn:microsoft.com/office/officeart/2005/8/layout/orgChart1"/>
    <dgm:cxn modelId="{51228839-CEEE-4653-8668-69C512587A6E}" type="presParOf" srcId="{D6B64870-8695-4E44-AF70-0CB030359186}" destId="{AEAFBAC5-A159-4F4B-B73C-81EA4021F481}" srcOrd="0" destOrd="0" presId="urn:microsoft.com/office/officeart/2005/8/layout/orgChart1"/>
    <dgm:cxn modelId="{CC6B6FE2-4E08-4F48-ACEF-D1DD7329C67B}" type="presParOf" srcId="{D6B64870-8695-4E44-AF70-0CB030359186}" destId="{1EF13DE8-0328-45AB-84AA-4CD8E9FF9406}" srcOrd="1" destOrd="0" presId="urn:microsoft.com/office/officeart/2005/8/layout/orgChart1"/>
    <dgm:cxn modelId="{8F674C43-5FFB-4F54-865A-00952A686727}" type="presParOf" srcId="{67FC7441-354C-422C-8FA1-D6FD0739AB19}" destId="{2A58A1D8-DF5F-4F3E-9970-4D4663FCA218}" srcOrd="1" destOrd="0" presId="urn:microsoft.com/office/officeart/2005/8/layout/orgChart1"/>
    <dgm:cxn modelId="{EA541258-1FC1-4A94-8C90-767AFEACB300}" type="presParOf" srcId="{2A58A1D8-DF5F-4F3E-9970-4D4663FCA218}" destId="{053CED62-F31C-44AC-8BF8-21B065017B31}" srcOrd="0" destOrd="0" presId="urn:microsoft.com/office/officeart/2005/8/layout/orgChart1"/>
    <dgm:cxn modelId="{9B791F06-64D9-4B3F-83CD-FB4B9950CEB3}" type="presParOf" srcId="{2A58A1D8-DF5F-4F3E-9970-4D4663FCA218}" destId="{B74339AC-3806-4617-9B66-B2A22B2083F3}" srcOrd="1" destOrd="0" presId="urn:microsoft.com/office/officeart/2005/8/layout/orgChart1"/>
    <dgm:cxn modelId="{804F61C5-0085-4B74-925D-0455B300477D}" type="presParOf" srcId="{B74339AC-3806-4617-9B66-B2A22B2083F3}" destId="{832C66B6-7D6D-4AA2-9227-769E59288C75}" srcOrd="0" destOrd="0" presId="urn:microsoft.com/office/officeart/2005/8/layout/orgChart1"/>
    <dgm:cxn modelId="{FD555EF3-439F-4B40-8BEA-5045E98F324F}" type="presParOf" srcId="{832C66B6-7D6D-4AA2-9227-769E59288C75}" destId="{16655F0C-0DC8-4633-AE66-C718688D39E4}" srcOrd="0" destOrd="0" presId="urn:microsoft.com/office/officeart/2005/8/layout/orgChart1"/>
    <dgm:cxn modelId="{0EDAA8A9-D3F3-42CE-985D-AAAB912ECE54}" type="presParOf" srcId="{832C66B6-7D6D-4AA2-9227-769E59288C75}" destId="{F9E667BA-F6D9-424F-B9A7-0C115A64A7DC}" srcOrd="1" destOrd="0" presId="urn:microsoft.com/office/officeart/2005/8/layout/orgChart1"/>
    <dgm:cxn modelId="{4A8D7C0B-5AF7-4C8F-9369-0384A532B6C2}" type="presParOf" srcId="{B74339AC-3806-4617-9B66-B2A22B2083F3}" destId="{FD425DFF-F401-45E2-A967-2F24909A4CC8}" srcOrd="1" destOrd="0" presId="urn:microsoft.com/office/officeart/2005/8/layout/orgChart1"/>
    <dgm:cxn modelId="{688CDF3F-220D-4994-AA05-D22C22E15CB3}" type="presParOf" srcId="{B74339AC-3806-4617-9B66-B2A22B2083F3}" destId="{02A4869F-4CAC-44AD-BF2A-391922D4C400}" srcOrd="2" destOrd="0" presId="urn:microsoft.com/office/officeart/2005/8/layout/orgChart1"/>
    <dgm:cxn modelId="{35B92154-D5C8-49DC-B428-1F80EFDDF45A}" type="presParOf" srcId="{2A58A1D8-DF5F-4F3E-9970-4D4663FCA218}" destId="{4DF32254-655D-495C-844A-732BF4603A32}" srcOrd="2" destOrd="0" presId="urn:microsoft.com/office/officeart/2005/8/layout/orgChart1"/>
    <dgm:cxn modelId="{B7353A6A-9AE6-4980-B2CE-7E974AF924CA}" type="presParOf" srcId="{2A58A1D8-DF5F-4F3E-9970-4D4663FCA218}" destId="{FE06E6BF-EEF4-4B7F-BE5B-BC0BE8E38072}" srcOrd="3" destOrd="0" presId="urn:microsoft.com/office/officeart/2005/8/layout/orgChart1"/>
    <dgm:cxn modelId="{CA9F0696-5380-4EA0-B083-690E3E0714E1}" type="presParOf" srcId="{FE06E6BF-EEF4-4B7F-BE5B-BC0BE8E38072}" destId="{42CA9AE1-247B-4B89-8DFF-A26C3D426925}" srcOrd="0" destOrd="0" presId="urn:microsoft.com/office/officeart/2005/8/layout/orgChart1"/>
    <dgm:cxn modelId="{8096D344-437F-4BE4-A38A-B418E0840DBD}" type="presParOf" srcId="{42CA9AE1-247B-4B89-8DFF-A26C3D426925}" destId="{0FF4903C-9AD6-40F7-9A5B-03354FB2CC65}" srcOrd="0" destOrd="0" presId="urn:microsoft.com/office/officeart/2005/8/layout/orgChart1"/>
    <dgm:cxn modelId="{D917243A-8518-45D5-95A9-8C117F27CCDD}" type="presParOf" srcId="{42CA9AE1-247B-4B89-8DFF-A26C3D426925}" destId="{82506461-B704-452E-8DB9-6B068053B285}" srcOrd="1" destOrd="0" presId="urn:microsoft.com/office/officeart/2005/8/layout/orgChart1"/>
    <dgm:cxn modelId="{F3406D61-D463-4FC3-972B-F3ACD46111F2}" type="presParOf" srcId="{FE06E6BF-EEF4-4B7F-BE5B-BC0BE8E38072}" destId="{3E158223-9D30-4963-81B8-4FE522636016}" srcOrd="1" destOrd="0" presId="urn:microsoft.com/office/officeart/2005/8/layout/orgChart1"/>
    <dgm:cxn modelId="{847F1CF6-4C08-4639-AF0C-7ABB5C48F7BF}" type="presParOf" srcId="{FE06E6BF-EEF4-4B7F-BE5B-BC0BE8E38072}" destId="{3335F9E0-2C9F-4762-AF19-931F66B24EB3}" srcOrd="2" destOrd="0" presId="urn:microsoft.com/office/officeart/2005/8/layout/orgChart1"/>
    <dgm:cxn modelId="{8CF3341F-43B9-438E-82BE-2C21DFE530CD}" type="presParOf" srcId="{2A58A1D8-DF5F-4F3E-9970-4D4663FCA218}" destId="{2BB76CBF-F2C0-47BE-B56C-72D895C8D29C}" srcOrd="4" destOrd="0" presId="urn:microsoft.com/office/officeart/2005/8/layout/orgChart1"/>
    <dgm:cxn modelId="{B970C135-A1BF-4C7E-87DD-A96D36824270}" type="presParOf" srcId="{2A58A1D8-DF5F-4F3E-9970-4D4663FCA218}" destId="{09748EEB-0056-4C71-86FE-F015EE443A76}" srcOrd="5" destOrd="0" presId="urn:microsoft.com/office/officeart/2005/8/layout/orgChart1"/>
    <dgm:cxn modelId="{A555B1AD-C3A0-494E-895A-8A984F303D1B}" type="presParOf" srcId="{09748EEB-0056-4C71-86FE-F015EE443A76}" destId="{67A1E4E4-3D13-4669-869E-E41AA4D26BDD}" srcOrd="0" destOrd="0" presId="urn:microsoft.com/office/officeart/2005/8/layout/orgChart1"/>
    <dgm:cxn modelId="{57499902-2DCD-4EAB-A18C-B361B39BA4E1}" type="presParOf" srcId="{67A1E4E4-3D13-4669-869E-E41AA4D26BDD}" destId="{AFE7CB23-D648-4821-8FE1-F8C770903F17}" srcOrd="0" destOrd="0" presId="urn:microsoft.com/office/officeart/2005/8/layout/orgChart1"/>
    <dgm:cxn modelId="{7A59F705-FABA-45E3-BFBD-3824B4B68DA5}" type="presParOf" srcId="{67A1E4E4-3D13-4669-869E-E41AA4D26BDD}" destId="{4A8045AD-52BA-4E0F-A1B4-862D5DA8E976}" srcOrd="1" destOrd="0" presId="urn:microsoft.com/office/officeart/2005/8/layout/orgChart1"/>
    <dgm:cxn modelId="{E70FE200-19B2-4B1C-8609-FE5FDD2491BA}" type="presParOf" srcId="{09748EEB-0056-4C71-86FE-F015EE443A76}" destId="{D74E03BE-24B4-4106-8FE4-001698B0F85F}" srcOrd="1" destOrd="0" presId="urn:microsoft.com/office/officeart/2005/8/layout/orgChart1"/>
    <dgm:cxn modelId="{5D52FA67-1C41-4B52-9336-BA3D0258475B}" type="presParOf" srcId="{09748EEB-0056-4C71-86FE-F015EE443A76}" destId="{E57557AA-08C6-4E43-AF53-B93B81CA9F38}" srcOrd="2" destOrd="0" presId="urn:microsoft.com/office/officeart/2005/8/layout/orgChart1"/>
    <dgm:cxn modelId="{662E772E-903C-4437-8354-5440D1EE38BA}" type="presParOf" srcId="{67FC7441-354C-422C-8FA1-D6FD0739AB19}" destId="{3331C410-8745-4A87-958E-5B71779D3D72}" srcOrd="2" destOrd="0" presId="urn:microsoft.com/office/officeart/2005/8/layout/orgChart1"/>
    <dgm:cxn modelId="{942F46A0-48A7-488B-A8E2-FEA6B6E7D117}" type="presParOf" srcId="{A673A1C7-1BDF-44D5-A5F3-3CF389F7E223}" destId="{2CAA3E91-5061-4BB0-B080-E608175E92E1}" srcOrd="16" destOrd="0" presId="urn:microsoft.com/office/officeart/2005/8/layout/orgChart1"/>
    <dgm:cxn modelId="{075E1EDC-94FE-4375-AF0F-71F41444B3A4}" type="presParOf" srcId="{A673A1C7-1BDF-44D5-A5F3-3CF389F7E223}" destId="{A765ED11-95E6-4464-9083-E1D70CA39FD2}" srcOrd="17" destOrd="0" presId="urn:microsoft.com/office/officeart/2005/8/layout/orgChart1"/>
    <dgm:cxn modelId="{7E07D2B4-B352-446D-A7C3-8E98BFF86EB0}" type="presParOf" srcId="{A765ED11-95E6-4464-9083-E1D70CA39FD2}" destId="{090CDFF5-961B-45BC-8B87-8CAAD4EF2D9E}" srcOrd="0" destOrd="0" presId="urn:microsoft.com/office/officeart/2005/8/layout/orgChart1"/>
    <dgm:cxn modelId="{3EF1AB66-8A8A-4B03-B9EC-D36A00AE1802}" type="presParOf" srcId="{090CDFF5-961B-45BC-8B87-8CAAD4EF2D9E}" destId="{DD51ADB5-29DF-4F91-96F2-AD5C044822DE}" srcOrd="0" destOrd="0" presId="urn:microsoft.com/office/officeart/2005/8/layout/orgChart1"/>
    <dgm:cxn modelId="{91B05DFA-200F-46CD-93E9-55B3561F80C3}" type="presParOf" srcId="{090CDFF5-961B-45BC-8B87-8CAAD4EF2D9E}" destId="{738F9A34-008C-45AE-B7EF-7B743C788726}" srcOrd="1" destOrd="0" presId="urn:microsoft.com/office/officeart/2005/8/layout/orgChart1"/>
    <dgm:cxn modelId="{E9774A53-ACB3-4778-AD16-84EE92DE1E6F}" type="presParOf" srcId="{A765ED11-95E6-4464-9083-E1D70CA39FD2}" destId="{3288DEBF-F120-4F3C-A741-B4AFF44AA506}" srcOrd="1" destOrd="0" presId="urn:microsoft.com/office/officeart/2005/8/layout/orgChart1"/>
    <dgm:cxn modelId="{3934CF78-DF90-4A33-826F-3C77F751937B}" type="presParOf" srcId="{A765ED11-95E6-4464-9083-E1D70CA39FD2}" destId="{291A467F-E0B2-4BB3-B21A-8152FA4E5260}" srcOrd="2" destOrd="0" presId="urn:microsoft.com/office/officeart/2005/8/layout/orgChart1"/>
    <dgm:cxn modelId="{65237CDB-D6E5-4ACB-AD0D-282FB6BF8D4B}" type="presParOf" srcId="{787059AB-5BA6-484A-9A1B-B06E945238F9}" destId="{ADC65ECD-FD2B-4074-85B5-DA09D95B5A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A3E91-5061-4BB0-B080-E608175E92E1}">
      <dsp:nvSpPr>
        <dsp:cNvPr id="0" name=""/>
        <dsp:cNvSpPr/>
      </dsp:nvSpPr>
      <dsp:spPr>
        <a:xfrm>
          <a:off x="4391025" y="1187773"/>
          <a:ext cx="3978747" cy="17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29"/>
              </a:lnTo>
              <a:lnTo>
                <a:pt x="3978747" y="85829"/>
              </a:lnTo>
              <a:lnTo>
                <a:pt x="3978747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76CBF-F2C0-47BE-B56C-72D895C8D29C}">
      <dsp:nvSpPr>
        <dsp:cNvPr id="0" name=""/>
        <dsp:cNvSpPr/>
      </dsp:nvSpPr>
      <dsp:spPr>
        <a:xfrm>
          <a:off x="7045874" y="2183380"/>
          <a:ext cx="123454" cy="2574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4845"/>
              </a:lnTo>
              <a:lnTo>
                <a:pt x="123454" y="2574845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32254-655D-495C-844A-732BF4603A32}">
      <dsp:nvSpPr>
        <dsp:cNvPr id="0" name=""/>
        <dsp:cNvSpPr/>
      </dsp:nvSpPr>
      <dsp:spPr>
        <a:xfrm>
          <a:off x="7045874" y="2183380"/>
          <a:ext cx="123454" cy="1579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239"/>
              </a:lnTo>
              <a:lnTo>
                <a:pt x="123454" y="1579239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CED62-F31C-44AC-8BF8-21B065017B31}">
      <dsp:nvSpPr>
        <dsp:cNvPr id="0" name=""/>
        <dsp:cNvSpPr/>
      </dsp:nvSpPr>
      <dsp:spPr>
        <a:xfrm>
          <a:off x="7045874" y="2183380"/>
          <a:ext cx="123454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32"/>
              </a:lnTo>
              <a:lnTo>
                <a:pt x="123454" y="583632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DF873-78E4-45D6-A3AB-9678CE55C900}">
      <dsp:nvSpPr>
        <dsp:cNvPr id="0" name=""/>
        <dsp:cNvSpPr/>
      </dsp:nvSpPr>
      <dsp:spPr>
        <a:xfrm>
          <a:off x="4391025" y="1187773"/>
          <a:ext cx="2984060" cy="17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29"/>
              </a:lnTo>
              <a:lnTo>
                <a:pt x="2984060" y="85829"/>
              </a:lnTo>
              <a:lnTo>
                <a:pt x="298406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05FFA-2961-4123-B6E9-74EBEB4E84C0}">
      <dsp:nvSpPr>
        <dsp:cNvPr id="0" name=""/>
        <dsp:cNvSpPr/>
      </dsp:nvSpPr>
      <dsp:spPr>
        <a:xfrm>
          <a:off x="4391025" y="1187773"/>
          <a:ext cx="1989373" cy="17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29"/>
              </a:lnTo>
              <a:lnTo>
                <a:pt x="1989373" y="85829"/>
              </a:lnTo>
              <a:lnTo>
                <a:pt x="1989373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38195-D9B4-4B08-83AC-67B23071C057}">
      <dsp:nvSpPr>
        <dsp:cNvPr id="0" name=""/>
        <dsp:cNvSpPr/>
      </dsp:nvSpPr>
      <dsp:spPr>
        <a:xfrm>
          <a:off x="4391025" y="1187773"/>
          <a:ext cx="994686" cy="171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29"/>
              </a:lnTo>
              <a:lnTo>
                <a:pt x="994686" y="85829"/>
              </a:lnTo>
              <a:lnTo>
                <a:pt x="994686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C03C-7509-48B4-8160-2CF267CFC62C}">
      <dsp:nvSpPr>
        <dsp:cNvPr id="0" name=""/>
        <dsp:cNvSpPr/>
      </dsp:nvSpPr>
      <dsp:spPr>
        <a:xfrm>
          <a:off x="4061813" y="2183380"/>
          <a:ext cx="123454" cy="1579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239"/>
              </a:lnTo>
              <a:lnTo>
                <a:pt x="123454" y="1579239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046A9-A8CB-4C19-84D2-AC3166DA4216}">
      <dsp:nvSpPr>
        <dsp:cNvPr id="0" name=""/>
        <dsp:cNvSpPr/>
      </dsp:nvSpPr>
      <dsp:spPr>
        <a:xfrm>
          <a:off x="4061813" y="2183380"/>
          <a:ext cx="123454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32"/>
              </a:lnTo>
              <a:lnTo>
                <a:pt x="123454" y="583632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0F7C1-D279-4097-A126-992B109EB22B}">
      <dsp:nvSpPr>
        <dsp:cNvPr id="0" name=""/>
        <dsp:cNvSpPr/>
      </dsp:nvSpPr>
      <dsp:spPr>
        <a:xfrm>
          <a:off x="4345305" y="1187773"/>
          <a:ext cx="91440" cy="171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F87F4-D5FE-4882-9A1E-DD280B5F4C82}">
      <dsp:nvSpPr>
        <dsp:cNvPr id="0" name=""/>
        <dsp:cNvSpPr/>
      </dsp:nvSpPr>
      <dsp:spPr>
        <a:xfrm>
          <a:off x="3396338" y="1187773"/>
          <a:ext cx="994686" cy="171658"/>
        </a:xfrm>
        <a:custGeom>
          <a:avLst/>
          <a:gdLst/>
          <a:ahLst/>
          <a:cxnLst/>
          <a:rect l="0" t="0" r="0" b="0"/>
          <a:pathLst>
            <a:path>
              <a:moveTo>
                <a:pt x="994686" y="0"/>
              </a:moveTo>
              <a:lnTo>
                <a:pt x="994686" y="85829"/>
              </a:lnTo>
              <a:lnTo>
                <a:pt x="0" y="85829"/>
              </a:lnTo>
              <a:lnTo>
                <a:pt x="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EC741-703D-4F21-B131-F106BF501825}">
      <dsp:nvSpPr>
        <dsp:cNvPr id="0" name=""/>
        <dsp:cNvSpPr/>
      </dsp:nvSpPr>
      <dsp:spPr>
        <a:xfrm>
          <a:off x="2072439" y="2183380"/>
          <a:ext cx="123454" cy="1579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239"/>
              </a:lnTo>
              <a:lnTo>
                <a:pt x="123454" y="1579239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39548-E078-46AD-9EF9-8B9D5BCE9602}">
      <dsp:nvSpPr>
        <dsp:cNvPr id="0" name=""/>
        <dsp:cNvSpPr/>
      </dsp:nvSpPr>
      <dsp:spPr>
        <a:xfrm>
          <a:off x="2072439" y="2183380"/>
          <a:ext cx="123454" cy="583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32"/>
              </a:lnTo>
              <a:lnTo>
                <a:pt x="123454" y="583632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BE6E9-6E96-4AA5-81AD-C4C581A71435}">
      <dsp:nvSpPr>
        <dsp:cNvPr id="0" name=""/>
        <dsp:cNvSpPr/>
      </dsp:nvSpPr>
      <dsp:spPr>
        <a:xfrm>
          <a:off x="2401651" y="1187773"/>
          <a:ext cx="1989373" cy="171658"/>
        </a:xfrm>
        <a:custGeom>
          <a:avLst/>
          <a:gdLst/>
          <a:ahLst/>
          <a:cxnLst/>
          <a:rect l="0" t="0" r="0" b="0"/>
          <a:pathLst>
            <a:path>
              <a:moveTo>
                <a:pt x="1989373" y="0"/>
              </a:moveTo>
              <a:lnTo>
                <a:pt x="1989373" y="85829"/>
              </a:lnTo>
              <a:lnTo>
                <a:pt x="0" y="85829"/>
              </a:lnTo>
              <a:lnTo>
                <a:pt x="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9E10F-61D0-43CB-8E9E-62B991065DA3}">
      <dsp:nvSpPr>
        <dsp:cNvPr id="0" name=""/>
        <dsp:cNvSpPr/>
      </dsp:nvSpPr>
      <dsp:spPr>
        <a:xfrm>
          <a:off x="1406964" y="1187773"/>
          <a:ext cx="2984060" cy="171658"/>
        </a:xfrm>
        <a:custGeom>
          <a:avLst/>
          <a:gdLst/>
          <a:ahLst/>
          <a:cxnLst/>
          <a:rect l="0" t="0" r="0" b="0"/>
          <a:pathLst>
            <a:path>
              <a:moveTo>
                <a:pt x="2984060" y="0"/>
              </a:moveTo>
              <a:lnTo>
                <a:pt x="2984060" y="85829"/>
              </a:lnTo>
              <a:lnTo>
                <a:pt x="0" y="85829"/>
              </a:lnTo>
              <a:lnTo>
                <a:pt x="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C3A95-AADF-4251-B0BC-D8D8E69757EA}">
      <dsp:nvSpPr>
        <dsp:cNvPr id="0" name=""/>
        <dsp:cNvSpPr/>
      </dsp:nvSpPr>
      <dsp:spPr>
        <a:xfrm>
          <a:off x="412277" y="1187773"/>
          <a:ext cx="3978747" cy="171658"/>
        </a:xfrm>
        <a:custGeom>
          <a:avLst/>
          <a:gdLst/>
          <a:ahLst/>
          <a:cxnLst/>
          <a:rect l="0" t="0" r="0" b="0"/>
          <a:pathLst>
            <a:path>
              <a:moveTo>
                <a:pt x="3978747" y="0"/>
              </a:moveTo>
              <a:lnTo>
                <a:pt x="3978747" y="85829"/>
              </a:lnTo>
              <a:lnTo>
                <a:pt x="0" y="85829"/>
              </a:lnTo>
              <a:lnTo>
                <a:pt x="0" y="171658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97933-EAD6-4418-8611-AE9A6500F31E}">
      <dsp:nvSpPr>
        <dsp:cNvPr id="0" name=""/>
        <dsp:cNvSpPr/>
      </dsp:nvSpPr>
      <dsp:spPr>
        <a:xfrm>
          <a:off x="3979510" y="363825"/>
          <a:ext cx="823028" cy="823948"/>
        </a:xfrm>
        <a:prstGeom prst="flowChartConnector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/</a:t>
          </a:r>
        </a:p>
      </dsp:txBody>
      <dsp:txXfrm>
        <a:off x="4100040" y="484489"/>
        <a:ext cx="581968" cy="582620"/>
      </dsp:txXfrm>
    </dsp:sp>
    <dsp:sp modelId="{5395915B-1C22-47D5-BE55-77D51DCF3A82}">
      <dsp:nvSpPr>
        <dsp:cNvPr id="0" name=""/>
        <dsp:cNvSpPr/>
      </dsp:nvSpPr>
      <dsp:spPr>
        <a:xfrm>
          <a:off x="762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bin</a:t>
          </a:r>
        </a:p>
      </dsp:txBody>
      <dsp:txXfrm>
        <a:off x="121292" y="1480095"/>
        <a:ext cx="581968" cy="582620"/>
      </dsp:txXfrm>
    </dsp:sp>
    <dsp:sp modelId="{592B5224-27A6-4C33-96FD-FE34095C3803}">
      <dsp:nvSpPr>
        <dsp:cNvPr id="0" name=""/>
        <dsp:cNvSpPr/>
      </dsp:nvSpPr>
      <dsp:spPr>
        <a:xfrm>
          <a:off x="995449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sbin</a:t>
          </a:r>
          <a:endParaRPr lang="en-IN" sz="1700" kern="1200" dirty="0"/>
        </a:p>
      </dsp:txBody>
      <dsp:txXfrm>
        <a:off x="1115979" y="1480095"/>
        <a:ext cx="581968" cy="582620"/>
      </dsp:txXfrm>
    </dsp:sp>
    <dsp:sp modelId="{8E44EDDC-51A0-4134-A39F-F6DFBC6BCB4F}">
      <dsp:nvSpPr>
        <dsp:cNvPr id="0" name=""/>
        <dsp:cNvSpPr/>
      </dsp:nvSpPr>
      <dsp:spPr>
        <a:xfrm>
          <a:off x="1990136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var</a:t>
          </a:r>
        </a:p>
      </dsp:txBody>
      <dsp:txXfrm>
        <a:off x="2110666" y="1480095"/>
        <a:ext cx="581968" cy="582620"/>
      </dsp:txXfrm>
    </dsp:sp>
    <dsp:sp modelId="{606C4C74-1CB0-469F-A545-1929B78A564F}">
      <dsp:nvSpPr>
        <dsp:cNvPr id="0" name=""/>
        <dsp:cNvSpPr/>
      </dsp:nvSpPr>
      <dsp:spPr>
        <a:xfrm>
          <a:off x="2195893" y="2355038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mail</a:t>
          </a:r>
        </a:p>
      </dsp:txBody>
      <dsp:txXfrm>
        <a:off x="2316423" y="2475702"/>
        <a:ext cx="581968" cy="582620"/>
      </dsp:txXfrm>
    </dsp:sp>
    <dsp:sp modelId="{5932AEB1-5003-4F98-A0C0-165D33739539}">
      <dsp:nvSpPr>
        <dsp:cNvPr id="0" name=""/>
        <dsp:cNvSpPr/>
      </dsp:nvSpPr>
      <dsp:spPr>
        <a:xfrm>
          <a:off x="2195893" y="3350644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spool</a:t>
          </a:r>
        </a:p>
      </dsp:txBody>
      <dsp:txXfrm>
        <a:off x="2316423" y="3471308"/>
        <a:ext cx="581968" cy="582620"/>
      </dsp:txXfrm>
    </dsp:sp>
    <dsp:sp modelId="{BCCF7FB2-6671-43F2-83B7-05360F969C10}">
      <dsp:nvSpPr>
        <dsp:cNvPr id="0" name=""/>
        <dsp:cNvSpPr/>
      </dsp:nvSpPr>
      <dsp:spPr>
        <a:xfrm>
          <a:off x="2984823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dev</a:t>
          </a:r>
        </a:p>
      </dsp:txBody>
      <dsp:txXfrm>
        <a:off x="3105353" y="1480095"/>
        <a:ext cx="581968" cy="582620"/>
      </dsp:txXfrm>
    </dsp:sp>
    <dsp:sp modelId="{2A13D5DF-EF9B-4AB3-BF1A-157887FC3A38}">
      <dsp:nvSpPr>
        <dsp:cNvPr id="0" name=""/>
        <dsp:cNvSpPr/>
      </dsp:nvSpPr>
      <dsp:spPr>
        <a:xfrm>
          <a:off x="3979510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usr</a:t>
          </a:r>
          <a:endParaRPr lang="en-IN" sz="1700" kern="1200" dirty="0"/>
        </a:p>
      </dsp:txBody>
      <dsp:txXfrm>
        <a:off x="4100040" y="1480095"/>
        <a:ext cx="581968" cy="582620"/>
      </dsp:txXfrm>
    </dsp:sp>
    <dsp:sp modelId="{8D168EAF-A916-4148-AB7C-23192528928A}">
      <dsp:nvSpPr>
        <dsp:cNvPr id="0" name=""/>
        <dsp:cNvSpPr/>
      </dsp:nvSpPr>
      <dsp:spPr>
        <a:xfrm>
          <a:off x="4185267" y="2355038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bin</a:t>
          </a:r>
        </a:p>
      </dsp:txBody>
      <dsp:txXfrm>
        <a:off x="4305797" y="2475702"/>
        <a:ext cx="581968" cy="582620"/>
      </dsp:txXfrm>
    </dsp:sp>
    <dsp:sp modelId="{2237350B-7E63-49A7-9851-CE268B314C04}">
      <dsp:nvSpPr>
        <dsp:cNvPr id="0" name=""/>
        <dsp:cNvSpPr/>
      </dsp:nvSpPr>
      <dsp:spPr>
        <a:xfrm>
          <a:off x="4185267" y="3350644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sbin</a:t>
          </a:r>
          <a:endParaRPr lang="en-IN" sz="1700" kern="1200" dirty="0"/>
        </a:p>
      </dsp:txBody>
      <dsp:txXfrm>
        <a:off x="4305797" y="3471308"/>
        <a:ext cx="581968" cy="582620"/>
      </dsp:txXfrm>
    </dsp:sp>
    <dsp:sp modelId="{173A923D-243F-4E82-95C7-D3C9BFC54164}">
      <dsp:nvSpPr>
        <dsp:cNvPr id="0" name=""/>
        <dsp:cNvSpPr/>
      </dsp:nvSpPr>
      <dsp:spPr>
        <a:xfrm>
          <a:off x="4974197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etc</a:t>
          </a:r>
        </a:p>
      </dsp:txBody>
      <dsp:txXfrm>
        <a:off x="5094727" y="1480095"/>
        <a:ext cx="581968" cy="582620"/>
      </dsp:txXfrm>
    </dsp:sp>
    <dsp:sp modelId="{68345EF2-02E9-49CE-B071-91BF18508F71}">
      <dsp:nvSpPr>
        <dsp:cNvPr id="0" name=""/>
        <dsp:cNvSpPr/>
      </dsp:nvSpPr>
      <dsp:spPr>
        <a:xfrm>
          <a:off x="5968884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tmp</a:t>
          </a:r>
          <a:endParaRPr lang="en-IN" sz="1700" kern="1200" dirty="0"/>
        </a:p>
      </dsp:txBody>
      <dsp:txXfrm>
        <a:off x="6089414" y="1480095"/>
        <a:ext cx="581968" cy="582620"/>
      </dsp:txXfrm>
    </dsp:sp>
    <dsp:sp modelId="{AEAFBAC5-A159-4F4B-B73C-81EA4021F481}">
      <dsp:nvSpPr>
        <dsp:cNvPr id="0" name=""/>
        <dsp:cNvSpPr/>
      </dsp:nvSpPr>
      <dsp:spPr>
        <a:xfrm>
          <a:off x="6963571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home</a:t>
          </a:r>
        </a:p>
      </dsp:txBody>
      <dsp:txXfrm>
        <a:off x="7084101" y="1480095"/>
        <a:ext cx="581968" cy="582620"/>
      </dsp:txXfrm>
    </dsp:sp>
    <dsp:sp modelId="{16655F0C-0DC8-4633-AE66-C718688D39E4}">
      <dsp:nvSpPr>
        <dsp:cNvPr id="0" name=""/>
        <dsp:cNvSpPr/>
      </dsp:nvSpPr>
      <dsp:spPr>
        <a:xfrm>
          <a:off x="7169328" y="2355038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max</a:t>
          </a:r>
        </a:p>
      </dsp:txBody>
      <dsp:txXfrm>
        <a:off x="7289858" y="2475702"/>
        <a:ext cx="581968" cy="582620"/>
      </dsp:txXfrm>
    </dsp:sp>
    <dsp:sp modelId="{0FF4903C-9AD6-40F7-9A5B-03354FB2CC65}">
      <dsp:nvSpPr>
        <dsp:cNvPr id="0" name=""/>
        <dsp:cNvSpPr/>
      </dsp:nvSpPr>
      <dsp:spPr>
        <a:xfrm>
          <a:off x="7169328" y="3350644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zach</a:t>
          </a:r>
          <a:endParaRPr lang="en-IN" sz="1700" kern="1200" dirty="0"/>
        </a:p>
      </dsp:txBody>
      <dsp:txXfrm>
        <a:off x="7289858" y="3471308"/>
        <a:ext cx="581968" cy="582620"/>
      </dsp:txXfrm>
    </dsp:sp>
    <dsp:sp modelId="{AFE7CB23-D648-4821-8FE1-F8C770903F17}">
      <dsp:nvSpPr>
        <dsp:cNvPr id="0" name=""/>
        <dsp:cNvSpPr/>
      </dsp:nvSpPr>
      <dsp:spPr>
        <a:xfrm>
          <a:off x="7169328" y="4346251"/>
          <a:ext cx="823028" cy="823948"/>
        </a:xfrm>
        <a:prstGeom prst="flowChartConnector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hls</a:t>
          </a:r>
          <a:endParaRPr lang="en-IN" sz="1700" kern="1200" dirty="0"/>
        </a:p>
      </dsp:txBody>
      <dsp:txXfrm>
        <a:off x="7289858" y="4466915"/>
        <a:ext cx="581968" cy="582620"/>
      </dsp:txXfrm>
    </dsp:sp>
    <dsp:sp modelId="{DD51ADB5-29DF-4F91-96F2-AD5C044822DE}">
      <dsp:nvSpPr>
        <dsp:cNvPr id="0" name=""/>
        <dsp:cNvSpPr/>
      </dsp:nvSpPr>
      <dsp:spPr>
        <a:xfrm>
          <a:off x="7958258" y="1359431"/>
          <a:ext cx="823028" cy="823948"/>
        </a:xfrm>
        <a:prstGeom prst="flowChartConnector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root</a:t>
          </a:r>
        </a:p>
      </dsp:txBody>
      <dsp:txXfrm>
        <a:off x="8078788" y="1480095"/>
        <a:ext cx="581968" cy="582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9D70D2D7-3022-4C6D-AE41-AB359240F3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b="10741"/>
          <a:stretch>
            <a:fillRect/>
          </a:stretch>
        </p:blipFill>
        <p:spPr bwMode="auto">
          <a:xfrm>
            <a:off x="0" y="736600"/>
            <a:ext cx="83200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7D7064-EDC7-4ECF-B695-90E0AAA8132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  <a:lumMod val="0"/>
                </a:schemeClr>
              </a:gs>
              <a:gs pos="75000">
                <a:srgbClr val="727375">
                  <a:alpha val="82000"/>
                  <a:lumMod val="50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5C8C124-08E2-4454-8FA4-DB535D252D96}"/>
              </a:ext>
            </a:extLst>
          </p:cNvPr>
          <p:cNvSpPr/>
          <p:nvPr userDrawn="1"/>
        </p:nvSpPr>
        <p:spPr>
          <a:xfrm>
            <a:off x="4078288" y="5299075"/>
            <a:ext cx="4864100" cy="822325"/>
          </a:xfrm>
          <a:prstGeom prst="parallelogram">
            <a:avLst/>
          </a:prstGeom>
          <a:solidFill>
            <a:srgbClr val="01141A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0A30A63-4AD8-42F8-8E20-34844F0E7AC8}"/>
              </a:ext>
            </a:extLst>
          </p:cNvPr>
          <p:cNvSpPr/>
          <p:nvPr userDrawn="1"/>
        </p:nvSpPr>
        <p:spPr>
          <a:xfrm>
            <a:off x="5692775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B4CA98E-E3F8-4240-8024-A4FE37CFD24F}"/>
              </a:ext>
            </a:extLst>
          </p:cNvPr>
          <p:cNvSpPr/>
          <p:nvPr userDrawn="1"/>
        </p:nvSpPr>
        <p:spPr>
          <a:xfrm>
            <a:off x="5480050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2BD906C-0128-487C-B1C4-C7C426344289}"/>
              </a:ext>
            </a:extLst>
          </p:cNvPr>
          <p:cNvSpPr/>
          <p:nvPr userDrawn="1"/>
        </p:nvSpPr>
        <p:spPr>
          <a:xfrm>
            <a:off x="5275263" y="5929313"/>
            <a:ext cx="212725" cy="501650"/>
          </a:xfrm>
          <a:prstGeom prst="parallelogram">
            <a:avLst>
              <a:gd name="adj" fmla="val 55247"/>
            </a:avLst>
          </a:prstGeom>
          <a:solidFill>
            <a:srgbClr val="00D4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CA1E081-19BA-4341-9DD2-F5BC3E3011A9}"/>
              </a:ext>
            </a:extLst>
          </p:cNvPr>
          <p:cNvSpPr/>
          <p:nvPr userDrawn="1"/>
        </p:nvSpPr>
        <p:spPr>
          <a:xfrm>
            <a:off x="5888038" y="5929313"/>
            <a:ext cx="2790825" cy="501650"/>
          </a:xfrm>
          <a:prstGeom prst="parallelogram">
            <a:avLst/>
          </a:prstGeom>
          <a:solidFill>
            <a:srgbClr val="00D4A2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E201C-6678-4900-A535-10F8D00EDE3F}"/>
              </a:ext>
            </a:extLst>
          </p:cNvPr>
          <p:cNvSpPr txBox="1"/>
          <p:nvPr userDrawn="1"/>
        </p:nvSpPr>
        <p:spPr>
          <a:xfrm>
            <a:off x="4535488" y="5308600"/>
            <a:ext cx="2703512" cy="620713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Dr. </a:t>
            </a:r>
            <a:r>
              <a:rPr lang="en-US" sz="3200" b="1" dirty="0" err="1">
                <a:solidFill>
                  <a:srgbClr val="00D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+mn-cs"/>
              </a:rPr>
              <a:t>Divya</a:t>
            </a:r>
            <a:endParaRPr lang="en-US" sz="3200" b="1" dirty="0">
              <a:solidFill>
                <a:srgbClr val="00D4A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CDC08-E9A1-43FA-A787-AD2B6466EC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11863" y="5929313"/>
            <a:ext cx="2667000" cy="501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>
                <a:solidFill>
                  <a:srgbClr val="00203F"/>
                </a:solidFill>
                <a:latin typeface="Bahnschrift" panose="020B0502040204020203" pitchFamily="34" charset="0"/>
              </a:rPr>
              <a:t>Assistant Professor</a:t>
            </a:r>
          </a:p>
        </p:txBody>
      </p:sp>
      <p:sp>
        <p:nvSpPr>
          <p:cNvPr id="12" name="Arrow: Pentagon 5">
            <a:extLst>
              <a:ext uri="{FF2B5EF4-FFF2-40B4-BE49-F238E27FC236}">
                <a16:creationId xmlns:a16="http://schemas.microsoft.com/office/drawing/2014/main" id="{09909A25-8750-43C7-BA04-D9CB7F7D3F43}"/>
              </a:ext>
            </a:extLst>
          </p:cNvPr>
          <p:cNvSpPr/>
          <p:nvPr userDrawn="1"/>
        </p:nvSpPr>
        <p:spPr>
          <a:xfrm>
            <a:off x="382588" y="411163"/>
            <a:ext cx="2662237" cy="1322387"/>
          </a:xfrm>
          <a:prstGeom prst="homePlate">
            <a:avLst/>
          </a:prstGeom>
          <a:solidFill>
            <a:srgbClr val="ABF1CF"/>
          </a:solidFill>
          <a:ln>
            <a:solidFill>
              <a:srgbClr val="0020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3F"/>
                </a:solidFill>
              </a:rPr>
              <a:t>ECAP448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359044" y="426286"/>
            <a:ext cx="6084514" cy="1292661"/>
          </a:xfrm>
          <a:custGeom>
            <a:avLst/>
            <a:gdLst>
              <a:gd name="connsiteX0" fmla="*/ 0 w 6084514"/>
              <a:gd name="connsiteY0" fmla="*/ 0 h 1292661"/>
              <a:gd name="connsiteX1" fmla="*/ 5915641 w 6084514"/>
              <a:gd name="connsiteY1" fmla="*/ 0 h 1292661"/>
              <a:gd name="connsiteX2" fmla="*/ 6084514 w 6084514"/>
              <a:gd name="connsiteY2" fmla="*/ 168873 h 1292661"/>
              <a:gd name="connsiteX3" fmla="*/ 6084514 w 6084514"/>
              <a:gd name="connsiteY3" fmla="*/ 1292661 h 1292661"/>
              <a:gd name="connsiteX4" fmla="*/ 9051 w 6084514"/>
              <a:gd name="connsiteY4" fmla="*/ 1292661 h 1292661"/>
              <a:gd name="connsiteX5" fmla="*/ 650856 w 6084514"/>
              <a:gd name="connsiteY5" fmla="*/ 650856 h 129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4514" h="1292661">
                <a:moveTo>
                  <a:pt x="0" y="0"/>
                </a:moveTo>
                <a:lnTo>
                  <a:pt x="5915641" y="0"/>
                </a:lnTo>
                <a:cubicBezTo>
                  <a:pt x="6008907" y="0"/>
                  <a:pt x="6084514" y="75607"/>
                  <a:pt x="6084514" y="168873"/>
                </a:cubicBezTo>
                <a:lnTo>
                  <a:pt x="6084514" y="1292661"/>
                </a:lnTo>
                <a:lnTo>
                  <a:pt x="9051" y="1292661"/>
                </a:lnTo>
                <a:lnTo>
                  <a:pt x="650856" y="650856"/>
                </a:lnTo>
                <a:close/>
              </a:path>
            </a:pathLst>
          </a:custGeom>
          <a:solidFill>
            <a:srgbClr val="00203F"/>
          </a:solidFill>
          <a:ln>
            <a:solidFill>
              <a:srgbClr val="ABF1C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800100" indent="0" algn="l">
              <a:buNone/>
              <a:defRPr sz="3400" cap="small" baseline="0">
                <a:ln>
                  <a:noFill/>
                </a:ln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1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71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73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A23700-45E0-40F6-8AA7-88258EF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977E4-E6A9-47D7-823C-A9C624BFCEA6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BFC08E-49B5-43D0-B5E5-0A66951D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7CC8BA-DF4F-4545-A6C9-FA619F98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90D8C-CA10-48C2-A157-BC8D6B1A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105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93D675-9318-41C4-8270-34992CB5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83783-9CC5-4FF5-BC24-99EFB356651C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55DECA-20E7-4021-92ED-1AA5698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AD2CB9-F0D2-4FF3-9CE0-2625BAC9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24C07-76F6-4AEB-8955-386DE064C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33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8DDD-0858-4F17-87B1-A3B41837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589E9-41F3-4438-B171-E27CCAAAC4DA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48D5-C811-4FF1-8C0C-EC9A92C5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D2ED-A56E-401D-913C-CE42869A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C9499-2895-4EE1-943C-001E75D6BC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05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4F30-A420-4A65-B68B-6D9F0E1F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AF925-5983-4631-B8B4-DEEBFB59DC73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B728-9E71-451F-B701-888E9B7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8152-0561-455A-805E-246DD0CC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16477-2BBB-4488-B9B8-3BCF006E8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08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AE062AA6-7E3D-4E82-97EB-68193FA09FF2}"/>
              </a:ext>
            </a:extLst>
          </p:cNvPr>
          <p:cNvSpPr/>
          <p:nvPr userDrawn="1"/>
        </p:nvSpPr>
        <p:spPr>
          <a:xfrm>
            <a:off x="1608138" y="2662238"/>
            <a:ext cx="5927725" cy="1574800"/>
          </a:xfrm>
          <a:prstGeom prst="roundRect">
            <a:avLst>
              <a:gd name="adj" fmla="val 10858"/>
            </a:avLst>
          </a:prstGeom>
          <a:solidFill>
            <a:srgbClr val="ABF1CF"/>
          </a:solidFill>
          <a:ln>
            <a:solidFill>
              <a:schemeClr val="bg1"/>
            </a:solidFill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32219871-EBEE-4089-9C5F-44F0AC3A22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7888" y="3044825"/>
            <a:ext cx="48482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>
                <a:solidFill>
                  <a:srgbClr val="00203F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21528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04523-5648-46AB-B741-8988078474DE}"/>
              </a:ext>
            </a:extLst>
          </p:cNvPr>
          <p:cNvSpPr/>
          <p:nvPr userDrawn="1"/>
        </p:nvSpPr>
        <p:spPr>
          <a:xfrm>
            <a:off x="0" y="0"/>
            <a:ext cx="9144000" cy="2171700"/>
          </a:xfrm>
          <a:prstGeom prst="rect">
            <a:avLst/>
          </a:prstGeom>
          <a:gradFill flip="none" rotWithShape="1">
            <a:gsLst>
              <a:gs pos="0">
                <a:srgbClr val="ABF1CF"/>
              </a:gs>
              <a:gs pos="46000">
                <a:srgbClr val="00203F">
                  <a:alpha val="95000"/>
                </a:srgbClr>
              </a:gs>
              <a:gs pos="100000">
                <a:srgbClr val="00203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Graphic 12" descr="Bullseye outline">
            <a:extLst>
              <a:ext uri="{FF2B5EF4-FFF2-40B4-BE49-F238E27FC236}">
                <a16:creationId xmlns:a16="http://schemas.microsoft.com/office/drawing/2014/main" id="{29F5442D-4222-4DD8-A951-FB69BCB17C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33375"/>
            <a:ext cx="1504950" cy="150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878EA38E-729B-4110-B48C-1B840FC64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8650" y="2243138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203F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3600450" cy="2171700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148" y="2809874"/>
            <a:ext cx="7315201" cy="3819525"/>
          </a:xfrm>
        </p:spPr>
        <p:txBody>
          <a:bodyPr/>
          <a:lstStyle>
            <a:lvl1pPr>
              <a:buClr>
                <a:srgbClr val="00203F"/>
              </a:buClr>
              <a:defRPr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031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CDC50-0605-43B7-B0C5-EB97FAE2D82F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4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h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DDAF3-A4E3-418B-ADA9-0687DDADCF53}"/>
              </a:ext>
            </a:extLst>
          </p:cNvPr>
          <p:cNvSpPr/>
          <p:nvPr userDrawn="1"/>
        </p:nvSpPr>
        <p:spPr>
          <a:xfrm>
            <a:off x="0" y="0"/>
            <a:ext cx="9144000" cy="1171575"/>
          </a:xfrm>
          <a:prstGeom prst="rect">
            <a:avLst/>
          </a:prstGeom>
          <a:solidFill>
            <a:srgbClr val="0020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0"/>
            <a:ext cx="8782050" cy="117157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4000">
                <a:solidFill>
                  <a:srgbClr val="ABF1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95400"/>
            <a:ext cx="8582025" cy="5400675"/>
          </a:xfrm>
        </p:spPr>
        <p:txBody>
          <a:bodyPr/>
          <a:lstStyle>
            <a:lvl1pPr>
              <a:buClr>
                <a:srgbClr val="00203F"/>
              </a:buClr>
              <a:defRPr sz="2600"/>
            </a:lvl1pPr>
            <a:lvl2pPr>
              <a:buClr>
                <a:srgbClr val="00203F"/>
              </a:buClr>
              <a:defRPr/>
            </a:lvl2pPr>
            <a:lvl3pPr>
              <a:buClr>
                <a:srgbClr val="00203F"/>
              </a:buClr>
              <a:defRPr/>
            </a:lvl3pPr>
            <a:lvl4pPr>
              <a:buClr>
                <a:srgbClr val="00203F"/>
              </a:buClr>
              <a:defRPr/>
            </a:lvl4pPr>
            <a:lvl5pPr>
              <a:buClr>
                <a:srgbClr val="00203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5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8E6A-DC3E-448B-B7FE-B74DB9AD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D1908-86DF-49C5-9382-0A47CF6E5C62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DB7D-E601-442D-94EB-6957EFE3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19CE-9EFB-4E48-AFD8-5C928274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6E80B-F56D-47DF-871A-212E03B0D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55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2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267103-4564-4ABD-8FB1-AC97F6FF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DDE37-EB90-48EB-AEDC-97F908C9A4FD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A8EEF7-95E3-4979-8D83-16F5703C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097712-BC10-4AB0-86A7-2027249D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72A20-5984-4DD9-96AB-3D1153ED4D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5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FD3FA7-045E-4728-9AC9-BD1BC9AB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F2D6C-9F1A-49F3-8C32-1EDC13C8CCAB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2B710D-8754-4514-8D38-589A96F2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2C6F91-3899-46EF-8813-49933F31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A6C46-FDBC-4E57-9CCA-DEF38ACF8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42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E84DF3-BDBC-4B81-A91D-D113D321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F699-1635-4FF9-89E2-919687B8BFF9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4BDC9D-0974-41F9-B6D1-1AA943AE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607748-EFE0-4A7F-9234-395594F9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DDC51-41F7-4C6C-9BBC-8BF91606B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7101801-AE0A-469C-9A5B-269792FF07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21BDC8D-4FC5-4F0E-B700-0EC0A9DFDA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AD74-768E-4EB8-A5DB-9FE7F46CD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1D14A3-6F39-4765-9DED-D43BBCA27451}" type="datetimeFigureOut">
              <a:rPr lang="en-US"/>
              <a:pPr>
                <a:defRPr/>
              </a:pPr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503F-9429-443D-B977-142384924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F5FC-0B74-47E2-B038-C28922D60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Bahnschrift" pitchFamily="34" charset="0"/>
              </a:defRPr>
            </a:lvl1pPr>
          </a:lstStyle>
          <a:p>
            <a:pPr>
              <a:defRPr/>
            </a:pPr>
            <a:fld id="{DC6C6DE4-4884-46FA-9B1F-169E4A9397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09" r:id="rId5"/>
    <p:sldLayoutId id="2147483721" r:id="rId6"/>
    <p:sldLayoutId id="2147483710" r:id="rId7"/>
    <p:sldLayoutId id="2147483711" r:id="rId8"/>
    <p:sldLayoutId id="2147483712" r:id="rId9"/>
    <p:sldLayoutId id="2147483722" r:id="rId10"/>
    <p:sldLayoutId id="2147483723" r:id="rId11"/>
    <p:sldLayoutId id="2147483713" r:id="rId12"/>
    <p:sldLayoutId id="2147483714" r:id="rId13"/>
    <p:sldLayoutId id="2147483715" r:id="rId14"/>
    <p:sldLayoutId id="2147483716" r:id="rId15"/>
    <p:sldLayoutId id="2147483724" r:id="rId1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ahnschrift SemiBold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94C17A-1F1C-4564-B427-97FF6D6421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9025" y="427038"/>
            <a:ext cx="6084888" cy="12922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Linux and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FF9F-0FC2-4014-B5A1-5C6220DC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951D-9265-4752-8CAF-CA427661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For example</a:t>
            </a:r>
            <a:r>
              <a:rPr lang="en-US" dirty="0"/>
              <a:t>, Sam can give the following command while working in his home directory to list the files in the /</a:t>
            </a:r>
            <a:r>
              <a:rPr lang="en-US" dirty="0" err="1"/>
              <a:t>usr</a:t>
            </a:r>
            <a:r>
              <a:rPr lang="en-US" dirty="0"/>
              <a:t>/bin directory: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pwd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/home/</a:t>
            </a:r>
            <a:r>
              <a:rPr lang="en-US" dirty="0" err="1"/>
              <a:t>sam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ls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7z </a:t>
            </a:r>
            <a:r>
              <a:rPr lang="en-US" dirty="0" err="1"/>
              <a:t>kwin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7za </a:t>
            </a:r>
            <a:r>
              <a:rPr lang="en-US" dirty="0" err="1"/>
              <a:t>kwin_killer_helper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822-date </a:t>
            </a:r>
            <a:r>
              <a:rPr lang="en-US" dirty="0" err="1"/>
              <a:t>kwin_rules_dialog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124-32A5-467A-B6DD-CC87E208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Relative Pathnames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3574-E924-493C-B7E9-A9187586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A relative pathname traces a path from the working directory to a file.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pathname is relative to the working directory.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Any pathname that does not begin with the root directory (represented by /) or a tilde (~) is a relative pathname.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Like absolute pathnames, relative pathnames can trace a path through many directories.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simplest relative pathname is a simple filename, which identifies a file in the working directory.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9A67-7CF3-4D24-8520-6236AFC5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Relative Pathnames</a:t>
            </a:r>
          </a:p>
        </p:txBody>
      </p:sp>
      <p:pic>
        <p:nvPicPr>
          <p:cNvPr id="22531" name="Content Placeholder 3" descr="File11.JPG">
            <a:extLst>
              <a:ext uri="{FF2B5EF4-FFF2-40B4-BE49-F238E27FC236}">
                <a16:creationId xmlns:a16="http://schemas.microsoft.com/office/drawing/2014/main" id="{92E090AE-5291-4197-A917-EB5ED37FE4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950" y="1775660"/>
            <a:ext cx="8411060" cy="422509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6E8E-5600-4D82-9A3C-7BF495AC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Significance of the Working Directory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BEC033C-D558-42D7-9059-E6AB8E6B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To access any file in the working directory, you need only a simple filename.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To access a file in another directory, you must use a pathname.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Typing a long pathname is tedious and increases the chance of making a mistake.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This possibility is less likely under a GUI, where you click filenames or icons. You can choose a working directory for any particular task to reduce the need for long pathnames.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ECD-FA72-4685-A40B-4349504D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Working with Directories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B29EDCF-B25A-4CA0-A0BE-BA02FAA8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 eaLnBrk="1" hangingPunct="1">
              <a:lnSpc>
                <a:spcPct val="150000"/>
              </a:lnSpc>
            </a:pPr>
            <a:r>
              <a:rPr lang="en-US" altLang="en-US" sz="2800" dirty="0"/>
              <a:t>how to create directories (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switch between directories (cd), 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remove directories (</a:t>
            </a:r>
            <a:r>
              <a:rPr lang="en-US" altLang="en-US" sz="2800" dirty="0" err="1">
                <a:solidFill>
                  <a:schemeClr val="bg1">
                    <a:lumMod val="65000"/>
                  </a:schemeClr>
                </a:solidFill>
              </a:rPr>
              <a:t>rmdir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mv, cp: Move or Copy Files</a:t>
            </a:r>
          </a:p>
          <a:p>
            <a:pPr marL="361950" indent="-361950"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</a:rPr>
              <a:t>mv: Moves a Directory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293A-0F66-4D15-A562-28F98847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C34FD1F-650E-4A0E-835F-CC7F4096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utility creates a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argument to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becomes the pathname of the new directory.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048E-67B4-4966-8D9A-CF39F2CA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8816E-0FC3-4E8F-8CC7-6315E3006A2B}"/>
              </a:ext>
            </a:extLst>
          </p:cNvPr>
          <p:cNvSpPr txBox="1"/>
          <p:nvPr/>
        </p:nvSpPr>
        <p:spPr>
          <a:xfrm>
            <a:off x="1102632" y="1392981"/>
            <a:ext cx="7300686" cy="510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</a:t>
            </a:r>
            <a:r>
              <a:rPr lang="en-IN" sz="2000" dirty="0" err="1">
                <a:latin typeface="+mn-lt"/>
              </a:rPr>
              <a:t>pwd</a:t>
            </a:r>
            <a:endParaRPr lang="en-IN" sz="2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/home/max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$ 1s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Demo names temp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</a:t>
            </a:r>
            <a:r>
              <a:rPr lang="en-IN" sz="2000" dirty="0" err="1">
                <a:latin typeface="+mn-lt"/>
              </a:rPr>
              <a:t>mkdir</a:t>
            </a:r>
            <a:r>
              <a:rPr lang="en-IN" sz="2000" dirty="0">
                <a:latin typeface="+mn-lt"/>
              </a:rPr>
              <a:t> literature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$ 1s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Demo literature names temp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$ 1s –F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Demo literature/ names temp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$ 1s literature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n-lt"/>
              </a:rPr>
              <a:t>$</a:t>
            </a:r>
            <a:endParaRPr lang="en-IN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9CA1-EB6B-48CA-907B-423BA400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BAF89B4-3DD9-4D1E-B7C4-6CB81E18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He uses a relative pathname (a simple filename) because he wants the literature directory to be a child of the working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Max could have used an absolute pathname to create the same directory: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/home/max/literature or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~max/literature.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0E2-8F73-4C0C-9CAE-CED75647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6035772-BC16-4F84-B280-A769B811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IN" altLang="en-US" sz="2800" dirty="0"/>
              <a:t>There are </a:t>
            </a:r>
            <a:r>
              <a:rPr lang="en-US" altLang="en-US" sz="2800" dirty="0"/>
              <a:t>two ways to create the promo directory as a child of the newly created literature directory.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600" dirty="0"/>
              <a:t>The first way checks that /home/max is the working directory and uses a relative pathname: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$ </a:t>
            </a:r>
            <a:r>
              <a:rPr lang="en-US" sz="2400" dirty="0" err="1"/>
              <a:t>pwd</a:t>
            </a:r>
            <a:endParaRPr lang="en-US" sz="2400" dirty="0"/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/home/max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$ </a:t>
            </a:r>
            <a:r>
              <a:rPr lang="en-US" sz="2400" dirty="0" err="1"/>
              <a:t>mkdir</a:t>
            </a:r>
            <a:r>
              <a:rPr lang="en-US" sz="2400" dirty="0"/>
              <a:t> literature/promo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0E2-8F73-4C0C-9CAE-CED75647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6035772-BC16-4F84-B280-A769B811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IN" altLang="en-US" sz="2800" dirty="0"/>
              <a:t>There are </a:t>
            </a:r>
            <a:r>
              <a:rPr lang="en-US" altLang="en-US" sz="2800" dirty="0"/>
              <a:t>two ways to create the promo directory as a child of the newly created literature directory. </a:t>
            </a:r>
          </a:p>
          <a:p>
            <a:pPr marL="636588" lvl="2" indent="-179388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600" dirty="0"/>
              <a:t>The second way uses an absolute pathname: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$ </a:t>
            </a:r>
            <a:r>
              <a:rPr lang="en-US" sz="2400" dirty="0" err="1"/>
              <a:t>mkdir</a:t>
            </a:r>
            <a:r>
              <a:rPr lang="en-US" sz="2400" dirty="0"/>
              <a:t> /home/max/literature/promo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51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944B-6EEE-4E1E-B8DF-B7FD3C88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defRPr/>
            </a:pPr>
            <a:r>
              <a:rPr lang="en-US" dirty="0"/>
              <a:t>Learning Outcomes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744AE5B-EFB3-4FC4-A1FD-4D967989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809875"/>
            <a:ext cx="7315200" cy="38195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IN" altLang="en-US" dirty="0"/>
              <a:t>understand the pathnames</a:t>
            </a:r>
          </a:p>
          <a:p>
            <a:pPr eaLnBrk="1" hangingPunct="1">
              <a:lnSpc>
                <a:spcPct val="150000"/>
              </a:lnSpc>
            </a:pPr>
            <a:r>
              <a:rPr lang="en-IN" altLang="en-US" dirty="0"/>
              <a:t>work with directories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C3A5-F765-4243-ACF3-66E64352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mkdir</a:t>
            </a:r>
            <a:r>
              <a:rPr lang="en-US" dirty="0"/>
              <a:t>: Creates 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EC9B-A2ED-41EC-8CFA-BCFBDE07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dirty="0"/>
              <a:t>Use the –p (parents) option to </a:t>
            </a:r>
            <a:r>
              <a:rPr lang="en-US" dirty="0" err="1"/>
              <a:t>mkdir</a:t>
            </a:r>
            <a:r>
              <a:rPr lang="en-US" dirty="0"/>
              <a:t> to create both the literature and promo directories with one command: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pwd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/home/max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ls</a:t>
            </a:r>
            <a:endParaRPr lang="en-US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demo names temp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-p literature/promo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	or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-p /home/max/literature/promo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DE8-6BD8-4A75-A63D-90973C34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 err="1"/>
              <a:t>cd</a:t>
            </a:r>
            <a:r>
              <a:rPr lang="en-US" dirty="0"/>
              <a:t>: Changes to Another Working Directory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387F14A-5D83-44F5-8012-2EACB0CE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dirty="0"/>
              <a:t>The cd (change directory) utility makes another directory the working directory but does not change the contents of the working directory.</a:t>
            </a:r>
          </a:p>
        </p:txBody>
      </p:sp>
      <p:pic>
        <p:nvPicPr>
          <p:cNvPr id="4" name="Content Placeholder 3" descr="File13.JPG">
            <a:extLst>
              <a:ext uri="{FF2B5EF4-FFF2-40B4-BE49-F238E27FC236}">
                <a16:creationId xmlns:a16="http://schemas.microsoft.com/office/drawing/2014/main" id="{FB60CD89-3E9B-4920-AE64-6E379CF6C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31" y="3630613"/>
            <a:ext cx="5859462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18B5-59E7-44E4-9BCF-F3C5354A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b="1" dirty="0"/>
              <a:t>The working directory versus your home directory</a:t>
            </a:r>
            <a:endParaRPr lang="en-US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F3C6B8C-FE7A-413F-AE67-7012B42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working directory is not the same as your home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Your home directory remains the same for the duration of your session and usually from session to session.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Immediately after you log in, you are always working in the same directory: your home directory.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D8D6-12F9-4CD2-BD3C-33C8A3B4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b="1" dirty="0"/>
              <a:t>The working directory versus your home directory</a:t>
            </a:r>
            <a:endParaRPr lang="en-US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0B8E82A-A540-41A8-9B7D-620F10512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Unlike your home directory, the working directory can change as often as you like.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You have no set working directory, which explains why some people refer to it as the current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When you log in and until you change directories using cd, your home directory is the working directory.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7097-8646-4AEA-9B6E-2100AFD5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The . and .. Directory Entries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7E50503-543F-447C-A866-6E549460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 err="1"/>
              <a:t>mkdir</a:t>
            </a:r>
            <a:r>
              <a:rPr lang="en-US" altLang="en-US" sz="2800" dirty="0"/>
              <a:t> utility automatically puts two entries in each directory it creates: a single period (.) and a double period (..).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. is synonymous with the pathname of the working directory and can be used in its place; the .. Is synonymous with the pathname of the parent of the working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These entries are hidden because their filenames begin with a period.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F053-1517-4837-9271-EBE972C4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rmdir</a:t>
            </a:r>
            <a:r>
              <a:rPr lang="en-US" dirty="0"/>
              <a:t>: Deletes a Directory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6E8A6EF-61CD-4CF3-8728-742235F2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rmdir</a:t>
            </a:r>
            <a:r>
              <a:rPr lang="en-US" altLang="en-US" dirty="0"/>
              <a:t> (remove directory) utility deletes a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cannot delete the working directory or a directory that contains files other than the . and .. entries.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If you need to delete a directory that has files in it, first use rm to delete the files and then delete the directory.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You do not have to (nor can you) delete the . and .. entries; </a:t>
            </a:r>
            <a:r>
              <a:rPr lang="en-US" altLang="en-US" dirty="0" err="1"/>
              <a:t>rmdir</a:t>
            </a:r>
            <a:r>
              <a:rPr lang="en-US" altLang="en-US" dirty="0"/>
              <a:t> removes them automatically.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BEB4-AD38-474F-8B4F-C5CC36BA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rmdir</a:t>
            </a:r>
            <a:r>
              <a:rPr lang="en-US" dirty="0"/>
              <a:t>: Deletes a Directory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77C4A6F-16E7-48E6-93E8-DE4188E6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following command deletes the promo directory: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/>
              <a:t>	$ rmdir /home/max/literature/promo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/>
              <a:t>The rm utility has a –r option (rm –r filename) that recursively deletes files, including directories, within a directory and also deletes the directory itself.</a:t>
            </a:r>
          </a:p>
          <a:p>
            <a:pPr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EBD4-0DB7-4097-9E01-C91A94E2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b="1" dirty="0"/>
              <a:t>Use </a:t>
            </a:r>
            <a:r>
              <a:rPr lang="en-US" b="1" dirty="0" err="1"/>
              <a:t>rm</a:t>
            </a:r>
            <a:r>
              <a:rPr lang="en-US" b="1" dirty="0"/>
              <a:t> –r carefully, if at all</a:t>
            </a:r>
            <a:endParaRPr 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1FA76772-1BA0-4F05-8BE5-EEC24D6E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Although rm –r is a handy command, you must use it carefully. Do not use it with an ambiguous file reference such as *.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It is shockingly easy to wipe out your entire home directory with a single short command.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F831-97CD-4848-8378-AB24F98E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, cp: Move or Copy Files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521B863-D815-4AC5-BACF-2C99AE35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Mv: You can use this utility to move files from one directory to another (change the pathname of a file) as well as to change a simple filename.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When used to move one or more files to a new directory, the mv command has this syntax: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/>
              <a:t>	mv existing-file-list directory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1D1B-4EE4-4445-ABB7-1824CE8B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, cp: Move or Copy Files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05ACF8DE-AD36-45B5-A593-29E71068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If the working directory is /home/max, Max can use the following command to move the files names and temp from the working directory to the literature directory: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/>
              <a:t>	$ mv names temp literature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56E4-0AB9-492B-B90A-942F31AA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Pathnames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FE16E50-296E-422C-94CB-E875D1C0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2362200"/>
            <a:ext cx="8582025" cy="2133600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sz="2800" dirty="0"/>
              <a:t>Every file has a pathname, which is a trail from a directory through part of the directory hierarchy to an ordinary file or a directory.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FA46-9CB8-4EC5-82CA-8A5561BF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, cp: Move or Copy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CD25-1866-424A-B749-78651965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This command changes the absolute pathnames of the names and temp files from /home/max/names and /home/max/temp to /home/max/literature/names and /home/max/literature/temp, respectively. </a:t>
            </a:r>
          </a:p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Like most Linux commands, </a:t>
            </a:r>
            <a:r>
              <a:rPr lang="en-US" dirty="0" err="1"/>
              <a:t>mv</a:t>
            </a:r>
            <a:r>
              <a:rPr lang="en-US" dirty="0"/>
              <a:t> accepts either absolute or relative pathnames.</a:t>
            </a:r>
          </a:p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The cp utility works in the same way as </a:t>
            </a:r>
            <a:r>
              <a:rPr lang="en-US" dirty="0" err="1"/>
              <a:t>mv</a:t>
            </a:r>
            <a:r>
              <a:rPr lang="en-US" dirty="0"/>
              <a:t> does, except that it makes copies of the existing-file-list in the specified directory.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7FB8-B60F-459C-BD12-6DA8F252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: Moves a Directory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FB4C6D9F-0100-4411-AF2D-CF3E913F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Just as it moves ordinary files from one directory to another, so mv can move directories.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syntax is similar except that you specify one or more directories, not ordinary files, to move: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mv existing-directory-list new-directory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8E3B-1A54-4691-BCE8-1517014E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 err="1"/>
              <a:t>mv</a:t>
            </a:r>
            <a:r>
              <a:rPr lang="en-US" dirty="0"/>
              <a:t>: Moves a Directory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98B3D5E-CFF7-454B-B05C-DC42BB4A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If new-directory does not exist, the existing-directory-list must contain just one directory name, which mv changes to new-directory (mv renames the directory).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Although you can rename directories using mv, you cannot copy their contents with cp unless you use the –r (recursive) option.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6BB0-CC13-4B75-BDA0-F81EA394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A typical FHS-based Linux </a:t>
            </a:r>
            <a:r>
              <a:rPr lang="en-US" dirty="0" err="1"/>
              <a:t>filesystem</a:t>
            </a:r>
            <a:r>
              <a:rPr lang="en-US" dirty="0"/>
              <a:t> structure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1FD308-AFC8-4A37-8717-FD2C07798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698755"/>
              </p:ext>
            </p:extLst>
          </p:nvPr>
        </p:nvGraphicFramePr>
        <p:xfrm>
          <a:off x="228600" y="1171575"/>
          <a:ext cx="8782050" cy="553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F49B-9BF3-49BA-ABDD-68856F1F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Important Standard Directories and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FD997C-1F83-4936-987B-5830B9E2B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069691"/>
              </p:ext>
            </p:extLst>
          </p:nvPr>
        </p:nvGraphicFramePr>
        <p:xfrm>
          <a:off x="280988" y="1257300"/>
          <a:ext cx="8582025" cy="55617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931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Root: 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root directory, present in all Linux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filesystem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structures, is the ancestor of all files in the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filesystem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5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/bin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 command binaries Holds the files needed to bring the system up and run it when it first comes up in single-user or recovery mode.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675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/boot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files of the boot loader Contains all files needed to boot the system.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931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/dev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files Contains all files that represent peripheral devices, such as disk drives, terminals, and printers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015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/etc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Machine–local system configuration files Holds administrative, configuration, and other system files. One of the most important is /etc/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passwd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which contains a list of all users who have permission to use the system.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675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/etc/opt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files for add-on software packages kept in /opt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25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/etc/X11</a:t>
                      </a:r>
                      <a:endParaRPr lang="en-US" sz="2000" b="0" dirty="0"/>
                    </a:p>
                  </a:txBody>
                  <a:tcPr marT="48924" marB="4892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Machine–local configuration files for the X Window System</a:t>
                      </a:r>
                      <a:endParaRPr lang="en-US" sz="2000" b="0" dirty="0"/>
                    </a:p>
                  </a:txBody>
                  <a:tcPr marT="48924" marB="489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8C2-3E05-4396-A0D3-324A6481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Important Standard Directories and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CF1A64-E0A7-43D3-8661-61C3842CD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694192"/>
              </p:ext>
            </p:extLst>
          </p:nvPr>
        </p:nvGraphicFramePr>
        <p:xfrm>
          <a:off x="280988" y="1295400"/>
          <a:ext cx="8582025" cy="5285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9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/home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home directories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/lib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Shared libraries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/lib/modules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Loadable kernel modules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mnt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Mount point for temporarily mounting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filesystems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/opt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Add-on (optional) software packages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/proc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 and process information virtual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filesystem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/root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 directory for the root account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6756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sbin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 system binaries Utilities used for system administration are stored in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The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directory includes utilities needed during the booting process, and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holds utilities used after the system is up and running.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/sys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pseudofilesystem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78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tmp</a:t>
                      </a:r>
                      <a:endParaRPr lang="en-US" sz="2000" b="0" dirty="0"/>
                    </a:p>
                  </a:txBody>
                  <a:tcPr marT="45782" marB="4578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Temporary Files</a:t>
                      </a:r>
                      <a:endParaRPr lang="en-US" sz="2000" b="0" dirty="0"/>
                    </a:p>
                  </a:txBody>
                  <a:tcPr marT="45782" marB="4578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4638-74E9-49ED-AA69-0F6430CA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Important Standard Directories and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AFF78-479C-423B-B68A-FF1C523AB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361917"/>
              </p:ext>
            </p:extLst>
          </p:nvPr>
        </p:nvGraphicFramePr>
        <p:xfrm>
          <a:off x="280987" y="1695450"/>
          <a:ext cx="8582025" cy="43916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/games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Games and educational programs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/include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 files used by C programs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usr</a:t>
                      </a:r>
                      <a:r>
                        <a:rPr lang="en-IN" sz="2000" b="0" dirty="0"/>
                        <a:t>/lib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Libraries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528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/>
                        <a:t>/</a:t>
                      </a:r>
                      <a:r>
                        <a:rPr lang="en-IN" sz="2000" b="0" dirty="0" err="1"/>
                        <a:t>usr</a:t>
                      </a:r>
                      <a:r>
                        <a:rPr lang="en-IN" sz="2000" b="0" dirty="0"/>
                        <a:t>/local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 hierarchy Holds locally important files and directories that are added to the system. Subdirectories can include bin, games, include, lib,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share, and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Nonvital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system administration binaries See 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4294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/share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Architecture-independent data Subdirectories can include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doc, games, info, locale, man, misc,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terminfo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zoneinfo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/share/doc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/share/info</a:t>
                      </a:r>
                      <a:endParaRPr lang="en-US" sz="2000" b="0" dirty="0"/>
                    </a:p>
                  </a:txBody>
                  <a:tcPr marT="45876" marB="4587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GNU info system’s primary directory</a:t>
                      </a:r>
                      <a:endParaRPr lang="en-US" sz="2000" b="0" dirty="0"/>
                    </a:p>
                  </a:txBody>
                  <a:tcPr marT="45876" marB="458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0472-E999-4620-B294-76716D5B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defRPr/>
            </a:pPr>
            <a:r>
              <a:rPr lang="en-US" dirty="0"/>
              <a:t>Important Standard Directories and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F573C8-3F1E-4208-A028-78E4CA42B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15669"/>
              </p:ext>
            </p:extLst>
          </p:nvPr>
        </p:nvGraphicFramePr>
        <p:xfrm>
          <a:off x="280987" y="1581150"/>
          <a:ext cx="8582025" cy="472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/share/man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Online manuals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code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data Files with contents that vary as the system runs are kept in subdirectories under /var. The most common examples are temporary files, system log</a:t>
                      </a:r>
                    </a:p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files, spooled files, and user mailbox files.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/log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 files Contains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lastlog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 record of the last login by each user), messages (system messages from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syslogd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and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wtmp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 record of all logins/logouts), among other log</a:t>
                      </a:r>
                    </a:p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/spool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Spooled application data Contains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anacron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at,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cron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lpd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mail, </a:t>
                      </a:r>
                      <a:r>
                        <a:rPr lang="en-US" sz="20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mqueue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samba, and other directories.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20D5-9EB7-4C68-B68A-D1E88239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Pathnames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15A6B2D-14E2-458E-893F-237A2339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Within a pathname, a slash (/) to the right of a filename indicates that the file is a directory file.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/>
              <a:t>The file following the slash can be an ordinary file or a directory file.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B73C-8656-49A5-A503-D9270977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IN" dirty="0"/>
              <a:t>Pathnames</a:t>
            </a:r>
            <a:endParaRPr lang="en-US" dirty="0"/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AE04082E-348B-4764-9C44-7D1B258BA226}"/>
              </a:ext>
            </a:extLst>
          </p:cNvPr>
          <p:cNvSpPr/>
          <p:nvPr/>
        </p:nvSpPr>
        <p:spPr>
          <a:xfrm>
            <a:off x="-1026331" y="1148421"/>
            <a:ext cx="5285059" cy="5285059"/>
          </a:xfrm>
          <a:prstGeom prst="blockArc">
            <a:avLst>
              <a:gd name="adj1" fmla="val 18900000"/>
              <a:gd name="adj2" fmla="val 2700000"/>
              <a:gd name="adj3" fmla="val 409"/>
            </a:avLst>
          </a:prstGeom>
          <a:solidFill>
            <a:srgbClr val="3D1053"/>
          </a:solidFill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tint val="99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2F07DD-F5E9-4118-BF68-EAAAEEF11EF9}"/>
              </a:ext>
            </a:extLst>
          </p:cNvPr>
          <p:cNvSpPr/>
          <p:nvPr/>
        </p:nvSpPr>
        <p:spPr>
          <a:xfrm>
            <a:off x="4522086" y="2410864"/>
            <a:ext cx="4340331" cy="784860"/>
          </a:xfrm>
          <a:prstGeom prst="roundRect">
            <a:avLst>
              <a:gd name="adj" fmla="val 50000"/>
            </a:avLst>
          </a:prstGeom>
          <a:effectLst>
            <a:outerShdw blurRad="165100" dist="165100" dir="2700000" algn="tl" rotWithShape="0">
              <a:prstClr val="black">
                <a:alpha val="43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2983" tIns="71120" rIns="71120" bIns="71120" numCol="1" spcCol="1270" anchor="ctr" anchorCtr="0">
            <a:noAutofit/>
          </a:bodyPr>
          <a:lstStyle/>
          <a:p>
            <a:pPr lvl="0" defTabSz="1244600">
              <a:lnSpc>
                <a:spcPct val="90000"/>
              </a:lnSpc>
              <a:spcAft>
                <a:spcPct val="35000"/>
              </a:spcAft>
            </a:pPr>
            <a:r>
              <a:rPr lang="en-IN" sz="2800" dirty="0"/>
              <a:t>Absolute Pathnames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166EA7-5C6B-4D89-A1C5-A0DDCCDB1FBC}"/>
              </a:ext>
            </a:extLst>
          </p:cNvPr>
          <p:cNvSpPr/>
          <p:nvPr/>
        </p:nvSpPr>
        <p:spPr>
          <a:xfrm>
            <a:off x="3849042" y="2605294"/>
            <a:ext cx="396000" cy="396000"/>
          </a:xfrm>
          <a:prstGeom prst="ellipse">
            <a:avLst/>
          </a:prstGeom>
          <a:solidFill>
            <a:srgbClr val="3F6AB8"/>
          </a:solidFill>
          <a:ln>
            <a:noFill/>
          </a:ln>
          <a:effectLst>
            <a:innerShdw blurRad="139700" dist="101600" dir="2700000">
              <a:prstClr val="black">
                <a:alpha val="54000"/>
              </a:prstClr>
            </a:innerShdw>
          </a:effectLst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C21AD0-9ABB-4F1D-8D10-F7027EC8D76D}"/>
              </a:ext>
            </a:extLst>
          </p:cNvPr>
          <p:cNvSpPr/>
          <p:nvPr/>
        </p:nvSpPr>
        <p:spPr>
          <a:xfrm>
            <a:off x="4522086" y="4154684"/>
            <a:ext cx="4340331" cy="784860"/>
          </a:xfrm>
          <a:prstGeom prst="roundRect">
            <a:avLst>
              <a:gd name="adj" fmla="val 50000"/>
            </a:avLst>
          </a:prstGeom>
          <a:effectLst>
            <a:outerShdw blurRad="165100" dist="165100" dir="2700000" algn="tl" rotWithShape="0">
              <a:prstClr val="black">
                <a:alpha val="43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49283"/>
              <a:satOff val="-6256"/>
              <a:lumOff val="26585"/>
              <a:alphaOff val="0"/>
            </a:schemeClr>
          </a:fillRef>
          <a:effectRef idx="3">
            <a:schemeClr val="accent1">
              <a:shade val="80000"/>
              <a:hueOff val="349283"/>
              <a:satOff val="-6256"/>
              <a:lumOff val="2658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2983" tIns="71120" rIns="71120" bIns="71120" numCol="1" spcCol="1270" anchor="ctr" anchorCtr="0">
            <a:noAutofit/>
          </a:bodyPr>
          <a:lstStyle/>
          <a:p>
            <a:pPr lvl="0" defTabSz="1244600">
              <a:lnSpc>
                <a:spcPct val="90000"/>
              </a:lnSpc>
              <a:spcAft>
                <a:spcPct val="35000"/>
              </a:spcAft>
            </a:pPr>
            <a:r>
              <a:rPr lang="en-IN" sz="2800" dirty="0"/>
              <a:t>Relative Pathnames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D74CE5-326B-44B6-880D-DFA12549CD48}"/>
              </a:ext>
            </a:extLst>
          </p:cNvPr>
          <p:cNvSpPr/>
          <p:nvPr/>
        </p:nvSpPr>
        <p:spPr>
          <a:xfrm>
            <a:off x="3942720" y="4349114"/>
            <a:ext cx="396000" cy="396000"/>
          </a:xfrm>
          <a:prstGeom prst="ellipse">
            <a:avLst/>
          </a:prstGeom>
          <a:solidFill>
            <a:srgbClr val="A5B3DC"/>
          </a:solidFill>
          <a:ln>
            <a:noFill/>
          </a:ln>
          <a:effectLst>
            <a:innerShdw blurRad="139700" dist="101600" dir="2700000">
              <a:prstClr val="black">
                <a:alpha val="54000"/>
              </a:prstClr>
            </a:innerShdw>
          </a:effectLst>
        </p:spPr>
        <p:style>
          <a:lnRef idx="1">
            <a:schemeClr val="accent1">
              <a:shade val="80000"/>
              <a:hueOff val="349283"/>
              <a:satOff val="-6256"/>
              <a:lumOff val="2658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A8105C8-1913-4489-A566-555F332FF37B}"/>
              </a:ext>
            </a:extLst>
          </p:cNvPr>
          <p:cNvSpPr/>
          <p:nvPr/>
        </p:nvSpPr>
        <p:spPr>
          <a:xfrm>
            <a:off x="173696" y="2014593"/>
            <a:ext cx="3615337" cy="361533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01D6E82-A5AC-4FE4-A92A-8F7623F18A0D}"/>
              </a:ext>
            </a:extLst>
          </p:cNvPr>
          <p:cNvSpPr/>
          <p:nvPr/>
        </p:nvSpPr>
        <p:spPr>
          <a:xfrm>
            <a:off x="220020" y="2014592"/>
            <a:ext cx="3615337" cy="361533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F0A207-7D3F-40F6-8BD1-0E948ACB5A9D}"/>
              </a:ext>
            </a:extLst>
          </p:cNvPr>
          <p:cNvSpPr/>
          <p:nvPr/>
        </p:nvSpPr>
        <p:spPr>
          <a:xfrm>
            <a:off x="483380" y="2316052"/>
            <a:ext cx="2974316" cy="2974316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6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139700" dist="1524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Pathnames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B85D-FACC-4763-B5F4-80E07CA3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2F79125-7E31-444A-BD84-50C735A2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The root directory of the filesystem hierarchy does not have a 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referred to as the root directory.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It is represented by a / (slash) standing alone or at the left end of a pathname.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An absolute pathname starts with a slash (/), which represents the root directory.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The slash is followed by the name of a file located in the root directory.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4097-E74C-41BD-890A-47CB9A1C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BE67228-2D74-413D-848E-C5F1575E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An absolute pathname continues, tracing a path through all intermediate directories, to the file identified by the pathname.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String all the filenames in the path together, following each directory with a slash (/). </a:t>
            </a:r>
          </a:p>
          <a:p>
            <a:pPr algn="just" eaLnBrk="1" hangingPunct="1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This string of filenames is called an absolute pathname because it locates a file absolutely by tracing a path from the root directory to the file. 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B827-9E12-4363-BD07-D34779E1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pic>
        <p:nvPicPr>
          <p:cNvPr id="18435" name="Content Placeholder 3" descr="File10.JPG">
            <a:extLst>
              <a:ext uri="{FF2B5EF4-FFF2-40B4-BE49-F238E27FC236}">
                <a16:creationId xmlns:a16="http://schemas.microsoft.com/office/drawing/2014/main" id="{E63C2687-C316-466C-8605-B873F6199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069" y="1752600"/>
            <a:ext cx="8535861" cy="41719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81B9-8DAA-40F0-B1C8-3B20B450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r>
              <a:rPr lang="en-US" dirty="0"/>
              <a:t>Absolute Pathnames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2769183-E2D7-4843-9703-C3A21F6B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2800" dirty="0"/>
              <a:t>Using an absolute pathname, you can list or otherwise work with any file on the local system, regardless of the working directory at the time you give the command.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2067</Words>
  <Application>Microsoft Macintosh PowerPoint</Application>
  <PresentationFormat>On-screen Show (4:3)</PresentationFormat>
  <Paragraphs>218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Pathnames</vt:lpstr>
      <vt:lpstr>Pathnames</vt:lpstr>
      <vt:lpstr>Pathnames</vt:lpstr>
      <vt:lpstr>Absolute Pathnames</vt:lpstr>
      <vt:lpstr>Absolute Pathnames</vt:lpstr>
      <vt:lpstr>Absolute Pathnames</vt:lpstr>
      <vt:lpstr>Absolute Pathnames</vt:lpstr>
      <vt:lpstr>Absolute Pathnames</vt:lpstr>
      <vt:lpstr>Relative Pathnames</vt:lpstr>
      <vt:lpstr>Relative Pathnames</vt:lpstr>
      <vt:lpstr>Significance of the Working Directory</vt:lpstr>
      <vt:lpstr>Working with Directories</vt:lpstr>
      <vt:lpstr>mkdir: Creates a Directory</vt:lpstr>
      <vt:lpstr>mkdir: Creates a Directory</vt:lpstr>
      <vt:lpstr>mkdir: Creates a Directory</vt:lpstr>
      <vt:lpstr>mkdir: Creates a Directory</vt:lpstr>
      <vt:lpstr>mkdir: Creates a Directory</vt:lpstr>
      <vt:lpstr>mkdir: Creates a Directory</vt:lpstr>
      <vt:lpstr>cd: Changes to Another Working Directory</vt:lpstr>
      <vt:lpstr>The working directory versus your home directory</vt:lpstr>
      <vt:lpstr>The working directory versus your home directory</vt:lpstr>
      <vt:lpstr>The . and .. Directory Entries</vt:lpstr>
      <vt:lpstr>rmdir: Deletes a Directory</vt:lpstr>
      <vt:lpstr>rmdir: Deletes a Directory</vt:lpstr>
      <vt:lpstr>Use rm –r carefully, if at all</vt:lpstr>
      <vt:lpstr>mv, cp: Move or Copy Files</vt:lpstr>
      <vt:lpstr>mv, cp: Move or Copy Files</vt:lpstr>
      <vt:lpstr>mv, cp: Move or Copy Files</vt:lpstr>
      <vt:lpstr>mv: Moves a Directory</vt:lpstr>
      <vt:lpstr>mv: Moves a Directory</vt:lpstr>
      <vt:lpstr>A typical FHS-based Linux filesystem structure</vt:lpstr>
      <vt:lpstr>Important Standard Directories and Files</vt:lpstr>
      <vt:lpstr>Important Standard Directories and Files</vt:lpstr>
      <vt:lpstr>Important Standard Directories and Files</vt:lpstr>
      <vt:lpstr>Important Standard Directories and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Md. Tarique Anwer</cp:lastModifiedBy>
  <cp:revision>30</cp:revision>
  <dcterms:created xsi:type="dcterms:W3CDTF">2020-12-18T18:59:12Z</dcterms:created>
  <dcterms:modified xsi:type="dcterms:W3CDTF">2023-06-30T06:28:03Z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299815</vt:lpwstr>
  </property>
  <property fmtid="{D5CDD505-2E9C-101B-9397-08002B2CF9AE}" pid="3" name="NXPowerLiteSettings">
    <vt:lpwstr>C6200358026400</vt:lpwstr>
  </property>
  <property fmtid="{D5CDD505-2E9C-101B-9397-08002B2CF9AE}" pid="4" name="NXPowerLiteVersion">
    <vt:lpwstr>D8.0.4</vt:lpwstr>
  </property>
</Properties>
</file>