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94" r:id="rId11"/>
    <p:sldId id="271" r:id="rId12"/>
    <p:sldId id="274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62" r:id="rId3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5B66A4C9-EA85-4A02-9011-67361F30C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F9845C-B4F8-4662-A1CB-11EEBA766F0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B7C67DF-AF44-4EAF-AC32-6140370411E1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0311559-C046-47E8-932C-BD61B953173F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BF7A11C-38F1-436B-B453-71319553718B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6C08074-2485-47E8-A028-F207ADAFCD18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4FA9418-89E7-4476-B786-92236BDCB789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D3148-85F2-47E5-8840-62DE3918D09C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7527-F9FB-4CC8-B484-7831E838F0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D324EB8D-E16B-4EDE-A13B-7D9BEF11EBF0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82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53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81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7BDBA0-B578-4D59-8196-8524D9D7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34EF9-855C-4A88-9870-8ED393AFD5EC}" type="datetimeFigureOut">
              <a:rPr lang="en-US"/>
              <a:pPr>
                <a:defRPr/>
              </a:pPr>
              <a:t>7/1/23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3CBB05-0FEE-4A56-9B9D-798B0D5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E3C0BD-29DC-4D4A-B141-50D54E42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D50C8-A396-47F4-A475-DE15F4BA5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78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BA4633-0909-416B-93A7-80C0FB4A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088D3-5679-429C-AA38-A290832FF45F}" type="datetimeFigureOut">
              <a:rPr lang="en-US"/>
              <a:pPr>
                <a:defRPr/>
              </a:pPr>
              <a:t>7/1/23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AE9711-A05D-42D3-AA3E-0E0EDC0E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236BE6-9147-4BD6-A57B-FC1AAEAA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15424-0148-4D6E-9B79-1AC88A0489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8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6726-35DB-480F-A063-E128458C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5DF99-11CB-4A30-BA3C-4E1BE33B5885}" type="datetimeFigureOut">
              <a:rPr lang="en-US"/>
              <a:pPr>
                <a:defRPr/>
              </a:pPr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4B8A-0C7F-47C4-8DBF-0CAA6EA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F727-9241-4CA9-A1B1-E2C0495A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6DE5F-2D80-4EA9-9A39-3AB5B0BDD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59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2BDD-DDA6-499A-8EEC-E7DF998F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A0AF3-6A19-4887-8D68-314A28A79E90}" type="datetimeFigureOut">
              <a:rPr lang="en-US"/>
              <a:pPr>
                <a:defRPr/>
              </a:pPr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A528-8353-4944-950F-CD8256C9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E1A2-A563-46EC-B1D1-3A97D444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8F789-7532-4FA6-842B-E739DF6D50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3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27C8A105-6E8E-4D15-AE54-AE4EEE512796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097F2-220A-4700-994D-8114AB809B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213551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A6881-2B89-4B4D-B2DE-58FA96E51D4F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140CE25E-EB18-4446-8944-524382742B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9F649-718E-4F9E-B203-C399E7EBE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758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C2288-812D-4D3C-A9E5-2D008BDD1C05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7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EF320-2D51-45DF-95E1-FB5249819EFF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5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CBED-482E-47F0-90C2-F1FCC0F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40F8A-6F80-4FE6-9680-93180CD5E4C9}" type="datetimeFigureOut">
              <a:rPr lang="en-US"/>
              <a:pPr>
                <a:defRPr/>
              </a:pPr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A7E1-EF0B-405D-8773-BE8FFE83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D128-25BE-462A-BC47-E3C1A356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75A5-05F8-481A-AC0F-F9413D553C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28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2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26156B-BCBE-4BE3-9F41-40B41D0B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4075-E6FA-408C-A94B-D995E3E206AA}" type="datetimeFigureOut">
              <a:rPr lang="en-US"/>
              <a:pPr>
                <a:defRPr/>
              </a:pPr>
              <a:t>7/1/23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AC7727-F3CC-4F44-A418-0069AEA2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4E3800-422D-42B0-A664-22AC1BCE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82696-460C-4BB1-8509-6DB502583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A2A38C-D1DC-4B0F-B0DD-7ADAC8A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DEED2-063C-49D3-AD49-86D230DCF3C3}" type="datetimeFigureOut">
              <a:rPr lang="en-US"/>
              <a:pPr>
                <a:defRPr/>
              </a:pPr>
              <a:t>7/1/23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3E317C5-100D-474E-85E1-A88758FA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D784B-F4A1-4CD4-A2F5-4E169108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5E691-865F-4A9E-982C-AA3A76F65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9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AB06FC2-6393-441D-BF23-3D9D5DA8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C7FCE-0983-4A01-965B-CCF3D5CC28A3}" type="datetimeFigureOut">
              <a:rPr lang="en-US"/>
              <a:pPr>
                <a:defRPr/>
              </a:pPr>
              <a:t>7/1/23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B4A5B8-91AF-4556-995A-62C415EA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8745F9-1999-44CB-BAA2-CE12E9F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60A9-D5BA-428B-B6A9-9B98C21D27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0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70A5E8-BA44-4C3C-8D01-F46BA0D993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C0B30B4-C5ED-4B62-B13B-EB72D32398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2A4D-DF5D-4A3C-B2E4-CF26FA6DA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006D41-10BE-4637-9CC5-8055B5EC4DFD}" type="datetimeFigureOut">
              <a:rPr lang="en-US"/>
              <a:pPr>
                <a:defRPr/>
              </a:pPr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4CB85-2A6F-4381-A2DB-14135E72E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51A2-8943-4ECB-9AD2-3AD5DA9A7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3C0A8BA3-0198-45D3-B469-955959B900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3" r:id="rId5"/>
    <p:sldLayoutId id="2147483745" r:id="rId6"/>
    <p:sldLayoutId id="2147483734" r:id="rId7"/>
    <p:sldLayoutId id="2147483735" r:id="rId8"/>
    <p:sldLayoutId id="2147483736" r:id="rId9"/>
    <p:sldLayoutId id="2147483746" r:id="rId10"/>
    <p:sldLayoutId id="2147483747" r:id="rId11"/>
    <p:sldLayoutId id="2147483737" r:id="rId12"/>
    <p:sldLayoutId id="2147483738" r:id="rId13"/>
    <p:sldLayoutId id="2147483739" r:id="rId14"/>
    <p:sldLayoutId id="2147483740" r:id="rId15"/>
    <p:sldLayoutId id="2147483748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B65E0-663B-428A-8ACC-A3DB0D9D39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8F94-9936-4026-A3F7-E173ACBE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80B67AFF-2286-4CBF-A4AC-228E4266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name of the owner of the file (usually the person who created the file)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name of the group the file is associated with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size of the file in characters (bytes)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date and time the file was created or last modified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800"/>
              <a:t>The name of the file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84A-DBD0-4A8A-9B59-FAC4A230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 (Type of file)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3E62C56-EB8B-4018-A24F-762DA1C6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The type of file is a hyphen (–) because it is an ordinary file.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2140-24B4-4A15-9AB9-0BC7973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 (Type of file)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1920DB-9B54-48B2-B256-ACCF43A2DF88}"/>
              </a:ext>
            </a:extLst>
          </p:cNvPr>
          <p:cNvGraphicFramePr>
            <a:graphicFrameLocks noGrp="1"/>
          </p:cNvGraphicFramePr>
          <p:nvPr/>
        </p:nvGraphicFramePr>
        <p:xfrm>
          <a:off x="1717675" y="2381250"/>
          <a:ext cx="4779963" cy="27003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Character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Meaning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-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Ordinary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Block</a:t>
                      </a:r>
                      <a:r>
                        <a:rPr lang="en-IN" sz="1800" baseline="0" dirty="0"/>
                        <a:t> Device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Character Device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Directory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FIFO (names Pipe)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Symbolic link</a:t>
                      </a:r>
                      <a:endParaRPr lang="en-US" sz="1800" dirty="0"/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36C1-4DD5-430D-AC4C-B775688C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75AA64E-A450-41E1-8EC7-EBBA83E1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The next three characters specify the access permissions for the owner of the file.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R indicates read permission,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w indicates write permission,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x indicates execute permission.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3EA-0B1E-45F2-9C3F-CF428F82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8F47BA4-F08F-4BD2-B482-B54C0F87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dirty="0"/>
              <a:t>A – in one of the positions indicates that the owner does not have the permission associated with that position.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9D6-CB9A-49D2-8514-10160FB0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0ACBB3C-764A-4760-993F-FF7F4948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In a similar manner the next three characters represent permissions for the group.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/>
              <a:t>The final three characters represent permissions for other (everyone else).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C8E2-FC7B-463F-A658-EE15A7B9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156E9FB-5CC4-42DC-A2C1-CC06986C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Although execute permission can be allowed for any file, it does not make sense to assign execute permission to a file that contains a document, such as a letter.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E74-18E4-4E82-8455-C17F9EDB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chmod</a:t>
            </a:r>
            <a:r>
              <a:rPr lang="en-US" dirty="0"/>
              <a:t>: Changes Access Permissions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1B55A81-3872-4287-B586-B4B84BB3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The Linux file access permission scheme lets you give other users access to the files you want to share yet keep your private files confidential.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You can allow other users to read from and write to a file.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You can also allow others only to read from a file.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800"/>
              <a:t>Or you can allow others only to write to a file.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067F-B34B-43FA-8760-12CB5928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chmod</a:t>
            </a:r>
            <a:r>
              <a:rPr lang="en-US" dirty="0"/>
              <a:t>: Changes Access Permissions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FEB7DD6-FD82-44F2-B677-902623B6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user with root privileges can access any file on the system.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Anyone who can gain root privileges has full access to all files, regardless of the file’s owner or access permissions.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3BA2-E72D-4D7D-B9D5-5BF4FA0D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chmod</a:t>
            </a:r>
            <a:r>
              <a:rPr lang="en-US" dirty="0"/>
              <a:t>: Changes Access Permissions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4EEF4A7-DF82-41CC-9D98-57874675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The owner of a file controls which users have permission to access the file and how those users can access it.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When you own a file, you can use the chmod (change mode) utility to change access permissions for that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You can specify symbolic (relative) or numeric (absolute) arguments to chmod.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A4F1-1C60-4F21-89F9-5527180B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2DE2098-5323-485F-B89E-B7006A24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/>
              <a:t>Understand the access permission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F67C-4F0E-4007-B750-420547B7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Symbolic Arguments to </a:t>
            </a:r>
            <a:r>
              <a:rPr lang="en-US" dirty="0" err="1"/>
              <a:t>chmod</a:t>
            </a:r>
            <a:endParaRPr lang="en-US" dirty="0"/>
          </a:p>
        </p:txBody>
      </p:sp>
      <p:pic>
        <p:nvPicPr>
          <p:cNvPr id="29699" name="Content Placeholder 3" descr="File16.JPG">
            <a:extLst>
              <a:ext uri="{FF2B5EF4-FFF2-40B4-BE49-F238E27FC236}">
                <a16:creationId xmlns:a16="http://schemas.microsoft.com/office/drawing/2014/main" id="{83817DA5-0B5B-4B23-AB54-12BF263BDB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7050" y="1571625"/>
            <a:ext cx="8007350" cy="48482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1820-F4CA-42E1-8212-9F89B0FF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Symbolic Arguments to </a:t>
            </a:r>
            <a:r>
              <a:rPr lang="en-US" dirty="0" err="1"/>
              <a:t>chmod</a:t>
            </a:r>
            <a:endParaRPr lang="en-US" dirty="0"/>
          </a:p>
        </p:txBody>
      </p:sp>
      <p:pic>
        <p:nvPicPr>
          <p:cNvPr id="30723" name="Content Placeholder 3" descr="File17.JPG">
            <a:extLst>
              <a:ext uri="{FF2B5EF4-FFF2-40B4-BE49-F238E27FC236}">
                <a16:creationId xmlns:a16="http://schemas.microsoft.com/office/drawing/2014/main" id="{465D5A02-2925-408C-8E55-95AE9747E6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1557338"/>
            <a:ext cx="6362700" cy="4876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2F9F-37C8-47EA-905B-32F0E499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Symbolic Arguments to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E127F81-F35F-40FD-9096-4588BB10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When using chmod, many people assume that the o stands for owner; it does not. The o stands for other, whereas u stands for owner (user).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UGO (user-group-other)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955-B3C0-49EC-B506-A9E6BA4A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Numeric Arguments to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E82A4362-F5F1-4688-8442-36225A50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You can also use numeric arguments to specify permissions with chmod.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In place of the letters and symbols specifying permissions used, here numeric arguments comprise three octal digits.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88E-0BFD-49D3-A0F8-FB86C9B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Numeric Arguments to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FF9752E-7099-43AF-BB4D-DDEDAB3D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first digit specifies permissions for the owner, the second for the group, and the third for other users.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 1 gives the specified user(s) execute permission, a 2  gives write permission, and a 4 gives read permission.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Construct the digit representing the permissions for the owner, group, or others by ORing (adding) the appropriate values.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8607-CB2E-451A-9DF6-C83EDE70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Numeric Arguments to </a:t>
            </a:r>
            <a:r>
              <a:rPr lang="en-US" dirty="0" err="1"/>
              <a:t>chmod</a:t>
            </a:r>
            <a:endParaRPr lang="en-US" dirty="0"/>
          </a:p>
        </p:txBody>
      </p:sp>
      <p:pic>
        <p:nvPicPr>
          <p:cNvPr id="35843" name="Content Placeholder 3" descr="File19.JPG">
            <a:extLst>
              <a:ext uri="{FF2B5EF4-FFF2-40B4-BE49-F238E27FC236}">
                <a16:creationId xmlns:a16="http://schemas.microsoft.com/office/drawing/2014/main" id="{CB3D9F5E-9444-43CD-B451-1DA0F0B38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1576388"/>
            <a:ext cx="6362700" cy="48387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FDEE-85FD-447F-8FF4-96619434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Setuid</a:t>
            </a:r>
            <a:r>
              <a:rPr lang="en-US" dirty="0"/>
              <a:t> and </a:t>
            </a:r>
            <a:r>
              <a:rPr lang="en-US" dirty="0" err="1"/>
              <a:t>Setgid</a:t>
            </a:r>
            <a:r>
              <a:rPr lang="en-US" dirty="0"/>
              <a:t> Permissions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332740C-3C78-446B-9A2D-1075FE4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When you execute a file that has setuid (set user ID) permission, the process executing the file takes on the privileges of the file’s owner.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For example, if you run a setuid program that removes all files in a directory, you can remove files in any of the file owner’s directories, even if you do not normally have permission to do so.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555A-4B97-467B-84B6-33AFE460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Setuid</a:t>
            </a:r>
            <a:r>
              <a:rPr lang="en-US" dirty="0"/>
              <a:t> and </a:t>
            </a:r>
            <a:r>
              <a:rPr lang="en-US" dirty="0" err="1"/>
              <a:t>Setgid</a:t>
            </a:r>
            <a:r>
              <a:rPr lang="en-US" dirty="0"/>
              <a:t> Permissions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50C937B-A867-4918-89C4-0B2233E0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In a similar manner, setgid (set group ID) permission gives the process executing the file the privileges of the group the file is associated with.</a:t>
            </a:r>
          </a:p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D10E-5502-4AA8-BA58-3FC5AFFA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07024DEF-452A-43A5-AB54-A92D644E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Access permissions have slightly different meanings when they are used with directories.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Although the three types of users can read from or write to a directory, the directory cannot be executed.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48A7-6124-4705-93EC-5E4851A7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FF8BB19-9EEB-4EF8-AC63-39FA7C37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Execute permission is redefined for a directory: It means that you can cd into the directory and/or examine files that you have permission to read from in the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It has nothing to do with executing a file.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DD1-C03A-40D4-85E3-2D30615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AA8EA1B-E071-4943-807C-80C0E472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Linux supports two methods of controlling who can access a file and how they can access it: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Traditional Linux access permissions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Access Control Lists (ACLs).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527A-32B5-4927-879E-4C27FB17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7A04ABA-4BB5-4F2A-9D47-9BC44390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When you have only execute permission for a directory, you can use ls to list a file in the directory if you know its name. You cannot use ls without an argument to list the entire contents of the directory.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568-1568-4397-A40F-8A63669B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pic>
        <p:nvPicPr>
          <p:cNvPr id="41987" name="Content Placeholder 3" descr="File20.JPG">
            <a:extLst>
              <a:ext uri="{FF2B5EF4-FFF2-40B4-BE49-F238E27FC236}">
                <a16:creationId xmlns:a16="http://schemas.microsoft.com/office/drawing/2014/main" id="{CDFF8080-B5B0-4004-B366-D2F3016E4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1871663"/>
            <a:ext cx="6989763" cy="40925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5D36-139A-466D-A15E-B116D901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Directory Access Permissions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E9E5EEF-9FB6-4969-95F3-F068D594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d at the left end of the line that ls displays indicates that Linux is a directory.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person has read, write, and execute permissions; members of the group also have read, write and execute permissions; and other users have only read and execute permissions.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F8B6-8424-4D1E-84EE-F0348C57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Types of Users</a:t>
            </a: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772DAEC-B093-4DCB-944C-A6482F28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Three types of users can access a file: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The owner of the file (owner),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A member of a group that the file is associated with (group), </a:t>
            </a:r>
          </a:p>
          <a:p>
            <a:pPr marL="971550" lvl="1" indent="-514350" algn="just" eaLnBrk="1" hangingPunct="1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altLang="en-US"/>
              <a:t>Everyone else (other).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3091-C9DD-47CB-B89E-38CF9376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Ways to Access an Ordinary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B8E2-A7D4-447E-B185-B7178043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 user can attempt to access an ordinary file in three ways: </a:t>
            </a:r>
          </a:p>
          <a:p>
            <a:pPr marL="971550" lvl="1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Read from</a:t>
            </a:r>
          </a:p>
          <a:p>
            <a:pPr marL="971550" lvl="1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Write to</a:t>
            </a:r>
          </a:p>
          <a:p>
            <a:pPr marL="971550" lvl="1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Execute it.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9DDA-329A-4DD2-B1C2-7B9DE071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Access Permissions</a:t>
            </a: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7BF1045-1887-4C18-92F0-00600428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ls –l: Displays Permissions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chmod: Changes Access Permissions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Setuid and Setgid Permissions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Directory Access Permissions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A0EF-566B-4AC2-BA40-CE2ABA83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4876C7E-5CF7-43F8-A8E1-39C301EC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When you call ls with the –l option and the name of one or more ordinary files, ls displays a line of information about the file.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F1A5-5B09-4138-BF29-AE0B4F8A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pic>
        <p:nvPicPr>
          <p:cNvPr id="17411" name="Content Placeholder 3" descr="FIle15.JPG">
            <a:extLst>
              <a:ext uri="{FF2B5EF4-FFF2-40B4-BE49-F238E27FC236}">
                <a16:creationId xmlns:a16="http://schemas.microsoft.com/office/drawing/2014/main" id="{7CBF18F4-B313-44BD-8D07-520BFD6DD4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013" y="1571625"/>
            <a:ext cx="7480300" cy="4848225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A4A-1A0C-41C4-AAC1-56FBC0DB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ls</a:t>
            </a:r>
            <a:r>
              <a:rPr lang="en-US" dirty="0"/>
              <a:t> –l: Displays Permissions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16E644A-8B16-41E7-8CED-45E2342D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en-US"/>
              <a:t>From left to right, the lines that an ls –l command displays contain: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800"/>
              <a:t>The type of file (first character)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800"/>
              <a:t>The file’s access permissions (the next nine characters)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800"/>
              <a:t>The ACL flag (present if the file has an ACL)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800"/>
              <a:t>The number of links to the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1106</Words>
  <Application>Microsoft Macintosh PowerPoint</Application>
  <PresentationFormat>On-screen Show (4:3)</PresentationFormat>
  <Paragraphs>108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Introduction</vt:lpstr>
      <vt:lpstr>Types of Users</vt:lpstr>
      <vt:lpstr>Ways to Access an Ordinary File</vt:lpstr>
      <vt:lpstr>Access Permissions</vt:lpstr>
      <vt:lpstr>ls –l: Displays Permissions</vt:lpstr>
      <vt:lpstr>ls –l: Displays Permissions</vt:lpstr>
      <vt:lpstr>ls –l: Displays Permissions</vt:lpstr>
      <vt:lpstr>ls –l: Displays Permissions</vt:lpstr>
      <vt:lpstr>ls –l: Displays Permissions (Type of file)</vt:lpstr>
      <vt:lpstr>ls –l: Displays Permissions (Type of file)</vt:lpstr>
      <vt:lpstr>ls –l: Displays Permissions</vt:lpstr>
      <vt:lpstr>ls –l: Displays Permissions</vt:lpstr>
      <vt:lpstr>ls –l: Displays Permissions</vt:lpstr>
      <vt:lpstr>ls –l: Displays Permissions</vt:lpstr>
      <vt:lpstr>chmod: Changes Access Permissions</vt:lpstr>
      <vt:lpstr>chmod: Changes Access Permissions</vt:lpstr>
      <vt:lpstr>chmod: Changes Access Permissions</vt:lpstr>
      <vt:lpstr>Symbolic Arguments to chmod</vt:lpstr>
      <vt:lpstr>Symbolic Arguments to chmod</vt:lpstr>
      <vt:lpstr>Symbolic Arguments to chmod</vt:lpstr>
      <vt:lpstr>Numeric Arguments to chmod</vt:lpstr>
      <vt:lpstr>Numeric Arguments to chmod</vt:lpstr>
      <vt:lpstr>Numeric Arguments to chmod</vt:lpstr>
      <vt:lpstr>Setuid and Setgid Permissions</vt:lpstr>
      <vt:lpstr>Setuid and Setgid Permissions</vt:lpstr>
      <vt:lpstr>Directory Access Permissions</vt:lpstr>
      <vt:lpstr>Directory Access Permissions</vt:lpstr>
      <vt:lpstr>Directory Access Permissions</vt:lpstr>
      <vt:lpstr>Directory Access Permissions</vt:lpstr>
      <vt:lpstr>Directory Access Permissions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Md. Tarique Anwer</cp:lastModifiedBy>
  <cp:revision>24</cp:revision>
  <dcterms:created xsi:type="dcterms:W3CDTF">2020-12-18T18:59:12Z</dcterms:created>
  <dcterms:modified xsi:type="dcterms:W3CDTF">2023-07-01T00:37:53Z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224092</vt:lpwstr>
  </property>
  <property fmtid="{D5CDD505-2E9C-101B-9397-08002B2CF9AE}" pid="3" name="NXPowerLiteSettings">
    <vt:lpwstr>C6200358026400</vt:lpwstr>
  </property>
  <property fmtid="{D5CDD505-2E9C-101B-9397-08002B2CF9AE}" pid="4" name="NXPowerLiteVersion">
    <vt:lpwstr>D8.0.4</vt:lpwstr>
  </property>
</Properties>
</file>