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65" r:id="rId4"/>
    <p:sldId id="263" r:id="rId5"/>
    <p:sldId id="366" r:id="rId6"/>
    <p:sldId id="367" r:id="rId7"/>
    <p:sldId id="266" r:id="rId8"/>
    <p:sldId id="267" r:id="rId9"/>
    <p:sldId id="268" r:id="rId10"/>
    <p:sldId id="382" r:id="rId11"/>
    <p:sldId id="290" r:id="rId12"/>
    <p:sldId id="291" r:id="rId13"/>
    <p:sldId id="292" r:id="rId14"/>
    <p:sldId id="293" r:id="rId15"/>
    <p:sldId id="294" r:id="rId16"/>
    <p:sldId id="295" r:id="rId17"/>
    <p:sldId id="371" r:id="rId18"/>
    <p:sldId id="384" r:id="rId19"/>
    <p:sldId id="301" r:id="rId20"/>
    <p:sldId id="298" r:id="rId21"/>
    <p:sldId id="303" r:id="rId22"/>
    <p:sldId id="304" r:id="rId23"/>
    <p:sldId id="305" r:id="rId24"/>
    <p:sldId id="368" r:id="rId25"/>
    <p:sldId id="31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69" r:id="rId35"/>
    <p:sldId id="317" r:id="rId36"/>
    <p:sldId id="318" r:id="rId37"/>
    <p:sldId id="370" r:id="rId38"/>
    <p:sldId id="330" r:id="rId39"/>
    <p:sldId id="320" r:id="rId40"/>
    <p:sldId id="321" r:id="rId41"/>
    <p:sldId id="322" r:id="rId42"/>
    <p:sldId id="324" r:id="rId43"/>
    <p:sldId id="385" r:id="rId44"/>
    <p:sldId id="326" r:id="rId45"/>
    <p:sldId id="327" r:id="rId46"/>
    <p:sldId id="328" r:id="rId47"/>
    <p:sldId id="329" r:id="rId48"/>
    <p:sldId id="331" r:id="rId49"/>
    <p:sldId id="372" r:id="rId50"/>
    <p:sldId id="336" r:id="rId51"/>
    <p:sldId id="333" r:id="rId52"/>
    <p:sldId id="386" r:id="rId53"/>
    <p:sldId id="334" r:id="rId54"/>
    <p:sldId id="335" r:id="rId55"/>
    <p:sldId id="373" r:id="rId56"/>
    <p:sldId id="337" r:id="rId57"/>
    <p:sldId id="347" r:id="rId58"/>
    <p:sldId id="396" r:id="rId59"/>
    <p:sldId id="374" r:id="rId60"/>
    <p:sldId id="340" r:id="rId61"/>
    <p:sldId id="341" r:id="rId62"/>
    <p:sldId id="342" r:id="rId63"/>
    <p:sldId id="343" r:id="rId64"/>
    <p:sldId id="346" r:id="rId65"/>
    <p:sldId id="338" r:id="rId66"/>
    <p:sldId id="348" r:id="rId67"/>
    <p:sldId id="350" r:id="rId68"/>
    <p:sldId id="375" r:id="rId69"/>
    <p:sldId id="354" r:id="rId70"/>
    <p:sldId id="356" r:id="rId71"/>
    <p:sldId id="376" r:id="rId72"/>
    <p:sldId id="358" r:id="rId73"/>
    <p:sldId id="390" r:id="rId74"/>
    <p:sldId id="392" r:id="rId75"/>
    <p:sldId id="393" r:id="rId76"/>
    <p:sldId id="394" r:id="rId77"/>
    <p:sldId id="395" r:id="rId78"/>
    <p:sldId id="377" r:id="rId7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FD1"/>
    <a:srgbClr val="F6F0F6"/>
    <a:srgbClr val="CCBFDB"/>
    <a:srgbClr val="E6D2E6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FE8C9-FE81-414D-97D8-504703BF2D6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4DC671-ED32-43A4-B63F-A43B6264AA93}">
      <dgm:prSet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OSI </a:t>
          </a:r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 model</a:t>
          </a:r>
        </a:p>
      </dgm:t>
    </dgm:pt>
    <dgm:pt modelId="{3400F46B-8519-442D-8C49-7D4D5166626E}" type="parTrans" cxnId="{CB254C43-ED36-4701-A58C-62587A7853AA}">
      <dgm:prSet/>
      <dgm:spPr/>
      <dgm:t>
        <a:bodyPr/>
        <a:lstStyle/>
        <a:p>
          <a:endParaRPr lang="en-US"/>
        </a:p>
      </dgm:t>
    </dgm:pt>
    <dgm:pt modelId="{45D0196B-5DE1-4494-8737-0388D49188D4}" type="sibTrans" cxnId="{CB254C43-ED36-4701-A58C-62587A7853AA}">
      <dgm:prSet/>
      <dgm:spPr/>
      <dgm:t>
        <a:bodyPr/>
        <a:lstStyle/>
        <a:p>
          <a:endParaRPr lang="en-US"/>
        </a:p>
      </dgm:t>
    </dgm:pt>
    <dgm:pt modelId="{2BE99A7C-3F9B-43DA-88BE-9D51B4DD0775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ISO </a:t>
          </a:r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</a:t>
          </a:r>
          <a:r>
            <a:rPr lang="en-US" sz="28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 </a:t>
          </a:r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organization</a:t>
          </a:r>
          <a:endParaRPr lang="en-US" sz="2800" dirty="0">
            <a:solidFill>
              <a:sysClr val="windowText" lastClr="000000"/>
            </a:solidFill>
          </a:endParaRPr>
        </a:p>
      </dgm:t>
    </dgm:pt>
    <dgm:pt modelId="{05E643F9-C7EB-4BF6-8CA3-260E36253930}" type="sibTrans" cxnId="{E5319D4D-AD0D-44DF-874F-A498EBF467EB}">
      <dgm:prSet/>
      <dgm:spPr/>
      <dgm:t>
        <a:bodyPr/>
        <a:lstStyle/>
        <a:p>
          <a:endParaRPr lang="en-US"/>
        </a:p>
      </dgm:t>
    </dgm:pt>
    <dgm:pt modelId="{69F13D33-15F5-4906-8787-BFDC9D84515F}" type="parTrans" cxnId="{E5319D4D-AD0D-44DF-874F-A498EBF467EB}">
      <dgm:prSet/>
      <dgm:spPr/>
      <dgm:t>
        <a:bodyPr/>
        <a:lstStyle/>
        <a:p>
          <a:endParaRPr lang="en-US"/>
        </a:p>
      </dgm:t>
    </dgm:pt>
    <dgm:pt modelId="{E5A59027-937B-498F-B7A9-DE989F8ECE22}" type="pres">
      <dgm:prSet presAssocID="{24DFE8C9-FE81-414D-97D8-504703BF2D62}" presName="diagram" presStyleCnt="0">
        <dgm:presLayoutVars>
          <dgm:dir/>
          <dgm:resizeHandles val="exact"/>
        </dgm:presLayoutVars>
      </dgm:prSet>
      <dgm:spPr/>
    </dgm:pt>
    <dgm:pt modelId="{EAE13863-1BF1-43AD-8262-2065D61B2486}" type="pres">
      <dgm:prSet presAssocID="{2BE99A7C-3F9B-43DA-88BE-9D51B4DD0775}" presName="node" presStyleLbl="node1" presStyleIdx="0" presStyleCnt="2" custScaleX="147172" custScaleY="35110">
        <dgm:presLayoutVars>
          <dgm:bulletEnabled val="1"/>
        </dgm:presLayoutVars>
      </dgm:prSet>
      <dgm:spPr/>
    </dgm:pt>
    <dgm:pt modelId="{1BC543EF-323F-478A-BE65-71CA1F237AE7}" type="pres">
      <dgm:prSet presAssocID="{05E643F9-C7EB-4BF6-8CA3-260E36253930}" presName="sibTrans" presStyleCnt="0"/>
      <dgm:spPr/>
    </dgm:pt>
    <dgm:pt modelId="{C816F77B-B07C-4D73-91A3-C27F3B7CA7E9}" type="pres">
      <dgm:prSet presAssocID="{814DC671-ED32-43A4-B63F-A43B6264AA93}" presName="node" presStyleLbl="node1" presStyleIdx="1" presStyleCnt="2" custScaleX="147172" custScaleY="35110">
        <dgm:presLayoutVars>
          <dgm:bulletEnabled val="1"/>
        </dgm:presLayoutVars>
      </dgm:prSet>
      <dgm:spPr/>
    </dgm:pt>
  </dgm:ptLst>
  <dgm:cxnLst>
    <dgm:cxn modelId="{BCF72F24-6FA3-4467-B885-B0A1F72D024B}" type="presOf" srcId="{2BE99A7C-3F9B-43DA-88BE-9D51B4DD0775}" destId="{EAE13863-1BF1-43AD-8262-2065D61B2486}" srcOrd="0" destOrd="0" presId="urn:microsoft.com/office/officeart/2005/8/layout/default"/>
    <dgm:cxn modelId="{CB254C43-ED36-4701-A58C-62587A7853AA}" srcId="{24DFE8C9-FE81-414D-97D8-504703BF2D62}" destId="{814DC671-ED32-43A4-B63F-A43B6264AA93}" srcOrd="1" destOrd="0" parTransId="{3400F46B-8519-442D-8C49-7D4D5166626E}" sibTransId="{45D0196B-5DE1-4494-8737-0388D49188D4}"/>
    <dgm:cxn modelId="{E5319D4D-AD0D-44DF-874F-A498EBF467EB}" srcId="{24DFE8C9-FE81-414D-97D8-504703BF2D62}" destId="{2BE99A7C-3F9B-43DA-88BE-9D51B4DD0775}" srcOrd="0" destOrd="0" parTransId="{69F13D33-15F5-4906-8787-BFDC9D84515F}" sibTransId="{05E643F9-C7EB-4BF6-8CA3-260E36253930}"/>
    <dgm:cxn modelId="{3DCA4258-D420-4DEA-916A-647646B82C8C}" type="presOf" srcId="{24DFE8C9-FE81-414D-97D8-504703BF2D62}" destId="{E5A59027-937B-498F-B7A9-DE989F8ECE22}" srcOrd="0" destOrd="0" presId="urn:microsoft.com/office/officeart/2005/8/layout/default"/>
    <dgm:cxn modelId="{7771A4E8-EA36-4F95-B1F3-7F914D17D4C8}" type="presOf" srcId="{814DC671-ED32-43A4-B63F-A43B6264AA93}" destId="{C816F77B-B07C-4D73-91A3-C27F3B7CA7E9}" srcOrd="0" destOrd="0" presId="urn:microsoft.com/office/officeart/2005/8/layout/default"/>
    <dgm:cxn modelId="{A565E40B-84BB-4587-B409-E1AE52697F8E}" type="presParOf" srcId="{E5A59027-937B-498F-B7A9-DE989F8ECE22}" destId="{EAE13863-1BF1-43AD-8262-2065D61B2486}" srcOrd="0" destOrd="0" presId="urn:microsoft.com/office/officeart/2005/8/layout/default"/>
    <dgm:cxn modelId="{4711C6FA-3E16-4AC7-9566-90ABC49522DE}" type="presParOf" srcId="{E5A59027-937B-498F-B7A9-DE989F8ECE22}" destId="{1BC543EF-323F-478A-BE65-71CA1F237AE7}" srcOrd="1" destOrd="0" presId="urn:microsoft.com/office/officeart/2005/8/layout/default"/>
    <dgm:cxn modelId="{03581F3C-8217-4445-877C-1C9D2627393D}" type="presParOf" srcId="{E5A59027-937B-498F-B7A9-DE989F8ECE22}" destId="{C816F77B-B07C-4D73-91A3-C27F3B7CA7E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data link layer is responsible for moving  frames from one hop (node) to the next.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0532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physical layer is responsible for movements of  individual bits from one hop (node) to the next.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0532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application layer is responsible for  providing services to the user.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29461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6FBC6-5E48-4F00-8BBA-AB13DAE2D87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8BDE8-6D79-4F03-8E1B-5B2F05FBC503}">
      <dgm:prSet phldrT="[Text]" custT="1"/>
      <dgm:spPr>
        <a:solidFill>
          <a:srgbClr val="E6D2E6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marL="801688" indent="-354013" algn="ctr"/>
          <a:r>
            <a:rPr lang="en-US" sz="2800" dirty="0">
              <a:solidFill>
                <a:sysClr val="windowText" lastClr="000000"/>
              </a:solidFill>
              <a:latin typeface="Bahnschrift"/>
            </a:rPr>
            <a:t>Presentation layer</a:t>
          </a:r>
        </a:p>
      </dgm:t>
    </dgm:pt>
    <dgm:pt modelId="{AB607C70-5B24-49AC-93F6-C96E2866F52F}" type="parTrans" cxnId="{5FA0D2F3-4718-42EC-AECB-ADF59E3CC8FC}">
      <dgm:prSet/>
      <dgm:spPr/>
      <dgm:t>
        <a:bodyPr/>
        <a:lstStyle/>
        <a:p>
          <a:pPr algn="ctr"/>
          <a:endParaRPr lang="en-US"/>
        </a:p>
      </dgm:t>
    </dgm:pt>
    <dgm:pt modelId="{1D2438CC-1FE1-4593-8954-F8D8158148A1}" type="sibTrans" cxnId="{5FA0D2F3-4718-42EC-AECB-ADF59E3CC8FC}">
      <dgm:prSet/>
      <dgm:spPr/>
      <dgm:t>
        <a:bodyPr/>
        <a:lstStyle/>
        <a:p>
          <a:pPr algn="ctr"/>
          <a:endParaRPr lang="en-US"/>
        </a:p>
      </dgm:t>
    </dgm:pt>
    <dgm:pt modelId="{ECC0DC7C-C74D-4E87-8EE2-3B6C381BDD3D}">
      <dgm:prSet phldrT="[Text]" custT="1"/>
      <dgm:spPr>
        <a:solidFill>
          <a:srgbClr val="E6D2E6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indent="0" algn="ctr" defTabSz="1166813"/>
          <a:r>
            <a:rPr lang="en-US" sz="2800" dirty="0">
              <a:solidFill>
                <a:sysClr val="windowText" lastClr="000000"/>
              </a:solidFill>
              <a:latin typeface="Bahnschrift"/>
            </a:rPr>
            <a:t>Application Layer</a:t>
          </a:r>
        </a:p>
      </dgm:t>
    </dgm:pt>
    <dgm:pt modelId="{A0E2F920-1096-433E-9BA3-E9DF598F1505}" type="sibTrans" cxnId="{8F4A58B6-1F3C-4696-B20A-8219BF54C62F}">
      <dgm:prSet/>
      <dgm:spPr>
        <a:solidFill>
          <a:srgbClr val="AC75D5">
            <a:alpha val="89804"/>
          </a:srgbClr>
        </a:solidFill>
        <a:ln>
          <a:solidFill>
            <a:schemeClr val="tx1">
              <a:alpha val="9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endParaRPr lang="en-US"/>
        </a:p>
      </dgm:t>
    </dgm:pt>
    <dgm:pt modelId="{38D1D8D8-6F85-4D57-9DD1-1F32B6169FF0}" type="parTrans" cxnId="{8F4A58B6-1F3C-4696-B20A-8219BF54C62F}">
      <dgm:prSet/>
      <dgm:spPr/>
      <dgm:t>
        <a:bodyPr/>
        <a:lstStyle/>
        <a:p>
          <a:pPr algn="ctr"/>
          <a:endParaRPr lang="en-US"/>
        </a:p>
      </dgm:t>
    </dgm:pt>
    <dgm:pt modelId="{C77D1261-3B8C-4D88-A40A-EB57B40E98C5}" type="pres">
      <dgm:prSet presAssocID="{4506FBC6-5E48-4F00-8BBA-AB13DAE2D875}" presName="outerComposite" presStyleCnt="0">
        <dgm:presLayoutVars>
          <dgm:chMax val="5"/>
          <dgm:dir/>
          <dgm:resizeHandles val="exact"/>
        </dgm:presLayoutVars>
      </dgm:prSet>
      <dgm:spPr/>
    </dgm:pt>
    <dgm:pt modelId="{1C620E68-EA20-490D-B9BD-6B3FC236571D}" type="pres">
      <dgm:prSet presAssocID="{4506FBC6-5E48-4F00-8BBA-AB13DAE2D875}" presName="dummyMaxCanvas" presStyleCnt="0">
        <dgm:presLayoutVars/>
      </dgm:prSet>
      <dgm:spPr/>
    </dgm:pt>
    <dgm:pt modelId="{DDF9D174-1137-4366-8C95-ACBABFA01F81}" type="pres">
      <dgm:prSet presAssocID="{4506FBC6-5E48-4F00-8BBA-AB13DAE2D875}" presName="TwoNodes_1" presStyleLbl="node1" presStyleIdx="0" presStyleCnt="2" custScaleX="117647" custLinFactY="-56534" custLinFactNeighborX="29206" custLinFactNeighborY="-100000">
        <dgm:presLayoutVars>
          <dgm:bulletEnabled val="1"/>
        </dgm:presLayoutVars>
      </dgm:prSet>
      <dgm:spPr/>
    </dgm:pt>
    <dgm:pt modelId="{1068FA9C-186B-480E-915E-3F3184AAE643}" type="pres">
      <dgm:prSet presAssocID="{4506FBC6-5E48-4F00-8BBA-AB13DAE2D875}" presName="TwoNodes_2" presStyleLbl="node1" presStyleIdx="1" presStyleCnt="2" custScaleX="117647" custLinFactNeighborX="-8179" custLinFactNeighborY="4167">
        <dgm:presLayoutVars>
          <dgm:bulletEnabled val="1"/>
        </dgm:presLayoutVars>
      </dgm:prSet>
      <dgm:spPr/>
    </dgm:pt>
    <dgm:pt modelId="{512760B7-634F-4E45-97E2-70A89B01F5DB}" type="pres">
      <dgm:prSet presAssocID="{4506FBC6-5E48-4F00-8BBA-AB13DAE2D875}" presName="TwoConn_1-2" presStyleLbl="fgAccFollowNode1" presStyleIdx="0" presStyleCnt="1" custLinFactNeighborX="48849" custLinFactNeighborY="1439">
        <dgm:presLayoutVars>
          <dgm:bulletEnabled val="1"/>
        </dgm:presLayoutVars>
      </dgm:prSet>
      <dgm:spPr/>
    </dgm:pt>
    <dgm:pt modelId="{7B1EE9C8-3BA2-4B85-AFD1-9DE177BF3A6E}" type="pres">
      <dgm:prSet presAssocID="{4506FBC6-5E48-4F00-8BBA-AB13DAE2D875}" presName="TwoNodes_1_text" presStyleLbl="node1" presStyleIdx="1" presStyleCnt="2">
        <dgm:presLayoutVars>
          <dgm:bulletEnabled val="1"/>
        </dgm:presLayoutVars>
      </dgm:prSet>
      <dgm:spPr/>
    </dgm:pt>
    <dgm:pt modelId="{313FA9BE-9867-436F-B5E9-E7189C3F2C7E}" type="pres">
      <dgm:prSet presAssocID="{4506FBC6-5E48-4F00-8BBA-AB13DAE2D87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67A1A03-9778-44B0-8584-B3EFA8CCEBFA}" type="presOf" srcId="{A0E2F920-1096-433E-9BA3-E9DF598F1505}" destId="{512760B7-634F-4E45-97E2-70A89B01F5DB}" srcOrd="0" destOrd="0" presId="urn:microsoft.com/office/officeart/2005/8/layout/vProcess5"/>
    <dgm:cxn modelId="{BBFF4D11-4614-4598-898D-45FF7649C0A0}" type="presOf" srcId="{4506FBC6-5E48-4F00-8BBA-AB13DAE2D875}" destId="{C77D1261-3B8C-4D88-A40A-EB57B40E98C5}" srcOrd="0" destOrd="0" presId="urn:microsoft.com/office/officeart/2005/8/layout/vProcess5"/>
    <dgm:cxn modelId="{0BD50324-1A68-4F53-BE89-4493998A8224}" type="presOf" srcId="{ECC0DC7C-C74D-4E87-8EE2-3B6C381BDD3D}" destId="{DDF9D174-1137-4366-8C95-ACBABFA01F81}" srcOrd="0" destOrd="0" presId="urn:microsoft.com/office/officeart/2005/8/layout/vProcess5"/>
    <dgm:cxn modelId="{6D44435F-E0B0-4AA0-B354-F5353CA96DDB}" type="presOf" srcId="{4328BDE8-6D79-4F03-8E1B-5B2F05FBC503}" destId="{313FA9BE-9867-436F-B5E9-E7189C3F2C7E}" srcOrd="1" destOrd="0" presId="urn:microsoft.com/office/officeart/2005/8/layout/vProcess5"/>
    <dgm:cxn modelId="{8F4A58B6-1F3C-4696-B20A-8219BF54C62F}" srcId="{4506FBC6-5E48-4F00-8BBA-AB13DAE2D875}" destId="{ECC0DC7C-C74D-4E87-8EE2-3B6C381BDD3D}" srcOrd="0" destOrd="0" parTransId="{38D1D8D8-6F85-4D57-9DD1-1F32B6169FF0}" sibTransId="{A0E2F920-1096-433E-9BA3-E9DF598F1505}"/>
    <dgm:cxn modelId="{BF3910BC-F53A-48DE-8ABF-60C65FBFBA64}" type="presOf" srcId="{4328BDE8-6D79-4F03-8E1B-5B2F05FBC503}" destId="{1068FA9C-186B-480E-915E-3F3184AAE643}" srcOrd="0" destOrd="0" presId="urn:microsoft.com/office/officeart/2005/8/layout/vProcess5"/>
    <dgm:cxn modelId="{3E78C5DD-69C3-44D2-B06A-78200BDC022F}" type="presOf" srcId="{ECC0DC7C-C74D-4E87-8EE2-3B6C381BDD3D}" destId="{7B1EE9C8-3BA2-4B85-AFD1-9DE177BF3A6E}" srcOrd="1" destOrd="0" presId="urn:microsoft.com/office/officeart/2005/8/layout/vProcess5"/>
    <dgm:cxn modelId="{5FA0D2F3-4718-42EC-AECB-ADF59E3CC8FC}" srcId="{4506FBC6-5E48-4F00-8BBA-AB13DAE2D875}" destId="{4328BDE8-6D79-4F03-8E1B-5B2F05FBC503}" srcOrd="1" destOrd="0" parTransId="{AB607C70-5B24-49AC-93F6-C96E2866F52F}" sibTransId="{1D2438CC-1FE1-4593-8954-F8D8158148A1}"/>
    <dgm:cxn modelId="{261ED8A8-0E5B-46E2-8EEF-8AA8B7DA1B3E}" type="presParOf" srcId="{C77D1261-3B8C-4D88-A40A-EB57B40E98C5}" destId="{1C620E68-EA20-490D-B9BD-6B3FC236571D}" srcOrd="0" destOrd="0" presId="urn:microsoft.com/office/officeart/2005/8/layout/vProcess5"/>
    <dgm:cxn modelId="{B145B2E3-21C4-4E3F-AFC0-01EAC2917A73}" type="presParOf" srcId="{C77D1261-3B8C-4D88-A40A-EB57B40E98C5}" destId="{DDF9D174-1137-4366-8C95-ACBABFA01F81}" srcOrd="1" destOrd="0" presId="urn:microsoft.com/office/officeart/2005/8/layout/vProcess5"/>
    <dgm:cxn modelId="{10F9A3C0-301E-4FA8-81F0-0A33D5DDA9D8}" type="presParOf" srcId="{C77D1261-3B8C-4D88-A40A-EB57B40E98C5}" destId="{1068FA9C-186B-480E-915E-3F3184AAE643}" srcOrd="2" destOrd="0" presId="urn:microsoft.com/office/officeart/2005/8/layout/vProcess5"/>
    <dgm:cxn modelId="{A737B2CD-42A2-4BB6-9930-4A9E5022BC6F}" type="presParOf" srcId="{C77D1261-3B8C-4D88-A40A-EB57B40E98C5}" destId="{512760B7-634F-4E45-97E2-70A89B01F5DB}" srcOrd="3" destOrd="0" presId="urn:microsoft.com/office/officeart/2005/8/layout/vProcess5"/>
    <dgm:cxn modelId="{2330AD06-268B-4549-B033-B847C807FD84}" type="presParOf" srcId="{C77D1261-3B8C-4D88-A40A-EB57B40E98C5}" destId="{7B1EE9C8-3BA2-4B85-AFD1-9DE177BF3A6E}" srcOrd="4" destOrd="0" presId="urn:microsoft.com/office/officeart/2005/8/layout/vProcess5"/>
    <dgm:cxn modelId="{21160AF4-CD70-4685-9B02-6BEB8647EB54}" type="presParOf" srcId="{C77D1261-3B8C-4D88-A40A-EB57B40E98C5}" destId="{313FA9BE-9867-436F-B5E9-E7189C3F2C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A1AED4-1FC2-444B-AD83-5CEAAF75D2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B7A46-14E0-4AB4-AC33-30AECEFCC27D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Data Compression</a:t>
          </a:r>
        </a:p>
      </dgm:t>
    </dgm:pt>
    <dgm:pt modelId="{0D2B7AFD-7912-46E3-AF44-7A6B612F7968}" type="parTrans" cxnId="{946CB387-B5A5-40EC-931B-26B3EC92703F}">
      <dgm:prSet/>
      <dgm:spPr/>
      <dgm:t>
        <a:bodyPr/>
        <a:lstStyle/>
        <a:p>
          <a:endParaRPr lang="en-US"/>
        </a:p>
      </dgm:t>
    </dgm:pt>
    <dgm:pt modelId="{D2143B8D-F40C-4031-9D8B-45A963413F25}" type="sibTrans" cxnId="{946CB387-B5A5-40EC-931B-26B3EC92703F}">
      <dgm:prSet/>
      <dgm:spPr/>
      <dgm:t>
        <a:bodyPr/>
        <a:lstStyle/>
        <a:p>
          <a:endParaRPr lang="en-US"/>
        </a:p>
      </dgm:t>
    </dgm:pt>
    <dgm:pt modelId="{F7115E1F-694D-4B7D-BE88-A4C1A725F978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Lossless Data</a:t>
          </a:r>
        </a:p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Compression</a:t>
          </a:r>
        </a:p>
      </dgm:t>
    </dgm:pt>
    <dgm:pt modelId="{29CDB4C6-1420-4384-B3E6-C43726EDC233}" type="parTrans" cxnId="{076BC3D4-0B65-4FC6-9695-56C66D5F31EA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9ADCF4DF-04B8-4557-AE89-9272D05E04A5}" type="sibTrans" cxnId="{076BC3D4-0B65-4FC6-9695-56C66D5F31EA}">
      <dgm:prSet/>
      <dgm:spPr/>
      <dgm:t>
        <a:bodyPr/>
        <a:lstStyle/>
        <a:p>
          <a:endParaRPr lang="en-US"/>
        </a:p>
      </dgm:t>
    </dgm:pt>
    <dgm:pt modelId="{FE22E616-07BA-4884-9759-5EDC4F25C9E5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Lossy Data</a:t>
          </a:r>
        </a:p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 Compression</a:t>
          </a:r>
        </a:p>
      </dgm:t>
    </dgm:pt>
    <dgm:pt modelId="{7E1F0815-D4F2-478A-9F9E-10C2CE2DF250}" type="parTrans" cxnId="{B758EFCC-3868-4F55-8381-369C28C287F7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5E92859D-3007-48B1-96FF-F4AF44912B20}" type="sibTrans" cxnId="{B758EFCC-3868-4F55-8381-369C28C287F7}">
      <dgm:prSet/>
      <dgm:spPr/>
      <dgm:t>
        <a:bodyPr/>
        <a:lstStyle/>
        <a:p>
          <a:endParaRPr lang="en-US"/>
        </a:p>
      </dgm:t>
    </dgm:pt>
    <dgm:pt modelId="{8A227119-629F-4D9A-A6E5-A25FBB92F9AF}" type="pres">
      <dgm:prSet presAssocID="{E4A1AED4-1FC2-444B-AD83-5CEAAF75D2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D3F50B-5D05-4643-917C-A425B73CCCD4}" type="pres">
      <dgm:prSet presAssocID="{BCCB7A46-14E0-4AB4-AC33-30AECEFCC27D}" presName="hierRoot1" presStyleCnt="0">
        <dgm:presLayoutVars>
          <dgm:hierBranch val="init"/>
        </dgm:presLayoutVars>
      </dgm:prSet>
      <dgm:spPr/>
    </dgm:pt>
    <dgm:pt modelId="{693438D8-7586-402E-98E4-ED58DFE7C282}" type="pres">
      <dgm:prSet presAssocID="{BCCB7A46-14E0-4AB4-AC33-30AECEFCC27D}" presName="rootComposite1" presStyleCnt="0"/>
      <dgm:spPr/>
    </dgm:pt>
    <dgm:pt modelId="{B06A7090-80D3-4020-8D3E-B1B4EB1517AC}" type="pres">
      <dgm:prSet presAssocID="{BCCB7A46-14E0-4AB4-AC33-30AECEFCC27D}" presName="rootText1" presStyleLbl="node0" presStyleIdx="0" presStyleCnt="1" custScaleX="79806" custScaleY="55335" custLinFactNeighborX="-14">
        <dgm:presLayoutVars>
          <dgm:chPref val="3"/>
        </dgm:presLayoutVars>
      </dgm:prSet>
      <dgm:spPr/>
    </dgm:pt>
    <dgm:pt modelId="{17BB5153-BAEE-42EE-BB93-982A196868F9}" type="pres">
      <dgm:prSet presAssocID="{BCCB7A46-14E0-4AB4-AC33-30AECEFCC27D}" presName="rootConnector1" presStyleLbl="node1" presStyleIdx="0" presStyleCnt="0"/>
      <dgm:spPr/>
    </dgm:pt>
    <dgm:pt modelId="{46B3E821-15B7-4A2B-AA9A-A547B5CC2162}" type="pres">
      <dgm:prSet presAssocID="{BCCB7A46-14E0-4AB4-AC33-30AECEFCC27D}" presName="hierChild2" presStyleCnt="0"/>
      <dgm:spPr/>
    </dgm:pt>
    <dgm:pt modelId="{D4B6E7E6-E3B2-4C1C-AB78-808F047C0CEC}" type="pres">
      <dgm:prSet presAssocID="{29CDB4C6-1420-4384-B3E6-C43726EDC233}" presName="Name37" presStyleLbl="parChTrans1D2" presStyleIdx="0" presStyleCnt="2" custSzX="2024851" custSzY="390112"/>
      <dgm:spPr/>
    </dgm:pt>
    <dgm:pt modelId="{4B553175-B366-46FE-8E89-02443C944EB1}" type="pres">
      <dgm:prSet presAssocID="{F7115E1F-694D-4B7D-BE88-A4C1A725F978}" presName="hierRoot2" presStyleCnt="0">
        <dgm:presLayoutVars>
          <dgm:hierBranch val="init"/>
        </dgm:presLayoutVars>
      </dgm:prSet>
      <dgm:spPr/>
    </dgm:pt>
    <dgm:pt modelId="{26AAC52B-437C-4250-BFF5-E3E6279ED7DC}" type="pres">
      <dgm:prSet presAssocID="{F7115E1F-694D-4B7D-BE88-A4C1A725F978}" presName="rootComposite" presStyleCnt="0"/>
      <dgm:spPr/>
    </dgm:pt>
    <dgm:pt modelId="{FCEC093A-C9DD-4DAD-82FA-FDAE7BA5BF54}" type="pres">
      <dgm:prSet presAssocID="{F7115E1F-694D-4B7D-BE88-A4C1A725F978}" presName="rootText" presStyleLbl="node2" presStyleIdx="0" presStyleCnt="2" custScaleX="79806" custScaleY="55335" custLinFactNeighborX="-14">
        <dgm:presLayoutVars>
          <dgm:chPref val="3"/>
        </dgm:presLayoutVars>
      </dgm:prSet>
      <dgm:spPr/>
    </dgm:pt>
    <dgm:pt modelId="{D29BACC4-BBA4-4523-A1F4-F1E90354364F}" type="pres">
      <dgm:prSet presAssocID="{F7115E1F-694D-4B7D-BE88-A4C1A725F978}" presName="rootConnector" presStyleLbl="node2" presStyleIdx="0" presStyleCnt="2"/>
      <dgm:spPr/>
    </dgm:pt>
    <dgm:pt modelId="{EBB1F67A-B708-45EC-A712-6E61B3F82D36}" type="pres">
      <dgm:prSet presAssocID="{F7115E1F-694D-4B7D-BE88-A4C1A725F978}" presName="hierChild4" presStyleCnt="0"/>
      <dgm:spPr/>
    </dgm:pt>
    <dgm:pt modelId="{389C604F-28C6-41E8-A33F-A010AA7AB8D6}" type="pres">
      <dgm:prSet presAssocID="{F7115E1F-694D-4B7D-BE88-A4C1A725F978}" presName="hierChild5" presStyleCnt="0"/>
      <dgm:spPr/>
    </dgm:pt>
    <dgm:pt modelId="{71EF8479-6F82-4EDC-8751-CD0169DFA85C}" type="pres">
      <dgm:prSet presAssocID="{7E1F0815-D4F2-478A-9F9E-10C2CE2DF250}" presName="Name37" presStyleLbl="parChTrans1D2" presStyleIdx="1" presStyleCnt="2" custSzX="2024851" custSzY="390112"/>
      <dgm:spPr/>
    </dgm:pt>
    <dgm:pt modelId="{9836A07D-E02F-4716-9E6E-528E33E88E50}" type="pres">
      <dgm:prSet presAssocID="{FE22E616-07BA-4884-9759-5EDC4F25C9E5}" presName="hierRoot2" presStyleCnt="0">
        <dgm:presLayoutVars>
          <dgm:hierBranch val="init"/>
        </dgm:presLayoutVars>
      </dgm:prSet>
      <dgm:spPr/>
    </dgm:pt>
    <dgm:pt modelId="{A4B128CA-686F-41AD-A7EF-4D6DDAF5DA90}" type="pres">
      <dgm:prSet presAssocID="{FE22E616-07BA-4884-9759-5EDC4F25C9E5}" presName="rootComposite" presStyleCnt="0"/>
      <dgm:spPr/>
    </dgm:pt>
    <dgm:pt modelId="{C64DCA91-582F-4B9A-A234-4929B91B1672}" type="pres">
      <dgm:prSet presAssocID="{FE22E616-07BA-4884-9759-5EDC4F25C9E5}" presName="rootText" presStyleLbl="node2" presStyleIdx="1" presStyleCnt="2" custScaleX="79806" custScaleY="55335">
        <dgm:presLayoutVars>
          <dgm:chPref val="3"/>
        </dgm:presLayoutVars>
      </dgm:prSet>
      <dgm:spPr/>
    </dgm:pt>
    <dgm:pt modelId="{303FDD0E-1763-489D-BDCE-0DAF4651BD1A}" type="pres">
      <dgm:prSet presAssocID="{FE22E616-07BA-4884-9759-5EDC4F25C9E5}" presName="rootConnector" presStyleLbl="node2" presStyleIdx="1" presStyleCnt="2"/>
      <dgm:spPr/>
    </dgm:pt>
    <dgm:pt modelId="{46A100CC-6FA4-476E-BA54-3CCD1D81FD06}" type="pres">
      <dgm:prSet presAssocID="{FE22E616-07BA-4884-9759-5EDC4F25C9E5}" presName="hierChild4" presStyleCnt="0"/>
      <dgm:spPr/>
    </dgm:pt>
    <dgm:pt modelId="{69A31FB7-37E2-479A-A84E-A40CCEDDCE69}" type="pres">
      <dgm:prSet presAssocID="{FE22E616-07BA-4884-9759-5EDC4F25C9E5}" presName="hierChild5" presStyleCnt="0"/>
      <dgm:spPr/>
    </dgm:pt>
    <dgm:pt modelId="{C46882FA-9EDD-4A2A-ACE5-5648FFA49A6C}" type="pres">
      <dgm:prSet presAssocID="{BCCB7A46-14E0-4AB4-AC33-30AECEFCC27D}" presName="hierChild3" presStyleCnt="0"/>
      <dgm:spPr/>
    </dgm:pt>
  </dgm:ptLst>
  <dgm:cxnLst>
    <dgm:cxn modelId="{64017D08-77E2-44F7-ADE1-43D882AD33A7}" type="presOf" srcId="{7E1F0815-D4F2-478A-9F9E-10C2CE2DF250}" destId="{71EF8479-6F82-4EDC-8751-CD0169DFA85C}" srcOrd="0" destOrd="0" presId="urn:microsoft.com/office/officeart/2005/8/layout/orgChart1"/>
    <dgm:cxn modelId="{0774A808-2FFE-4098-AB26-094E656E8A54}" type="presOf" srcId="{29CDB4C6-1420-4384-B3E6-C43726EDC233}" destId="{D4B6E7E6-E3B2-4C1C-AB78-808F047C0CEC}" srcOrd="0" destOrd="0" presId="urn:microsoft.com/office/officeart/2005/8/layout/orgChart1"/>
    <dgm:cxn modelId="{C614CF12-8EFD-4652-B1C8-3A4A66CF6BFC}" type="presOf" srcId="{F7115E1F-694D-4B7D-BE88-A4C1A725F978}" destId="{FCEC093A-C9DD-4DAD-82FA-FDAE7BA5BF54}" srcOrd="0" destOrd="0" presId="urn:microsoft.com/office/officeart/2005/8/layout/orgChart1"/>
    <dgm:cxn modelId="{A28FB225-679B-4C83-AF25-E0E27CB88A27}" type="presOf" srcId="{BCCB7A46-14E0-4AB4-AC33-30AECEFCC27D}" destId="{17BB5153-BAEE-42EE-BB93-982A196868F9}" srcOrd="1" destOrd="0" presId="urn:microsoft.com/office/officeart/2005/8/layout/orgChart1"/>
    <dgm:cxn modelId="{9B2FF133-A378-4B64-BE36-E94BA4759294}" type="presOf" srcId="{FE22E616-07BA-4884-9759-5EDC4F25C9E5}" destId="{303FDD0E-1763-489D-BDCE-0DAF4651BD1A}" srcOrd="1" destOrd="0" presId="urn:microsoft.com/office/officeart/2005/8/layout/orgChart1"/>
    <dgm:cxn modelId="{2986E550-294A-450D-80C3-04A670868280}" type="presOf" srcId="{F7115E1F-694D-4B7D-BE88-A4C1A725F978}" destId="{D29BACC4-BBA4-4523-A1F4-F1E90354364F}" srcOrd="1" destOrd="0" presId="urn:microsoft.com/office/officeart/2005/8/layout/orgChart1"/>
    <dgm:cxn modelId="{9703D955-F089-4E7B-A809-E51AE5491E2A}" type="presOf" srcId="{BCCB7A46-14E0-4AB4-AC33-30AECEFCC27D}" destId="{B06A7090-80D3-4020-8D3E-B1B4EB1517AC}" srcOrd="0" destOrd="0" presId="urn:microsoft.com/office/officeart/2005/8/layout/orgChart1"/>
    <dgm:cxn modelId="{ADBCF472-B397-4638-A3F7-A8426379341A}" type="presOf" srcId="{FE22E616-07BA-4884-9759-5EDC4F25C9E5}" destId="{C64DCA91-582F-4B9A-A234-4929B91B1672}" srcOrd="0" destOrd="0" presId="urn:microsoft.com/office/officeart/2005/8/layout/orgChart1"/>
    <dgm:cxn modelId="{946CB387-B5A5-40EC-931B-26B3EC92703F}" srcId="{E4A1AED4-1FC2-444B-AD83-5CEAAF75D287}" destId="{BCCB7A46-14E0-4AB4-AC33-30AECEFCC27D}" srcOrd="0" destOrd="0" parTransId="{0D2B7AFD-7912-46E3-AF44-7A6B612F7968}" sibTransId="{D2143B8D-F40C-4031-9D8B-45A963413F25}"/>
    <dgm:cxn modelId="{484E4F91-9A88-4FB9-9C6F-0C4B457DA7ED}" type="presOf" srcId="{E4A1AED4-1FC2-444B-AD83-5CEAAF75D287}" destId="{8A227119-629F-4D9A-A6E5-A25FBB92F9AF}" srcOrd="0" destOrd="0" presId="urn:microsoft.com/office/officeart/2005/8/layout/orgChart1"/>
    <dgm:cxn modelId="{B758EFCC-3868-4F55-8381-369C28C287F7}" srcId="{BCCB7A46-14E0-4AB4-AC33-30AECEFCC27D}" destId="{FE22E616-07BA-4884-9759-5EDC4F25C9E5}" srcOrd="1" destOrd="0" parTransId="{7E1F0815-D4F2-478A-9F9E-10C2CE2DF250}" sibTransId="{5E92859D-3007-48B1-96FF-F4AF44912B20}"/>
    <dgm:cxn modelId="{076BC3D4-0B65-4FC6-9695-56C66D5F31EA}" srcId="{BCCB7A46-14E0-4AB4-AC33-30AECEFCC27D}" destId="{F7115E1F-694D-4B7D-BE88-A4C1A725F978}" srcOrd="0" destOrd="0" parTransId="{29CDB4C6-1420-4384-B3E6-C43726EDC233}" sibTransId="{9ADCF4DF-04B8-4557-AE89-9272D05E04A5}"/>
    <dgm:cxn modelId="{DCE9BDA4-63D3-4926-B56C-62552CAC3D04}" type="presParOf" srcId="{8A227119-629F-4D9A-A6E5-A25FBB92F9AF}" destId="{69D3F50B-5D05-4643-917C-A425B73CCCD4}" srcOrd="0" destOrd="0" presId="urn:microsoft.com/office/officeart/2005/8/layout/orgChart1"/>
    <dgm:cxn modelId="{7DAA4394-A330-4C30-A508-CAC9648C845E}" type="presParOf" srcId="{69D3F50B-5D05-4643-917C-A425B73CCCD4}" destId="{693438D8-7586-402E-98E4-ED58DFE7C282}" srcOrd="0" destOrd="0" presId="urn:microsoft.com/office/officeart/2005/8/layout/orgChart1"/>
    <dgm:cxn modelId="{92E8E078-DA1B-4AB4-AC46-19980DCF76B9}" type="presParOf" srcId="{693438D8-7586-402E-98E4-ED58DFE7C282}" destId="{B06A7090-80D3-4020-8D3E-B1B4EB1517AC}" srcOrd="0" destOrd="0" presId="urn:microsoft.com/office/officeart/2005/8/layout/orgChart1"/>
    <dgm:cxn modelId="{92D5564D-EB89-4181-BA58-F2B109C320C9}" type="presParOf" srcId="{693438D8-7586-402E-98E4-ED58DFE7C282}" destId="{17BB5153-BAEE-42EE-BB93-982A196868F9}" srcOrd="1" destOrd="0" presId="urn:microsoft.com/office/officeart/2005/8/layout/orgChart1"/>
    <dgm:cxn modelId="{352AF53E-D333-4242-9901-87DF89B21853}" type="presParOf" srcId="{69D3F50B-5D05-4643-917C-A425B73CCCD4}" destId="{46B3E821-15B7-4A2B-AA9A-A547B5CC2162}" srcOrd="1" destOrd="0" presId="urn:microsoft.com/office/officeart/2005/8/layout/orgChart1"/>
    <dgm:cxn modelId="{5E89BAF8-CCEE-4A1F-8054-7B10707362FA}" type="presParOf" srcId="{46B3E821-15B7-4A2B-AA9A-A547B5CC2162}" destId="{D4B6E7E6-E3B2-4C1C-AB78-808F047C0CEC}" srcOrd="0" destOrd="0" presId="urn:microsoft.com/office/officeart/2005/8/layout/orgChart1"/>
    <dgm:cxn modelId="{B49C22E7-C669-4CDF-BC86-65E3576466EC}" type="presParOf" srcId="{46B3E821-15B7-4A2B-AA9A-A547B5CC2162}" destId="{4B553175-B366-46FE-8E89-02443C944EB1}" srcOrd="1" destOrd="0" presId="urn:microsoft.com/office/officeart/2005/8/layout/orgChart1"/>
    <dgm:cxn modelId="{B76795D8-3C50-4CAA-AF43-04900C2F9D24}" type="presParOf" srcId="{4B553175-B366-46FE-8E89-02443C944EB1}" destId="{26AAC52B-437C-4250-BFF5-E3E6279ED7DC}" srcOrd="0" destOrd="0" presId="urn:microsoft.com/office/officeart/2005/8/layout/orgChart1"/>
    <dgm:cxn modelId="{5BA69DD1-94A3-4892-83CA-D6614631D7B6}" type="presParOf" srcId="{26AAC52B-437C-4250-BFF5-E3E6279ED7DC}" destId="{FCEC093A-C9DD-4DAD-82FA-FDAE7BA5BF54}" srcOrd="0" destOrd="0" presId="urn:microsoft.com/office/officeart/2005/8/layout/orgChart1"/>
    <dgm:cxn modelId="{7AA94C84-99AC-4A99-94E3-A7E86C17375A}" type="presParOf" srcId="{26AAC52B-437C-4250-BFF5-E3E6279ED7DC}" destId="{D29BACC4-BBA4-4523-A1F4-F1E90354364F}" srcOrd="1" destOrd="0" presId="urn:microsoft.com/office/officeart/2005/8/layout/orgChart1"/>
    <dgm:cxn modelId="{DD21BAF8-006E-4B6B-8EC1-906B5ADA5045}" type="presParOf" srcId="{4B553175-B366-46FE-8E89-02443C944EB1}" destId="{EBB1F67A-B708-45EC-A712-6E61B3F82D36}" srcOrd="1" destOrd="0" presId="urn:microsoft.com/office/officeart/2005/8/layout/orgChart1"/>
    <dgm:cxn modelId="{CADBD2D2-B6E2-466B-BE6A-5B40F7E404AF}" type="presParOf" srcId="{4B553175-B366-46FE-8E89-02443C944EB1}" destId="{389C604F-28C6-41E8-A33F-A010AA7AB8D6}" srcOrd="2" destOrd="0" presId="urn:microsoft.com/office/officeart/2005/8/layout/orgChart1"/>
    <dgm:cxn modelId="{31405C75-AAB3-42F5-8173-FF27055278FC}" type="presParOf" srcId="{46B3E821-15B7-4A2B-AA9A-A547B5CC2162}" destId="{71EF8479-6F82-4EDC-8751-CD0169DFA85C}" srcOrd="2" destOrd="0" presId="urn:microsoft.com/office/officeart/2005/8/layout/orgChart1"/>
    <dgm:cxn modelId="{175C2CB4-F25A-41A8-9D59-DC0FA76AAB53}" type="presParOf" srcId="{46B3E821-15B7-4A2B-AA9A-A547B5CC2162}" destId="{9836A07D-E02F-4716-9E6E-528E33E88E50}" srcOrd="3" destOrd="0" presId="urn:microsoft.com/office/officeart/2005/8/layout/orgChart1"/>
    <dgm:cxn modelId="{6EDEEC34-D13F-4B4B-B426-E3B2CFE30D73}" type="presParOf" srcId="{9836A07D-E02F-4716-9E6E-528E33E88E50}" destId="{A4B128CA-686F-41AD-A7EF-4D6DDAF5DA90}" srcOrd="0" destOrd="0" presId="urn:microsoft.com/office/officeart/2005/8/layout/orgChart1"/>
    <dgm:cxn modelId="{AB6A162A-D4F4-4E56-B381-56F0CAE9C931}" type="presParOf" srcId="{A4B128CA-686F-41AD-A7EF-4D6DDAF5DA90}" destId="{C64DCA91-582F-4B9A-A234-4929B91B1672}" srcOrd="0" destOrd="0" presId="urn:microsoft.com/office/officeart/2005/8/layout/orgChart1"/>
    <dgm:cxn modelId="{DF48648C-4649-43CC-BC6F-BD91068E38EE}" type="presParOf" srcId="{A4B128CA-686F-41AD-A7EF-4D6DDAF5DA90}" destId="{303FDD0E-1763-489D-BDCE-0DAF4651BD1A}" srcOrd="1" destOrd="0" presId="urn:microsoft.com/office/officeart/2005/8/layout/orgChart1"/>
    <dgm:cxn modelId="{2E30D010-84F3-4A9F-B0BB-E1C1DDAB02F3}" type="presParOf" srcId="{9836A07D-E02F-4716-9E6E-528E33E88E50}" destId="{46A100CC-6FA4-476E-BA54-3CCD1D81FD06}" srcOrd="1" destOrd="0" presId="urn:microsoft.com/office/officeart/2005/8/layout/orgChart1"/>
    <dgm:cxn modelId="{AE97F71E-95D8-4A33-BA05-B4E36415F16A}" type="presParOf" srcId="{9836A07D-E02F-4716-9E6E-528E33E88E50}" destId="{69A31FB7-37E2-479A-A84E-A40CCEDDCE69}" srcOrd="2" destOrd="0" presId="urn:microsoft.com/office/officeart/2005/8/layout/orgChart1"/>
    <dgm:cxn modelId="{A81AC97E-0136-4B37-83CC-3FB681416376}" type="presParOf" srcId="{69D3F50B-5D05-4643-917C-A425B73CCCD4}" destId="{C46882FA-9EDD-4A2A-ACE5-5648FFA49A6C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presentation layer is responsible for translation,  compression, and encryption.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1706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session layer is responsible for dialog  control and synchronization.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2773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transport layer is responsible for the delivery  of a message from one process to another.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27758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network layer is responsible for the  delivery of individual packets from  the source host to the destination host.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41217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A1AED4-1FC2-444B-AD83-5CEAAF75D2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B7A46-14E0-4AB4-AC33-30AECEFCC27D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Types of Addressing</a:t>
          </a:r>
        </a:p>
      </dgm:t>
    </dgm:pt>
    <dgm:pt modelId="{0D2B7AFD-7912-46E3-AF44-7A6B612F7968}" type="parTrans" cxnId="{946CB387-B5A5-40EC-931B-26B3EC92703F}">
      <dgm:prSet/>
      <dgm:spPr/>
      <dgm:t>
        <a:bodyPr/>
        <a:lstStyle/>
        <a:p>
          <a:endParaRPr lang="en-US"/>
        </a:p>
      </dgm:t>
    </dgm:pt>
    <dgm:pt modelId="{D2143B8D-F40C-4031-9D8B-45A963413F25}" type="sibTrans" cxnId="{946CB387-B5A5-40EC-931B-26B3EC92703F}">
      <dgm:prSet/>
      <dgm:spPr/>
      <dgm:t>
        <a:bodyPr/>
        <a:lstStyle/>
        <a:p>
          <a:endParaRPr lang="en-US"/>
        </a:p>
      </dgm:t>
    </dgm:pt>
    <dgm:pt modelId="{FE22E616-07BA-4884-9759-5EDC4F25C9E5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Physical addressing</a:t>
          </a:r>
        </a:p>
      </dgm:t>
    </dgm:pt>
    <dgm:pt modelId="{7E1F0815-D4F2-478A-9F9E-10C2CE2DF250}" type="parTrans" cxnId="{B758EFCC-3868-4F55-8381-369C28C287F7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5E92859D-3007-48B1-96FF-F4AF44912B20}" type="sibTrans" cxnId="{B758EFCC-3868-4F55-8381-369C28C287F7}">
      <dgm:prSet/>
      <dgm:spPr/>
      <dgm:t>
        <a:bodyPr/>
        <a:lstStyle/>
        <a:p>
          <a:endParaRPr lang="en-US"/>
        </a:p>
      </dgm:t>
    </dgm:pt>
    <dgm:pt modelId="{F7115E1F-694D-4B7D-BE88-A4C1A725F978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Logical addressing</a:t>
          </a:r>
        </a:p>
      </dgm:t>
    </dgm:pt>
    <dgm:pt modelId="{9ADCF4DF-04B8-4557-AE89-9272D05E04A5}" type="sibTrans" cxnId="{076BC3D4-0B65-4FC6-9695-56C66D5F31EA}">
      <dgm:prSet/>
      <dgm:spPr/>
      <dgm:t>
        <a:bodyPr/>
        <a:lstStyle/>
        <a:p>
          <a:endParaRPr lang="en-US"/>
        </a:p>
      </dgm:t>
    </dgm:pt>
    <dgm:pt modelId="{29CDB4C6-1420-4384-B3E6-C43726EDC233}" type="parTrans" cxnId="{076BC3D4-0B65-4FC6-9695-56C66D5F31EA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8A227119-629F-4D9A-A6E5-A25FBB92F9AF}" type="pres">
      <dgm:prSet presAssocID="{E4A1AED4-1FC2-444B-AD83-5CEAAF75D2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D3F50B-5D05-4643-917C-A425B73CCCD4}" type="pres">
      <dgm:prSet presAssocID="{BCCB7A46-14E0-4AB4-AC33-30AECEFCC27D}" presName="hierRoot1" presStyleCnt="0">
        <dgm:presLayoutVars>
          <dgm:hierBranch val="init"/>
        </dgm:presLayoutVars>
      </dgm:prSet>
      <dgm:spPr/>
    </dgm:pt>
    <dgm:pt modelId="{693438D8-7586-402E-98E4-ED58DFE7C282}" type="pres">
      <dgm:prSet presAssocID="{BCCB7A46-14E0-4AB4-AC33-30AECEFCC27D}" presName="rootComposite1" presStyleCnt="0"/>
      <dgm:spPr/>
    </dgm:pt>
    <dgm:pt modelId="{B06A7090-80D3-4020-8D3E-B1B4EB1517AC}" type="pres">
      <dgm:prSet presAssocID="{BCCB7A46-14E0-4AB4-AC33-30AECEFCC27D}" presName="rootText1" presStyleLbl="node0" presStyleIdx="0" presStyleCnt="1" custScaleX="79806" custScaleY="55335" custLinFactNeighborX="-14">
        <dgm:presLayoutVars>
          <dgm:chPref val="3"/>
        </dgm:presLayoutVars>
      </dgm:prSet>
      <dgm:spPr/>
    </dgm:pt>
    <dgm:pt modelId="{17BB5153-BAEE-42EE-BB93-982A196868F9}" type="pres">
      <dgm:prSet presAssocID="{BCCB7A46-14E0-4AB4-AC33-30AECEFCC27D}" presName="rootConnector1" presStyleLbl="node1" presStyleIdx="0" presStyleCnt="0"/>
      <dgm:spPr/>
    </dgm:pt>
    <dgm:pt modelId="{46B3E821-15B7-4A2B-AA9A-A547B5CC2162}" type="pres">
      <dgm:prSet presAssocID="{BCCB7A46-14E0-4AB4-AC33-30AECEFCC27D}" presName="hierChild2" presStyleCnt="0"/>
      <dgm:spPr/>
    </dgm:pt>
    <dgm:pt modelId="{D4B6E7E6-E3B2-4C1C-AB78-808F047C0CEC}" type="pres">
      <dgm:prSet presAssocID="{29CDB4C6-1420-4384-B3E6-C43726EDC233}" presName="Name37" presStyleLbl="parChTrans1D2" presStyleIdx="0" presStyleCnt="2" custSzX="2024851" custSzY="390112"/>
      <dgm:spPr/>
    </dgm:pt>
    <dgm:pt modelId="{4B553175-B366-46FE-8E89-02443C944EB1}" type="pres">
      <dgm:prSet presAssocID="{F7115E1F-694D-4B7D-BE88-A4C1A725F978}" presName="hierRoot2" presStyleCnt="0">
        <dgm:presLayoutVars>
          <dgm:hierBranch val="init"/>
        </dgm:presLayoutVars>
      </dgm:prSet>
      <dgm:spPr/>
    </dgm:pt>
    <dgm:pt modelId="{26AAC52B-437C-4250-BFF5-E3E6279ED7DC}" type="pres">
      <dgm:prSet presAssocID="{F7115E1F-694D-4B7D-BE88-A4C1A725F978}" presName="rootComposite" presStyleCnt="0"/>
      <dgm:spPr/>
    </dgm:pt>
    <dgm:pt modelId="{FCEC093A-C9DD-4DAD-82FA-FDAE7BA5BF54}" type="pres">
      <dgm:prSet presAssocID="{F7115E1F-694D-4B7D-BE88-A4C1A725F978}" presName="rootText" presStyleLbl="node2" presStyleIdx="0" presStyleCnt="2" custScaleX="79806" custScaleY="55335" custLinFactNeighborX="-14">
        <dgm:presLayoutVars>
          <dgm:chPref val="3"/>
        </dgm:presLayoutVars>
      </dgm:prSet>
      <dgm:spPr/>
    </dgm:pt>
    <dgm:pt modelId="{D29BACC4-BBA4-4523-A1F4-F1E90354364F}" type="pres">
      <dgm:prSet presAssocID="{F7115E1F-694D-4B7D-BE88-A4C1A725F978}" presName="rootConnector" presStyleLbl="node2" presStyleIdx="0" presStyleCnt="2"/>
      <dgm:spPr/>
    </dgm:pt>
    <dgm:pt modelId="{EBB1F67A-B708-45EC-A712-6E61B3F82D36}" type="pres">
      <dgm:prSet presAssocID="{F7115E1F-694D-4B7D-BE88-A4C1A725F978}" presName="hierChild4" presStyleCnt="0"/>
      <dgm:spPr/>
    </dgm:pt>
    <dgm:pt modelId="{389C604F-28C6-41E8-A33F-A010AA7AB8D6}" type="pres">
      <dgm:prSet presAssocID="{F7115E1F-694D-4B7D-BE88-A4C1A725F978}" presName="hierChild5" presStyleCnt="0"/>
      <dgm:spPr/>
    </dgm:pt>
    <dgm:pt modelId="{71EF8479-6F82-4EDC-8751-CD0169DFA85C}" type="pres">
      <dgm:prSet presAssocID="{7E1F0815-D4F2-478A-9F9E-10C2CE2DF250}" presName="Name37" presStyleLbl="parChTrans1D2" presStyleIdx="1" presStyleCnt="2" custSzX="2024851" custSzY="390112"/>
      <dgm:spPr/>
    </dgm:pt>
    <dgm:pt modelId="{9836A07D-E02F-4716-9E6E-528E33E88E50}" type="pres">
      <dgm:prSet presAssocID="{FE22E616-07BA-4884-9759-5EDC4F25C9E5}" presName="hierRoot2" presStyleCnt="0">
        <dgm:presLayoutVars>
          <dgm:hierBranch val="init"/>
        </dgm:presLayoutVars>
      </dgm:prSet>
      <dgm:spPr/>
    </dgm:pt>
    <dgm:pt modelId="{A4B128CA-686F-41AD-A7EF-4D6DDAF5DA90}" type="pres">
      <dgm:prSet presAssocID="{FE22E616-07BA-4884-9759-5EDC4F25C9E5}" presName="rootComposite" presStyleCnt="0"/>
      <dgm:spPr/>
    </dgm:pt>
    <dgm:pt modelId="{C64DCA91-582F-4B9A-A234-4929B91B1672}" type="pres">
      <dgm:prSet presAssocID="{FE22E616-07BA-4884-9759-5EDC4F25C9E5}" presName="rootText" presStyleLbl="node2" presStyleIdx="1" presStyleCnt="2" custScaleX="79806" custScaleY="55335">
        <dgm:presLayoutVars>
          <dgm:chPref val="3"/>
        </dgm:presLayoutVars>
      </dgm:prSet>
      <dgm:spPr/>
    </dgm:pt>
    <dgm:pt modelId="{303FDD0E-1763-489D-BDCE-0DAF4651BD1A}" type="pres">
      <dgm:prSet presAssocID="{FE22E616-07BA-4884-9759-5EDC4F25C9E5}" presName="rootConnector" presStyleLbl="node2" presStyleIdx="1" presStyleCnt="2"/>
      <dgm:spPr/>
    </dgm:pt>
    <dgm:pt modelId="{46A100CC-6FA4-476E-BA54-3CCD1D81FD06}" type="pres">
      <dgm:prSet presAssocID="{FE22E616-07BA-4884-9759-5EDC4F25C9E5}" presName="hierChild4" presStyleCnt="0"/>
      <dgm:spPr/>
    </dgm:pt>
    <dgm:pt modelId="{69A31FB7-37E2-479A-A84E-A40CCEDDCE69}" type="pres">
      <dgm:prSet presAssocID="{FE22E616-07BA-4884-9759-5EDC4F25C9E5}" presName="hierChild5" presStyleCnt="0"/>
      <dgm:spPr/>
    </dgm:pt>
    <dgm:pt modelId="{C46882FA-9EDD-4A2A-ACE5-5648FFA49A6C}" type="pres">
      <dgm:prSet presAssocID="{BCCB7A46-14E0-4AB4-AC33-30AECEFCC27D}" presName="hierChild3" presStyleCnt="0"/>
      <dgm:spPr/>
    </dgm:pt>
  </dgm:ptLst>
  <dgm:cxnLst>
    <dgm:cxn modelId="{64017D08-77E2-44F7-ADE1-43D882AD33A7}" type="presOf" srcId="{7E1F0815-D4F2-478A-9F9E-10C2CE2DF250}" destId="{71EF8479-6F82-4EDC-8751-CD0169DFA85C}" srcOrd="0" destOrd="0" presId="urn:microsoft.com/office/officeart/2005/8/layout/orgChart1"/>
    <dgm:cxn modelId="{0774A808-2FFE-4098-AB26-094E656E8A54}" type="presOf" srcId="{29CDB4C6-1420-4384-B3E6-C43726EDC233}" destId="{D4B6E7E6-E3B2-4C1C-AB78-808F047C0CEC}" srcOrd="0" destOrd="0" presId="urn:microsoft.com/office/officeart/2005/8/layout/orgChart1"/>
    <dgm:cxn modelId="{C614CF12-8EFD-4652-B1C8-3A4A66CF6BFC}" type="presOf" srcId="{F7115E1F-694D-4B7D-BE88-A4C1A725F978}" destId="{FCEC093A-C9DD-4DAD-82FA-FDAE7BA5BF54}" srcOrd="0" destOrd="0" presId="urn:microsoft.com/office/officeart/2005/8/layout/orgChart1"/>
    <dgm:cxn modelId="{A28FB225-679B-4C83-AF25-E0E27CB88A27}" type="presOf" srcId="{BCCB7A46-14E0-4AB4-AC33-30AECEFCC27D}" destId="{17BB5153-BAEE-42EE-BB93-982A196868F9}" srcOrd="1" destOrd="0" presId="urn:microsoft.com/office/officeart/2005/8/layout/orgChart1"/>
    <dgm:cxn modelId="{9B2FF133-A378-4B64-BE36-E94BA4759294}" type="presOf" srcId="{FE22E616-07BA-4884-9759-5EDC4F25C9E5}" destId="{303FDD0E-1763-489D-BDCE-0DAF4651BD1A}" srcOrd="1" destOrd="0" presId="urn:microsoft.com/office/officeart/2005/8/layout/orgChart1"/>
    <dgm:cxn modelId="{2986E550-294A-450D-80C3-04A670868280}" type="presOf" srcId="{F7115E1F-694D-4B7D-BE88-A4C1A725F978}" destId="{D29BACC4-BBA4-4523-A1F4-F1E90354364F}" srcOrd="1" destOrd="0" presId="urn:microsoft.com/office/officeart/2005/8/layout/orgChart1"/>
    <dgm:cxn modelId="{9703D955-F089-4E7B-A809-E51AE5491E2A}" type="presOf" srcId="{BCCB7A46-14E0-4AB4-AC33-30AECEFCC27D}" destId="{B06A7090-80D3-4020-8D3E-B1B4EB1517AC}" srcOrd="0" destOrd="0" presId="urn:microsoft.com/office/officeart/2005/8/layout/orgChart1"/>
    <dgm:cxn modelId="{ADBCF472-B397-4638-A3F7-A8426379341A}" type="presOf" srcId="{FE22E616-07BA-4884-9759-5EDC4F25C9E5}" destId="{C64DCA91-582F-4B9A-A234-4929B91B1672}" srcOrd="0" destOrd="0" presId="urn:microsoft.com/office/officeart/2005/8/layout/orgChart1"/>
    <dgm:cxn modelId="{946CB387-B5A5-40EC-931B-26B3EC92703F}" srcId="{E4A1AED4-1FC2-444B-AD83-5CEAAF75D287}" destId="{BCCB7A46-14E0-4AB4-AC33-30AECEFCC27D}" srcOrd="0" destOrd="0" parTransId="{0D2B7AFD-7912-46E3-AF44-7A6B612F7968}" sibTransId="{D2143B8D-F40C-4031-9D8B-45A963413F25}"/>
    <dgm:cxn modelId="{484E4F91-9A88-4FB9-9C6F-0C4B457DA7ED}" type="presOf" srcId="{E4A1AED4-1FC2-444B-AD83-5CEAAF75D287}" destId="{8A227119-629F-4D9A-A6E5-A25FBB92F9AF}" srcOrd="0" destOrd="0" presId="urn:microsoft.com/office/officeart/2005/8/layout/orgChart1"/>
    <dgm:cxn modelId="{B758EFCC-3868-4F55-8381-369C28C287F7}" srcId="{BCCB7A46-14E0-4AB4-AC33-30AECEFCC27D}" destId="{FE22E616-07BA-4884-9759-5EDC4F25C9E5}" srcOrd="1" destOrd="0" parTransId="{7E1F0815-D4F2-478A-9F9E-10C2CE2DF250}" sibTransId="{5E92859D-3007-48B1-96FF-F4AF44912B20}"/>
    <dgm:cxn modelId="{076BC3D4-0B65-4FC6-9695-56C66D5F31EA}" srcId="{BCCB7A46-14E0-4AB4-AC33-30AECEFCC27D}" destId="{F7115E1F-694D-4B7D-BE88-A4C1A725F978}" srcOrd="0" destOrd="0" parTransId="{29CDB4C6-1420-4384-B3E6-C43726EDC233}" sibTransId="{9ADCF4DF-04B8-4557-AE89-9272D05E04A5}"/>
    <dgm:cxn modelId="{DCE9BDA4-63D3-4926-B56C-62552CAC3D04}" type="presParOf" srcId="{8A227119-629F-4D9A-A6E5-A25FBB92F9AF}" destId="{69D3F50B-5D05-4643-917C-A425B73CCCD4}" srcOrd="0" destOrd="0" presId="urn:microsoft.com/office/officeart/2005/8/layout/orgChart1"/>
    <dgm:cxn modelId="{7DAA4394-A330-4C30-A508-CAC9648C845E}" type="presParOf" srcId="{69D3F50B-5D05-4643-917C-A425B73CCCD4}" destId="{693438D8-7586-402E-98E4-ED58DFE7C282}" srcOrd="0" destOrd="0" presId="urn:microsoft.com/office/officeart/2005/8/layout/orgChart1"/>
    <dgm:cxn modelId="{92E8E078-DA1B-4AB4-AC46-19980DCF76B9}" type="presParOf" srcId="{693438D8-7586-402E-98E4-ED58DFE7C282}" destId="{B06A7090-80D3-4020-8D3E-B1B4EB1517AC}" srcOrd="0" destOrd="0" presId="urn:microsoft.com/office/officeart/2005/8/layout/orgChart1"/>
    <dgm:cxn modelId="{92D5564D-EB89-4181-BA58-F2B109C320C9}" type="presParOf" srcId="{693438D8-7586-402E-98E4-ED58DFE7C282}" destId="{17BB5153-BAEE-42EE-BB93-982A196868F9}" srcOrd="1" destOrd="0" presId="urn:microsoft.com/office/officeart/2005/8/layout/orgChart1"/>
    <dgm:cxn modelId="{352AF53E-D333-4242-9901-87DF89B21853}" type="presParOf" srcId="{69D3F50B-5D05-4643-917C-A425B73CCCD4}" destId="{46B3E821-15B7-4A2B-AA9A-A547B5CC2162}" srcOrd="1" destOrd="0" presId="urn:microsoft.com/office/officeart/2005/8/layout/orgChart1"/>
    <dgm:cxn modelId="{5E89BAF8-CCEE-4A1F-8054-7B10707362FA}" type="presParOf" srcId="{46B3E821-15B7-4A2B-AA9A-A547B5CC2162}" destId="{D4B6E7E6-E3B2-4C1C-AB78-808F047C0CEC}" srcOrd="0" destOrd="0" presId="urn:microsoft.com/office/officeart/2005/8/layout/orgChart1"/>
    <dgm:cxn modelId="{B49C22E7-C669-4CDF-BC86-65E3576466EC}" type="presParOf" srcId="{46B3E821-15B7-4A2B-AA9A-A547B5CC2162}" destId="{4B553175-B366-46FE-8E89-02443C944EB1}" srcOrd="1" destOrd="0" presId="urn:microsoft.com/office/officeart/2005/8/layout/orgChart1"/>
    <dgm:cxn modelId="{B76795D8-3C50-4CAA-AF43-04900C2F9D24}" type="presParOf" srcId="{4B553175-B366-46FE-8E89-02443C944EB1}" destId="{26AAC52B-437C-4250-BFF5-E3E6279ED7DC}" srcOrd="0" destOrd="0" presId="urn:microsoft.com/office/officeart/2005/8/layout/orgChart1"/>
    <dgm:cxn modelId="{5BA69DD1-94A3-4892-83CA-D6614631D7B6}" type="presParOf" srcId="{26AAC52B-437C-4250-BFF5-E3E6279ED7DC}" destId="{FCEC093A-C9DD-4DAD-82FA-FDAE7BA5BF54}" srcOrd="0" destOrd="0" presId="urn:microsoft.com/office/officeart/2005/8/layout/orgChart1"/>
    <dgm:cxn modelId="{7AA94C84-99AC-4A99-94E3-A7E86C17375A}" type="presParOf" srcId="{26AAC52B-437C-4250-BFF5-E3E6279ED7DC}" destId="{D29BACC4-BBA4-4523-A1F4-F1E90354364F}" srcOrd="1" destOrd="0" presId="urn:microsoft.com/office/officeart/2005/8/layout/orgChart1"/>
    <dgm:cxn modelId="{DD21BAF8-006E-4B6B-8EC1-906B5ADA5045}" type="presParOf" srcId="{4B553175-B366-46FE-8E89-02443C944EB1}" destId="{EBB1F67A-B708-45EC-A712-6E61B3F82D36}" srcOrd="1" destOrd="0" presId="urn:microsoft.com/office/officeart/2005/8/layout/orgChart1"/>
    <dgm:cxn modelId="{CADBD2D2-B6E2-466B-BE6A-5B40F7E404AF}" type="presParOf" srcId="{4B553175-B366-46FE-8E89-02443C944EB1}" destId="{389C604F-28C6-41E8-A33F-A010AA7AB8D6}" srcOrd="2" destOrd="0" presId="urn:microsoft.com/office/officeart/2005/8/layout/orgChart1"/>
    <dgm:cxn modelId="{31405C75-AAB3-42F5-8173-FF27055278FC}" type="presParOf" srcId="{46B3E821-15B7-4A2B-AA9A-A547B5CC2162}" destId="{71EF8479-6F82-4EDC-8751-CD0169DFA85C}" srcOrd="2" destOrd="0" presId="urn:microsoft.com/office/officeart/2005/8/layout/orgChart1"/>
    <dgm:cxn modelId="{175C2CB4-F25A-41A8-9D59-DC0FA76AAB53}" type="presParOf" srcId="{46B3E821-15B7-4A2B-AA9A-A547B5CC2162}" destId="{9836A07D-E02F-4716-9E6E-528E33E88E50}" srcOrd="3" destOrd="0" presId="urn:microsoft.com/office/officeart/2005/8/layout/orgChart1"/>
    <dgm:cxn modelId="{6EDEEC34-D13F-4B4B-B426-E3B2CFE30D73}" type="presParOf" srcId="{9836A07D-E02F-4716-9E6E-528E33E88E50}" destId="{A4B128CA-686F-41AD-A7EF-4D6DDAF5DA90}" srcOrd="0" destOrd="0" presId="urn:microsoft.com/office/officeart/2005/8/layout/orgChart1"/>
    <dgm:cxn modelId="{AB6A162A-D4F4-4E56-B381-56F0CAE9C931}" type="presParOf" srcId="{A4B128CA-686F-41AD-A7EF-4D6DDAF5DA90}" destId="{C64DCA91-582F-4B9A-A234-4929B91B1672}" srcOrd="0" destOrd="0" presId="urn:microsoft.com/office/officeart/2005/8/layout/orgChart1"/>
    <dgm:cxn modelId="{DF48648C-4649-43CC-BC6F-BD91068E38EE}" type="presParOf" srcId="{A4B128CA-686F-41AD-A7EF-4D6DDAF5DA90}" destId="{303FDD0E-1763-489D-BDCE-0DAF4651BD1A}" srcOrd="1" destOrd="0" presId="urn:microsoft.com/office/officeart/2005/8/layout/orgChart1"/>
    <dgm:cxn modelId="{2E30D010-84F3-4A9F-B0BB-E1C1DDAB02F3}" type="presParOf" srcId="{9836A07D-E02F-4716-9E6E-528E33E88E50}" destId="{46A100CC-6FA4-476E-BA54-3CCD1D81FD06}" srcOrd="1" destOrd="0" presId="urn:microsoft.com/office/officeart/2005/8/layout/orgChart1"/>
    <dgm:cxn modelId="{AE97F71E-95D8-4A33-BA05-B4E36415F16A}" type="presParOf" srcId="{9836A07D-E02F-4716-9E6E-528E33E88E50}" destId="{69A31FB7-37E2-479A-A84E-A40CCEDDCE69}" srcOrd="2" destOrd="0" presId="urn:microsoft.com/office/officeart/2005/8/layout/orgChart1"/>
    <dgm:cxn modelId="{A81AC97E-0136-4B37-83CC-3FB681416376}" type="presParOf" srcId="{69D3F50B-5D05-4643-917C-A425B73CCCD4}" destId="{C46882FA-9EDD-4A2A-ACE5-5648FFA49A6C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13863-1BF1-43AD-8262-2065D61B2486}">
      <dsp:nvSpPr>
        <dsp:cNvPr id="0" name=""/>
        <dsp:cNvSpPr/>
      </dsp:nvSpPr>
      <dsp:spPr>
        <a:xfrm>
          <a:off x="3436" y="953539"/>
          <a:ext cx="6089126" cy="871589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ISO </a:t>
          </a: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</a:t>
          </a:r>
          <a:r>
            <a:rPr lang="en-US" sz="2800" kern="12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 </a:t>
          </a: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organization</a:t>
          </a:r>
          <a:endParaRPr lang="en-US" sz="2800" kern="1200" dirty="0">
            <a:solidFill>
              <a:sysClr val="windowText" lastClr="000000"/>
            </a:solidFill>
          </a:endParaRPr>
        </a:p>
      </dsp:txBody>
      <dsp:txXfrm>
        <a:off x="3436" y="953539"/>
        <a:ext cx="6089126" cy="871589"/>
      </dsp:txXfrm>
    </dsp:sp>
    <dsp:sp modelId="{C816F77B-B07C-4D73-91A3-C27F3B7CA7E9}">
      <dsp:nvSpPr>
        <dsp:cNvPr id="0" name=""/>
        <dsp:cNvSpPr/>
      </dsp:nvSpPr>
      <dsp:spPr>
        <a:xfrm>
          <a:off x="3436" y="2238871"/>
          <a:ext cx="6089126" cy="871589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OSI </a:t>
          </a: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 model</a:t>
          </a:r>
        </a:p>
      </dsp:txBody>
      <dsp:txXfrm>
        <a:off x="3436" y="2238871"/>
        <a:ext cx="6089126" cy="8715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76932"/>
          <a:ext cx="8243454" cy="1510134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data link layer is responsible for moving  frames from one hop (node) to the next.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0" y="1276932"/>
        <a:ext cx="8243454" cy="15101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76932"/>
          <a:ext cx="8243454" cy="1510134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physical layer is responsible for movements of  individual bits from one hop (node) to the next.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0" y="1276932"/>
        <a:ext cx="8243454" cy="151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304643"/>
          <a:ext cx="8229599" cy="1454713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application layer is responsible for  providing services to the user.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0" y="1304643"/>
        <a:ext cx="8229599" cy="1454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9D174-1137-4366-8C95-ACBABFA01F81}">
      <dsp:nvSpPr>
        <dsp:cNvPr id="0" name=""/>
        <dsp:cNvSpPr/>
      </dsp:nvSpPr>
      <dsp:spPr>
        <a:xfrm>
          <a:off x="2" y="0"/>
          <a:ext cx="5472896" cy="997527"/>
        </a:xfrm>
        <a:prstGeom prst="roundRect">
          <a:avLst>
            <a:gd name="adj" fmla="val 10000"/>
          </a:avLst>
        </a:prstGeom>
        <a:solidFill>
          <a:srgbClr val="E6D2E6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166813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/>
            </a:rPr>
            <a:t>Application Layer</a:t>
          </a:r>
        </a:p>
      </dsp:txBody>
      <dsp:txXfrm>
        <a:off x="29219" y="29217"/>
        <a:ext cx="4270240" cy="939093"/>
      </dsp:txXfrm>
    </dsp:sp>
    <dsp:sp modelId="{1068FA9C-186B-480E-915E-3F3184AAE643}">
      <dsp:nvSpPr>
        <dsp:cNvPr id="0" name=""/>
        <dsp:cNvSpPr/>
      </dsp:nvSpPr>
      <dsp:spPr>
        <a:xfrm>
          <a:off x="29984" y="1219199"/>
          <a:ext cx="5472896" cy="997527"/>
        </a:xfrm>
        <a:prstGeom prst="roundRect">
          <a:avLst>
            <a:gd name="adj" fmla="val 10000"/>
          </a:avLst>
        </a:prstGeom>
        <a:solidFill>
          <a:srgbClr val="E6D2E6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801688" lvl="0" indent="-354013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/>
            </a:rPr>
            <a:t>Presentation layer</a:t>
          </a:r>
        </a:p>
      </dsp:txBody>
      <dsp:txXfrm>
        <a:off x="59201" y="1248416"/>
        <a:ext cx="3685842" cy="939093"/>
      </dsp:txXfrm>
    </dsp:sp>
    <dsp:sp modelId="{512760B7-634F-4E45-97E2-70A89B01F5DB}">
      <dsp:nvSpPr>
        <dsp:cNvPr id="0" name=""/>
        <dsp:cNvSpPr/>
      </dsp:nvSpPr>
      <dsp:spPr>
        <a:xfrm>
          <a:off x="4320304" y="793497"/>
          <a:ext cx="648392" cy="648392"/>
        </a:xfrm>
        <a:prstGeom prst="downArrow">
          <a:avLst>
            <a:gd name="adj1" fmla="val 55000"/>
            <a:gd name="adj2" fmla="val 45000"/>
          </a:avLst>
        </a:prstGeom>
        <a:solidFill>
          <a:srgbClr val="AC75D5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466192" y="793497"/>
        <a:ext cx="356616" cy="487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F8479-6F82-4EDC-8751-CD0169DFA85C}">
      <dsp:nvSpPr>
        <dsp:cNvPr id="0" name=""/>
        <dsp:cNvSpPr/>
      </dsp:nvSpPr>
      <dsp:spPr>
        <a:xfrm>
          <a:off x="4134940" y="1551223"/>
          <a:ext cx="2308505" cy="96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776"/>
              </a:lnTo>
              <a:lnTo>
                <a:pt x="2308505" y="480776"/>
              </a:lnTo>
              <a:lnTo>
                <a:pt x="2308505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6E7E6-E3B2-4C1C-AB78-808F047C0CEC}">
      <dsp:nvSpPr>
        <dsp:cNvPr id="0" name=""/>
        <dsp:cNvSpPr/>
      </dsp:nvSpPr>
      <dsp:spPr>
        <a:xfrm>
          <a:off x="1827088" y="1551223"/>
          <a:ext cx="2307852" cy="961553"/>
        </a:xfrm>
        <a:custGeom>
          <a:avLst/>
          <a:gdLst/>
          <a:ahLst/>
          <a:cxnLst/>
          <a:rect l="0" t="0" r="0" b="0"/>
          <a:pathLst>
            <a:path>
              <a:moveTo>
                <a:pt x="2307852" y="0"/>
              </a:moveTo>
              <a:lnTo>
                <a:pt x="2307852" y="480776"/>
              </a:lnTo>
              <a:lnTo>
                <a:pt x="0" y="480776"/>
              </a:lnTo>
              <a:lnTo>
                <a:pt x="0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A7090-80D3-4020-8D3E-B1B4EB1517AC}">
      <dsp:nvSpPr>
        <dsp:cNvPr id="0" name=""/>
        <dsp:cNvSpPr/>
      </dsp:nvSpPr>
      <dsp:spPr>
        <a:xfrm>
          <a:off x="2307852" y="284377"/>
          <a:ext cx="3654176" cy="126684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Data Compression</a:t>
          </a:r>
        </a:p>
      </dsp:txBody>
      <dsp:txXfrm>
        <a:off x="2307852" y="284377"/>
        <a:ext cx="3654176" cy="1266846"/>
      </dsp:txXfrm>
    </dsp:sp>
    <dsp:sp modelId="{FCEC093A-C9DD-4DAD-82FA-FDAE7BA5BF54}">
      <dsp:nvSpPr>
        <dsp:cNvPr id="0" name=""/>
        <dsp:cNvSpPr/>
      </dsp:nvSpPr>
      <dsp:spPr>
        <a:xfrm>
          <a:off x="0" y="2512776"/>
          <a:ext cx="3654176" cy="126684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Lossless Data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Compression</a:t>
          </a:r>
        </a:p>
      </dsp:txBody>
      <dsp:txXfrm>
        <a:off x="0" y="2512776"/>
        <a:ext cx="3654176" cy="1266846"/>
      </dsp:txXfrm>
    </dsp:sp>
    <dsp:sp modelId="{C64DCA91-582F-4B9A-A234-4929B91B1672}">
      <dsp:nvSpPr>
        <dsp:cNvPr id="0" name=""/>
        <dsp:cNvSpPr/>
      </dsp:nvSpPr>
      <dsp:spPr>
        <a:xfrm>
          <a:off x="4616358" y="2512776"/>
          <a:ext cx="3654176" cy="126684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Lossy Data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 Compression</a:t>
          </a:r>
        </a:p>
      </dsp:txBody>
      <dsp:txXfrm>
        <a:off x="4616358" y="2512776"/>
        <a:ext cx="3654176" cy="1266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49217"/>
          <a:ext cx="8229599" cy="1565565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presentation layer is responsible for translation,  compression, and encryption.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0" y="1249217"/>
        <a:ext cx="8229599" cy="15655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21511"/>
          <a:ext cx="8243454" cy="162097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session layer is responsible for dialog  control and synchronization.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0" y="1221511"/>
        <a:ext cx="8243454" cy="16209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4025" y="1346204"/>
          <a:ext cx="8235403" cy="1371590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transport layer is responsible for the delivery  of a message from one process to another.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4025" y="1346204"/>
        <a:ext cx="8235403" cy="1371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4025" y="1013684"/>
          <a:ext cx="8235403" cy="2036631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network layer is responsible for the  delivery of individual packets from  the source host to the destination host.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4025" y="1013684"/>
        <a:ext cx="8235403" cy="20366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F8479-6F82-4EDC-8751-CD0169DFA85C}">
      <dsp:nvSpPr>
        <dsp:cNvPr id="0" name=""/>
        <dsp:cNvSpPr/>
      </dsp:nvSpPr>
      <dsp:spPr>
        <a:xfrm>
          <a:off x="4134940" y="1551223"/>
          <a:ext cx="2308505" cy="96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776"/>
              </a:lnTo>
              <a:lnTo>
                <a:pt x="2308505" y="480776"/>
              </a:lnTo>
              <a:lnTo>
                <a:pt x="2308505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6E7E6-E3B2-4C1C-AB78-808F047C0CEC}">
      <dsp:nvSpPr>
        <dsp:cNvPr id="0" name=""/>
        <dsp:cNvSpPr/>
      </dsp:nvSpPr>
      <dsp:spPr>
        <a:xfrm>
          <a:off x="1827088" y="1551223"/>
          <a:ext cx="2307852" cy="961553"/>
        </a:xfrm>
        <a:custGeom>
          <a:avLst/>
          <a:gdLst/>
          <a:ahLst/>
          <a:cxnLst/>
          <a:rect l="0" t="0" r="0" b="0"/>
          <a:pathLst>
            <a:path>
              <a:moveTo>
                <a:pt x="2307852" y="0"/>
              </a:moveTo>
              <a:lnTo>
                <a:pt x="2307852" y="480776"/>
              </a:lnTo>
              <a:lnTo>
                <a:pt x="0" y="480776"/>
              </a:lnTo>
              <a:lnTo>
                <a:pt x="0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A7090-80D3-4020-8D3E-B1B4EB1517AC}">
      <dsp:nvSpPr>
        <dsp:cNvPr id="0" name=""/>
        <dsp:cNvSpPr/>
      </dsp:nvSpPr>
      <dsp:spPr>
        <a:xfrm>
          <a:off x="2307852" y="284377"/>
          <a:ext cx="3654176" cy="1266846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Types of Addressing</a:t>
          </a:r>
        </a:p>
      </dsp:txBody>
      <dsp:txXfrm>
        <a:off x="2307852" y="284377"/>
        <a:ext cx="3654176" cy="1266846"/>
      </dsp:txXfrm>
    </dsp:sp>
    <dsp:sp modelId="{FCEC093A-C9DD-4DAD-82FA-FDAE7BA5BF54}">
      <dsp:nvSpPr>
        <dsp:cNvPr id="0" name=""/>
        <dsp:cNvSpPr/>
      </dsp:nvSpPr>
      <dsp:spPr>
        <a:xfrm>
          <a:off x="0" y="2512776"/>
          <a:ext cx="3654176" cy="1266846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Logical addressing</a:t>
          </a:r>
        </a:p>
      </dsp:txBody>
      <dsp:txXfrm>
        <a:off x="0" y="2512776"/>
        <a:ext cx="3654176" cy="1266846"/>
      </dsp:txXfrm>
    </dsp:sp>
    <dsp:sp modelId="{C64DCA91-582F-4B9A-A234-4929B91B1672}">
      <dsp:nvSpPr>
        <dsp:cNvPr id="0" name=""/>
        <dsp:cNvSpPr/>
      </dsp:nvSpPr>
      <dsp:spPr>
        <a:xfrm>
          <a:off x="4616358" y="2512776"/>
          <a:ext cx="3654176" cy="1266846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Physical addressing</a:t>
          </a:r>
        </a:p>
      </dsp:txBody>
      <dsp:txXfrm>
        <a:off x="4616358" y="2512776"/>
        <a:ext cx="3654176" cy="1266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63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38"/>
            <a:ext cx="7029450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863"/>
            <a:ext cx="24860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925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400800" y="6145213"/>
            <a:ext cx="2614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>
                <a:solidFill>
                  <a:schemeClr val="bg1"/>
                </a:solidFill>
                <a:latin typeface="Bahnschrift"/>
              </a:rPr>
              <a:t>Associate Professor</a:t>
            </a:r>
            <a:endParaRPr lang="en-US" altLang="en-US" sz="2000">
              <a:solidFill>
                <a:schemeClr val="bg1"/>
              </a:solidFill>
              <a:latin typeface="Bahnschrif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850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532D5-BAD1-4366-AF20-8D77EF08F7FE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A3B28-8A27-450D-992E-51EF9EE82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5B119-104E-4003-B1DA-4CEE896E9A96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8B4B-AF48-40B4-AC05-130D3A61F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7BEB4-9535-42ED-AC2D-BEB79727DC04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5E1FD-BA32-4460-AF70-4CF1E9493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3139FD-420E-4032-80D1-FE51852AEF6D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5374BC64-2C62-4DB9-899B-F71CFCB80EA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83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6"/>
          <p:cNvSpPr>
            <a:spLocks/>
          </p:cNvSpPr>
          <p:nvPr/>
        </p:nvSpPr>
        <p:spPr bwMode="auto">
          <a:xfrm>
            <a:off x="152400" y="152400"/>
            <a:ext cx="8763000" cy="0"/>
          </a:xfrm>
          <a:custGeom>
            <a:avLst/>
            <a:gdLst>
              <a:gd name="T0" fmla="*/ 0 w 8763000"/>
              <a:gd name="T1" fmla="*/ 8763000 w 87630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w="7619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bg object 17"/>
          <p:cNvSpPr>
            <a:spLocks/>
          </p:cNvSpPr>
          <p:nvPr/>
        </p:nvSpPr>
        <p:spPr bwMode="auto">
          <a:xfrm>
            <a:off x="152400" y="990600"/>
            <a:ext cx="8763000" cy="0"/>
          </a:xfrm>
          <a:custGeom>
            <a:avLst/>
            <a:gdLst>
              <a:gd name="T0" fmla="*/ 0 w 8763000"/>
              <a:gd name="T1" fmla="*/ 8763000 w 87630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w="1904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03B817-D480-43AC-AE63-2C7E815DD546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7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C098BCEE-F478-4F4C-88A2-5F01E4DCFE9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95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>
            <a:spLocks/>
          </p:cNvSpPr>
          <p:nvPr/>
        </p:nvSpPr>
        <p:spPr bwMode="auto">
          <a:xfrm>
            <a:off x="366713" y="107950"/>
            <a:ext cx="438150" cy="474663"/>
          </a:xfrm>
          <a:custGeom>
            <a:avLst/>
            <a:gdLst>
              <a:gd name="T0" fmla="*/ 438150 w 438150"/>
              <a:gd name="T1" fmla="*/ 0 h 474980"/>
              <a:gd name="T2" fmla="*/ 0 w 438150"/>
              <a:gd name="T3" fmla="*/ 0 h 474980"/>
              <a:gd name="T4" fmla="*/ 0 w 438150"/>
              <a:gd name="T5" fmla="*/ 422064 h 474980"/>
              <a:gd name="T6" fmla="*/ 0 w 438150"/>
              <a:gd name="T7" fmla="*/ 474029 h 474980"/>
              <a:gd name="T8" fmla="*/ 438150 w 438150"/>
              <a:gd name="T9" fmla="*/ 474029 h 474980"/>
              <a:gd name="T10" fmla="*/ 438150 w 438150"/>
              <a:gd name="T11" fmla="*/ 422064 h 474980"/>
              <a:gd name="T12" fmla="*/ 438150 w 438150"/>
              <a:gd name="T13" fmla="*/ 0 h 4749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910"/>
                </a:lnTo>
                <a:lnTo>
                  <a:pt x="0" y="474980"/>
                </a:lnTo>
                <a:lnTo>
                  <a:pt x="438150" y="474980"/>
                </a:lnTo>
                <a:lnTo>
                  <a:pt x="438150" y="422910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g object 17"/>
          <p:cNvSpPr>
            <a:spLocks/>
          </p:cNvSpPr>
          <p:nvPr/>
        </p:nvSpPr>
        <p:spPr bwMode="auto">
          <a:xfrm>
            <a:off x="1063625" y="106363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D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g object 18"/>
          <p:cNvSpPr>
            <a:spLocks/>
          </p:cNvSpPr>
          <p:nvPr/>
        </p:nvSpPr>
        <p:spPr bwMode="auto">
          <a:xfrm>
            <a:off x="1057275" y="106363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g object 19"/>
          <p:cNvSpPr>
            <a:spLocks/>
          </p:cNvSpPr>
          <p:nvPr/>
        </p:nvSpPr>
        <p:spPr bwMode="auto">
          <a:xfrm>
            <a:off x="105092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B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g object 20"/>
          <p:cNvSpPr>
            <a:spLocks/>
          </p:cNvSpPr>
          <p:nvPr/>
        </p:nvSpPr>
        <p:spPr bwMode="auto">
          <a:xfrm>
            <a:off x="1042988" y="106363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bg object 21"/>
          <p:cNvSpPr>
            <a:spLocks/>
          </p:cNvSpPr>
          <p:nvPr/>
        </p:nvSpPr>
        <p:spPr bwMode="auto">
          <a:xfrm>
            <a:off x="1035050" y="106363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bg object 22"/>
          <p:cNvSpPr>
            <a:spLocks/>
          </p:cNvSpPr>
          <p:nvPr/>
        </p:nvSpPr>
        <p:spPr bwMode="auto">
          <a:xfrm>
            <a:off x="1028700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8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bg object 23"/>
          <p:cNvSpPr>
            <a:spLocks/>
          </p:cNvSpPr>
          <p:nvPr/>
        </p:nvSpPr>
        <p:spPr bwMode="auto">
          <a:xfrm>
            <a:off x="1020763" y="106363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7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bg object 24"/>
          <p:cNvSpPr>
            <a:spLocks/>
          </p:cNvSpPr>
          <p:nvPr/>
        </p:nvSpPr>
        <p:spPr bwMode="auto">
          <a:xfrm>
            <a:off x="1012825" y="106363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bg object 25"/>
          <p:cNvSpPr>
            <a:spLocks/>
          </p:cNvSpPr>
          <p:nvPr/>
        </p:nvSpPr>
        <p:spPr bwMode="auto">
          <a:xfrm>
            <a:off x="100647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5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bg object 26"/>
          <p:cNvSpPr>
            <a:spLocks/>
          </p:cNvSpPr>
          <p:nvPr/>
        </p:nvSpPr>
        <p:spPr bwMode="auto">
          <a:xfrm>
            <a:off x="1000125" y="106363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4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bg object 27"/>
          <p:cNvSpPr>
            <a:spLocks/>
          </p:cNvSpPr>
          <p:nvPr/>
        </p:nvSpPr>
        <p:spPr bwMode="auto">
          <a:xfrm>
            <a:off x="992188" y="106363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bg object 28"/>
          <p:cNvSpPr>
            <a:spLocks/>
          </p:cNvSpPr>
          <p:nvPr/>
        </p:nvSpPr>
        <p:spPr bwMode="auto">
          <a:xfrm>
            <a:off x="985838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bg object 29"/>
          <p:cNvSpPr>
            <a:spLocks/>
          </p:cNvSpPr>
          <p:nvPr/>
        </p:nvSpPr>
        <p:spPr bwMode="auto">
          <a:xfrm>
            <a:off x="977900" y="106363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1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bg object 30"/>
          <p:cNvSpPr>
            <a:spLocks/>
          </p:cNvSpPr>
          <p:nvPr/>
        </p:nvSpPr>
        <p:spPr bwMode="auto">
          <a:xfrm>
            <a:off x="969963" y="106363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bg object 31"/>
          <p:cNvSpPr>
            <a:spLocks/>
          </p:cNvSpPr>
          <p:nvPr/>
        </p:nvSpPr>
        <p:spPr bwMode="auto">
          <a:xfrm>
            <a:off x="963613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F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bg object 32"/>
          <p:cNvSpPr>
            <a:spLocks/>
          </p:cNvSpPr>
          <p:nvPr/>
        </p:nvSpPr>
        <p:spPr bwMode="auto">
          <a:xfrm>
            <a:off x="955675" y="106363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E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bg object 33"/>
          <p:cNvSpPr>
            <a:spLocks/>
          </p:cNvSpPr>
          <p:nvPr/>
        </p:nvSpPr>
        <p:spPr bwMode="auto">
          <a:xfrm>
            <a:off x="949325" y="106363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bg object 34"/>
          <p:cNvSpPr>
            <a:spLocks/>
          </p:cNvSpPr>
          <p:nvPr/>
        </p:nvSpPr>
        <p:spPr bwMode="auto">
          <a:xfrm>
            <a:off x="94297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C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bg object 35"/>
          <p:cNvSpPr>
            <a:spLocks/>
          </p:cNvSpPr>
          <p:nvPr/>
        </p:nvSpPr>
        <p:spPr bwMode="auto">
          <a:xfrm>
            <a:off x="935038" y="106363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B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bg object 36"/>
          <p:cNvSpPr>
            <a:spLocks/>
          </p:cNvSpPr>
          <p:nvPr/>
        </p:nvSpPr>
        <p:spPr bwMode="auto">
          <a:xfrm>
            <a:off x="927100" y="106363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A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bg object 37"/>
          <p:cNvSpPr>
            <a:spLocks/>
          </p:cNvSpPr>
          <p:nvPr/>
        </p:nvSpPr>
        <p:spPr bwMode="auto">
          <a:xfrm>
            <a:off x="920750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9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bg object 38"/>
          <p:cNvSpPr>
            <a:spLocks/>
          </p:cNvSpPr>
          <p:nvPr/>
        </p:nvSpPr>
        <p:spPr bwMode="auto">
          <a:xfrm>
            <a:off x="912813" y="106363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bg object 39"/>
          <p:cNvSpPr>
            <a:spLocks/>
          </p:cNvSpPr>
          <p:nvPr/>
        </p:nvSpPr>
        <p:spPr bwMode="auto">
          <a:xfrm>
            <a:off x="904875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7 w 7619"/>
              <a:gd name="T3" fmla="*/ 423226 h 424180"/>
              <a:gd name="T4" fmla="*/ 8617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7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bg object 40"/>
          <p:cNvSpPr>
            <a:spLocks/>
          </p:cNvSpPr>
          <p:nvPr/>
        </p:nvSpPr>
        <p:spPr bwMode="auto">
          <a:xfrm>
            <a:off x="898525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6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bg object 41"/>
          <p:cNvSpPr>
            <a:spLocks/>
          </p:cNvSpPr>
          <p:nvPr/>
        </p:nvSpPr>
        <p:spPr bwMode="auto">
          <a:xfrm>
            <a:off x="892175" y="106363"/>
            <a:ext cx="6350" cy="423862"/>
          </a:xfrm>
          <a:custGeom>
            <a:avLst/>
            <a:gdLst>
              <a:gd name="T0" fmla="*/ 0 w 7619"/>
              <a:gd name="T1" fmla="*/ 423226 h 424180"/>
              <a:gd name="T2" fmla="*/ 4411 w 7619"/>
              <a:gd name="T3" fmla="*/ 423226 h 424180"/>
              <a:gd name="T4" fmla="*/ 4411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5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bg object 42"/>
          <p:cNvSpPr>
            <a:spLocks/>
          </p:cNvSpPr>
          <p:nvPr/>
        </p:nvSpPr>
        <p:spPr bwMode="auto">
          <a:xfrm>
            <a:off x="884238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4 w 7619"/>
              <a:gd name="T3" fmla="*/ 423226 h 424180"/>
              <a:gd name="T4" fmla="*/ 8614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4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bg object 43"/>
          <p:cNvSpPr>
            <a:spLocks/>
          </p:cNvSpPr>
          <p:nvPr/>
        </p:nvSpPr>
        <p:spPr bwMode="auto">
          <a:xfrm>
            <a:off x="877888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bg object 44"/>
          <p:cNvSpPr>
            <a:spLocks/>
          </p:cNvSpPr>
          <p:nvPr/>
        </p:nvSpPr>
        <p:spPr bwMode="auto">
          <a:xfrm>
            <a:off x="869950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6 w 7619"/>
              <a:gd name="T3" fmla="*/ 423226 h 424180"/>
              <a:gd name="T4" fmla="*/ 8616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2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g object 45"/>
          <p:cNvSpPr>
            <a:spLocks/>
          </p:cNvSpPr>
          <p:nvPr/>
        </p:nvSpPr>
        <p:spPr bwMode="auto">
          <a:xfrm>
            <a:off x="862013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3 w 7619"/>
              <a:gd name="T3" fmla="*/ 423226 h 424180"/>
              <a:gd name="T4" fmla="*/ 8613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bg object 46"/>
          <p:cNvSpPr>
            <a:spLocks/>
          </p:cNvSpPr>
          <p:nvPr/>
        </p:nvSpPr>
        <p:spPr bwMode="auto">
          <a:xfrm>
            <a:off x="855663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0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bg object 47"/>
          <p:cNvSpPr>
            <a:spLocks/>
          </p:cNvSpPr>
          <p:nvPr/>
        </p:nvSpPr>
        <p:spPr bwMode="auto">
          <a:xfrm>
            <a:off x="847725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7 w 7619"/>
              <a:gd name="T3" fmla="*/ 423226 h 424180"/>
              <a:gd name="T4" fmla="*/ 8617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bg object 48"/>
          <p:cNvSpPr>
            <a:spLocks/>
          </p:cNvSpPr>
          <p:nvPr/>
        </p:nvSpPr>
        <p:spPr bwMode="auto">
          <a:xfrm>
            <a:off x="841375" y="106363"/>
            <a:ext cx="6350" cy="423862"/>
          </a:xfrm>
          <a:custGeom>
            <a:avLst/>
            <a:gdLst>
              <a:gd name="T0" fmla="*/ 0 w 7619"/>
              <a:gd name="T1" fmla="*/ 423226 h 424180"/>
              <a:gd name="T2" fmla="*/ 4411 w 7619"/>
              <a:gd name="T3" fmla="*/ 423226 h 424180"/>
              <a:gd name="T4" fmla="*/ 4411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bg object 49"/>
          <p:cNvSpPr>
            <a:spLocks/>
          </p:cNvSpPr>
          <p:nvPr/>
        </p:nvSpPr>
        <p:spPr bwMode="auto">
          <a:xfrm>
            <a:off x="835025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bg object 50"/>
          <p:cNvSpPr>
            <a:spLocks/>
          </p:cNvSpPr>
          <p:nvPr/>
        </p:nvSpPr>
        <p:spPr bwMode="auto">
          <a:xfrm>
            <a:off x="827088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4 w 7619"/>
              <a:gd name="T3" fmla="*/ 423226 h 424180"/>
              <a:gd name="T4" fmla="*/ 8614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bg object 51"/>
          <p:cNvSpPr>
            <a:spLocks/>
          </p:cNvSpPr>
          <p:nvPr/>
        </p:nvSpPr>
        <p:spPr bwMode="auto">
          <a:xfrm>
            <a:off x="819150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6 w 7619"/>
              <a:gd name="T3" fmla="*/ 423226 h 424180"/>
              <a:gd name="T4" fmla="*/ 8616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bg object 52"/>
          <p:cNvSpPr>
            <a:spLocks/>
          </p:cNvSpPr>
          <p:nvPr/>
        </p:nvSpPr>
        <p:spPr bwMode="auto">
          <a:xfrm>
            <a:off x="811213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4 w 7619"/>
              <a:gd name="T3" fmla="*/ 423226 h 424180"/>
              <a:gd name="T4" fmla="*/ 8614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A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bg object 53"/>
          <p:cNvSpPr>
            <a:spLocks/>
          </p:cNvSpPr>
          <p:nvPr/>
        </p:nvSpPr>
        <p:spPr bwMode="auto">
          <a:xfrm>
            <a:off x="804863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9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bg object 54"/>
          <p:cNvSpPr>
            <a:spLocks/>
          </p:cNvSpPr>
          <p:nvPr/>
        </p:nvSpPr>
        <p:spPr bwMode="auto">
          <a:xfrm>
            <a:off x="796925" y="106363"/>
            <a:ext cx="7938" cy="423862"/>
          </a:xfrm>
          <a:custGeom>
            <a:avLst/>
            <a:gdLst>
              <a:gd name="T0" fmla="*/ 0 w 7620"/>
              <a:gd name="T1" fmla="*/ 423226 h 424180"/>
              <a:gd name="T2" fmla="*/ 8614 w 7620"/>
              <a:gd name="T3" fmla="*/ 423226 h 424180"/>
              <a:gd name="T4" fmla="*/ 8614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8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bg object 55"/>
          <p:cNvSpPr>
            <a:spLocks/>
          </p:cNvSpPr>
          <p:nvPr/>
        </p:nvSpPr>
        <p:spPr bwMode="auto">
          <a:xfrm>
            <a:off x="790575" y="106363"/>
            <a:ext cx="6350" cy="423862"/>
          </a:xfrm>
          <a:custGeom>
            <a:avLst/>
            <a:gdLst>
              <a:gd name="T0" fmla="*/ 0 w 7620"/>
              <a:gd name="T1" fmla="*/ 423226 h 424180"/>
              <a:gd name="T2" fmla="*/ 4409 w 7620"/>
              <a:gd name="T3" fmla="*/ 423226 h 424180"/>
              <a:gd name="T4" fmla="*/ 4409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7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bg object 56"/>
          <p:cNvSpPr>
            <a:spLocks/>
          </p:cNvSpPr>
          <p:nvPr/>
        </p:nvSpPr>
        <p:spPr bwMode="auto">
          <a:xfrm>
            <a:off x="784225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bg object 57"/>
          <p:cNvSpPr>
            <a:spLocks/>
          </p:cNvSpPr>
          <p:nvPr/>
        </p:nvSpPr>
        <p:spPr bwMode="auto">
          <a:xfrm>
            <a:off x="776288" y="106363"/>
            <a:ext cx="7937" cy="423862"/>
          </a:xfrm>
          <a:custGeom>
            <a:avLst/>
            <a:gdLst>
              <a:gd name="T0" fmla="*/ 0 w 7620"/>
              <a:gd name="T1" fmla="*/ 423226 h 424180"/>
              <a:gd name="T2" fmla="*/ 8611 w 7620"/>
              <a:gd name="T3" fmla="*/ 423226 h 424180"/>
              <a:gd name="T4" fmla="*/ 8611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5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bg object 58"/>
          <p:cNvSpPr>
            <a:spLocks/>
          </p:cNvSpPr>
          <p:nvPr/>
        </p:nvSpPr>
        <p:spPr bwMode="auto">
          <a:xfrm>
            <a:off x="768350" y="106363"/>
            <a:ext cx="7938" cy="423862"/>
          </a:xfrm>
          <a:custGeom>
            <a:avLst/>
            <a:gdLst>
              <a:gd name="T0" fmla="*/ 0 w 7620"/>
              <a:gd name="T1" fmla="*/ 423226 h 424180"/>
              <a:gd name="T2" fmla="*/ 8614 w 7620"/>
              <a:gd name="T3" fmla="*/ 423226 h 424180"/>
              <a:gd name="T4" fmla="*/ 8614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4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bg object 59"/>
          <p:cNvSpPr>
            <a:spLocks/>
          </p:cNvSpPr>
          <p:nvPr/>
        </p:nvSpPr>
        <p:spPr bwMode="auto">
          <a:xfrm>
            <a:off x="762000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3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bg object 60"/>
          <p:cNvSpPr>
            <a:spLocks/>
          </p:cNvSpPr>
          <p:nvPr/>
        </p:nvSpPr>
        <p:spPr bwMode="auto">
          <a:xfrm>
            <a:off x="754063" y="106363"/>
            <a:ext cx="7937" cy="423862"/>
          </a:xfrm>
          <a:custGeom>
            <a:avLst/>
            <a:gdLst>
              <a:gd name="T0" fmla="*/ 0 w 7620"/>
              <a:gd name="T1" fmla="*/ 423226 h 424180"/>
              <a:gd name="T2" fmla="*/ 8611 w 7620"/>
              <a:gd name="T3" fmla="*/ 423226 h 424180"/>
              <a:gd name="T4" fmla="*/ 8611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2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bg object 61"/>
          <p:cNvSpPr>
            <a:spLocks/>
          </p:cNvSpPr>
          <p:nvPr/>
        </p:nvSpPr>
        <p:spPr bwMode="auto">
          <a:xfrm>
            <a:off x="746125" y="106363"/>
            <a:ext cx="7938" cy="423862"/>
          </a:xfrm>
          <a:custGeom>
            <a:avLst/>
            <a:gdLst>
              <a:gd name="T0" fmla="*/ 0 w 7620"/>
              <a:gd name="T1" fmla="*/ 423226 h 424180"/>
              <a:gd name="T2" fmla="*/ 8614 w 7620"/>
              <a:gd name="T3" fmla="*/ 423226 h 424180"/>
              <a:gd name="T4" fmla="*/ 8614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1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bg object 62"/>
          <p:cNvSpPr>
            <a:spLocks/>
          </p:cNvSpPr>
          <p:nvPr/>
        </p:nvSpPr>
        <p:spPr bwMode="auto">
          <a:xfrm>
            <a:off x="490538" y="530225"/>
            <a:ext cx="422275" cy="474663"/>
          </a:xfrm>
          <a:custGeom>
            <a:avLst/>
            <a:gdLst>
              <a:gd name="T0" fmla="*/ 421011 w 422909"/>
              <a:gd name="T1" fmla="*/ 0 h 473709"/>
              <a:gd name="T2" fmla="*/ 0 w 422909"/>
              <a:gd name="T3" fmla="*/ 0 h 473709"/>
              <a:gd name="T4" fmla="*/ 0 w 422909"/>
              <a:gd name="T5" fmla="*/ 476578 h 473709"/>
              <a:gd name="T6" fmla="*/ 421011 w 422909"/>
              <a:gd name="T7" fmla="*/ 476578 h 473709"/>
              <a:gd name="T8" fmla="*/ 421011 w 422909"/>
              <a:gd name="T9" fmla="*/ 0 h 4737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bg object 63"/>
          <p:cNvSpPr>
            <a:spLocks/>
          </p:cNvSpPr>
          <p:nvPr/>
        </p:nvSpPr>
        <p:spPr bwMode="auto">
          <a:xfrm>
            <a:off x="12160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BF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bg object 64"/>
          <p:cNvSpPr>
            <a:spLocks/>
          </p:cNvSpPr>
          <p:nvPr/>
        </p:nvSpPr>
        <p:spPr bwMode="auto">
          <a:xfrm>
            <a:off x="120808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bg object 65"/>
          <p:cNvSpPr>
            <a:spLocks/>
          </p:cNvSpPr>
          <p:nvPr/>
        </p:nvSpPr>
        <p:spPr bwMode="auto">
          <a:xfrm>
            <a:off x="12001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bg object 66"/>
          <p:cNvSpPr>
            <a:spLocks/>
          </p:cNvSpPr>
          <p:nvPr/>
        </p:nvSpPr>
        <p:spPr bwMode="auto">
          <a:xfrm>
            <a:off x="11922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FE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bg object 67"/>
          <p:cNvSpPr>
            <a:spLocks/>
          </p:cNvSpPr>
          <p:nvPr/>
        </p:nvSpPr>
        <p:spPr bwMode="auto">
          <a:xfrm>
            <a:off x="11858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EBE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bg object 68"/>
          <p:cNvSpPr>
            <a:spLocks/>
          </p:cNvSpPr>
          <p:nvPr/>
        </p:nvSpPr>
        <p:spPr bwMode="auto">
          <a:xfrm>
            <a:off x="11779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bg object 69"/>
          <p:cNvSpPr>
            <a:spLocks/>
          </p:cNvSpPr>
          <p:nvPr/>
        </p:nvSpPr>
        <p:spPr bwMode="auto">
          <a:xfrm>
            <a:off x="11715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3E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bg object 70"/>
          <p:cNvSpPr>
            <a:spLocks/>
          </p:cNvSpPr>
          <p:nvPr/>
        </p:nvSpPr>
        <p:spPr bwMode="auto">
          <a:xfrm>
            <a:off x="11652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DFD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bg object 71"/>
          <p:cNvSpPr>
            <a:spLocks/>
          </p:cNvSpPr>
          <p:nvPr/>
        </p:nvSpPr>
        <p:spPr bwMode="auto">
          <a:xfrm>
            <a:off x="115728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DBDB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bg object 72"/>
          <p:cNvSpPr>
            <a:spLocks/>
          </p:cNvSpPr>
          <p:nvPr/>
        </p:nvSpPr>
        <p:spPr bwMode="auto">
          <a:xfrm>
            <a:off x="11493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7D7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bg object 73"/>
          <p:cNvSpPr>
            <a:spLocks/>
          </p:cNvSpPr>
          <p:nvPr/>
        </p:nvSpPr>
        <p:spPr bwMode="auto">
          <a:xfrm>
            <a:off x="11414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3D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bg object 74"/>
          <p:cNvSpPr>
            <a:spLocks/>
          </p:cNvSpPr>
          <p:nvPr/>
        </p:nvSpPr>
        <p:spPr bwMode="auto">
          <a:xfrm>
            <a:off x="11350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CFCF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bg object 75"/>
          <p:cNvSpPr>
            <a:spLocks/>
          </p:cNvSpPr>
          <p:nvPr/>
        </p:nvSpPr>
        <p:spPr bwMode="auto">
          <a:xfrm>
            <a:off x="11271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CC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bg object 76"/>
          <p:cNvSpPr>
            <a:spLocks/>
          </p:cNvSpPr>
          <p:nvPr/>
        </p:nvSpPr>
        <p:spPr bwMode="auto">
          <a:xfrm>
            <a:off x="11207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C8C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bg object 77"/>
          <p:cNvSpPr>
            <a:spLocks/>
          </p:cNvSpPr>
          <p:nvPr/>
        </p:nvSpPr>
        <p:spPr bwMode="auto">
          <a:xfrm>
            <a:off x="11128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4C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bg object 78"/>
          <p:cNvSpPr>
            <a:spLocks/>
          </p:cNvSpPr>
          <p:nvPr/>
        </p:nvSpPr>
        <p:spPr bwMode="auto">
          <a:xfrm>
            <a:off x="1106488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C0C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bg object 79"/>
          <p:cNvSpPr>
            <a:spLocks/>
          </p:cNvSpPr>
          <p:nvPr/>
        </p:nvSpPr>
        <p:spPr bwMode="auto">
          <a:xfrm>
            <a:off x="10985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CBC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bg object 80"/>
          <p:cNvSpPr>
            <a:spLocks/>
          </p:cNvSpPr>
          <p:nvPr/>
        </p:nvSpPr>
        <p:spPr bwMode="auto">
          <a:xfrm>
            <a:off x="10906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8B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" name="bg object 81"/>
          <p:cNvSpPr>
            <a:spLocks/>
          </p:cNvSpPr>
          <p:nvPr/>
        </p:nvSpPr>
        <p:spPr bwMode="auto">
          <a:xfrm>
            <a:off x="10842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B4B4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bg object 82"/>
          <p:cNvSpPr>
            <a:spLocks/>
          </p:cNvSpPr>
          <p:nvPr/>
        </p:nvSpPr>
        <p:spPr bwMode="auto">
          <a:xfrm>
            <a:off x="10763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B0B0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bg object 83"/>
          <p:cNvSpPr>
            <a:spLocks/>
          </p:cNvSpPr>
          <p:nvPr/>
        </p:nvSpPr>
        <p:spPr bwMode="auto">
          <a:xfrm>
            <a:off x="10699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CAC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bg object 84"/>
          <p:cNvSpPr>
            <a:spLocks/>
          </p:cNvSpPr>
          <p:nvPr/>
        </p:nvSpPr>
        <p:spPr bwMode="auto">
          <a:xfrm>
            <a:off x="10636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A8A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bg object 85"/>
          <p:cNvSpPr>
            <a:spLocks/>
          </p:cNvSpPr>
          <p:nvPr/>
        </p:nvSpPr>
        <p:spPr bwMode="auto">
          <a:xfrm>
            <a:off x="105568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A4A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bg object 86"/>
          <p:cNvSpPr>
            <a:spLocks/>
          </p:cNvSpPr>
          <p:nvPr/>
        </p:nvSpPr>
        <p:spPr bwMode="auto">
          <a:xfrm>
            <a:off x="10477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0A0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bg object 87"/>
          <p:cNvSpPr>
            <a:spLocks/>
          </p:cNvSpPr>
          <p:nvPr/>
        </p:nvSpPr>
        <p:spPr bwMode="auto">
          <a:xfrm>
            <a:off x="10398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C9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bg object 88"/>
          <p:cNvSpPr>
            <a:spLocks/>
          </p:cNvSpPr>
          <p:nvPr/>
        </p:nvSpPr>
        <p:spPr bwMode="auto">
          <a:xfrm>
            <a:off x="10334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9898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7" name="bg object 89"/>
          <p:cNvSpPr>
            <a:spLocks/>
          </p:cNvSpPr>
          <p:nvPr/>
        </p:nvSpPr>
        <p:spPr bwMode="auto">
          <a:xfrm>
            <a:off x="10255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9595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" name="bg object 90"/>
          <p:cNvSpPr>
            <a:spLocks/>
          </p:cNvSpPr>
          <p:nvPr/>
        </p:nvSpPr>
        <p:spPr bwMode="auto">
          <a:xfrm>
            <a:off x="10191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191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" name="bg object 91"/>
          <p:cNvSpPr>
            <a:spLocks/>
          </p:cNvSpPr>
          <p:nvPr/>
        </p:nvSpPr>
        <p:spPr bwMode="auto">
          <a:xfrm>
            <a:off x="10112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8D8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" name="bg object 92"/>
          <p:cNvSpPr>
            <a:spLocks/>
          </p:cNvSpPr>
          <p:nvPr/>
        </p:nvSpPr>
        <p:spPr bwMode="auto">
          <a:xfrm>
            <a:off x="1004888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898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bg object 93"/>
          <p:cNvSpPr>
            <a:spLocks/>
          </p:cNvSpPr>
          <p:nvPr/>
        </p:nvSpPr>
        <p:spPr bwMode="auto">
          <a:xfrm>
            <a:off x="9969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58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" name="bg object 94"/>
          <p:cNvSpPr>
            <a:spLocks/>
          </p:cNvSpPr>
          <p:nvPr/>
        </p:nvSpPr>
        <p:spPr bwMode="auto">
          <a:xfrm>
            <a:off x="9890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18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" name="bg object 95"/>
          <p:cNvSpPr>
            <a:spLocks/>
          </p:cNvSpPr>
          <p:nvPr/>
        </p:nvSpPr>
        <p:spPr bwMode="auto">
          <a:xfrm>
            <a:off x="98107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7D7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" name="bg object 96"/>
          <p:cNvSpPr>
            <a:spLocks/>
          </p:cNvSpPr>
          <p:nvPr/>
        </p:nvSpPr>
        <p:spPr bwMode="auto">
          <a:xfrm>
            <a:off x="9747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7979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" name="bg object 97"/>
          <p:cNvSpPr>
            <a:spLocks/>
          </p:cNvSpPr>
          <p:nvPr/>
        </p:nvSpPr>
        <p:spPr bwMode="auto">
          <a:xfrm>
            <a:off x="9683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7575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" name="bg object 98"/>
          <p:cNvSpPr>
            <a:spLocks/>
          </p:cNvSpPr>
          <p:nvPr/>
        </p:nvSpPr>
        <p:spPr bwMode="auto">
          <a:xfrm>
            <a:off x="9604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7171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bg object 99"/>
          <p:cNvSpPr>
            <a:spLocks/>
          </p:cNvSpPr>
          <p:nvPr/>
        </p:nvSpPr>
        <p:spPr bwMode="auto">
          <a:xfrm>
            <a:off x="95250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D6D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" name="bg object 100"/>
          <p:cNvSpPr>
            <a:spLocks/>
          </p:cNvSpPr>
          <p:nvPr/>
        </p:nvSpPr>
        <p:spPr bwMode="auto">
          <a:xfrm>
            <a:off x="946150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696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" name="bg object 101"/>
          <p:cNvSpPr>
            <a:spLocks/>
          </p:cNvSpPr>
          <p:nvPr/>
        </p:nvSpPr>
        <p:spPr bwMode="auto">
          <a:xfrm>
            <a:off x="9382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66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bg object 102"/>
          <p:cNvSpPr>
            <a:spLocks/>
          </p:cNvSpPr>
          <p:nvPr/>
        </p:nvSpPr>
        <p:spPr bwMode="auto">
          <a:xfrm>
            <a:off x="93027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6262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bg object 103"/>
          <p:cNvSpPr>
            <a:spLocks/>
          </p:cNvSpPr>
          <p:nvPr/>
        </p:nvSpPr>
        <p:spPr bwMode="auto">
          <a:xfrm>
            <a:off x="92392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E5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" name="bg object 104"/>
          <p:cNvSpPr>
            <a:spLocks/>
          </p:cNvSpPr>
          <p:nvPr/>
        </p:nvSpPr>
        <p:spPr bwMode="auto">
          <a:xfrm>
            <a:off x="91757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5A5A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" name="bg object 105"/>
          <p:cNvSpPr>
            <a:spLocks/>
          </p:cNvSpPr>
          <p:nvPr/>
        </p:nvSpPr>
        <p:spPr bwMode="auto">
          <a:xfrm>
            <a:off x="9096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5656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" name="bg object 106"/>
          <p:cNvSpPr>
            <a:spLocks/>
          </p:cNvSpPr>
          <p:nvPr/>
        </p:nvSpPr>
        <p:spPr bwMode="auto">
          <a:xfrm>
            <a:off x="90170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25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5" name="bg object 107"/>
          <p:cNvSpPr>
            <a:spLocks/>
          </p:cNvSpPr>
          <p:nvPr/>
        </p:nvSpPr>
        <p:spPr bwMode="auto">
          <a:xfrm>
            <a:off x="895350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4E4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6" name="bg object 108"/>
          <p:cNvSpPr>
            <a:spLocks/>
          </p:cNvSpPr>
          <p:nvPr/>
        </p:nvSpPr>
        <p:spPr bwMode="auto">
          <a:xfrm>
            <a:off x="8874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A4A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" name="bg object 109"/>
          <p:cNvSpPr>
            <a:spLocks/>
          </p:cNvSpPr>
          <p:nvPr/>
        </p:nvSpPr>
        <p:spPr bwMode="auto">
          <a:xfrm>
            <a:off x="87947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646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bg object 110"/>
          <p:cNvSpPr>
            <a:spLocks/>
          </p:cNvSpPr>
          <p:nvPr/>
        </p:nvSpPr>
        <p:spPr bwMode="auto">
          <a:xfrm>
            <a:off x="87312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242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" name="bg object 111"/>
          <p:cNvSpPr>
            <a:spLocks/>
          </p:cNvSpPr>
          <p:nvPr/>
        </p:nvSpPr>
        <p:spPr bwMode="auto">
          <a:xfrm>
            <a:off x="86677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3E3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0" name="bg object 112"/>
          <p:cNvSpPr>
            <a:spLocks/>
          </p:cNvSpPr>
          <p:nvPr/>
        </p:nvSpPr>
        <p:spPr bwMode="auto">
          <a:xfrm>
            <a:off x="8588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3A3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" name="bg object 113"/>
          <p:cNvSpPr>
            <a:spLocks noChangeArrowheads="1"/>
          </p:cNvSpPr>
          <p:nvPr/>
        </p:nvSpPr>
        <p:spPr bwMode="auto">
          <a:xfrm>
            <a:off x="390525" y="457200"/>
            <a:ext cx="247650" cy="246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" name="bg object 114"/>
          <p:cNvSpPr>
            <a:spLocks/>
          </p:cNvSpPr>
          <p:nvPr/>
        </p:nvSpPr>
        <p:spPr bwMode="auto">
          <a:xfrm>
            <a:off x="381000" y="457200"/>
            <a:ext cx="257175" cy="257175"/>
          </a:xfrm>
          <a:custGeom>
            <a:avLst/>
            <a:gdLst>
              <a:gd name="T0" fmla="*/ 10234 w 256540"/>
              <a:gd name="T1" fmla="*/ 0 h 256540"/>
              <a:gd name="T2" fmla="*/ 0 w 256540"/>
              <a:gd name="T3" fmla="*/ 0 h 256540"/>
              <a:gd name="T4" fmla="*/ 258449 w 256540"/>
              <a:gd name="T5" fmla="*/ 258449 h 256540"/>
              <a:gd name="T6" fmla="*/ 258449 w 256540"/>
              <a:gd name="T7" fmla="*/ 248214 h 256540"/>
              <a:gd name="T8" fmla="*/ 10234 w 256540"/>
              <a:gd name="T9" fmla="*/ 0 h 256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" name="bg object 115"/>
          <p:cNvSpPr>
            <a:spLocks/>
          </p:cNvSpPr>
          <p:nvPr/>
        </p:nvSpPr>
        <p:spPr bwMode="auto">
          <a:xfrm>
            <a:off x="371475" y="457200"/>
            <a:ext cx="266700" cy="266700"/>
          </a:xfrm>
          <a:custGeom>
            <a:avLst/>
            <a:gdLst>
              <a:gd name="T0" fmla="*/ 9777 w 266700"/>
              <a:gd name="T1" fmla="*/ 0 h 266065"/>
              <a:gd name="T2" fmla="*/ 0 w 266700"/>
              <a:gd name="T3" fmla="*/ 0 h 266065"/>
              <a:gd name="T4" fmla="*/ 266317 w 266700"/>
              <a:gd name="T5" fmla="*/ 267538 h 266065"/>
              <a:gd name="T6" fmla="*/ 266317 w 266700"/>
              <a:gd name="T7" fmla="*/ 258380 h 266065"/>
              <a:gd name="T8" fmla="*/ 9777 w 266700"/>
              <a:gd name="T9" fmla="*/ 0 h 266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4" name="bg object 116"/>
          <p:cNvSpPr>
            <a:spLocks/>
          </p:cNvSpPr>
          <p:nvPr/>
        </p:nvSpPr>
        <p:spPr bwMode="auto">
          <a:xfrm>
            <a:off x="360363" y="457200"/>
            <a:ext cx="277812" cy="276225"/>
          </a:xfrm>
          <a:custGeom>
            <a:avLst/>
            <a:gdLst>
              <a:gd name="T0" fmla="*/ 10278 w 276859"/>
              <a:gd name="T1" fmla="*/ 0 h 276225"/>
              <a:gd name="T2" fmla="*/ 0 w 276859"/>
              <a:gd name="T3" fmla="*/ 0 h 276225"/>
              <a:gd name="T4" fmla="*/ 279355 w 276859"/>
              <a:gd name="T5" fmla="*/ 275779 h 276225"/>
              <a:gd name="T6" fmla="*/ 279355 w 276859"/>
              <a:gd name="T7" fmla="*/ 265632 h 276225"/>
              <a:gd name="T8" fmla="*/ 10278 w 276859"/>
              <a:gd name="T9" fmla="*/ 0 h 276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bg object 117"/>
          <p:cNvSpPr>
            <a:spLocks/>
          </p:cNvSpPr>
          <p:nvPr/>
        </p:nvSpPr>
        <p:spPr bwMode="auto">
          <a:xfrm>
            <a:off x="350838" y="457200"/>
            <a:ext cx="287337" cy="287338"/>
          </a:xfrm>
          <a:custGeom>
            <a:avLst/>
            <a:gdLst>
              <a:gd name="T0" fmla="*/ 10565 w 287020"/>
              <a:gd name="T1" fmla="*/ 0 h 287020"/>
              <a:gd name="T2" fmla="*/ 0 w 287020"/>
              <a:gd name="T3" fmla="*/ 0 h 287020"/>
              <a:gd name="T4" fmla="*/ 287972 w 287020"/>
              <a:gd name="T5" fmla="*/ 287974 h 287020"/>
              <a:gd name="T6" fmla="*/ 287972 w 287020"/>
              <a:gd name="T7" fmla="*/ 276697 h 287020"/>
              <a:gd name="T8" fmla="*/ 10565 w 287020"/>
              <a:gd name="T9" fmla="*/ 0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6" name="bg object 118"/>
          <p:cNvSpPr>
            <a:spLocks/>
          </p:cNvSpPr>
          <p:nvPr/>
        </p:nvSpPr>
        <p:spPr bwMode="auto">
          <a:xfrm>
            <a:off x="339725" y="457200"/>
            <a:ext cx="298450" cy="296863"/>
          </a:xfrm>
          <a:custGeom>
            <a:avLst/>
            <a:gdLst>
              <a:gd name="T0" fmla="*/ 10290 w 297180"/>
              <a:gd name="T1" fmla="*/ 0 h 297180"/>
              <a:gd name="T2" fmla="*/ 0 w 297180"/>
              <a:gd name="T3" fmla="*/ 0 h 297180"/>
              <a:gd name="T4" fmla="*/ 301006 w 297180"/>
              <a:gd name="T5" fmla="*/ 296230 h 297180"/>
              <a:gd name="T6" fmla="*/ 301006 w 297180"/>
              <a:gd name="T7" fmla="*/ 286101 h 297180"/>
              <a:gd name="T8" fmla="*/ 10290 w 297180"/>
              <a:gd name="T9" fmla="*/ 0 h 297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bg object 119"/>
          <p:cNvSpPr>
            <a:spLocks/>
          </p:cNvSpPr>
          <p:nvPr/>
        </p:nvSpPr>
        <p:spPr bwMode="auto">
          <a:xfrm>
            <a:off x="330200" y="457200"/>
            <a:ext cx="307975" cy="307975"/>
          </a:xfrm>
          <a:custGeom>
            <a:avLst/>
            <a:gdLst>
              <a:gd name="T0" fmla="*/ 10222 w 307340"/>
              <a:gd name="T1" fmla="*/ 0 h 307340"/>
              <a:gd name="T2" fmla="*/ 0 w 307340"/>
              <a:gd name="T3" fmla="*/ 0 h 307340"/>
              <a:gd name="T4" fmla="*/ 309248 w 307340"/>
              <a:gd name="T5" fmla="*/ 309248 h 307340"/>
              <a:gd name="T6" fmla="*/ 309248 w 307340"/>
              <a:gd name="T7" fmla="*/ 299026 h 307340"/>
              <a:gd name="T8" fmla="*/ 10222 w 307340"/>
              <a:gd name="T9" fmla="*/ 0 h 307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bg object 120"/>
          <p:cNvSpPr>
            <a:spLocks/>
          </p:cNvSpPr>
          <p:nvPr/>
        </p:nvSpPr>
        <p:spPr bwMode="auto">
          <a:xfrm>
            <a:off x="320675" y="457200"/>
            <a:ext cx="317500" cy="317500"/>
          </a:xfrm>
          <a:custGeom>
            <a:avLst/>
            <a:gdLst>
              <a:gd name="T0" fmla="*/ 10159 w 317500"/>
              <a:gd name="T1" fmla="*/ 0 h 317500"/>
              <a:gd name="T2" fmla="*/ 0 w 317500"/>
              <a:gd name="T3" fmla="*/ 0 h 317500"/>
              <a:gd name="T4" fmla="*/ 317499 w 317500"/>
              <a:gd name="T5" fmla="*/ 317500 h 317500"/>
              <a:gd name="T6" fmla="*/ 317499 w 317500"/>
              <a:gd name="T7" fmla="*/ 307339 h 317500"/>
              <a:gd name="T8" fmla="*/ 10159 w 317500"/>
              <a:gd name="T9" fmla="*/ 0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9" name="bg object 121"/>
          <p:cNvSpPr>
            <a:spLocks/>
          </p:cNvSpPr>
          <p:nvPr/>
        </p:nvSpPr>
        <p:spPr bwMode="auto">
          <a:xfrm>
            <a:off x="309563" y="457200"/>
            <a:ext cx="328612" cy="327025"/>
          </a:xfrm>
          <a:custGeom>
            <a:avLst/>
            <a:gdLst>
              <a:gd name="T0" fmla="*/ 10250 w 327659"/>
              <a:gd name="T1" fmla="*/ 0 h 327659"/>
              <a:gd name="T2" fmla="*/ 0 w 327659"/>
              <a:gd name="T3" fmla="*/ 0 h 327659"/>
              <a:gd name="T4" fmla="*/ 330528 w 327659"/>
              <a:gd name="T5" fmla="*/ 325761 h 327659"/>
              <a:gd name="T6" fmla="*/ 330528 w 327659"/>
              <a:gd name="T7" fmla="*/ 315661 h 327659"/>
              <a:gd name="T8" fmla="*/ 10250 w 327659"/>
              <a:gd name="T9" fmla="*/ 0 h 327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bg object 122"/>
          <p:cNvSpPr>
            <a:spLocks/>
          </p:cNvSpPr>
          <p:nvPr/>
        </p:nvSpPr>
        <p:spPr bwMode="auto">
          <a:xfrm>
            <a:off x="300038" y="457200"/>
            <a:ext cx="338137" cy="338138"/>
          </a:xfrm>
          <a:custGeom>
            <a:avLst/>
            <a:gdLst>
              <a:gd name="T0" fmla="*/ 10189 w 337820"/>
              <a:gd name="T1" fmla="*/ 0 h 337820"/>
              <a:gd name="T2" fmla="*/ 0 w 337820"/>
              <a:gd name="T3" fmla="*/ 0 h 337820"/>
              <a:gd name="T4" fmla="*/ 338772 w 337820"/>
              <a:gd name="T5" fmla="*/ 338774 h 337820"/>
              <a:gd name="T6" fmla="*/ 338772 w 337820"/>
              <a:gd name="T7" fmla="*/ 328586 h 337820"/>
              <a:gd name="T8" fmla="*/ 10189 w 337820"/>
              <a:gd name="T9" fmla="*/ 0 h 337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bg object 123"/>
          <p:cNvSpPr>
            <a:spLocks/>
          </p:cNvSpPr>
          <p:nvPr/>
        </p:nvSpPr>
        <p:spPr bwMode="auto">
          <a:xfrm>
            <a:off x="288925" y="457200"/>
            <a:ext cx="349250" cy="347663"/>
          </a:xfrm>
          <a:custGeom>
            <a:avLst/>
            <a:gdLst>
              <a:gd name="T0" fmla="*/ 10270 w 347980"/>
              <a:gd name="T1" fmla="*/ 0 h 347980"/>
              <a:gd name="T2" fmla="*/ 0 w 347980"/>
              <a:gd name="T3" fmla="*/ 0 h 347980"/>
              <a:gd name="T4" fmla="*/ 351804 w 347980"/>
              <a:gd name="T5" fmla="*/ 347030 h 347980"/>
              <a:gd name="T6" fmla="*/ 351803 w 347980"/>
              <a:gd name="T7" fmla="*/ 336897 h 347980"/>
              <a:gd name="T8" fmla="*/ 10270 w 347980"/>
              <a:gd name="T9" fmla="*/ 0 h 347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bg object 124"/>
          <p:cNvSpPr>
            <a:spLocks/>
          </p:cNvSpPr>
          <p:nvPr/>
        </p:nvSpPr>
        <p:spPr bwMode="auto">
          <a:xfrm>
            <a:off x="279400" y="457200"/>
            <a:ext cx="358775" cy="358775"/>
          </a:xfrm>
          <a:custGeom>
            <a:avLst/>
            <a:gdLst>
              <a:gd name="T0" fmla="*/ 10213 w 358140"/>
              <a:gd name="T1" fmla="*/ 0 h 358140"/>
              <a:gd name="T2" fmla="*/ 0 w 358140"/>
              <a:gd name="T3" fmla="*/ 0 h 358140"/>
              <a:gd name="T4" fmla="*/ 360047 w 358140"/>
              <a:gd name="T5" fmla="*/ 360047 h 358140"/>
              <a:gd name="T6" fmla="*/ 360047 w 358140"/>
              <a:gd name="T7" fmla="*/ 349834 h 358140"/>
              <a:gd name="T8" fmla="*/ 10213 w 358140"/>
              <a:gd name="T9" fmla="*/ 0 h 358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" name="bg object 125"/>
          <p:cNvSpPr>
            <a:spLocks/>
          </p:cNvSpPr>
          <p:nvPr/>
        </p:nvSpPr>
        <p:spPr bwMode="auto">
          <a:xfrm>
            <a:off x="268288" y="457200"/>
            <a:ext cx="369887" cy="369888"/>
          </a:xfrm>
          <a:custGeom>
            <a:avLst/>
            <a:gdLst>
              <a:gd name="T0" fmla="*/ 10492 w 368934"/>
              <a:gd name="T1" fmla="*/ 0 h 369569"/>
              <a:gd name="T2" fmla="*/ 0 w 368934"/>
              <a:gd name="T3" fmla="*/ 0 h 369569"/>
              <a:gd name="T4" fmla="*/ 371414 w 368934"/>
              <a:gd name="T5" fmla="*/ 370458 h 369569"/>
              <a:gd name="T6" fmla="*/ 371414 w 368934"/>
              <a:gd name="T7" fmla="*/ 359067 h 369569"/>
              <a:gd name="T8" fmla="*/ 10492 w 368934"/>
              <a:gd name="T9" fmla="*/ 0 h 369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" name="bg object 126"/>
          <p:cNvSpPr>
            <a:spLocks/>
          </p:cNvSpPr>
          <p:nvPr/>
        </p:nvSpPr>
        <p:spPr bwMode="auto">
          <a:xfrm>
            <a:off x="258763" y="457200"/>
            <a:ext cx="379412" cy="377825"/>
          </a:xfrm>
          <a:custGeom>
            <a:avLst/>
            <a:gdLst>
              <a:gd name="T0" fmla="*/ 9983 w 378459"/>
              <a:gd name="T1" fmla="*/ 0 h 378459"/>
              <a:gd name="T2" fmla="*/ 0 w 378459"/>
              <a:gd name="T3" fmla="*/ 0 h 378459"/>
              <a:gd name="T4" fmla="*/ 381325 w 378459"/>
              <a:gd name="T5" fmla="*/ 376561 h 378459"/>
              <a:gd name="T6" fmla="*/ 381325 w 378459"/>
              <a:gd name="T7" fmla="*/ 367647 h 378459"/>
              <a:gd name="T8" fmla="*/ 9983 w 378459"/>
              <a:gd name="T9" fmla="*/ 0 h 378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5" name="bg object 127"/>
          <p:cNvSpPr>
            <a:spLocks/>
          </p:cNvSpPr>
          <p:nvPr/>
        </p:nvSpPr>
        <p:spPr bwMode="auto">
          <a:xfrm>
            <a:off x="249238" y="457200"/>
            <a:ext cx="388937" cy="388938"/>
          </a:xfrm>
          <a:custGeom>
            <a:avLst/>
            <a:gdLst>
              <a:gd name="T0" fmla="*/ 10184 w 388620"/>
              <a:gd name="T1" fmla="*/ 0 h 388619"/>
              <a:gd name="T2" fmla="*/ 0 w 388620"/>
              <a:gd name="T3" fmla="*/ 0 h 388619"/>
              <a:gd name="T4" fmla="*/ 389572 w 388620"/>
              <a:gd name="T5" fmla="*/ 389577 h 388619"/>
              <a:gd name="T6" fmla="*/ 389572 w 388620"/>
              <a:gd name="T7" fmla="*/ 379393 h 388619"/>
              <a:gd name="T8" fmla="*/ 10184 w 388620"/>
              <a:gd name="T9" fmla="*/ 0 h 388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6" name="bg object 128"/>
          <p:cNvSpPr>
            <a:spLocks/>
          </p:cNvSpPr>
          <p:nvPr/>
        </p:nvSpPr>
        <p:spPr bwMode="auto">
          <a:xfrm>
            <a:off x="238125" y="457200"/>
            <a:ext cx="400050" cy="400050"/>
          </a:xfrm>
          <a:custGeom>
            <a:avLst/>
            <a:gdLst>
              <a:gd name="T0" fmla="*/ 11219 w 400050"/>
              <a:gd name="T1" fmla="*/ 0 h 399415"/>
              <a:gd name="T2" fmla="*/ 0 w 400050"/>
              <a:gd name="T3" fmla="*/ 0 h 399415"/>
              <a:gd name="T4" fmla="*/ 399839 w 400050"/>
              <a:gd name="T5" fmla="*/ 400714 h 399415"/>
              <a:gd name="T6" fmla="*/ 399839 w 400050"/>
              <a:gd name="T7" fmla="*/ 390476 h 399415"/>
              <a:gd name="T8" fmla="*/ 11219 w 400050"/>
              <a:gd name="T9" fmla="*/ 0 h 399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7" name="bg object 129"/>
          <p:cNvSpPr>
            <a:spLocks/>
          </p:cNvSpPr>
          <p:nvPr/>
        </p:nvSpPr>
        <p:spPr bwMode="auto">
          <a:xfrm>
            <a:off x="227013" y="457200"/>
            <a:ext cx="411162" cy="409575"/>
          </a:xfrm>
          <a:custGeom>
            <a:avLst/>
            <a:gdLst>
              <a:gd name="T0" fmla="*/ 10442 w 410209"/>
              <a:gd name="T1" fmla="*/ 0 h 410209"/>
              <a:gd name="T2" fmla="*/ 0 w 410209"/>
              <a:gd name="T3" fmla="*/ 0 h 410209"/>
              <a:gd name="T4" fmla="*/ 413075 w 410209"/>
              <a:gd name="T5" fmla="*/ 408311 h 410209"/>
              <a:gd name="T6" fmla="*/ 413075 w 410209"/>
              <a:gd name="T7" fmla="*/ 396964 h 410209"/>
              <a:gd name="T8" fmla="*/ 10442 w 410209"/>
              <a:gd name="T9" fmla="*/ 0 h 410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8" name="bg object 130"/>
          <p:cNvSpPr>
            <a:spLocks/>
          </p:cNvSpPr>
          <p:nvPr/>
        </p:nvSpPr>
        <p:spPr bwMode="auto">
          <a:xfrm>
            <a:off x="217488" y="457200"/>
            <a:ext cx="420687" cy="420688"/>
          </a:xfrm>
          <a:custGeom>
            <a:avLst/>
            <a:gdLst>
              <a:gd name="T0" fmla="*/ 10183 w 420370"/>
              <a:gd name="T1" fmla="*/ 0 h 420369"/>
              <a:gd name="T2" fmla="*/ 0 w 420370"/>
              <a:gd name="T3" fmla="*/ 0 h 420369"/>
              <a:gd name="T4" fmla="*/ 421320 w 420370"/>
              <a:gd name="T5" fmla="*/ 421326 h 420369"/>
              <a:gd name="T6" fmla="*/ 421320 w 420370"/>
              <a:gd name="T7" fmla="*/ 411145 h 420369"/>
              <a:gd name="T8" fmla="*/ 10183 w 420370"/>
              <a:gd name="T9" fmla="*/ 0 h 420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9" name="bg object 131"/>
          <p:cNvSpPr>
            <a:spLocks/>
          </p:cNvSpPr>
          <p:nvPr/>
        </p:nvSpPr>
        <p:spPr bwMode="auto">
          <a:xfrm>
            <a:off x="206375" y="457200"/>
            <a:ext cx="431800" cy="422275"/>
          </a:xfrm>
          <a:custGeom>
            <a:avLst/>
            <a:gdLst>
              <a:gd name="T0" fmla="*/ 10250 w 430530"/>
              <a:gd name="T1" fmla="*/ 0 h 422909"/>
              <a:gd name="T2" fmla="*/ 0 w 430530"/>
              <a:gd name="T3" fmla="*/ 0 h 422909"/>
              <a:gd name="T4" fmla="*/ 426663 w 430530"/>
              <a:gd name="T5" fmla="*/ 421011 h 422909"/>
              <a:gd name="T6" fmla="*/ 434351 w 430530"/>
              <a:gd name="T7" fmla="*/ 421011 h 422909"/>
              <a:gd name="T8" fmla="*/ 434352 w 430530"/>
              <a:gd name="T9" fmla="*/ 418482 h 422909"/>
              <a:gd name="T10" fmla="*/ 10250 w 430530"/>
              <a:gd name="T11" fmla="*/ 0 h 4229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0" name="bg object 132"/>
          <p:cNvSpPr>
            <a:spLocks/>
          </p:cNvSpPr>
          <p:nvPr/>
        </p:nvSpPr>
        <p:spPr bwMode="auto">
          <a:xfrm>
            <a:off x="196850" y="457200"/>
            <a:ext cx="433388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42 w 433070"/>
              <a:gd name="T5" fmla="*/ 421011 h 422909"/>
              <a:gd name="T6" fmla="*/ 434023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1" name="bg object 133"/>
          <p:cNvSpPr>
            <a:spLocks/>
          </p:cNvSpPr>
          <p:nvPr/>
        </p:nvSpPr>
        <p:spPr bwMode="auto">
          <a:xfrm>
            <a:off x="187325" y="457200"/>
            <a:ext cx="431800" cy="422275"/>
          </a:xfrm>
          <a:custGeom>
            <a:avLst/>
            <a:gdLst>
              <a:gd name="T0" fmla="*/ 10070 w 433070"/>
              <a:gd name="T1" fmla="*/ 0 h 422909"/>
              <a:gd name="T2" fmla="*/ 0 w 433070"/>
              <a:gd name="T3" fmla="*/ 0 h 422909"/>
              <a:gd name="T4" fmla="*/ 419200 w 433070"/>
              <a:gd name="T5" fmla="*/ 421011 h 422909"/>
              <a:gd name="T6" fmla="*/ 429271 w 433070"/>
              <a:gd name="T7" fmla="*/ 421011 h 422909"/>
              <a:gd name="T8" fmla="*/ 1007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bg object 134"/>
          <p:cNvSpPr>
            <a:spLocks/>
          </p:cNvSpPr>
          <p:nvPr/>
        </p:nvSpPr>
        <p:spPr bwMode="auto">
          <a:xfrm>
            <a:off x="176213" y="457200"/>
            <a:ext cx="433387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40 w 433070"/>
              <a:gd name="T5" fmla="*/ 421011 h 422909"/>
              <a:gd name="T6" fmla="*/ 434021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bg object 135"/>
          <p:cNvSpPr>
            <a:spLocks/>
          </p:cNvSpPr>
          <p:nvPr/>
        </p:nvSpPr>
        <p:spPr bwMode="auto">
          <a:xfrm>
            <a:off x="166688" y="457200"/>
            <a:ext cx="433387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39 w 433070"/>
              <a:gd name="T5" fmla="*/ 421011 h 422909"/>
              <a:gd name="T6" fmla="*/ 434020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bg object 136"/>
          <p:cNvSpPr>
            <a:spLocks/>
          </p:cNvSpPr>
          <p:nvPr/>
        </p:nvSpPr>
        <p:spPr bwMode="auto">
          <a:xfrm>
            <a:off x="155575" y="457200"/>
            <a:ext cx="433388" cy="422275"/>
          </a:xfrm>
          <a:custGeom>
            <a:avLst/>
            <a:gdLst>
              <a:gd name="T0" fmla="*/ 10181 w 433070"/>
              <a:gd name="T1" fmla="*/ 0 h 422909"/>
              <a:gd name="T2" fmla="*/ 0 w 433070"/>
              <a:gd name="T3" fmla="*/ 0 h 422909"/>
              <a:gd name="T4" fmla="*/ 423842 w 433070"/>
              <a:gd name="T5" fmla="*/ 421011 h 422909"/>
              <a:gd name="T6" fmla="*/ 434024 w 433070"/>
              <a:gd name="T7" fmla="*/ 421011 h 422909"/>
              <a:gd name="T8" fmla="*/ 10181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bg object 137"/>
          <p:cNvSpPr>
            <a:spLocks/>
          </p:cNvSpPr>
          <p:nvPr/>
        </p:nvSpPr>
        <p:spPr bwMode="auto">
          <a:xfrm>
            <a:off x="144463" y="457200"/>
            <a:ext cx="434975" cy="422275"/>
          </a:xfrm>
          <a:custGeom>
            <a:avLst/>
            <a:gdLst>
              <a:gd name="T0" fmla="*/ 11389 w 434340"/>
              <a:gd name="T1" fmla="*/ 0 h 422909"/>
              <a:gd name="T2" fmla="*/ 0 w 434340"/>
              <a:gd name="T3" fmla="*/ 0 h 422909"/>
              <a:gd name="T4" fmla="*/ 425862 w 434340"/>
              <a:gd name="T5" fmla="*/ 421011 h 422909"/>
              <a:gd name="T6" fmla="*/ 436156 w 434340"/>
              <a:gd name="T7" fmla="*/ 421011 h 422909"/>
              <a:gd name="T8" fmla="*/ 11389 w 43434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6" name="bg object 138"/>
          <p:cNvSpPr>
            <a:spLocks/>
          </p:cNvSpPr>
          <p:nvPr/>
        </p:nvSpPr>
        <p:spPr bwMode="auto">
          <a:xfrm>
            <a:off x="134938" y="457200"/>
            <a:ext cx="433387" cy="422275"/>
          </a:xfrm>
          <a:custGeom>
            <a:avLst/>
            <a:gdLst>
              <a:gd name="T0" fmla="*/ 10107 w 434340"/>
              <a:gd name="T1" fmla="*/ 0 h 422909"/>
              <a:gd name="T2" fmla="*/ 0 w 434340"/>
              <a:gd name="T3" fmla="*/ 0 h 422909"/>
              <a:gd name="T4" fmla="*/ 421215 w 434340"/>
              <a:gd name="T5" fmla="*/ 421011 h 422909"/>
              <a:gd name="T6" fmla="*/ 431321 w 434340"/>
              <a:gd name="T7" fmla="*/ 421011 h 422909"/>
              <a:gd name="T8" fmla="*/ 10107 w 43434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7" name="bg object 139"/>
          <p:cNvSpPr>
            <a:spLocks/>
          </p:cNvSpPr>
          <p:nvPr/>
        </p:nvSpPr>
        <p:spPr bwMode="auto">
          <a:xfrm>
            <a:off x="125413" y="457200"/>
            <a:ext cx="433387" cy="422275"/>
          </a:xfrm>
          <a:custGeom>
            <a:avLst/>
            <a:gdLst>
              <a:gd name="T0" fmla="*/ 9055 w 433070"/>
              <a:gd name="T1" fmla="*/ 0 h 422909"/>
              <a:gd name="T2" fmla="*/ 0 w 433070"/>
              <a:gd name="T3" fmla="*/ 0 h 422909"/>
              <a:gd name="T4" fmla="*/ 422747 w 433070"/>
              <a:gd name="T5" fmla="*/ 421011 h 422909"/>
              <a:gd name="T6" fmla="*/ 433984 w 433070"/>
              <a:gd name="T7" fmla="*/ 421011 h 422909"/>
              <a:gd name="T8" fmla="*/ 9055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8" name="bg object 140"/>
          <p:cNvSpPr>
            <a:spLocks/>
          </p:cNvSpPr>
          <p:nvPr/>
        </p:nvSpPr>
        <p:spPr bwMode="auto">
          <a:xfrm>
            <a:off x="114300" y="457200"/>
            <a:ext cx="433388" cy="422275"/>
          </a:xfrm>
          <a:custGeom>
            <a:avLst/>
            <a:gdLst>
              <a:gd name="T0" fmla="*/ 11340 w 433705"/>
              <a:gd name="T1" fmla="*/ 0 h 422909"/>
              <a:gd name="T2" fmla="*/ 0 w 433705"/>
              <a:gd name="T3" fmla="*/ 0 h 422909"/>
              <a:gd name="T4" fmla="*/ 421983 w 433705"/>
              <a:gd name="T5" fmla="*/ 421011 h 422909"/>
              <a:gd name="T6" fmla="*/ 432235 w 433705"/>
              <a:gd name="T7" fmla="*/ 421011 h 422909"/>
              <a:gd name="T8" fmla="*/ 11340 w 433705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9" name="bg object 141"/>
          <p:cNvSpPr>
            <a:spLocks/>
          </p:cNvSpPr>
          <p:nvPr/>
        </p:nvSpPr>
        <p:spPr bwMode="auto">
          <a:xfrm>
            <a:off x="104775" y="457200"/>
            <a:ext cx="431800" cy="422275"/>
          </a:xfrm>
          <a:custGeom>
            <a:avLst/>
            <a:gdLst>
              <a:gd name="T0" fmla="*/ 10070 w 433070"/>
              <a:gd name="T1" fmla="*/ 0 h 422909"/>
              <a:gd name="T2" fmla="*/ 0 w 433070"/>
              <a:gd name="T3" fmla="*/ 0 h 422909"/>
              <a:gd name="T4" fmla="*/ 419199 w 433070"/>
              <a:gd name="T5" fmla="*/ 421011 h 422909"/>
              <a:gd name="T6" fmla="*/ 429271 w 433070"/>
              <a:gd name="T7" fmla="*/ 421011 h 422909"/>
              <a:gd name="T8" fmla="*/ 1007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bg object 142"/>
          <p:cNvSpPr>
            <a:spLocks/>
          </p:cNvSpPr>
          <p:nvPr/>
        </p:nvSpPr>
        <p:spPr bwMode="auto">
          <a:xfrm>
            <a:off x="93663" y="457200"/>
            <a:ext cx="433387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39 w 433070"/>
              <a:gd name="T5" fmla="*/ 421011 h 422909"/>
              <a:gd name="T6" fmla="*/ 434020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1" name="bg object 143"/>
          <p:cNvSpPr>
            <a:spLocks/>
          </p:cNvSpPr>
          <p:nvPr/>
        </p:nvSpPr>
        <p:spPr bwMode="auto">
          <a:xfrm>
            <a:off x="84138" y="457200"/>
            <a:ext cx="433387" cy="422275"/>
          </a:xfrm>
          <a:custGeom>
            <a:avLst/>
            <a:gdLst>
              <a:gd name="T0" fmla="*/ 10181 w 433070"/>
              <a:gd name="T1" fmla="*/ 0 h 422909"/>
              <a:gd name="T2" fmla="*/ 0 w 433070"/>
              <a:gd name="T3" fmla="*/ 0 h 422909"/>
              <a:gd name="T4" fmla="*/ 423840 w 433070"/>
              <a:gd name="T5" fmla="*/ 421011 h 422909"/>
              <a:gd name="T6" fmla="*/ 434021 w 433070"/>
              <a:gd name="T7" fmla="*/ 421011 h 422909"/>
              <a:gd name="T8" fmla="*/ 10181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bg object 144"/>
          <p:cNvSpPr>
            <a:spLocks/>
          </p:cNvSpPr>
          <p:nvPr/>
        </p:nvSpPr>
        <p:spPr bwMode="auto">
          <a:xfrm>
            <a:off x="76200" y="457200"/>
            <a:ext cx="430213" cy="422275"/>
          </a:xfrm>
          <a:custGeom>
            <a:avLst/>
            <a:gdLst>
              <a:gd name="T0" fmla="*/ 7601 w 430530"/>
              <a:gd name="T1" fmla="*/ 0 h 422909"/>
              <a:gd name="T2" fmla="*/ 0 w 430530"/>
              <a:gd name="T3" fmla="*/ 0 h 422909"/>
              <a:gd name="T4" fmla="*/ 0 w 430530"/>
              <a:gd name="T5" fmla="*/ 2527 h 422909"/>
              <a:gd name="T6" fmla="*/ 419442 w 430530"/>
              <a:gd name="T7" fmla="*/ 421011 h 422909"/>
              <a:gd name="T8" fmla="*/ 429579 w 430530"/>
              <a:gd name="T9" fmla="*/ 421011 h 422909"/>
              <a:gd name="T10" fmla="*/ 7601 w 430530"/>
              <a:gd name="T11" fmla="*/ 0 h 4229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bg object 145"/>
          <p:cNvSpPr>
            <a:spLocks/>
          </p:cNvSpPr>
          <p:nvPr/>
        </p:nvSpPr>
        <p:spPr bwMode="auto">
          <a:xfrm>
            <a:off x="76200" y="460375"/>
            <a:ext cx="420688" cy="419100"/>
          </a:xfrm>
          <a:custGeom>
            <a:avLst/>
            <a:gdLst>
              <a:gd name="T0" fmla="*/ 0 w 420370"/>
              <a:gd name="T1" fmla="*/ 0 h 420369"/>
              <a:gd name="T2" fmla="*/ 0 w 420370"/>
              <a:gd name="T3" fmla="*/ 10068 h 420369"/>
              <a:gd name="T4" fmla="*/ 411142 w 420370"/>
              <a:gd name="T5" fmla="*/ 416575 h 420369"/>
              <a:gd name="T6" fmla="*/ 421324 w 420370"/>
              <a:gd name="T7" fmla="*/ 416575 h 420369"/>
              <a:gd name="T8" fmla="*/ 0 w 420370"/>
              <a:gd name="T9" fmla="*/ 0 h 420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bg object 146"/>
          <p:cNvSpPr>
            <a:spLocks/>
          </p:cNvSpPr>
          <p:nvPr/>
        </p:nvSpPr>
        <p:spPr bwMode="auto">
          <a:xfrm>
            <a:off x="76200" y="469900"/>
            <a:ext cx="409575" cy="409575"/>
          </a:xfrm>
          <a:custGeom>
            <a:avLst/>
            <a:gdLst>
              <a:gd name="T0" fmla="*/ 0 w 410209"/>
              <a:gd name="T1" fmla="*/ 0 h 410209"/>
              <a:gd name="T2" fmla="*/ 0 w 410209"/>
              <a:gd name="T3" fmla="*/ 10112 h 410209"/>
              <a:gd name="T4" fmla="*/ 398198 w 410209"/>
              <a:gd name="T5" fmla="*/ 408311 h 410209"/>
              <a:gd name="T6" fmla="*/ 408311 w 410209"/>
              <a:gd name="T7" fmla="*/ 408311 h 410209"/>
              <a:gd name="T8" fmla="*/ 0 w 410209"/>
              <a:gd name="T9" fmla="*/ 0 h 410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bg object 147"/>
          <p:cNvSpPr>
            <a:spLocks/>
          </p:cNvSpPr>
          <p:nvPr/>
        </p:nvSpPr>
        <p:spPr bwMode="auto">
          <a:xfrm>
            <a:off x="76200" y="479425"/>
            <a:ext cx="400050" cy="400050"/>
          </a:xfrm>
          <a:custGeom>
            <a:avLst/>
            <a:gdLst>
              <a:gd name="T0" fmla="*/ 0 w 400049"/>
              <a:gd name="T1" fmla="*/ 0 h 400050"/>
              <a:gd name="T2" fmla="*/ 0 w 400049"/>
              <a:gd name="T3" fmla="*/ 10160 h 400050"/>
              <a:gd name="T4" fmla="*/ 389893 w 400049"/>
              <a:gd name="T5" fmla="*/ 400050 h 400050"/>
              <a:gd name="T6" fmla="*/ 400052 w 400049"/>
              <a:gd name="T7" fmla="*/ 400050 h 400050"/>
              <a:gd name="T8" fmla="*/ 0 w 400049"/>
              <a:gd name="T9" fmla="*/ 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049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bg object 148"/>
          <p:cNvSpPr>
            <a:spLocks/>
          </p:cNvSpPr>
          <p:nvPr/>
        </p:nvSpPr>
        <p:spPr bwMode="auto">
          <a:xfrm>
            <a:off x="76200" y="490538"/>
            <a:ext cx="390525" cy="388937"/>
          </a:xfrm>
          <a:custGeom>
            <a:avLst/>
            <a:gdLst>
              <a:gd name="T0" fmla="*/ 0 w 389890"/>
              <a:gd name="T1" fmla="*/ 0 h 389890"/>
              <a:gd name="T2" fmla="*/ 0 w 389890"/>
              <a:gd name="T3" fmla="*/ 10085 h 389890"/>
              <a:gd name="T4" fmla="*/ 381587 w 389890"/>
              <a:gd name="T5" fmla="*/ 387038 h 389890"/>
              <a:gd name="T6" fmla="*/ 391798 w 389890"/>
              <a:gd name="T7" fmla="*/ 387038 h 389890"/>
              <a:gd name="T8" fmla="*/ 0 w 389890"/>
              <a:gd name="T9" fmla="*/ 0 h 3898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bg object 149"/>
          <p:cNvSpPr>
            <a:spLocks/>
          </p:cNvSpPr>
          <p:nvPr/>
        </p:nvSpPr>
        <p:spPr bwMode="auto">
          <a:xfrm>
            <a:off x="76200" y="500063"/>
            <a:ext cx="379413" cy="379412"/>
          </a:xfrm>
          <a:custGeom>
            <a:avLst/>
            <a:gdLst>
              <a:gd name="T0" fmla="*/ 0 w 379730"/>
              <a:gd name="T1" fmla="*/ 0 h 379730"/>
              <a:gd name="T2" fmla="*/ 0 w 379730"/>
              <a:gd name="T3" fmla="*/ 10134 h 379730"/>
              <a:gd name="T4" fmla="*/ 368645 w 379730"/>
              <a:gd name="T5" fmla="*/ 378776 h 379730"/>
              <a:gd name="T6" fmla="*/ 378780 w 379730"/>
              <a:gd name="T7" fmla="*/ 378776 h 379730"/>
              <a:gd name="T8" fmla="*/ 0 w 379730"/>
              <a:gd name="T9" fmla="*/ 0 h 379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bg object 150"/>
          <p:cNvSpPr>
            <a:spLocks/>
          </p:cNvSpPr>
          <p:nvPr/>
        </p:nvSpPr>
        <p:spPr bwMode="auto">
          <a:xfrm>
            <a:off x="76200" y="511175"/>
            <a:ext cx="369888" cy="368300"/>
          </a:xfrm>
          <a:custGeom>
            <a:avLst/>
            <a:gdLst>
              <a:gd name="T0" fmla="*/ 0 w 369570"/>
              <a:gd name="T1" fmla="*/ 0 h 369569"/>
              <a:gd name="T2" fmla="*/ 0 w 369570"/>
              <a:gd name="T3" fmla="*/ 10055 h 369569"/>
              <a:gd name="T4" fmla="*/ 360339 w 369570"/>
              <a:gd name="T5" fmla="*/ 365776 h 369569"/>
              <a:gd name="T6" fmla="*/ 370525 w 369570"/>
              <a:gd name="T7" fmla="*/ 365776 h 369569"/>
              <a:gd name="T8" fmla="*/ 0 w 369570"/>
              <a:gd name="T9" fmla="*/ 0 h 369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bg object 151"/>
          <p:cNvSpPr>
            <a:spLocks/>
          </p:cNvSpPr>
          <p:nvPr/>
        </p:nvSpPr>
        <p:spPr bwMode="auto">
          <a:xfrm>
            <a:off x="76200" y="520700"/>
            <a:ext cx="358775" cy="358775"/>
          </a:xfrm>
          <a:custGeom>
            <a:avLst/>
            <a:gdLst>
              <a:gd name="T0" fmla="*/ 0 w 359410"/>
              <a:gd name="T1" fmla="*/ 0 h 359409"/>
              <a:gd name="T2" fmla="*/ 0 w 359410"/>
              <a:gd name="T3" fmla="*/ 11369 h 359409"/>
              <a:gd name="T4" fmla="*/ 346138 w 359410"/>
              <a:gd name="T5" fmla="*/ 357511 h 359409"/>
              <a:gd name="T6" fmla="*/ 357508 w 359410"/>
              <a:gd name="T7" fmla="*/ 357511 h 359409"/>
              <a:gd name="T8" fmla="*/ 0 w 359410"/>
              <a:gd name="T9" fmla="*/ 0 h 359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9410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bg object 152"/>
          <p:cNvSpPr>
            <a:spLocks/>
          </p:cNvSpPr>
          <p:nvPr/>
        </p:nvSpPr>
        <p:spPr bwMode="auto">
          <a:xfrm>
            <a:off x="76200" y="531813"/>
            <a:ext cx="347663" cy="347662"/>
          </a:xfrm>
          <a:custGeom>
            <a:avLst/>
            <a:gdLst>
              <a:gd name="T0" fmla="*/ 0 w 347980"/>
              <a:gd name="T1" fmla="*/ 0 h 347980"/>
              <a:gd name="T2" fmla="*/ 0 w 347980"/>
              <a:gd name="T3" fmla="*/ 10133 h 347980"/>
              <a:gd name="T4" fmla="*/ 336897 w 347980"/>
              <a:gd name="T5" fmla="*/ 347027 h 347980"/>
              <a:gd name="T6" fmla="*/ 347030 w 347980"/>
              <a:gd name="T7" fmla="*/ 347027 h 347980"/>
              <a:gd name="T8" fmla="*/ 0 w 347980"/>
              <a:gd name="T9" fmla="*/ 0 h 347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bg object 153"/>
          <p:cNvSpPr>
            <a:spLocks/>
          </p:cNvSpPr>
          <p:nvPr/>
        </p:nvSpPr>
        <p:spPr bwMode="auto">
          <a:xfrm>
            <a:off x="76200" y="542925"/>
            <a:ext cx="338138" cy="336550"/>
          </a:xfrm>
          <a:custGeom>
            <a:avLst/>
            <a:gdLst>
              <a:gd name="T0" fmla="*/ 0 w 337820"/>
              <a:gd name="T1" fmla="*/ 0 h 337819"/>
              <a:gd name="T2" fmla="*/ 0 w 337820"/>
              <a:gd name="T3" fmla="*/ 10046 h 337819"/>
              <a:gd name="T4" fmla="*/ 328586 w 337820"/>
              <a:gd name="T5" fmla="*/ 334028 h 337819"/>
              <a:gd name="T6" fmla="*/ 338774 w 337820"/>
              <a:gd name="T7" fmla="*/ 334028 h 337819"/>
              <a:gd name="T8" fmla="*/ 0 w 337820"/>
              <a:gd name="T9" fmla="*/ 0 h 3378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bg object 154"/>
          <p:cNvSpPr>
            <a:spLocks/>
          </p:cNvSpPr>
          <p:nvPr/>
        </p:nvSpPr>
        <p:spPr bwMode="auto">
          <a:xfrm>
            <a:off x="76200" y="552450"/>
            <a:ext cx="327025" cy="327025"/>
          </a:xfrm>
          <a:custGeom>
            <a:avLst/>
            <a:gdLst>
              <a:gd name="T0" fmla="*/ 0 w 327660"/>
              <a:gd name="T1" fmla="*/ 0 h 327659"/>
              <a:gd name="T2" fmla="*/ 0 w 327660"/>
              <a:gd name="T3" fmla="*/ 10100 h 327659"/>
              <a:gd name="T4" fmla="*/ 315658 w 327660"/>
              <a:gd name="T5" fmla="*/ 325761 h 327659"/>
              <a:gd name="T6" fmla="*/ 325758 w 327660"/>
              <a:gd name="T7" fmla="*/ 325761 h 327659"/>
              <a:gd name="T8" fmla="*/ 0 w 327660"/>
              <a:gd name="T9" fmla="*/ 0 h 327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bg object 155"/>
          <p:cNvSpPr>
            <a:spLocks/>
          </p:cNvSpPr>
          <p:nvPr/>
        </p:nvSpPr>
        <p:spPr bwMode="auto">
          <a:xfrm>
            <a:off x="76200" y="561975"/>
            <a:ext cx="317500" cy="317500"/>
          </a:xfrm>
          <a:custGeom>
            <a:avLst/>
            <a:gdLst>
              <a:gd name="T0" fmla="*/ 0 w 317500"/>
              <a:gd name="T1" fmla="*/ 0 h 317500"/>
              <a:gd name="T2" fmla="*/ 0 w 317500"/>
              <a:gd name="T3" fmla="*/ 10160 h 317500"/>
              <a:gd name="T4" fmla="*/ 307340 w 317500"/>
              <a:gd name="T5" fmla="*/ 317500 h 317500"/>
              <a:gd name="T6" fmla="*/ 317500 w 317500"/>
              <a:gd name="T7" fmla="*/ 317500 h 317500"/>
              <a:gd name="T8" fmla="*/ 0 w 317500"/>
              <a:gd name="T9" fmla="*/ 0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" name="bg object 156"/>
          <p:cNvSpPr>
            <a:spLocks/>
          </p:cNvSpPr>
          <p:nvPr/>
        </p:nvSpPr>
        <p:spPr bwMode="auto">
          <a:xfrm>
            <a:off x="76200" y="573088"/>
            <a:ext cx="307975" cy="306387"/>
          </a:xfrm>
          <a:custGeom>
            <a:avLst/>
            <a:gdLst>
              <a:gd name="T0" fmla="*/ 0 w 307340"/>
              <a:gd name="T1" fmla="*/ 0 h 307340"/>
              <a:gd name="T2" fmla="*/ 0 w 307340"/>
              <a:gd name="T3" fmla="*/ 10065 h 307340"/>
              <a:gd name="T4" fmla="*/ 299026 w 307340"/>
              <a:gd name="T5" fmla="*/ 304489 h 307340"/>
              <a:gd name="T6" fmla="*/ 309249 w 307340"/>
              <a:gd name="T7" fmla="*/ 304489 h 307340"/>
              <a:gd name="T8" fmla="*/ 0 w 307340"/>
              <a:gd name="T9" fmla="*/ 0 h 307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5" name="bg object 157"/>
          <p:cNvSpPr>
            <a:spLocks/>
          </p:cNvSpPr>
          <p:nvPr/>
        </p:nvSpPr>
        <p:spPr bwMode="auto">
          <a:xfrm>
            <a:off x="76200" y="582613"/>
            <a:ext cx="296863" cy="296862"/>
          </a:xfrm>
          <a:custGeom>
            <a:avLst/>
            <a:gdLst>
              <a:gd name="T0" fmla="*/ 0 w 297180"/>
              <a:gd name="T1" fmla="*/ 0 h 297180"/>
              <a:gd name="T2" fmla="*/ 0 w 297180"/>
              <a:gd name="T3" fmla="*/ 10127 h 297180"/>
              <a:gd name="T4" fmla="*/ 286101 w 297180"/>
              <a:gd name="T5" fmla="*/ 296227 h 297180"/>
              <a:gd name="T6" fmla="*/ 296230 w 297180"/>
              <a:gd name="T7" fmla="*/ 296227 h 297180"/>
              <a:gd name="T8" fmla="*/ 0 w 297180"/>
              <a:gd name="T9" fmla="*/ 0 h 297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" name="bg object 158"/>
          <p:cNvSpPr>
            <a:spLocks/>
          </p:cNvSpPr>
          <p:nvPr/>
        </p:nvSpPr>
        <p:spPr bwMode="auto">
          <a:xfrm>
            <a:off x="76200" y="593725"/>
            <a:ext cx="287338" cy="285750"/>
          </a:xfrm>
          <a:custGeom>
            <a:avLst/>
            <a:gdLst>
              <a:gd name="T0" fmla="*/ 0 w 287020"/>
              <a:gd name="T1" fmla="*/ 0 h 287019"/>
              <a:gd name="T2" fmla="*/ 0 w 287020"/>
              <a:gd name="T3" fmla="*/ 10025 h 287019"/>
              <a:gd name="T4" fmla="*/ 277781 w 287020"/>
              <a:gd name="T5" fmla="*/ 283230 h 287019"/>
              <a:gd name="T6" fmla="*/ 287974 w 287020"/>
              <a:gd name="T7" fmla="*/ 283230 h 287019"/>
              <a:gd name="T8" fmla="*/ 0 w 287020"/>
              <a:gd name="T9" fmla="*/ 0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" name="bg object 159"/>
          <p:cNvSpPr>
            <a:spLocks/>
          </p:cNvSpPr>
          <p:nvPr/>
        </p:nvSpPr>
        <p:spPr bwMode="auto">
          <a:xfrm>
            <a:off x="76200" y="603250"/>
            <a:ext cx="276225" cy="276225"/>
          </a:xfrm>
          <a:custGeom>
            <a:avLst/>
            <a:gdLst>
              <a:gd name="T0" fmla="*/ 0 w 276860"/>
              <a:gd name="T1" fmla="*/ 0 h 276859"/>
              <a:gd name="T2" fmla="*/ 0 w 276860"/>
              <a:gd name="T3" fmla="*/ 10091 h 276859"/>
              <a:gd name="T4" fmla="*/ 264869 w 276860"/>
              <a:gd name="T5" fmla="*/ 274962 h 276859"/>
              <a:gd name="T6" fmla="*/ 274959 w 276860"/>
              <a:gd name="T7" fmla="*/ 274962 h 276859"/>
              <a:gd name="T8" fmla="*/ 0 w 276860"/>
              <a:gd name="T9" fmla="*/ 0 h 276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" name="bg object 160"/>
          <p:cNvSpPr>
            <a:spLocks/>
          </p:cNvSpPr>
          <p:nvPr/>
        </p:nvSpPr>
        <p:spPr bwMode="auto">
          <a:xfrm>
            <a:off x="76200" y="612775"/>
            <a:ext cx="266700" cy="266700"/>
          </a:xfrm>
          <a:custGeom>
            <a:avLst/>
            <a:gdLst>
              <a:gd name="T0" fmla="*/ 0 w 266700"/>
              <a:gd name="T1" fmla="*/ 0 h 266700"/>
              <a:gd name="T2" fmla="*/ 0 w 266700"/>
              <a:gd name="T3" fmla="*/ 11211 h 266700"/>
              <a:gd name="T4" fmla="*/ 256147 w 266700"/>
              <a:gd name="T5" fmla="*/ 266700 h 266700"/>
              <a:gd name="T6" fmla="*/ 266700 w 266700"/>
              <a:gd name="T7" fmla="*/ 266700 h 266700"/>
              <a:gd name="T8" fmla="*/ 0 w 266700"/>
              <a:gd name="T9" fmla="*/ 0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" name="bg object 161"/>
          <p:cNvSpPr>
            <a:spLocks/>
          </p:cNvSpPr>
          <p:nvPr/>
        </p:nvSpPr>
        <p:spPr bwMode="auto">
          <a:xfrm>
            <a:off x="76200" y="623888"/>
            <a:ext cx="257175" cy="257175"/>
          </a:xfrm>
          <a:custGeom>
            <a:avLst/>
            <a:gdLst>
              <a:gd name="T0" fmla="*/ 0 w 256540"/>
              <a:gd name="T1" fmla="*/ 0 h 255905"/>
              <a:gd name="T2" fmla="*/ 0 w 256540"/>
              <a:gd name="T3" fmla="*/ 9244 h 255905"/>
              <a:gd name="T4" fmla="*/ 248214 w 256540"/>
              <a:gd name="T5" fmla="*/ 259311 h 255905"/>
              <a:gd name="T6" fmla="*/ 258054 w 256540"/>
              <a:gd name="T7" fmla="*/ 259311 h 255905"/>
              <a:gd name="T8" fmla="*/ 0 w 256540"/>
              <a:gd name="T9" fmla="*/ 0 h 255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bg object 162"/>
          <p:cNvSpPr>
            <a:spLocks noChangeArrowheads="1"/>
          </p:cNvSpPr>
          <p:nvPr/>
        </p:nvSpPr>
        <p:spPr bwMode="auto">
          <a:xfrm>
            <a:off x="76200" y="633413"/>
            <a:ext cx="246063" cy="246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1" name="bg object 163"/>
          <p:cNvSpPr>
            <a:spLocks/>
          </p:cNvSpPr>
          <p:nvPr/>
        </p:nvSpPr>
        <p:spPr bwMode="auto">
          <a:xfrm>
            <a:off x="711200" y="0"/>
            <a:ext cx="31750" cy="1052513"/>
          </a:xfrm>
          <a:custGeom>
            <a:avLst/>
            <a:gdLst>
              <a:gd name="T0" fmla="*/ 31750 w 31750"/>
              <a:gd name="T1" fmla="*/ 0 h 1052830"/>
              <a:gd name="T2" fmla="*/ 0 w 31750"/>
              <a:gd name="T3" fmla="*/ 0 h 1052830"/>
              <a:gd name="T4" fmla="*/ 0 w 31750"/>
              <a:gd name="T5" fmla="*/ 1051878 h 1052830"/>
              <a:gd name="T6" fmla="*/ 31750 w 31750"/>
              <a:gd name="T7" fmla="*/ 1051878 h 1052830"/>
              <a:gd name="T8" fmla="*/ 31750 w 31750"/>
              <a:gd name="T9" fmla="*/ 0 h 10528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829"/>
                </a:lnTo>
                <a:lnTo>
                  <a:pt x="31750" y="1052829"/>
                </a:lnTo>
                <a:lnTo>
                  <a:pt x="3175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" name="bg object 164"/>
          <p:cNvSpPr>
            <a:spLocks/>
          </p:cNvSpPr>
          <p:nvPr/>
        </p:nvSpPr>
        <p:spPr bwMode="auto">
          <a:xfrm>
            <a:off x="85248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" name="bg object 165"/>
          <p:cNvSpPr>
            <a:spLocks/>
          </p:cNvSpPr>
          <p:nvPr/>
        </p:nvSpPr>
        <p:spPr bwMode="auto">
          <a:xfrm>
            <a:off x="84883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" name="bg object 166"/>
          <p:cNvSpPr>
            <a:spLocks/>
          </p:cNvSpPr>
          <p:nvPr/>
        </p:nvSpPr>
        <p:spPr bwMode="auto">
          <a:xfrm>
            <a:off x="84518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" name="bg object 167"/>
          <p:cNvSpPr>
            <a:spLocks/>
          </p:cNvSpPr>
          <p:nvPr/>
        </p:nvSpPr>
        <p:spPr bwMode="auto">
          <a:xfrm>
            <a:off x="84169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" name="bg object 168"/>
          <p:cNvSpPr>
            <a:spLocks/>
          </p:cNvSpPr>
          <p:nvPr/>
        </p:nvSpPr>
        <p:spPr bwMode="auto">
          <a:xfrm>
            <a:off x="8378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" name="bg object 169"/>
          <p:cNvSpPr>
            <a:spLocks/>
          </p:cNvSpPr>
          <p:nvPr/>
        </p:nvSpPr>
        <p:spPr bwMode="auto">
          <a:xfrm>
            <a:off x="83423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" name="bg object 170"/>
          <p:cNvSpPr>
            <a:spLocks/>
          </p:cNvSpPr>
          <p:nvPr/>
        </p:nvSpPr>
        <p:spPr bwMode="auto">
          <a:xfrm>
            <a:off x="83073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" name="bg object 171"/>
          <p:cNvSpPr>
            <a:spLocks/>
          </p:cNvSpPr>
          <p:nvPr/>
        </p:nvSpPr>
        <p:spPr bwMode="auto">
          <a:xfrm>
            <a:off x="82708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" name="bg object 172"/>
          <p:cNvSpPr>
            <a:spLocks/>
          </p:cNvSpPr>
          <p:nvPr/>
        </p:nvSpPr>
        <p:spPr bwMode="auto">
          <a:xfrm>
            <a:off x="82343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" name="bg object 173"/>
          <p:cNvSpPr>
            <a:spLocks/>
          </p:cNvSpPr>
          <p:nvPr/>
        </p:nvSpPr>
        <p:spPr bwMode="auto">
          <a:xfrm>
            <a:off x="81978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" name="bg object 174"/>
          <p:cNvSpPr>
            <a:spLocks/>
          </p:cNvSpPr>
          <p:nvPr/>
        </p:nvSpPr>
        <p:spPr bwMode="auto">
          <a:xfrm>
            <a:off x="81629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" name="bg object 175"/>
          <p:cNvSpPr>
            <a:spLocks/>
          </p:cNvSpPr>
          <p:nvPr/>
        </p:nvSpPr>
        <p:spPr bwMode="auto">
          <a:xfrm>
            <a:off x="8124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" name="bg object 176"/>
          <p:cNvSpPr>
            <a:spLocks/>
          </p:cNvSpPr>
          <p:nvPr/>
        </p:nvSpPr>
        <p:spPr bwMode="auto">
          <a:xfrm>
            <a:off x="80883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" name="bg object 177"/>
          <p:cNvSpPr>
            <a:spLocks/>
          </p:cNvSpPr>
          <p:nvPr/>
        </p:nvSpPr>
        <p:spPr bwMode="auto">
          <a:xfrm>
            <a:off x="80533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" name="bg object 178"/>
          <p:cNvSpPr>
            <a:spLocks/>
          </p:cNvSpPr>
          <p:nvPr/>
        </p:nvSpPr>
        <p:spPr bwMode="auto">
          <a:xfrm>
            <a:off x="80168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bg object 179"/>
          <p:cNvSpPr>
            <a:spLocks/>
          </p:cNvSpPr>
          <p:nvPr/>
        </p:nvSpPr>
        <p:spPr bwMode="auto">
          <a:xfrm>
            <a:off x="79803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bg object 180"/>
          <p:cNvSpPr>
            <a:spLocks/>
          </p:cNvSpPr>
          <p:nvPr/>
        </p:nvSpPr>
        <p:spPr bwMode="auto">
          <a:xfrm>
            <a:off x="79438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9" name="bg object 181"/>
          <p:cNvSpPr>
            <a:spLocks/>
          </p:cNvSpPr>
          <p:nvPr/>
        </p:nvSpPr>
        <p:spPr bwMode="auto">
          <a:xfrm>
            <a:off x="79089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bg object 182"/>
          <p:cNvSpPr>
            <a:spLocks/>
          </p:cNvSpPr>
          <p:nvPr/>
        </p:nvSpPr>
        <p:spPr bwMode="auto">
          <a:xfrm>
            <a:off x="7870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" name="bg object 183"/>
          <p:cNvSpPr>
            <a:spLocks/>
          </p:cNvSpPr>
          <p:nvPr/>
        </p:nvSpPr>
        <p:spPr bwMode="auto">
          <a:xfrm>
            <a:off x="78359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" name="bg object 184"/>
          <p:cNvSpPr>
            <a:spLocks/>
          </p:cNvSpPr>
          <p:nvPr/>
        </p:nvSpPr>
        <p:spPr bwMode="auto">
          <a:xfrm>
            <a:off x="77993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3" name="bg object 185"/>
          <p:cNvSpPr>
            <a:spLocks/>
          </p:cNvSpPr>
          <p:nvPr/>
        </p:nvSpPr>
        <p:spPr bwMode="auto">
          <a:xfrm>
            <a:off x="776287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" name="bg object 186"/>
          <p:cNvSpPr>
            <a:spLocks/>
          </p:cNvSpPr>
          <p:nvPr/>
        </p:nvSpPr>
        <p:spPr bwMode="auto">
          <a:xfrm>
            <a:off x="772636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5" name="bg object 187"/>
          <p:cNvSpPr>
            <a:spLocks/>
          </p:cNvSpPr>
          <p:nvPr/>
        </p:nvSpPr>
        <p:spPr bwMode="auto">
          <a:xfrm>
            <a:off x="769143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6" name="bg object 188"/>
          <p:cNvSpPr>
            <a:spLocks/>
          </p:cNvSpPr>
          <p:nvPr/>
        </p:nvSpPr>
        <p:spPr bwMode="auto">
          <a:xfrm>
            <a:off x="76549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7" name="bg object 189"/>
          <p:cNvSpPr>
            <a:spLocks/>
          </p:cNvSpPr>
          <p:nvPr/>
        </p:nvSpPr>
        <p:spPr bwMode="auto">
          <a:xfrm>
            <a:off x="7616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8" name="bg object 190"/>
          <p:cNvSpPr>
            <a:spLocks/>
          </p:cNvSpPr>
          <p:nvPr/>
        </p:nvSpPr>
        <p:spPr bwMode="auto">
          <a:xfrm>
            <a:off x="75819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9" name="bg object 191"/>
          <p:cNvSpPr>
            <a:spLocks/>
          </p:cNvSpPr>
          <p:nvPr/>
        </p:nvSpPr>
        <p:spPr bwMode="auto">
          <a:xfrm>
            <a:off x="75453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0" name="bg object 192"/>
          <p:cNvSpPr>
            <a:spLocks/>
          </p:cNvSpPr>
          <p:nvPr/>
        </p:nvSpPr>
        <p:spPr bwMode="auto">
          <a:xfrm>
            <a:off x="750887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1" name="bg object 193"/>
          <p:cNvSpPr>
            <a:spLocks/>
          </p:cNvSpPr>
          <p:nvPr/>
        </p:nvSpPr>
        <p:spPr bwMode="auto">
          <a:xfrm>
            <a:off x="747236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2" name="bg object 194"/>
          <p:cNvSpPr>
            <a:spLocks/>
          </p:cNvSpPr>
          <p:nvPr/>
        </p:nvSpPr>
        <p:spPr bwMode="auto">
          <a:xfrm>
            <a:off x="743743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3" name="bg object 195"/>
          <p:cNvSpPr>
            <a:spLocks/>
          </p:cNvSpPr>
          <p:nvPr/>
        </p:nvSpPr>
        <p:spPr bwMode="auto">
          <a:xfrm>
            <a:off x="74009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" name="bg object 196"/>
          <p:cNvSpPr>
            <a:spLocks/>
          </p:cNvSpPr>
          <p:nvPr/>
        </p:nvSpPr>
        <p:spPr bwMode="auto">
          <a:xfrm>
            <a:off x="736441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" name="bg object 197"/>
          <p:cNvSpPr>
            <a:spLocks/>
          </p:cNvSpPr>
          <p:nvPr/>
        </p:nvSpPr>
        <p:spPr bwMode="auto">
          <a:xfrm>
            <a:off x="73279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6" name="bg object 198"/>
          <p:cNvSpPr>
            <a:spLocks/>
          </p:cNvSpPr>
          <p:nvPr/>
        </p:nvSpPr>
        <p:spPr bwMode="auto">
          <a:xfrm>
            <a:off x="729297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7" name="bg object 199"/>
          <p:cNvSpPr>
            <a:spLocks/>
          </p:cNvSpPr>
          <p:nvPr/>
        </p:nvSpPr>
        <p:spPr bwMode="auto">
          <a:xfrm>
            <a:off x="725487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8" name="bg object 200"/>
          <p:cNvSpPr>
            <a:spLocks/>
          </p:cNvSpPr>
          <p:nvPr/>
        </p:nvSpPr>
        <p:spPr bwMode="auto">
          <a:xfrm>
            <a:off x="721995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" name="bg object 201"/>
          <p:cNvSpPr>
            <a:spLocks/>
          </p:cNvSpPr>
          <p:nvPr/>
        </p:nvSpPr>
        <p:spPr bwMode="auto">
          <a:xfrm>
            <a:off x="71834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" name="bg object 202"/>
          <p:cNvSpPr>
            <a:spLocks/>
          </p:cNvSpPr>
          <p:nvPr/>
        </p:nvSpPr>
        <p:spPr bwMode="auto">
          <a:xfrm>
            <a:off x="71469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1" name="bg object 203"/>
          <p:cNvSpPr>
            <a:spLocks/>
          </p:cNvSpPr>
          <p:nvPr/>
        </p:nvSpPr>
        <p:spPr bwMode="auto">
          <a:xfrm>
            <a:off x="711041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2" name="bg object 204"/>
          <p:cNvSpPr>
            <a:spLocks/>
          </p:cNvSpPr>
          <p:nvPr/>
        </p:nvSpPr>
        <p:spPr bwMode="auto">
          <a:xfrm>
            <a:off x="70739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" name="bg object 205"/>
          <p:cNvSpPr>
            <a:spLocks/>
          </p:cNvSpPr>
          <p:nvPr/>
        </p:nvSpPr>
        <p:spPr bwMode="auto">
          <a:xfrm>
            <a:off x="703897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" name="bg object 206"/>
          <p:cNvSpPr>
            <a:spLocks/>
          </p:cNvSpPr>
          <p:nvPr/>
        </p:nvSpPr>
        <p:spPr bwMode="auto">
          <a:xfrm>
            <a:off x="700087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" name="bg object 207"/>
          <p:cNvSpPr>
            <a:spLocks/>
          </p:cNvSpPr>
          <p:nvPr/>
        </p:nvSpPr>
        <p:spPr bwMode="auto">
          <a:xfrm>
            <a:off x="696595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6" name="bg object 208"/>
          <p:cNvSpPr>
            <a:spLocks/>
          </p:cNvSpPr>
          <p:nvPr/>
        </p:nvSpPr>
        <p:spPr bwMode="auto">
          <a:xfrm>
            <a:off x="69294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" name="bg object 209"/>
          <p:cNvSpPr>
            <a:spLocks/>
          </p:cNvSpPr>
          <p:nvPr/>
        </p:nvSpPr>
        <p:spPr bwMode="auto">
          <a:xfrm>
            <a:off x="689292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8" name="bg object 210"/>
          <p:cNvSpPr>
            <a:spLocks/>
          </p:cNvSpPr>
          <p:nvPr/>
        </p:nvSpPr>
        <p:spPr bwMode="auto">
          <a:xfrm>
            <a:off x="68564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" name="bg object 211"/>
          <p:cNvSpPr>
            <a:spLocks/>
          </p:cNvSpPr>
          <p:nvPr/>
        </p:nvSpPr>
        <p:spPr bwMode="auto">
          <a:xfrm>
            <a:off x="68214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0" name="bg object 212"/>
          <p:cNvSpPr>
            <a:spLocks/>
          </p:cNvSpPr>
          <p:nvPr/>
        </p:nvSpPr>
        <p:spPr bwMode="auto">
          <a:xfrm>
            <a:off x="6748463" y="531813"/>
            <a:ext cx="73025" cy="34925"/>
          </a:xfrm>
          <a:custGeom>
            <a:avLst/>
            <a:gdLst>
              <a:gd name="T0" fmla="*/ 74312 w 72390"/>
              <a:gd name="T1" fmla="*/ 0 h 34290"/>
              <a:gd name="T2" fmla="*/ 36504 w 72390"/>
              <a:gd name="T3" fmla="*/ 0 h 34290"/>
              <a:gd name="T4" fmla="*/ 0 w 72390"/>
              <a:gd name="T5" fmla="*/ 0 h 34290"/>
              <a:gd name="T6" fmla="*/ 0 w 72390"/>
              <a:gd name="T7" fmla="*/ 36231 h 34290"/>
              <a:gd name="T8" fmla="*/ 36504 w 72390"/>
              <a:gd name="T9" fmla="*/ 36231 h 34290"/>
              <a:gd name="T10" fmla="*/ 74312 w 72390"/>
              <a:gd name="T11" fmla="*/ 36231 h 34290"/>
              <a:gd name="T12" fmla="*/ 74312 w 72390"/>
              <a:gd name="T13" fmla="*/ 0 h 34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390" h="34290">
                <a:moveTo>
                  <a:pt x="72390" y="0"/>
                </a:move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72390" y="34290"/>
                </a:lnTo>
                <a:lnTo>
                  <a:pt x="7239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" name="bg object 213"/>
          <p:cNvSpPr>
            <a:spLocks/>
          </p:cNvSpPr>
          <p:nvPr/>
        </p:nvSpPr>
        <p:spPr bwMode="auto">
          <a:xfrm>
            <a:off x="67119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2" name="bg object 214"/>
          <p:cNvSpPr>
            <a:spLocks/>
          </p:cNvSpPr>
          <p:nvPr/>
        </p:nvSpPr>
        <p:spPr bwMode="auto">
          <a:xfrm>
            <a:off x="66754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" name="bg object 215"/>
          <p:cNvSpPr>
            <a:spLocks/>
          </p:cNvSpPr>
          <p:nvPr/>
        </p:nvSpPr>
        <p:spPr bwMode="auto">
          <a:xfrm>
            <a:off x="663892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" name="bg object 216"/>
          <p:cNvSpPr>
            <a:spLocks/>
          </p:cNvSpPr>
          <p:nvPr/>
        </p:nvSpPr>
        <p:spPr bwMode="auto">
          <a:xfrm>
            <a:off x="66024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" name="bg object 217"/>
          <p:cNvSpPr>
            <a:spLocks/>
          </p:cNvSpPr>
          <p:nvPr/>
        </p:nvSpPr>
        <p:spPr bwMode="auto">
          <a:xfrm>
            <a:off x="65674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6" name="bg object 218"/>
          <p:cNvSpPr>
            <a:spLocks/>
          </p:cNvSpPr>
          <p:nvPr/>
        </p:nvSpPr>
        <p:spPr bwMode="auto">
          <a:xfrm>
            <a:off x="65309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" name="bg object 219"/>
          <p:cNvSpPr>
            <a:spLocks/>
          </p:cNvSpPr>
          <p:nvPr/>
        </p:nvSpPr>
        <p:spPr bwMode="auto">
          <a:xfrm>
            <a:off x="64944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" name="bg object 220"/>
          <p:cNvSpPr>
            <a:spLocks/>
          </p:cNvSpPr>
          <p:nvPr/>
        </p:nvSpPr>
        <p:spPr bwMode="auto">
          <a:xfrm>
            <a:off x="64579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" name="bg object 221"/>
          <p:cNvSpPr>
            <a:spLocks/>
          </p:cNvSpPr>
          <p:nvPr/>
        </p:nvSpPr>
        <p:spPr bwMode="auto">
          <a:xfrm>
            <a:off x="64230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0" name="bg object 222"/>
          <p:cNvSpPr>
            <a:spLocks/>
          </p:cNvSpPr>
          <p:nvPr/>
        </p:nvSpPr>
        <p:spPr bwMode="auto">
          <a:xfrm>
            <a:off x="63849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1" name="bg object 223"/>
          <p:cNvSpPr>
            <a:spLocks/>
          </p:cNvSpPr>
          <p:nvPr/>
        </p:nvSpPr>
        <p:spPr bwMode="auto">
          <a:xfrm>
            <a:off x="63484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2" name="bg object 224"/>
          <p:cNvSpPr>
            <a:spLocks/>
          </p:cNvSpPr>
          <p:nvPr/>
        </p:nvSpPr>
        <p:spPr bwMode="auto">
          <a:xfrm>
            <a:off x="63134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3" name="bg object 225"/>
          <p:cNvSpPr>
            <a:spLocks/>
          </p:cNvSpPr>
          <p:nvPr/>
        </p:nvSpPr>
        <p:spPr bwMode="auto">
          <a:xfrm>
            <a:off x="62769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4" name="bg object 226"/>
          <p:cNvSpPr>
            <a:spLocks/>
          </p:cNvSpPr>
          <p:nvPr/>
        </p:nvSpPr>
        <p:spPr bwMode="auto">
          <a:xfrm>
            <a:off x="62404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" name="bg object 227"/>
          <p:cNvSpPr>
            <a:spLocks/>
          </p:cNvSpPr>
          <p:nvPr/>
        </p:nvSpPr>
        <p:spPr bwMode="auto">
          <a:xfrm>
            <a:off x="62039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" name="bg object 228"/>
          <p:cNvSpPr>
            <a:spLocks/>
          </p:cNvSpPr>
          <p:nvPr/>
        </p:nvSpPr>
        <p:spPr bwMode="auto">
          <a:xfrm>
            <a:off x="61690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7" name="bg object 229"/>
          <p:cNvSpPr>
            <a:spLocks/>
          </p:cNvSpPr>
          <p:nvPr/>
        </p:nvSpPr>
        <p:spPr bwMode="auto">
          <a:xfrm>
            <a:off x="61309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8" name="bg object 230"/>
          <p:cNvSpPr>
            <a:spLocks/>
          </p:cNvSpPr>
          <p:nvPr/>
        </p:nvSpPr>
        <p:spPr bwMode="auto">
          <a:xfrm>
            <a:off x="60960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9" name="bg object 231"/>
          <p:cNvSpPr>
            <a:spLocks/>
          </p:cNvSpPr>
          <p:nvPr/>
        </p:nvSpPr>
        <p:spPr bwMode="auto">
          <a:xfrm>
            <a:off x="60594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0" name="bg object 232"/>
          <p:cNvSpPr>
            <a:spLocks/>
          </p:cNvSpPr>
          <p:nvPr/>
        </p:nvSpPr>
        <p:spPr bwMode="auto">
          <a:xfrm>
            <a:off x="602297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1" name="bg object 233"/>
          <p:cNvSpPr>
            <a:spLocks/>
          </p:cNvSpPr>
          <p:nvPr/>
        </p:nvSpPr>
        <p:spPr bwMode="auto">
          <a:xfrm>
            <a:off x="59864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2" name="bg object 234"/>
          <p:cNvSpPr>
            <a:spLocks/>
          </p:cNvSpPr>
          <p:nvPr/>
        </p:nvSpPr>
        <p:spPr bwMode="auto">
          <a:xfrm>
            <a:off x="59515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3" name="bg object 235"/>
          <p:cNvSpPr>
            <a:spLocks/>
          </p:cNvSpPr>
          <p:nvPr/>
        </p:nvSpPr>
        <p:spPr bwMode="auto">
          <a:xfrm>
            <a:off x="59150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4" name="bg object 236"/>
          <p:cNvSpPr>
            <a:spLocks/>
          </p:cNvSpPr>
          <p:nvPr/>
        </p:nvSpPr>
        <p:spPr bwMode="auto">
          <a:xfrm>
            <a:off x="58769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" name="bg object 237"/>
          <p:cNvSpPr>
            <a:spLocks/>
          </p:cNvSpPr>
          <p:nvPr/>
        </p:nvSpPr>
        <p:spPr bwMode="auto">
          <a:xfrm>
            <a:off x="58420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" name="bg object 238"/>
          <p:cNvSpPr>
            <a:spLocks/>
          </p:cNvSpPr>
          <p:nvPr/>
        </p:nvSpPr>
        <p:spPr bwMode="auto">
          <a:xfrm>
            <a:off x="58054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7" name="bg object 239"/>
          <p:cNvSpPr>
            <a:spLocks/>
          </p:cNvSpPr>
          <p:nvPr/>
        </p:nvSpPr>
        <p:spPr bwMode="auto">
          <a:xfrm>
            <a:off x="576897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8" name="bg object 240"/>
          <p:cNvSpPr>
            <a:spLocks/>
          </p:cNvSpPr>
          <p:nvPr/>
        </p:nvSpPr>
        <p:spPr bwMode="auto">
          <a:xfrm>
            <a:off x="57324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9" name="bg object 241"/>
          <p:cNvSpPr>
            <a:spLocks/>
          </p:cNvSpPr>
          <p:nvPr/>
        </p:nvSpPr>
        <p:spPr bwMode="auto">
          <a:xfrm>
            <a:off x="56975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0" name="bg object 242"/>
          <p:cNvSpPr>
            <a:spLocks/>
          </p:cNvSpPr>
          <p:nvPr/>
        </p:nvSpPr>
        <p:spPr bwMode="auto">
          <a:xfrm>
            <a:off x="56610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1" name="bg object 243"/>
          <p:cNvSpPr>
            <a:spLocks/>
          </p:cNvSpPr>
          <p:nvPr/>
        </p:nvSpPr>
        <p:spPr bwMode="auto">
          <a:xfrm>
            <a:off x="56245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2" name="bg object 244"/>
          <p:cNvSpPr>
            <a:spLocks/>
          </p:cNvSpPr>
          <p:nvPr/>
        </p:nvSpPr>
        <p:spPr bwMode="auto">
          <a:xfrm>
            <a:off x="55880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3" name="bg object 245"/>
          <p:cNvSpPr>
            <a:spLocks/>
          </p:cNvSpPr>
          <p:nvPr/>
        </p:nvSpPr>
        <p:spPr bwMode="auto">
          <a:xfrm>
            <a:off x="55530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4" name="bg object 246"/>
          <p:cNvSpPr>
            <a:spLocks/>
          </p:cNvSpPr>
          <p:nvPr/>
        </p:nvSpPr>
        <p:spPr bwMode="auto">
          <a:xfrm>
            <a:off x="55149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" name="bg object 247"/>
          <p:cNvSpPr>
            <a:spLocks/>
          </p:cNvSpPr>
          <p:nvPr/>
        </p:nvSpPr>
        <p:spPr bwMode="auto">
          <a:xfrm>
            <a:off x="54800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6" name="bg object 248"/>
          <p:cNvSpPr>
            <a:spLocks/>
          </p:cNvSpPr>
          <p:nvPr/>
        </p:nvSpPr>
        <p:spPr bwMode="auto">
          <a:xfrm>
            <a:off x="54435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7" name="bg object 249"/>
          <p:cNvSpPr>
            <a:spLocks/>
          </p:cNvSpPr>
          <p:nvPr/>
        </p:nvSpPr>
        <p:spPr bwMode="auto">
          <a:xfrm>
            <a:off x="54070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8" name="bg object 250"/>
          <p:cNvSpPr>
            <a:spLocks/>
          </p:cNvSpPr>
          <p:nvPr/>
        </p:nvSpPr>
        <p:spPr bwMode="auto">
          <a:xfrm>
            <a:off x="53705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9" name="bg object 251"/>
          <p:cNvSpPr>
            <a:spLocks/>
          </p:cNvSpPr>
          <p:nvPr/>
        </p:nvSpPr>
        <p:spPr bwMode="auto">
          <a:xfrm>
            <a:off x="53340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0" name="bg object 252"/>
          <p:cNvSpPr>
            <a:spLocks/>
          </p:cNvSpPr>
          <p:nvPr/>
        </p:nvSpPr>
        <p:spPr bwMode="auto">
          <a:xfrm>
            <a:off x="52990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1" name="bg object 253"/>
          <p:cNvSpPr>
            <a:spLocks/>
          </p:cNvSpPr>
          <p:nvPr/>
        </p:nvSpPr>
        <p:spPr bwMode="auto">
          <a:xfrm>
            <a:off x="52609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2" name="bg object 254"/>
          <p:cNvSpPr>
            <a:spLocks/>
          </p:cNvSpPr>
          <p:nvPr/>
        </p:nvSpPr>
        <p:spPr bwMode="auto">
          <a:xfrm>
            <a:off x="52260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3" name="bg object 255"/>
          <p:cNvSpPr>
            <a:spLocks/>
          </p:cNvSpPr>
          <p:nvPr/>
        </p:nvSpPr>
        <p:spPr bwMode="auto">
          <a:xfrm>
            <a:off x="51895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4" name="bg object 256"/>
          <p:cNvSpPr>
            <a:spLocks/>
          </p:cNvSpPr>
          <p:nvPr/>
        </p:nvSpPr>
        <p:spPr bwMode="auto">
          <a:xfrm>
            <a:off x="515302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" name="bg object 257"/>
          <p:cNvSpPr>
            <a:spLocks/>
          </p:cNvSpPr>
          <p:nvPr/>
        </p:nvSpPr>
        <p:spPr bwMode="auto">
          <a:xfrm>
            <a:off x="51165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" name="bg object 258"/>
          <p:cNvSpPr>
            <a:spLocks/>
          </p:cNvSpPr>
          <p:nvPr/>
        </p:nvSpPr>
        <p:spPr bwMode="auto">
          <a:xfrm>
            <a:off x="50815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" name="bg object 259"/>
          <p:cNvSpPr>
            <a:spLocks/>
          </p:cNvSpPr>
          <p:nvPr/>
        </p:nvSpPr>
        <p:spPr bwMode="auto">
          <a:xfrm>
            <a:off x="50450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8" name="bg object 260"/>
          <p:cNvSpPr>
            <a:spLocks/>
          </p:cNvSpPr>
          <p:nvPr/>
        </p:nvSpPr>
        <p:spPr bwMode="auto">
          <a:xfrm>
            <a:off x="50085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9" name="bg object 261"/>
          <p:cNvSpPr>
            <a:spLocks/>
          </p:cNvSpPr>
          <p:nvPr/>
        </p:nvSpPr>
        <p:spPr bwMode="auto">
          <a:xfrm>
            <a:off x="49720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0" name="bg object 262"/>
          <p:cNvSpPr>
            <a:spLocks/>
          </p:cNvSpPr>
          <p:nvPr/>
        </p:nvSpPr>
        <p:spPr bwMode="auto">
          <a:xfrm>
            <a:off x="49371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1" name="bg object 263"/>
          <p:cNvSpPr>
            <a:spLocks/>
          </p:cNvSpPr>
          <p:nvPr/>
        </p:nvSpPr>
        <p:spPr bwMode="auto">
          <a:xfrm>
            <a:off x="48990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2" name="bg object 264"/>
          <p:cNvSpPr>
            <a:spLocks/>
          </p:cNvSpPr>
          <p:nvPr/>
        </p:nvSpPr>
        <p:spPr bwMode="auto">
          <a:xfrm>
            <a:off x="48641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3" name="bg object 265"/>
          <p:cNvSpPr>
            <a:spLocks/>
          </p:cNvSpPr>
          <p:nvPr/>
        </p:nvSpPr>
        <p:spPr bwMode="auto">
          <a:xfrm>
            <a:off x="48275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4" name="bg object 266"/>
          <p:cNvSpPr>
            <a:spLocks/>
          </p:cNvSpPr>
          <p:nvPr/>
        </p:nvSpPr>
        <p:spPr bwMode="auto">
          <a:xfrm>
            <a:off x="47910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5" name="bg object 267"/>
          <p:cNvSpPr>
            <a:spLocks/>
          </p:cNvSpPr>
          <p:nvPr/>
        </p:nvSpPr>
        <p:spPr bwMode="auto">
          <a:xfrm>
            <a:off x="47545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" name="bg object 268"/>
          <p:cNvSpPr>
            <a:spLocks/>
          </p:cNvSpPr>
          <p:nvPr/>
        </p:nvSpPr>
        <p:spPr bwMode="auto">
          <a:xfrm>
            <a:off x="47180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" name="bg object 269"/>
          <p:cNvSpPr>
            <a:spLocks/>
          </p:cNvSpPr>
          <p:nvPr/>
        </p:nvSpPr>
        <p:spPr bwMode="auto">
          <a:xfrm>
            <a:off x="46831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8" name="bg object 270"/>
          <p:cNvSpPr>
            <a:spLocks/>
          </p:cNvSpPr>
          <p:nvPr/>
        </p:nvSpPr>
        <p:spPr bwMode="auto">
          <a:xfrm>
            <a:off x="46450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9" name="bg object 271"/>
          <p:cNvSpPr>
            <a:spLocks/>
          </p:cNvSpPr>
          <p:nvPr/>
        </p:nvSpPr>
        <p:spPr bwMode="auto">
          <a:xfrm>
            <a:off x="46101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0" name="bg object 272"/>
          <p:cNvSpPr>
            <a:spLocks/>
          </p:cNvSpPr>
          <p:nvPr/>
        </p:nvSpPr>
        <p:spPr bwMode="auto">
          <a:xfrm>
            <a:off x="45735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1" name="bg object 273"/>
          <p:cNvSpPr>
            <a:spLocks/>
          </p:cNvSpPr>
          <p:nvPr/>
        </p:nvSpPr>
        <p:spPr bwMode="auto">
          <a:xfrm>
            <a:off x="453707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2" name="bg object 274"/>
          <p:cNvSpPr>
            <a:spLocks/>
          </p:cNvSpPr>
          <p:nvPr/>
        </p:nvSpPr>
        <p:spPr bwMode="auto">
          <a:xfrm>
            <a:off x="45005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3" name="bg object 275"/>
          <p:cNvSpPr>
            <a:spLocks/>
          </p:cNvSpPr>
          <p:nvPr/>
        </p:nvSpPr>
        <p:spPr bwMode="auto">
          <a:xfrm>
            <a:off x="44656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4" name="bg object 276"/>
          <p:cNvSpPr>
            <a:spLocks/>
          </p:cNvSpPr>
          <p:nvPr/>
        </p:nvSpPr>
        <p:spPr bwMode="auto">
          <a:xfrm>
            <a:off x="44291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5" name="bg object 277"/>
          <p:cNvSpPr>
            <a:spLocks/>
          </p:cNvSpPr>
          <p:nvPr/>
        </p:nvSpPr>
        <p:spPr bwMode="auto">
          <a:xfrm>
            <a:off x="43926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" name="bg object 278"/>
          <p:cNvSpPr>
            <a:spLocks/>
          </p:cNvSpPr>
          <p:nvPr/>
        </p:nvSpPr>
        <p:spPr bwMode="auto">
          <a:xfrm>
            <a:off x="43561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" name="bg object 279"/>
          <p:cNvSpPr>
            <a:spLocks/>
          </p:cNvSpPr>
          <p:nvPr/>
        </p:nvSpPr>
        <p:spPr bwMode="auto">
          <a:xfrm>
            <a:off x="43211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8" name="bg object 280"/>
          <p:cNvSpPr>
            <a:spLocks/>
          </p:cNvSpPr>
          <p:nvPr/>
        </p:nvSpPr>
        <p:spPr bwMode="auto">
          <a:xfrm>
            <a:off x="4283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9" name="bg object 281"/>
          <p:cNvSpPr>
            <a:spLocks/>
          </p:cNvSpPr>
          <p:nvPr/>
        </p:nvSpPr>
        <p:spPr bwMode="auto">
          <a:xfrm>
            <a:off x="42465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0" name="bg object 282"/>
          <p:cNvSpPr>
            <a:spLocks/>
          </p:cNvSpPr>
          <p:nvPr/>
        </p:nvSpPr>
        <p:spPr bwMode="auto">
          <a:xfrm>
            <a:off x="42116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1" name="bg object 283"/>
          <p:cNvSpPr>
            <a:spLocks/>
          </p:cNvSpPr>
          <p:nvPr/>
        </p:nvSpPr>
        <p:spPr bwMode="auto">
          <a:xfrm>
            <a:off x="41751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2" name="bg object 284"/>
          <p:cNvSpPr>
            <a:spLocks/>
          </p:cNvSpPr>
          <p:nvPr/>
        </p:nvSpPr>
        <p:spPr bwMode="auto">
          <a:xfrm>
            <a:off x="41386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3" name="bg object 285"/>
          <p:cNvSpPr>
            <a:spLocks/>
          </p:cNvSpPr>
          <p:nvPr/>
        </p:nvSpPr>
        <p:spPr bwMode="auto">
          <a:xfrm>
            <a:off x="41021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4" name="bg object 286"/>
          <p:cNvSpPr>
            <a:spLocks/>
          </p:cNvSpPr>
          <p:nvPr/>
        </p:nvSpPr>
        <p:spPr bwMode="auto">
          <a:xfrm>
            <a:off x="40671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5" name="bg object 287"/>
          <p:cNvSpPr>
            <a:spLocks/>
          </p:cNvSpPr>
          <p:nvPr/>
        </p:nvSpPr>
        <p:spPr bwMode="auto">
          <a:xfrm>
            <a:off x="4029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" name="bg object 288"/>
          <p:cNvSpPr>
            <a:spLocks/>
          </p:cNvSpPr>
          <p:nvPr/>
        </p:nvSpPr>
        <p:spPr bwMode="auto">
          <a:xfrm>
            <a:off x="39925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" name="bg object 289"/>
          <p:cNvSpPr>
            <a:spLocks/>
          </p:cNvSpPr>
          <p:nvPr/>
        </p:nvSpPr>
        <p:spPr bwMode="auto">
          <a:xfrm>
            <a:off x="39576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8" name="bg object 290"/>
          <p:cNvSpPr>
            <a:spLocks/>
          </p:cNvSpPr>
          <p:nvPr/>
        </p:nvSpPr>
        <p:spPr bwMode="auto">
          <a:xfrm>
            <a:off x="39211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" name="bg object 291"/>
          <p:cNvSpPr>
            <a:spLocks/>
          </p:cNvSpPr>
          <p:nvPr/>
        </p:nvSpPr>
        <p:spPr bwMode="auto">
          <a:xfrm>
            <a:off x="38846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0" name="bg object 292"/>
          <p:cNvSpPr>
            <a:spLocks/>
          </p:cNvSpPr>
          <p:nvPr/>
        </p:nvSpPr>
        <p:spPr bwMode="auto">
          <a:xfrm>
            <a:off x="38496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1" name="bg object 293"/>
          <p:cNvSpPr>
            <a:spLocks/>
          </p:cNvSpPr>
          <p:nvPr/>
        </p:nvSpPr>
        <p:spPr bwMode="auto">
          <a:xfrm>
            <a:off x="38131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2" name="bg object 294"/>
          <p:cNvSpPr>
            <a:spLocks/>
          </p:cNvSpPr>
          <p:nvPr/>
        </p:nvSpPr>
        <p:spPr bwMode="auto">
          <a:xfrm>
            <a:off x="3775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3" name="bg object 295"/>
          <p:cNvSpPr>
            <a:spLocks/>
          </p:cNvSpPr>
          <p:nvPr/>
        </p:nvSpPr>
        <p:spPr bwMode="auto">
          <a:xfrm>
            <a:off x="37401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4" name="bg object 296"/>
          <p:cNvSpPr>
            <a:spLocks/>
          </p:cNvSpPr>
          <p:nvPr/>
        </p:nvSpPr>
        <p:spPr bwMode="auto">
          <a:xfrm>
            <a:off x="37036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5" name="bg object 297"/>
          <p:cNvSpPr>
            <a:spLocks/>
          </p:cNvSpPr>
          <p:nvPr/>
        </p:nvSpPr>
        <p:spPr bwMode="auto">
          <a:xfrm>
            <a:off x="366712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" name="bg object 298"/>
          <p:cNvSpPr>
            <a:spLocks/>
          </p:cNvSpPr>
          <p:nvPr/>
        </p:nvSpPr>
        <p:spPr bwMode="auto">
          <a:xfrm>
            <a:off x="36306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" name="bg object 299"/>
          <p:cNvSpPr>
            <a:spLocks/>
          </p:cNvSpPr>
          <p:nvPr/>
        </p:nvSpPr>
        <p:spPr bwMode="auto">
          <a:xfrm>
            <a:off x="35956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8" name="bg object 300"/>
          <p:cNvSpPr>
            <a:spLocks/>
          </p:cNvSpPr>
          <p:nvPr/>
        </p:nvSpPr>
        <p:spPr bwMode="auto">
          <a:xfrm>
            <a:off x="35591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9" name="bg object 301"/>
          <p:cNvSpPr>
            <a:spLocks/>
          </p:cNvSpPr>
          <p:nvPr/>
        </p:nvSpPr>
        <p:spPr bwMode="auto">
          <a:xfrm>
            <a:off x="3521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0" name="bg object 302"/>
          <p:cNvSpPr>
            <a:spLocks/>
          </p:cNvSpPr>
          <p:nvPr/>
        </p:nvSpPr>
        <p:spPr bwMode="auto">
          <a:xfrm>
            <a:off x="34861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1" name="bg object 303"/>
          <p:cNvSpPr>
            <a:spLocks/>
          </p:cNvSpPr>
          <p:nvPr/>
        </p:nvSpPr>
        <p:spPr bwMode="auto">
          <a:xfrm>
            <a:off x="34496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2" name="bg object 304"/>
          <p:cNvSpPr>
            <a:spLocks/>
          </p:cNvSpPr>
          <p:nvPr/>
        </p:nvSpPr>
        <p:spPr bwMode="auto">
          <a:xfrm>
            <a:off x="341312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3" name="bg object 305"/>
          <p:cNvSpPr>
            <a:spLocks/>
          </p:cNvSpPr>
          <p:nvPr/>
        </p:nvSpPr>
        <p:spPr bwMode="auto">
          <a:xfrm>
            <a:off x="33766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4" name="bg object 306"/>
          <p:cNvSpPr>
            <a:spLocks/>
          </p:cNvSpPr>
          <p:nvPr/>
        </p:nvSpPr>
        <p:spPr bwMode="auto">
          <a:xfrm>
            <a:off x="33416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5" name="bg object 307"/>
          <p:cNvSpPr>
            <a:spLocks/>
          </p:cNvSpPr>
          <p:nvPr/>
        </p:nvSpPr>
        <p:spPr bwMode="auto">
          <a:xfrm>
            <a:off x="33051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" name="bg object 308"/>
          <p:cNvSpPr>
            <a:spLocks/>
          </p:cNvSpPr>
          <p:nvPr/>
        </p:nvSpPr>
        <p:spPr bwMode="auto">
          <a:xfrm>
            <a:off x="32686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" name="bg object 309"/>
          <p:cNvSpPr>
            <a:spLocks/>
          </p:cNvSpPr>
          <p:nvPr/>
        </p:nvSpPr>
        <p:spPr bwMode="auto">
          <a:xfrm>
            <a:off x="32321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8" name="bg object 310"/>
          <p:cNvSpPr>
            <a:spLocks/>
          </p:cNvSpPr>
          <p:nvPr/>
        </p:nvSpPr>
        <p:spPr bwMode="auto">
          <a:xfrm>
            <a:off x="31972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9" name="bg object 311"/>
          <p:cNvSpPr>
            <a:spLocks/>
          </p:cNvSpPr>
          <p:nvPr/>
        </p:nvSpPr>
        <p:spPr bwMode="auto">
          <a:xfrm>
            <a:off x="315912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0" name="bg object 312"/>
          <p:cNvSpPr>
            <a:spLocks/>
          </p:cNvSpPr>
          <p:nvPr/>
        </p:nvSpPr>
        <p:spPr bwMode="auto">
          <a:xfrm>
            <a:off x="31242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1" name="bg object 313"/>
          <p:cNvSpPr>
            <a:spLocks/>
          </p:cNvSpPr>
          <p:nvPr/>
        </p:nvSpPr>
        <p:spPr bwMode="auto">
          <a:xfrm>
            <a:off x="3051175" y="531813"/>
            <a:ext cx="73025" cy="34925"/>
          </a:xfrm>
          <a:custGeom>
            <a:avLst/>
            <a:gdLst>
              <a:gd name="T0" fmla="*/ 71771 w 73660"/>
              <a:gd name="T1" fmla="*/ 0 h 34290"/>
              <a:gd name="T2" fmla="*/ 35886 w 73660"/>
              <a:gd name="T3" fmla="*/ 0 h 34290"/>
              <a:gd name="T4" fmla="*/ 0 w 73660"/>
              <a:gd name="T5" fmla="*/ 0 h 34290"/>
              <a:gd name="T6" fmla="*/ 0 w 73660"/>
              <a:gd name="T7" fmla="*/ 36231 h 34290"/>
              <a:gd name="T8" fmla="*/ 35886 w 73660"/>
              <a:gd name="T9" fmla="*/ 36231 h 34290"/>
              <a:gd name="T10" fmla="*/ 71771 w 73660"/>
              <a:gd name="T11" fmla="*/ 36231 h 34290"/>
              <a:gd name="T12" fmla="*/ 71771 w 73660"/>
              <a:gd name="T13" fmla="*/ 0 h 34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660" h="34290">
                <a:moveTo>
                  <a:pt x="73660" y="0"/>
                </a:moveTo>
                <a:lnTo>
                  <a:pt x="36830" y="0"/>
                </a:ln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73660" y="34290"/>
                </a:lnTo>
                <a:lnTo>
                  <a:pt x="7366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2" name="bg object 314"/>
          <p:cNvSpPr>
            <a:spLocks/>
          </p:cNvSpPr>
          <p:nvPr/>
        </p:nvSpPr>
        <p:spPr bwMode="auto">
          <a:xfrm>
            <a:off x="3014663" y="531813"/>
            <a:ext cx="36512" cy="34925"/>
          </a:xfrm>
          <a:custGeom>
            <a:avLst/>
            <a:gdLst>
              <a:gd name="T0" fmla="*/ 38492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2 w 35560"/>
              <a:gd name="T7" fmla="*/ 36231 h 34290"/>
              <a:gd name="T8" fmla="*/ 38492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3" name="bg object 315"/>
          <p:cNvSpPr>
            <a:spLocks/>
          </p:cNvSpPr>
          <p:nvPr/>
        </p:nvSpPr>
        <p:spPr bwMode="auto">
          <a:xfrm>
            <a:off x="297815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4" name="bg object 316"/>
          <p:cNvSpPr>
            <a:spLocks/>
          </p:cNvSpPr>
          <p:nvPr/>
        </p:nvSpPr>
        <p:spPr bwMode="auto">
          <a:xfrm>
            <a:off x="29432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5" name="bg object 317"/>
          <p:cNvSpPr>
            <a:spLocks/>
          </p:cNvSpPr>
          <p:nvPr/>
        </p:nvSpPr>
        <p:spPr bwMode="auto">
          <a:xfrm>
            <a:off x="290512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6" name="bg object 318"/>
          <p:cNvSpPr>
            <a:spLocks/>
          </p:cNvSpPr>
          <p:nvPr/>
        </p:nvSpPr>
        <p:spPr bwMode="auto">
          <a:xfrm>
            <a:off x="28702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" name="bg object 319"/>
          <p:cNvSpPr>
            <a:spLocks/>
          </p:cNvSpPr>
          <p:nvPr/>
        </p:nvSpPr>
        <p:spPr bwMode="auto">
          <a:xfrm>
            <a:off x="28336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" name="bg object 320"/>
          <p:cNvSpPr>
            <a:spLocks/>
          </p:cNvSpPr>
          <p:nvPr/>
        </p:nvSpPr>
        <p:spPr bwMode="auto">
          <a:xfrm>
            <a:off x="279717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" name="bg object 321"/>
          <p:cNvSpPr>
            <a:spLocks/>
          </p:cNvSpPr>
          <p:nvPr/>
        </p:nvSpPr>
        <p:spPr bwMode="auto">
          <a:xfrm>
            <a:off x="276066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0" name="bg object 322"/>
          <p:cNvSpPr>
            <a:spLocks/>
          </p:cNvSpPr>
          <p:nvPr/>
        </p:nvSpPr>
        <p:spPr bwMode="auto">
          <a:xfrm>
            <a:off x="27257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1" name="bg object 323"/>
          <p:cNvSpPr>
            <a:spLocks/>
          </p:cNvSpPr>
          <p:nvPr/>
        </p:nvSpPr>
        <p:spPr bwMode="auto">
          <a:xfrm>
            <a:off x="2689225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2" name="bg object 324"/>
          <p:cNvSpPr>
            <a:spLocks/>
          </p:cNvSpPr>
          <p:nvPr/>
        </p:nvSpPr>
        <p:spPr bwMode="auto">
          <a:xfrm>
            <a:off x="2652713" y="531813"/>
            <a:ext cx="36512" cy="34925"/>
          </a:xfrm>
          <a:custGeom>
            <a:avLst/>
            <a:gdLst>
              <a:gd name="T0" fmla="*/ 38492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2 w 35560"/>
              <a:gd name="T7" fmla="*/ 36231 h 34290"/>
              <a:gd name="T8" fmla="*/ 38492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3" name="bg object 325"/>
          <p:cNvSpPr>
            <a:spLocks/>
          </p:cNvSpPr>
          <p:nvPr/>
        </p:nvSpPr>
        <p:spPr bwMode="auto">
          <a:xfrm>
            <a:off x="2616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4" name="bg object 326"/>
          <p:cNvSpPr>
            <a:spLocks/>
          </p:cNvSpPr>
          <p:nvPr/>
        </p:nvSpPr>
        <p:spPr bwMode="auto">
          <a:xfrm>
            <a:off x="25796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5" name="bg object 327"/>
          <p:cNvSpPr>
            <a:spLocks/>
          </p:cNvSpPr>
          <p:nvPr/>
        </p:nvSpPr>
        <p:spPr bwMode="auto">
          <a:xfrm>
            <a:off x="254317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6" name="bg object 328"/>
          <p:cNvSpPr>
            <a:spLocks/>
          </p:cNvSpPr>
          <p:nvPr/>
        </p:nvSpPr>
        <p:spPr bwMode="auto">
          <a:xfrm>
            <a:off x="250666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" name="bg object 329"/>
          <p:cNvSpPr>
            <a:spLocks/>
          </p:cNvSpPr>
          <p:nvPr/>
        </p:nvSpPr>
        <p:spPr bwMode="auto">
          <a:xfrm>
            <a:off x="24717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" name="bg object 330"/>
          <p:cNvSpPr>
            <a:spLocks/>
          </p:cNvSpPr>
          <p:nvPr/>
        </p:nvSpPr>
        <p:spPr bwMode="auto">
          <a:xfrm>
            <a:off x="2435225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9" name="bg object 331"/>
          <p:cNvSpPr>
            <a:spLocks/>
          </p:cNvSpPr>
          <p:nvPr/>
        </p:nvSpPr>
        <p:spPr bwMode="auto">
          <a:xfrm>
            <a:off x="2398713" y="531813"/>
            <a:ext cx="36512" cy="34925"/>
          </a:xfrm>
          <a:custGeom>
            <a:avLst/>
            <a:gdLst>
              <a:gd name="T0" fmla="*/ 38492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2 w 35560"/>
              <a:gd name="T7" fmla="*/ 36231 h 34290"/>
              <a:gd name="T8" fmla="*/ 38492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0" name="bg object 332"/>
          <p:cNvSpPr>
            <a:spLocks/>
          </p:cNvSpPr>
          <p:nvPr/>
        </p:nvSpPr>
        <p:spPr bwMode="auto">
          <a:xfrm>
            <a:off x="2362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1" name="bg object 333"/>
          <p:cNvSpPr>
            <a:spLocks/>
          </p:cNvSpPr>
          <p:nvPr/>
        </p:nvSpPr>
        <p:spPr bwMode="auto">
          <a:xfrm>
            <a:off x="23256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2" name="bg object 334"/>
          <p:cNvSpPr>
            <a:spLocks/>
          </p:cNvSpPr>
          <p:nvPr/>
        </p:nvSpPr>
        <p:spPr bwMode="auto">
          <a:xfrm>
            <a:off x="228917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3" name="bg object 335"/>
          <p:cNvSpPr>
            <a:spLocks/>
          </p:cNvSpPr>
          <p:nvPr/>
        </p:nvSpPr>
        <p:spPr bwMode="auto">
          <a:xfrm>
            <a:off x="225266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4" name="bg object 336"/>
          <p:cNvSpPr>
            <a:spLocks/>
          </p:cNvSpPr>
          <p:nvPr/>
        </p:nvSpPr>
        <p:spPr bwMode="auto">
          <a:xfrm>
            <a:off x="22177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5" name="bg object 337"/>
          <p:cNvSpPr>
            <a:spLocks/>
          </p:cNvSpPr>
          <p:nvPr/>
        </p:nvSpPr>
        <p:spPr bwMode="auto">
          <a:xfrm>
            <a:off x="218122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6" name="bg object 338"/>
          <p:cNvSpPr>
            <a:spLocks/>
          </p:cNvSpPr>
          <p:nvPr/>
        </p:nvSpPr>
        <p:spPr bwMode="auto">
          <a:xfrm>
            <a:off x="214471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" name="bg object 339"/>
          <p:cNvSpPr>
            <a:spLocks/>
          </p:cNvSpPr>
          <p:nvPr/>
        </p:nvSpPr>
        <p:spPr bwMode="auto">
          <a:xfrm>
            <a:off x="2108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" name="bg object 340"/>
          <p:cNvSpPr>
            <a:spLocks/>
          </p:cNvSpPr>
          <p:nvPr/>
        </p:nvSpPr>
        <p:spPr bwMode="auto">
          <a:xfrm>
            <a:off x="20732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" name="bg object 341"/>
          <p:cNvSpPr>
            <a:spLocks/>
          </p:cNvSpPr>
          <p:nvPr/>
        </p:nvSpPr>
        <p:spPr bwMode="auto">
          <a:xfrm>
            <a:off x="203517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0" name="bg object 342"/>
          <p:cNvSpPr>
            <a:spLocks/>
          </p:cNvSpPr>
          <p:nvPr/>
        </p:nvSpPr>
        <p:spPr bwMode="auto">
          <a:xfrm>
            <a:off x="20002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1" name="bg object 343"/>
          <p:cNvSpPr>
            <a:spLocks/>
          </p:cNvSpPr>
          <p:nvPr/>
        </p:nvSpPr>
        <p:spPr bwMode="auto">
          <a:xfrm>
            <a:off x="196373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2" name="bg object 344"/>
          <p:cNvSpPr>
            <a:spLocks/>
          </p:cNvSpPr>
          <p:nvPr/>
        </p:nvSpPr>
        <p:spPr bwMode="auto">
          <a:xfrm>
            <a:off x="192722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3" name="bg object 345"/>
          <p:cNvSpPr>
            <a:spLocks/>
          </p:cNvSpPr>
          <p:nvPr/>
        </p:nvSpPr>
        <p:spPr bwMode="auto">
          <a:xfrm>
            <a:off x="189071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4" name="bg object 346"/>
          <p:cNvSpPr>
            <a:spLocks/>
          </p:cNvSpPr>
          <p:nvPr/>
        </p:nvSpPr>
        <p:spPr bwMode="auto">
          <a:xfrm>
            <a:off x="1854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5" name="bg object 347"/>
          <p:cNvSpPr>
            <a:spLocks/>
          </p:cNvSpPr>
          <p:nvPr/>
        </p:nvSpPr>
        <p:spPr bwMode="auto">
          <a:xfrm>
            <a:off x="18192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6" name="bg object 348"/>
          <p:cNvSpPr>
            <a:spLocks/>
          </p:cNvSpPr>
          <p:nvPr/>
        </p:nvSpPr>
        <p:spPr bwMode="auto">
          <a:xfrm>
            <a:off x="178117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" name="bg object 349"/>
          <p:cNvSpPr>
            <a:spLocks/>
          </p:cNvSpPr>
          <p:nvPr/>
        </p:nvSpPr>
        <p:spPr bwMode="auto">
          <a:xfrm>
            <a:off x="17462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" name="bg object 350"/>
          <p:cNvSpPr>
            <a:spLocks/>
          </p:cNvSpPr>
          <p:nvPr/>
        </p:nvSpPr>
        <p:spPr bwMode="auto">
          <a:xfrm>
            <a:off x="170973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" name="bg object 351"/>
          <p:cNvSpPr>
            <a:spLocks/>
          </p:cNvSpPr>
          <p:nvPr/>
        </p:nvSpPr>
        <p:spPr bwMode="auto">
          <a:xfrm>
            <a:off x="167322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" name="bg object 352"/>
          <p:cNvSpPr>
            <a:spLocks/>
          </p:cNvSpPr>
          <p:nvPr/>
        </p:nvSpPr>
        <p:spPr bwMode="auto">
          <a:xfrm>
            <a:off x="163671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1" name="bg object 353"/>
          <p:cNvSpPr>
            <a:spLocks/>
          </p:cNvSpPr>
          <p:nvPr/>
        </p:nvSpPr>
        <p:spPr bwMode="auto">
          <a:xfrm>
            <a:off x="16017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2" name="bg object 354"/>
          <p:cNvSpPr>
            <a:spLocks/>
          </p:cNvSpPr>
          <p:nvPr/>
        </p:nvSpPr>
        <p:spPr bwMode="auto">
          <a:xfrm>
            <a:off x="1565275" y="531813"/>
            <a:ext cx="36513" cy="34925"/>
          </a:xfrm>
          <a:custGeom>
            <a:avLst/>
            <a:gdLst>
              <a:gd name="T0" fmla="*/ 35886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6 w 36830"/>
              <a:gd name="T7" fmla="*/ 36231 h 34290"/>
              <a:gd name="T8" fmla="*/ 35886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3" name="bg object 355"/>
          <p:cNvSpPr>
            <a:spLocks/>
          </p:cNvSpPr>
          <p:nvPr/>
        </p:nvSpPr>
        <p:spPr bwMode="auto">
          <a:xfrm>
            <a:off x="1528763" y="531813"/>
            <a:ext cx="36512" cy="34925"/>
          </a:xfrm>
          <a:custGeom>
            <a:avLst/>
            <a:gdLst>
              <a:gd name="T0" fmla="*/ 38496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6 w 35559"/>
              <a:gd name="T7" fmla="*/ 36231 h 34290"/>
              <a:gd name="T8" fmla="*/ 38496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4" name="bg object 356"/>
          <p:cNvSpPr>
            <a:spLocks/>
          </p:cNvSpPr>
          <p:nvPr/>
        </p:nvSpPr>
        <p:spPr bwMode="auto">
          <a:xfrm>
            <a:off x="149225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5" name="bg object 357"/>
          <p:cNvSpPr>
            <a:spLocks/>
          </p:cNvSpPr>
          <p:nvPr/>
        </p:nvSpPr>
        <p:spPr bwMode="auto">
          <a:xfrm>
            <a:off x="14573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6" name="bg object 358"/>
          <p:cNvSpPr>
            <a:spLocks/>
          </p:cNvSpPr>
          <p:nvPr/>
        </p:nvSpPr>
        <p:spPr bwMode="auto">
          <a:xfrm>
            <a:off x="1419225" y="531813"/>
            <a:ext cx="38100" cy="34925"/>
          </a:xfrm>
          <a:custGeom>
            <a:avLst/>
            <a:gdLst>
              <a:gd name="T0" fmla="*/ 4077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3 w 36830"/>
              <a:gd name="T7" fmla="*/ 36231 h 34290"/>
              <a:gd name="T8" fmla="*/ 4077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7" name="bg object 359"/>
          <p:cNvSpPr>
            <a:spLocks/>
          </p:cNvSpPr>
          <p:nvPr/>
        </p:nvSpPr>
        <p:spPr bwMode="auto">
          <a:xfrm>
            <a:off x="1382713" y="531813"/>
            <a:ext cx="36512" cy="34925"/>
          </a:xfrm>
          <a:custGeom>
            <a:avLst/>
            <a:gdLst>
              <a:gd name="T0" fmla="*/ 3588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3 w 36830"/>
              <a:gd name="T7" fmla="*/ 36231 h 34290"/>
              <a:gd name="T8" fmla="*/ 3588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" name="bg object 360"/>
          <p:cNvSpPr>
            <a:spLocks/>
          </p:cNvSpPr>
          <p:nvPr/>
        </p:nvSpPr>
        <p:spPr bwMode="auto">
          <a:xfrm>
            <a:off x="1347788" y="531813"/>
            <a:ext cx="34925" cy="34925"/>
          </a:xfrm>
          <a:custGeom>
            <a:avLst/>
            <a:gdLst>
              <a:gd name="T0" fmla="*/ 33691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1 w 35559"/>
              <a:gd name="T7" fmla="*/ 36231 h 34290"/>
              <a:gd name="T8" fmla="*/ 33691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" name="bg object 361"/>
          <p:cNvSpPr>
            <a:spLocks/>
          </p:cNvSpPr>
          <p:nvPr/>
        </p:nvSpPr>
        <p:spPr bwMode="auto">
          <a:xfrm>
            <a:off x="1311275" y="531813"/>
            <a:ext cx="36513" cy="34925"/>
          </a:xfrm>
          <a:custGeom>
            <a:avLst/>
            <a:gdLst>
              <a:gd name="T0" fmla="*/ 35886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6 w 36830"/>
              <a:gd name="T7" fmla="*/ 36231 h 34290"/>
              <a:gd name="T8" fmla="*/ 35886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0" name="bg object 362"/>
          <p:cNvSpPr>
            <a:spLocks/>
          </p:cNvSpPr>
          <p:nvPr/>
        </p:nvSpPr>
        <p:spPr bwMode="auto">
          <a:xfrm>
            <a:off x="1274763" y="531813"/>
            <a:ext cx="36512" cy="34925"/>
          </a:xfrm>
          <a:custGeom>
            <a:avLst/>
            <a:gdLst>
              <a:gd name="T0" fmla="*/ 38496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6 w 35559"/>
              <a:gd name="T7" fmla="*/ 36231 h 34290"/>
              <a:gd name="T8" fmla="*/ 38496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1" name="bg object 363"/>
          <p:cNvSpPr>
            <a:spLocks/>
          </p:cNvSpPr>
          <p:nvPr/>
        </p:nvSpPr>
        <p:spPr bwMode="auto">
          <a:xfrm>
            <a:off x="1203325" y="531813"/>
            <a:ext cx="71438" cy="34925"/>
          </a:xfrm>
          <a:custGeom>
            <a:avLst/>
            <a:gdLst>
              <a:gd name="T0" fmla="*/ 69572 w 72390"/>
              <a:gd name="T1" fmla="*/ 0 h 34290"/>
              <a:gd name="T2" fmla="*/ 34176 w 72390"/>
              <a:gd name="T3" fmla="*/ 0 h 34290"/>
              <a:gd name="T4" fmla="*/ 0 w 72390"/>
              <a:gd name="T5" fmla="*/ 0 h 34290"/>
              <a:gd name="T6" fmla="*/ 0 w 72390"/>
              <a:gd name="T7" fmla="*/ 36231 h 34290"/>
              <a:gd name="T8" fmla="*/ 34176 w 72390"/>
              <a:gd name="T9" fmla="*/ 36231 h 34290"/>
              <a:gd name="T10" fmla="*/ 69572 w 72390"/>
              <a:gd name="T11" fmla="*/ 36231 h 34290"/>
              <a:gd name="T12" fmla="*/ 69572 w 72390"/>
              <a:gd name="T13" fmla="*/ 0 h 34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390" h="34290">
                <a:moveTo>
                  <a:pt x="72390" y="0"/>
                </a:move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72390" y="34290"/>
                </a:lnTo>
                <a:lnTo>
                  <a:pt x="723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2" name="bg object 364"/>
          <p:cNvSpPr>
            <a:spLocks/>
          </p:cNvSpPr>
          <p:nvPr/>
        </p:nvSpPr>
        <p:spPr bwMode="auto">
          <a:xfrm>
            <a:off x="1165225" y="531813"/>
            <a:ext cx="38100" cy="34925"/>
          </a:xfrm>
          <a:custGeom>
            <a:avLst/>
            <a:gdLst>
              <a:gd name="T0" fmla="*/ 4077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3 w 36830"/>
              <a:gd name="T7" fmla="*/ 36231 h 34290"/>
              <a:gd name="T8" fmla="*/ 4077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3" name="bg object 365"/>
          <p:cNvSpPr>
            <a:spLocks/>
          </p:cNvSpPr>
          <p:nvPr/>
        </p:nvSpPr>
        <p:spPr bwMode="auto">
          <a:xfrm>
            <a:off x="11303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4" name="bg object 366"/>
          <p:cNvSpPr>
            <a:spLocks/>
          </p:cNvSpPr>
          <p:nvPr/>
        </p:nvSpPr>
        <p:spPr bwMode="auto">
          <a:xfrm>
            <a:off x="10937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5" name="bg object 367"/>
          <p:cNvSpPr>
            <a:spLocks/>
          </p:cNvSpPr>
          <p:nvPr/>
        </p:nvSpPr>
        <p:spPr bwMode="auto">
          <a:xfrm>
            <a:off x="1057275" y="531813"/>
            <a:ext cx="36513" cy="34925"/>
          </a:xfrm>
          <a:custGeom>
            <a:avLst/>
            <a:gdLst>
              <a:gd name="T0" fmla="*/ 38499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9 w 35559"/>
              <a:gd name="T7" fmla="*/ 36231 h 34290"/>
              <a:gd name="T8" fmla="*/ 38499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6" name="bg object 368"/>
          <p:cNvSpPr>
            <a:spLocks/>
          </p:cNvSpPr>
          <p:nvPr/>
        </p:nvSpPr>
        <p:spPr bwMode="auto">
          <a:xfrm>
            <a:off x="1020763" y="531813"/>
            <a:ext cx="36512" cy="34925"/>
          </a:xfrm>
          <a:custGeom>
            <a:avLst/>
            <a:gdLst>
              <a:gd name="T0" fmla="*/ 3588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3 w 36830"/>
              <a:gd name="T7" fmla="*/ 36231 h 34290"/>
              <a:gd name="T8" fmla="*/ 3588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7" name="bg object 369"/>
          <p:cNvSpPr>
            <a:spLocks/>
          </p:cNvSpPr>
          <p:nvPr/>
        </p:nvSpPr>
        <p:spPr bwMode="auto">
          <a:xfrm>
            <a:off x="985838" y="531813"/>
            <a:ext cx="34925" cy="34925"/>
          </a:xfrm>
          <a:custGeom>
            <a:avLst/>
            <a:gdLst>
              <a:gd name="T0" fmla="*/ 33691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1 w 35559"/>
              <a:gd name="T7" fmla="*/ 36231 h 34290"/>
              <a:gd name="T8" fmla="*/ 33691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" name="bg object 370"/>
          <p:cNvSpPr>
            <a:spLocks/>
          </p:cNvSpPr>
          <p:nvPr/>
        </p:nvSpPr>
        <p:spPr bwMode="auto">
          <a:xfrm>
            <a:off x="949325" y="531813"/>
            <a:ext cx="36513" cy="34925"/>
          </a:xfrm>
          <a:custGeom>
            <a:avLst/>
            <a:gdLst>
              <a:gd name="T0" fmla="*/ 35886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6 w 36830"/>
              <a:gd name="T7" fmla="*/ 36231 h 34290"/>
              <a:gd name="T8" fmla="*/ 35886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" name="bg object 371"/>
          <p:cNvSpPr>
            <a:spLocks/>
          </p:cNvSpPr>
          <p:nvPr/>
        </p:nvSpPr>
        <p:spPr bwMode="auto">
          <a:xfrm>
            <a:off x="911225" y="531813"/>
            <a:ext cx="38100" cy="34925"/>
          </a:xfrm>
          <a:custGeom>
            <a:avLst/>
            <a:gdLst>
              <a:gd name="T0" fmla="*/ 4077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3 w 36830"/>
              <a:gd name="T7" fmla="*/ 36231 h 34290"/>
              <a:gd name="T8" fmla="*/ 4077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0" name="bg object 372"/>
          <p:cNvSpPr>
            <a:spLocks/>
          </p:cNvSpPr>
          <p:nvPr/>
        </p:nvSpPr>
        <p:spPr bwMode="auto">
          <a:xfrm>
            <a:off x="8763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1" name="bg object 373"/>
          <p:cNvSpPr>
            <a:spLocks/>
          </p:cNvSpPr>
          <p:nvPr/>
        </p:nvSpPr>
        <p:spPr bwMode="auto">
          <a:xfrm>
            <a:off x="8397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2" name="bg object 374"/>
          <p:cNvSpPr>
            <a:spLocks/>
          </p:cNvSpPr>
          <p:nvPr/>
        </p:nvSpPr>
        <p:spPr bwMode="auto">
          <a:xfrm>
            <a:off x="803275" y="531813"/>
            <a:ext cx="36513" cy="34925"/>
          </a:xfrm>
          <a:custGeom>
            <a:avLst/>
            <a:gdLst>
              <a:gd name="T0" fmla="*/ 38499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9 w 35559"/>
              <a:gd name="T7" fmla="*/ 36231 h 34290"/>
              <a:gd name="T8" fmla="*/ 38499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3" name="bg object 375"/>
          <p:cNvSpPr>
            <a:spLocks/>
          </p:cNvSpPr>
          <p:nvPr/>
        </p:nvSpPr>
        <p:spPr bwMode="auto">
          <a:xfrm>
            <a:off x="76676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4" name="bg object 376"/>
          <p:cNvSpPr>
            <a:spLocks/>
          </p:cNvSpPr>
          <p:nvPr/>
        </p:nvSpPr>
        <p:spPr bwMode="auto">
          <a:xfrm>
            <a:off x="73183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5" name="bg object 377"/>
          <p:cNvSpPr>
            <a:spLocks/>
          </p:cNvSpPr>
          <p:nvPr/>
        </p:nvSpPr>
        <p:spPr bwMode="auto">
          <a:xfrm>
            <a:off x="6953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6" name="bg object 378"/>
          <p:cNvSpPr>
            <a:spLocks/>
          </p:cNvSpPr>
          <p:nvPr/>
        </p:nvSpPr>
        <p:spPr bwMode="auto">
          <a:xfrm>
            <a:off x="65881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7" name="bg object 379"/>
          <p:cNvSpPr>
            <a:spLocks/>
          </p:cNvSpPr>
          <p:nvPr/>
        </p:nvSpPr>
        <p:spPr bwMode="auto">
          <a:xfrm>
            <a:off x="6223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" name="bg object 380"/>
          <p:cNvSpPr>
            <a:spLocks/>
          </p:cNvSpPr>
          <p:nvPr/>
        </p:nvSpPr>
        <p:spPr bwMode="auto">
          <a:xfrm>
            <a:off x="5857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" name="bg object 381"/>
          <p:cNvSpPr>
            <a:spLocks/>
          </p:cNvSpPr>
          <p:nvPr/>
        </p:nvSpPr>
        <p:spPr bwMode="auto">
          <a:xfrm>
            <a:off x="54927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0" name="bg object 382"/>
          <p:cNvSpPr>
            <a:spLocks/>
          </p:cNvSpPr>
          <p:nvPr/>
        </p:nvSpPr>
        <p:spPr bwMode="auto">
          <a:xfrm>
            <a:off x="51435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1" name="bg object 383"/>
          <p:cNvSpPr>
            <a:spLocks/>
          </p:cNvSpPr>
          <p:nvPr/>
        </p:nvSpPr>
        <p:spPr bwMode="auto">
          <a:xfrm>
            <a:off x="4778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2" name="bg object 384"/>
          <p:cNvSpPr>
            <a:spLocks/>
          </p:cNvSpPr>
          <p:nvPr/>
        </p:nvSpPr>
        <p:spPr bwMode="auto">
          <a:xfrm>
            <a:off x="44132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3" name="bg object 385"/>
          <p:cNvSpPr>
            <a:spLocks/>
          </p:cNvSpPr>
          <p:nvPr/>
        </p:nvSpPr>
        <p:spPr bwMode="auto">
          <a:xfrm>
            <a:off x="457200" y="2971800"/>
            <a:ext cx="8153400" cy="0"/>
          </a:xfrm>
          <a:custGeom>
            <a:avLst/>
            <a:gdLst>
              <a:gd name="T0" fmla="*/ 0 w 8153400"/>
              <a:gd name="T1" fmla="*/ 8153400 w 81534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noFill/>
          <a:ln w="76194">
            <a:solidFill>
              <a:srgbClr val="009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490" y="2320290"/>
            <a:ext cx="7653019" cy="4521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74" name="Holder 4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75" name="Holder 5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00ECF3-A5F9-4A1D-A6A6-9543FA3C1C66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376" name="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5B06D52B-58CF-4C6E-AADA-FC9F0B3AE6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90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3105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D28D-F0EA-4AE7-B8CA-75FE411A2083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1D3B-F57B-4C0C-92FD-C52ACD85A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25B9D-A54F-47D2-957C-9663F8CEE0CC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C2B6-8580-45C5-88E0-8D00F0220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7B6D8-6428-440F-ABA4-7E7BE74B1BFE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74150-2649-44AD-AD20-8F3ED8EF9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3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8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2975" y="2892425"/>
            <a:ext cx="4718050" cy="1073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66ADE-5F8A-4B2E-BA5B-A3C9E0A4A214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95B6-732A-4DA0-BDFC-98A091D8A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26350-A303-4838-8488-0D57EB46F5BF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CCA3-2936-48FA-9BE5-CCE770BB4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C58D82-A62A-4CEF-A950-A9ABCF8077F7}" type="datetimeFigureOut">
              <a:rPr lang="en-US"/>
              <a:pPr>
                <a:defRPr/>
              </a:pPr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375449-A47A-4E24-AA9C-C8D8EFBCF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0" r:id="rId3"/>
    <p:sldLayoutId id="2147483771" r:id="rId4"/>
    <p:sldLayoutId id="2147483772" r:id="rId5"/>
    <p:sldLayoutId id="2147483779" r:id="rId6"/>
    <p:sldLayoutId id="2147483780" r:id="rId7"/>
    <p:sldLayoutId id="2147483781" r:id="rId8"/>
    <p:sldLayoutId id="2147483773" r:id="rId9"/>
    <p:sldLayoutId id="2147483774" r:id="rId10"/>
    <p:sldLayoutId id="2147483775" r:id="rId11"/>
    <p:sldLayoutId id="2147483776" r:id="rId12"/>
    <p:sldLayoutId id="2147483782" r:id="rId13"/>
    <p:sldLayoutId id="2147483783" r:id="rId14"/>
    <p:sldLayoutId id="2147483784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 panose="020B0502040204020203" pitchFamily="34" charset="0"/>
              </a:rPr>
              <a:t>Application Layer</a:t>
            </a:r>
            <a:endParaRPr lang="en-US" dirty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4" y="1704974"/>
            <a:ext cx="1903412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8" t="2377" r="25047" b="10596"/>
          <a:stretch>
            <a:fillRect/>
          </a:stretch>
        </p:blipFill>
        <p:spPr bwMode="auto">
          <a:xfrm>
            <a:off x="2843213" y="1704974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22321" r="24571" b="24161"/>
          <a:stretch>
            <a:fillRect/>
          </a:stretch>
        </p:blipFill>
        <p:spPr bwMode="auto">
          <a:xfrm>
            <a:off x="4897438" y="1704975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14877" r="15582" b="15260"/>
          <a:stretch>
            <a:fillRect/>
          </a:stretch>
        </p:blipFill>
        <p:spPr bwMode="auto">
          <a:xfrm>
            <a:off x="7021514" y="1679577"/>
            <a:ext cx="1903412" cy="1724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9256" r="8653" b="21703"/>
          <a:stretch>
            <a:fillRect/>
          </a:stretch>
        </p:blipFill>
        <p:spPr bwMode="auto">
          <a:xfrm>
            <a:off x="1421607" y="4043360"/>
            <a:ext cx="2843212" cy="184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4753" r="80205" b="30727"/>
          <a:stretch>
            <a:fillRect/>
          </a:stretch>
        </p:blipFill>
        <p:spPr bwMode="auto">
          <a:xfrm>
            <a:off x="5189898" y="3802709"/>
            <a:ext cx="2532495" cy="23228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4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Application Layer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71055" y="1516063"/>
            <a:ext cx="8340436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Network virtual Terminal</a:t>
            </a:r>
          </a:p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File transfer, access, and management.</a:t>
            </a:r>
          </a:p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Mail services. </a:t>
            </a:r>
          </a:p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Web Surfing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Application Layer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69875" y="1380014"/>
            <a:ext cx="7389813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/>
              </a:rPr>
              <a:t>Network virtual Terminal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" t="10355" r="8070" b="9802"/>
          <a:stretch>
            <a:fillRect/>
          </a:stretch>
        </p:blipFill>
        <p:spPr bwMode="auto">
          <a:xfrm>
            <a:off x="1974056" y="2517775"/>
            <a:ext cx="5195888" cy="2817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3155950" y="5524500"/>
            <a:ext cx="2855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>
                <a:latin typeface="Bahnschrift"/>
              </a:rPr>
              <a:t>TELNET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Application Layer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69875" y="1389856"/>
            <a:ext cx="73898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/>
              </a:rPr>
              <a:t>File transfer, access, and management.</a:t>
            </a: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49" y="2628900"/>
            <a:ext cx="5560102" cy="28028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2799556" y="5620616"/>
            <a:ext cx="3544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Bahnschrift"/>
              </a:rPr>
              <a:t>FTP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Application Layer: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69875" y="1357312"/>
            <a:ext cx="738981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 panose="020B0502040204020203"/>
              </a:rPr>
              <a:t>Mail services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D85D33-5C0B-44DD-9045-E299E3301A5D}"/>
              </a:ext>
            </a:extLst>
          </p:cNvPr>
          <p:cNvGrpSpPr/>
          <p:nvPr/>
        </p:nvGrpSpPr>
        <p:grpSpPr>
          <a:xfrm>
            <a:off x="399652" y="2332979"/>
            <a:ext cx="8344696" cy="3572052"/>
            <a:chOff x="686780" y="3130637"/>
            <a:chExt cx="8344696" cy="3572052"/>
          </a:xfrm>
        </p:grpSpPr>
        <p:sp>
          <p:nvSpPr>
            <p:cNvPr id="23557" name="TextBox 3"/>
            <p:cNvSpPr txBox="1">
              <a:spLocks noChangeArrowheads="1"/>
            </p:cNvSpPr>
            <p:nvPr/>
          </p:nvSpPr>
          <p:spPr bwMode="auto">
            <a:xfrm>
              <a:off x="686780" y="6241024"/>
              <a:ext cx="1175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 dirty="0">
                  <a:latin typeface="Bahnschrift" panose="020B0502040204020203"/>
                </a:rPr>
                <a:t>Sender</a:t>
              </a:r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B7CDB305-0A3A-43B6-8FB4-48835DB48DB5}"/>
                </a:ext>
              </a:extLst>
            </p:cNvPr>
            <p:cNvSpPr/>
            <p:nvPr/>
          </p:nvSpPr>
          <p:spPr>
            <a:xfrm rot="16200000">
              <a:off x="886691" y="5424488"/>
              <a:ext cx="831273" cy="713076"/>
            </a:xfrm>
            <a:prstGeom prst="flowChartDelay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1E5114D-9E86-458B-B5C2-823A35311DC7}"/>
                </a:ext>
              </a:extLst>
            </p:cNvPr>
            <p:cNvSpPr/>
            <p:nvPr/>
          </p:nvSpPr>
          <p:spPr>
            <a:xfrm>
              <a:off x="1122217" y="5057775"/>
              <a:ext cx="304800" cy="307614"/>
            </a:xfrm>
            <a:prstGeom prst="flowChartConnector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3F3B08-F9C9-44E3-B993-196F315F5218}"/>
                </a:ext>
              </a:extLst>
            </p:cNvPr>
            <p:cNvGrpSpPr/>
            <p:nvPr/>
          </p:nvGrpSpPr>
          <p:grpSpPr>
            <a:xfrm>
              <a:off x="7485135" y="5051281"/>
              <a:ext cx="713076" cy="1138888"/>
              <a:chOff x="7007659" y="5057775"/>
              <a:chExt cx="713076" cy="1138888"/>
            </a:xfrm>
          </p:grpSpPr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C906B96C-9EE0-49FB-AADD-185B102B4D7B}"/>
                  </a:ext>
                </a:extLst>
              </p:cNvPr>
              <p:cNvSpPr/>
              <p:nvPr/>
            </p:nvSpPr>
            <p:spPr>
              <a:xfrm rot="16200000">
                <a:off x="6948560" y="5424489"/>
                <a:ext cx="831273" cy="713076"/>
              </a:xfrm>
              <a:prstGeom prst="flowChartDelay">
                <a:avLst/>
              </a:prstGeom>
              <a:solidFill>
                <a:srgbClr val="CCBFDB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  <a:latin typeface="Bahnschrift" panose="020B0502040204020203"/>
                </a:endParaRP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A4211568-54C9-474A-B271-AAEFABFE0A93}"/>
                  </a:ext>
                </a:extLst>
              </p:cNvPr>
              <p:cNvSpPr/>
              <p:nvPr/>
            </p:nvSpPr>
            <p:spPr>
              <a:xfrm>
                <a:off x="7211796" y="5057775"/>
                <a:ext cx="304800" cy="307614"/>
              </a:xfrm>
              <a:prstGeom prst="flowChartConnector">
                <a:avLst/>
              </a:prstGeom>
              <a:solidFill>
                <a:srgbClr val="CCBFDB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  <a:latin typeface="Bahnschrift" panose="020B0502040204020203"/>
                </a:endParaRPr>
              </a:p>
            </p:txBody>
          </p:sp>
        </p:grp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BD4D92CB-F24E-4CE8-9C30-8A7DF400E95B}"/>
                </a:ext>
              </a:extLst>
            </p:cNvPr>
            <p:cNvSpPr/>
            <p:nvPr/>
          </p:nvSpPr>
          <p:spPr>
            <a:xfrm>
              <a:off x="5488783" y="3432898"/>
              <a:ext cx="1279599" cy="1045801"/>
            </a:xfrm>
            <a:prstGeom prst="cube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1A6CB5B-C5FA-442B-9CE6-2BB9C40B8EA8}"/>
                </a:ext>
              </a:extLst>
            </p:cNvPr>
            <p:cNvSpPr/>
            <p:nvPr/>
          </p:nvSpPr>
          <p:spPr>
            <a:xfrm>
              <a:off x="2378001" y="3432898"/>
              <a:ext cx="1279599" cy="1045801"/>
            </a:xfrm>
            <a:prstGeom prst="cube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8AE7F6-E97C-4D3F-9CCF-8443F21C6F61}"/>
                </a:ext>
              </a:extLst>
            </p:cNvPr>
            <p:cNvCxnSpPr/>
            <p:nvPr/>
          </p:nvCxnSpPr>
          <p:spPr>
            <a:xfrm flipV="1">
              <a:off x="1562566" y="4405745"/>
              <a:ext cx="665307" cy="652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C7944-663D-4B72-B01E-A17229D78824}"/>
                </a:ext>
              </a:extLst>
            </p:cNvPr>
            <p:cNvCxnSpPr>
              <a:cxnSpLocks/>
            </p:cNvCxnSpPr>
            <p:nvPr/>
          </p:nvCxnSpPr>
          <p:spPr>
            <a:xfrm>
              <a:off x="6695897" y="4478699"/>
              <a:ext cx="891306" cy="726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504643-27C0-47E0-A053-0104FBFC3C76}"/>
                </a:ext>
              </a:extLst>
            </p:cNvPr>
            <p:cNvCxnSpPr/>
            <p:nvPr/>
          </p:nvCxnSpPr>
          <p:spPr>
            <a:xfrm>
              <a:off x="3839080" y="3532909"/>
              <a:ext cx="15364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152963-DC97-41C8-BB65-31BA3FD7959E}"/>
                </a:ext>
              </a:extLst>
            </p:cNvPr>
            <p:cNvSpPr/>
            <p:nvPr/>
          </p:nvSpPr>
          <p:spPr>
            <a:xfrm>
              <a:off x="3998227" y="3807653"/>
              <a:ext cx="1147546" cy="388578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Internet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337F4-8978-4145-BB68-C42E49F7FBB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3657600" y="4001942"/>
              <a:ext cx="34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F8D88E-81AD-4E8B-8E72-A96F0D253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5773" y="4001942"/>
              <a:ext cx="34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36954B-3BF0-4BB7-8C3B-84E028F9A648}"/>
                </a:ext>
              </a:extLst>
            </p:cNvPr>
            <p:cNvSpPr txBox="1"/>
            <p:nvPr/>
          </p:nvSpPr>
          <p:spPr>
            <a:xfrm>
              <a:off x="4194571" y="3130637"/>
              <a:ext cx="1180992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SMTP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6114F9-EB71-49F3-A162-5FE1357BDAC1}"/>
                </a:ext>
              </a:extLst>
            </p:cNvPr>
            <p:cNvSpPr txBox="1"/>
            <p:nvPr/>
          </p:nvSpPr>
          <p:spPr>
            <a:xfrm>
              <a:off x="1122217" y="4422393"/>
              <a:ext cx="1180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SMTP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4B31E-091D-43B3-8CBE-D10DB43AAADB}"/>
                </a:ext>
              </a:extLst>
            </p:cNvPr>
            <p:cNvSpPr txBox="1"/>
            <p:nvPr/>
          </p:nvSpPr>
          <p:spPr>
            <a:xfrm>
              <a:off x="6956668" y="4362428"/>
              <a:ext cx="2074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SMTPPOP3 / IMAP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CE8180-CD49-445A-8FA1-45AA675CC5E6}"/>
                </a:ext>
              </a:extLst>
            </p:cNvPr>
            <p:cNvSpPr txBox="1"/>
            <p:nvPr/>
          </p:nvSpPr>
          <p:spPr>
            <a:xfrm>
              <a:off x="2227872" y="4506784"/>
              <a:ext cx="14297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hnschrift" panose="020B0502040204020203"/>
                </a:rPr>
                <a:t>Sender’s Mail Server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8BD1BA-63BA-4942-8C52-0B9CCEC550F3}"/>
                </a:ext>
              </a:extLst>
            </p:cNvPr>
            <p:cNvSpPr txBox="1"/>
            <p:nvPr/>
          </p:nvSpPr>
          <p:spPr>
            <a:xfrm>
              <a:off x="5341506" y="4516898"/>
              <a:ext cx="1615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hnschrift" panose="020B0502040204020203"/>
                </a:rPr>
                <a:t>Receiver’s Mail Server</a:t>
              </a:r>
            </a:p>
          </p:txBody>
        </p: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8E26495B-24F6-470B-993F-78A86F798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4" y="5674199"/>
            <a:ext cx="1316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>
                <a:latin typeface="Bahnschrift" panose="020B0502040204020203"/>
              </a:rPr>
              <a:t>Receiver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3" y="2133600"/>
            <a:ext cx="5734050" cy="2962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Web Surfing</a:t>
            </a:r>
          </a:p>
        </p:txBody>
      </p:sp>
      <p:pic>
        <p:nvPicPr>
          <p:cNvPr id="1026" name="Picture 2" descr="circle with an i">
            <a:extLst>
              <a:ext uri="{FF2B5EF4-FFF2-40B4-BE49-F238E27FC236}">
                <a16:creationId xmlns:a16="http://schemas.microsoft.com/office/drawing/2014/main" id="{08548044-020C-4692-A77C-37EC2563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243263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16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700578"/>
              </p:ext>
            </p:extLst>
          </p:nvPr>
        </p:nvGraphicFramePr>
        <p:xfrm>
          <a:off x="471055" y="1397000"/>
          <a:ext cx="82295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6D896D-DE67-4F08-BFA3-A1175CADA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504604"/>
              </p:ext>
            </p:extLst>
          </p:nvPr>
        </p:nvGraphicFramePr>
        <p:xfrm>
          <a:off x="1907615" y="2208669"/>
          <a:ext cx="5472899" cy="221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168211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format of data?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Presentation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78" r="1404" b="3130"/>
          <a:stretch/>
        </p:blipFill>
        <p:spPr>
          <a:xfrm>
            <a:off x="2129981" y="2030730"/>
            <a:ext cx="4606099" cy="46748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43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753" y="1380102"/>
            <a:ext cx="8267676" cy="372317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Specific responsibilities of the presentation layer includes-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Translation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Encryption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Compression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52037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71054" y="2036618"/>
            <a:ext cx="8215745" cy="3144981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Bahnschrift"/>
              </a:rPr>
              <a:t>After this lecture you will be able to</a:t>
            </a:r>
          </a:p>
          <a:p>
            <a:pPr lvl="1" algn="just" eaLnBrk="1" hangingPunct="1">
              <a:defRPr/>
            </a:pPr>
            <a:r>
              <a:rPr lang="en-US" altLang="en-US" sz="2800" dirty="0">
                <a:latin typeface="Bahnschrift"/>
              </a:rPr>
              <a:t>learn the architecture of OSI model.</a:t>
            </a:r>
          </a:p>
          <a:p>
            <a:pPr lvl="1" algn="just" eaLnBrk="1" hangingPunct="1">
              <a:defRPr/>
            </a:pPr>
            <a:r>
              <a:rPr lang="en-US" altLang="en-US" sz="2800" dirty="0">
                <a:latin typeface="Bahnschrift"/>
              </a:rPr>
              <a:t>understand the layers of OSI model and their functions.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Translation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127600" y="3315367"/>
            <a:ext cx="2254692" cy="991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4382292" y="3305158"/>
            <a:ext cx="2329661" cy="9912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82292" y="4307141"/>
            <a:ext cx="0" cy="312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7287" y="4630623"/>
            <a:ext cx="4474660" cy="6111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101011100011100011000</a:t>
            </a:r>
          </a:p>
        </p:txBody>
      </p:sp>
      <p:sp>
        <p:nvSpPr>
          <p:cNvPr id="12" name="Oval 11"/>
          <p:cNvSpPr/>
          <p:nvPr/>
        </p:nvSpPr>
        <p:spPr>
          <a:xfrm>
            <a:off x="3443286" y="3379604"/>
            <a:ext cx="1878013" cy="650875"/>
          </a:xfrm>
          <a:prstGeom prst="ellipse">
            <a:avLst/>
          </a:prstGeom>
          <a:solidFill>
            <a:srgbClr val="CCB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Convert</a:t>
            </a:r>
          </a:p>
        </p:txBody>
      </p:sp>
      <p:sp>
        <p:nvSpPr>
          <p:cNvPr id="2" name="Rectangle 1"/>
          <p:cNvSpPr/>
          <p:nvPr/>
        </p:nvSpPr>
        <p:spPr>
          <a:xfrm>
            <a:off x="875004" y="5576038"/>
            <a:ext cx="7014575" cy="463463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Example conversion of ASCII to EBCDIC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7B80808E-38C0-4421-896A-14755768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289" y="1600222"/>
            <a:ext cx="3289300" cy="1692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51B577B-E02F-4C8A-9AD6-DD4435531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0" y="1600222"/>
            <a:ext cx="3289300" cy="168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Presentation layer used to reduce the data before transmission that is known as</a:t>
            </a:r>
            <a:r>
              <a:rPr lang="en-US" dirty="0">
                <a:solidFill>
                  <a:srgbClr val="C00000"/>
                </a:solidFill>
              </a:rPr>
              <a:t> Data compression.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That can be Lossy and Lossless compression.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130155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Compression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0BB9A7-FEF2-4A02-94B7-F63934DB7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994192"/>
              </p:ext>
            </p:extLst>
          </p:nvPr>
        </p:nvGraphicFramePr>
        <p:xfrm>
          <a:off x="457200" y="1397000"/>
          <a:ext cx="82711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Encryption and Decryption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88" y="2008838"/>
            <a:ext cx="7580336" cy="37001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61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24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30334"/>
              </p:ext>
            </p:extLst>
          </p:nvPr>
        </p:nvGraphicFramePr>
        <p:xfrm>
          <a:off x="471055" y="1397000"/>
          <a:ext cx="82295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27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47585"/>
            <a:ext cx="8654246" cy="337681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Dialog Control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Authentication and Authorization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Session management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Synchronization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Session layer</a:t>
            </a:r>
          </a:p>
        </p:txBody>
      </p:sp>
    </p:spTree>
    <p:extLst>
      <p:ext uri="{BB962C8B-B14F-4D97-AF65-F5344CB8AC3E}">
        <p14:creationId xmlns:p14="http://schemas.microsoft.com/office/powerpoint/2010/main" val="1394625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14" y="1784113"/>
            <a:ext cx="5029572" cy="38221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383" y="0"/>
            <a:ext cx="8674698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Session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03EE4-ED62-46CC-BD00-F0E748E2AA6E}"/>
              </a:ext>
            </a:extLst>
          </p:cNvPr>
          <p:cNvSpPr/>
          <p:nvPr/>
        </p:nvSpPr>
        <p:spPr>
          <a:xfrm>
            <a:off x="3321904" y="5735082"/>
            <a:ext cx="2500192" cy="475989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2394496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382" y="0"/>
            <a:ext cx="8524386" cy="10648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Session Layer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10" y="1676238"/>
            <a:ext cx="4833180" cy="36854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321904" y="5735082"/>
            <a:ext cx="2500192" cy="475989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Setting</a:t>
            </a:r>
            <a:r>
              <a:rPr lang="en-US" sz="2800" dirty="0">
                <a:latin typeface="Bahnschrift" panose="020B0502040204020203"/>
              </a:rPr>
              <a:t> </a:t>
            </a:r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5885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Session Layer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40" y="1616656"/>
            <a:ext cx="5488519" cy="31631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594968" y="5135670"/>
            <a:ext cx="2496312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Assisting</a:t>
            </a:r>
          </a:p>
        </p:txBody>
      </p:sp>
    </p:spTree>
    <p:extLst>
      <p:ext uri="{BB962C8B-B14F-4D97-AF65-F5344CB8AC3E}">
        <p14:creationId xmlns:p14="http://schemas.microsoft.com/office/powerpoint/2010/main" val="405996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Session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91" y="1628283"/>
            <a:ext cx="4928467" cy="32831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194041" y="5086507"/>
            <a:ext cx="2496312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20113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3738E2-8058-41E9-B62A-EB3A9FB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68134"/>
            <a:ext cx="8654246" cy="54032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Bahnschrift"/>
                <a:cs typeface="Times New Roman" panose="02020603050405020304" pitchFamily="18" charset="0"/>
              </a:rPr>
              <a:t>We use the concept of </a:t>
            </a:r>
            <a:r>
              <a:rPr lang="en-US" altLang="en-US" dirty="0">
                <a:solidFill>
                  <a:srgbClr val="C00000"/>
                </a:solidFill>
                <a:latin typeface="Bahnschrift"/>
                <a:cs typeface="Times New Roman" panose="02020603050405020304" pitchFamily="18" charset="0"/>
              </a:rPr>
              <a:t>layers</a:t>
            </a:r>
            <a:r>
              <a:rPr lang="en-US" altLang="en-US" dirty="0">
                <a:solidFill>
                  <a:srgbClr val="FF0000"/>
                </a:solidFill>
                <a:latin typeface="Bahnschrift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ahnschrift"/>
                <a:cs typeface="Times New Roman" panose="02020603050405020304" pitchFamily="18" charset="0"/>
              </a:rPr>
              <a:t>in our daily life. As an  example, let us consider two friends who communicate  through postal mail. The process of sending a letter to a  friend would be complex if there were no services  available from the post office.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C00000"/>
                </a:solidFill>
                <a:latin typeface="Bahnschrift SemiBold"/>
                <a:cs typeface="Times New Roman" panose="02020603050405020304" pitchFamily="18" charset="0"/>
              </a:rPr>
              <a:t>Topics discussed in this section:  </a:t>
            </a:r>
            <a:r>
              <a:rPr lang="en-US" altLang="en-US" dirty="0">
                <a:latin typeface="Bahnschrift SemiBold"/>
                <a:cs typeface="Times New Roman" panose="02020603050405020304" pitchFamily="18" charset="0"/>
              </a:rPr>
              <a:t>Sender, Receiver, and Carrier  Hierarchy</a:t>
            </a:r>
            <a:r>
              <a:rPr lang="en-US" altLang="en-US" dirty="0">
                <a:latin typeface="Bahnschrift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Bahnschrift SemiBold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17D14-39C4-44C1-8543-139FFB1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Layered Tasks</a:t>
            </a:r>
          </a:p>
        </p:txBody>
      </p:sp>
    </p:spTree>
    <p:extLst>
      <p:ext uri="{BB962C8B-B14F-4D97-AF65-F5344CB8AC3E}">
        <p14:creationId xmlns:p14="http://schemas.microsoft.com/office/powerpoint/2010/main" val="392729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92" y="2281237"/>
            <a:ext cx="7934325" cy="24307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Same case with Session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0727" y="4981177"/>
            <a:ext cx="5221456" cy="985653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Helping to setting up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146" y="1536531"/>
            <a:ext cx="2718148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Dialog control</a:t>
            </a:r>
          </a:p>
        </p:txBody>
      </p:sp>
    </p:spTree>
    <p:extLst>
      <p:ext uri="{BB962C8B-B14F-4D97-AF65-F5344CB8AC3E}">
        <p14:creationId xmlns:p14="http://schemas.microsoft.com/office/powerpoint/2010/main" val="3542243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" y="2281237"/>
            <a:ext cx="7934325" cy="2295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Same case with Session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2158" y="2862074"/>
            <a:ext cx="2592887" cy="892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APIs NETBIOS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4978C35-DF38-4EB0-B98C-FA0B9FF2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4837" y="2149347"/>
            <a:ext cx="7934325" cy="22955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D702D8-9659-4304-87BB-55E2AF6344E4}"/>
              </a:ext>
            </a:extLst>
          </p:cNvPr>
          <p:cNvSpPr/>
          <p:nvPr/>
        </p:nvSpPr>
        <p:spPr>
          <a:xfrm>
            <a:off x="1882319" y="4902450"/>
            <a:ext cx="5429274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Helping to setting up connection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C8517-FD19-4250-96BE-FE6F05C9E230}"/>
              </a:ext>
            </a:extLst>
          </p:cNvPr>
          <p:cNvSpPr/>
          <p:nvPr/>
        </p:nvSpPr>
        <p:spPr>
          <a:xfrm>
            <a:off x="2952158" y="2730184"/>
            <a:ext cx="2592887" cy="892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APIs NETBIOS</a:t>
            </a:r>
          </a:p>
        </p:txBody>
      </p:sp>
    </p:spTree>
    <p:extLst>
      <p:ext uri="{BB962C8B-B14F-4D97-AF65-F5344CB8AC3E}">
        <p14:creationId xmlns:p14="http://schemas.microsoft.com/office/powerpoint/2010/main" val="3582593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Authentication and Authorization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E975-F335-45C7-BF4B-01EEDD943DCD}"/>
              </a:ext>
            </a:extLst>
          </p:cNvPr>
          <p:cNvGrpSpPr/>
          <p:nvPr/>
        </p:nvGrpSpPr>
        <p:grpSpPr>
          <a:xfrm>
            <a:off x="1205977" y="1810295"/>
            <a:ext cx="6536592" cy="4254144"/>
            <a:chOff x="1693007" y="1644040"/>
            <a:chExt cx="6536592" cy="42541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3185" r="81946" b="47788"/>
            <a:stretch/>
          </p:blipFill>
          <p:spPr>
            <a:xfrm>
              <a:off x="1693007" y="2313709"/>
              <a:ext cx="1274618" cy="134389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EFF17F-F569-4334-B0BB-97AB150DA6C2}"/>
                </a:ext>
              </a:extLst>
            </p:cNvPr>
            <p:cNvSpPr/>
            <p:nvPr/>
          </p:nvSpPr>
          <p:spPr>
            <a:xfrm>
              <a:off x="2452999" y="1644040"/>
              <a:ext cx="2826327" cy="540328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Authentication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93E17-CB0C-44E4-B56A-5D28AAE2C2A1}"/>
                </a:ext>
              </a:extLst>
            </p:cNvPr>
            <p:cNvSpPr/>
            <p:nvPr/>
          </p:nvSpPr>
          <p:spPr>
            <a:xfrm>
              <a:off x="2452999" y="5357856"/>
              <a:ext cx="2826327" cy="540328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Authorization</a:t>
              </a:r>
            </a:p>
          </p:txBody>
        </p:sp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1217CD6D-F087-40C7-A8D4-2696E733E327}"/>
                </a:ext>
              </a:extLst>
            </p:cNvPr>
            <p:cNvSpPr/>
            <p:nvPr/>
          </p:nvSpPr>
          <p:spPr>
            <a:xfrm>
              <a:off x="6102860" y="2394296"/>
              <a:ext cx="2119745" cy="886691"/>
            </a:xfrm>
            <a:prstGeom prst="wedgeEllipseCallo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Who are you?</a:t>
              </a:r>
            </a:p>
          </p:txBody>
        </p:sp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25AA7534-3FD5-4143-94F5-567AE68A3D5C}"/>
                </a:ext>
              </a:extLst>
            </p:cNvPr>
            <p:cNvSpPr/>
            <p:nvPr/>
          </p:nvSpPr>
          <p:spPr>
            <a:xfrm>
              <a:off x="6151419" y="3786331"/>
              <a:ext cx="2078180" cy="1393344"/>
            </a:xfrm>
            <a:prstGeom prst="wedgeEllipseCallo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What permissions  do you have?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0009C8-FB6D-4859-A677-D50DEDCDB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9488" r="80459" b="11485"/>
            <a:stretch/>
          </p:blipFill>
          <p:spPr>
            <a:xfrm>
              <a:off x="1693007" y="3835783"/>
              <a:ext cx="1274618" cy="134389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A16324E-CB91-4ECB-A881-10E645B3F265}"/>
                </a:ext>
              </a:extLst>
            </p:cNvPr>
            <p:cNvSpPr/>
            <p:nvPr/>
          </p:nvSpPr>
          <p:spPr>
            <a:xfrm>
              <a:off x="3117273" y="2715491"/>
              <a:ext cx="1274618" cy="540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/>
              </a:endParaRP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B427F799-FAE0-4F8A-952D-8F622A52CBBF}"/>
                </a:ext>
              </a:extLst>
            </p:cNvPr>
            <p:cNvSpPr/>
            <p:nvPr/>
          </p:nvSpPr>
          <p:spPr>
            <a:xfrm>
              <a:off x="3117273" y="4259311"/>
              <a:ext cx="1274618" cy="4968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FCAB32-05FC-48C7-A350-48FAA81B2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688" t="11963" r="21535" b="49010"/>
            <a:stretch/>
          </p:blipFill>
          <p:spPr>
            <a:xfrm>
              <a:off x="4541539" y="2360623"/>
              <a:ext cx="1357743" cy="134389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B47887-3BEF-4804-A802-D804A8933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336" t="53374" r="23465" b="12180"/>
            <a:stretch/>
          </p:blipFill>
          <p:spPr>
            <a:xfrm>
              <a:off x="4546300" y="3835783"/>
              <a:ext cx="1327282" cy="134389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C8385-4D5D-4ABF-B4DA-86F24A5D7802}"/>
                </a:ext>
              </a:extLst>
            </p:cNvPr>
            <p:cNvSpPr/>
            <p:nvPr/>
          </p:nvSpPr>
          <p:spPr>
            <a:xfrm>
              <a:off x="3234450" y="3558119"/>
              <a:ext cx="1029252" cy="398892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709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5" y="1699240"/>
            <a:ext cx="8104909" cy="43476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46618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382EEFF-1FFE-464E-BD5E-45AC1085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9" t="25990" r="30196" b="27228"/>
          <a:stretch/>
        </p:blipFill>
        <p:spPr>
          <a:xfrm>
            <a:off x="1517072" y="2115317"/>
            <a:ext cx="6109855" cy="26273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53136F-C44C-4CD8-9911-646DCF8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57380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906066" y="1832575"/>
            <a:ext cx="5381780" cy="31928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Synchronization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66" y="5272278"/>
            <a:ext cx="5381780" cy="951240"/>
          </a:xfrm>
          <a:prstGeom prst="rect">
            <a:avLst/>
          </a:prstGeom>
          <a:solidFill>
            <a:srgbClr val="E6D2E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System sending a file of 2000 pages</a:t>
            </a:r>
          </a:p>
        </p:txBody>
      </p:sp>
    </p:spTree>
    <p:extLst>
      <p:ext uri="{BB962C8B-B14F-4D97-AF65-F5344CB8AC3E}">
        <p14:creationId xmlns:p14="http://schemas.microsoft.com/office/powerpoint/2010/main" val="968181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Synchronization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38837-F87B-4333-BB13-B5F5A5CE6F41}"/>
              </a:ext>
            </a:extLst>
          </p:cNvPr>
          <p:cNvGrpSpPr/>
          <p:nvPr/>
        </p:nvGrpSpPr>
        <p:grpSpPr>
          <a:xfrm>
            <a:off x="1323109" y="1813142"/>
            <a:ext cx="6497782" cy="3231715"/>
            <a:chOff x="1323109" y="1813142"/>
            <a:chExt cx="6497782" cy="32317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0445" t="28467" r="10445" b="27355"/>
            <a:stretch/>
          </p:blipFill>
          <p:spPr>
            <a:xfrm>
              <a:off x="1323109" y="1813142"/>
              <a:ext cx="6497782" cy="323171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5188054" y="3948544"/>
              <a:ext cx="2141950" cy="1023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>
                    <a:solidFill>
                      <a:srgbClr val="FF0000"/>
                    </a:solidFill>
                  </a:ln>
                  <a:latin typeface="Bahnschrift" panose="020B0502040204020203"/>
                </a:rPr>
                <a:t>After 100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831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37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931281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773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555512" cy="36400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Segmentation and reassembly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Flow control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Error Control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Service point addressing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921832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30008" y="1858713"/>
            <a:ext cx="2889014" cy="773651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Session layer</a:t>
            </a:r>
          </a:p>
        </p:txBody>
      </p:sp>
      <p:cxnSp>
        <p:nvCxnSpPr>
          <p:cNvPr id="6" name="Straight Arrow Connector 5"/>
          <p:cNvCxnSpPr>
            <a:cxnSpLocks/>
            <a:endCxn id="7" idx="0"/>
          </p:cNvCxnSpPr>
          <p:nvPr/>
        </p:nvCxnSpPr>
        <p:spPr>
          <a:xfrm>
            <a:off x="4408610" y="2638633"/>
            <a:ext cx="0" cy="10520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930008" y="3690646"/>
            <a:ext cx="2957204" cy="744181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7768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82" y="276581"/>
            <a:ext cx="8649349" cy="505267"/>
          </a:xfrm>
        </p:spPr>
        <p:txBody>
          <a:bodyPr wrap="square"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  <a:defRPr/>
            </a:pPr>
            <a:r>
              <a:rPr lang="en-US" spc="-5" dirty="0">
                <a:latin typeface="Bahnschrift SemiBold"/>
                <a:cs typeface="Times New Roman"/>
              </a:rPr>
              <a:t>Tasks involved </a:t>
            </a:r>
            <a:r>
              <a:rPr lang="en-US" dirty="0">
                <a:latin typeface="Bahnschrift SemiBold"/>
                <a:cs typeface="Times New Roman"/>
              </a:rPr>
              <a:t>in </a:t>
            </a:r>
            <a:r>
              <a:rPr lang="en-US" spc="-5" dirty="0">
                <a:latin typeface="Bahnschrift SemiBold"/>
                <a:cs typeface="Times New Roman"/>
              </a:rPr>
              <a:t>sending </a:t>
            </a:r>
            <a:r>
              <a:rPr lang="en-US" dirty="0">
                <a:latin typeface="Bahnschrift SemiBold"/>
                <a:cs typeface="Times New Roman"/>
              </a:rPr>
              <a:t>a</a:t>
            </a:r>
            <a:r>
              <a:rPr lang="en-US" spc="-20" dirty="0">
                <a:latin typeface="Bahnschrift SemiBold"/>
                <a:cs typeface="Times New Roman"/>
              </a:rPr>
              <a:t> </a:t>
            </a:r>
            <a:r>
              <a:rPr lang="en-US" dirty="0">
                <a:latin typeface="Bahnschrift SemiBold"/>
                <a:cs typeface="Times New Roman"/>
              </a:rPr>
              <a:t>letter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E536E0-310A-4472-B066-F3AEF392CC9C}"/>
              </a:ext>
            </a:extLst>
          </p:cNvPr>
          <p:cNvGrpSpPr/>
          <p:nvPr/>
        </p:nvGrpSpPr>
        <p:grpSpPr>
          <a:xfrm>
            <a:off x="712949" y="1316433"/>
            <a:ext cx="7756412" cy="5369550"/>
            <a:chOff x="796079" y="1316433"/>
            <a:chExt cx="7756412" cy="5369550"/>
          </a:xfrm>
        </p:grpSpPr>
        <p:sp>
          <p:nvSpPr>
            <p:cNvPr id="12292" name="object 4"/>
            <p:cNvSpPr>
              <a:spLocks noChangeArrowheads="1"/>
            </p:cNvSpPr>
            <p:nvPr/>
          </p:nvSpPr>
          <p:spPr bwMode="auto">
            <a:xfrm>
              <a:off x="6675791" y="1384744"/>
              <a:ext cx="935181" cy="5514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435435" t="-21671" r="-60739" b="-73772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Bahnschrift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23AD3C-5943-4F29-80BA-824FCA870230}"/>
                </a:ext>
              </a:extLst>
            </p:cNvPr>
            <p:cNvSpPr/>
            <p:nvPr/>
          </p:nvSpPr>
          <p:spPr>
            <a:xfrm>
              <a:off x="799326" y="2288788"/>
              <a:ext cx="2816710" cy="1076256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written, put in an envelope, and dropped in a mailbox.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2B52BF-1495-4CAE-B1F4-DDCDD85875D0}"/>
                </a:ext>
              </a:extLst>
            </p:cNvPr>
            <p:cNvSpPr/>
            <p:nvPr/>
          </p:nvSpPr>
          <p:spPr>
            <a:xfrm>
              <a:off x="5735781" y="3548292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carried from the post office to the mailbox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8D892-B911-4DDE-B34A-94DC96CACF9A}"/>
                </a:ext>
              </a:extLst>
            </p:cNvPr>
            <p:cNvSpPr/>
            <p:nvPr/>
          </p:nvSpPr>
          <p:spPr>
            <a:xfrm>
              <a:off x="5735781" y="2295196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picked up, removed from the envelope; and read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B714-9137-42C1-9193-9C8BDBBE8FA4}"/>
                </a:ext>
              </a:extLst>
            </p:cNvPr>
            <p:cNvSpPr/>
            <p:nvPr/>
          </p:nvSpPr>
          <p:spPr>
            <a:xfrm>
              <a:off x="796079" y="3568151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carried from the mailbox to a post office.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42AE20-E715-4ADD-AD7C-1C892618FDC9}"/>
                </a:ext>
              </a:extLst>
            </p:cNvPr>
            <p:cNvSpPr/>
            <p:nvPr/>
          </p:nvSpPr>
          <p:spPr>
            <a:xfrm>
              <a:off x="799326" y="4847514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delivered to a carrier by the post office.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20124-177A-4DC3-9486-5960EE309529}"/>
                </a:ext>
              </a:extLst>
            </p:cNvPr>
            <p:cNvSpPr/>
            <p:nvPr/>
          </p:nvSpPr>
          <p:spPr>
            <a:xfrm>
              <a:off x="5735781" y="4783701"/>
              <a:ext cx="2815202" cy="1065213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delivered from the carrier to the post office</a:t>
              </a: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D46BCBFA-1922-407A-AAB7-64A3D709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87" y="1316433"/>
              <a:ext cx="1185207" cy="5514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31164" t="-21671" r="-288019" b="-737723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Bahnschrift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AB0C44-6C3E-4D90-A8A6-E79AA4A455EF}"/>
                </a:ext>
              </a:extLst>
            </p:cNvPr>
            <p:cNvCxnSpPr>
              <a:cxnSpLocks/>
            </p:cNvCxnSpPr>
            <p:nvPr/>
          </p:nvCxnSpPr>
          <p:spPr>
            <a:xfrm>
              <a:off x="2200071" y="6276096"/>
              <a:ext cx="49425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903E0D-D7F9-4849-AF77-1576A48713C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7142628" y="1939670"/>
              <a:ext cx="1508" cy="35552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3813C8-D898-4810-9D2E-3A29A16952D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>
              <a:off x="7144136" y="3365044"/>
              <a:ext cx="0" cy="183248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3964CF-BC51-45CC-9CBE-187E2EBF17DC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7143382" y="4618140"/>
              <a:ext cx="754" cy="165561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849CE2-7030-4DE2-9AA6-72B6270FC32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7143382" y="5848914"/>
              <a:ext cx="0" cy="468747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1B816F-5B05-4583-8BCD-354F64E71D93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200071" y="5917362"/>
              <a:ext cx="7610" cy="400299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5AD1B8-FDAE-45D9-918D-86092B8A9C48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H="1" flipV="1">
              <a:off x="2204434" y="4637999"/>
              <a:ext cx="3247" cy="20951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78B77-72D2-4953-A960-CC040041AC6B}"/>
                </a:ext>
              </a:extLst>
            </p:cNvPr>
            <p:cNvCxnSpPr>
              <a:stCxn id="3" idx="2"/>
              <a:endCxn id="10" idx="0"/>
            </p:cNvCxnSpPr>
            <p:nvPr/>
          </p:nvCxnSpPr>
          <p:spPr>
            <a:xfrm flipH="1">
              <a:off x="2204434" y="3365044"/>
              <a:ext cx="3247" cy="203107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A79CC0-7A03-47CE-89A2-EB50086D5765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 flipV="1">
              <a:off x="2200071" y="1936144"/>
              <a:ext cx="7610" cy="35264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3E8870-5879-4AD2-A942-28F5C943B34F}"/>
                </a:ext>
              </a:extLst>
            </p:cNvPr>
            <p:cNvSpPr txBox="1"/>
            <p:nvPr/>
          </p:nvSpPr>
          <p:spPr>
            <a:xfrm rot="10800000" flipH="1" flipV="1">
              <a:off x="3971695" y="2594530"/>
              <a:ext cx="1452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Higher layers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C74A3F-1BB2-4E9C-B3FF-49FE5C23FA53}"/>
                </a:ext>
              </a:extLst>
            </p:cNvPr>
            <p:cNvSpPr txBox="1"/>
            <p:nvPr/>
          </p:nvSpPr>
          <p:spPr>
            <a:xfrm rot="10800000" flipH="1" flipV="1">
              <a:off x="3971697" y="3819392"/>
              <a:ext cx="14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Middle layers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8105E6-8035-4C73-8D8C-AEBBDB61CFB9}"/>
                </a:ext>
              </a:extLst>
            </p:cNvPr>
            <p:cNvSpPr txBox="1"/>
            <p:nvPr/>
          </p:nvSpPr>
          <p:spPr>
            <a:xfrm rot="10800000" flipH="1" flipV="1">
              <a:off x="4024749" y="5013106"/>
              <a:ext cx="13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Lower layers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C77D09-5A1D-4144-82A3-8E2BD7EAE1DB}"/>
                </a:ext>
              </a:extLst>
            </p:cNvPr>
            <p:cNvSpPr txBox="1"/>
            <p:nvPr/>
          </p:nvSpPr>
          <p:spPr>
            <a:xfrm rot="10800000" flipH="1" flipV="1">
              <a:off x="2000617" y="6316651"/>
              <a:ext cx="561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The parcel is carried from the source to the destinations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06731F-2CAA-41DE-BE9C-DDD41EF422F6}"/>
                </a:ext>
              </a:extLst>
            </p:cNvPr>
            <p:cNvSpPr txBox="1"/>
            <p:nvPr/>
          </p:nvSpPr>
          <p:spPr>
            <a:xfrm rot="10800000" flipH="1" flipV="1">
              <a:off x="2417629" y="1369880"/>
              <a:ext cx="13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Sender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B5DEE0-0477-4778-B03D-2C368D52712E}"/>
                </a:ext>
              </a:extLst>
            </p:cNvPr>
            <p:cNvSpPr txBox="1"/>
            <p:nvPr/>
          </p:nvSpPr>
          <p:spPr>
            <a:xfrm rot="10800000" flipH="1" flipV="1">
              <a:off x="5534131" y="1369783"/>
              <a:ext cx="13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latin typeface="Bahnschrift"/>
                </a:rPr>
                <a:t>Reciever</a:t>
              </a:r>
              <a:endParaRPr lang="en-US" dirty="0">
                <a:latin typeface="Bahnschrift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</a:t>
            </a:r>
            <a:r>
              <a:rPr lang="en-US" dirty="0" err="1">
                <a:latin typeface="Bahnschrift SemiBold"/>
              </a:rPr>
              <a:t>Reaasembly</a:t>
            </a:r>
            <a:endParaRPr lang="en-US" dirty="0">
              <a:latin typeface="Bahnschrift SemiBold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83158" y="1650896"/>
            <a:ext cx="2977684" cy="588723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Session layer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565164" y="2267646"/>
            <a:ext cx="0" cy="37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83157" y="2644171"/>
            <a:ext cx="2977685" cy="589522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Transport Layer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3740" y="4207070"/>
            <a:ext cx="1716051" cy="60082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8930" y="4235255"/>
            <a:ext cx="1716051" cy="60082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60841" y="4235255"/>
            <a:ext cx="1716051" cy="60082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565164" y="3265294"/>
            <a:ext cx="0" cy="55362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129423" y="3817877"/>
            <a:ext cx="4859441" cy="104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155136" y="3836666"/>
            <a:ext cx="0" cy="3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562667" y="3836666"/>
            <a:ext cx="0" cy="3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974287" y="3841600"/>
            <a:ext cx="0" cy="37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56562" y="5362071"/>
            <a:ext cx="2217203" cy="600827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2012096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2159" y="200389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3398" y="4170722"/>
            <a:ext cx="2217203" cy="782740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59141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76123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</p:spTree>
    <p:extLst>
      <p:ext uri="{BB962C8B-B14F-4D97-AF65-F5344CB8AC3E}">
        <p14:creationId xmlns:p14="http://schemas.microsoft.com/office/powerpoint/2010/main" val="1466657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923550" y="2964273"/>
            <a:ext cx="903" cy="117744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539" t="21408" r="33367" b="21252"/>
          <a:stretch/>
        </p:blipFill>
        <p:spPr>
          <a:xfrm>
            <a:off x="1051972" y="4303440"/>
            <a:ext cx="1537172" cy="12851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381" t="25186" r="58476" b="30370"/>
          <a:stretch/>
        </p:blipFill>
        <p:spPr>
          <a:xfrm>
            <a:off x="3863346" y="4303440"/>
            <a:ext cx="1480988" cy="12694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956" y="3004598"/>
            <a:ext cx="6884" cy="11371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8666" t="4222" r="28564" b="4222"/>
          <a:stretch/>
        </p:blipFill>
        <p:spPr>
          <a:xfrm>
            <a:off x="6554858" y="4275943"/>
            <a:ext cx="1530875" cy="1312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7320295" y="3004598"/>
            <a:ext cx="0" cy="11880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47BB5B5-B026-4192-BF5D-0C7C29609E2C}"/>
              </a:ext>
            </a:extLst>
          </p:cNvPr>
          <p:cNvSpPr/>
          <p:nvPr/>
        </p:nvSpPr>
        <p:spPr>
          <a:xfrm>
            <a:off x="442159" y="200389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5229636C-F7FD-42CD-9197-88F486B928DD}"/>
              </a:ext>
            </a:extLst>
          </p:cNvPr>
          <p:cNvSpPr/>
          <p:nvPr/>
        </p:nvSpPr>
        <p:spPr>
          <a:xfrm>
            <a:off x="3259141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45A31A14-244B-436E-85AB-23F4E729C118}"/>
              </a:ext>
            </a:extLst>
          </p:cNvPr>
          <p:cNvSpPr/>
          <p:nvPr/>
        </p:nvSpPr>
        <p:spPr>
          <a:xfrm>
            <a:off x="6076123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</p:spTree>
    <p:extLst>
      <p:ext uri="{BB962C8B-B14F-4D97-AF65-F5344CB8AC3E}">
        <p14:creationId xmlns:p14="http://schemas.microsoft.com/office/powerpoint/2010/main" val="367460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271555"/>
            <a:ext cx="8654246" cy="78601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Reassemble segments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4AEC6-180D-4ED1-9441-35115C95AA13}"/>
              </a:ext>
            </a:extLst>
          </p:cNvPr>
          <p:cNvSpPr/>
          <p:nvPr/>
        </p:nvSpPr>
        <p:spPr>
          <a:xfrm>
            <a:off x="2893673" y="2449449"/>
            <a:ext cx="3298785" cy="53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Application Layer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21845-65C4-4BFE-B20D-EB179330EE87}"/>
              </a:ext>
            </a:extLst>
          </p:cNvPr>
          <p:cNvSpPr/>
          <p:nvPr/>
        </p:nvSpPr>
        <p:spPr>
          <a:xfrm>
            <a:off x="3475302" y="3437804"/>
            <a:ext cx="2135527" cy="53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Data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38894-F0F2-4FE5-830E-AD6D7FE225A1}"/>
              </a:ext>
            </a:extLst>
          </p:cNvPr>
          <p:cNvGrpSpPr/>
          <p:nvPr/>
        </p:nvGrpSpPr>
        <p:grpSpPr>
          <a:xfrm>
            <a:off x="908615" y="4449171"/>
            <a:ext cx="7268900" cy="542605"/>
            <a:chOff x="908615" y="4449171"/>
            <a:chExt cx="7268900" cy="5426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27922-2DED-4168-977A-9A53A51F17EF}"/>
                </a:ext>
              </a:extLst>
            </p:cNvPr>
            <p:cNvSpPr/>
            <p:nvPr/>
          </p:nvSpPr>
          <p:spPr>
            <a:xfrm>
              <a:off x="3518706" y="4449171"/>
              <a:ext cx="1956122" cy="53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Segment 2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F33079-6683-41EF-A65E-2FD87491B7AF}"/>
                </a:ext>
              </a:extLst>
            </p:cNvPr>
            <p:cNvSpPr/>
            <p:nvPr/>
          </p:nvSpPr>
          <p:spPr>
            <a:xfrm>
              <a:off x="908615" y="4455320"/>
              <a:ext cx="1956122" cy="53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Segment 1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93B639-60CF-4BF5-8CB3-FDF0ED352C04}"/>
                </a:ext>
              </a:extLst>
            </p:cNvPr>
            <p:cNvSpPr/>
            <p:nvPr/>
          </p:nvSpPr>
          <p:spPr>
            <a:xfrm>
              <a:off x="6128797" y="4449171"/>
              <a:ext cx="2048718" cy="53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Segment 3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73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60" y="2056357"/>
            <a:ext cx="3046407" cy="25603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Flow</a:t>
            </a:r>
            <a:r>
              <a:rPr lang="en-US" dirty="0"/>
              <a:t>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63" y="2056356"/>
            <a:ext cx="2560377" cy="25603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08491" y="4903940"/>
            <a:ext cx="2041743" cy="538619"/>
          </a:xfrm>
          <a:prstGeom prst="rect">
            <a:avLst/>
          </a:prstGeo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100Mbps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1542" y="4903940"/>
            <a:ext cx="2041743" cy="538619"/>
          </a:xfrm>
          <a:prstGeom prst="rect">
            <a:avLst/>
          </a:prstGeo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10Mbps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532909" y="3352800"/>
            <a:ext cx="2629674" cy="699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54144" y="2686074"/>
            <a:ext cx="1721741" cy="513567"/>
          </a:xfrm>
          <a:prstGeom prst="rect">
            <a:avLst/>
          </a:prstGeo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50Mbps</a:t>
            </a:r>
          </a:p>
        </p:txBody>
      </p:sp>
    </p:spTree>
    <p:extLst>
      <p:ext uri="{BB962C8B-B14F-4D97-AF65-F5344CB8AC3E}">
        <p14:creationId xmlns:p14="http://schemas.microsoft.com/office/powerpoint/2010/main" val="1642056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879" y="1504862"/>
            <a:ext cx="2711412" cy="905976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Automatic repeat request</a:t>
            </a:r>
          </a:p>
        </p:txBody>
      </p:sp>
      <p:sp>
        <p:nvSpPr>
          <p:cNvPr id="6" name="AutoShape 2" descr="Automatic Repeat Request (ARQ)"/>
          <p:cNvSpPr>
            <a:spLocks noChangeAspect="1" noChangeArrowheads="1"/>
          </p:cNvSpPr>
          <p:nvPr/>
        </p:nvSpPr>
        <p:spPr bwMode="auto">
          <a:xfrm>
            <a:off x="144463" y="-211183"/>
            <a:ext cx="304800" cy="3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941728" y="2660074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41728" y="4310866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1728" y="3504244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31527" y="2660074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31527" y="4310866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31527" y="3504244"/>
            <a:ext cx="1870746" cy="52008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Missing</a:t>
            </a:r>
          </a:p>
        </p:txBody>
      </p:sp>
    </p:spTree>
    <p:extLst>
      <p:ext uri="{BB962C8B-B14F-4D97-AF65-F5344CB8AC3E}">
        <p14:creationId xmlns:p14="http://schemas.microsoft.com/office/powerpoint/2010/main" val="1531656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</a:t>
            </a:r>
          </a:p>
        </p:txBody>
      </p:sp>
      <p:sp>
        <p:nvSpPr>
          <p:cNvPr id="6" name="AutoShape 2" descr="Automatic Repeat Request (ARQ)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C71DE9-6DBC-46AC-8D7F-0DD01EB19AC0}"/>
              </a:ext>
            </a:extLst>
          </p:cNvPr>
          <p:cNvGrpSpPr/>
          <p:nvPr/>
        </p:nvGrpSpPr>
        <p:grpSpPr>
          <a:xfrm>
            <a:off x="919807" y="1607476"/>
            <a:ext cx="7460965" cy="3698923"/>
            <a:chOff x="526093" y="1496436"/>
            <a:chExt cx="7460965" cy="3698923"/>
          </a:xfr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808621" y="1496436"/>
              <a:ext cx="4789241" cy="789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Automatic repeat request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6093" y="2453364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9447" y="4023738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6093" y="3241672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49564" y="2443568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34567" y="3993303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9738" y="4762269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49564" y="3241672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39687" y="4073310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9687" y="3244585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27161" y="2453364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20909" y="4757894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Corrupted</a:t>
              </a:r>
            </a:p>
          </p:txBody>
        </p:sp>
        <p:cxnSp>
          <p:nvCxnSpPr>
            <p:cNvPr id="19" name="Curved Connector 18"/>
            <p:cNvCxnSpPr>
              <a:cxnSpLocks/>
            </p:cNvCxnSpPr>
            <p:nvPr/>
          </p:nvCxnSpPr>
          <p:spPr>
            <a:xfrm>
              <a:off x="4236738" y="4419986"/>
              <a:ext cx="684172" cy="426683"/>
            </a:xfrm>
            <a:prstGeom prst="curvedConnector3">
              <a:avLst/>
            </a:prstGeom>
            <a:grp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476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009024"/>
              </p:ext>
            </p:extLst>
          </p:nvPr>
        </p:nvGraphicFramePr>
        <p:xfrm>
          <a:off x="759671" y="1720128"/>
          <a:ext cx="7488590" cy="34177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25717">
                  <a:extLst>
                    <a:ext uri="{9D8B030D-6E8A-4147-A177-3AD203B41FA5}">
                      <a16:colId xmlns:a16="http://schemas.microsoft.com/office/drawing/2014/main" val="3516825264"/>
                    </a:ext>
                  </a:extLst>
                </a:gridCol>
                <a:gridCol w="3862873">
                  <a:extLst>
                    <a:ext uri="{9D8B030D-6E8A-4147-A177-3AD203B41FA5}">
                      <a16:colId xmlns:a16="http://schemas.microsoft.com/office/drawing/2014/main" val="4064185316"/>
                    </a:ext>
                  </a:extLst>
                </a:gridCol>
              </a:tblGrid>
              <a:tr h="51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TCP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A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UDP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A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5494"/>
                  </a:ext>
                </a:extLst>
              </a:tr>
              <a:tr h="9321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Connection Oriented transmission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Connectionless transmission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74489"/>
                  </a:ext>
                </a:extLst>
              </a:tr>
              <a:tr h="51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TCP is slower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UDP</a:t>
                      </a:r>
                      <a:r>
                        <a:rPr lang="en-US" sz="2400" baseline="0" dirty="0">
                          <a:latin typeface="Bahnschrift" panose="020B0502040204020203"/>
                        </a:rPr>
                        <a:t> is faster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62937"/>
                  </a:ext>
                </a:extLst>
              </a:tr>
              <a:tr h="51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Acknowledgment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No Acknowledgment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395879"/>
                  </a:ext>
                </a:extLst>
              </a:tr>
              <a:tr h="9321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Used where full data delivery is must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Does</a:t>
                      </a:r>
                      <a:r>
                        <a:rPr lang="en-US" sz="2400" baseline="0" dirty="0">
                          <a:latin typeface="Bahnschrift" panose="020B0502040204020203"/>
                        </a:rPr>
                        <a:t> not matter whether we gave received all data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4002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Protocols of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247049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Service point addressing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53E40A-30ED-4457-B230-F849C117A759}"/>
              </a:ext>
            </a:extLst>
          </p:cNvPr>
          <p:cNvGrpSpPr/>
          <p:nvPr/>
        </p:nvGrpSpPr>
        <p:grpSpPr>
          <a:xfrm>
            <a:off x="420152" y="2053176"/>
            <a:ext cx="8303695" cy="3520171"/>
            <a:chOff x="420152" y="2801322"/>
            <a:chExt cx="8303695" cy="35201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9139" t="58518" r="65119" b="33035"/>
            <a:stretch/>
          </p:blipFill>
          <p:spPr>
            <a:xfrm>
              <a:off x="1163782" y="3144934"/>
              <a:ext cx="1717963" cy="6881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E7BC33-7CF2-452E-A4CA-BE4239CE9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860" t="58518" r="18397" b="33035"/>
            <a:stretch/>
          </p:blipFill>
          <p:spPr>
            <a:xfrm>
              <a:off x="6262257" y="3186545"/>
              <a:ext cx="1717961" cy="6881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D8195A-F416-4D0A-8FAA-0A2C36B40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56" t="66966" r="67276" b="22435"/>
            <a:stretch/>
          </p:blipFill>
          <p:spPr>
            <a:xfrm>
              <a:off x="1634837" y="3874718"/>
              <a:ext cx="1011382" cy="8635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75531B-2F01-4458-B2DC-1287CFEC4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56" t="66966" r="67276" b="22435"/>
            <a:stretch/>
          </p:blipFill>
          <p:spPr>
            <a:xfrm>
              <a:off x="6664038" y="3874718"/>
              <a:ext cx="1011382" cy="86353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1A0F5F-9D02-4262-A173-503A9BFDAF8D}"/>
                </a:ext>
              </a:extLst>
            </p:cNvPr>
            <p:cNvSpPr/>
            <p:nvPr/>
          </p:nvSpPr>
          <p:spPr>
            <a:xfrm>
              <a:off x="3492061" y="4380219"/>
              <a:ext cx="1995054" cy="503509"/>
            </a:xfrm>
            <a:prstGeom prst="ellipse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Internet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8EFDD-5CD6-4FEF-898A-B7D2C3E28C23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5487115" y="4631974"/>
              <a:ext cx="11769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ADCD8F-E345-4D82-B6C7-E32A5A0932FA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 flipV="1">
              <a:off x="2621978" y="4631973"/>
              <a:ext cx="8700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948838-603D-4F08-B826-C6EE1422BD77}"/>
                </a:ext>
              </a:extLst>
            </p:cNvPr>
            <p:cNvCxnSpPr/>
            <p:nvPr/>
          </p:nvCxnSpPr>
          <p:spPr>
            <a:xfrm>
              <a:off x="2022763" y="4738255"/>
              <a:ext cx="0" cy="59574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C0FF13-DCBA-49BC-8518-4DCB090AB5B1}"/>
                </a:ext>
              </a:extLst>
            </p:cNvPr>
            <p:cNvCxnSpPr/>
            <p:nvPr/>
          </p:nvCxnSpPr>
          <p:spPr>
            <a:xfrm>
              <a:off x="7218222" y="4703618"/>
              <a:ext cx="0" cy="59574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1D537C-E99B-4C42-A3DF-653773D4B497}"/>
                </a:ext>
              </a:extLst>
            </p:cNvPr>
            <p:cNvCxnSpPr/>
            <p:nvPr/>
          </p:nvCxnSpPr>
          <p:spPr>
            <a:xfrm>
              <a:off x="2022763" y="5036127"/>
              <a:ext cx="51954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3C8E1-82CD-4F83-80DA-85FDEDAB0057}"/>
                </a:ext>
              </a:extLst>
            </p:cNvPr>
            <p:cNvCxnSpPr/>
            <p:nvPr/>
          </p:nvCxnSpPr>
          <p:spPr>
            <a:xfrm flipH="1">
              <a:off x="720437" y="4015543"/>
              <a:ext cx="1011382" cy="164869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21563E-AF10-4919-B232-37770AF3ABB9}"/>
                </a:ext>
              </a:extLst>
            </p:cNvPr>
            <p:cNvCxnSpPr>
              <a:cxnSpLocks/>
            </p:cNvCxnSpPr>
            <p:nvPr/>
          </p:nvCxnSpPr>
          <p:spPr>
            <a:xfrm>
              <a:off x="7322128" y="3874718"/>
              <a:ext cx="1281545" cy="17895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73D547-3840-44A0-B937-8AC154009698}"/>
                </a:ext>
              </a:extLst>
            </p:cNvPr>
            <p:cNvCxnSpPr/>
            <p:nvPr/>
          </p:nvCxnSpPr>
          <p:spPr>
            <a:xfrm>
              <a:off x="720437" y="5664234"/>
              <a:ext cx="78832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929328-B64E-4F54-A2FF-1D56D2CD44A5}"/>
                </a:ext>
              </a:extLst>
            </p:cNvPr>
            <p:cNvSpPr txBox="1"/>
            <p:nvPr/>
          </p:nvSpPr>
          <p:spPr>
            <a:xfrm>
              <a:off x="2969389" y="5056208"/>
              <a:ext cx="3205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Network layer</a:t>
              </a:r>
            </a:p>
            <a:p>
              <a:pPr algn="ctr"/>
              <a:r>
                <a:rPr lang="en-US" sz="1600" dirty="0">
                  <a:latin typeface="Bahnschrift" panose="020B0502040204020203"/>
                </a:rPr>
                <a:t>Host-to-host delivery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D8DD47-4404-46DF-B33B-C832C3263DF1}"/>
                </a:ext>
              </a:extLst>
            </p:cNvPr>
            <p:cNvSpPr txBox="1"/>
            <p:nvPr/>
          </p:nvSpPr>
          <p:spPr>
            <a:xfrm>
              <a:off x="2969389" y="5736718"/>
              <a:ext cx="3205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Transport layer</a:t>
              </a:r>
            </a:p>
            <a:p>
              <a:pPr algn="ctr"/>
              <a:r>
                <a:rPr lang="en-US" sz="1600" dirty="0">
                  <a:latin typeface="Bahnschrift" panose="020B0502040204020203"/>
                </a:rPr>
                <a:t>Process-to-process delivery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5BC6BB-9C5F-4ECF-BDD2-A8F530937279}"/>
                </a:ext>
              </a:extLst>
            </p:cNvPr>
            <p:cNvSpPr txBox="1"/>
            <p:nvPr/>
          </p:nvSpPr>
          <p:spPr>
            <a:xfrm>
              <a:off x="420152" y="2801322"/>
              <a:ext cx="3205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Process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E9F4FC-59EF-4EFC-9235-B614F0E6C980}"/>
                </a:ext>
              </a:extLst>
            </p:cNvPr>
            <p:cNvSpPr txBox="1"/>
            <p:nvPr/>
          </p:nvSpPr>
          <p:spPr>
            <a:xfrm>
              <a:off x="5518625" y="2883727"/>
              <a:ext cx="3205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52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49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374302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9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06795D-78B1-4B56-B903-72B386BC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Established in 1947, the International Standards  Organization (</a:t>
            </a:r>
            <a:r>
              <a:rPr lang="en-US" altLang="en-US" sz="2600" dirty="0">
                <a:solidFill>
                  <a:srgbClr val="C00000"/>
                </a:solidFill>
                <a:latin typeface="Bahnschrift" panose="020B0502040204020203"/>
                <a:cs typeface="Times New Roman" panose="02020603050405020304" pitchFamily="18" charset="0"/>
              </a:rPr>
              <a:t>ISO</a:t>
            </a: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) is a multinational body dedicated to  worldwide agreement on international standards. An ISO  standard that covers all aspects of network  communications is the Open Systems Interconnection  (</a:t>
            </a:r>
            <a:r>
              <a:rPr lang="en-US" altLang="en-US" sz="2600" dirty="0">
                <a:solidFill>
                  <a:srgbClr val="C00000"/>
                </a:solidFill>
                <a:latin typeface="Bahnschrift" panose="020B0502040204020203"/>
                <a:cs typeface="Times New Roman" panose="02020603050405020304" pitchFamily="18" charset="0"/>
              </a:rPr>
              <a:t>OSI</a:t>
            </a: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) model. It was first introduced in the late 1970s.</a:t>
            </a:r>
          </a:p>
          <a:p>
            <a:pPr algn="just">
              <a:lnSpc>
                <a:spcPct val="150000"/>
              </a:lnSpc>
            </a:pPr>
            <a:r>
              <a:rPr lang="en-US" altLang="en-US" sz="2600" dirty="0">
                <a:solidFill>
                  <a:srgbClr val="C00000"/>
                </a:solidFill>
                <a:latin typeface="Bahnschrift" panose="020B0502040204020203"/>
                <a:cs typeface="Times New Roman" panose="02020603050405020304" pitchFamily="18" charset="0"/>
              </a:rPr>
              <a:t>Topics discussed in this section: </a:t>
            </a: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Layered Architecture,  Peer-to-Peer Processes,  Encapsulation.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54CFD-C8D6-4878-AB93-E7F67BC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OSI Model</a:t>
            </a:r>
          </a:p>
        </p:txBody>
      </p:sp>
    </p:spTree>
    <p:extLst>
      <p:ext uri="{BB962C8B-B14F-4D97-AF65-F5344CB8AC3E}">
        <p14:creationId xmlns:p14="http://schemas.microsoft.com/office/powerpoint/2010/main" val="2899540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908" y="1361441"/>
            <a:ext cx="8201891" cy="19359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Logical Addressing</a:t>
            </a:r>
          </a:p>
          <a:p>
            <a:pPr>
              <a:lnSpc>
                <a:spcPct val="150000"/>
              </a:lnSpc>
            </a:pPr>
            <a:r>
              <a:rPr lang="en-US" dirty="0"/>
              <a:t>Routing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869794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Logical Addressing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58292" y="1830815"/>
            <a:ext cx="2853734" cy="947797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Transport layer</a:t>
            </a:r>
          </a:p>
        </p:txBody>
      </p:sp>
      <p:cxnSp>
        <p:nvCxnSpPr>
          <p:cNvPr id="5" name="Straight Arrow Connector 4"/>
          <p:cNvCxnSpPr>
            <a:cxnSpLocks/>
            <a:endCxn id="6" idx="0"/>
          </p:cNvCxnSpPr>
          <p:nvPr/>
        </p:nvCxnSpPr>
        <p:spPr>
          <a:xfrm>
            <a:off x="3685159" y="2845468"/>
            <a:ext cx="0" cy="88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58292" y="3726789"/>
            <a:ext cx="2853734" cy="911693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Network Layer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325E263-C62A-48EB-BAC5-FF6910590277}"/>
              </a:ext>
            </a:extLst>
          </p:cNvPr>
          <p:cNvSpPr/>
          <p:nvPr/>
        </p:nvSpPr>
        <p:spPr>
          <a:xfrm>
            <a:off x="5112026" y="2917418"/>
            <a:ext cx="2025891" cy="689965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3584486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Logical Addressing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3FA73A-9EAD-4C9E-A804-BAF10802E900}"/>
              </a:ext>
            </a:extLst>
          </p:cNvPr>
          <p:cNvGrpSpPr/>
          <p:nvPr/>
        </p:nvGrpSpPr>
        <p:grpSpPr>
          <a:xfrm>
            <a:off x="1932599" y="1861371"/>
            <a:ext cx="5328713" cy="3869028"/>
            <a:chOff x="1412865" y="1861371"/>
            <a:chExt cx="5328713" cy="38690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392470" y="1861371"/>
              <a:ext cx="3369502" cy="6764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/>
                </a:rPr>
                <a:t>Ipconfig command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7D78C0-E5BC-41FA-BFB3-6200B72B1101}"/>
                </a:ext>
              </a:extLst>
            </p:cNvPr>
            <p:cNvGrpSpPr/>
            <p:nvPr/>
          </p:nvGrpSpPr>
          <p:grpSpPr>
            <a:xfrm>
              <a:off x="1412865" y="2897155"/>
              <a:ext cx="5328713" cy="2833244"/>
              <a:chOff x="1620726" y="4497355"/>
              <a:chExt cx="5328713" cy="283324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D410847-2283-4363-B7AA-01926F740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4647" r="63151" b="40522"/>
              <a:stretch/>
            </p:blipFill>
            <p:spPr>
              <a:xfrm>
                <a:off x="1620726" y="4497355"/>
                <a:ext cx="5328713" cy="283324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CBF1F2-394F-4BF0-B852-81676C2542D1}"/>
                  </a:ext>
                </a:extLst>
              </p:cNvPr>
              <p:cNvSpPr/>
              <p:nvPr/>
            </p:nvSpPr>
            <p:spPr>
              <a:xfrm>
                <a:off x="1711960" y="5364480"/>
                <a:ext cx="4470400" cy="889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4F0866B-F9BE-4091-804D-80533461D821}"/>
                  </a:ext>
                </a:extLst>
              </p:cNvPr>
              <p:cNvCxnSpPr/>
              <p:nvPr/>
            </p:nvCxnSpPr>
            <p:spPr>
              <a:xfrm flipH="1" flipV="1">
                <a:off x="5146040" y="5796280"/>
                <a:ext cx="615933" cy="15748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6469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206" t="39351" r="19658" b="44832"/>
          <a:stretch/>
        </p:blipFill>
        <p:spPr>
          <a:xfrm>
            <a:off x="5602576" y="3035656"/>
            <a:ext cx="731259" cy="706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/>
              </a:rPr>
              <a:t>Logical Addressing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E72BD-8FC3-4965-B3C8-72AB014D15DF}"/>
              </a:ext>
            </a:extLst>
          </p:cNvPr>
          <p:cNvSpPr txBox="1"/>
          <p:nvPr/>
        </p:nvSpPr>
        <p:spPr>
          <a:xfrm>
            <a:off x="3387436" y="1264958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Transport Layer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88CF8B-CE01-415C-B704-D654150AE88B}"/>
              </a:ext>
            </a:extLst>
          </p:cNvPr>
          <p:cNvCxnSpPr/>
          <p:nvPr/>
        </p:nvCxnSpPr>
        <p:spPr>
          <a:xfrm>
            <a:off x="4571999" y="1726623"/>
            <a:ext cx="0" cy="7065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5411D2-85CD-497C-B25C-9AEC7EAB0EB8}"/>
              </a:ext>
            </a:extLst>
          </p:cNvPr>
          <p:cNvSpPr txBox="1"/>
          <p:nvPr/>
        </p:nvSpPr>
        <p:spPr>
          <a:xfrm>
            <a:off x="3387435" y="2417118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Network Layer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D65D1C2-1546-42F0-97A3-05124CAF80BF}"/>
              </a:ext>
            </a:extLst>
          </p:cNvPr>
          <p:cNvSpPr/>
          <p:nvPr/>
        </p:nvSpPr>
        <p:spPr>
          <a:xfrm>
            <a:off x="685339" y="3513859"/>
            <a:ext cx="2307243" cy="1064870"/>
          </a:xfrm>
          <a:prstGeom prst="cloudCallou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Network 1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66475B9-A5EB-4114-909B-4AA01D550C54}"/>
              </a:ext>
            </a:extLst>
          </p:cNvPr>
          <p:cNvSpPr/>
          <p:nvPr/>
        </p:nvSpPr>
        <p:spPr>
          <a:xfrm>
            <a:off x="5968206" y="3513859"/>
            <a:ext cx="2268408" cy="1064870"/>
          </a:xfrm>
          <a:prstGeom prst="cloudCallou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Network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A3D520-B80F-4F62-8997-B038BC2A038C}"/>
              </a:ext>
            </a:extLst>
          </p:cNvPr>
          <p:cNvCxnSpPr>
            <a:cxnSpLocks/>
          </p:cNvCxnSpPr>
          <p:nvPr/>
        </p:nvCxnSpPr>
        <p:spPr>
          <a:xfrm>
            <a:off x="2990966" y="3874844"/>
            <a:ext cx="3152659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3C14-34C5-4B5A-A8D9-92D885405613}"/>
              </a:ext>
            </a:extLst>
          </p:cNvPr>
          <p:cNvSpPr/>
          <p:nvPr/>
        </p:nvSpPr>
        <p:spPr>
          <a:xfrm>
            <a:off x="3658032" y="4336509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Segment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454F6-AEF1-40EC-ACA8-27C1DF2845BF}"/>
              </a:ext>
            </a:extLst>
          </p:cNvPr>
          <p:cNvSpPr/>
          <p:nvPr/>
        </p:nvSpPr>
        <p:spPr>
          <a:xfrm>
            <a:off x="3658032" y="4749707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IP1   IP2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D1B59-6FFD-4103-80B1-C767DFA8299F}"/>
              </a:ext>
            </a:extLst>
          </p:cNvPr>
          <p:cNvCxnSpPr>
            <a:cxnSpLocks/>
          </p:cNvCxnSpPr>
          <p:nvPr/>
        </p:nvCxnSpPr>
        <p:spPr>
          <a:xfrm>
            <a:off x="2022762" y="4577595"/>
            <a:ext cx="2" cy="880230"/>
          </a:xfrm>
          <a:prstGeom prst="line">
            <a:avLst/>
          </a:prstGeom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4291A7-D5D2-4F01-8A27-2F6458EEF1AF}"/>
              </a:ext>
            </a:extLst>
          </p:cNvPr>
          <p:cNvCxnSpPr/>
          <p:nvPr/>
        </p:nvCxnSpPr>
        <p:spPr>
          <a:xfrm flipH="1">
            <a:off x="7121237" y="4577595"/>
            <a:ext cx="1" cy="880230"/>
          </a:xfrm>
          <a:prstGeom prst="line">
            <a:avLst/>
          </a:prstGeom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8FB5E852-6D61-4CC1-98A9-F30522F4456E}"/>
              </a:ext>
            </a:extLst>
          </p:cNvPr>
          <p:cNvSpPr/>
          <p:nvPr/>
        </p:nvSpPr>
        <p:spPr>
          <a:xfrm>
            <a:off x="1357313" y="5457825"/>
            <a:ext cx="1285873" cy="642938"/>
          </a:xfrm>
          <a:prstGeom prst="frame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IP 1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302CD8E-E2B3-4FE7-96DD-3857A27BBABD}"/>
              </a:ext>
            </a:extLst>
          </p:cNvPr>
          <p:cNvSpPr/>
          <p:nvPr/>
        </p:nvSpPr>
        <p:spPr>
          <a:xfrm>
            <a:off x="6500816" y="5453062"/>
            <a:ext cx="1285873" cy="642938"/>
          </a:xfrm>
          <a:prstGeom prst="frame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IP 2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AFA6E2D-D346-4131-8655-816C78B661A2}"/>
              </a:ext>
            </a:extLst>
          </p:cNvPr>
          <p:cNvSpPr/>
          <p:nvPr/>
        </p:nvSpPr>
        <p:spPr>
          <a:xfrm flipH="1">
            <a:off x="4383288" y="3874844"/>
            <a:ext cx="284018" cy="461665"/>
          </a:xfrm>
          <a:prstGeom prst="upArrow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C031C-F7FE-4826-B970-1D3F084696DA}"/>
              </a:ext>
            </a:extLst>
          </p:cNvPr>
          <p:cNvSpPr txBox="1"/>
          <p:nvPr/>
        </p:nvSpPr>
        <p:spPr>
          <a:xfrm>
            <a:off x="3768275" y="3388947"/>
            <a:ext cx="15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/>
              </a:rPr>
              <a:t>Packets</a:t>
            </a:r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F7481318-FE84-4C19-8C06-44C01A647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06" t="39351" r="19658" b="44832"/>
          <a:stretch/>
        </p:blipFill>
        <p:spPr bwMode="auto">
          <a:xfrm>
            <a:off x="2778328" y="3023522"/>
            <a:ext cx="731259" cy="70658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CAA3A1-835E-41BF-84C8-9823303A0392}"/>
              </a:ext>
            </a:extLst>
          </p:cNvPr>
          <p:cNvSpPr/>
          <p:nvPr/>
        </p:nvSpPr>
        <p:spPr>
          <a:xfrm>
            <a:off x="4667305" y="1823589"/>
            <a:ext cx="1476315" cy="41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Segment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EFE04-7078-46AE-9B61-D294FCF2BEAF}"/>
              </a:ext>
            </a:extLst>
          </p:cNvPr>
          <p:cNvSpPr/>
          <p:nvPr/>
        </p:nvSpPr>
        <p:spPr>
          <a:xfrm>
            <a:off x="1136938" y="6096000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930DE-D47F-47E3-8919-C2A42F70B471}"/>
              </a:ext>
            </a:extLst>
          </p:cNvPr>
          <p:cNvSpPr/>
          <p:nvPr/>
        </p:nvSpPr>
        <p:spPr>
          <a:xfrm>
            <a:off x="6235412" y="6115921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61738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876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Routing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0" y="1634837"/>
            <a:ext cx="7602880" cy="43560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26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55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156693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709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Link Layer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0810" y="3619124"/>
            <a:ext cx="2699964" cy="604063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Network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80422" y="5045211"/>
            <a:ext cx="2920740" cy="604063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Link Layer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4540792" y="4223187"/>
            <a:ext cx="0" cy="822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833" y="1510757"/>
            <a:ext cx="843082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Data Link layer receives data packet from network layer. Data packets contains IP address of sender and receiver.</a:t>
            </a:r>
          </a:p>
        </p:txBody>
      </p:sp>
    </p:spTree>
    <p:extLst>
      <p:ext uri="{BB962C8B-B14F-4D97-AF65-F5344CB8AC3E}">
        <p14:creationId xmlns:p14="http://schemas.microsoft.com/office/powerpoint/2010/main" val="3097989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Framing</a:t>
            </a:r>
          </a:p>
          <a:p>
            <a:pPr>
              <a:lnSpc>
                <a:spcPct val="150000"/>
              </a:lnSpc>
            </a:pPr>
            <a:r>
              <a:rPr lang="en-US" dirty="0"/>
              <a:t>Physical addressing</a:t>
            </a:r>
          </a:p>
          <a:p>
            <a:pPr>
              <a:lnSpc>
                <a:spcPct val="150000"/>
              </a:lnSpc>
            </a:pPr>
            <a:r>
              <a:rPr lang="en-US" dirty="0"/>
              <a:t>Flow control. </a:t>
            </a:r>
          </a:p>
          <a:p>
            <a:pPr>
              <a:lnSpc>
                <a:spcPct val="150000"/>
              </a:lnSpc>
            </a:pPr>
            <a:r>
              <a:rPr lang="en-US" dirty="0"/>
              <a:t>Error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Access control.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557762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CD07B7-95CA-456E-BEDF-74918682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77" y="1361440"/>
            <a:ext cx="8654246" cy="49949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If frames are to be distributed to different systems on the network, </a:t>
            </a:r>
            <a:r>
              <a:rPr lang="en-US" dirty="0" err="1"/>
              <a:t>DataLink</a:t>
            </a:r>
            <a:r>
              <a:rPr lang="en-US" dirty="0"/>
              <a:t> layer adds header to the frame.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3023CC-6D72-4976-A9D4-20294D30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Physical Addressing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28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0BB9A7-FEF2-4A02-94B7-F63934DB7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65768"/>
              </p:ext>
            </p:extLst>
          </p:nvPr>
        </p:nvGraphicFramePr>
        <p:xfrm>
          <a:off x="457200" y="1397000"/>
          <a:ext cx="82711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71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B5FC8C-0085-4F8D-A40E-FB2AD15C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OSI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A4C94A-D0ED-4B60-8C6A-9B5D1F93F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782318"/>
              </p:ext>
            </p:extLst>
          </p:nvPr>
        </p:nvGraphicFramePr>
        <p:xfrm>
          <a:off x="177338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631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20710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314437680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14878223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="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b="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2567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  <a:endParaRPr lang="en-US" dirty="0">
              <a:solidFill>
                <a:schemeClr val="tx1"/>
              </a:solidFill>
              <a:latin typeface="Bahnschrift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856" y="5100987"/>
            <a:ext cx="829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ahnschrift" panose="020B0502040204020203"/>
              </a:rPr>
              <a:t>Sender and receiver IP addressing are assigned to each segment to form a data packet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188" t="48667" r="38541" b="32000"/>
          <a:stretch/>
        </p:blipFill>
        <p:spPr>
          <a:xfrm>
            <a:off x="1037907" y="3303642"/>
            <a:ext cx="7068186" cy="17334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5376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87195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314437680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14878223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Data Link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2567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09" t="20166" r="36042" b="49000"/>
          <a:stretch/>
        </p:blipFill>
        <p:spPr>
          <a:xfrm>
            <a:off x="1320007" y="3435927"/>
            <a:ext cx="6553200" cy="234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700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0354B2E-A8D0-458A-AA21-5F0DAEE55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23137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123803993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3753423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7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Data Link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1912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09" t="20166" r="36042" b="49000"/>
          <a:stretch/>
        </p:blipFill>
        <p:spPr>
          <a:xfrm>
            <a:off x="1586345" y="3035765"/>
            <a:ext cx="5971309" cy="19942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4" y="5240657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00" y="5240657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6494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302481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314437680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14878223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Data Link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2567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82" y="3379809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02" y="3379809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242982" y="4797807"/>
            <a:ext cx="271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Network Interface card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3617" y="4791183"/>
            <a:ext cx="271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3672500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651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 media includes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335" t="4980" r="16860" b="14012"/>
          <a:stretch/>
        </p:blipFill>
        <p:spPr>
          <a:xfrm>
            <a:off x="482632" y="3662718"/>
            <a:ext cx="2254685" cy="2734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18" y="2309908"/>
            <a:ext cx="3117842" cy="1932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0729" t="61833" r="40104" b="18667"/>
          <a:stretch/>
        </p:blipFill>
        <p:spPr>
          <a:xfrm>
            <a:off x="6557962" y="3563981"/>
            <a:ext cx="2254685" cy="28327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347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77" y="1513840"/>
            <a:ext cx="8654246" cy="1811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link layer imposes a flow control mechanism to avoid overwhelming the receiver.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955487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44297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Adds reliability to the physical layer by adding mechanisms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Detect and retransmit damaged or lost frames.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Recognize duplicate frames.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Normally achieved through a trailer added to the end of the frame.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</a:t>
            </a:r>
          </a:p>
        </p:txBody>
      </p:sp>
    </p:spTree>
    <p:extLst>
      <p:ext uri="{BB962C8B-B14F-4D97-AF65-F5344CB8AC3E}">
        <p14:creationId xmlns:p14="http://schemas.microsoft.com/office/powerpoint/2010/main" val="1440034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Data link layer keeps an eye when shared media is  Free that device can send data. This is called CSMA.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Access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82" y="3429000"/>
            <a:ext cx="3634636" cy="24261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6698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68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43174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827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Physical layer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4D4BE8-0672-4D8F-802F-9110F206F3E2}"/>
              </a:ext>
            </a:extLst>
          </p:cNvPr>
          <p:cNvGrpSpPr/>
          <p:nvPr/>
        </p:nvGrpSpPr>
        <p:grpSpPr>
          <a:xfrm>
            <a:off x="2093904" y="1435701"/>
            <a:ext cx="5297477" cy="4786090"/>
            <a:chOff x="1887954" y="1391773"/>
            <a:chExt cx="5297477" cy="4786090"/>
          </a:xfrm>
        </p:grpSpPr>
        <p:sp>
          <p:nvSpPr>
            <p:cNvPr id="5" name="Rounded Rectangle 4"/>
            <p:cNvSpPr/>
            <p:nvPr/>
          </p:nvSpPr>
          <p:spPr>
            <a:xfrm>
              <a:off x="3098479" y="1391773"/>
              <a:ext cx="2484372" cy="379622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Transport layer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61523" y="2234559"/>
              <a:ext cx="2321328" cy="476637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Network layer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87954" y="3992988"/>
              <a:ext cx="5297477" cy="407973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1000101010101000111000000(Bits)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00631" y="4829276"/>
              <a:ext cx="2130838" cy="479302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Signals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44476" y="5698560"/>
              <a:ext cx="2043148" cy="479303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Media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4390287" y="1799847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5453EF54-F1A8-4742-AFD0-9A36612746FA}"/>
                </a:ext>
              </a:extLst>
            </p:cNvPr>
            <p:cNvSpPr/>
            <p:nvPr/>
          </p:nvSpPr>
          <p:spPr>
            <a:xfrm>
              <a:off x="3261523" y="3128154"/>
              <a:ext cx="2345348" cy="415751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link layer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F4AE700-8F22-47A7-8A29-4D2084407EA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287" y="2700334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985F16-F99E-4B9A-A489-8DEB97CDAF8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287" y="3544154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AA2389-F4C3-4137-A8EE-1E038002ED5B}"/>
                </a:ext>
              </a:extLst>
            </p:cNvPr>
            <p:cNvCxnSpPr>
              <a:cxnSpLocks/>
            </p:cNvCxnSpPr>
            <p:nvPr/>
          </p:nvCxnSpPr>
          <p:spPr>
            <a:xfrm>
              <a:off x="4390287" y="4420252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D972E3-6DBE-4CE4-8C44-40980F53E07C}"/>
                </a:ext>
              </a:extLst>
            </p:cNvPr>
            <p:cNvCxnSpPr>
              <a:cxnSpLocks/>
            </p:cNvCxnSpPr>
            <p:nvPr/>
          </p:nvCxnSpPr>
          <p:spPr>
            <a:xfrm>
              <a:off x="4376542" y="5294501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86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  <a:defRPr/>
            </a:pPr>
            <a:r>
              <a:rPr spc="-5" dirty="0">
                <a:latin typeface="Bahnschrift SemiBold"/>
              </a:rPr>
              <a:t>Seven layers </a:t>
            </a:r>
            <a:r>
              <a:rPr spc="5" dirty="0">
                <a:latin typeface="Bahnschrift SemiBold"/>
              </a:rPr>
              <a:t>of </a:t>
            </a:r>
            <a:r>
              <a:rPr spc="-5" dirty="0">
                <a:latin typeface="Bahnschrift SemiBold"/>
              </a:rPr>
              <a:t>the </a:t>
            </a:r>
            <a:r>
              <a:rPr dirty="0">
                <a:latin typeface="Bahnschrift SemiBold"/>
              </a:rPr>
              <a:t>OSI</a:t>
            </a:r>
            <a:r>
              <a:rPr spc="5" dirty="0">
                <a:latin typeface="Bahnschrift SemiBold"/>
              </a:rPr>
              <a:t> </a:t>
            </a:r>
            <a:r>
              <a:rPr dirty="0">
                <a:latin typeface="Bahnschrift SemiBold"/>
              </a:rPr>
              <a:t>model</a:t>
            </a:r>
            <a:endParaRPr dirty="0">
              <a:latin typeface="Bahnschrift SemiBold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054C6-3B97-4313-8C20-ADC880E266FC}"/>
              </a:ext>
            </a:extLst>
          </p:cNvPr>
          <p:cNvSpPr/>
          <p:nvPr/>
        </p:nvSpPr>
        <p:spPr>
          <a:xfrm>
            <a:off x="3069862" y="1380079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5F9C6-D3D2-4FE8-AF5C-1870B9A768B6}"/>
              </a:ext>
            </a:extLst>
          </p:cNvPr>
          <p:cNvSpPr/>
          <p:nvPr/>
        </p:nvSpPr>
        <p:spPr>
          <a:xfrm>
            <a:off x="3077804" y="2159324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AF696-AA89-4878-A16E-D6841FAF3A50}"/>
              </a:ext>
            </a:extLst>
          </p:cNvPr>
          <p:cNvSpPr/>
          <p:nvPr/>
        </p:nvSpPr>
        <p:spPr>
          <a:xfrm>
            <a:off x="3077804" y="2937842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D6F3D-F7A1-42E9-B517-3473482CBAF9}"/>
              </a:ext>
            </a:extLst>
          </p:cNvPr>
          <p:cNvSpPr/>
          <p:nvPr/>
        </p:nvSpPr>
        <p:spPr>
          <a:xfrm>
            <a:off x="3077804" y="3717087"/>
            <a:ext cx="2928071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D6A4E-468C-40A7-8073-D4D867360338}"/>
              </a:ext>
            </a:extLst>
          </p:cNvPr>
          <p:cNvSpPr/>
          <p:nvPr/>
        </p:nvSpPr>
        <p:spPr>
          <a:xfrm>
            <a:off x="3077804" y="4495589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6D168-D52C-457C-8F2E-1632F4C4EA03}"/>
              </a:ext>
            </a:extLst>
          </p:cNvPr>
          <p:cNvSpPr/>
          <p:nvPr/>
        </p:nvSpPr>
        <p:spPr>
          <a:xfrm>
            <a:off x="3069864" y="5274107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Data link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79360-E78C-45DE-B936-A6C740C716B5}"/>
              </a:ext>
            </a:extLst>
          </p:cNvPr>
          <p:cNvSpPr/>
          <p:nvPr/>
        </p:nvSpPr>
        <p:spPr>
          <a:xfrm>
            <a:off x="3069863" y="6052625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Physical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7BFD5-2139-4517-80FA-C6732A919677}"/>
              </a:ext>
            </a:extLst>
          </p:cNvPr>
          <p:cNvSpPr/>
          <p:nvPr/>
        </p:nvSpPr>
        <p:spPr>
          <a:xfrm>
            <a:off x="2743196" y="1292680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4C4D8-AF46-421C-A20B-102DDDE1D04E}"/>
              </a:ext>
            </a:extLst>
          </p:cNvPr>
          <p:cNvSpPr/>
          <p:nvPr/>
        </p:nvSpPr>
        <p:spPr>
          <a:xfrm>
            <a:off x="2743195" y="2031262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6CFAD-E7AA-455D-9AB5-192AEC2D6737}"/>
              </a:ext>
            </a:extLst>
          </p:cNvPr>
          <p:cNvSpPr/>
          <p:nvPr/>
        </p:nvSpPr>
        <p:spPr>
          <a:xfrm>
            <a:off x="2743194" y="2841928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2D211-A83E-4C96-887C-5977B90734BA}"/>
              </a:ext>
            </a:extLst>
          </p:cNvPr>
          <p:cNvSpPr/>
          <p:nvPr/>
        </p:nvSpPr>
        <p:spPr>
          <a:xfrm>
            <a:off x="2743193" y="3627976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EDD50B-44A0-43EB-97FA-1DBA2478B715}"/>
              </a:ext>
            </a:extLst>
          </p:cNvPr>
          <p:cNvSpPr/>
          <p:nvPr/>
        </p:nvSpPr>
        <p:spPr>
          <a:xfrm>
            <a:off x="2743192" y="4395793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69A92-34C9-45E3-B75C-F9FED55AE326}"/>
              </a:ext>
            </a:extLst>
          </p:cNvPr>
          <p:cNvSpPr/>
          <p:nvPr/>
        </p:nvSpPr>
        <p:spPr>
          <a:xfrm>
            <a:off x="2743191" y="5186708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34DBC-6802-4A64-8314-950FE8FC9B41}"/>
              </a:ext>
            </a:extLst>
          </p:cNvPr>
          <p:cNvSpPr/>
          <p:nvPr/>
        </p:nvSpPr>
        <p:spPr>
          <a:xfrm>
            <a:off x="2743191" y="5957707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34737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 rate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Synchronization of bits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Physical topology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Transmission mode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physical layer is also concerned </a:t>
            </a:r>
          </a:p>
        </p:txBody>
      </p:sp>
    </p:spTree>
    <p:extLst>
      <p:ext uri="{BB962C8B-B14F-4D97-AF65-F5344CB8AC3E}">
        <p14:creationId xmlns:p14="http://schemas.microsoft.com/office/powerpoint/2010/main" val="1565133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71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044517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080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237" y="0"/>
            <a:ext cx="8667440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37FD6-F7DC-4FC8-AEB2-8AA147E1B70B}"/>
              </a:ext>
            </a:extLst>
          </p:cNvPr>
          <p:cNvSpPr/>
          <p:nvPr/>
        </p:nvSpPr>
        <p:spPr>
          <a:xfrm>
            <a:off x="3594252" y="1380079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9EFFC-FFBF-47DF-97EC-4B1B5EA0CAD4}"/>
              </a:ext>
            </a:extLst>
          </p:cNvPr>
          <p:cNvSpPr/>
          <p:nvPr/>
        </p:nvSpPr>
        <p:spPr>
          <a:xfrm>
            <a:off x="3602194" y="2159324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5BAC-3744-4E97-9CEA-1F3544AEC32E}"/>
              </a:ext>
            </a:extLst>
          </p:cNvPr>
          <p:cNvSpPr/>
          <p:nvPr/>
        </p:nvSpPr>
        <p:spPr>
          <a:xfrm>
            <a:off x="3602194" y="2937842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FDAF6-776A-4ACC-9F3E-6504F9B6BB15}"/>
              </a:ext>
            </a:extLst>
          </p:cNvPr>
          <p:cNvSpPr/>
          <p:nvPr/>
        </p:nvSpPr>
        <p:spPr>
          <a:xfrm>
            <a:off x="3602194" y="3717087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09C7C-D0CC-42A0-B556-EBE9EC598F64}"/>
              </a:ext>
            </a:extLst>
          </p:cNvPr>
          <p:cNvSpPr/>
          <p:nvPr/>
        </p:nvSpPr>
        <p:spPr>
          <a:xfrm>
            <a:off x="3602194" y="4495589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76FC18-26EB-484F-858A-C4A108130052}"/>
              </a:ext>
            </a:extLst>
          </p:cNvPr>
          <p:cNvSpPr/>
          <p:nvPr/>
        </p:nvSpPr>
        <p:spPr>
          <a:xfrm>
            <a:off x="3594254" y="5274107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Data link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88F66-7007-401F-BBC6-CBC0DBE62088}"/>
              </a:ext>
            </a:extLst>
          </p:cNvPr>
          <p:cNvSpPr/>
          <p:nvPr/>
        </p:nvSpPr>
        <p:spPr>
          <a:xfrm>
            <a:off x="3594253" y="605262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Physical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CD3759-66D7-46FF-B655-718BCC9F8A73}"/>
              </a:ext>
            </a:extLst>
          </p:cNvPr>
          <p:cNvSpPr/>
          <p:nvPr/>
        </p:nvSpPr>
        <p:spPr>
          <a:xfrm>
            <a:off x="5641063" y="1315130"/>
            <a:ext cx="3285518" cy="627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allow access to network resources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417B3-1CD4-4D19-AFE8-D9F967678299}"/>
              </a:ext>
            </a:extLst>
          </p:cNvPr>
          <p:cNvSpPr/>
          <p:nvPr/>
        </p:nvSpPr>
        <p:spPr>
          <a:xfrm>
            <a:off x="5641062" y="2857658"/>
            <a:ext cx="3285518" cy="627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establish, manage, and terminate sessions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01BB66-8E09-4830-89C0-CA680716D5B8}"/>
              </a:ext>
            </a:extLst>
          </p:cNvPr>
          <p:cNvSpPr/>
          <p:nvPr/>
        </p:nvSpPr>
        <p:spPr>
          <a:xfrm>
            <a:off x="5641061" y="4179557"/>
            <a:ext cx="3285518" cy="9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move packets from source to destination; to provide internetworking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E41B30-ABB4-4218-8D90-DE6AD7CB2025}"/>
              </a:ext>
            </a:extLst>
          </p:cNvPr>
          <p:cNvSpPr/>
          <p:nvPr/>
        </p:nvSpPr>
        <p:spPr>
          <a:xfrm>
            <a:off x="5641060" y="5395420"/>
            <a:ext cx="3285518" cy="132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transmit bits over a medium; to provide mechanical and electrical specifications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48C2B5-9316-4934-95B2-93CA4DC43B8A}"/>
              </a:ext>
            </a:extLst>
          </p:cNvPr>
          <p:cNvSpPr/>
          <p:nvPr/>
        </p:nvSpPr>
        <p:spPr>
          <a:xfrm>
            <a:off x="104931" y="5068389"/>
            <a:ext cx="3285518" cy="1092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organize bits into frames; to provide hop-to-hop delivery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98D9A-0D72-40B3-B581-CAB8EF3EDBF1}"/>
              </a:ext>
            </a:extLst>
          </p:cNvPr>
          <p:cNvSpPr/>
          <p:nvPr/>
        </p:nvSpPr>
        <p:spPr>
          <a:xfrm>
            <a:off x="113098" y="3114685"/>
            <a:ext cx="3285518" cy="1307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provide reliable process-to-process message delivery and error recovery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4285C8-3FC0-4468-BFE4-8FDE81B21749}"/>
              </a:ext>
            </a:extLst>
          </p:cNvPr>
          <p:cNvSpPr/>
          <p:nvPr/>
        </p:nvSpPr>
        <p:spPr>
          <a:xfrm>
            <a:off x="149158" y="2076994"/>
            <a:ext cx="3285518" cy="627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translate, encrypt, and compress data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4EADC7D8-B11A-4BA8-8F59-D6FE272D1D89}"/>
              </a:ext>
            </a:extLst>
          </p:cNvPr>
          <p:cNvSpPr/>
          <p:nvPr/>
        </p:nvSpPr>
        <p:spPr>
          <a:xfrm>
            <a:off x="3190209" y="2252287"/>
            <a:ext cx="404043" cy="264288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BD5E587C-DDEA-42E3-B433-788E90ADED9C}"/>
              </a:ext>
            </a:extLst>
          </p:cNvPr>
          <p:cNvSpPr/>
          <p:nvPr/>
        </p:nvSpPr>
        <p:spPr>
          <a:xfrm>
            <a:off x="3190209" y="3788696"/>
            <a:ext cx="404043" cy="264288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A9A028CB-816F-434B-8A71-8619AC4EA584}"/>
              </a:ext>
            </a:extLst>
          </p:cNvPr>
          <p:cNvSpPr/>
          <p:nvPr/>
        </p:nvSpPr>
        <p:spPr>
          <a:xfrm>
            <a:off x="3167926" y="5395420"/>
            <a:ext cx="404043" cy="264288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C88E8B6-E690-47A1-9B32-D8F9C856A184}"/>
              </a:ext>
            </a:extLst>
          </p:cNvPr>
          <p:cNvSpPr/>
          <p:nvPr/>
        </p:nvSpPr>
        <p:spPr>
          <a:xfrm>
            <a:off x="5361709" y="1516802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80570C2-09D7-42D7-9245-87C8C89A4D7A}"/>
              </a:ext>
            </a:extLst>
          </p:cNvPr>
          <p:cNvSpPr/>
          <p:nvPr/>
        </p:nvSpPr>
        <p:spPr>
          <a:xfrm>
            <a:off x="5402830" y="3056424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10BFDB6-3CFD-49B1-A8B7-9C60C5C63E9B}"/>
              </a:ext>
            </a:extLst>
          </p:cNvPr>
          <p:cNvSpPr/>
          <p:nvPr/>
        </p:nvSpPr>
        <p:spPr>
          <a:xfrm>
            <a:off x="5402829" y="4621451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C30E9E8-1DC6-446F-AF1C-29F1E9C3A9E4}"/>
              </a:ext>
            </a:extLst>
          </p:cNvPr>
          <p:cNvSpPr/>
          <p:nvPr/>
        </p:nvSpPr>
        <p:spPr>
          <a:xfrm>
            <a:off x="5402829" y="6160747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59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77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995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18CB3-4B46-4B95-9FD4-99397648D22A}"/>
              </a:ext>
            </a:extLst>
          </p:cNvPr>
          <p:cNvSpPr/>
          <p:nvPr/>
        </p:nvSpPr>
        <p:spPr>
          <a:xfrm>
            <a:off x="750544" y="453114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1792AE-251F-4513-8243-5CFACCFC1951}"/>
              </a:ext>
            </a:extLst>
          </p:cNvPr>
          <p:cNvSpPr/>
          <p:nvPr/>
        </p:nvSpPr>
        <p:spPr>
          <a:xfrm>
            <a:off x="5808768" y="4531145"/>
            <a:ext cx="136419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Packets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3337DB-3511-4E55-892B-73880C1A4753}"/>
              </a:ext>
            </a:extLst>
          </p:cNvPr>
          <p:cNvCxnSpPr>
            <a:cxnSpLocks/>
          </p:cNvCxnSpPr>
          <p:nvPr/>
        </p:nvCxnSpPr>
        <p:spPr>
          <a:xfrm>
            <a:off x="2811696" y="4757408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532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18CB3-4B46-4B95-9FD4-99397648D22A}"/>
              </a:ext>
            </a:extLst>
          </p:cNvPr>
          <p:cNvSpPr/>
          <p:nvPr/>
        </p:nvSpPr>
        <p:spPr>
          <a:xfrm>
            <a:off x="750544" y="453114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A6919-69FB-4DC9-9712-CA242FBE304F}"/>
              </a:ext>
            </a:extLst>
          </p:cNvPr>
          <p:cNvSpPr/>
          <p:nvPr/>
        </p:nvSpPr>
        <p:spPr>
          <a:xfrm>
            <a:off x="742604" y="5309663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Data link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1792AE-251F-4513-8243-5CFACCFC1951}"/>
              </a:ext>
            </a:extLst>
          </p:cNvPr>
          <p:cNvSpPr/>
          <p:nvPr/>
        </p:nvSpPr>
        <p:spPr>
          <a:xfrm>
            <a:off x="5808768" y="4531145"/>
            <a:ext cx="136419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Packets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2F9073-2309-4634-8C75-3588B7FAE103}"/>
              </a:ext>
            </a:extLst>
          </p:cNvPr>
          <p:cNvSpPr/>
          <p:nvPr/>
        </p:nvSpPr>
        <p:spPr>
          <a:xfrm>
            <a:off x="5808768" y="5309663"/>
            <a:ext cx="13641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Frames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3337DB-3511-4E55-892B-73880C1A4753}"/>
              </a:ext>
            </a:extLst>
          </p:cNvPr>
          <p:cNvCxnSpPr>
            <a:cxnSpLocks/>
          </p:cNvCxnSpPr>
          <p:nvPr/>
        </p:nvCxnSpPr>
        <p:spPr>
          <a:xfrm>
            <a:off x="2811696" y="4757408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89A62-11AF-4ADD-B1CF-B61E0FECB18F}"/>
              </a:ext>
            </a:extLst>
          </p:cNvPr>
          <p:cNvCxnSpPr>
            <a:cxnSpLocks/>
          </p:cNvCxnSpPr>
          <p:nvPr/>
        </p:nvCxnSpPr>
        <p:spPr>
          <a:xfrm>
            <a:off x="2811696" y="5495587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90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18CB3-4B46-4B95-9FD4-99397648D22A}"/>
              </a:ext>
            </a:extLst>
          </p:cNvPr>
          <p:cNvSpPr/>
          <p:nvPr/>
        </p:nvSpPr>
        <p:spPr>
          <a:xfrm>
            <a:off x="750544" y="453114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A6919-69FB-4DC9-9712-CA242FBE304F}"/>
              </a:ext>
            </a:extLst>
          </p:cNvPr>
          <p:cNvSpPr/>
          <p:nvPr/>
        </p:nvSpPr>
        <p:spPr>
          <a:xfrm>
            <a:off x="742604" y="5309663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Data link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B8D900-D0A9-4DCE-A36E-267375E9F7D9}"/>
              </a:ext>
            </a:extLst>
          </p:cNvPr>
          <p:cNvSpPr/>
          <p:nvPr/>
        </p:nvSpPr>
        <p:spPr>
          <a:xfrm>
            <a:off x="742603" y="6088181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Physical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1792AE-251F-4513-8243-5CFACCFC1951}"/>
              </a:ext>
            </a:extLst>
          </p:cNvPr>
          <p:cNvSpPr/>
          <p:nvPr/>
        </p:nvSpPr>
        <p:spPr>
          <a:xfrm>
            <a:off x="5808768" y="4531145"/>
            <a:ext cx="136419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Packets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2F9073-2309-4634-8C75-3588B7FAE103}"/>
              </a:ext>
            </a:extLst>
          </p:cNvPr>
          <p:cNvSpPr/>
          <p:nvPr/>
        </p:nvSpPr>
        <p:spPr>
          <a:xfrm>
            <a:off x="5808768" y="5309663"/>
            <a:ext cx="13641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Frames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FC3B38-B548-4366-B77B-C687C7D89F7E}"/>
              </a:ext>
            </a:extLst>
          </p:cNvPr>
          <p:cNvSpPr/>
          <p:nvPr/>
        </p:nvSpPr>
        <p:spPr>
          <a:xfrm>
            <a:off x="5808768" y="6088181"/>
            <a:ext cx="13641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10101100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3337DB-3511-4E55-892B-73880C1A4753}"/>
              </a:ext>
            </a:extLst>
          </p:cNvPr>
          <p:cNvCxnSpPr>
            <a:cxnSpLocks/>
          </p:cNvCxnSpPr>
          <p:nvPr/>
        </p:nvCxnSpPr>
        <p:spPr>
          <a:xfrm>
            <a:off x="2811696" y="4757408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89A62-11AF-4ADD-B1CF-B61E0FECB18F}"/>
              </a:ext>
            </a:extLst>
          </p:cNvPr>
          <p:cNvCxnSpPr>
            <a:cxnSpLocks/>
          </p:cNvCxnSpPr>
          <p:nvPr/>
        </p:nvCxnSpPr>
        <p:spPr>
          <a:xfrm>
            <a:off x="2811696" y="5495587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584F0E-F10F-4565-8AD6-39A170776828}"/>
              </a:ext>
            </a:extLst>
          </p:cNvPr>
          <p:cNvCxnSpPr>
            <a:cxnSpLocks/>
          </p:cNvCxnSpPr>
          <p:nvPr/>
        </p:nvCxnSpPr>
        <p:spPr>
          <a:xfrm>
            <a:off x="2811696" y="6319423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980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99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37" y="280765"/>
            <a:ext cx="8653463" cy="505267"/>
          </a:xfrm>
        </p:spPr>
        <p:txBody>
          <a:bodyPr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The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I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nteraction between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L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ayers in the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OSI</a:t>
            </a:r>
            <a:r>
              <a:rPr spc="7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 </a:t>
            </a:r>
            <a:r>
              <a:rPr lang="en-US" spc="7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odel</a:t>
            </a:r>
            <a:endParaRPr dirty="0">
              <a:solidFill>
                <a:schemeClr val="bg1">
                  <a:lumMod val="95000"/>
                </a:schemeClr>
              </a:solidFill>
              <a:latin typeface="Bahnschrift SemiBold"/>
              <a:cs typeface="Times New Roman"/>
            </a:endParaRPr>
          </a:p>
        </p:txBody>
      </p:sp>
      <p:sp>
        <p:nvSpPr>
          <p:cNvPr id="16388" name="object 4"/>
          <p:cNvSpPr>
            <a:spLocks noChangeArrowheads="1"/>
          </p:cNvSpPr>
          <p:nvPr/>
        </p:nvSpPr>
        <p:spPr bwMode="auto">
          <a:xfrm>
            <a:off x="482600" y="1381125"/>
            <a:ext cx="8218055" cy="5296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68" y="57150"/>
            <a:ext cx="8653463" cy="914400"/>
          </a:xfrm>
        </p:spPr>
        <p:txBody>
          <a:bodyPr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  <a:defRPr/>
            </a:pPr>
            <a:r>
              <a:rPr spc="-5" dirty="0">
                <a:latin typeface="Bahnschrift SemiBold"/>
              </a:rPr>
              <a:t>An </a:t>
            </a:r>
            <a:r>
              <a:rPr dirty="0">
                <a:latin typeface="Bahnschrift SemiBold"/>
              </a:rPr>
              <a:t>exchange using </a:t>
            </a:r>
            <a:r>
              <a:rPr spc="-5" dirty="0">
                <a:latin typeface="Bahnschrift SemiBold"/>
              </a:rPr>
              <a:t>the </a:t>
            </a:r>
            <a:r>
              <a:rPr dirty="0">
                <a:latin typeface="Bahnschrift SemiBold"/>
              </a:rPr>
              <a:t>OSI</a:t>
            </a:r>
            <a:r>
              <a:rPr spc="-15" dirty="0">
                <a:latin typeface="Bahnschrift SemiBold"/>
              </a:rPr>
              <a:t> </a:t>
            </a:r>
            <a:r>
              <a:rPr dirty="0">
                <a:latin typeface="Bahnschrift SemiBold"/>
              </a:rPr>
              <a:t>model</a:t>
            </a:r>
            <a:endParaRPr dirty="0">
              <a:latin typeface="Bahnschrift SemiBold"/>
              <a:cs typeface="Times New Roman"/>
            </a:endParaRPr>
          </a:p>
        </p:txBody>
      </p:sp>
      <p:sp>
        <p:nvSpPr>
          <p:cNvPr id="17412" name="object 4"/>
          <p:cNvSpPr>
            <a:spLocks noChangeArrowheads="1"/>
          </p:cNvSpPr>
          <p:nvPr/>
        </p:nvSpPr>
        <p:spPr bwMode="auto">
          <a:xfrm>
            <a:off x="810418" y="1615787"/>
            <a:ext cx="7523162" cy="4819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1998</TotalTime>
  <Words>1336</Words>
  <Application>Microsoft Macintosh PowerPoint</Application>
  <PresentationFormat>On-screen Show (4:3)</PresentationFormat>
  <Paragraphs>376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Layered Tasks</vt:lpstr>
      <vt:lpstr>Tasks involved in sending a letter</vt:lpstr>
      <vt:lpstr>The OSI Model</vt:lpstr>
      <vt:lpstr>OSI Model</vt:lpstr>
      <vt:lpstr>Seven layers of the OSI model</vt:lpstr>
      <vt:lpstr>The Interaction between Layers in the OSI Model</vt:lpstr>
      <vt:lpstr>An exchange using the OSI model</vt:lpstr>
      <vt:lpstr>Application Layer</vt:lpstr>
      <vt:lpstr>Specific Services Provided by the  Application Layer</vt:lpstr>
      <vt:lpstr>Specific Services Provided by the  Application Layer</vt:lpstr>
      <vt:lpstr>Specific Services Provided by the  Application Layer</vt:lpstr>
      <vt:lpstr>Specific Services Provided by the Application Layer:</vt:lpstr>
      <vt:lpstr>Web Surfing</vt:lpstr>
      <vt:lpstr>NOTE</vt:lpstr>
      <vt:lpstr>Presentation Layer</vt:lpstr>
      <vt:lpstr>Presentation layer</vt:lpstr>
      <vt:lpstr>Presentation Layer</vt:lpstr>
      <vt:lpstr>Translation</vt:lpstr>
      <vt:lpstr>Data compression</vt:lpstr>
      <vt:lpstr>Data Compression</vt:lpstr>
      <vt:lpstr>Encryption and Decryption</vt:lpstr>
      <vt:lpstr>Note</vt:lpstr>
      <vt:lpstr>Session layer</vt:lpstr>
      <vt:lpstr>Session Layer</vt:lpstr>
      <vt:lpstr>Session Layer</vt:lpstr>
      <vt:lpstr>Session Layer</vt:lpstr>
      <vt:lpstr>Session Layer</vt:lpstr>
      <vt:lpstr>Same case with Session Layer</vt:lpstr>
      <vt:lpstr>Same case with Session Layer</vt:lpstr>
      <vt:lpstr>Authentication and Authorization</vt:lpstr>
      <vt:lpstr>Authentication and Authorization</vt:lpstr>
      <vt:lpstr>Session Management</vt:lpstr>
      <vt:lpstr>Synchronization</vt:lpstr>
      <vt:lpstr>Synchronization</vt:lpstr>
      <vt:lpstr>Note</vt:lpstr>
      <vt:lpstr>Transport layer</vt:lpstr>
      <vt:lpstr>Segmentation and Reassembly</vt:lpstr>
      <vt:lpstr>Segmentation and Reaasembly</vt:lpstr>
      <vt:lpstr>Segmentation and Reassembly</vt:lpstr>
      <vt:lpstr>Segmentation and Reassembly</vt:lpstr>
      <vt:lpstr>Segmentation and Reassembly</vt:lpstr>
      <vt:lpstr>Flow Control</vt:lpstr>
      <vt:lpstr>Error Control</vt:lpstr>
      <vt:lpstr>Error Control</vt:lpstr>
      <vt:lpstr>Protocols of Transport Layer</vt:lpstr>
      <vt:lpstr>Service point addressing</vt:lpstr>
      <vt:lpstr>Note</vt:lpstr>
      <vt:lpstr>Network Layer</vt:lpstr>
      <vt:lpstr>Logical Addressing</vt:lpstr>
      <vt:lpstr>Logical Addressing</vt:lpstr>
      <vt:lpstr>Logical Addressing </vt:lpstr>
      <vt:lpstr>Routing</vt:lpstr>
      <vt:lpstr>Note</vt:lpstr>
      <vt:lpstr>Data Link Layer</vt:lpstr>
      <vt:lpstr>Data Link Layer</vt:lpstr>
      <vt:lpstr>Physical Addressing</vt:lpstr>
      <vt:lpstr>Types of Addressing</vt:lpstr>
      <vt:lpstr>Types of Addressing</vt:lpstr>
      <vt:lpstr>Types of Addressing</vt:lpstr>
      <vt:lpstr>Types of Addressing</vt:lpstr>
      <vt:lpstr>Types of Addressing</vt:lpstr>
      <vt:lpstr>Types of Addressing</vt:lpstr>
      <vt:lpstr>Flow Control</vt:lpstr>
      <vt:lpstr>Error Control</vt:lpstr>
      <vt:lpstr>Access Control</vt:lpstr>
      <vt:lpstr>Note</vt:lpstr>
      <vt:lpstr>Physical layer</vt:lpstr>
      <vt:lpstr>The physical layer is also concerned </vt:lpstr>
      <vt:lpstr>Note</vt:lpstr>
      <vt:lpstr>Summary</vt:lpstr>
      <vt:lpstr>Protocol Data Unit (PDU)</vt:lpstr>
      <vt:lpstr>Protocol Data Unit (PDU)</vt:lpstr>
      <vt:lpstr>Protocol Data Unit (PDU)</vt:lpstr>
      <vt:lpstr>Protocol Data Unit (PDU)</vt:lpstr>
      <vt:lpstr>Protocol Data Unit (PDU)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Md. Tarique Anwer</cp:lastModifiedBy>
  <cp:revision>192</cp:revision>
  <dcterms:created xsi:type="dcterms:W3CDTF">2020-12-01T08:07:04Z</dcterms:created>
  <dcterms:modified xsi:type="dcterms:W3CDTF">2023-06-28T11:19:50Z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1774125</vt:lpwstr>
  </property>
  <property fmtid="{D5CDD505-2E9C-101B-9397-08002B2CF9AE}" pid="3" name="NXPowerLiteSettings">
    <vt:lpwstr>C6200358026400</vt:lpwstr>
  </property>
  <property fmtid="{D5CDD505-2E9C-101B-9397-08002B2CF9AE}" pid="4" name="NXPowerLiteVersion">
    <vt:lpwstr>D8.0.4</vt:lpwstr>
  </property>
</Properties>
</file>