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3" r:id="rId3"/>
    <p:sldId id="261" r:id="rId4"/>
    <p:sldId id="319" r:id="rId5"/>
    <p:sldId id="300" r:id="rId6"/>
    <p:sldId id="315" r:id="rId7"/>
    <p:sldId id="317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318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C"/>
    <a:srgbClr val="2A3249"/>
    <a:srgbClr val="626262"/>
    <a:srgbClr val="717171"/>
    <a:srgbClr val="818181"/>
    <a:srgbClr val="828181"/>
    <a:srgbClr val="9F9F9F"/>
    <a:srgbClr val="909090"/>
    <a:srgbClr val="878787"/>
    <a:srgbClr val="02A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04F3C-C41F-47FB-A76B-69379A01345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FC9A69-045A-435B-8163-C1B8170875E9}">
      <dgm:prSet phldrT="[Text]" custT="1"/>
      <dgm:spPr/>
      <dgm:t>
        <a:bodyPr/>
        <a:lstStyle/>
        <a:p>
          <a:r>
            <a:rPr lang="en-GB" sz="2400" dirty="0"/>
            <a:t>Microsoft Edge</a:t>
          </a:r>
          <a:endParaRPr lang="en-US" sz="2400" dirty="0"/>
        </a:p>
      </dgm:t>
    </dgm:pt>
    <dgm:pt modelId="{58FD9E66-2BEA-4F0A-A300-9CE340F0E850}" type="parTrans" cxnId="{56B3FFED-3FD2-48B8-A10F-D95B79C3D6A3}">
      <dgm:prSet/>
      <dgm:spPr/>
      <dgm:t>
        <a:bodyPr/>
        <a:lstStyle/>
        <a:p>
          <a:endParaRPr lang="en-US"/>
        </a:p>
      </dgm:t>
    </dgm:pt>
    <dgm:pt modelId="{BD325D23-7BD4-411E-9DAC-4B4275B8C88D}" type="sibTrans" cxnId="{56B3FFED-3FD2-48B8-A10F-D95B79C3D6A3}">
      <dgm:prSet/>
      <dgm:spPr/>
      <dgm:t>
        <a:bodyPr/>
        <a:lstStyle/>
        <a:p>
          <a:endParaRPr lang="en-US"/>
        </a:p>
      </dgm:t>
    </dgm:pt>
    <dgm:pt modelId="{B149AFD4-E414-4909-B826-42B81D982F14}">
      <dgm:prSet custT="1"/>
      <dgm:spPr/>
      <dgm:t>
        <a:bodyPr/>
        <a:lstStyle/>
        <a:p>
          <a:r>
            <a:rPr lang="en-GB" sz="2400"/>
            <a:t>Google Chrome</a:t>
          </a:r>
          <a:endParaRPr lang="en-GB" sz="2400" dirty="0"/>
        </a:p>
      </dgm:t>
    </dgm:pt>
    <dgm:pt modelId="{5794281C-F04F-4926-BFD6-121750FE4FE3}" type="parTrans" cxnId="{507B7F97-E073-4440-9518-085304F2D70B}">
      <dgm:prSet/>
      <dgm:spPr/>
      <dgm:t>
        <a:bodyPr/>
        <a:lstStyle/>
        <a:p>
          <a:endParaRPr lang="en-US"/>
        </a:p>
      </dgm:t>
    </dgm:pt>
    <dgm:pt modelId="{CFE18D7D-6F38-4194-A9FA-8F6BB0A26035}" type="sibTrans" cxnId="{507B7F97-E073-4440-9518-085304F2D70B}">
      <dgm:prSet/>
      <dgm:spPr/>
      <dgm:t>
        <a:bodyPr/>
        <a:lstStyle/>
        <a:p>
          <a:endParaRPr lang="en-US"/>
        </a:p>
      </dgm:t>
    </dgm:pt>
    <dgm:pt modelId="{737469E9-EE61-4CC0-994C-962761B58C3F}">
      <dgm:prSet custT="1"/>
      <dgm:spPr/>
      <dgm:t>
        <a:bodyPr/>
        <a:lstStyle/>
        <a:p>
          <a:r>
            <a:rPr lang="en-GB" sz="2400"/>
            <a:t>Mozilla FireFox</a:t>
          </a:r>
          <a:endParaRPr lang="en-GB" sz="2400" dirty="0"/>
        </a:p>
      </dgm:t>
    </dgm:pt>
    <dgm:pt modelId="{A565FA9D-A5C1-428B-BAC7-A5F3B6CD3098}" type="parTrans" cxnId="{0CF7DC5A-EE33-449A-A90E-01D54687E90A}">
      <dgm:prSet/>
      <dgm:spPr/>
      <dgm:t>
        <a:bodyPr/>
        <a:lstStyle/>
        <a:p>
          <a:endParaRPr lang="en-US"/>
        </a:p>
      </dgm:t>
    </dgm:pt>
    <dgm:pt modelId="{284CA968-B2AE-4B3A-86C4-275C7D925DBA}" type="sibTrans" cxnId="{0CF7DC5A-EE33-449A-A90E-01D54687E90A}">
      <dgm:prSet/>
      <dgm:spPr/>
      <dgm:t>
        <a:bodyPr/>
        <a:lstStyle/>
        <a:p>
          <a:endParaRPr lang="en-US"/>
        </a:p>
      </dgm:t>
    </dgm:pt>
    <dgm:pt modelId="{254CF07F-663E-4BC8-9833-2CB8B0EB1A53}">
      <dgm:prSet custT="1"/>
      <dgm:spPr/>
      <dgm:t>
        <a:bodyPr/>
        <a:lstStyle/>
        <a:p>
          <a:r>
            <a:rPr lang="en-GB" sz="2400" dirty="0"/>
            <a:t>Safari</a:t>
          </a:r>
        </a:p>
      </dgm:t>
    </dgm:pt>
    <dgm:pt modelId="{499AD0E2-75BA-4D5D-B8C3-5D21B4D6D0CF}" type="parTrans" cxnId="{314F36AB-E6C0-445F-9812-33C16FDB455C}">
      <dgm:prSet/>
      <dgm:spPr/>
      <dgm:t>
        <a:bodyPr/>
        <a:lstStyle/>
        <a:p>
          <a:endParaRPr lang="en-US"/>
        </a:p>
      </dgm:t>
    </dgm:pt>
    <dgm:pt modelId="{A4E25D72-E78B-4520-B1C6-C6EACF5B8C22}" type="sibTrans" cxnId="{314F36AB-E6C0-445F-9812-33C16FDB455C}">
      <dgm:prSet/>
      <dgm:spPr/>
      <dgm:t>
        <a:bodyPr/>
        <a:lstStyle/>
        <a:p>
          <a:endParaRPr lang="en-US"/>
        </a:p>
      </dgm:t>
    </dgm:pt>
    <dgm:pt modelId="{DBAE9D9A-DD5C-4D46-BE3D-89B15D060191}">
      <dgm:prSet custT="1"/>
      <dgm:spPr/>
      <dgm:t>
        <a:bodyPr/>
        <a:lstStyle/>
        <a:p>
          <a:r>
            <a:rPr lang="en-GB" sz="2400" dirty="0"/>
            <a:t>Opera</a:t>
          </a:r>
        </a:p>
      </dgm:t>
    </dgm:pt>
    <dgm:pt modelId="{F91E20BD-68C8-4027-8842-A363F0287038}" type="parTrans" cxnId="{3186D93B-AB6F-4710-88A8-985186D4FAE8}">
      <dgm:prSet/>
      <dgm:spPr/>
      <dgm:t>
        <a:bodyPr/>
        <a:lstStyle/>
        <a:p>
          <a:endParaRPr lang="en-US"/>
        </a:p>
      </dgm:t>
    </dgm:pt>
    <dgm:pt modelId="{44919996-A61E-4FC6-B554-1546368BDF24}" type="sibTrans" cxnId="{3186D93B-AB6F-4710-88A8-985186D4FAE8}">
      <dgm:prSet/>
      <dgm:spPr/>
      <dgm:t>
        <a:bodyPr/>
        <a:lstStyle/>
        <a:p>
          <a:endParaRPr lang="en-US"/>
        </a:p>
      </dgm:t>
    </dgm:pt>
    <dgm:pt modelId="{C382A0D1-32B9-47C6-8A82-8C13E5B4F195}" type="pres">
      <dgm:prSet presAssocID="{9C104F3C-C41F-47FB-A76B-69379A01345C}" presName="linear" presStyleCnt="0">
        <dgm:presLayoutVars>
          <dgm:dir/>
          <dgm:animLvl val="lvl"/>
          <dgm:resizeHandles val="exact"/>
        </dgm:presLayoutVars>
      </dgm:prSet>
      <dgm:spPr/>
    </dgm:pt>
    <dgm:pt modelId="{98B138D8-C7B0-4A42-A8DE-1F66CF3AC545}" type="pres">
      <dgm:prSet presAssocID="{08FC9A69-045A-435B-8163-C1B8170875E9}" presName="parentLin" presStyleCnt="0"/>
      <dgm:spPr/>
    </dgm:pt>
    <dgm:pt modelId="{F494B148-5042-4E62-ADD6-AB895285E105}" type="pres">
      <dgm:prSet presAssocID="{08FC9A69-045A-435B-8163-C1B8170875E9}" presName="parentLeftMargin" presStyleLbl="node1" presStyleIdx="0" presStyleCnt="5"/>
      <dgm:spPr/>
    </dgm:pt>
    <dgm:pt modelId="{0832742D-F323-4391-88FF-8AA9FF55919B}" type="pres">
      <dgm:prSet presAssocID="{08FC9A69-045A-435B-8163-C1B8170875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9E30AB-B85F-4BAD-989E-C49EBEA00D9A}" type="pres">
      <dgm:prSet presAssocID="{08FC9A69-045A-435B-8163-C1B8170875E9}" presName="negativeSpace" presStyleCnt="0"/>
      <dgm:spPr/>
    </dgm:pt>
    <dgm:pt modelId="{FBBEEC91-D52B-4709-A33A-89B2803AA889}" type="pres">
      <dgm:prSet presAssocID="{08FC9A69-045A-435B-8163-C1B8170875E9}" presName="childText" presStyleLbl="conFgAcc1" presStyleIdx="0" presStyleCnt="5">
        <dgm:presLayoutVars>
          <dgm:bulletEnabled val="1"/>
        </dgm:presLayoutVars>
      </dgm:prSet>
      <dgm:spPr/>
    </dgm:pt>
    <dgm:pt modelId="{5416E77E-73A4-4AEE-9134-895FA694AB11}" type="pres">
      <dgm:prSet presAssocID="{BD325D23-7BD4-411E-9DAC-4B4275B8C88D}" presName="spaceBetweenRectangles" presStyleCnt="0"/>
      <dgm:spPr/>
    </dgm:pt>
    <dgm:pt modelId="{A52ECE7E-95A2-4EA6-83C7-DB5EB3D3AC6E}" type="pres">
      <dgm:prSet presAssocID="{B149AFD4-E414-4909-B826-42B81D982F14}" presName="parentLin" presStyleCnt="0"/>
      <dgm:spPr/>
    </dgm:pt>
    <dgm:pt modelId="{3B1513D5-5F08-45CF-9B07-543CB9B2F7B9}" type="pres">
      <dgm:prSet presAssocID="{B149AFD4-E414-4909-B826-42B81D982F14}" presName="parentLeftMargin" presStyleLbl="node1" presStyleIdx="0" presStyleCnt="5"/>
      <dgm:spPr/>
    </dgm:pt>
    <dgm:pt modelId="{28E63413-292C-43A3-B06B-93CC3A6EF68A}" type="pres">
      <dgm:prSet presAssocID="{B149AFD4-E414-4909-B826-42B81D982F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CDBD6C-A57A-469C-8076-BA37FF598D7A}" type="pres">
      <dgm:prSet presAssocID="{B149AFD4-E414-4909-B826-42B81D982F14}" presName="negativeSpace" presStyleCnt="0"/>
      <dgm:spPr/>
    </dgm:pt>
    <dgm:pt modelId="{491FAB9B-5F27-4C5E-B577-C69A35913040}" type="pres">
      <dgm:prSet presAssocID="{B149AFD4-E414-4909-B826-42B81D982F14}" presName="childText" presStyleLbl="conFgAcc1" presStyleIdx="1" presStyleCnt="5">
        <dgm:presLayoutVars>
          <dgm:bulletEnabled val="1"/>
        </dgm:presLayoutVars>
      </dgm:prSet>
      <dgm:spPr/>
    </dgm:pt>
    <dgm:pt modelId="{F7AE7467-5471-4754-BB4A-FEC7E4B7E0A4}" type="pres">
      <dgm:prSet presAssocID="{CFE18D7D-6F38-4194-A9FA-8F6BB0A26035}" presName="spaceBetweenRectangles" presStyleCnt="0"/>
      <dgm:spPr/>
    </dgm:pt>
    <dgm:pt modelId="{8A3CDEDB-F58B-40BC-BFD7-A9386CB731A6}" type="pres">
      <dgm:prSet presAssocID="{737469E9-EE61-4CC0-994C-962761B58C3F}" presName="parentLin" presStyleCnt="0"/>
      <dgm:spPr/>
    </dgm:pt>
    <dgm:pt modelId="{5B907F3B-D679-4B2A-80B8-2C2227121BC1}" type="pres">
      <dgm:prSet presAssocID="{737469E9-EE61-4CC0-994C-962761B58C3F}" presName="parentLeftMargin" presStyleLbl="node1" presStyleIdx="1" presStyleCnt="5"/>
      <dgm:spPr/>
    </dgm:pt>
    <dgm:pt modelId="{20939876-436D-4DBD-9B8F-D96EA54FA0A6}" type="pres">
      <dgm:prSet presAssocID="{737469E9-EE61-4CC0-994C-962761B58C3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68759B-0576-42AF-BD6E-77F5C50CD790}" type="pres">
      <dgm:prSet presAssocID="{737469E9-EE61-4CC0-994C-962761B58C3F}" presName="negativeSpace" presStyleCnt="0"/>
      <dgm:spPr/>
    </dgm:pt>
    <dgm:pt modelId="{DBEC65C6-CD47-4DCF-ABDC-31EDAE09274D}" type="pres">
      <dgm:prSet presAssocID="{737469E9-EE61-4CC0-994C-962761B58C3F}" presName="childText" presStyleLbl="conFgAcc1" presStyleIdx="2" presStyleCnt="5">
        <dgm:presLayoutVars>
          <dgm:bulletEnabled val="1"/>
        </dgm:presLayoutVars>
      </dgm:prSet>
      <dgm:spPr/>
    </dgm:pt>
    <dgm:pt modelId="{84F46BB6-9BA4-4242-BE25-AEA02F86C96A}" type="pres">
      <dgm:prSet presAssocID="{284CA968-B2AE-4B3A-86C4-275C7D925DBA}" presName="spaceBetweenRectangles" presStyleCnt="0"/>
      <dgm:spPr/>
    </dgm:pt>
    <dgm:pt modelId="{1EA7802F-3F33-43AD-9B2F-5B2FAFE6751C}" type="pres">
      <dgm:prSet presAssocID="{254CF07F-663E-4BC8-9833-2CB8B0EB1A53}" presName="parentLin" presStyleCnt="0"/>
      <dgm:spPr/>
    </dgm:pt>
    <dgm:pt modelId="{86186B0D-5954-41AD-9538-17A317769A04}" type="pres">
      <dgm:prSet presAssocID="{254CF07F-663E-4BC8-9833-2CB8B0EB1A53}" presName="parentLeftMargin" presStyleLbl="node1" presStyleIdx="2" presStyleCnt="5"/>
      <dgm:spPr/>
    </dgm:pt>
    <dgm:pt modelId="{CEA35433-2A1B-46E9-832C-CC58F679162E}" type="pres">
      <dgm:prSet presAssocID="{254CF07F-663E-4BC8-9833-2CB8B0EB1A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E589B7-E468-4F4F-BD6D-1320487B4E51}" type="pres">
      <dgm:prSet presAssocID="{254CF07F-663E-4BC8-9833-2CB8B0EB1A53}" presName="negativeSpace" presStyleCnt="0"/>
      <dgm:spPr/>
    </dgm:pt>
    <dgm:pt modelId="{387E2182-BEAC-4A24-A042-1985033F8247}" type="pres">
      <dgm:prSet presAssocID="{254CF07F-663E-4BC8-9833-2CB8B0EB1A53}" presName="childText" presStyleLbl="conFgAcc1" presStyleIdx="3" presStyleCnt="5">
        <dgm:presLayoutVars>
          <dgm:bulletEnabled val="1"/>
        </dgm:presLayoutVars>
      </dgm:prSet>
      <dgm:spPr/>
    </dgm:pt>
    <dgm:pt modelId="{E34FB1D1-E40F-4E19-9428-978EE9A0CD98}" type="pres">
      <dgm:prSet presAssocID="{A4E25D72-E78B-4520-B1C6-C6EACF5B8C22}" presName="spaceBetweenRectangles" presStyleCnt="0"/>
      <dgm:spPr/>
    </dgm:pt>
    <dgm:pt modelId="{F2C12C0B-9060-498E-BF11-2AB5ED15467B}" type="pres">
      <dgm:prSet presAssocID="{DBAE9D9A-DD5C-4D46-BE3D-89B15D060191}" presName="parentLin" presStyleCnt="0"/>
      <dgm:spPr/>
    </dgm:pt>
    <dgm:pt modelId="{70FB6AFE-B00D-4944-8E78-DBE8256E7AC3}" type="pres">
      <dgm:prSet presAssocID="{DBAE9D9A-DD5C-4D46-BE3D-89B15D060191}" presName="parentLeftMargin" presStyleLbl="node1" presStyleIdx="3" presStyleCnt="5"/>
      <dgm:spPr/>
    </dgm:pt>
    <dgm:pt modelId="{AA0AC7A1-2D88-4C7F-9C25-29B52AFE7FA4}" type="pres">
      <dgm:prSet presAssocID="{DBAE9D9A-DD5C-4D46-BE3D-89B15D06019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BE4623E-B5CB-4F93-B348-599F602F76F1}" type="pres">
      <dgm:prSet presAssocID="{DBAE9D9A-DD5C-4D46-BE3D-89B15D060191}" presName="negativeSpace" presStyleCnt="0"/>
      <dgm:spPr/>
    </dgm:pt>
    <dgm:pt modelId="{6096AD7A-74A4-48FA-BFF0-A91BAEACF2D5}" type="pres">
      <dgm:prSet presAssocID="{DBAE9D9A-DD5C-4D46-BE3D-89B15D06019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81CE1A-AC18-4DF1-B43C-C1F475818FA4}" type="presOf" srcId="{9C104F3C-C41F-47FB-A76B-69379A01345C}" destId="{C382A0D1-32B9-47C6-8A82-8C13E5B4F195}" srcOrd="0" destOrd="0" presId="urn:microsoft.com/office/officeart/2005/8/layout/list1"/>
    <dgm:cxn modelId="{3186D93B-AB6F-4710-88A8-985186D4FAE8}" srcId="{9C104F3C-C41F-47FB-A76B-69379A01345C}" destId="{DBAE9D9A-DD5C-4D46-BE3D-89B15D060191}" srcOrd="4" destOrd="0" parTransId="{F91E20BD-68C8-4027-8842-A363F0287038}" sibTransId="{44919996-A61E-4FC6-B554-1546368BDF24}"/>
    <dgm:cxn modelId="{8570E047-DB9D-48A8-8BDC-F00F64E33E75}" type="presOf" srcId="{737469E9-EE61-4CC0-994C-962761B58C3F}" destId="{5B907F3B-D679-4B2A-80B8-2C2227121BC1}" srcOrd="0" destOrd="0" presId="urn:microsoft.com/office/officeart/2005/8/layout/list1"/>
    <dgm:cxn modelId="{9AC05248-CB5F-40F3-9815-B50DD45BCA1F}" type="presOf" srcId="{08FC9A69-045A-435B-8163-C1B8170875E9}" destId="{F494B148-5042-4E62-ADD6-AB895285E105}" srcOrd="0" destOrd="0" presId="urn:microsoft.com/office/officeart/2005/8/layout/list1"/>
    <dgm:cxn modelId="{CC182E69-0C82-4B61-A4CC-77C3B2931A63}" type="presOf" srcId="{254CF07F-663E-4BC8-9833-2CB8B0EB1A53}" destId="{86186B0D-5954-41AD-9538-17A317769A04}" srcOrd="0" destOrd="0" presId="urn:microsoft.com/office/officeart/2005/8/layout/list1"/>
    <dgm:cxn modelId="{61773071-33D0-4B03-A1AE-0D3C84A21F34}" type="presOf" srcId="{DBAE9D9A-DD5C-4D46-BE3D-89B15D060191}" destId="{70FB6AFE-B00D-4944-8E78-DBE8256E7AC3}" srcOrd="0" destOrd="0" presId="urn:microsoft.com/office/officeart/2005/8/layout/list1"/>
    <dgm:cxn modelId="{39913959-025A-4A21-AF1B-132D619B9184}" type="presOf" srcId="{B149AFD4-E414-4909-B826-42B81D982F14}" destId="{3B1513D5-5F08-45CF-9B07-543CB9B2F7B9}" srcOrd="0" destOrd="0" presId="urn:microsoft.com/office/officeart/2005/8/layout/list1"/>
    <dgm:cxn modelId="{0CF7DC5A-EE33-449A-A90E-01D54687E90A}" srcId="{9C104F3C-C41F-47FB-A76B-69379A01345C}" destId="{737469E9-EE61-4CC0-994C-962761B58C3F}" srcOrd="2" destOrd="0" parTransId="{A565FA9D-A5C1-428B-BAC7-A5F3B6CD3098}" sibTransId="{284CA968-B2AE-4B3A-86C4-275C7D925DBA}"/>
    <dgm:cxn modelId="{507B7F97-E073-4440-9518-085304F2D70B}" srcId="{9C104F3C-C41F-47FB-A76B-69379A01345C}" destId="{B149AFD4-E414-4909-B826-42B81D982F14}" srcOrd="1" destOrd="0" parTransId="{5794281C-F04F-4926-BFD6-121750FE4FE3}" sibTransId="{CFE18D7D-6F38-4194-A9FA-8F6BB0A26035}"/>
    <dgm:cxn modelId="{1914E098-AB50-4F6B-ABDD-996FDFDE008D}" type="presOf" srcId="{DBAE9D9A-DD5C-4D46-BE3D-89B15D060191}" destId="{AA0AC7A1-2D88-4C7F-9C25-29B52AFE7FA4}" srcOrd="1" destOrd="0" presId="urn:microsoft.com/office/officeart/2005/8/layout/list1"/>
    <dgm:cxn modelId="{388F5699-3407-4A1E-9A24-105238A80A48}" type="presOf" srcId="{737469E9-EE61-4CC0-994C-962761B58C3F}" destId="{20939876-436D-4DBD-9B8F-D96EA54FA0A6}" srcOrd="1" destOrd="0" presId="urn:microsoft.com/office/officeart/2005/8/layout/list1"/>
    <dgm:cxn modelId="{314F36AB-E6C0-445F-9812-33C16FDB455C}" srcId="{9C104F3C-C41F-47FB-A76B-69379A01345C}" destId="{254CF07F-663E-4BC8-9833-2CB8B0EB1A53}" srcOrd="3" destOrd="0" parTransId="{499AD0E2-75BA-4D5D-B8C3-5D21B4D6D0CF}" sibTransId="{A4E25D72-E78B-4520-B1C6-C6EACF5B8C22}"/>
    <dgm:cxn modelId="{CDBCA4C4-3CDD-4758-84ED-442484210F74}" type="presOf" srcId="{254CF07F-663E-4BC8-9833-2CB8B0EB1A53}" destId="{CEA35433-2A1B-46E9-832C-CC58F679162E}" srcOrd="1" destOrd="0" presId="urn:microsoft.com/office/officeart/2005/8/layout/list1"/>
    <dgm:cxn modelId="{7F7CD0D8-3CD0-4922-A0C4-776EDF140D63}" type="presOf" srcId="{B149AFD4-E414-4909-B826-42B81D982F14}" destId="{28E63413-292C-43A3-B06B-93CC3A6EF68A}" srcOrd="1" destOrd="0" presId="urn:microsoft.com/office/officeart/2005/8/layout/list1"/>
    <dgm:cxn modelId="{E23C2EEA-D004-42ED-A3B9-DE3FBEC8E59D}" type="presOf" srcId="{08FC9A69-045A-435B-8163-C1B8170875E9}" destId="{0832742D-F323-4391-88FF-8AA9FF55919B}" srcOrd="1" destOrd="0" presId="urn:microsoft.com/office/officeart/2005/8/layout/list1"/>
    <dgm:cxn modelId="{56B3FFED-3FD2-48B8-A10F-D95B79C3D6A3}" srcId="{9C104F3C-C41F-47FB-A76B-69379A01345C}" destId="{08FC9A69-045A-435B-8163-C1B8170875E9}" srcOrd="0" destOrd="0" parTransId="{58FD9E66-2BEA-4F0A-A300-9CE340F0E850}" sibTransId="{BD325D23-7BD4-411E-9DAC-4B4275B8C88D}"/>
    <dgm:cxn modelId="{607D3B09-D528-4B94-B571-7E36116F7944}" type="presParOf" srcId="{C382A0D1-32B9-47C6-8A82-8C13E5B4F195}" destId="{98B138D8-C7B0-4A42-A8DE-1F66CF3AC545}" srcOrd="0" destOrd="0" presId="urn:microsoft.com/office/officeart/2005/8/layout/list1"/>
    <dgm:cxn modelId="{F13C8B75-17E9-4974-BF08-232C6FA15818}" type="presParOf" srcId="{98B138D8-C7B0-4A42-A8DE-1F66CF3AC545}" destId="{F494B148-5042-4E62-ADD6-AB895285E105}" srcOrd="0" destOrd="0" presId="urn:microsoft.com/office/officeart/2005/8/layout/list1"/>
    <dgm:cxn modelId="{0ACE9041-C57C-48DA-96F9-DEBBE6991C59}" type="presParOf" srcId="{98B138D8-C7B0-4A42-A8DE-1F66CF3AC545}" destId="{0832742D-F323-4391-88FF-8AA9FF55919B}" srcOrd="1" destOrd="0" presId="urn:microsoft.com/office/officeart/2005/8/layout/list1"/>
    <dgm:cxn modelId="{96A4F912-5EDC-46E0-9782-2A27721575EF}" type="presParOf" srcId="{C382A0D1-32B9-47C6-8A82-8C13E5B4F195}" destId="{D69E30AB-B85F-4BAD-989E-C49EBEA00D9A}" srcOrd="1" destOrd="0" presId="urn:microsoft.com/office/officeart/2005/8/layout/list1"/>
    <dgm:cxn modelId="{72FE754C-1B36-4D9E-9CC9-45B82AE09EF7}" type="presParOf" srcId="{C382A0D1-32B9-47C6-8A82-8C13E5B4F195}" destId="{FBBEEC91-D52B-4709-A33A-89B2803AA889}" srcOrd="2" destOrd="0" presId="urn:microsoft.com/office/officeart/2005/8/layout/list1"/>
    <dgm:cxn modelId="{40A5C61A-F3A4-4EF6-9597-410E71E3D5F3}" type="presParOf" srcId="{C382A0D1-32B9-47C6-8A82-8C13E5B4F195}" destId="{5416E77E-73A4-4AEE-9134-895FA694AB11}" srcOrd="3" destOrd="0" presId="urn:microsoft.com/office/officeart/2005/8/layout/list1"/>
    <dgm:cxn modelId="{EFBFB123-91C0-4709-8B3F-0365321AAF12}" type="presParOf" srcId="{C382A0D1-32B9-47C6-8A82-8C13E5B4F195}" destId="{A52ECE7E-95A2-4EA6-83C7-DB5EB3D3AC6E}" srcOrd="4" destOrd="0" presId="urn:microsoft.com/office/officeart/2005/8/layout/list1"/>
    <dgm:cxn modelId="{0F6F08A3-E3CE-4386-B2D8-7A254310F047}" type="presParOf" srcId="{A52ECE7E-95A2-4EA6-83C7-DB5EB3D3AC6E}" destId="{3B1513D5-5F08-45CF-9B07-543CB9B2F7B9}" srcOrd="0" destOrd="0" presId="urn:microsoft.com/office/officeart/2005/8/layout/list1"/>
    <dgm:cxn modelId="{F5669A94-B302-4443-BCDD-DE1739887219}" type="presParOf" srcId="{A52ECE7E-95A2-4EA6-83C7-DB5EB3D3AC6E}" destId="{28E63413-292C-43A3-B06B-93CC3A6EF68A}" srcOrd="1" destOrd="0" presId="urn:microsoft.com/office/officeart/2005/8/layout/list1"/>
    <dgm:cxn modelId="{A59C41D9-3B90-48F3-B3FB-63299FBC0F1B}" type="presParOf" srcId="{C382A0D1-32B9-47C6-8A82-8C13E5B4F195}" destId="{E4CDBD6C-A57A-469C-8076-BA37FF598D7A}" srcOrd="5" destOrd="0" presId="urn:microsoft.com/office/officeart/2005/8/layout/list1"/>
    <dgm:cxn modelId="{30AF8E49-8B10-4EF3-8875-4BF0EB01F629}" type="presParOf" srcId="{C382A0D1-32B9-47C6-8A82-8C13E5B4F195}" destId="{491FAB9B-5F27-4C5E-B577-C69A35913040}" srcOrd="6" destOrd="0" presId="urn:microsoft.com/office/officeart/2005/8/layout/list1"/>
    <dgm:cxn modelId="{6B0936B2-2BE3-4966-ABFF-3547E90F9A55}" type="presParOf" srcId="{C382A0D1-32B9-47C6-8A82-8C13E5B4F195}" destId="{F7AE7467-5471-4754-BB4A-FEC7E4B7E0A4}" srcOrd="7" destOrd="0" presId="urn:microsoft.com/office/officeart/2005/8/layout/list1"/>
    <dgm:cxn modelId="{5C92E130-0EDC-4B5F-9716-8FD32765699D}" type="presParOf" srcId="{C382A0D1-32B9-47C6-8A82-8C13E5B4F195}" destId="{8A3CDEDB-F58B-40BC-BFD7-A9386CB731A6}" srcOrd="8" destOrd="0" presId="urn:microsoft.com/office/officeart/2005/8/layout/list1"/>
    <dgm:cxn modelId="{54C08786-B590-4E19-A0E5-CEFCC650EFEF}" type="presParOf" srcId="{8A3CDEDB-F58B-40BC-BFD7-A9386CB731A6}" destId="{5B907F3B-D679-4B2A-80B8-2C2227121BC1}" srcOrd="0" destOrd="0" presId="urn:microsoft.com/office/officeart/2005/8/layout/list1"/>
    <dgm:cxn modelId="{E5FC378E-1EA3-467A-AAD9-D71382DC63F3}" type="presParOf" srcId="{8A3CDEDB-F58B-40BC-BFD7-A9386CB731A6}" destId="{20939876-436D-4DBD-9B8F-D96EA54FA0A6}" srcOrd="1" destOrd="0" presId="urn:microsoft.com/office/officeart/2005/8/layout/list1"/>
    <dgm:cxn modelId="{746B1197-4489-4794-A904-C13E0F52FBEC}" type="presParOf" srcId="{C382A0D1-32B9-47C6-8A82-8C13E5B4F195}" destId="{D468759B-0576-42AF-BD6E-77F5C50CD790}" srcOrd="9" destOrd="0" presId="urn:microsoft.com/office/officeart/2005/8/layout/list1"/>
    <dgm:cxn modelId="{3432F9FD-FC1B-40D9-8CEB-0B1C14533E7D}" type="presParOf" srcId="{C382A0D1-32B9-47C6-8A82-8C13E5B4F195}" destId="{DBEC65C6-CD47-4DCF-ABDC-31EDAE09274D}" srcOrd="10" destOrd="0" presId="urn:microsoft.com/office/officeart/2005/8/layout/list1"/>
    <dgm:cxn modelId="{B4011B3C-A92F-4055-AB99-4AFB5BBA248C}" type="presParOf" srcId="{C382A0D1-32B9-47C6-8A82-8C13E5B4F195}" destId="{84F46BB6-9BA4-4242-BE25-AEA02F86C96A}" srcOrd="11" destOrd="0" presId="urn:microsoft.com/office/officeart/2005/8/layout/list1"/>
    <dgm:cxn modelId="{CE5F3B32-68C4-47A4-8BAB-826ABBB32D71}" type="presParOf" srcId="{C382A0D1-32B9-47C6-8A82-8C13E5B4F195}" destId="{1EA7802F-3F33-43AD-9B2F-5B2FAFE6751C}" srcOrd="12" destOrd="0" presId="urn:microsoft.com/office/officeart/2005/8/layout/list1"/>
    <dgm:cxn modelId="{68ECEED6-BFAA-40D3-83A9-3B36D242234A}" type="presParOf" srcId="{1EA7802F-3F33-43AD-9B2F-5B2FAFE6751C}" destId="{86186B0D-5954-41AD-9538-17A317769A04}" srcOrd="0" destOrd="0" presId="urn:microsoft.com/office/officeart/2005/8/layout/list1"/>
    <dgm:cxn modelId="{84F14233-E1C2-4848-833F-D6C212B7CD17}" type="presParOf" srcId="{1EA7802F-3F33-43AD-9B2F-5B2FAFE6751C}" destId="{CEA35433-2A1B-46E9-832C-CC58F679162E}" srcOrd="1" destOrd="0" presId="urn:microsoft.com/office/officeart/2005/8/layout/list1"/>
    <dgm:cxn modelId="{196BDEDC-31C2-467B-AEAB-E174F50FA7F3}" type="presParOf" srcId="{C382A0D1-32B9-47C6-8A82-8C13E5B4F195}" destId="{45E589B7-E468-4F4F-BD6D-1320487B4E51}" srcOrd="13" destOrd="0" presId="urn:microsoft.com/office/officeart/2005/8/layout/list1"/>
    <dgm:cxn modelId="{919200F1-4787-4242-BF76-CCDAC86DAE98}" type="presParOf" srcId="{C382A0D1-32B9-47C6-8A82-8C13E5B4F195}" destId="{387E2182-BEAC-4A24-A042-1985033F8247}" srcOrd="14" destOrd="0" presId="urn:microsoft.com/office/officeart/2005/8/layout/list1"/>
    <dgm:cxn modelId="{3BBC7836-1318-4A94-90D4-4BDCEBAD80FF}" type="presParOf" srcId="{C382A0D1-32B9-47C6-8A82-8C13E5B4F195}" destId="{E34FB1D1-E40F-4E19-9428-978EE9A0CD98}" srcOrd="15" destOrd="0" presId="urn:microsoft.com/office/officeart/2005/8/layout/list1"/>
    <dgm:cxn modelId="{62AF5D56-6D22-465B-ABB5-539DCF8CC057}" type="presParOf" srcId="{C382A0D1-32B9-47C6-8A82-8C13E5B4F195}" destId="{F2C12C0B-9060-498E-BF11-2AB5ED15467B}" srcOrd="16" destOrd="0" presId="urn:microsoft.com/office/officeart/2005/8/layout/list1"/>
    <dgm:cxn modelId="{046A368C-C482-4593-8265-801B7CDE65E1}" type="presParOf" srcId="{F2C12C0B-9060-498E-BF11-2AB5ED15467B}" destId="{70FB6AFE-B00D-4944-8E78-DBE8256E7AC3}" srcOrd="0" destOrd="0" presId="urn:microsoft.com/office/officeart/2005/8/layout/list1"/>
    <dgm:cxn modelId="{E913E1EE-AFD4-41C7-88AC-4C001144EE42}" type="presParOf" srcId="{F2C12C0B-9060-498E-BF11-2AB5ED15467B}" destId="{AA0AC7A1-2D88-4C7F-9C25-29B52AFE7FA4}" srcOrd="1" destOrd="0" presId="urn:microsoft.com/office/officeart/2005/8/layout/list1"/>
    <dgm:cxn modelId="{36F5AFFE-5862-4D2E-A658-EA528AA96731}" type="presParOf" srcId="{C382A0D1-32B9-47C6-8A82-8C13E5B4F195}" destId="{6BE4623E-B5CB-4F93-B348-599F602F76F1}" srcOrd="17" destOrd="0" presId="urn:microsoft.com/office/officeart/2005/8/layout/list1"/>
    <dgm:cxn modelId="{A3321BB8-D57C-4E06-B743-55E6171EEB2F}" type="presParOf" srcId="{C382A0D1-32B9-47C6-8A82-8C13E5B4F195}" destId="{6096AD7A-74A4-48FA-BFF0-A91BAEACF2D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EC91-D52B-4709-A33A-89B2803AA889}">
      <dsp:nvSpPr>
        <dsp:cNvPr id="0" name=""/>
        <dsp:cNvSpPr/>
      </dsp:nvSpPr>
      <dsp:spPr>
        <a:xfrm>
          <a:off x="0" y="305079"/>
          <a:ext cx="784508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2742D-F323-4391-88FF-8AA9FF55919B}">
      <dsp:nvSpPr>
        <dsp:cNvPr id="0" name=""/>
        <dsp:cNvSpPr/>
      </dsp:nvSpPr>
      <dsp:spPr>
        <a:xfrm>
          <a:off x="392254" y="39399"/>
          <a:ext cx="549155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568" tIns="0" rIns="2075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Microsoft Edge</a:t>
          </a:r>
          <a:endParaRPr lang="en-US" sz="2400" kern="1200" dirty="0"/>
        </a:p>
      </dsp:txBody>
      <dsp:txXfrm>
        <a:off x="418193" y="65338"/>
        <a:ext cx="5439680" cy="479482"/>
      </dsp:txXfrm>
    </dsp:sp>
    <dsp:sp modelId="{491FAB9B-5F27-4C5E-B577-C69A35913040}">
      <dsp:nvSpPr>
        <dsp:cNvPr id="0" name=""/>
        <dsp:cNvSpPr/>
      </dsp:nvSpPr>
      <dsp:spPr>
        <a:xfrm>
          <a:off x="0" y="1121559"/>
          <a:ext cx="784508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63413-292C-43A3-B06B-93CC3A6EF68A}">
      <dsp:nvSpPr>
        <dsp:cNvPr id="0" name=""/>
        <dsp:cNvSpPr/>
      </dsp:nvSpPr>
      <dsp:spPr>
        <a:xfrm>
          <a:off x="392254" y="855879"/>
          <a:ext cx="5491558" cy="531360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568" tIns="0" rIns="2075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Google Chrome</a:t>
          </a:r>
          <a:endParaRPr lang="en-GB" sz="2400" kern="1200" dirty="0"/>
        </a:p>
      </dsp:txBody>
      <dsp:txXfrm>
        <a:off x="418193" y="881818"/>
        <a:ext cx="5439680" cy="479482"/>
      </dsp:txXfrm>
    </dsp:sp>
    <dsp:sp modelId="{DBEC65C6-CD47-4DCF-ABDC-31EDAE09274D}">
      <dsp:nvSpPr>
        <dsp:cNvPr id="0" name=""/>
        <dsp:cNvSpPr/>
      </dsp:nvSpPr>
      <dsp:spPr>
        <a:xfrm>
          <a:off x="0" y="1938039"/>
          <a:ext cx="784508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39876-436D-4DBD-9B8F-D96EA54FA0A6}">
      <dsp:nvSpPr>
        <dsp:cNvPr id="0" name=""/>
        <dsp:cNvSpPr/>
      </dsp:nvSpPr>
      <dsp:spPr>
        <a:xfrm>
          <a:off x="392254" y="1672359"/>
          <a:ext cx="5491558" cy="53136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568" tIns="0" rIns="2075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Mozilla FireFox</a:t>
          </a:r>
          <a:endParaRPr lang="en-GB" sz="2400" kern="1200" dirty="0"/>
        </a:p>
      </dsp:txBody>
      <dsp:txXfrm>
        <a:off x="418193" y="1698298"/>
        <a:ext cx="5439680" cy="479482"/>
      </dsp:txXfrm>
    </dsp:sp>
    <dsp:sp modelId="{387E2182-BEAC-4A24-A042-1985033F8247}">
      <dsp:nvSpPr>
        <dsp:cNvPr id="0" name=""/>
        <dsp:cNvSpPr/>
      </dsp:nvSpPr>
      <dsp:spPr>
        <a:xfrm>
          <a:off x="0" y="2754520"/>
          <a:ext cx="784508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35433-2A1B-46E9-832C-CC58F679162E}">
      <dsp:nvSpPr>
        <dsp:cNvPr id="0" name=""/>
        <dsp:cNvSpPr/>
      </dsp:nvSpPr>
      <dsp:spPr>
        <a:xfrm>
          <a:off x="392254" y="2488840"/>
          <a:ext cx="5491558" cy="531360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568" tIns="0" rIns="2075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Safari</a:t>
          </a:r>
        </a:p>
      </dsp:txBody>
      <dsp:txXfrm>
        <a:off x="418193" y="2514779"/>
        <a:ext cx="5439680" cy="479482"/>
      </dsp:txXfrm>
    </dsp:sp>
    <dsp:sp modelId="{6096AD7A-74A4-48FA-BFF0-A91BAEACF2D5}">
      <dsp:nvSpPr>
        <dsp:cNvPr id="0" name=""/>
        <dsp:cNvSpPr/>
      </dsp:nvSpPr>
      <dsp:spPr>
        <a:xfrm>
          <a:off x="0" y="3571000"/>
          <a:ext cx="784508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AC7A1-2D88-4C7F-9C25-29B52AFE7FA4}">
      <dsp:nvSpPr>
        <dsp:cNvPr id="0" name=""/>
        <dsp:cNvSpPr/>
      </dsp:nvSpPr>
      <dsp:spPr>
        <a:xfrm>
          <a:off x="392254" y="3305320"/>
          <a:ext cx="5491558" cy="5313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568" tIns="0" rIns="2075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Opera</a:t>
          </a:r>
        </a:p>
      </dsp:txBody>
      <dsp:txXfrm>
        <a:off x="418193" y="3331259"/>
        <a:ext cx="54396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Web Technology Important? - Eternal Organizer">
            <a:extLst>
              <a:ext uri="{FF2B5EF4-FFF2-40B4-BE49-F238E27FC236}">
                <a16:creationId xmlns:a16="http://schemas.microsoft.com/office/drawing/2014/main" id="{FE6A40DC-4FB2-4113-9F5D-E94E1CC75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4530ED-3ABC-4CA3-928E-1F684A4045F1}"/>
              </a:ext>
            </a:extLst>
          </p:cNvPr>
          <p:cNvSpPr/>
          <p:nvPr userDrawn="1"/>
        </p:nvSpPr>
        <p:spPr>
          <a:xfrm>
            <a:off x="-6688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accent3">
                  <a:lumMod val="40000"/>
                  <a:lumOff val="60000"/>
                </a:schemeClr>
              </a:gs>
              <a:gs pos="54000">
                <a:schemeClr val="accent2">
                  <a:alpha val="21000"/>
                </a:schemeClr>
              </a:gs>
              <a:gs pos="0">
                <a:schemeClr val="accent1">
                  <a:shade val="100000"/>
                  <a:satMod val="115000"/>
                  <a:alpha val="1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C4426-F526-422B-A269-0DE205FB95AA}"/>
              </a:ext>
            </a:extLst>
          </p:cNvPr>
          <p:cNvSpPr/>
          <p:nvPr userDrawn="1"/>
        </p:nvSpPr>
        <p:spPr>
          <a:xfrm flipH="1" flipV="1">
            <a:off x="1175712" y="6183220"/>
            <a:ext cx="2916000" cy="540000"/>
          </a:xfrm>
          <a:custGeom>
            <a:avLst/>
            <a:gdLst>
              <a:gd name="connsiteX0" fmla="*/ 120546 w 2957219"/>
              <a:gd name="connsiteY0" fmla="*/ 0 h 723275"/>
              <a:gd name="connsiteX1" fmla="*/ 2957219 w 2957219"/>
              <a:gd name="connsiteY1" fmla="*/ 0 h 723275"/>
              <a:gd name="connsiteX2" fmla="*/ 2946905 w 2957219"/>
              <a:gd name="connsiteY2" fmla="*/ 12994 h 723275"/>
              <a:gd name="connsiteX3" fmla="*/ 2934930 w 2957219"/>
              <a:gd name="connsiteY3" fmla="*/ 32122 h 723275"/>
              <a:gd name="connsiteX4" fmla="*/ 2921791 w 2957219"/>
              <a:gd name="connsiteY4" fmla="*/ 150993 h 723275"/>
              <a:gd name="connsiteX5" fmla="*/ 2902082 w 2957219"/>
              <a:gd name="connsiteY5" fmla="*/ 165851 h 723275"/>
              <a:gd name="connsiteX6" fmla="*/ 2849525 w 2957219"/>
              <a:gd name="connsiteY6" fmla="*/ 210428 h 723275"/>
              <a:gd name="connsiteX7" fmla="*/ 2823246 w 2957219"/>
              <a:gd name="connsiteY7" fmla="*/ 232716 h 723275"/>
              <a:gd name="connsiteX8" fmla="*/ 2803537 w 2957219"/>
              <a:gd name="connsiteY8" fmla="*/ 269863 h 723275"/>
              <a:gd name="connsiteX9" fmla="*/ 2796968 w 2957219"/>
              <a:gd name="connsiteY9" fmla="*/ 292152 h 723275"/>
              <a:gd name="connsiteX10" fmla="*/ 2770689 w 2957219"/>
              <a:gd name="connsiteY10" fmla="*/ 359016 h 723275"/>
              <a:gd name="connsiteX11" fmla="*/ 2764120 w 2957219"/>
              <a:gd name="connsiteY11" fmla="*/ 470458 h 723275"/>
              <a:gd name="connsiteX12" fmla="*/ 2750980 w 2957219"/>
              <a:gd name="connsiteY12" fmla="*/ 492746 h 723275"/>
              <a:gd name="connsiteX13" fmla="*/ 2698424 w 2957219"/>
              <a:gd name="connsiteY13" fmla="*/ 552181 h 723275"/>
              <a:gd name="connsiteX14" fmla="*/ 2669253 w 2957219"/>
              <a:gd name="connsiteY14" fmla="*/ 577881 h 723275"/>
              <a:gd name="connsiteX15" fmla="*/ 2675444 w 2957219"/>
              <a:gd name="connsiteY15" fmla="*/ 570653 h 723275"/>
              <a:gd name="connsiteX16" fmla="*/ 2681116 w 2957219"/>
              <a:gd name="connsiteY16" fmla="*/ 564145 h 723275"/>
              <a:gd name="connsiteX17" fmla="*/ 2677525 w 2957219"/>
              <a:gd name="connsiteY17" fmla="*/ 568223 h 723275"/>
              <a:gd name="connsiteX18" fmla="*/ 2675444 w 2957219"/>
              <a:gd name="connsiteY18" fmla="*/ 570653 h 723275"/>
              <a:gd name="connsiteX19" fmla="*/ 2674571 w 2957219"/>
              <a:gd name="connsiteY19" fmla="*/ 571654 h 723275"/>
              <a:gd name="connsiteX20" fmla="*/ 2652436 w 2957219"/>
              <a:gd name="connsiteY20" fmla="*/ 596758 h 723275"/>
              <a:gd name="connsiteX21" fmla="*/ 2639297 w 2957219"/>
              <a:gd name="connsiteY21" fmla="*/ 723058 h 723275"/>
              <a:gd name="connsiteX22" fmla="*/ 2639332 w 2957219"/>
              <a:gd name="connsiteY22" fmla="*/ 723275 h 723275"/>
              <a:gd name="connsiteX23" fmla="*/ 120546 w 2957219"/>
              <a:gd name="connsiteY23" fmla="*/ 723275 h 723275"/>
              <a:gd name="connsiteX24" fmla="*/ 0 w 2957219"/>
              <a:gd name="connsiteY24" fmla="*/ 602729 h 723275"/>
              <a:gd name="connsiteX25" fmla="*/ 0 w 2957219"/>
              <a:gd name="connsiteY25" fmla="*/ 120546 h 723275"/>
              <a:gd name="connsiteX26" fmla="*/ 120546 w 2957219"/>
              <a:gd name="connsiteY26" fmla="*/ 0 h 72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57219" h="723275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0EDE8-BC1B-4381-A8D2-CFD8FEBE24BA}"/>
              </a:ext>
            </a:extLst>
          </p:cNvPr>
          <p:cNvSpPr txBox="1"/>
          <p:nvPr userDrawn="1"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>
                <a:solidFill>
                  <a:srgbClr val="2A3249"/>
                </a:solidFill>
                <a:latin typeface="+mj-lt"/>
              </a:rPr>
              <a:t>Associate Professor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71C0B-1A93-4B4E-993E-820D30ED512A}"/>
              </a:ext>
            </a:extLst>
          </p:cNvPr>
          <p:cNvSpPr txBox="1"/>
          <p:nvPr userDrawn="1"/>
        </p:nvSpPr>
        <p:spPr>
          <a:xfrm>
            <a:off x="0" y="1037060"/>
            <a:ext cx="3028950" cy="830997"/>
          </a:xfrm>
          <a:prstGeom prst="round1Rect">
            <a:avLst>
              <a:gd name="adj" fmla="val 26743"/>
            </a:avLst>
          </a:prstGeom>
          <a:solidFill>
            <a:schemeClr val="bg1"/>
          </a:solidFill>
          <a:ln w="38100">
            <a:solidFill>
              <a:srgbClr val="2A324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rgbClr val="2A3249"/>
                  </a:solidFill>
                </a:ln>
                <a:solidFill>
                  <a:srgbClr val="2A3249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</a:rPr>
              <a:t>ECAP472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C6166-EB7D-4F8C-8C9E-AF194BB2A7C5}"/>
              </a:ext>
            </a:extLst>
          </p:cNvPr>
          <p:cNvGrpSpPr/>
          <p:nvPr userDrawn="1"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ED0B0D52-AEAA-42BA-9DEB-639B039D4A13}"/>
                </a:ext>
              </a:extLst>
            </p:cNvPr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name="adj" fmla="val 28439"/>
              </a:avLst>
            </a:prstGeom>
            <a:solidFill>
              <a:srgbClr val="2A324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13B92-FFC4-4BAA-8539-4416DBC136CF}"/>
                </a:ext>
              </a:extLst>
            </p:cNvPr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400" cap="small" baseline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Web Technologies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18C7C6-1141-4BCA-8E59-D51E0497A04B}"/>
              </a:ext>
            </a:extLst>
          </p:cNvPr>
          <p:cNvGrpSpPr/>
          <p:nvPr userDrawn="1"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F2DD6-B8B6-4394-B424-3A07B55F9723}"/>
                </a:ext>
              </a:extLst>
            </p:cNvPr>
            <p:cNvSpPr/>
            <p:nvPr userDrawn="1"/>
          </p:nvSpPr>
          <p:spPr>
            <a:xfrm>
              <a:off x="426720" y="4566444"/>
              <a:ext cx="4084544" cy="540000"/>
            </a:xfrm>
            <a:custGeom>
              <a:avLst/>
              <a:gdLst>
                <a:gd name="connsiteX0" fmla="*/ 120546 w 2957219"/>
                <a:gd name="connsiteY0" fmla="*/ 0 h 723275"/>
                <a:gd name="connsiteX1" fmla="*/ 2957219 w 2957219"/>
                <a:gd name="connsiteY1" fmla="*/ 0 h 723275"/>
                <a:gd name="connsiteX2" fmla="*/ 2946905 w 2957219"/>
                <a:gd name="connsiteY2" fmla="*/ 12994 h 723275"/>
                <a:gd name="connsiteX3" fmla="*/ 2934930 w 2957219"/>
                <a:gd name="connsiteY3" fmla="*/ 32122 h 723275"/>
                <a:gd name="connsiteX4" fmla="*/ 2921791 w 2957219"/>
                <a:gd name="connsiteY4" fmla="*/ 150993 h 723275"/>
                <a:gd name="connsiteX5" fmla="*/ 2902082 w 2957219"/>
                <a:gd name="connsiteY5" fmla="*/ 165851 h 723275"/>
                <a:gd name="connsiteX6" fmla="*/ 2849525 w 2957219"/>
                <a:gd name="connsiteY6" fmla="*/ 210428 h 723275"/>
                <a:gd name="connsiteX7" fmla="*/ 2823246 w 2957219"/>
                <a:gd name="connsiteY7" fmla="*/ 232716 h 723275"/>
                <a:gd name="connsiteX8" fmla="*/ 2803537 w 2957219"/>
                <a:gd name="connsiteY8" fmla="*/ 269863 h 723275"/>
                <a:gd name="connsiteX9" fmla="*/ 2796968 w 2957219"/>
                <a:gd name="connsiteY9" fmla="*/ 292152 h 723275"/>
                <a:gd name="connsiteX10" fmla="*/ 2770689 w 2957219"/>
                <a:gd name="connsiteY10" fmla="*/ 359016 h 723275"/>
                <a:gd name="connsiteX11" fmla="*/ 2764120 w 2957219"/>
                <a:gd name="connsiteY11" fmla="*/ 470458 h 723275"/>
                <a:gd name="connsiteX12" fmla="*/ 2750980 w 2957219"/>
                <a:gd name="connsiteY12" fmla="*/ 492746 h 723275"/>
                <a:gd name="connsiteX13" fmla="*/ 2698424 w 2957219"/>
                <a:gd name="connsiteY13" fmla="*/ 552181 h 723275"/>
                <a:gd name="connsiteX14" fmla="*/ 2669253 w 2957219"/>
                <a:gd name="connsiteY14" fmla="*/ 577881 h 723275"/>
                <a:gd name="connsiteX15" fmla="*/ 2675444 w 2957219"/>
                <a:gd name="connsiteY15" fmla="*/ 570653 h 723275"/>
                <a:gd name="connsiteX16" fmla="*/ 2681116 w 2957219"/>
                <a:gd name="connsiteY16" fmla="*/ 564145 h 723275"/>
                <a:gd name="connsiteX17" fmla="*/ 2677525 w 2957219"/>
                <a:gd name="connsiteY17" fmla="*/ 568223 h 723275"/>
                <a:gd name="connsiteX18" fmla="*/ 2675444 w 2957219"/>
                <a:gd name="connsiteY18" fmla="*/ 570653 h 723275"/>
                <a:gd name="connsiteX19" fmla="*/ 2674571 w 2957219"/>
                <a:gd name="connsiteY19" fmla="*/ 571654 h 723275"/>
                <a:gd name="connsiteX20" fmla="*/ 2652436 w 2957219"/>
                <a:gd name="connsiteY20" fmla="*/ 596758 h 723275"/>
                <a:gd name="connsiteX21" fmla="*/ 2639297 w 2957219"/>
                <a:gd name="connsiteY21" fmla="*/ 723058 h 723275"/>
                <a:gd name="connsiteX22" fmla="*/ 2639332 w 2957219"/>
                <a:gd name="connsiteY22" fmla="*/ 723275 h 723275"/>
                <a:gd name="connsiteX23" fmla="*/ 120546 w 2957219"/>
                <a:gd name="connsiteY23" fmla="*/ 723275 h 723275"/>
                <a:gd name="connsiteX24" fmla="*/ 0 w 2957219"/>
                <a:gd name="connsiteY24" fmla="*/ 602729 h 723275"/>
                <a:gd name="connsiteX25" fmla="*/ 0 w 2957219"/>
                <a:gd name="connsiteY25" fmla="*/ 120546 h 723275"/>
                <a:gd name="connsiteX26" fmla="*/ 120546 w 2957219"/>
                <a:gd name="connsiteY26" fmla="*/ 0 h 72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57219" h="723275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18B09-A2BC-4830-B9B5-F87B346C9629}"/>
                </a:ext>
              </a:extLst>
            </p:cNvPr>
            <p:cNvSpPr txBox="1"/>
            <p:nvPr userDrawn="1"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Dr.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Pritpal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88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56648">
              <a:srgbClr val="25467F"/>
            </a:gs>
            <a:gs pos="100000">
              <a:srgbClr val="4F72A3"/>
            </a:gs>
            <a:gs pos="84000">
              <a:srgbClr val="284982"/>
            </a:gs>
            <a:gs pos="31000">
              <a:srgbClr val="00206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5699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rgbClr val="174B8B"/>
              </a:gs>
              <a:gs pos="78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886075"/>
            <a:ext cx="7315201" cy="381952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412" y="38411"/>
            <a:ext cx="2094875" cy="2094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this lecture, you will be able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66E5-0F8A-4B64-BCEE-43C991E20C59}"/>
              </a:ext>
            </a:extLst>
          </p:cNvPr>
          <p:cNvSpPr txBox="1"/>
          <p:nvPr userDrawn="1"/>
        </p:nvSpPr>
        <p:spPr>
          <a:xfrm>
            <a:off x="628650" y="317200"/>
            <a:ext cx="2800350" cy="153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44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0529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054" y="1"/>
            <a:ext cx="8672945" cy="10414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054" y="1212270"/>
            <a:ext cx="8229601" cy="5534894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36F85-8E99-4EBD-9152-4375E6B60730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5EA833-BDE6-4685-A90E-673325080A8A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20735-D3B3-49CC-BEA1-5C2A015B23A8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032901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34782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6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AEF9-3363-4ABC-98CE-2313D671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3" y="828957"/>
            <a:ext cx="4939868" cy="1286160"/>
          </a:xfrm>
        </p:spPr>
        <p:txBody>
          <a:bodyPr anchor="b">
            <a:norm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  <a:effectLst/>
              </a:rPr>
              <a:t>IDEs for JavaScript Application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867-19C3-43DC-B2D4-E7041A10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157315"/>
            <a:ext cx="5307384" cy="45951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You can write JavaScript code using a simple editor like Notepad. However, you can install any open-sourced or licensed IDE </a:t>
            </a:r>
            <a:r>
              <a:rPr lang="en-US" sz="2400" dirty="0">
                <a:solidFill>
                  <a:srgbClr val="FF0000"/>
                </a:solidFill>
              </a:rPr>
              <a:t>(Integrated Development Environment) </a:t>
            </a:r>
            <a:r>
              <a:rPr lang="en-US" sz="2400" dirty="0"/>
              <a:t>to get the advantage of IntelliSense support for JavaScript and syntax error/warning highlighter for rapid development.</a:t>
            </a:r>
            <a:endParaRPr lang="en-GB" sz="24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63CBB5-3E99-441F-8557-E5B93719A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4" r="52966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DD02-597B-4C6D-B6F7-B4986EEE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Editors: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AE9F-E1AB-4955-B755-BF06BA62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The followings are some of the well-known JavaScript editors:</a:t>
            </a:r>
          </a:p>
          <a:p>
            <a:r>
              <a:rPr lang="en-GB" dirty="0"/>
              <a:t>Visual Studio Code </a:t>
            </a:r>
            <a:r>
              <a:rPr lang="en-GB" dirty="0">
                <a:solidFill>
                  <a:srgbClr val="FF0000"/>
                </a:solidFill>
              </a:rPr>
              <a:t>(Free, cross-platform)</a:t>
            </a:r>
          </a:p>
          <a:p>
            <a:r>
              <a:rPr lang="en-GB" dirty="0"/>
              <a:t>Eclipse </a:t>
            </a:r>
            <a:r>
              <a:rPr lang="en-GB" dirty="0">
                <a:solidFill>
                  <a:srgbClr val="FF0000"/>
                </a:solidFill>
              </a:rPr>
              <a:t>(Free, cross-platform)</a:t>
            </a:r>
          </a:p>
          <a:p>
            <a:r>
              <a:rPr lang="en-GB" dirty="0"/>
              <a:t>Atom </a:t>
            </a:r>
            <a:r>
              <a:rPr lang="en-GB" dirty="0">
                <a:solidFill>
                  <a:srgbClr val="FF0000"/>
                </a:solidFill>
              </a:rPr>
              <a:t>(Free, cross-platform)</a:t>
            </a:r>
          </a:p>
          <a:p>
            <a:pPr algn="just"/>
            <a:r>
              <a:rPr lang="en-GB" dirty="0"/>
              <a:t>Notepad++ </a:t>
            </a:r>
            <a:r>
              <a:rPr lang="en-GB" dirty="0">
                <a:solidFill>
                  <a:srgbClr val="FF0000"/>
                </a:solidFill>
              </a:rPr>
              <a:t>(Free, Windows)</a:t>
            </a:r>
          </a:p>
          <a:p>
            <a:r>
              <a:rPr lang="en-GB" dirty="0"/>
              <a:t>Code Lobster </a:t>
            </a:r>
            <a:r>
              <a:rPr lang="en-GB" dirty="0">
                <a:solidFill>
                  <a:srgbClr val="FF0000"/>
                </a:solidFill>
              </a:rPr>
              <a:t>(Free, cross-platform)</a:t>
            </a:r>
          </a:p>
          <a:p>
            <a:r>
              <a:rPr lang="en-GB" dirty="0"/>
              <a:t>WebStorm </a:t>
            </a:r>
            <a:r>
              <a:rPr lang="en-GB" dirty="0">
                <a:solidFill>
                  <a:srgbClr val="FF0000"/>
                </a:solidFill>
              </a:rPr>
              <a:t>(Paid, cross-platform)</a:t>
            </a:r>
          </a:p>
        </p:txBody>
      </p:sp>
    </p:spTree>
    <p:extLst>
      <p:ext uri="{BB962C8B-B14F-4D97-AF65-F5344CB8AC3E}">
        <p14:creationId xmlns:p14="http://schemas.microsoft.com/office/powerpoint/2010/main" val="313116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4FA1-B357-4586-BCFA-D9A4B8ED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download JavaScript?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15EF-B1C5-4110-9B5C-C9E2570C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You don't have to get or download JavaScript.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JavaScript is already running in your browser on your computer, on your tablet, and on your smart-phone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JavaScript is free to use for everyone.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080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AC89-F5C5-415A-8F63-59018882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GB"/>
              <a:t>JavaScript importance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C1B7-777D-4B1E-8E00-A22879D6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157322"/>
            <a:ext cx="4939867" cy="4108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JavaScript is one of the 3 languages all web developers must learn:</a:t>
            </a:r>
          </a:p>
          <a:p>
            <a:pPr marL="280988" indent="-280988">
              <a:buFont typeface="+mj-lt"/>
              <a:buAutoNum type="arabicPeriod"/>
            </a:pPr>
            <a:r>
              <a:rPr lang="en-US" sz="2200" dirty="0"/>
              <a:t>HTML to define the content of web pages</a:t>
            </a:r>
          </a:p>
          <a:p>
            <a:pPr marL="280988" indent="-280988">
              <a:buFont typeface="+mj-lt"/>
              <a:buAutoNum type="arabicPeriod"/>
            </a:pPr>
            <a:r>
              <a:rPr lang="en-US" sz="2200" dirty="0"/>
              <a:t>CSS to specify the layout of web pages</a:t>
            </a:r>
          </a:p>
          <a:p>
            <a:pPr marL="280988" indent="-280988">
              <a:buFont typeface="+mj-lt"/>
              <a:buAutoNum type="arabicPeriod"/>
            </a:pPr>
            <a:r>
              <a:rPr lang="en-US" sz="2200" dirty="0"/>
              <a:t>JavaScript to program the behavior of web pages</a:t>
            </a:r>
            <a:endParaRPr lang="en-GB" sz="22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C4A67CF-94BA-4B70-A69E-AB5C3886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4" r="52966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142-E847-4D21-A860-C08FAEE7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 Change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FBA6-2DC6-4F69-A30D-73F7A59E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many JavaScript HTML methods is </a:t>
            </a:r>
            <a:r>
              <a:rPr lang="en-US" dirty="0" err="1"/>
              <a:t>getElementById</a:t>
            </a:r>
            <a:r>
              <a:rPr lang="en-US" dirty="0"/>
              <a:t>().</a:t>
            </a:r>
          </a:p>
          <a:p>
            <a:pPr algn="just"/>
            <a:r>
              <a:rPr lang="en-US" dirty="0"/>
              <a:t>The example below </a:t>
            </a:r>
            <a:r>
              <a:rPr lang="en-US" dirty="0">
                <a:solidFill>
                  <a:srgbClr val="FF0000"/>
                </a:solidFill>
              </a:rPr>
              <a:t>"finds" </a:t>
            </a:r>
            <a:r>
              <a:rPr lang="en-US" dirty="0"/>
              <a:t>an HTML element </a:t>
            </a:r>
            <a:r>
              <a:rPr lang="en-US" dirty="0">
                <a:solidFill>
                  <a:srgbClr val="FF0000"/>
                </a:solidFill>
              </a:rPr>
              <a:t>(with id="demo"),</a:t>
            </a:r>
            <a:r>
              <a:rPr lang="en-US" dirty="0"/>
              <a:t> and changes the element content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innerHTML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"Hello JavaScript":</a:t>
            </a:r>
          </a:p>
          <a:p>
            <a:pPr algn="just"/>
            <a:r>
              <a:rPr lang="en-GB" dirty="0"/>
              <a:t>Example</a:t>
            </a:r>
          </a:p>
          <a:p>
            <a:pPr algn="just"/>
            <a:r>
              <a:rPr lang="en-GB" dirty="0" err="1">
                <a:solidFill>
                  <a:srgbClr val="FF0000"/>
                </a:solidFill>
              </a:rPr>
              <a:t>document.getElementById</a:t>
            </a:r>
            <a:r>
              <a:rPr lang="en-GB" dirty="0">
                <a:solidFill>
                  <a:srgbClr val="FF0000"/>
                </a:solidFill>
              </a:rPr>
              <a:t>("demo").</a:t>
            </a:r>
            <a:r>
              <a:rPr lang="en-GB" dirty="0" err="1">
                <a:solidFill>
                  <a:srgbClr val="FF0000"/>
                </a:solidFill>
              </a:rPr>
              <a:t>innerHTML</a:t>
            </a:r>
            <a:r>
              <a:rPr lang="en-GB" dirty="0">
                <a:solidFill>
                  <a:srgbClr val="FF0000"/>
                </a:solidFill>
              </a:rPr>
              <a:t> = "Hello JavaScript";</a:t>
            </a:r>
          </a:p>
        </p:txBody>
      </p:sp>
    </p:spTree>
    <p:extLst>
      <p:ext uri="{BB962C8B-B14F-4D97-AF65-F5344CB8AC3E}">
        <p14:creationId xmlns:p14="http://schemas.microsoft.com/office/powerpoint/2010/main" val="294190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4244-B051-4A8F-BD1E-A113B740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 Can Change HTML </a:t>
            </a:r>
            <a:br>
              <a:rPr lang="en-GB" dirty="0"/>
            </a:br>
            <a:r>
              <a:rPr lang="en-GB" dirty="0">
                <a:solidFill>
                  <a:srgbClr val="FFC000"/>
                </a:solidFill>
              </a:rPr>
              <a:t>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0047-4F2C-4859-8069-13E55557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JavaScript changes the value of the </a:t>
            </a:r>
            <a:r>
              <a:rPr lang="en-US" dirty="0" err="1"/>
              <a:t>src</a:t>
            </a:r>
            <a:r>
              <a:rPr lang="en-US" dirty="0"/>
              <a:t> (source) attribute of an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3C7E4-B8C9-4374-8AC6-9970D4EA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54" y="2693010"/>
            <a:ext cx="6629400" cy="37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4244-B051-4A8F-BD1E-A113B740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JavaScript Can Change HTML </a:t>
            </a:r>
            <a:br>
              <a:rPr lang="en-GB" dirty="0"/>
            </a:br>
            <a:r>
              <a:rPr lang="en-GB" dirty="0">
                <a:solidFill>
                  <a:srgbClr val="FFC000"/>
                </a:solidFill>
              </a:rPr>
              <a:t>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0047-4F2C-4859-8069-13E55557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JavaScript changes the value of the </a:t>
            </a:r>
            <a:r>
              <a:rPr lang="en-US" dirty="0" err="1"/>
              <a:t>src</a:t>
            </a:r>
            <a:r>
              <a:rPr lang="en-US" dirty="0"/>
              <a:t> (source) attribute of an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9052B-3252-4E4F-BC44-1BD5F1E4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29" y="3038695"/>
            <a:ext cx="6572250" cy="33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5084-7F4D-4D3B-91A4-4EB544CA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JavaScript Can Change HTML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Styles (CSS)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F2E7-966A-42DA-AD21-A108698A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Changing the style of an HTML element, is a variant of changing an HTML attribute:</a:t>
            </a:r>
          </a:p>
          <a:p>
            <a:pPr marL="0" indent="0">
              <a:buNone/>
            </a:pPr>
            <a:r>
              <a:rPr lang="en-US" sz="2800" dirty="0"/>
              <a:t>Example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document.getElementById</a:t>
            </a:r>
            <a:r>
              <a:rPr lang="en-US" sz="2800" dirty="0">
                <a:solidFill>
                  <a:srgbClr val="FF0000"/>
                </a:solidFill>
              </a:rPr>
              <a:t>("demo").</a:t>
            </a:r>
            <a:r>
              <a:rPr lang="en-US" sz="2800" dirty="0" err="1">
                <a:solidFill>
                  <a:srgbClr val="FF0000"/>
                </a:solidFill>
              </a:rPr>
              <a:t>style.fontSize</a:t>
            </a:r>
            <a:r>
              <a:rPr lang="en-US" sz="2800" dirty="0">
                <a:solidFill>
                  <a:srgbClr val="FF0000"/>
                </a:solidFill>
              </a:rPr>
              <a:t> = "35px";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0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7ACA-8236-42F9-9DA6-745FA835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Hide HTML Elements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19D7-5E19-426C-AD6E-F6398D2C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HTML elements can be done by changing the display style: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</a:t>
            </a:r>
            <a:r>
              <a:rPr lang="en-US" dirty="0" err="1">
                <a:solidFill>
                  <a:srgbClr val="FF0000"/>
                </a:solidFill>
              </a:rPr>
              <a:t>style.display</a:t>
            </a:r>
            <a:r>
              <a:rPr lang="en-US" dirty="0">
                <a:solidFill>
                  <a:srgbClr val="FF0000"/>
                </a:solidFill>
              </a:rPr>
              <a:t> = "none";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6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nterior of dark warehouse">
            <a:extLst>
              <a:ext uri="{FF2B5EF4-FFF2-40B4-BE49-F238E27FC236}">
                <a16:creationId xmlns:a16="http://schemas.microsoft.com/office/drawing/2014/main" id="{BE53AFE0-3CB9-40C7-B4EA-602CA7AA0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49" r="3110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4D75-3CD0-4204-B01B-BE9914D3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500" y="1524938"/>
            <a:ext cx="4688333" cy="704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8196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CBC-4CF1-4396-AEAA-CFD058DD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14" y="2857940"/>
            <a:ext cx="7315201" cy="3819525"/>
          </a:xfrm>
        </p:spPr>
        <p:txBody>
          <a:bodyPr>
            <a:normAutofit/>
          </a:bodyPr>
          <a:lstStyle/>
          <a:p>
            <a:r>
              <a:rPr lang="en-IN" sz="2400" dirty="0"/>
              <a:t>understand </a:t>
            </a:r>
            <a:r>
              <a:rPr lang="en-GB" sz="2400" dirty="0"/>
              <a:t>JavaScript Development Environment</a:t>
            </a:r>
          </a:p>
          <a:p>
            <a:r>
              <a:rPr lang="en-GB" sz="2400" dirty="0"/>
              <a:t>understand basics of </a:t>
            </a:r>
            <a:r>
              <a:rPr lang="en-GB" sz="2400" dirty="0" err="1"/>
              <a:t>javascript</a:t>
            </a:r>
            <a:r>
              <a:rPr lang="en-GB" sz="2400" dirty="0"/>
              <a:t>.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84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</a:rPr>
              <a:t>What is </a:t>
            </a:r>
            <a:r>
              <a:rPr lang="en-US" sz="4000" dirty="0" err="1">
                <a:effectLst/>
              </a:rPr>
              <a:t>Javascript</a:t>
            </a:r>
            <a:r>
              <a:rPr lang="en-US" sz="4000" dirty="0">
                <a:effectLst/>
              </a:rPr>
              <a:t>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929383"/>
            <a:ext cx="7886700" cy="4792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dirty="0"/>
              <a:t>A lightweight programming language ("scripting language")</a:t>
            </a:r>
          </a:p>
          <a:p>
            <a:pPr marL="228600" lvl="1">
              <a:lnSpc>
                <a:spcPct val="160000"/>
              </a:lnSpc>
            </a:pPr>
            <a:r>
              <a:rPr lang="en-US" sz="2800" dirty="0"/>
              <a:t>used to make web pages interactive</a:t>
            </a:r>
          </a:p>
          <a:p>
            <a:pPr marL="228600" lvl="1">
              <a:lnSpc>
                <a:spcPct val="160000"/>
              </a:lnSpc>
            </a:pPr>
            <a:r>
              <a:rPr lang="en-US" sz="2800" dirty="0"/>
              <a:t>insert dynamic text into HTML (ex: user name)</a:t>
            </a:r>
          </a:p>
          <a:p>
            <a:pPr marL="228600" lvl="1">
              <a:lnSpc>
                <a:spcPct val="160000"/>
              </a:lnSpc>
            </a:pPr>
            <a:r>
              <a:rPr lang="en-US" sz="2800" dirty="0"/>
              <a:t>react to events (ex: page load user click)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B779743-7B81-4FB7-A3E2-1ACEC99CD8C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</a:rPr>
              <a:t>What is </a:t>
            </a:r>
            <a:r>
              <a:rPr lang="en-US" sz="4000" dirty="0" err="1">
                <a:effectLst/>
              </a:rPr>
              <a:t>Javascript</a:t>
            </a:r>
            <a:r>
              <a:rPr lang="en-US" sz="4000" dirty="0">
                <a:effectLst/>
              </a:rPr>
              <a:t>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929383"/>
            <a:ext cx="7886700" cy="4792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dirty="0"/>
              <a:t>A lightweight programming language ("scripting language")</a:t>
            </a:r>
          </a:p>
          <a:p>
            <a:pPr marL="228600" lvl="1">
              <a:lnSpc>
                <a:spcPct val="160000"/>
              </a:lnSpc>
            </a:pPr>
            <a:r>
              <a:rPr lang="en-US" sz="2800" dirty="0"/>
              <a:t>get information about a user's computer (ex: browser type)</a:t>
            </a:r>
          </a:p>
          <a:p>
            <a:pPr marL="228600" lvl="1">
              <a:lnSpc>
                <a:spcPct val="160000"/>
              </a:lnSpc>
            </a:pPr>
            <a:r>
              <a:rPr lang="en-US" sz="2800" dirty="0"/>
              <a:t>perform calculations on user's computer (ex: form validation)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B779743-7B81-4FB7-A3E2-1ACEC99CD8C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0E06-5D17-4826-9072-FBF8A75F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to Learn </a:t>
            </a:r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EF83-01D3-470A-821C-77116A84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err="1"/>
              <a:t>Javascript</a:t>
            </a:r>
            <a:r>
              <a:rPr lang="en-US" dirty="0"/>
              <a:t> is everywhere, it comes installed on every modern web browser and so to learn </a:t>
            </a:r>
            <a:r>
              <a:rPr lang="en-US" dirty="0" err="1"/>
              <a:t>Javascript</a:t>
            </a:r>
            <a:r>
              <a:rPr lang="en-US" dirty="0"/>
              <a:t> you really do not need any special environment setup. </a:t>
            </a:r>
          </a:p>
          <a:p>
            <a:pPr algn="just"/>
            <a:r>
              <a:rPr lang="en-US" dirty="0"/>
              <a:t>For example Chrome, Mozilla Firefox , Safari and every browser you know as of today, supports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0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33A8-4E5A-4996-89FA-B6E442D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07BA-0D2C-4CA0-89ED-4FC1278C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/>
              <a:t>. Client-side JavaScript is very fast because it can be run immediately within the client-side browser. Unless outside resources are required, JavaScript is unhindered by network calls to a backend server.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Simplicity</a:t>
            </a:r>
            <a:r>
              <a:rPr lang="en-US" dirty="0"/>
              <a:t>. JavaScript is relatively simple to learn and implement.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Popularity</a:t>
            </a:r>
            <a:r>
              <a:rPr lang="en-US" dirty="0"/>
              <a:t>. JavaScript is used everywhere on the web.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0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0A20-A38E-4320-9CD2-6ADD126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D546-325A-4F95-A90A-D777FDAF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Interoperability</a:t>
            </a:r>
            <a:r>
              <a:rPr lang="en-US" dirty="0"/>
              <a:t>. JavaScript plays nicely with other languages and can be used in a huge variety of applications.</a:t>
            </a:r>
          </a:p>
          <a:p>
            <a:r>
              <a:rPr lang="en-US" dirty="0">
                <a:solidFill>
                  <a:srgbClr val="FF0000"/>
                </a:solidFill>
              </a:rPr>
              <a:t>Server Load. </a:t>
            </a:r>
            <a:r>
              <a:rPr lang="en-US" dirty="0"/>
              <a:t>Being client-side reduces the demand on the website server.</a:t>
            </a:r>
          </a:p>
          <a:p>
            <a:r>
              <a:rPr lang="en-US" dirty="0"/>
              <a:t>Gives the ability to create rich interfaces.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75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546C-F95C-43A4-96FD-717C640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Setup JavaScript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0FE2-EA3A-4DB6-A8C9-16CFE913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JavaScript in developing a web application you 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must have at least two things,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 browser, and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an editor to write the JavaScript code.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38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F588-ED86-43FD-9FDF-0C29F22D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7434-3C34-414E-A410-DB2DB19F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can also install the following browser as per your preference: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13EE45-21A6-4D8A-868A-8FE517FED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306615"/>
              </p:ext>
            </p:extLst>
          </p:nvPr>
        </p:nvGraphicFramePr>
        <p:xfrm>
          <a:off x="609599" y="2466144"/>
          <a:ext cx="784508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2737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653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Bahnschrift</vt:lpstr>
      <vt:lpstr>Bahnschrift SemiBold</vt:lpstr>
      <vt:lpstr>Verdana</vt:lpstr>
      <vt:lpstr>1_Office Theme</vt:lpstr>
      <vt:lpstr>PowerPoint Presentation</vt:lpstr>
      <vt:lpstr>PowerPoint Presentation</vt:lpstr>
      <vt:lpstr>What is Javascript?</vt:lpstr>
      <vt:lpstr>What is Javascript?</vt:lpstr>
      <vt:lpstr>Why to Learn Javascript</vt:lpstr>
      <vt:lpstr>Advantages of JavaScript</vt:lpstr>
      <vt:lpstr>Advantages of JavaScript</vt:lpstr>
      <vt:lpstr>Setup JavaScript Development Environment</vt:lpstr>
      <vt:lpstr>Browser</vt:lpstr>
      <vt:lpstr>IDEs for JavaScript Application Development</vt:lpstr>
      <vt:lpstr>JavaScript Editors:</vt:lpstr>
      <vt:lpstr>Where can I download JavaScript?</vt:lpstr>
      <vt:lpstr>JavaScript importance </vt:lpstr>
      <vt:lpstr>JavaScript Can Change HTML Content</vt:lpstr>
      <vt:lpstr>JavaScript Can Change HTML  Attribute Values</vt:lpstr>
      <vt:lpstr>JavaScript Can Change HTML  Attribute Values</vt:lpstr>
      <vt:lpstr>JavaScript Can Change HTML Styles (CSS)</vt:lpstr>
      <vt:lpstr>JavaScript Can Hide HTML Elements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56</cp:revision>
  <dcterms:created xsi:type="dcterms:W3CDTF">2020-12-18T18:59:12Z</dcterms:created>
  <dcterms:modified xsi:type="dcterms:W3CDTF">2022-02-08T06:15:47Z</dcterms:modified>
</cp:coreProperties>
</file>