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32" roundtripDataSignature="AMtx7mhY8JuONFtruVUcgIcpig9jriKAG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A80223A-D368-4149-A6E3-C689DAB4B0BE}">
  <a:tblStyle styleId="{FA80223A-D368-4149-A6E3-C689DAB4B0BE}" styleName="Table_0">
    <a:wholeTbl>
      <a:tcTxStyle b="off" i="off">
        <a:font>
          <a:latin typeface="Bahnschrift"/>
          <a:ea typeface="Bahnschrift"/>
          <a:cs typeface="Bahnschrift"/>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Bahnschrift"/>
          <a:ea typeface="Bahnschrift"/>
          <a:cs typeface="Bahnschrift"/>
        </a:font>
        <a:schemeClr val="lt1"/>
      </a:tcTxStyle>
      <a:tcStyle>
        <a:fill>
          <a:solidFill>
            <a:schemeClr val="accent1"/>
          </a:solidFill>
        </a:fill>
      </a:tcStyle>
    </a:lastCol>
    <a:firstCol>
      <a:tcTxStyle b="on" i="off">
        <a:font>
          <a:latin typeface="Bahnschrift"/>
          <a:ea typeface="Bahnschrift"/>
          <a:cs typeface="Bahnschrift"/>
        </a:font>
        <a:schemeClr val="lt1"/>
      </a:tcTxStyle>
      <a:tcStyle>
        <a:fill>
          <a:solidFill>
            <a:schemeClr val="accent1"/>
          </a:solidFill>
        </a:fill>
      </a:tcStyle>
    </a:firstCol>
    <a:lastRow>
      <a:tcTxStyle b="on" i="off">
        <a:font>
          <a:latin typeface="Bahnschrift"/>
          <a:ea typeface="Bahnschrift"/>
          <a:cs typeface="Bahnschrift"/>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Bahnschrift"/>
          <a:ea typeface="Bahnschrift"/>
          <a:cs typeface="Bahnschrift"/>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32"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1" name="Shape 11"/>
        <p:cNvGrpSpPr/>
        <p:nvPr/>
      </p:nvGrpSpPr>
      <p:grpSpPr>
        <a:xfrm>
          <a:off x="0" y="0"/>
          <a:ext cx="0" cy="0"/>
          <a:chOff x="0" y="0"/>
          <a:chExt cx="0" cy="0"/>
        </a:xfrm>
      </p:grpSpPr>
      <p:sp>
        <p:nvSpPr>
          <p:cNvPr id="12" name="Google Shape;12;p27"/>
          <p:cNvSpPr/>
          <p:nvPr/>
        </p:nvSpPr>
        <p:spPr>
          <a:xfrm>
            <a:off x="-13609" y="3001387"/>
            <a:ext cx="7343324" cy="3863982"/>
          </a:xfrm>
          <a:custGeom>
            <a:rect b="b" l="l" r="r" t="t"/>
            <a:pathLst>
              <a:path extrusionOk="0" h="3863982" w="7343324">
                <a:moveTo>
                  <a:pt x="2392754" y="0"/>
                </a:moveTo>
                <a:lnTo>
                  <a:pt x="7343324" y="0"/>
                </a:lnTo>
                <a:lnTo>
                  <a:pt x="4889309" y="3863982"/>
                </a:lnTo>
                <a:lnTo>
                  <a:pt x="0" y="3863982"/>
                </a:lnTo>
                <a:lnTo>
                  <a:pt x="0" y="3767523"/>
                </a:lnTo>
                <a:close/>
              </a:path>
            </a:pathLst>
          </a:custGeom>
          <a:blipFill rotWithShape="1">
            <a:blip r:embed="rId2">
              <a:alphaModFix/>
            </a:blip>
            <a:stretch>
              <a:fillRect b="-13999"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 name="Google Shape;13;p27"/>
          <p:cNvSpPr/>
          <p:nvPr/>
        </p:nvSpPr>
        <p:spPr>
          <a:xfrm rot="5400000">
            <a:off x="-1301750" y="1287462"/>
            <a:ext cx="6858000" cy="4283076"/>
          </a:xfrm>
          <a:custGeom>
            <a:rect b="b" l="l" r="r" t="t"/>
            <a:pathLst>
              <a:path extrusionOk="0" h="4281715" w="6858002">
                <a:moveTo>
                  <a:pt x="0" y="4281715"/>
                </a:moveTo>
                <a:lnTo>
                  <a:pt x="0" y="0"/>
                </a:lnTo>
                <a:lnTo>
                  <a:pt x="6858002" y="4281715"/>
                </a:lnTo>
                <a:close/>
              </a:path>
            </a:pathLst>
          </a:custGeom>
          <a:gradFill>
            <a:gsLst>
              <a:gs pos="0">
                <a:srgbClr val="0099FF"/>
              </a:gs>
              <a:gs pos="24000">
                <a:srgbClr val="0099FF"/>
              </a:gs>
              <a:gs pos="100000">
                <a:srgbClr val="33CCFF"/>
              </a:gs>
            </a:gsLst>
            <a:lin ang="16200000" scaled="0"/>
          </a:gradFill>
          <a:ln>
            <a:noFill/>
          </a:ln>
          <a:effectLst>
            <a:outerShdw blurRad="381000" rotWithShape="0" algn="l"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 name="Google Shape;14;p27"/>
          <p:cNvSpPr/>
          <p:nvPr/>
        </p:nvSpPr>
        <p:spPr>
          <a:xfrm flipH="1">
            <a:off x="3125788" y="0"/>
            <a:ext cx="2624137" cy="1843088"/>
          </a:xfrm>
          <a:prstGeom prst="triangle">
            <a:avLst>
              <a:gd fmla="val 56431" name="adj"/>
            </a:avLst>
          </a:prstGeom>
          <a:gradFill>
            <a:gsLst>
              <a:gs pos="0">
                <a:srgbClr val="00558E"/>
              </a:gs>
              <a:gs pos="100000">
                <a:srgbClr val="009ED6"/>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5" name="Google Shape;15;p27"/>
          <p:cNvSpPr/>
          <p:nvPr/>
        </p:nvSpPr>
        <p:spPr>
          <a:xfrm>
            <a:off x="5037138" y="3008313"/>
            <a:ext cx="4106862" cy="3849687"/>
          </a:xfrm>
          <a:custGeom>
            <a:rect b="b" l="l" r="r" t="t"/>
            <a:pathLst>
              <a:path extrusionOk="0" h="3849330" w="4107543">
                <a:moveTo>
                  <a:pt x="4107543" y="0"/>
                </a:moveTo>
                <a:lnTo>
                  <a:pt x="4107543" y="3849330"/>
                </a:lnTo>
                <a:lnTo>
                  <a:pt x="0" y="3849330"/>
                </a:lnTo>
                <a:cubicBezTo>
                  <a:pt x="811412" y="2566220"/>
                  <a:pt x="1660925" y="1302160"/>
                  <a:pt x="2472336" y="19050"/>
                </a:cubicBezTo>
                <a:close/>
              </a:path>
            </a:pathLst>
          </a:custGeom>
          <a:solidFill>
            <a:srgbClr val="17161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descr="Network" id="16" name="Google Shape;16;p27"/>
          <p:cNvPicPr preferRelativeResize="0"/>
          <p:nvPr/>
        </p:nvPicPr>
        <p:blipFill rotWithShape="1">
          <a:blip r:embed="rId3">
            <a:alphaModFix/>
          </a:blip>
          <a:srcRect b="0" l="0" r="26712" t="34467"/>
          <a:stretch/>
        </p:blipFill>
        <p:spPr>
          <a:xfrm>
            <a:off x="6530975" y="0"/>
            <a:ext cx="2622550" cy="2346325"/>
          </a:xfrm>
          <a:custGeom>
            <a:rect b="b" l="l" r="r" t="t"/>
            <a:pathLst>
              <a:path extrusionOk="0" h="2413063" w="2698627">
                <a:moveTo>
                  <a:pt x="0" y="0"/>
                </a:moveTo>
                <a:lnTo>
                  <a:pt x="2698627" y="0"/>
                </a:lnTo>
                <a:lnTo>
                  <a:pt x="2698627" y="2413063"/>
                </a:lnTo>
                <a:lnTo>
                  <a:pt x="0" y="2413063"/>
                </a:lnTo>
                <a:close/>
              </a:path>
            </a:pathLst>
          </a:custGeom>
          <a:noFill/>
          <a:ln>
            <a:noFill/>
          </a:ln>
          <a:effectLst>
            <a:outerShdw blurRad="584200" rotWithShape="0" algn="tl" dir="2700000" dist="38100">
              <a:srgbClr val="000000">
                <a:alpha val="40000"/>
              </a:srgbClr>
            </a:outerShdw>
          </a:effectLst>
        </p:spPr>
      </p:pic>
      <p:pic>
        <p:nvPicPr>
          <p:cNvPr descr="Network" id="17" name="Google Shape;17;p27"/>
          <p:cNvPicPr preferRelativeResize="0"/>
          <p:nvPr/>
        </p:nvPicPr>
        <p:blipFill rotWithShape="1">
          <a:blip r:embed="rId4">
            <a:alphaModFix/>
          </a:blip>
          <a:srcRect b="0" l="0" r="0" t="0"/>
          <a:stretch/>
        </p:blipFill>
        <p:spPr>
          <a:xfrm>
            <a:off x="6926263" y="3203575"/>
            <a:ext cx="2217737" cy="2217738"/>
          </a:xfrm>
          <a:prstGeom prst="rect">
            <a:avLst/>
          </a:prstGeom>
          <a:noFill/>
          <a:ln>
            <a:noFill/>
          </a:ln>
          <a:effectLst>
            <a:outerShdw blurRad="584200" rotWithShape="0" algn="tl" dir="2700000" dist="38100">
              <a:srgbClr val="000000">
                <a:alpha val="40000"/>
              </a:srgbClr>
            </a:outerShdw>
          </a:effectLst>
        </p:spPr>
      </p:pic>
      <p:pic>
        <p:nvPicPr>
          <p:cNvPr descr="Network" id="18" name="Google Shape;18;p27"/>
          <p:cNvPicPr preferRelativeResize="0"/>
          <p:nvPr/>
        </p:nvPicPr>
        <p:blipFill rotWithShape="1">
          <a:blip r:embed="rId5">
            <a:alphaModFix/>
          </a:blip>
          <a:srcRect b="0" l="0" r="0" t="0"/>
          <a:stretch/>
        </p:blipFill>
        <p:spPr>
          <a:xfrm>
            <a:off x="-1700213" y="1736725"/>
            <a:ext cx="3386138" cy="3384550"/>
          </a:xfrm>
          <a:prstGeom prst="rect">
            <a:avLst/>
          </a:prstGeom>
          <a:noFill/>
          <a:ln>
            <a:noFill/>
          </a:ln>
        </p:spPr>
      </p:pic>
      <p:pic>
        <p:nvPicPr>
          <p:cNvPr descr="Network" id="19" name="Google Shape;19;p27"/>
          <p:cNvPicPr preferRelativeResize="0"/>
          <p:nvPr/>
        </p:nvPicPr>
        <p:blipFill rotWithShape="1">
          <a:blip r:embed="rId6">
            <a:alphaModFix/>
          </a:blip>
          <a:srcRect b="0" l="0" r="0" t="0"/>
          <a:stretch/>
        </p:blipFill>
        <p:spPr>
          <a:xfrm>
            <a:off x="706438" y="1360488"/>
            <a:ext cx="1249362" cy="1249362"/>
          </a:xfrm>
          <a:prstGeom prst="rect">
            <a:avLst/>
          </a:prstGeom>
          <a:noFill/>
          <a:ln>
            <a:noFill/>
          </a:ln>
          <a:effectLst>
            <a:outerShdw blurRad="584200" rotWithShape="0" algn="tl" dir="2700000" dist="38100">
              <a:srgbClr val="000000">
                <a:alpha val="40000"/>
              </a:srgbClr>
            </a:outerShdw>
          </a:effectLst>
        </p:spPr>
      </p:pic>
      <p:sp>
        <p:nvSpPr>
          <p:cNvPr id="20" name="Google Shape;20;p27"/>
          <p:cNvSpPr/>
          <p:nvPr/>
        </p:nvSpPr>
        <p:spPr>
          <a:xfrm>
            <a:off x="0" y="628650"/>
            <a:ext cx="46038" cy="98583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descr="Network" id="21" name="Google Shape;21;p27"/>
          <p:cNvPicPr preferRelativeResize="0"/>
          <p:nvPr/>
        </p:nvPicPr>
        <p:blipFill rotWithShape="1">
          <a:blip r:embed="rId5">
            <a:alphaModFix/>
          </a:blip>
          <a:srcRect b="0" l="0" r="0" t="50000"/>
          <a:stretch/>
        </p:blipFill>
        <p:spPr>
          <a:xfrm>
            <a:off x="741363" y="0"/>
            <a:ext cx="2330450" cy="1165225"/>
          </a:xfrm>
          <a:prstGeom prst="rect">
            <a:avLst/>
          </a:prstGeom>
          <a:noFill/>
          <a:ln>
            <a:noFill/>
          </a:ln>
        </p:spPr>
      </p:pic>
      <p:sp>
        <p:nvSpPr>
          <p:cNvPr id="22" name="Google Shape;22;p27"/>
          <p:cNvSpPr txBox="1"/>
          <p:nvPr/>
        </p:nvSpPr>
        <p:spPr>
          <a:xfrm>
            <a:off x="6524625" y="1984375"/>
            <a:ext cx="2624138" cy="6477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IN" sz="3600" u="none" cap="none" strike="noStrike">
                <a:solidFill>
                  <a:srgbClr val="3A3838"/>
                </a:solidFill>
                <a:latin typeface="Arial"/>
                <a:ea typeface="Arial"/>
                <a:cs typeface="Arial"/>
                <a:sym typeface="Arial"/>
              </a:rPr>
              <a:t>ECAP538</a:t>
            </a:r>
            <a:r>
              <a:rPr b="0" i="0" lang="en-IN" sz="3600" u="none" cap="none" strike="noStrike">
                <a:solidFill>
                  <a:schemeClr val="dk1"/>
                </a:solidFill>
                <a:latin typeface="Arial"/>
                <a:ea typeface="Arial"/>
                <a:cs typeface="Arial"/>
                <a:sym typeface="Arial"/>
              </a:rPr>
              <a:t> </a:t>
            </a:r>
            <a:endParaRPr/>
          </a:p>
        </p:txBody>
      </p:sp>
      <p:sp>
        <p:nvSpPr>
          <p:cNvPr id="23" name="Google Shape;23;p27"/>
          <p:cNvSpPr txBox="1"/>
          <p:nvPr/>
        </p:nvSpPr>
        <p:spPr>
          <a:xfrm>
            <a:off x="2676525" y="2478088"/>
            <a:ext cx="6469063" cy="52387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i="0" lang="en-IN" sz="2800" u="none" cap="small" strike="noStrike">
                <a:solidFill>
                  <a:srgbClr val="009ED6"/>
                </a:solidFill>
                <a:latin typeface="Arial"/>
                <a:ea typeface="Arial"/>
                <a:cs typeface="Arial"/>
                <a:sym typeface="Arial"/>
              </a:rPr>
              <a:t>Algorithm Design And Analysis</a:t>
            </a:r>
            <a:endParaRPr/>
          </a:p>
        </p:txBody>
      </p:sp>
      <p:sp>
        <p:nvSpPr>
          <p:cNvPr id="24" name="Google Shape;24;p27"/>
          <p:cNvSpPr txBox="1"/>
          <p:nvPr/>
        </p:nvSpPr>
        <p:spPr>
          <a:xfrm>
            <a:off x="7037388" y="5822950"/>
            <a:ext cx="2120900" cy="461963"/>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IN" sz="2400" u="none" cap="none" strike="noStrike">
                <a:solidFill>
                  <a:schemeClr val="lt1"/>
                </a:solidFill>
                <a:latin typeface="Arial"/>
                <a:ea typeface="Arial"/>
                <a:cs typeface="Arial"/>
                <a:sym typeface="Arial"/>
              </a:rPr>
              <a:t>Dr. Divya</a:t>
            </a:r>
            <a:endParaRPr b="0" i="0" sz="2400" u="none" cap="none" strike="noStrike">
              <a:solidFill>
                <a:schemeClr val="lt1"/>
              </a:solidFill>
              <a:latin typeface="Arial"/>
              <a:ea typeface="Arial"/>
              <a:cs typeface="Arial"/>
              <a:sym typeface="Arial"/>
            </a:endParaRPr>
          </a:p>
        </p:txBody>
      </p:sp>
      <p:sp>
        <p:nvSpPr>
          <p:cNvPr id="25" name="Google Shape;25;p27"/>
          <p:cNvSpPr txBox="1"/>
          <p:nvPr/>
        </p:nvSpPr>
        <p:spPr>
          <a:xfrm>
            <a:off x="5749925" y="6249988"/>
            <a:ext cx="3394075" cy="40005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IN" sz="2000" u="none" cap="none" strike="noStrike">
                <a:solidFill>
                  <a:schemeClr val="lt1"/>
                </a:solidFill>
                <a:latin typeface="Arial"/>
                <a:ea typeface="Arial"/>
                <a:cs typeface="Arial"/>
                <a:sym typeface="Arial"/>
              </a:rPr>
              <a:t>Assistant Professor</a:t>
            </a:r>
            <a:endParaRPr/>
          </a:p>
        </p:txBody>
      </p:sp>
      <p:sp>
        <p:nvSpPr>
          <p:cNvPr id="26" name="Google Shape;26;p27"/>
          <p:cNvSpPr/>
          <p:nvPr/>
        </p:nvSpPr>
        <p:spPr>
          <a:xfrm>
            <a:off x="2697163" y="3506788"/>
            <a:ext cx="6446837" cy="3348037"/>
          </a:xfrm>
          <a:custGeom>
            <a:rect b="b" l="l" r="r" t="t"/>
            <a:pathLst>
              <a:path extrusionOk="0" h="3347258" w="6446121">
                <a:moveTo>
                  <a:pt x="2075534" y="0"/>
                </a:moveTo>
                <a:lnTo>
                  <a:pt x="6446121" y="0"/>
                </a:lnTo>
                <a:lnTo>
                  <a:pt x="6446121" y="3347258"/>
                </a:lnTo>
                <a:lnTo>
                  <a:pt x="0" y="3347258"/>
                </a:lnTo>
                <a:close/>
              </a:path>
            </a:pathLst>
          </a:custGeom>
          <a:solidFill>
            <a:srgbClr val="003C64">
              <a:alpha val="45882"/>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71" name="Shape 71"/>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p:cSld name="1_Blank">
    <p:bg>
      <p:bgPr>
        <a:blipFill>
          <a:blip r:embed="rId2">
            <a:alphaModFix amt="15000"/>
          </a:blip>
          <a:stretch>
            <a:fillRect/>
          </a:stretch>
        </a:blipFill>
      </p:bgPr>
    </p:bg>
    <p:spTree>
      <p:nvGrpSpPr>
        <p:cNvPr id="72" name="Shape 7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3" name="Shape 73"/>
        <p:cNvGrpSpPr/>
        <p:nvPr/>
      </p:nvGrpSpPr>
      <p:grpSpPr>
        <a:xfrm>
          <a:off x="0" y="0"/>
          <a:ext cx="0" cy="0"/>
          <a:chOff x="0" y="0"/>
          <a:chExt cx="0" cy="0"/>
        </a:xfrm>
      </p:grpSpPr>
      <p:sp>
        <p:nvSpPr>
          <p:cNvPr id="74" name="Google Shape;74;p38"/>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5" name="Google Shape;75;p38"/>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6" name="Google Shape;76;p38"/>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7" name="Google Shape;77;p38"/>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8"/>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8"/>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98989"/>
                </a:solidFill>
                <a:latin typeface="Arial"/>
                <a:ea typeface="Arial"/>
                <a:cs typeface="Arial"/>
                <a:sym typeface="Arial"/>
              </a:defRPr>
            </a:lvl1pPr>
            <a:lvl2pPr indent="0" lvl="1" marL="0" marR="0" algn="r">
              <a:spcBef>
                <a:spcPts val="0"/>
              </a:spcBef>
              <a:spcAft>
                <a:spcPts val="0"/>
              </a:spcAft>
              <a:buNone/>
              <a:defRPr b="0" i="0" sz="1200" u="none" cap="none" strike="noStrike">
                <a:solidFill>
                  <a:srgbClr val="898989"/>
                </a:solidFill>
                <a:latin typeface="Arial"/>
                <a:ea typeface="Arial"/>
                <a:cs typeface="Arial"/>
                <a:sym typeface="Arial"/>
              </a:defRPr>
            </a:lvl2pPr>
            <a:lvl3pPr indent="0" lvl="2" marL="0" marR="0" algn="r">
              <a:spcBef>
                <a:spcPts val="0"/>
              </a:spcBef>
              <a:spcAft>
                <a:spcPts val="0"/>
              </a:spcAft>
              <a:buNone/>
              <a:defRPr b="0" i="0" sz="1200" u="none" cap="none" strike="noStrike">
                <a:solidFill>
                  <a:srgbClr val="898989"/>
                </a:solidFill>
                <a:latin typeface="Arial"/>
                <a:ea typeface="Arial"/>
                <a:cs typeface="Arial"/>
                <a:sym typeface="Arial"/>
              </a:defRPr>
            </a:lvl3pPr>
            <a:lvl4pPr indent="0" lvl="3" marL="0" marR="0" algn="r">
              <a:spcBef>
                <a:spcPts val="0"/>
              </a:spcBef>
              <a:spcAft>
                <a:spcPts val="0"/>
              </a:spcAft>
              <a:buNone/>
              <a:defRPr b="0" i="0" sz="1200" u="none" cap="none" strike="noStrike">
                <a:solidFill>
                  <a:srgbClr val="898989"/>
                </a:solidFill>
                <a:latin typeface="Arial"/>
                <a:ea typeface="Arial"/>
                <a:cs typeface="Arial"/>
                <a:sym typeface="Arial"/>
              </a:defRPr>
            </a:lvl4pPr>
            <a:lvl5pPr indent="0" lvl="4" marL="0" marR="0" algn="r">
              <a:spcBef>
                <a:spcPts val="0"/>
              </a:spcBef>
              <a:spcAft>
                <a:spcPts val="0"/>
              </a:spcAft>
              <a:buNone/>
              <a:defRPr b="0" i="0" sz="1200" u="none" cap="none" strike="noStrike">
                <a:solidFill>
                  <a:srgbClr val="898989"/>
                </a:solidFill>
                <a:latin typeface="Arial"/>
                <a:ea typeface="Arial"/>
                <a:cs typeface="Arial"/>
                <a:sym typeface="Arial"/>
              </a:defRPr>
            </a:lvl5pPr>
            <a:lvl6pPr indent="0" lvl="5" marL="0" marR="0" algn="r">
              <a:spcBef>
                <a:spcPts val="0"/>
              </a:spcBef>
              <a:spcAft>
                <a:spcPts val="0"/>
              </a:spcAft>
              <a:buNone/>
              <a:defRPr b="0" i="0" sz="1200" u="none" cap="none" strike="noStrike">
                <a:solidFill>
                  <a:srgbClr val="898989"/>
                </a:solidFill>
                <a:latin typeface="Arial"/>
                <a:ea typeface="Arial"/>
                <a:cs typeface="Arial"/>
                <a:sym typeface="Arial"/>
              </a:defRPr>
            </a:lvl6pPr>
            <a:lvl7pPr indent="0" lvl="6" marL="0" marR="0" algn="r">
              <a:spcBef>
                <a:spcPts val="0"/>
              </a:spcBef>
              <a:spcAft>
                <a:spcPts val="0"/>
              </a:spcAft>
              <a:buNone/>
              <a:defRPr b="0" i="0" sz="1200" u="none" cap="none" strike="noStrike">
                <a:solidFill>
                  <a:srgbClr val="898989"/>
                </a:solidFill>
                <a:latin typeface="Arial"/>
                <a:ea typeface="Arial"/>
                <a:cs typeface="Arial"/>
                <a:sym typeface="Arial"/>
              </a:defRPr>
            </a:lvl7pPr>
            <a:lvl8pPr indent="0" lvl="7" marL="0" marR="0" algn="r">
              <a:spcBef>
                <a:spcPts val="0"/>
              </a:spcBef>
              <a:spcAft>
                <a:spcPts val="0"/>
              </a:spcAft>
              <a:buNone/>
              <a:defRPr b="0" i="0" sz="1200" u="none" cap="none" strike="noStrike">
                <a:solidFill>
                  <a:srgbClr val="898989"/>
                </a:solidFill>
                <a:latin typeface="Arial"/>
                <a:ea typeface="Arial"/>
                <a:cs typeface="Arial"/>
                <a:sym typeface="Arial"/>
              </a:defRPr>
            </a:lvl8pPr>
            <a:lvl9pPr indent="0" lvl="8" marL="0" marR="0" algn="r">
              <a:spcBef>
                <a:spcPts val="0"/>
              </a:spcBef>
              <a:spcAft>
                <a:spcPts val="0"/>
              </a:spcAft>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0" name="Shape 80"/>
        <p:cNvGrpSpPr/>
        <p:nvPr/>
      </p:nvGrpSpPr>
      <p:grpSpPr>
        <a:xfrm>
          <a:off x="0" y="0"/>
          <a:ext cx="0" cy="0"/>
          <a:chOff x="0" y="0"/>
          <a:chExt cx="0" cy="0"/>
        </a:xfrm>
      </p:grpSpPr>
      <p:sp>
        <p:nvSpPr>
          <p:cNvPr id="81" name="Google Shape;81;p39"/>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82" name="Google Shape;82;p39"/>
          <p:cNvSpPr/>
          <p:nvPr>
            <p:ph idx="2" type="pic"/>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83" name="Google Shape;83;p39"/>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4" name="Google Shape;84;p39"/>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39"/>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39"/>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98989"/>
                </a:solidFill>
                <a:latin typeface="Arial"/>
                <a:ea typeface="Arial"/>
                <a:cs typeface="Arial"/>
                <a:sym typeface="Arial"/>
              </a:defRPr>
            </a:lvl1pPr>
            <a:lvl2pPr indent="0" lvl="1" marL="0" marR="0" algn="r">
              <a:spcBef>
                <a:spcPts val="0"/>
              </a:spcBef>
              <a:spcAft>
                <a:spcPts val="0"/>
              </a:spcAft>
              <a:buNone/>
              <a:defRPr b="0" i="0" sz="1200" u="none" cap="none" strike="noStrike">
                <a:solidFill>
                  <a:srgbClr val="898989"/>
                </a:solidFill>
                <a:latin typeface="Arial"/>
                <a:ea typeface="Arial"/>
                <a:cs typeface="Arial"/>
                <a:sym typeface="Arial"/>
              </a:defRPr>
            </a:lvl2pPr>
            <a:lvl3pPr indent="0" lvl="2" marL="0" marR="0" algn="r">
              <a:spcBef>
                <a:spcPts val="0"/>
              </a:spcBef>
              <a:spcAft>
                <a:spcPts val="0"/>
              </a:spcAft>
              <a:buNone/>
              <a:defRPr b="0" i="0" sz="1200" u="none" cap="none" strike="noStrike">
                <a:solidFill>
                  <a:srgbClr val="898989"/>
                </a:solidFill>
                <a:latin typeface="Arial"/>
                <a:ea typeface="Arial"/>
                <a:cs typeface="Arial"/>
                <a:sym typeface="Arial"/>
              </a:defRPr>
            </a:lvl3pPr>
            <a:lvl4pPr indent="0" lvl="3" marL="0" marR="0" algn="r">
              <a:spcBef>
                <a:spcPts val="0"/>
              </a:spcBef>
              <a:spcAft>
                <a:spcPts val="0"/>
              </a:spcAft>
              <a:buNone/>
              <a:defRPr b="0" i="0" sz="1200" u="none" cap="none" strike="noStrike">
                <a:solidFill>
                  <a:srgbClr val="898989"/>
                </a:solidFill>
                <a:latin typeface="Arial"/>
                <a:ea typeface="Arial"/>
                <a:cs typeface="Arial"/>
                <a:sym typeface="Arial"/>
              </a:defRPr>
            </a:lvl4pPr>
            <a:lvl5pPr indent="0" lvl="4" marL="0" marR="0" algn="r">
              <a:spcBef>
                <a:spcPts val="0"/>
              </a:spcBef>
              <a:spcAft>
                <a:spcPts val="0"/>
              </a:spcAft>
              <a:buNone/>
              <a:defRPr b="0" i="0" sz="1200" u="none" cap="none" strike="noStrike">
                <a:solidFill>
                  <a:srgbClr val="898989"/>
                </a:solidFill>
                <a:latin typeface="Arial"/>
                <a:ea typeface="Arial"/>
                <a:cs typeface="Arial"/>
                <a:sym typeface="Arial"/>
              </a:defRPr>
            </a:lvl5pPr>
            <a:lvl6pPr indent="0" lvl="5" marL="0" marR="0" algn="r">
              <a:spcBef>
                <a:spcPts val="0"/>
              </a:spcBef>
              <a:spcAft>
                <a:spcPts val="0"/>
              </a:spcAft>
              <a:buNone/>
              <a:defRPr b="0" i="0" sz="1200" u="none" cap="none" strike="noStrike">
                <a:solidFill>
                  <a:srgbClr val="898989"/>
                </a:solidFill>
                <a:latin typeface="Arial"/>
                <a:ea typeface="Arial"/>
                <a:cs typeface="Arial"/>
                <a:sym typeface="Arial"/>
              </a:defRPr>
            </a:lvl6pPr>
            <a:lvl7pPr indent="0" lvl="6" marL="0" marR="0" algn="r">
              <a:spcBef>
                <a:spcPts val="0"/>
              </a:spcBef>
              <a:spcAft>
                <a:spcPts val="0"/>
              </a:spcAft>
              <a:buNone/>
              <a:defRPr b="0" i="0" sz="1200" u="none" cap="none" strike="noStrike">
                <a:solidFill>
                  <a:srgbClr val="898989"/>
                </a:solidFill>
                <a:latin typeface="Arial"/>
                <a:ea typeface="Arial"/>
                <a:cs typeface="Arial"/>
                <a:sym typeface="Arial"/>
              </a:defRPr>
            </a:lvl7pPr>
            <a:lvl8pPr indent="0" lvl="7" marL="0" marR="0" algn="r">
              <a:spcBef>
                <a:spcPts val="0"/>
              </a:spcBef>
              <a:spcAft>
                <a:spcPts val="0"/>
              </a:spcAft>
              <a:buNone/>
              <a:defRPr b="0" i="0" sz="1200" u="none" cap="none" strike="noStrike">
                <a:solidFill>
                  <a:srgbClr val="898989"/>
                </a:solidFill>
                <a:latin typeface="Arial"/>
                <a:ea typeface="Arial"/>
                <a:cs typeface="Arial"/>
                <a:sym typeface="Arial"/>
              </a:defRPr>
            </a:lvl8pPr>
            <a:lvl9pPr indent="0" lvl="8" marL="0" marR="0" algn="r">
              <a:spcBef>
                <a:spcPts val="0"/>
              </a:spcBef>
              <a:spcAft>
                <a:spcPts val="0"/>
              </a:spcAft>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7" name="Shape 87"/>
        <p:cNvGrpSpPr/>
        <p:nvPr/>
      </p:nvGrpSpPr>
      <p:grpSpPr>
        <a:xfrm>
          <a:off x="0" y="0"/>
          <a:ext cx="0" cy="0"/>
          <a:chOff x="0" y="0"/>
          <a:chExt cx="0" cy="0"/>
        </a:xfrm>
      </p:grpSpPr>
      <p:sp>
        <p:nvSpPr>
          <p:cNvPr id="88" name="Google Shape;88;p40"/>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89" name="Google Shape;89;p40"/>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0" name="Google Shape;90;p40"/>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40"/>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40"/>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98989"/>
                </a:solidFill>
                <a:latin typeface="Arial"/>
                <a:ea typeface="Arial"/>
                <a:cs typeface="Arial"/>
                <a:sym typeface="Arial"/>
              </a:defRPr>
            </a:lvl1pPr>
            <a:lvl2pPr indent="0" lvl="1" marL="0" marR="0" algn="r">
              <a:spcBef>
                <a:spcPts val="0"/>
              </a:spcBef>
              <a:spcAft>
                <a:spcPts val="0"/>
              </a:spcAft>
              <a:buNone/>
              <a:defRPr b="0" i="0" sz="1200" u="none" cap="none" strike="noStrike">
                <a:solidFill>
                  <a:srgbClr val="898989"/>
                </a:solidFill>
                <a:latin typeface="Arial"/>
                <a:ea typeface="Arial"/>
                <a:cs typeface="Arial"/>
                <a:sym typeface="Arial"/>
              </a:defRPr>
            </a:lvl2pPr>
            <a:lvl3pPr indent="0" lvl="2" marL="0" marR="0" algn="r">
              <a:spcBef>
                <a:spcPts val="0"/>
              </a:spcBef>
              <a:spcAft>
                <a:spcPts val="0"/>
              </a:spcAft>
              <a:buNone/>
              <a:defRPr b="0" i="0" sz="1200" u="none" cap="none" strike="noStrike">
                <a:solidFill>
                  <a:srgbClr val="898989"/>
                </a:solidFill>
                <a:latin typeface="Arial"/>
                <a:ea typeface="Arial"/>
                <a:cs typeface="Arial"/>
                <a:sym typeface="Arial"/>
              </a:defRPr>
            </a:lvl3pPr>
            <a:lvl4pPr indent="0" lvl="3" marL="0" marR="0" algn="r">
              <a:spcBef>
                <a:spcPts val="0"/>
              </a:spcBef>
              <a:spcAft>
                <a:spcPts val="0"/>
              </a:spcAft>
              <a:buNone/>
              <a:defRPr b="0" i="0" sz="1200" u="none" cap="none" strike="noStrike">
                <a:solidFill>
                  <a:srgbClr val="898989"/>
                </a:solidFill>
                <a:latin typeface="Arial"/>
                <a:ea typeface="Arial"/>
                <a:cs typeface="Arial"/>
                <a:sym typeface="Arial"/>
              </a:defRPr>
            </a:lvl4pPr>
            <a:lvl5pPr indent="0" lvl="4" marL="0" marR="0" algn="r">
              <a:spcBef>
                <a:spcPts val="0"/>
              </a:spcBef>
              <a:spcAft>
                <a:spcPts val="0"/>
              </a:spcAft>
              <a:buNone/>
              <a:defRPr b="0" i="0" sz="1200" u="none" cap="none" strike="noStrike">
                <a:solidFill>
                  <a:srgbClr val="898989"/>
                </a:solidFill>
                <a:latin typeface="Arial"/>
                <a:ea typeface="Arial"/>
                <a:cs typeface="Arial"/>
                <a:sym typeface="Arial"/>
              </a:defRPr>
            </a:lvl5pPr>
            <a:lvl6pPr indent="0" lvl="5" marL="0" marR="0" algn="r">
              <a:spcBef>
                <a:spcPts val="0"/>
              </a:spcBef>
              <a:spcAft>
                <a:spcPts val="0"/>
              </a:spcAft>
              <a:buNone/>
              <a:defRPr b="0" i="0" sz="1200" u="none" cap="none" strike="noStrike">
                <a:solidFill>
                  <a:srgbClr val="898989"/>
                </a:solidFill>
                <a:latin typeface="Arial"/>
                <a:ea typeface="Arial"/>
                <a:cs typeface="Arial"/>
                <a:sym typeface="Arial"/>
              </a:defRPr>
            </a:lvl6pPr>
            <a:lvl7pPr indent="0" lvl="6" marL="0" marR="0" algn="r">
              <a:spcBef>
                <a:spcPts val="0"/>
              </a:spcBef>
              <a:spcAft>
                <a:spcPts val="0"/>
              </a:spcAft>
              <a:buNone/>
              <a:defRPr b="0" i="0" sz="1200" u="none" cap="none" strike="noStrike">
                <a:solidFill>
                  <a:srgbClr val="898989"/>
                </a:solidFill>
                <a:latin typeface="Arial"/>
                <a:ea typeface="Arial"/>
                <a:cs typeface="Arial"/>
                <a:sym typeface="Arial"/>
              </a:defRPr>
            </a:lvl7pPr>
            <a:lvl8pPr indent="0" lvl="7" marL="0" marR="0" algn="r">
              <a:spcBef>
                <a:spcPts val="0"/>
              </a:spcBef>
              <a:spcAft>
                <a:spcPts val="0"/>
              </a:spcAft>
              <a:buNone/>
              <a:defRPr b="0" i="0" sz="1200" u="none" cap="none" strike="noStrike">
                <a:solidFill>
                  <a:srgbClr val="898989"/>
                </a:solidFill>
                <a:latin typeface="Arial"/>
                <a:ea typeface="Arial"/>
                <a:cs typeface="Arial"/>
                <a:sym typeface="Arial"/>
              </a:defRPr>
            </a:lvl8pPr>
            <a:lvl9pPr indent="0" lvl="8" marL="0" marR="0" algn="r">
              <a:spcBef>
                <a:spcPts val="0"/>
              </a:spcBef>
              <a:spcAft>
                <a:spcPts val="0"/>
              </a:spcAft>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3" name="Shape 93"/>
        <p:cNvGrpSpPr/>
        <p:nvPr/>
      </p:nvGrpSpPr>
      <p:grpSpPr>
        <a:xfrm>
          <a:off x="0" y="0"/>
          <a:ext cx="0" cy="0"/>
          <a:chOff x="0" y="0"/>
          <a:chExt cx="0" cy="0"/>
        </a:xfrm>
      </p:grpSpPr>
      <p:sp>
        <p:nvSpPr>
          <p:cNvPr id="94" name="Google Shape;94;p41"/>
          <p:cNvSpPr txBox="1"/>
          <p:nvPr>
            <p:ph type="title"/>
          </p:nvPr>
        </p:nvSpPr>
        <p:spPr>
          <a:xfrm rot="5400000">
            <a:off x="4623593" y="2285206"/>
            <a:ext cx="5811838" cy="1971675"/>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95" name="Google Shape;95;p41"/>
          <p:cNvSpPr txBox="1"/>
          <p:nvPr>
            <p:ph idx="1" type="body"/>
          </p:nvPr>
        </p:nvSpPr>
        <p:spPr>
          <a:xfrm rot="5400000">
            <a:off x="623093" y="370681"/>
            <a:ext cx="5811838" cy="5800725"/>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6" name="Google Shape;96;p41"/>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41"/>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41"/>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98989"/>
                </a:solidFill>
                <a:latin typeface="Arial"/>
                <a:ea typeface="Arial"/>
                <a:cs typeface="Arial"/>
                <a:sym typeface="Arial"/>
              </a:defRPr>
            </a:lvl1pPr>
            <a:lvl2pPr indent="0" lvl="1" marL="0" marR="0" algn="r">
              <a:spcBef>
                <a:spcPts val="0"/>
              </a:spcBef>
              <a:spcAft>
                <a:spcPts val="0"/>
              </a:spcAft>
              <a:buNone/>
              <a:defRPr b="0" i="0" sz="1200" u="none" cap="none" strike="noStrike">
                <a:solidFill>
                  <a:srgbClr val="898989"/>
                </a:solidFill>
                <a:latin typeface="Arial"/>
                <a:ea typeface="Arial"/>
                <a:cs typeface="Arial"/>
                <a:sym typeface="Arial"/>
              </a:defRPr>
            </a:lvl2pPr>
            <a:lvl3pPr indent="0" lvl="2" marL="0" marR="0" algn="r">
              <a:spcBef>
                <a:spcPts val="0"/>
              </a:spcBef>
              <a:spcAft>
                <a:spcPts val="0"/>
              </a:spcAft>
              <a:buNone/>
              <a:defRPr b="0" i="0" sz="1200" u="none" cap="none" strike="noStrike">
                <a:solidFill>
                  <a:srgbClr val="898989"/>
                </a:solidFill>
                <a:latin typeface="Arial"/>
                <a:ea typeface="Arial"/>
                <a:cs typeface="Arial"/>
                <a:sym typeface="Arial"/>
              </a:defRPr>
            </a:lvl3pPr>
            <a:lvl4pPr indent="0" lvl="3" marL="0" marR="0" algn="r">
              <a:spcBef>
                <a:spcPts val="0"/>
              </a:spcBef>
              <a:spcAft>
                <a:spcPts val="0"/>
              </a:spcAft>
              <a:buNone/>
              <a:defRPr b="0" i="0" sz="1200" u="none" cap="none" strike="noStrike">
                <a:solidFill>
                  <a:srgbClr val="898989"/>
                </a:solidFill>
                <a:latin typeface="Arial"/>
                <a:ea typeface="Arial"/>
                <a:cs typeface="Arial"/>
                <a:sym typeface="Arial"/>
              </a:defRPr>
            </a:lvl4pPr>
            <a:lvl5pPr indent="0" lvl="4" marL="0" marR="0" algn="r">
              <a:spcBef>
                <a:spcPts val="0"/>
              </a:spcBef>
              <a:spcAft>
                <a:spcPts val="0"/>
              </a:spcAft>
              <a:buNone/>
              <a:defRPr b="0" i="0" sz="1200" u="none" cap="none" strike="noStrike">
                <a:solidFill>
                  <a:srgbClr val="898989"/>
                </a:solidFill>
                <a:latin typeface="Arial"/>
                <a:ea typeface="Arial"/>
                <a:cs typeface="Arial"/>
                <a:sym typeface="Arial"/>
              </a:defRPr>
            </a:lvl5pPr>
            <a:lvl6pPr indent="0" lvl="5" marL="0" marR="0" algn="r">
              <a:spcBef>
                <a:spcPts val="0"/>
              </a:spcBef>
              <a:spcAft>
                <a:spcPts val="0"/>
              </a:spcAft>
              <a:buNone/>
              <a:defRPr b="0" i="0" sz="1200" u="none" cap="none" strike="noStrike">
                <a:solidFill>
                  <a:srgbClr val="898989"/>
                </a:solidFill>
                <a:latin typeface="Arial"/>
                <a:ea typeface="Arial"/>
                <a:cs typeface="Arial"/>
                <a:sym typeface="Arial"/>
              </a:defRPr>
            </a:lvl6pPr>
            <a:lvl7pPr indent="0" lvl="6" marL="0" marR="0" algn="r">
              <a:spcBef>
                <a:spcPts val="0"/>
              </a:spcBef>
              <a:spcAft>
                <a:spcPts val="0"/>
              </a:spcAft>
              <a:buNone/>
              <a:defRPr b="0" i="0" sz="1200" u="none" cap="none" strike="noStrike">
                <a:solidFill>
                  <a:srgbClr val="898989"/>
                </a:solidFill>
                <a:latin typeface="Arial"/>
                <a:ea typeface="Arial"/>
                <a:cs typeface="Arial"/>
                <a:sym typeface="Arial"/>
              </a:defRPr>
            </a:lvl7pPr>
            <a:lvl8pPr indent="0" lvl="7" marL="0" marR="0" algn="r">
              <a:spcBef>
                <a:spcPts val="0"/>
              </a:spcBef>
              <a:spcAft>
                <a:spcPts val="0"/>
              </a:spcAft>
              <a:buNone/>
              <a:defRPr b="0" i="0" sz="1200" u="none" cap="none" strike="noStrike">
                <a:solidFill>
                  <a:srgbClr val="898989"/>
                </a:solidFill>
                <a:latin typeface="Arial"/>
                <a:ea typeface="Arial"/>
                <a:cs typeface="Arial"/>
                <a:sym typeface="Arial"/>
              </a:defRPr>
            </a:lvl8pPr>
            <a:lvl9pPr indent="0" lvl="8" marL="0" marR="0" algn="r">
              <a:spcBef>
                <a:spcPts val="0"/>
              </a:spcBef>
              <a:spcAft>
                <a:spcPts val="0"/>
              </a:spcAft>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arning Outcome" type="obj">
  <p:cSld name="OBJECT">
    <p:bg>
      <p:bgPr>
        <a:blipFill>
          <a:blip r:embed="rId2">
            <a:alphaModFix amt="15000"/>
          </a:blip>
          <a:stretch>
            <a:fillRect/>
          </a:stretch>
        </a:blipFill>
      </p:bgPr>
    </p:bg>
    <p:spTree>
      <p:nvGrpSpPr>
        <p:cNvPr id="27" name="Shape 27"/>
        <p:cNvGrpSpPr/>
        <p:nvPr/>
      </p:nvGrpSpPr>
      <p:grpSpPr>
        <a:xfrm>
          <a:off x="0" y="0"/>
          <a:ext cx="0" cy="0"/>
          <a:chOff x="0" y="0"/>
          <a:chExt cx="0" cy="0"/>
        </a:xfrm>
      </p:grpSpPr>
      <p:sp>
        <p:nvSpPr>
          <p:cNvPr id="28" name="Google Shape;28;p28"/>
          <p:cNvSpPr/>
          <p:nvPr/>
        </p:nvSpPr>
        <p:spPr>
          <a:xfrm>
            <a:off x="0" y="0"/>
            <a:ext cx="9144000" cy="1990725"/>
          </a:xfrm>
          <a:prstGeom prst="rect">
            <a:avLst/>
          </a:prstGeom>
          <a:gradFill>
            <a:gsLst>
              <a:gs pos="0">
                <a:srgbClr val="357999"/>
              </a:gs>
              <a:gs pos="46000">
                <a:srgbClr val="01141A">
                  <a:alpha val="93725"/>
                </a:srgbClr>
              </a:gs>
              <a:gs pos="100000">
                <a:srgbClr val="01141A"/>
              </a:gs>
            </a:gsLst>
            <a:lin ang="10800000" scaled="0"/>
          </a:gra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descr="Bullseye outline" id="29" name="Google Shape;29;p28"/>
          <p:cNvPicPr preferRelativeResize="0"/>
          <p:nvPr/>
        </p:nvPicPr>
        <p:blipFill rotWithShape="1">
          <a:blip r:embed="rId3">
            <a:alphaModFix/>
          </a:blip>
          <a:srcRect b="0" l="0" r="0" t="0"/>
          <a:stretch/>
        </p:blipFill>
        <p:spPr>
          <a:xfrm>
            <a:off x="7486650" y="241300"/>
            <a:ext cx="1504950" cy="1504950"/>
          </a:xfrm>
          <a:prstGeom prst="rect">
            <a:avLst/>
          </a:prstGeom>
          <a:noFill/>
          <a:ln>
            <a:noFill/>
          </a:ln>
          <a:effectLst>
            <a:outerShdw blurRad="50800" rotWithShape="0" algn="tl" dir="2700000" dist="38100">
              <a:srgbClr val="000000">
                <a:alpha val="40000"/>
              </a:srgbClr>
            </a:outerShdw>
          </a:effectLst>
        </p:spPr>
      </p:pic>
      <p:sp>
        <p:nvSpPr>
          <p:cNvPr id="30" name="Google Shape;30;p28"/>
          <p:cNvSpPr txBox="1"/>
          <p:nvPr/>
        </p:nvSpPr>
        <p:spPr>
          <a:xfrm>
            <a:off x="628650" y="2081213"/>
            <a:ext cx="7315200" cy="5222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2800" u="none" cap="none" strike="noStrike">
                <a:solidFill>
                  <a:srgbClr val="00203F"/>
                </a:solidFill>
                <a:latin typeface="Arial"/>
                <a:ea typeface="Arial"/>
                <a:cs typeface="Arial"/>
                <a:sym typeface="Arial"/>
              </a:rPr>
              <a:t>After this lecture, you will be able to</a:t>
            </a:r>
            <a:endParaRPr/>
          </a:p>
        </p:txBody>
      </p:sp>
      <p:sp>
        <p:nvSpPr>
          <p:cNvPr id="31" name="Google Shape;31;p28"/>
          <p:cNvSpPr txBox="1"/>
          <p:nvPr>
            <p:ph type="title"/>
          </p:nvPr>
        </p:nvSpPr>
        <p:spPr>
          <a:xfrm>
            <a:off x="628650" y="0"/>
            <a:ext cx="3600450" cy="199136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400"/>
              <a:buNone/>
              <a:defRPr sz="4800">
                <a:solidFill>
                  <a:schemeClr val="lt1"/>
                </a:solidFill>
              </a:defRPr>
            </a:lvl1pPr>
            <a:lvl2pPr lvl="1" algn="l">
              <a:lnSpc>
                <a:spcPct val="90000"/>
              </a:lnSpc>
              <a:spcBef>
                <a:spcPts val="60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2" name="Google Shape;32;p28"/>
          <p:cNvSpPr txBox="1"/>
          <p:nvPr>
            <p:ph idx="1" type="body"/>
          </p:nvPr>
        </p:nvSpPr>
        <p:spPr>
          <a:xfrm>
            <a:off x="1200148" y="2647314"/>
            <a:ext cx="7315201" cy="3968751"/>
          </a:xfrm>
          <a:prstGeom prst="rect">
            <a:avLst/>
          </a:prstGeom>
          <a:noFill/>
          <a:ln>
            <a:noFill/>
          </a:ln>
        </p:spPr>
        <p:txBody>
          <a:bodyPr anchorCtr="0" anchor="t" bIns="45700" lIns="91425" spcFirstLastPara="1" rIns="91425" wrap="square" tIns="45700">
            <a:noAutofit/>
          </a:bodyPr>
          <a:lstStyle>
            <a:lvl1pPr indent="-406400" lvl="0" marL="457200" algn="l">
              <a:lnSpc>
                <a:spcPct val="150000"/>
              </a:lnSpc>
              <a:spcBef>
                <a:spcPts val="1000"/>
              </a:spcBef>
              <a:spcAft>
                <a:spcPts val="0"/>
              </a:spcAft>
              <a:buClr>
                <a:srgbClr val="00203F"/>
              </a:buClr>
              <a:buSzPts val="2800"/>
              <a:buChar char="•"/>
              <a:defRPr/>
            </a:lvl1pPr>
            <a:lvl2pPr indent="-381000" lvl="1" marL="914400" algn="l">
              <a:lnSpc>
                <a:spcPct val="90000"/>
              </a:lnSpc>
              <a:spcBef>
                <a:spcPts val="500"/>
              </a:spcBef>
              <a:spcAft>
                <a:spcPts val="0"/>
              </a:spcAft>
              <a:buClr>
                <a:srgbClr val="00203F"/>
              </a:buClr>
              <a:buSzPts val="2400"/>
              <a:buChar char="•"/>
              <a:defRPr/>
            </a:lvl2pPr>
            <a:lvl3pPr indent="-355600" lvl="2" marL="1371600" algn="l">
              <a:lnSpc>
                <a:spcPct val="90000"/>
              </a:lnSpc>
              <a:spcBef>
                <a:spcPts val="500"/>
              </a:spcBef>
              <a:spcAft>
                <a:spcPts val="0"/>
              </a:spcAft>
              <a:buClr>
                <a:srgbClr val="00203F"/>
              </a:buClr>
              <a:buSzPts val="2000"/>
              <a:buChar char="•"/>
              <a:defRPr/>
            </a:lvl3pPr>
            <a:lvl4pPr indent="-342900" lvl="3" marL="1828800" algn="l">
              <a:lnSpc>
                <a:spcPct val="90000"/>
              </a:lnSpc>
              <a:spcBef>
                <a:spcPts val="500"/>
              </a:spcBef>
              <a:spcAft>
                <a:spcPts val="0"/>
              </a:spcAft>
              <a:buClr>
                <a:srgbClr val="00203F"/>
              </a:buClr>
              <a:buSzPts val="1800"/>
              <a:buChar char="•"/>
              <a:defRPr/>
            </a:lvl4pPr>
            <a:lvl5pPr indent="-342900" lvl="4" marL="2286000" algn="l">
              <a:lnSpc>
                <a:spcPct val="90000"/>
              </a:lnSpc>
              <a:spcBef>
                <a:spcPts val="500"/>
              </a:spcBef>
              <a:spcAft>
                <a:spcPts val="0"/>
              </a:spcAft>
              <a:buClr>
                <a:srgbClr val="0020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bg>
      <p:bgPr>
        <a:blipFill>
          <a:blip r:embed="rId2">
            <a:alphaModFix amt="15000"/>
          </a:blip>
          <a:stretch>
            <a:fillRect/>
          </a:stretch>
        </a:blipFill>
      </p:bgPr>
    </p:bg>
    <p:spTree>
      <p:nvGrpSpPr>
        <p:cNvPr id="33" name="Shape 33"/>
        <p:cNvGrpSpPr/>
        <p:nvPr/>
      </p:nvGrpSpPr>
      <p:grpSpPr>
        <a:xfrm>
          <a:off x="0" y="0"/>
          <a:ext cx="0" cy="0"/>
          <a:chOff x="0" y="0"/>
          <a:chExt cx="0" cy="0"/>
        </a:xfrm>
      </p:grpSpPr>
      <p:sp>
        <p:nvSpPr>
          <p:cNvPr id="34" name="Google Shape;34;p29"/>
          <p:cNvSpPr/>
          <p:nvPr/>
        </p:nvSpPr>
        <p:spPr>
          <a:xfrm>
            <a:off x="0" y="0"/>
            <a:ext cx="9144000" cy="1171575"/>
          </a:xfrm>
          <a:prstGeom prst="rect">
            <a:avLst/>
          </a:prstGeom>
          <a:solidFill>
            <a:srgbClr val="01141A"/>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5" name="Google Shape;35;p29"/>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400"/>
              <a:buNone/>
              <a:defRPr sz="4000">
                <a:solidFill>
                  <a:schemeClr val="lt1"/>
                </a:solidFill>
              </a:defRPr>
            </a:lvl1pPr>
            <a:lvl2pPr lvl="1" algn="l">
              <a:lnSpc>
                <a:spcPct val="90000"/>
              </a:lnSpc>
              <a:spcBef>
                <a:spcPts val="60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6" name="Google Shape;36;p29"/>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lvl1pPr indent="-393700" lvl="0" marL="457200" algn="l">
              <a:lnSpc>
                <a:spcPct val="150000"/>
              </a:lnSpc>
              <a:spcBef>
                <a:spcPts val="1000"/>
              </a:spcBef>
              <a:spcAft>
                <a:spcPts val="0"/>
              </a:spcAft>
              <a:buClr>
                <a:srgbClr val="00203F"/>
              </a:buClr>
              <a:buSzPts val="2600"/>
              <a:buChar char="•"/>
              <a:defRPr sz="2600"/>
            </a:lvl1pPr>
            <a:lvl2pPr indent="-381000" lvl="1" marL="914400" algn="l">
              <a:lnSpc>
                <a:spcPct val="90000"/>
              </a:lnSpc>
              <a:spcBef>
                <a:spcPts val="500"/>
              </a:spcBef>
              <a:spcAft>
                <a:spcPts val="0"/>
              </a:spcAft>
              <a:buClr>
                <a:srgbClr val="00203F"/>
              </a:buClr>
              <a:buSzPts val="2400"/>
              <a:buChar char="•"/>
              <a:defRPr/>
            </a:lvl2pPr>
            <a:lvl3pPr indent="-355600" lvl="2" marL="1371600" algn="l">
              <a:lnSpc>
                <a:spcPct val="90000"/>
              </a:lnSpc>
              <a:spcBef>
                <a:spcPts val="500"/>
              </a:spcBef>
              <a:spcAft>
                <a:spcPts val="0"/>
              </a:spcAft>
              <a:buClr>
                <a:srgbClr val="00203F"/>
              </a:buClr>
              <a:buSzPts val="2000"/>
              <a:buChar char="•"/>
              <a:defRPr/>
            </a:lvl3pPr>
            <a:lvl4pPr indent="-342900" lvl="3" marL="1828800" algn="l">
              <a:lnSpc>
                <a:spcPct val="90000"/>
              </a:lnSpc>
              <a:spcBef>
                <a:spcPts val="500"/>
              </a:spcBef>
              <a:spcAft>
                <a:spcPts val="0"/>
              </a:spcAft>
              <a:buClr>
                <a:srgbClr val="00203F"/>
              </a:buClr>
              <a:buSzPts val="1800"/>
              <a:buChar char="•"/>
              <a:defRPr/>
            </a:lvl4pPr>
            <a:lvl5pPr indent="-342900" lvl="4" marL="2286000" algn="l">
              <a:lnSpc>
                <a:spcPct val="90000"/>
              </a:lnSpc>
              <a:spcBef>
                <a:spcPts val="500"/>
              </a:spcBef>
              <a:spcAft>
                <a:spcPts val="0"/>
              </a:spcAft>
              <a:buClr>
                <a:srgbClr val="0020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type="blank">
  <p:cSld name="BLANK">
    <p:bg>
      <p:bgPr>
        <a:blipFill>
          <a:blip r:embed="rId2">
            <a:alphaModFix amt="15000"/>
          </a:blip>
          <a:stretch>
            <a:fillRect/>
          </a:stretch>
        </a:blipFill>
      </p:bgPr>
    </p:bg>
    <p:spTree>
      <p:nvGrpSpPr>
        <p:cNvPr id="37" name="Shape 37"/>
        <p:cNvGrpSpPr/>
        <p:nvPr/>
      </p:nvGrpSpPr>
      <p:grpSpPr>
        <a:xfrm>
          <a:off x="0" y="0"/>
          <a:ext cx="0" cy="0"/>
          <a:chOff x="0" y="0"/>
          <a:chExt cx="0" cy="0"/>
        </a:xfrm>
      </p:grpSpPr>
      <p:sp>
        <p:nvSpPr>
          <p:cNvPr id="38" name="Google Shape;38;p30"/>
          <p:cNvSpPr/>
          <p:nvPr/>
        </p:nvSpPr>
        <p:spPr>
          <a:xfrm>
            <a:off x="1608138" y="2662238"/>
            <a:ext cx="5927725" cy="1574800"/>
          </a:xfrm>
          <a:prstGeom prst="roundRect">
            <a:avLst>
              <a:gd fmla="val 10858" name="adj"/>
            </a:avLst>
          </a:prstGeom>
          <a:solidFill>
            <a:srgbClr val="01141A"/>
          </a:solidFill>
          <a:ln cap="flat" cmpd="sng" w="12700">
            <a:solidFill>
              <a:schemeClr val="lt1"/>
            </a:solidFill>
            <a:prstDash val="solid"/>
            <a:miter lim="800000"/>
            <a:headEnd len="sm" w="sm" type="none"/>
            <a:tailEnd len="sm" w="sm" type="none"/>
          </a:ln>
          <a:effectLst>
            <a:outerShdw blurRad="63500" sx="104000" rotWithShape="0" algn="ctr" sy="104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9" name="Google Shape;39;p30"/>
          <p:cNvSpPr txBox="1"/>
          <p:nvPr/>
        </p:nvSpPr>
        <p:spPr>
          <a:xfrm>
            <a:off x="2147888" y="3044825"/>
            <a:ext cx="4848225" cy="7683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4400" u="none" cap="none" strike="noStrike">
                <a:solidFill>
                  <a:schemeClr val="lt1"/>
                </a:solidFill>
                <a:latin typeface="Arial"/>
                <a:ea typeface="Arial"/>
                <a:cs typeface="Arial"/>
                <a:sym typeface="Arial"/>
              </a:rPr>
              <a:t>That’s all for now…</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While)">
  <p:cSld name="Title and Content (While)">
    <p:spTree>
      <p:nvGrpSpPr>
        <p:cNvPr id="40" name="Shape 40"/>
        <p:cNvGrpSpPr/>
        <p:nvPr/>
      </p:nvGrpSpPr>
      <p:grpSpPr>
        <a:xfrm>
          <a:off x="0" y="0"/>
          <a:ext cx="0" cy="0"/>
          <a:chOff x="0" y="0"/>
          <a:chExt cx="0" cy="0"/>
        </a:xfrm>
      </p:grpSpPr>
      <p:sp>
        <p:nvSpPr>
          <p:cNvPr id="41" name="Google Shape;41;p31"/>
          <p:cNvSpPr/>
          <p:nvPr/>
        </p:nvSpPr>
        <p:spPr>
          <a:xfrm>
            <a:off x="0" y="0"/>
            <a:ext cx="9144000" cy="1171575"/>
          </a:xfrm>
          <a:prstGeom prst="rect">
            <a:avLst/>
          </a:prstGeom>
          <a:solidFill>
            <a:srgbClr val="01141A"/>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3B3C3E"/>
              </a:solidFill>
              <a:latin typeface="Arial"/>
              <a:ea typeface="Arial"/>
              <a:cs typeface="Arial"/>
              <a:sym typeface="Arial"/>
            </a:endParaRPr>
          </a:p>
        </p:txBody>
      </p:sp>
      <p:sp>
        <p:nvSpPr>
          <p:cNvPr id="42" name="Google Shape;42;p31"/>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400"/>
              <a:buNone/>
              <a:defRPr sz="4000">
                <a:solidFill>
                  <a:schemeClr val="lt1"/>
                </a:solidFill>
              </a:defRPr>
            </a:lvl1pPr>
            <a:lvl2pPr lvl="1" algn="l">
              <a:lnSpc>
                <a:spcPct val="90000"/>
              </a:lnSpc>
              <a:spcBef>
                <a:spcPts val="60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3" name="Google Shape;43;p31"/>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lvl1pPr indent="-393700" lvl="0" marL="457200" algn="l">
              <a:lnSpc>
                <a:spcPct val="150000"/>
              </a:lnSpc>
              <a:spcBef>
                <a:spcPts val="1000"/>
              </a:spcBef>
              <a:spcAft>
                <a:spcPts val="0"/>
              </a:spcAft>
              <a:buClr>
                <a:srgbClr val="00203F"/>
              </a:buClr>
              <a:buSzPts val="2600"/>
              <a:buChar char="•"/>
              <a:defRPr sz="2600"/>
            </a:lvl1pPr>
            <a:lvl2pPr indent="-381000" lvl="1" marL="914400" algn="l">
              <a:lnSpc>
                <a:spcPct val="90000"/>
              </a:lnSpc>
              <a:spcBef>
                <a:spcPts val="500"/>
              </a:spcBef>
              <a:spcAft>
                <a:spcPts val="0"/>
              </a:spcAft>
              <a:buClr>
                <a:srgbClr val="00203F"/>
              </a:buClr>
              <a:buSzPts val="2400"/>
              <a:buChar char="•"/>
              <a:defRPr/>
            </a:lvl2pPr>
            <a:lvl3pPr indent="-355600" lvl="2" marL="1371600" algn="l">
              <a:lnSpc>
                <a:spcPct val="90000"/>
              </a:lnSpc>
              <a:spcBef>
                <a:spcPts val="500"/>
              </a:spcBef>
              <a:spcAft>
                <a:spcPts val="0"/>
              </a:spcAft>
              <a:buClr>
                <a:srgbClr val="00203F"/>
              </a:buClr>
              <a:buSzPts val="2000"/>
              <a:buChar char="•"/>
              <a:defRPr/>
            </a:lvl3pPr>
            <a:lvl4pPr indent="-342900" lvl="3" marL="1828800" algn="l">
              <a:lnSpc>
                <a:spcPct val="90000"/>
              </a:lnSpc>
              <a:spcBef>
                <a:spcPts val="500"/>
              </a:spcBef>
              <a:spcAft>
                <a:spcPts val="0"/>
              </a:spcAft>
              <a:buClr>
                <a:srgbClr val="00203F"/>
              </a:buClr>
              <a:buSzPts val="1800"/>
              <a:buChar char="•"/>
              <a:defRPr/>
            </a:lvl4pPr>
            <a:lvl5pPr indent="-342900" lvl="4" marL="2286000" algn="l">
              <a:lnSpc>
                <a:spcPct val="90000"/>
              </a:lnSpc>
              <a:spcBef>
                <a:spcPts val="500"/>
              </a:spcBef>
              <a:spcAft>
                <a:spcPts val="0"/>
              </a:spcAft>
              <a:buClr>
                <a:srgbClr val="0020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4" name="Shape 44"/>
        <p:cNvGrpSpPr/>
        <p:nvPr/>
      </p:nvGrpSpPr>
      <p:grpSpPr>
        <a:xfrm>
          <a:off x="0" y="0"/>
          <a:ext cx="0" cy="0"/>
          <a:chOff x="0" y="0"/>
          <a:chExt cx="0" cy="0"/>
        </a:xfrm>
      </p:grpSpPr>
      <p:sp>
        <p:nvSpPr>
          <p:cNvPr id="45" name="Google Shape;45;p32"/>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6" name="Google Shape;46;p32"/>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7" name="Google Shape;47;p32"/>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2"/>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2"/>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98989"/>
                </a:solidFill>
                <a:latin typeface="Arial"/>
                <a:ea typeface="Arial"/>
                <a:cs typeface="Arial"/>
                <a:sym typeface="Arial"/>
              </a:defRPr>
            </a:lvl1pPr>
            <a:lvl2pPr indent="0" lvl="1" marL="0" marR="0" algn="r">
              <a:spcBef>
                <a:spcPts val="0"/>
              </a:spcBef>
              <a:spcAft>
                <a:spcPts val="0"/>
              </a:spcAft>
              <a:buNone/>
              <a:defRPr b="0" i="0" sz="1200" u="none" cap="none" strike="noStrike">
                <a:solidFill>
                  <a:srgbClr val="898989"/>
                </a:solidFill>
                <a:latin typeface="Arial"/>
                <a:ea typeface="Arial"/>
                <a:cs typeface="Arial"/>
                <a:sym typeface="Arial"/>
              </a:defRPr>
            </a:lvl2pPr>
            <a:lvl3pPr indent="0" lvl="2" marL="0" marR="0" algn="r">
              <a:spcBef>
                <a:spcPts val="0"/>
              </a:spcBef>
              <a:spcAft>
                <a:spcPts val="0"/>
              </a:spcAft>
              <a:buNone/>
              <a:defRPr b="0" i="0" sz="1200" u="none" cap="none" strike="noStrike">
                <a:solidFill>
                  <a:srgbClr val="898989"/>
                </a:solidFill>
                <a:latin typeface="Arial"/>
                <a:ea typeface="Arial"/>
                <a:cs typeface="Arial"/>
                <a:sym typeface="Arial"/>
              </a:defRPr>
            </a:lvl3pPr>
            <a:lvl4pPr indent="0" lvl="3" marL="0" marR="0" algn="r">
              <a:spcBef>
                <a:spcPts val="0"/>
              </a:spcBef>
              <a:spcAft>
                <a:spcPts val="0"/>
              </a:spcAft>
              <a:buNone/>
              <a:defRPr b="0" i="0" sz="1200" u="none" cap="none" strike="noStrike">
                <a:solidFill>
                  <a:srgbClr val="898989"/>
                </a:solidFill>
                <a:latin typeface="Arial"/>
                <a:ea typeface="Arial"/>
                <a:cs typeface="Arial"/>
                <a:sym typeface="Arial"/>
              </a:defRPr>
            </a:lvl4pPr>
            <a:lvl5pPr indent="0" lvl="4" marL="0" marR="0" algn="r">
              <a:spcBef>
                <a:spcPts val="0"/>
              </a:spcBef>
              <a:spcAft>
                <a:spcPts val="0"/>
              </a:spcAft>
              <a:buNone/>
              <a:defRPr b="0" i="0" sz="1200" u="none" cap="none" strike="noStrike">
                <a:solidFill>
                  <a:srgbClr val="898989"/>
                </a:solidFill>
                <a:latin typeface="Arial"/>
                <a:ea typeface="Arial"/>
                <a:cs typeface="Arial"/>
                <a:sym typeface="Arial"/>
              </a:defRPr>
            </a:lvl5pPr>
            <a:lvl6pPr indent="0" lvl="5" marL="0" marR="0" algn="r">
              <a:spcBef>
                <a:spcPts val="0"/>
              </a:spcBef>
              <a:spcAft>
                <a:spcPts val="0"/>
              </a:spcAft>
              <a:buNone/>
              <a:defRPr b="0" i="0" sz="1200" u="none" cap="none" strike="noStrike">
                <a:solidFill>
                  <a:srgbClr val="898989"/>
                </a:solidFill>
                <a:latin typeface="Arial"/>
                <a:ea typeface="Arial"/>
                <a:cs typeface="Arial"/>
                <a:sym typeface="Arial"/>
              </a:defRPr>
            </a:lvl6pPr>
            <a:lvl7pPr indent="0" lvl="6" marL="0" marR="0" algn="r">
              <a:spcBef>
                <a:spcPts val="0"/>
              </a:spcBef>
              <a:spcAft>
                <a:spcPts val="0"/>
              </a:spcAft>
              <a:buNone/>
              <a:defRPr b="0" i="0" sz="1200" u="none" cap="none" strike="noStrike">
                <a:solidFill>
                  <a:srgbClr val="898989"/>
                </a:solidFill>
                <a:latin typeface="Arial"/>
                <a:ea typeface="Arial"/>
                <a:cs typeface="Arial"/>
                <a:sym typeface="Arial"/>
              </a:defRPr>
            </a:lvl7pPr>
            <a:lvl8pPr indent="0" lvl="7" marL="0" marR="0" algn="r">
              <a:spcBef>
                <a:spcPts val="0"/>
              </a:spcBef>
              <a:spcAft>
                <a:spcPts val="0"/>
              </a:spcAft>
              <a:buNone/>
              <a:defRPr b="0" i="0" sz="1200" u="none" cap="none" strike="noStrike">
                <a:solidFill>
                  <a:srgbClr val="898989"/>
                </a:solidFill>
                <a:latin typeface="Arial"/>
                <a:ea typeface="Arial"/>
                <a:cs typeface="Arial"/>
                <a:sym typeface="Arial"/>
              </a:defRPr>
            </a:lvl8pPr>
            <a:lvl9pPr indent="0" lvl="8" marL="0" marR="0" algn="r">
              <a:spcBef>
                <a:spcPts val="0"/>
              </a:spcBef>
              <a:spcAft>
                <a:spcPts val="0"/>
              </a:spcAft>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0" name="Shape 50"/>
        <p:cNvGrpSpPr/>
        <p:nvPr/>
      </p:nvGrpSpPr>
      <p:grpSpPr>
        <a:xfrm>
          <a:off x="0" y="0"/>
          <a:ext cx="0" cy="0"/>
          <a:chOff x="0" y="0"/>
          <a:chExt cx="0" cy="0"/>
        </a:xfrm>
      </p:grpSpPr>
      <p:sp>
        <p:nvSpPr>
          <p:cNvPr id="51" name="Google Shape;51;p33"/>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2" name="Google Shape;52;p33"/>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33"/>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33"/>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33"/>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3"/>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98989"/>
                </a:solidFill>
                <a:latin typeface="Arial"/>
                <a:ea typeface="Arial"/>
                <a:cs typeface="Arial"/>
                <a:sym typeface="Arial"/>
              </a:defRPr>
            </a:lvl1pPr>
            <a:lvl2pPr indent="0" lvl="1" marL="0" marR="0" algn="r">
              <a:spcBef>
                <a:spcPts val="0"/>
              </a:spcBef>
              <a:spcAft>
                <a:spcPts val="0"/>
              </a:spcAft>
              <a:buNone/>
              <a:defRPr b="0" i="0" sz="1200" u="none" cap="none" strike="noStrike">
                <a:solidFill>
                  <a:srgbClr val="898989"/>
                </a:solidFill>
                <a:latin typeface="Arial"/>
                <a:ea typeface="Arial"/>
                <a:cs typeface="Arial"/>
                <a:sym typeface="Arial"/>
              </a:defRPr>
            </a:lvl2pPr>
            <a:lvl3pPr indent="0" lvl="2" marL="0" marR="0" algn="r">
              <a:spcBef>
                <a:spcPts val="0"/>
              </a:spcBef>
              <a:spcAft>
                <a:spcPts val="0"/>
              </a:spcAft>
              <a:buNone/>
              <a:defRPr b="0" i="0" sz="1200" u="none" cap="none" strike="noStrike">
                <a:solidFill>
                  <a:srgbClr val="898989"/>
                </a:solidFill>
                <a:latin typeface="Arial"/>
                <a:ea typeface="Arial"/>
                <a:cs typeface="Arial"/>
                <a:sym typeface="Arial"/>
              </a:defRPr>
            </a:lvl3pPr>
            <a:lvl4pPr indent="0" lvl="3" marL="0" marR="0" algn="r">
              <a:spcBef>
                <a:spcPts val="0"/>
              </a:spcBef>
              <a:spcAft>
                <a:spcPts val="0"/>
              </a:spcAft>
              <a:buNone/>
              <a:defRPr b="0" i="0" sz="1200" u="none" cap="none" strike="noStrike">
                <a:solidFill>
                  <a:srgbClr val="898989"/>
                </a:solidFill>
                <a:latin typeface="Arial"/>
                <a:ea typeface="Arial"/>
                <a:cs typeface="Arial"/>
                <a:sym typeface="Arial"/>
              </a:defRPr>
            </a:lvl4pPr>
            <a:lvl5pPr indent="0" lvl="4" marL="0" marR="0" algn="r">
              <a:spcBef>
                <a:spcPts val="0"/>
              </a:spcBef>
              <a:spcAft>
                <a:spcPts val="0"/>
              </a:spcAft>
              <a:buNone/>
              <a:defRPr b="0" i="0" sz="1200" u="none" cap="none" strike="noStrike">
                <a:solidFill>
                  <a:srgbClr val="898989"/>
                </a:solidFill>
                <a:latin typeface="Arial"/>
                <a:ea typeface="Arial"/>
                <a:cs typeface="Arial"/>
                <a:sym typeface="Arial"/>
              </a:defRPr>
            </a:lvl5pPr>
            <a:lvl6pPr indent="0" lvl="5" marL="0" marR="0" algn="r">
              <a:spcBef>
                <a:spcPts val="0"/>
              </a:spcBef>
              <a:spcAft>
                <a:spcPts val="0"/>
              </a:spcAft>
              <a:buNone/>
              <a:defRPr b="0" i="0" sz="1200" u="none" cap="none" strike="noStrike">
                <a:solidFill>
                  <a:srgbClr val="898989"/>
                </a:solidFill>
                <a:latin typeface="Arial"/>
                <a:ea typeface="Arial"/>
                <a:cs typeface="Arial"/>
                <a:sym typeface="Arial"/>
              </a:defRPr>
            </a:lvl6pPr>
            <a:lvl7pPr indent="0" lvl="6" marL="0" marR="0" algn="r">
              <a:spcBef>
                <a:spcPts val="0"/>
              </a:spcBef>
              <a:spcAft>
                <a:spcPts val="0"/>
              </a:spcAft>
              <a:buNone/>
              <a:defRPr b="0" i="0" sz="1200" u="none" cap="none" strike="noStrike">
                <a:solidFill>
                  <a:srgbClr val="898989"/>
                </a:solidFill>
                <a:latin typeface="Arial"/>
                <a:ea typeface="Arial"/>
                <a:cs typeface="Arial"/>
                <a:sym typeface="Arial"/>
              </a:defRPr>
            </a:lvl7pPr>
            <a:lvl8pPr indent="0" lvl="7" marL="0" marR="0" algn="r">
              <a:spcBef>
                <a:spcPts val="0"/>
              </a:spcBef>
              <a:spcAft>
                <a:spcPts val="0"/>
              </a:spcAft>
              <a:buNone/>
              <a:defRPr b="0" i="0" sz="1200" u="none" cap="none" strike="noStrike">
                <a:solidFill>
                  <a:srgbClr val="898989"/>
                </a:solidFill>
                <a:latin typeface="Arial"/>
                <a:ea typeface="Arial"/>
                <a:cs typeface="Arial"/>
                <a:sym typeface="Arial"/>
              </a:defRPr>
            </a:lvl8pPr>
            <a:lvl9pPr indent="0" lvl="8" marL="0" marR="0" algn="r">
              <a:spcBef>
                <a:spcPts val="0"/>
              </a:spcBef>
              <a:spcAft>
                <a:spcPts val="0"/>
              </a:spcAft>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7" name="Shape 57"/>
        <p:cNvGrpSpPr/>
        <p:nvPr/>
      </p:nvGrpSpPr>
      <p:grpSpPr>
        <a:xfrm>
          <a:off x="0" y="0"/>
          <a:ext cx="0" cy="0"/>
          <a:chOff x="0" y="0"/>
          <a:chExt cx="0" cy="0"/>
        </a:xfrm>
      </p:grpSpPr>
      <p:sp>
        <p:nvSpPr>
          <p:cNvPr id="58" name="Google Shape;58;p34"/>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9" name="Google Shape;59;p34"/>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0" name="Google Shape;60;p34"/>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34"/>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2" name="Google Shape;62;p34"/>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34"/>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4"/>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34"/>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98989"/>
                </a:solidFill>
                <a:latin typeface="Arial"/>
                <a:ea typeface="Arial"/>
                <a:cs typeface="Arial"/>
                <a:sym typeface="Arial"/>
              </a:defRPr>
            </a:lvl1pPr>
            <a:lvl2pPr indent="0" lvl="1" marL="0" marR="0" algn="r">
              <a:spcBef>
                <a:spcPts val="0"/>
              </a:spcBef>
              <a:spcAft>
                <a:spcPts val="0"/>
              </a:spcAft>
              <a:buNone/>
              <a:defRPr b="0" i="0" sz="1200" u="none" cap="none" strike="noStrike">
                <a:solidFill>
                  <a:srgbClr val="898989"/>
                </a:solidFill>
                <a:latin typeface="Arial"/>
                <a:ea typeface="Arial"/>
                <a:cs typeface="Arial"/>
                <a:sym typeface="Arial"/>
              </a:defRPr>
            </a:lvl2pPr>
            <a:lvl3pPr indent="0" lvl="2" marL="0" marR="0" algn="r">
              <a:spcBef>
                <a:spcPts val="0"/>
              </a:spcBef>
              <a:spcAft>
                <a:spcPts val="0"/>
              </a:spcAft>
              <a:buNone/>
              <a:defRPr b="0" i="0" sz="1200" u="none" cap="none" strike="noStrike">
                <a:solidFill>
                  <a:srgbClr val="898989"/>
                </a:solidFill>
                <a:latin typeface="Arial"/>
                <a:ea typeface="Arial"/>
                <a:cs typeface="Arial"/>
                <a:sym typeface="Arial"/>
              </a:defRPr>
            </a:lvl3pPr>
            <a:lvl4pPr indent="0" lvl="3" marL="0" marR="0" algn="r">
              <a:spcBef>
                <a:spcPts val="0"/>
              </a:spcBef>
              <a:spcAft>
                <a:spcPts val="0"/>
              </a:spcAft>
              <a:buNone/>
              <a:defRPr b="0" i="0" sz="1200" u="none" cap="none" strike="noStrike">
                <a:solidFill>
                  <a:srgbClr val="898989"/>
                </a:solidFill>
                <a:latin typeface="Arial"/>
                <a:ea typeface="Arial"/>
                <a:cs typeface="Arial"/>
                <a:sym typeface="Arial"/>
              </a:defRPr>
            </a:lvl4pPr>
            <a:lvl5pPr indent="0" lvl="4" marL="0" marR="0" algn="r">
              <a:spcBef>
                <a:spcPts val="0"/>
              </a:spcBef>
              <a:spcAft>
                <a:spcPts val="0"/>
              </a:spcAft>
              <a:buNone/>
              <a:defRPr b="0" i="0" sz="1200" u="none" cap="none" strike="noStrike">
                <a:solidFill>
                  <a:srgbClr val="898989"/>
                </a:solidFill>
                <a:latin typeface="Arial"/>
                <a:ea typeface="Arial"/>
                <a:cs typeface="Arial"/>
                <a:sym typeface="Arial"/>
              </a:defRPr>
            </a:lvl5pPr>
            <a:lvl6pPr indent="0" lvl="5" marL="0" marR="0" algn="r">
              <a:spcBef>
                <a:spcPts val="0"/>
              </a:spcBef>
              <a:spcAft>
                <a:spcPts val="0"/>
              </a:spcAft>
              <a:buNone/>
              <a:defRPr b="0" i="0" sz="1200" u="none" cap="none" strike="noStrike">
                <a:solidFill>
                  <a:srgbClr val="898989"/>
                </a:solidFill>
                <a:latin typeface="Arial"/>
                <a:ea typeface="Arial"/>
                <a:cs typeface="Arial"/>
                <a:sym typeface="Arial"/>
              </a:defRPr>
            </a:lvl6pPr>
            <a:lvl7pPr indent="0" lvl="6" marL="0" marR="0" algn="r">
              <a:spcBef>
                <a:spcPts val="0"/>
              </a:spcBef>
              <a:spcAft>
                <a:spcPts val="0"/>
              </a:spcAft>
              <a:buNone/>
              <a:defRPr b="0" i="0" sz="1200" u="none" cap="none" strike="noStrike">
                <a:solidFill>
                  <a:srgbClr val="898989"/>
                </a:solidFill>
                <a:latin typeface="Arial"/>
                <a:ea typeface="Arial"/>
                <a:cs typeface="Arial"/>
                <a:sym typeface="Arial"/>
              </a:defRPr>
            </a:lvl7pPr>
            <a:lvl8pPr indent="0" lvl="7" marL="0" marR="0" algn="r">
              <a:spcBef>
                <a:spcPts val="0"/>
              </a:spcBef>
              <a:spcAft>
                <a:spcPts val="0"/>
              </a:spcAft>
              <a:buNone/>
              <a:defRPr b="0" i="0" sz="1200" u="none" cap="none" strike="noStrike">
                <a:solidFill>
                  <a:srgbClr val="898989"/>
                </a:solidFill>
                <a:latin typeface="Arial"/>
                <a:ea typeface="Arial"/>
                <a:cs typeface="Arial"/>
                <a:sym typeface="Arial"/>
              </a:defRPr>
            </a:lvl8pPr>
            <a:lvl9pPr indent="0" lvl="8" marL="0" marR="0" algn="r">
              <a:spcBef>
                <a:spcPts val="0"/>
              </a:spcBef>
              <a:spcAft>
                <a:spcPts val="0"/>
              </a:spcAft>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6" name="Shape 66"/>
        <p:cNvGrpSpPr/>
        <p:nvPr/>
      </p:nvGrpSpPr>
      <p:grpSpPr>
        <a:xfrm>
          <a:off x="0" y="0"/>
          <a:ext cx="0" cy="0"/>
          <a:chOff x="0" y="0"/>
          <a:chExt cx="0" cy="0"/>
        </a:xfrm>
      </p:grpSpPr>
      <p:sp>
        <p:nvSpPr>
          <p:cNvPr id="67" name="Google Shape;67;p35"/>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8" name="Google Shape;68;p35"/>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35"/>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5"/>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98989"/>
                </a:solidFill>
                <a:latin typeface="Arial"/>
                <a:ea typeface="Arial"/>
                <a:cs typeface="Arial"/>
                <a:sym typeface="Arial"/>
              </a:defRPr>
            </a:lvl1pPr>
            <a:lvl2pPr indent="0" lvl="1" marL="0" marR="0" algn="r">
              <a:spcBef>
                <a:spcPts val="0"/>
              </a:spcBef>
              <a:spcAft>
                <a:spcPts val="0"/>
              </a:spcAft>
              <a:buNone/>
              <a:defRPr b="0" i="0" sz="1200" u="none" cap="none" strike="noStrike">
                <a:solidFill>
                  <a:srgbClr val="898989"/>
                </a:solidFill>
                <a:latin typeface="Arial"/>
                <a:ea typeface="Arial"/>
                <a:cs typeface="Arial"/>
                <a:sym typeface="Arial"/>
              </a:defRPr>
            </a:lvl2pPr>
            <a:lvl3pPr indent="0" lvl="2" marL="0" marR="0" algn="r">
              <a:spcBef>
                <a:spcPts val="0"/>
              </a:spcBef>
              <a:spcAft>
                <a:spcPts val="0"/>
              </a:spcAft>
              <a:buNone/>
              <a:defRPr b="0" i="0" sz="1200" u="none" cap="none" strike="noStrike">
                <a:solidFill>
                  <a:srgbClr val="898989"/>
                </a:solidFill>
                <a:latin typeface="Arial"/>
                <a:ea typeface="Arial"/>
                <a:cs typeface="Arial"/>
                <a:sym typeface="Arial"/>
              </a:defRPr>
            </a:lvl3pPr>
            <a:lvl4pPr indent="0" lvl="3" marL="0" marR="0" algn="r">
              <a:spcBef>
                <a:spcPts val="0"/>
              </a:spcBef>
              <a:spcAft>
                <a:spcPts val="0"/>
              </a:spcAft>
              <a:buNone/>
              <a:defRPr b="0" i="0" sz="1200" u="none" cap="none" strike="noStrike">
                <a:solidFill>
                  <a:srgbClr val="898989"/>
                </a:solidFill>
                <a:latin typeface="Arial"/>
                <a:ea typeface="Arial"/>
                <a:cs typeface="Arial"/>
                <a:sym typeface="Arial"/>
              </a:defRPr>
            </a:lvl4pPr>
            <a:lvl5pPr indent="0" lvl="4" marL="0" marR="0" algn="r">
              <a:spcBef>
                <a:spcPts val="0"/>
              </a:spcBef>
              <a:spcAft>
                <a:spcPts val="0"/>
              </a:spcAft>
              <a:buNone/>
              <a:defRPr b="0" i="0" sz="1200" u="none" cap="none" strike="noStrike">
                <a:solidFill>
                  <a:srgbClr val="898989"/>
                </a:solidFill>
                <a:latin typeface="Arial"/>
                <a:ea typeface="Arial"/>
                <a:cs typeface="Arial"/>
                <a:sym typeface="Arial"/>
              </a:defRPr>
            </a:lvl5pPr>
            <a:lvl6pPr indent="0" lvl="5" marL="0" marR="0" algn="r">
              <a:spcBef>
                <a:spcPts val="0"/>
              </a:spcBef>
              <a:spcAft>
                <a:spcPts val="0"/>
              </a:spcAft>
              <a:buNone/>
              <a:defRPr b="0" i="0" sz="1200" u="none" cap="none" strike="noStrike">
                <a:solidFill>
                  <a:srgbClr val="898989"/>
                </a:solidFill>
                <a:latin typeface="Arial"/>
                <a:ea typeface="Arial"/>
                <a:cs typeface="Arial"/>
                <a:sym typeface="Arial"/>
              </a:defRPr>
            </a:lvl6pPr>
            <a:lvl7pPr indent="0" lvl="6" marL="0" marR="0" algn="r">
              <a:spcBef>
                <a:spcPts val="0"/>
              </a:spcBef>
              <a:spcAft>
                <a:spcPts val="0"/>
              </a:spcAft>
              <a:buNone/>
              <a:defRPr b="0" i="0" sz="1200" u="none" cap="none" strike="noStrike">
                <a:solidFill>
                  <a:srgbClr val="898989"/>
                </a:solidFill>
                <a:latin typeface="Arial"/>
                <a:ea typeface="Arial"/>
                <a:cs typeface="Arial"/>
                <a:sym typeface="Arial"/>
              </a:defRPr>
            </a:lvl7pPr>
            <a:lvl8pPr indent="0" lvl="7" marL="0" marR="0" algn="r">
              <a:spcBef>
                <a:spcPts val="0"/>
              </a:spcBef>
              <a:spcAft>
                <a:spcPts val="0"/>
              </a:spcAft>
              <a:buNone/>
              <a:defRPr b="0" i="0" sz="1200" u="none" cap="none" strike="noStrike">
                <a:solidFill>
                  <a:srgbClr val="898989"/>
                </a:solidFill>
                <a:latin typeface="Arial"/>
                <a:ea typeface="Arial"/>
                <a:cs typeface="Arial"/>
                <a:sym typeface="Arial"/>
              </a:defRPr>
            </a:lvl8pPr>
            <a:lvl9pPr indent="0" lvl="8" marL="0" marR="0" algn="r">
              <a:spcBef>
                <a:spcPts val="0"/>
              </a:spcBef>
              <a:spcAft>
                <a:spcPts val="0"/>
              </a:spcAft>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4400" u="none" cap="none" strike="noStrike">
                <a:solidFill>
                  <a:schemeClr val="dk1"/>
                </a:solidFill>
                <a:latin typeface="Arial"/>
                <a:ea typeface="Arial"/>
                <a:cs typeface="Arial"/>
                <a:sym typeface="Arial"/>
              </a:defRPr>
            </a:lvl1pPr>
            <a:lvl2pPr lvl="1" marR="0" rtl="0" algn="l">
              <a:lnSpc>
                <a:spcPct val="90000"/>
              </a:lnSpc>
              <a:spcBef>
                <a:spcPts val="0"/>
              </a:spcBef>
              <a:spcAft>
                <a:spcPts val="0"/>
              </a:spcAft>
              <a:buSzPts val="1400"/>
              <a:buNone/>
              <a:defRPr b="0" i="0" sz="4400" u="none" cap="none" strike="noStrike">
                <a:solidFill>
                  <a:schemeClr val="dk1"/>
                </a:solidFill>
                <a:latin typeface="Arial"/>
                <a:ea typeface="Arial"/>
                <a:cs typeface="Arial"/>
                <a:sym typeface="Arial"/>
              </a:defRPr>
            </a:lvl2pPr>
            <a:lvl3pPr lvl="2" marR="0" rtl="0" algn="l">
              <a:lnSpc>
                <a:spcPct val="90000"/>
              </a:lnSpc>
              <a:spcBef>
                <a:spcPts val="0"/>
              </a:spcBef>
              <a:spcAft>
                <a:spcPts val="0"/>
              </a:spcAft>
              <a:buSzPts val="1400"/>
              <a:buNone/>
              <a:defRPr b="0" i="0" sz="4400" u="none" cap="none" strike="noStrike">
                <a:solidFill>
                  <a:schemeClr val="dk1"/>
                </a:solidFill>
                <a:latin typeface="Arial"/>
                <a:ea typeface="Arial"/>
                <a:cs typeface="Arial"/>
                <a:sym typeface="Arial"/>
              </a:defRPr>
            </a:lvl3pPr>
            <a:lvl4pPr lvl="3" marR="0" rtl="0" algn="l">
              <a:lnSpc>
                <a:spcPct val="90000"/>
              </a:lnSpc>
              <a:spcBef>
                <a:spcPts val="0"/>
              </a:spcBef>
              <a:spcAft>
                <a:spcPts val="0"/>
              </a:spcAft>
              <a:buSzPts val="1400"/>
              <a:buNone/>
              <a:defRPr b="0" i="0" sz="4400" u="none" cap="none" strike="noStrike">
                <a:solidFill>
                  <a:schemeClr val="dk1"/>
                </a:solidFill>
                <a:latin typeface="Arial"/>
                <a:ea typeface="Arial"/>
                <a:cs typeface="Arial"/>
                <a:sym typeface="Arial"/>
              </a:defRPr>
            </a:lvl4pPr>
            <a:lvl5pPr lvl="4" marR="0" rtl="0" algn="l">
              <a:lnSpc>
                <a:spcPct val="90000"/>
              </a:lnSpc>
              <a:spcBef>
                <a:spcPts val="0"/>
              </a:spcBef>
              <a:spcAft>
                <a:spcPts val="0"/>
              </a:spcAft>
              <a:buSzPts val="1400"/>
              <a:buNone/>
              <a:defRPr b="0" i="0" sz="4400" u="none" cap="none" strike="noStrike">
                <a:solidFill>
                  <a:schemeClr val="dk1"/>
                </a:solidFill>
                <a:latin typeface="Arial"/>
                <a:ea typeface="Arial"/>
                <a:cs typeface="Arial"/>
                <a:sym typeface="Arial"/>
              </a:defRPr>
            </a:lvl5pPr>
            <a:lvl6pPr lvl="5" marR="0" rtl="0" algn="l">
              <a:lnSpc>
                <a:spcPct val="90000"/>
              </a:lnSpc>
              <a:spcBef>
                <a:spcPts val="0"/>
              </a:spcBef>
              <a:spcAft>
                <a:spcPts val="0"/>
              </a:spcAft>
              <a:buSzPts val="1400"/>
              <a:buNone/>
              <a:defRPr b="0" i="0" sz="4400" u="none" cap="none" strike="noStrike">
                <a:solidFill>
                  <a:schemeClr val="dk1"/>
                </a:solidFill>
                <a:latin typeface="Arial"/>
                <a:ea typeface="Arial"/>
                <a:cs typeface="Arial"/>
                <a:sym typeface="Arial"/>
              </a:defRPr>
            </a:lvl6pPr>
            <a:lvl7pPr lvl="6" marR="0" rtl="0" algn="l">
              <a:lnSpc>
                <a:spcPct val="90000"/>
              </a:lnSpc>
              <a:spcBef>
                <a:spcPts val="0"/>
              </a:spcBef>
              <a:spcAft>
                <a:spcPts val="0"/>
              </a:spcAft>
              <a:buSzPts val="1400"/>
              <a:buNone/>
              <a:defRPr b="0" i="0" sz="4400" u="none" cap="none" strike="noStrike">
                <a:solidFill>
                  <a:schemeClr val="dk1"/>
                </a:solidFill>
                <a:latin typeface="Arial"/>
                <a:ea typeface="Arial"/>
                <a:cs typeface="Arial"/>
                <a:sym typeface="Arial"/>
              </a:defRPr>
            </a:lvl7pPr>
            <a:lvl8pPr lvl="7" marR="0" rtl="0" algn="l">
              <a:lnSpc>
                <a:spcPct val="90000"/>
              </a:lnSpc>
              <a:spcBef>
                <a:spcPts val="0"/>
              </a:spcBef>
              <a:spcAft>
                <a:spcPts val="0"/>
              </a:spcAft>
              <a:buSzPts val="1400"/>
              <a:buNone/>
              <a:defRPr b="0" i="0" sz="4400" u="none" cap="none" strike="noStrike">
                <a:solidFill>
                  <a:schemeClr val="dk1"/>
                </a:solidFill>
                <a:latin typeface="Arial"/>
                <a:ea typeface="Arial"/>
                <a:cs typeface="Arial"/>
                <a:sym typeface="Arial"/>
              </a:defRPr>
            </a:lvl8pPr>
            <a:lvl9pPr lvl="8" marR="0" rtl="0" algn="l">
              <a:lnSpc>
                <a:spcPct val="90000"/>
              </a:lnSpc>
              <a:spcBef>
                <a:spcPts val="0"/>
              </a:spcBef>
              <a:spcAft>
                <a:spcPts val="0"/>
              </a:spcAft>
              <a:buSzPts val="1400"/>
              <a:buNone/>
              <a:defRPr b="0" i="0" sz="4400" u="none" cap="none" strike="noStrike">
                <a:solidFill>
                  <a:schemeClr val="dk1"/>
                </a:solidFill>
                <a:latin typeface="Arial"/>
                <a:ea typeface="Arial"/>
                <a:cs typeface="Arial"/>
                <a:sym typeface="Arial"/>
              </a:defRPr>
            </a:lvl9pPr>
          </a:lstStyle>
          <a:p/>
        </p:txBody>
      </p:sp>
      <p:sp>
        <p:nvSpPr>
          <p:cNvPr id="7" name="Google Shape;7;p26"/>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26"/>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26"/>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26"/>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98989"/>
                </a:solidFill>
                <a:latin typeface="Arial"/>
                <a:ea typeface="Arial"/>
                <a:cs typeface="Arial"/>
                <a:sym typeface="Arial"/>
              </a:defRPr>
            </a:lvl1pPr>
            <a:lvl2pPr indent="0" lvl="1" marL="0" marR="0" rtl="0" algn="r">
              <a:spcBef>
                <a:spcPts val="0"/>
              </a:spcBef>
              <a:spcAft>
                <a:spcPts val="0"/>
              </a:spcAft>
              <a:buNone/>
              <a:defRPr b="0" i="0" sz="1200" u="none" cap="none" strike="noStrike">
                <a:solidFill>
                  <a:srgbClr val="898989"/>
                </a:solidFill>
                <a:latin typeface="Arial"/>
                <a:ea typeface="Arial"/>
                <a:cs typeface="Arial"/>
                <a:sym typeface="Arial"/>
              </a:defRPr>
            </a:lvl2pPr>
            <a:lvl3pPr indent="0" lvl="2" marL="0" marR="0" rtl="0" algn="r">
              <a:spcBef>
                <a:spcPts val="0"/>
              </a:spcBef>
              <a:spcAft>
                <a:spcPts val="0"/>
              </a:spcAft>
              <a:buNone/>
              <a:defRPr b="0" i="0" sz="1200" u="none" cap="none" strike="noStrike">
                <a:solidFill>
                  <a:srgbClr val="898989"/>
                </a:solidFill>
                <a:latin typeface="Arial"/>
                <a:ea typeface="Arial"/>
                <a:cs typeface="Arial"/>
                <a:sym typeface="Arial"/>
              </a:defRPr>
            </a:lvl3pPr>
            <a:lvl4pPr indent="0" lvl="3" marL="0" marR="0" rtl="0" algn="r">
              <a:spcBef>
                <a:spcPts val="0"/>
              </a:spcBef>
              <a:spcAft>
                <a:spcPts val="0"/>
              </a:spcAft>
              <a:buNone/>
              <a:defRPr b="0" i="0" sz="1200" u="none" cap="none" strike="noStrike">
                <a:solidFill>
                  <a:srgbClr val="898989"/>
                </a:solidFill>
                <a:latin typeface="Arial"/>
                <a:ea typeface="Arial"/>
                <a:cs typeface="Arial"/>
                <a:sym typeface="Arial"/>
              </a:defRPr>
            </a:lvl4pPr>
            <a:lvl5pPr indent="0" lvl="4" marL="0" marR="0" rtl="0" algn="r">
              <a:spcBef>
                <a:spcPts val="0"/>
              </a:spcBef>
              <a:spcAft>
                <a:spcPts val="0"/>
              </a:spcAft>
              <a:buNone/>
              <a:defRPr b="0" i="0" sz="1200" u="none" cap="none" strike="noStrike">
                <a:solidFill>
                  <a:srgbClr val="898989"/>
                </a:solidFill>
                <a:latin typeface="Arial"/>
                <a:ea typeface="Arial"/>
                <a:cs typeface="Arial"/>
                <a:sym typeface="Arial"/>
              </a:defRPr>
            </a:lvl5pPr>
            <a:lvl6pPr indent="0" lvl="5" marL="0" marR="0" rtl="0" algn="r">
              <a:spcBef>
                <a:spcPts val="0"/>
              </a:spcBef>
              <a:spcAft>
                <a:spcPts val="0"/>
              </a:spcAft>
              <a:buNone/>
              <a:defRPr b="0" i="0" sz="1200" u="none" cap="none" strike="noStrike">
                <a:solidFill>
                  <a:srgbClr val="898989"/>
                </a:solidFill>
                <a:latin typeface="Arial"/>
                <a:ea typeface="Arial"/>
                <a:cs typeface="Arial"/>
                <a:sym typeface="Arial"/>
              </a:defRPr>
            </a:lvl6pPr>
            <a:lvl7pPr indent="0" lvl="6" marL="0" marR="0" rtl="0" algn="r">
              <a:spcBef>
                <a:spcPts val="0"/>
              </a:spcBef>
              <a:spcAft>
                <a:spcPts val="0"/>
              </a:spcAft>
              <a:buNone/>
              <a:defRPr b="0" i="0" sz="1200" u="none" cap="none" strike="noStrike">
                <a:solidFill>
                  <a:srgbClr val="898989"/>
                </a:solidFill>
                <a:latin typeface="Arial"/>
                <a:ea typeface="Arial"/>
                <a:cs typeface="Arial"/>
                <a:sym typeface="Arial"/>
              </a:defRPr>
            </a:lvl7pPr>
            <a:lvl8pPr indent="0" lvl="7" marL="0" marR="0" rtl="0" algn="r">
              <a:spcBef>
                <a:spcPts val="0"/>
              </a:spcBef>
              <a:spcAft>
                <a:spcPts val="0"/>
              </a:spcAft>
              <a:buNone/>
              <a:defRPr b="0" i="0" sz="1200" u="none" cap="none" strike="noStrike">
                <a:solidFill>
                  <a:srgbClr val="898989"/>
                </a:solidFill>
                <a:latin typeface="Arial"/>
                <a:ea typeface="Arial"/>
                <a:cs typeface="Arial"/>
                <a:sym typeface="Arial"/>
              </a:defRPr>
            </a:lvl8pPr>
            <a:lvl9pPr indent="0" lvl="8" marL="0" marR="0" rtl="0" algn="r">
              <a:spcBef>
                <a:spcPts val="0"/>
              </a:spcBef>
              <a:spcAft>
                <a:spcPts val="0"/>
              </a:spcAft>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0"/>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IN"/>
              <a:t>Knapsack Problem</a:t>
            </a:r>
            <a:endParaRPr/>
          </a:p>
        </p:txBody>
      </p:sp>
      <p:sp>
        <p:nvSpPr>
          <p:cNvPr id="157" name="Google Shape;157;p10"/>
          <p:cNvSpPr txBox="1"/>
          <p:nvPr>
            <p:ph idx="1" type="body"/>
          </p:nvPr>
        </p:nvSpPr>
        <p:spPr>
          <a:xfrm>
            <a:off x="280988" y="1286070"/>
            <a:ext cx="8424474" cy="5400675"/>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150000"/>
              </a:lnSpc>
              <a:spcBef>
                <a:spcPts val="0"/>
              </a:spcBef>
              <a:spcAft>
                <a:spcPts val="0"/>
              </a:spcAft>
              <a:buSzPts val="2600"/>
              <a:buChar char="•"/>
            </a:pPr>
            <a:r>
              <a:rPr lang="en-IN"/>
              <a:t>In this problem, a number of objects are given, and every object has some profit and weight associated with it.</a:t>
            </a:r>
            <a:endParaRPr/>
          </a:p>
          <a:p>
            <a:pPr indent="-228600" lvl="0" marL="228600" rtl="0" algn="just">
              <a:lnSpc>
                <a:spcPct val="150000"/>
              </a:lnSpc>
              <a:spcBef>
                <a:spcPts val="1000"/>
              </a:spcBef>
              <a:spcAft>
                <a:spcPts val="0"/>
              </a:spcAft>
              <a:buSzPts val="2600"/>
              <a:buChar char="•"/>
            </a:pPr>
            <a:r>
              <a:rPr lang="en-IN"/>
              <a:t>Knapsack: A bag or container with some defined capacity.</a:t>
            </a:r>
            <a:endParaRPr/>
          </a:p>
          <a:p>
            <a:pPr indent="-228600" lvl="0" marL="228600" rtl="0" algn="just">
              <a:lnSpc>
                <a:spcPct val="150000"/>
              </a:lnSpc>
              <a:spcBef>
                <a:spcPts val="1000"/>
              </a:spcBef>
              <a:spcAft>
                <a:spcPts val="0"/>
              </a:spcAft>
              <a:buSzPts val="2600"/>
              <a:buChar char="•"/>
            </a:pPr>
            <a:r>
              <a:rPr lang="en-IN">
                <a:solidFill>
                  <a:srgbClr val="D8D8D8"/>
                </a:solidFill>
              </a:rPr>
              <a:t>In this problem, we must fill this bag with these objects, and we will carry this bag to some other place and sell the objects. Based upon that we will get the profit.</a:t>
            </a:r>
            <a:endParaRPr>
              <a:solidFill>
                <a:srgbClr val="D8D8D8"/>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1"/>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IN"/>
              <a:t>Knapsack Problem</a:t>
            </a:r>
            <a:endParaRPr/>
          </a:p>
        </p:txBody>
      </p:sp>
      <p:sp>
        <p:nvSpPr>
          <p:cNvPr id="163" name="Google Shape;163;p11"/>
          <p:cNvSpPr txBox="1"/>
          <p:nvPr>
            <p:ph idx="1" type="body"/>
          </p:nvPr>
        </p:nvSpPr>
        <p:spPr>
          <a:xfrm>
            <a:off x="280988" y="1286070"/>
            <a:ext cx="8424474" cy="5400675"/>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150000"/>
              </a:lnSpc>
              <a:spcBef>
                <a:spcPts val="0"/>
              </a:spcBef>
              <a:spcAft>
                <a:spcPts val="0"/>
              </a:spcAft>
              <a:buSzPts val="2600"/>
              <a:buChar char="•"/>
            </a:pPr>
            <a:r>
              <a:rPr lang="en-IN"/>
              <a:t>In this problem, a number of objects are given, and every object has some profit and weight associated with it.</a:t>
            </a:r>
            <a:endParaRPr/>
          </a:p>
          <a:p>
            <a:pPr indent="-228600" lvl="0" marL="228600" rtl="0" algn="just">
              <a:lnSpc>
                <a:spcPct val="150000"/>
              </a:lnSpc>
              <a:spcBef>
                <a:spcPts val="1000"/>
              </a:spcBef>
              <a:spcAft>
                <a:spcPts val="0"/>
              </a:spcAft>
              <a:buSzPts val="2600"/>
              <a:buChar char="•"/>
            </a:pPr>
            <a:r>
              <a:rPr lang="en-IN"/>
              <a:t>Knapsack: A bag or container with some defined capacity.</a:t>
            </a:r>
            <a:endParaRPr/>
          </a:p>
          <a:p>
            <a:pPr indent="-228600" lvl="0" marL="228600" rtl="0" algn="just">
              <a:lnSpc>
                <a:spcPct val="150000"/>
              </a:lnSpc>
              <a:spcBef>
                <a:spcPts val="1000"/>
              </a:spcBef>
              <a:spcAft>
                <a:spcPts val="0"/>
              </a:spcAft>
              <a:buSzPts val="2600"/>
              <a:buChar char="•"/>
            </a:pPr>
            <a:r>
              <a:rPr lang="en-IN"/>
              <a:t>In this problem, we must fill this bag with these objects, and we will carry this bag to some other place and sell the objects. Based upon that we will get the profit.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2"/>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IN"/>
              <a:t>Knapsack Problem</a:t>
            </a:r>
            <a:endParaRPr/>
          </a:p>
        </p:txBody>
      </p:sp>
      <p:sp>
        <p:nvSpPr>
          <p:cNvPr id="169" name="Google Shape;169;p12"/>
          <p:cNvSpPr txBox="1"/>
          <p:nvPr>
            <p:ph idx="1" type="body"/>
          </p:nvPr>
        </p:nvSpPr>
        <p:spPr>
          <a:xfrm>
            <a:off x="361951" y="1295400"/>
            <a:ext cx="7867650"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b="1" lang="en-IN"/>
              <a:t>Constraint</a:t>
            </a:r>
            <a:r>
              <a:rPr lang="en-IN"/>
              <a:t> here is that the total weight should be less than or equal to 15.</a:t>
            </a:r>
            <a:endParaRPr/>
          </a:p>
          <a:p>
            <a:pPr indent="-228600" lvl="0" marL="228600" rtl="0" algn="just">
              <a:lnSpc>
                <a:spcPct val="150000"/>
              </a:lnSpc>
              <a:spcBef>
                <a:spcPts val="1000"/>
              </a:spcBef>
              <a:spcAft>
                <a:spcPts val="0"/>
              </a:spcAft>
              <a:buSzPts val="2600"/>
              <a:buChar char="•"/>
            </a:pPr>
            <a:r>
              <a:rPr b="1" lang="en-IN">
                <a:solidFill>
                  <a:srgbClr val="D8D8D8"/>
                </a:solidFill>
              </a:rPr>
              <a:t>Objective: </a:t>
            </a:r>
            <a:r>
              <a:rPr lang="en-IN">
                <a:solidFill>
                  <a:srgbClr val="D8D8D8"/>
                </a:solidFill>
              </a:rPr>
              <a:t>The solution should give the maximum results.</a:t>
            </a:r>
            <a:endParaRPr>
              <a:solidFill>
                <a:srgbClr val="D8D8D8"/>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3"/>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IN"/>
              <a:t>Knapsack Problem</a:t>
            </a:r>
            <a:endParaRPr/>
          </a:p>
        </p:txBody>
      </p:sp>
      <p:sp>
        <p:nvSpPr>
          <p:cNvPr id="175" name="Google Shape;175;p13"/>
          <p:cNvSpPr txBox="1"/>
          <p:nvPr>
            <p:ph idx="1" type="body"/>
          </p:nvPr>
        </p:nvSpPr>
        <p:spPr>
          <a:xfrm>
            <a:off x="361951" y="1295400"/>
            <a:ext cx="7867650"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b="1" lang="en-IN"/>
              <a:t>Constraint</a:t>
            </a:r>
            <a:r>
              <a:rPr lang="en-IN"/>
              <a:t> here is that the total weight should be less than or equal to 15.</a:t>
            </a:r>
            <a:endParaRPr/>
          </a:p>
          <a:p>
            <a:pPr indent="-228600" lvl="0" marL="228600" rtl="0" algn="just">
              <a:lnSpc>
                <a:spcPct val="150000"/>
              </a:lnSpc>
              <a:spcBef>
                <a:spcPts val="1000"/>
              </a:spcBef>
              <a:spcAft>
                <a:spcPts val="0"/>
              </a:spcAft>
              <a:buSzPts val="2600"/>
              <a:buChar char="•"/>
            </a:pPr>
            <a:r>
              <a:rPr b="1" lang="en-IN"/>
              <a:t>Objective: </a:t>
            </a:r>
            <a:r>
              <a:rPr lang="en-IN"/>
              <a:t>The solution should give the maximum results.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4"/>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IN"/>
              <a:t>Knapsack Problem</a:t>
            </a:r>
            <a:endParaRPr/>
          </a:p>
        </p:txBody>
      </p:sp>
      <p:graphicFrame>
        <p:nvGraphicFramePr>
          <p:cNvPr id="181" name="Google Shape;181;p14"/>
          <p:cNvGraphicFramePr/>
          <p:nvPr/>
        </p:nvGraphicFramePr>
        <p:xfrm>
          <a:off x="1744825" y="1972322"/>
          <a:ext cx="3000000" cy="3000000"/>
        </p:xfrm>
        <a:graphic>
          <a:graphicData uri="http://schemas.openxmlformats.org/drawingml/2006/table">
            <a:tbl>
              <a:tblPr bandRow="1">
                <a:noFill/>
                <a:tableStyleId>{FA80223A-D368-4149-A6E3-C689DAB4B0BE}</a:tableStyleId>
              </a:tblPr>
              <a:tblGrid>
                <a:gridCol w="1446250"/>
                <a:gridCol w="569175"/>
                <a:gridCol w="494525"/>
                <a:gridCol w="457200"/>
                <a:gridCol w="513175"/>
                <a:gridCol w="522525"/>
                <a:gridCol w="550500"/>
                <a:gridCol w="496425"/>
              </a:tblGrid>
              <a:tr h="678400">
                <a:tc>
                  <a:txBody>
                    <a:bodyPr/>
                    <a:lstStyle/>
                    <a:p>
                      <a:pPr indent="0" lvl="0" marL="0" marR="0" rtl="0" algn="l">
                        <a:spcBef>
                          <a:spcPts val="0"/>
                        </a:spcBef>
                        <a:spcAft>
                          <a:spcPts val="0"/>
                        </a:spcAft>
                        <a:buNone/>
                      </a:pPr>
                      <a:r>
                        <a:rPr lang="en-IN" sz="1800" u="none" cap="none" strike="noStrike"/>
                        <a:t>Objects (O)</a:t>
                      </a:r>
                      <a:endParaRPr sz="1800"/>
                    </a:p>
                  </a:txBody>
                  <a:tcPr marT="45725" marB="45725" marR="91450" marL="91450" anchor="ctr">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gradFill>
                      <a:gsLst>
                        <a:gs pos="0">
                          <a:srgbClr val="92AAEA"/>
                        </a:gs>
                        <a:gs pos="50000">
                          <a:srgbClr val="BDCAF0"/>
                        </a:gs>
                        <a:gs pos="100000">
                          <a:srgbClr val="DEE4F7"/>
                        </a:gs>
                      </a:gsLst>
                      <a:path path="circle">
                        <a:fillToRect l="100%" t="100%"/>
                      </a:path>
                      <a:tileRect b="-100%" r="-100%"/>
                    </a:gradFill>
                  </a:tcPr>
                </a:tc>
                <a:tc>
                  <a:txBody>
                    <a:bodyPr/>
                    <a:lstStyle/>
                    <a:p>
                      <a:pPr indent="0" lvl="0" marL="0" marR="0" rtl="0" algn="ctr">
                        <a:spcBef>
                          <a:spcPts val="0"/>
                        </a:spcBef>
                        <a:spcAft>
                          <a:spcPts val="0"/>
                        </a:spcAft>
                        <a:buNone/>
                      </a:pPr>
                      <a:r>
                        <a:rPr lang="en-IN" sz="1800"/>
                        <a:t>1</a:t>
                      </a:r>
                      <a:endParaRPr sz="1800"/>
                    </a:p>
                  </a:txBody>
                  <a:tcPr marT="45725" marB="45725" marR="91450" marL="91450" anchor="ctr">
                    <a:lnT cap="flat" cmpd="sng" w="12700">
                      <a:solidFill>
                        <a:schemeClr val="dk1"/>
                      </a:solidFill>
                      <a:prstDash val="solid"/>
                      <a:round/>
                      <a:headEnd len="sm" w="sm" type="none"/>
                      <a:tailEnd len="sm" w="sm" type="none"/>
                    </a:lnT>
                    <a:gradFill>
                      <a:gsLst>
                        <a:gs pos="0">
                          <a:srgbClr val="92AAEA"/>
                        </a:gs>
                        <a:gs pos="50000">
                          <a:srgbClr val="BDCAF0"/>
                        </a:gs>
                        <a:gs pos="100000">
                          <a:srgbClr val="DEE4F7"/>
                        </a:gs>
                      </a:gsLst>
                      <a:path path="circle">
                        <a:fillToRect l="100%" t="100%"/>
                      </a:path>
                      <a:tileRect b="-100%" r="-100%"/>
                    </a:gradFill>
                  </a:tcPr>
                </a:tc>
                <a:tc>
                  <a:txBody>
                    <a:bodyPr/>
                    <a:lstStyle/>
                    <a:p>
                      <a:pPr indent="0" lvl="0" marL="0" marR="0" rtl="0" algn="ctr">
                        <a:spcBef>
                          <a:spcPts val="0"/>
                        </a:spcBef>
                        <a:spcAft>
                          <a:spcPts val="0"/>
                        </a:spcAft>
                        <a:buNone/>
                      </a:pPr>
                      <a:r>
                        <a:rPr lang="en-IN" sz="1800"/>
                        <a:t>2</a:t>
                      </a:r>
                      <a:endParaRPr sz="1800"/>
                    </a:p>
                  </a:txBody>
                  <a:tcPr marT="45725" marB="45725" marR="91450" marL="91450" anchor="ctr">
                    <a:lnT cap="flat" cmpd="sng" w="12700">
                      <a:solidFill>
                        <a:schemeClr val="dk1"/>
                      </a:solidFill>
                      <a:prstDash val="solid"/>
                      <a:round/>
                      <a:headEnd len="sm" w="sm" type="none"/>
                      <a:tailEnd len="sm" w="sm" type="none"/>
                    </a:lnT>
                    <a:gradFill>
                      <a:gsLst>
                        <a:gs pos="0">
                          <a:srgbClr val="92AAEA"/>
                        </a:gs>
                        <a:gs pos="50000">
                          <a:srgbClr val="BDCAF0"/>
                        </a:gs>
                        <a:gs pos="100000">
                          <a:srgbClr val="DEE4F7"/>
                        </a:gs>
                      </a:gsLst>
                      <a:path path="circle">
                        <a:fillToRect l="100%" t="100%"/>
                      </a:path>
                      <a:tileRect b="-100%" r="-100%"/>
                    </a:gradFill>
                  </a:tcPr>
                </a:tc>
                <a:tc>
                  <a:txBody>
                    <a:bodyPr/>
                    <a:lstStyle/>
                    <a:p>
                      <a:pPr indent="0" lvl="0" marL="0" marR="0" rtl="0" algn="ctr">
                        <a:spcBef>
                          <a:spcPts val="0"/>
                        </a:spcBef>
                        <a:spcAft>
                          <a:spcPts val="0"/>
                        </a:spcAft>
                        <a:buNone/>
                      </a:pPr>
                      <a:r>
                        <a:rPr lang="en-IN" sz="1800"/>
                        <a:t>3</a:t>
                      </a:r>
                      <a:endParaRPr sz="1800"/>
                    </a:p>
                  </a:txBody>
                  <a:tcPr marT="45725" marB="45725" marR="91450" marL="91450" anchor="ctr">
                    <a:lnT cap="flat" cmpd="sng" w="12700">
                      <a:solidFill>
                        <a:schemeClr val="dk1"/>
                      </a:solidFill>
                      <a:prstDash val="solid"/>
                      <a:round/>
                      <a:headEnd len="sm" w="sm" type="none"/>
                      <a:tailEnd len="sm" w="sm" type="none"/>
                    </a:lnT>
                    <a:gradFill>
                      <a:gsLst>
                        <a:gs pos="0">
                          <a:srgbClr val="92AAEA"/>
                        </a:gs>
                        <a:gs pos="50000">
                          <a:srgbClr val="BDCAF0"/>
                        </a:gs>
                        <a:gs pos="100000">
                          <a:srgbClr val="DEE4F7"/>
                        </a:gs>
                      </a:gsLst>
                      <a:path path="circle">
                        <a:fillToRect l="100%" t="100%"/>
                      </a:path>
                      <a:tileRect b="-100%" r="-100%"/>
                    </a:gradFill>
                  </a:tcPr>
                </a:tc>
                <a:tc>
                  <a:txBody>
                    <a:bodyPr/>
                    <a:lstStyle/>
                    <a:p>
                      <a:pPr indent="0" lvl="0" marL="0" marR="0" rtl="0" algn="ctr">
                        <a:spcBef>
                          <a:spcPts val="0"/>
                        </a:spcBef>
                        <a:spcAft>
                          <a:spcPts val="0"/>
                        </a:spcAft>
                        <a:buNone/>
                      </a:pPr>
                      <a:r>
                        <a:rPr lang="en-IN" sz="1800"/>
                        <a:t>4</a:t>
                      </a:r>
                      <a:endParaRPr sz="1800"/>
                    </a:p>
                  </a:txBody>
                  <a:tcPr marT="45725" marB="45725" marR="91450" marL="91450" anchor="ctr">
                    <a:lnT cap="flat" cmpd="sng" w="12700">
                      <a:solidFill>
                        <a:schemeClr val="dk1"/>
                      </a:solidFill>
                      <a:prstDash val="solid"/>
                      <a:round/>
                      <a:headEnd len="sm" w="sm" type="none"/>
                      <a:tailEnd len="sm" w="sm" type="none"/>
                    </a:lnT>
                    <a:gradFill>
                      <a:gsLst>
                        <a:gs pos="0">
                          <a:srgbClr val="92AAEA"/>
                        </a:gs>
                        <a:gs pos="50000">
                          <a:srgbClr val="BDCAF0"/>
                        </a:gs>
                        <a:gs pos="100000">
                          <a:srgbClr val="DEE4F7"/>
                        </a:gs>
                      </a:gsLst>
                      <a:path path="circle">
                        <a:fillToRect l="100%" t="100%"/>
                      </a:path>
                      <a:tileRect b="-100%" r="-100%"/>
                    </a:gradFill>
                  </a:tcPr>
                </a:tc>
                <a:tc>
                  <a:txBody>
                    <a:bodyPr/>
                    <a:lstStyle/>
                    <a:p>
                      <a:pPr indent="0" lvl="0" marL="0" marR="0" rtl="0" algn="ctr">
                        <a:spcBef>
                          <a:spcPts val="0"/>
                        </a:spcBef>
                        <a:spcAft>
                          <a:spcPts val="0"/>
                        </a:spcAft>
                        <a:buNone/>
                      </a:pPr>
                      <a:r>
                        <a:rPr lang="en-IN" sz="1800"/>
                        <a:t>5</a:t>
                      </a:r>
                      <a:endParaRPr sz="1800"/>
                    </a:p>
                  </a:txBody>
                  <a:tcPr marT="45725" marB="45725" marR="91450" marL="91450" anchor="ctr">
                    <a:lnT cap="flat" cmpd="sng" w="12700">
                      <a:solidFill>
                        <a:schemeClr val="dk1"/>
                      </a:solidFill>
                      <a:prstDash val="solid"/>
                      <a:round/>
                      <a:headEnd len="sm" w="sm" type="none"/>
                      <a:tailEnd len="sm" w="sm" type="none"/>
                    </a:lnT>
                    <a:gradFill>
                      <a:gsLst>
                        <a:gs pos="0">
                          <a:srgbClr val="92AAEA"/>
                        </a:gs>
                        <a:gs pos="50000">
                          <a:srgbClr val="BDCAF0"/>
                        </a:gs>
                        <a:gs pos="100000">
                          <a:srgbClr val="DEE4F7"/>
                        </a:gs>
                      </a:gsLst>
                      <a:path path="circle">
                        <a:fillToRect l="100%" t="100%"/>
                      </a:path>
                      <a:tileRect b="-100%" r="-100%"/>
                    </a:gradFill>
                  </a:tcPr>
                </a:tc>
                <a:tc>
                  <a:txBody>
                    <a:bodyPr/>
                    <a:lstStyle/>
                    <a:p>
                      <a:pPr indent="0" lvl="0" marL="0" marR="0" rtl="0" algn="ctr">
                        <a:spcBef>
                          <a:spcPts val="0"/>
                        </a:spcBef>
                        <a:spcAft>
                          <a:spcPts val="0"/>
                        </a:spcAft>
                        <a:buNone/>
                      </a:pPr>
                      <a:r>
                        <a:rPr lang="en-IN" sz="1800"/>
                        <a:t>6</a:t>
                      </a:r>
                      <a:endParaRPr sz="1800"/>
                    </a:p>
                  </a:txBody>
                  <a:tcPr marT="45725" marB="45725" marR="91450" marL="91450" anchor="ctr">
                    <a:lnT cap="flat" cmpd="sng" w="12700">
                      <a:solidFill>
                        <a:schemeClr val="dk1"/>
                      </a:solidFill>
                      <a:prstDash val="solid"/>
                      <a:round/>
                      <a:headEnd len="sm" w="sm" type="none"/>
                      <a:tailEnd len="sm" w="sm" type="none"/>
                    </a:lnT>
                    <a:gradFill>
                      <a:gsLst>
                        <a:gs pos="0">
                          <a:srgbClr val="92AAEA"/>
                        </a:gs>
                        <a:gs pos="50000">
                          <a:srgbClr val="BDCAF0"/>
                        </a:gs>
                        <a:gs pos="100000">
                          <a:srgbClr val="DEE4F7"/>
                        </a:gs>
                      </a:gsLst>
                      <a:path path="circle">
                        <a:fillToRect l="100%" t="100%"/>
                      </a:path>
                      <a:tileRect b="-100%" r="-100%"/>
                    </a:gradFill>
                  </a:tcPr>
                </a:tc>
                <a:tc>
                  <a:txBody>
                    <a:bodyPr/>
                    <a:lstStyle/>
                    <a:p>
                      <a:pPr indent="0" lvl="0" marL="0" marR="0" rtl="0" algn="ctr">
                        <a:spcBef>
                          <a:spcPts val="0"/>
                        </a:spcBef>
                        <a:spcAft>
                          <a:spcPts val="0"/>
                        </a:spcAft>
                        <a:buNone/>
                      </a:pPr>
                      <a:r>
                        <a:rPr lang="en-IN" sz="1800"/>
                        <a:t>7</a:t>
                      </a:r>
                      <a:endParaRPr sz="1800"/>
                    </a:p>
                  </a:txBody>
                  <a:tcPr marT="45725" marB="45725" marR="91450" marL="91450" anchor="ctr">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gradFill>
                      <a:gsLst>
                        <a:gs pos="0">
                          <a:srgbClr val="92AAEA"/>
                        </a:gs>
                        <a:gs pos="50000">
                          <a:srgbClr val="BDCAF0"/>
                        </a:gs>
                        <a:gs pos="100000">
                          <a:srgbClr val="DEE4F7"/>
                        </a:gs>
                      </a:gsLst>
                      <a:path path="circle">
                        <a:fillToRect l="100%" t="100%"/>
                      </a:path>
                      <a:tileRect b="-100%" r="-100%"/>
                    </a:gradFill>
                  </a:tcPr>
                </a:tc>
              </a:tr>
              <a:tr h="678400">
                <a:tc>
                  <a:txBody>
                    <a:bodyPr/>
                    <a:lstStyle/>
                    <a:p>
                      <a:pPr indent="0" lvl="0" marL="0" marR="0" rtl="0" algn="l">
                        <a:spcBef>
                          <a:spcPts val="0"/>
                        </a:spcBef>
                        <a:spcAft>
                          <a:spcPts val="0"/>
                        </a:spcAft>
                        <a:buNone/>
                      </a:pPr>
                      <a:r>
                        <a:rPr lang="en-IN" sz="1800"/>
                        <a:t>Profit (P)</a:t>
                      </a:r>
                      <a:endParaRPr sz="1800"/>
                    </a:p>
                  </a:txBody>
                  <a:tcPr marT="45725" marB="45725" marR="91450" marL="91450" anchor="ctr">
                    <a:lnL cap="flat" cmpd="sng" w="12700">
                      <a:solidFill>
                        <a:schemeClr val="dk1"/>
                      </a:solidFill>
                      <a:prstDash val="solid"/>
                      <a:round/>
                      <a:headEnd len="sm" w="sm" type="none"/>
                      <a:tailEnd len="sm" w="sm" type="none"/>
                    </a:lnL>
                    <a:gradFill>
                      <a:gsLst>
                        <a:gs pos="0">
                          <a:srgbClr val="92AAEA"/>
                        </a:gs>
                        <a:gs pos="50000">
                          <a:srgbClr val="BDCAF0"/>
                        </a:gs>
                        <a:gs pos="100000">
                          <a:srgbClr val="DEE4F7"/>
                        </a:gs>
                      </a:gsLst>
                      <a:path path="circle">
                        <a:fillToRect l="100%" t="100%"/>
                      </a:path>
                      <a:tileRect b="-100%" r="-100%"/>
                    </a:gradFill>
                  </a:tcPr>
                </a:tc>
                <a:tc>
                  <a:txBody>
                    <a:bodyPr/>
                    <a:lstStyle/>
                    <a:p>
                      <a:pPr indent="0" lvl="0" marL="0" marR="0" rtl="0" algn="ctr">
                        <a:spcBef>
                          <a:spcPts val="0"/>
                        </a:spcBef>
                        <a:spcAft>
                          <a:spcPts val="0"/>
                        </a:spcAft>
                        <a:buNone/>
                      </a:pPr>
                      <a:r>
                        <a:rPr lang="en-IN" sz="1800"/>
                        <a:t>10</a:t>
                      </a:r>
                      <a:endParaRPr sz="1800"/>
                    </a:p>
                  </a:txBody>
                  <a:tcPr marT="45725" marB="45725" marR="91450" marL="91450" anchor="ctr">
                    <a:gradFill>
                      <a:gsLst>
                        <a:gs pos="0">
                          <a:srgbClr val="92AAEA"/>
                        </a:gs>
                        <a:gs pos="50000">
                          <a:srgbClr val="BDCAF0"/>
                        </a:gs>
                        <a:gs pos="100000">
                          <a:srgbClr val="DEE4F7"/>
                        </a:gs>
                      </a:gsLst>
                      <a:path path="circle">
                        <a:fillToRect l="100%" t="100%"/>
                      </a:path>
                      <a:tileRect b="-100%" r="-100%"/>
                    </a:gradFill>
                  </a:tcPr>
                </a:tc>
                <a:tc>
                  <a:txBody>
                    <a:bodyPr/>
                    <a:lstStyle/>
                    <a:p>
                      <a:pPr indent="0" lvl="0" marL="0" marR="0" rtl="0" algn="ctr">
                        <a:spcBef>
                          <a:spcPts val="0"/>
                        </a:spcBef>
                        <a:spcAft>
                          <a:spcPts val="0"/>
                        </a:spcAft>
                        <a:buNone/>
                      </a:pPr>
                      <a:r>
                        <a:rPr lang="en-IN" sz="1800"/>
                        <a:t>5</a:t>
                      </a:r>
                      <a:endParaRPr sz="1800"/>
                    </a:p>
                  </a:txBody>
                  <a:tcPr marT="45725" marB="45725" marR="91450" marL="91450" anchor="ctr">
                    <a:gradFill>
                      <a:gsLst>
                        <a:gs pos="0">
                          <a:srgbClr val="92AAEA"/>
                        </a:gs>
                        <a:gs pos="50000">
                          <a:srgbClr val="BDCAF0"/>
                        </a:gs>
                        <a:gs pos="100000">
                          <a:srgbClr val="DEE4F7"/>
                        </a:gs>
                      </a:gsLst>
                      <a:path path="circle">
                        <a:fillToRect l="100%" t="100%"/>
                      </a:path>
                      <a:tileRect b="-100%" r="-100%"/>
                    </a:gradFill>
                  </a:tcPr>
                </a:tc>
                <a:tc>
                  <a:txBody>
                    <a:bodyPr/>
                    <a:lstStyle/>
                    <a:p>
                      <a:pPr indent="0" lvl="0" marL="0" marR="0" rtl="0" algn="ctr">
                        <a:spcBef>
                          <a:spcPts val="0"/>
                        </a:spcBef>
                        <a:spcAft>
                          <a:spcPts val="0"/>
                        </a:spcAft>
                        <a:buNone/>
                      </a:pPr>
                      <a:r>
                        <a:rPr lang="en-IN" sz="1800"/>
                        <a:t>15</a:t>
                      </a:r>
                      <a:endParaRPr sz="1800"/>
                    </a:p>
                  </a:txBody>
                  <a:tcPr marT="45725" marB="45725" marR="91450" marL="91450" anchor="ctr">
                    <a:gradFill>
                      <a:gsLst>
                        <a:gs pos="0">
                          <a:srgbClr val="92AAEA"/>
                        </a:gs>
                        <a:gs pos="50000">
                          <a:srgbClr val="BDCAF0"/>
                        </a:gs>
                        <a:gs pos="100000">
                          <a:srgbClr val="DEE4F7"/>
                        </a:gs>
                      </a:gsLst>
                      <a:path path="circle">
                        <a:fillToRect l="100%" t="100%"/>
                      </a:path>
                      <a:tileRect b="-100%" r="-100%"/>
                    </a:gradFill>
                  </a:tcPr>
                </a:tc>
                <a:tc>
                  <a:txBody>
                    <a:bodyPr/>
                    <a:lstStyle/>
                    <a:p>
                      <a:pPr indent="0" lvl="0" marL="0" marR="0" rtl="0" algn="ctr">
                        <a:spcBef>
                          <a:spcPts val="0"/>
                        </a:spcBef>
                        <a:spcAft>
                          <a:spcPts val="0"/>
                        </a:spcAft>
                        <a:buNone/>
                      </a:pPr>
                      <a:r>
                        <a:rPr lang="en-IN" sz="1800"/>
                        <a:t>7</a:t>
                      </a:r>
                      <a:endParaRPr sz="1800"/>
                    </a:p>
                  </a:txBody>
                  <a:tcPr marT="45725" marB="45725" marR="91450" marL="91450" anchor="ctr">
                    <a:gradFill>
                      <a:gsLst>
                        <a:gs pos="0">
                          <a:srgbClr val="92AAEA"/>
                        </a:gs>
                        <a:gs pos="50000">
                          <a:srgbClr val="BDCAF0"/>
                        </a:gs>
                        <a:gs pos="100000">
                          <a:srgbClr val="DEE4F7"/>
                        </a:gs>
                      </a:gsLst>
                      <a:path path="circle">
                        <a:fillToRect l="100%" t="100%"/>
                      </a:path>
                      <a:tileRect b="-100%" r="-100%"/>
                    </a:gradFill>
                  </a:tcPr>
                </a:tc>
                <a:tc>
                  <a:txBody>
                    <a:bodyPr/>
                    <a:lstStyle/>
                    <a:p>
                      <a:pPr indent="0" lvl="0" marL="0" marR="0" rtl="0" algn="ctr">
                        <a:spcBef>
                          <a:spcPts val="0"/>
                        </a:spcBef>
                        <a:spcAft>
                          <a:spcPts val="0"/>
                        </a:spcAft>
                        <a:buNone/>
                      </a:pPr>
                      <a:r>
                        <a:rPr lang="en-IN" sz="1800"/>
                        <a:t>6</a:t>
                      </a:r>
                      <a:endParaRPr sz="1800"/>
                    </a:p>
                  </a:txBody>
                  <a:tcPr marT="45725" marB="45725" marR="91450" marL="91450" anchor="ctr">
                    <a:gradFill>
                      <a:gsLst>
                        <a:gs pos="0">
                          <a:srgbClr val="92AAEA"/>
                        </a:gs>
                        <a:gs pos="50000">
                          <a:srgbClr val="BDCAF0"/>
                        </a:gs>
                        <a:gs pos="100000">
                          <a:srgbClr val="DEE4F7"/>
                        </a:gs>
                      </a:gsLst>
                      <a:path path="circle">
                        <a:fillToRect l="100%" t="100%"/>
                      </a:path>
                      <a:tileRect b="-100%" r="-100%"/>
                    </a:gradFill>
                  </a:tcPr>
                </a:tc>
                <a:tc>
                  <a:txBody>
                    <a:bodyPr/>
                    <a:lstStyle/>
                    <a:p>
                      <a:pPr indent="0" lvl="0" marL="0" marR="0" rtl="0" algn="ctr">
                        <a:spcBef>
                          <a:spcPts val="0"/>
                        </a:spcBef>
                        <a:spcAft>
                          <a:spcPts val="0"/>
                        </a:spcAft>
                        <a:buNone/>
                      </a:pPr>
                      <a:r>
                        <a:rPr lang="en-IN" sz="1800"/>
                        <a:t>18</a:t>
                      </a:r>
                      <a:endParaRPr sz="1800"/>
                    </a:p>
                  </a:txBody>
                  <a:tcPr marT="45725" marB="45725" marR="91450" marL="91450" anchor="ctr">
                    <a:gradFill>
                      <a:gsLst>
                        <a:gs pos="0">
                          <a:srgbClr val="92AAEA"/>
                        </a:gs>
                        <a:gs pos="50000">
                          <a:srgbClr val="BDCAF0"/>
                        </a:gs>
                        <a:gs pos="100000">
                          <a:srgbClr val="DEE4F7"/>
                        </a:gs>
                      </a:gsLst>
                      <a:path path="circle">
                        <a:fillToRect l="100%" t="100%"/>
                      </a:path>
                      <a:tileRect b="-100%" r="-100%"/>
                    </a:gradFill>
                  </a:tcPr>
                </a:tc>
                <a:tc>
                  <a:txBody>
                    <a:bodyPr/>
                    <a:lstStyle/>
                    <a:p>
                      <a:pPr indent="0" lvl="0" marL="0" marR="0" rtl="0" algn="ctr">
                        <a:spcBef>
                          <a:spcPts val="0"/>
                        </a:spcBef>
                        <a:spcAft>
                          <a:spcPts val="0"/>
                        </a:spcAft>
                        <a:buNone/>
                      </a:pPr>
                      <a:r>
                        <a:rPr lang="en-IN" sz="1800"/>
                        <a:t>3</a:t>
                      </a:r>
                      <a:endParaRPr sz="1800"/>
                    </a:p>
                  </a:txBody>
                  <a:tcPr marT="45725" marB="45725" marR="91450" marL="91450" anchor="ctr">
                    <a:lnR cap="flat" cmpd="sng" w="12700">
                      <a:solidFill>
                        <a:schemeClr val="dk1"/>
                      </a:solidFill>
                      <a:prstDash val="solid"/>
                      <a:round/>
                      <a:headEnd len="sm" w="sm" type="none"/>
                      <a:tailEnd len="sm" w="sm" type="none"/>
                    </a:lnR>
                    <a:gradFill>
                      <a:gsLst>
                        <a:gs pos="0">
                          <a:srgbClr val="92AAEA"/>
                        </a:gs>
                        <a:gs pos="50000">
                          <a:srgbClr val="BDCAF0"/>
                        </a:gs>
                        <a:gs pos="100000">
                          <a:srgbClr val="DEE4F7"/>
                        </a:gs>
                      </a:gsLst>
                      <a:path path="circle">
                        <a:fillToRect l="100%" t="100%"/>
                      </a:path>
                      <a:tileRect b="-100%" r="-100%"/>
                    </a:gradFill>
                  </a:tcPr>
                </a:tc>
              </a:tr>
              <a:tr h="678400">
                <a:tc>
                  <a:txBody>
                    <a:bodyPr/>
                    <a:lstStyle/>
                    <a:p>
                      <a:pPr indent="0" lvl="0" marL="0" marR="0" rtl="0" algn="l">
                        <a:spcBef>
                          <a:spcPts val="0"/>
                        </a:spcBef>
                        <a:spcAft>
                          <a:spcPts val="0"/>
                        </a:spcAft>
                        <a:buNone/>
                      </a:pPr>
                      <a:r>
                        <a:rPr lang="en-IN" sz="1800"/>
                        <a:t>Weights (W)</a:t>
                      </a:r>
                      <a:endParaRPr sz="1800"/>
                    </a:p>
                  </a:txBody>
                  <a:tcPr marT="45725" marB="45725" marR="91450" marL="91450" anchor="ctr">
                    <a:lnL cap="flat" cmpd="sng" w="12700">
                      <a:solidFill>
                        <a:schemeClr val="dk1"/>
                      </a:solidFill>
                      <a:prstDash val="solid"/>
                      <a:round/>
                      <a:headEnd len="sm" w="sm" type="none"/>
                      <a:tailEnd len="sm" w="sm" type="none"/>
                    </a:lnL>
                    <a:lnB cap="flat" cmpd="sng" w="12700">
                      <a:solidFill>
                        <a:schemeClr val="dk1"/>
                      </a:solidFill>
                      <a:prstDash val="solid"/>
                      <a:round/>
                      <a:headEnd len="sm" w="sm" type="none"/>
                      <a:tailEnd len="sm" w="sm" type="none"/>
                    </a:lnB>
                    <a:gradFill>
                      <a:gsLst>
                        <a:gs pos="0">
                          <a:srgbClr val="92AAEA"/>
                        </a:gs>
                        <a:gs pos="50000">
                          <a:srgbClr val="BDCAF0"/>
                        </a:gs>
                        <a:gs pos="100000">
                          <a:srgbClr val="DEE4F7"/>
                        </a:gs>
                      </a:gsLst>
                      <a:path path="circle">
                        <a:fillToRect l="100%" t="100%"/>
                      </a:path>
                      <a:tileRect b="-100%" r="-100%"/>
                    </a:gradFill>
                  </a:tcPr>
                </a:tc>
                <a:tc>
                  <a:txBody>
                    <a:bodyPr/>
                    <a:lstStyle/>
                    <a:p>
                      <a:pPr indent="0" lvl="0" marL="0" marR="0" rtl="0" algn="ctr">
                        <a:spcBef>
                          <a:spcPts val="0"/>
                        </a:spcBef>
                        <a:spcAft>
                          <a:spcPts val="0"/>
                        </a:spcAft>
                        <a:buNone/>
                      </a:pPr>
                      <a:r>
                        <a:rPr lang="en-IN" sz="1800"/>
                        <a:t>2</a:t>
                      </a:r>
                      <a:endParaRPr sz="1800"/>
                    </a:p>
                  </a:txBody>
                  <a:tcPr marT="45725" marB="45725" marR="91450" marL="91450" anchor="ctr">
                    <a:lnB cap="flat" cmpd="sng" w="12700">
                      <a:solidFill>
                        <a:schemeClr val="dk1"/>
                      </a:solidFill>
                      <a:prstDash val="solid"/>
                      <a:round/>
                      <a:headEnd len="sm" w="sm" type="none"/>
                      <a:tailEnd len="sm" w="sm" type="none"/>
                    </a:lnB>
                    <a:gradFill>
                      <a:gsLst>
                        <a:gs pos="0">
                          <a:srgbClr val="92AAEA"/>
                        </a:gs>
                        <a:gs pos="50000">
                          <a:srgbClr val="BDCAF0"/>
                        </a:gs>
                        <a:gs pos="100000">
                          <a:srgbClr val="DEE4F7"/>
                        </a:gs>
                      </a:gsLst>
                      <a:path path="circle">
                        <a:fillToRect l="100%" t="100%"/>
                      </a:path>
                      <a:tileRect b="-100%" r="-100%"/>
                    </a:gradFill>
                  </a:tcPr>
                </a:tc>
                <a:tc>
                  <a:txBody>
                    <a:bodyPr/>
                    <a:lstStyle/>
                    <a:p>
                      <a:pPr indent="0" lvl="0" marL="0" marR="0" rtl="0" algn="ctr">
                        <a:spcBef>
                          <a:spcPts val="0"/>
                        </a:spcBef>
                        <a:spcAft>
                          <a:spcPts val="0"/>
                        </a:spcAft>
                        <a:buNone/>
                      </a:pPr>
                      <a:r>
                        <a:rPr lang="en-IN" sz="1800"/>
                        <a:t>3</a:t>
                      </a:r>
                      <a:endParaRPr sz="1800"/>
                    </a:p>
                  </a:txBody>
                  <a:tcPr marT="45725" marB="45725" marR="91450" marL="91450" anchor="ctr">
                    <a:lnB cap="flat" cmpd="sng" w="12700">
                      <a:solidFill>
                        <a:schemeClr val="dk1"/>
                      </a:solidFill>
                      <a:prstDash val="solid"/>
                      <a:round/>
                      <a:headEnd len="sm" w="sm" type="none"/>
                      <a:tailEnd len="sm" w="sm" type="none"/>
                    </a:lnB>
                    <a:gradFill>
                      <a:gsLst>
                        <a:gs pos="0">
                          <a:srgbClr val="92AAEA"/>
                        </a:gs>
                        <a:gs pos="50000">
                          <a:srgbClr val="BDCAF0"/>
                        </a:gs>
                        <a:gs pos="100000">
                          <a:srgbClr val="DEE4F7"/>
                        </a:gs>
                      </a:gsLst>
                      <a:path path="circle">
                        <a:fillToRect l="100%" t="100%"/>
                      </a:path>
                      <a:tileRect b="-100%" r="-100%"/>
                    </a:gradFill>
                  </a:tcPr>
                </a:tc>
                <a:tc>
                  <a:txBody>
                    <a:bodyPr/>
                    <a:lstStyle/>
                    <a:p>
                      <a:pPr indent="0" lvl="0" marL="0" marR="0" rtl="0" algn="ctr">
                        <a:spcBef>
                          <a:spcPts val="0"/>
                        </a:spcBef>
                        <a:spcAft>
                          <a:spcPts val="0"/>
                        </a:spcAft>
                        <a:buNone/>
                      </a:pPr>
                      <a:r>
                        <a:rPr lang="en-IN" sz="1800"/>
                        <a:t>5</a:t>
                      </a:r>
                      <a:endParaRPr sz="1800"/>
                    </a:p>
                  </a:txBody>
                  <a:tcPr marT="45725" marB="45725" marR="91450" marL="91450" anchor="ctr">
                    <a:lnB cap="flat" cmpd="sng" w="12700">
                      <a:solidFill>
                        <a:schemeClr val="dk1"/>
                      </a:solidFill>
                      <a:prstDash val="solid"/>
                      <a:round/>
                      <a:headEnd len="sm" w="sm" type="none"/>
                      <a:tailEnd len="sm" w="sm" type="none"/>
                    </a:lnB>
                    <a:gradFill>
                      <a:gsLst>
                        <a:gs pos="0">
                          <a:srgbClr val="92AAEA"/>
                        </a:gs>
                        <a:gs pos="50000">
                          <a:srgbClr val="BDCAF0"/>
                        </a:gs>
                        <a:gs pos="100000">
                          <a:srgbClr val="DEE4F7"/>
                        </a:gs>
                      </a:gsLst>
                      <a:path path="circle">
                        <a:fillToRect l="100%" t="100%"/>
                      </a:path>
                      <a:tileRect b="-100%" r="-100%"/>
                    </a:gradFill>
                  </a:tcPr>
                </a:tc>
                <a:tc>
                  <a:txBody>
                    <a:bodyPr/>
                    <a:lstStyle/>
                    <a:p>
                      <a:pPr indent="0" lvl="0" marL="0" marR="0" rtl="0" algn="ctr">
                        <a:spcBef>
                          <a:spcPts val="0"/>
                        </a:spcBef>
                        <a:spcAft>
                          <a:spcPts val="0"/>
                        </a:spcAft>
                        <a:buNone/>
                      </a:pPr>
                      <a:r>
                        <a:rPr lang="en-IN" sz="1800"/>
                        <a:t>7</a:t>
                      </a:r>
                      <a:endParaRPr sz="1800"/>
                    </a:p>
                  </a:txBody>
                  <a:tcPr marT="45725" marB="45725" marR="91450" marL="91450" anchor="ctr">
                    <a:lnB cap="flat" cmpd="sng" w="12700">
                      <a:solidFill>
                        <a:schemeClr val="dk1"/>
                      </a:solidFill>
                      <a:prstDash val="solid"/>
                      <a:round/>
                      <a:headEnd len="sm" w="sm" type="none"/>
                      <a:tailEnd len="sm" w="sm" type="none"/>
                    </a:lnB>
                    <a:gradFill>
                      <a:gsLst>
                        <a:gs pos="0">
                          <a:srgbClr val="92AAEA"/>
                        </a:gs>
                        <a:gs pos="50000">
                          <a:srgbClr val="BDCAF0"/>
                        </a:gs>
                        <a:gs pos="100000">
                          <a:srgbClr val="DEE4F7"/>
                        </a:gs>
                      </a:gsLst>
                      <a:path path="circle">
                        <a:fillToRect l="100%" t="100%"/>
                      </a:path>
                      <a:tileRect b="-100%" r="-100%"/>
                    </a:gradFill>
                  </a:tcPr>
                </a:tc>
                <a:tc>
                  <a:txBody>
                    <a:bodyPr/>
                    <a:lstStyle/>
                    <a:p>
                      <a:pPr indent="0" lvl="0" marL="0" marR="0" rtl="0" algn="ctr">
                        <a:spcBef>
                          <a:spcPts val="0"/>
                        </a:spcBef>
                        <a:spcAft>
                          <a:spcPts val="0"/>
                        </a:spcAft>
                        <a:buNone/>
                      </a:pPr>
                      <a:r>
                        <a:rPr lang="en-IN" sz="1800"/>
                        <a:t>1</a:t>
                      </a:r>
                      <a:endParaRPr sz="1800"/>
                    </a:p>
                  </a:txBody>
                  <a:tcPr marT="45725" marB="45725" marR="91450" marL="91450" anchor="ctr">
                    <a:lnB cap="flat" cmpd="sng" w="12700">
                      <a:solidFill>
                        <a:schemeClr val="dk1"/>
                      </a:solidFill>
                      <a:prstDash val="solid"/>
                      <a:round/>
                      <a:headEnd len="sm" w="sm" type="none"/>
                      <a:tailEnd len="sm" w="sm" type="none"/>
                    </a:lnB>
                    <a:gradFill>
                      <a:gsLst>
                        <a:gs pos="0">
                          <a:srgbClr val="92AAEA"/>
                        </a:gs>
                        <a:gs pos="50000">
                          <a:srgbClr val="BDCAF0"/>
                        </a:gs>
                        <a:gs pos="100000">
                          <a:srgbClr val="DEE4F7"/>
                        </a:gs>
                      </a:gsLst>
                      <a:path path="circle">
                        <a:fillToRect l="100%" t="100%"/>
                      </a:path>
                      <a:tileRect b="-100%" r="-100%"/>
                    </a:gradFill>
                  </a:tcPr>
                </a:tc>
                <a:tc>
                  <a:txBody>
                    <a:bodyPr/>
                    <a:lstStyle/>
                    <a:p>
                      <a:pPr indent="0" lvl="0" marL="0" marR="0" rtl="0" algn="ctr">
                        <a:spcBef>
                          <a:spcPts val="0"/>
                        </a:spcBef>
                        <a:spcAft>
                          <a:spcPts val="0"/>
                        </a:spcAft>
                        <a:buNone/>
                      </a:pPr>
                      <a:r>
                        <a:rPr lang="en-IN" sz="1800"/>
                        <a:t>4</a:t>
                      </a:r>
                      <a:endParaRPr sz="1800"/>
                    </a:p>
                  </a:txBody>
                  <a:tcPr marT="45725" marB="45725" marR="91450" marL="91450" anchor="ctr">
                    <a:lnB cap="flat" cmpd="sng" w="12700">
                      <a:solidFill>
                        <a:schemeClr val="dk1"/>
                      </a:solidFill>
                      <a:prstDash val="solid"/>
                      <a:round/>
                      <a:headEnd len="sm" w="sm" type="none"/>
                      <a:tailEnd len="sm" w="sm" type="none"/>
                    </a:lnB>
                    <a:gradFill>
                      <a:gsLst>
                        <a:gs pos="0">
                          <a:srgbClr val="92AAEA"/>
                        </a:gs>
                        <a:gs pos="50000">
                          <a:srgbClr val="BDCAF0"/>
                        </a:gs>
                        <a:gs pos="100000">
                          <a:srgbClr val="DEE4F7"/>
                        </a:gs>
                      </a:gsLst>
                      <a:path path="circle">
                        <a:fillToRect l="100%" t="100%"/>
                      </a:path>
                      <a:tileRect b="-100%" r="-100%"/>
                    </a:gradFill>
                  </a:tcPr>
                </a:tc>
                <a:tc>
                  <a:txBody>
                    <a:bodyPr/>
                    <a:lstStyle/>
                    <a:p>
                      <a:pPr indent="0" lvl="0" marL="0" marR="0" rtl="0" algn="ctr">
                        <a:spcBef>
                          <a:spcPts val="0"/>
                        </a:spcBef>
                        <a:spcAft>
                          <a:spcPts val="0"/>
                        </a:spcAft>
                        <a:buNone/>
                      </a:pPr>
                      <a:r>
                        <a:rPr lang="en-IN" sz="1800"/>
                        <a:t>1</a:t>
                      </a:r>
                      <a:endParaRPr sz="1800"/>
                    </a:p>
                  </a:txBody>
                  <a:tcPr marT="45725" marB="45725" marR="91450" marL="91450" anchor="ctr">
                    <a:lnR cap="flat" cmpd="sng" w="12700">
                      <a:solidFill>
                        <a:schemeClr val="dk1"/>
                      </a:solidFill>
                      <a:prstDash val="solid"/>
                      <a:round/>
                      <a:headEnd len="sm" w="sm" type="none"/>
                      <a:tailEnd len="sm" w="sm" type="none"/>
                    </a:lnR>
                    <a:lnB cap="flat" cmpd="sng" w="12700">
                      <a:solidFill>
                        <a:schemeClr val="dk1"/>
                      </a:solidFill>
                      <a:prstDash val="solid"/>
                      <a:round/>
                      <a:headEnd len="sm" w="sm" type="none"/>
                      <a:tailEnd len="sm" w="sm" type="none"/>
                    </a:lnB>
                    <a:gradFill>
                      <a:gsLst>
                        <a:gs pos="0">
                          <a:srgbClr val="92AAEA"/>
                        </a:gs>
                        <a:gs pos="50000">
                          <a:srgbClr val="BDCAF0"/>
                        </a:gs>
                        <a:gs pos="100000">
                          <a:srgbClr val="DEE4F7"/>
                        </a:gs>
                      </a:gsLst>
                      <a:path path="circle">
                        <a:fillToRect l="100%" t="100%"/>
                      </a:path>
                      <a:tileRect b="-100%" r="-100%"/>
                    </a:gra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5"/>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IN"/>
              <a:t>Knapsack Problem</a:t>
            </a:r>
            <a:endParaRPr/>
          </a:p>
        </p:txBody>
      </p:sp>
      <p:graphicFrame>
        <p:nvGraphicFramePr>
          <p:cNvPr id="187" name="Google Shape;187;p15"/>
          <p:cNvGraphicFramePr/>
          <p:nvPr/>
        </p:nvGraphicFramePr>
        <p:xfrm>
          <a:off x="361950" y="1295400"/>
          <a:ext cx="3000000" cy="3000000"/>
        </p:xfrm>
        <a:graphic>
          <a:graphicData uri="http://schemas.openxmlformats.org/drawingml/2006/table">
            <a:tbl>
              <a:tblPr bandRow="1">
                <a:noFill/>
                <a:tableStyleId>{FA80223A-D368-4149-A6E3-C689DAB4B0BE}</a:tableStyleId>
              </a:tblPr>
              <a:tblGrid>
                <a:gridCol w="1524000"/>
                <a:gridCol w="621500"/>
                <a:gridCol w="1072750"/>
                <a:gridCol w="1072750"/>
                <a:gridCol w="1072750"/>
                <a:gridCol w="1072750"/>
                <a:gridCol w="1072750"/>
                <a:gridCol w="1072750"/>
              </a:tblGrid>
              <a:tr h="370675">
                <a:tc>
                  <a:txBody>
                    <a:bodyPr/>
                    <a:lstStyle/>
                    <a:p>
                      <a:pPr indent="0" lvl="0" marL="0" marR="0" rtl="0" algn="l">
                        <a:spcBef>
                          <a:spcPts val="0"/>
                        </a:spcBef>
                        <a:spcAft>
                          <a:spcPts val="0"/>
                        </a:spcAft>
                        <a:buNone/>
                      </a:pPr>
                      <a:r>
                        <a:rPr lang="en-IN" sz="1800"/>
                        <a:t>Objects (O)</a:t>
                      </a:r>
                      <a:endParaRPr sz="1800"/>
                    </a:p>
                  </a:txBody>
                  <a:tcPr marT="45700" marB="45700" marR="91450" marL="91450"/>
                </a:tc>
                <a:tc>
                  <a:txBody>
                    <a:bodyPr/>
                    <a:lstStyle/>
                    <a:p>
                      <a:pPr indent="0" lvl="0" marL="0" marR="0" rtl="0" algn="ctr">
                        <a:spcBef>
                          <a:spcPts val="0"/>
                        </a:spcBef>
                        <a:spcAft>
                          <a:spcPts val="0"/>
                        </a:spcAft>
                        <a:buNone/>
                      </a:pPr>
                      <a:r>
                        <a:rPr lang="en-IN" sz="1800"/>
                        <a:t>1</a:t>
                      </a:r>
                      <a:endParaRPr sz="1800"/>
                    </a:p>
                  </a:txBody>
                  <a:tcPr marT="45700" marB="45700" marR="91450" marL="91450"/>
                </a:tc>
                <a:tc>
                  <a:txBody>
                    <a:bodyPr/>
                    <a:lstStyle/>
                    <a:p>
                      <a:pPr indent="0" lvl="0" marL="0" marR="0" rtl="0" algn="ctr">
                        <a:spcBef>
                          <a:spcPts val="0"/>
                        </a:spcBef>
                        <a:spcAft>
                          <a:spcPts val="0"/>
                        </a:spcAft>
                        <a:buNone/>
                      </a:pPr>
                      <a:r>
                        <a:rPr lang="en-IN" sz="1800"/>
                        <a:t>2</a:t>
                      </a:r>
                      <a:endParaRPr sz="1800"/>
                    </a:p>
                  </a:txBody>
                  <a:tcPr marT="45700" marB="45700" marR="91450" marL="91450"/>
                </a:tc>
                <a:tc>
                  <a:txBody>
                    <a:bodyPr/>
                    <a:lstStyle/>
                    <a:p>
                      <a:pPr indent="0" lvl="0" marL="0" marR="0" rtl="0" algn="ctr">
                        <a:spcBef>
                          <a:spcPts val="0"/>
                        </a:spcBef>
                        <a:spcAft>
                          <a:spcPts val="0"/>
                        </a:spcAft>
                        <a:buNone/>
                      </a:pPr>
                      <a:r>
                        <a:rPr lang="en-IN" sz="1800"/>
                        <a:t>3</a:t>
                      </a:r>
                      <a:endParaRPr sz="1800"/>
                    </a:p>
                  </a:txBody>
                  <a:tcPr marT="45700" marB="45700" marR="91450" marL="91450"/>
                </a:tc>
                <a:tc>
                  <a:txBody>
                    <a:bodyPr/>
                    <a:lstStyle/>
                    <a:p>
                      <a:pPr indent="0" lvl="0" marL="0" marR="0" rtl="0" algn="ctr">
                        <a:spcBef>
                          <a:spcPts val="0"/>
                        </a:spcBef>
                        <a:spcAft>
                          <a:spcPts val="0"/>
                        </a:spcAft>
                        <a:buNone/>
                      </a:pPr>
                      <a:r>
                        <a:rPr lang="en-IN" sz="1800"/>
                        <a:t>4</a:t>
                      </a:r>
                      <a:endParaRPr sz="1800"/>
                    </a:p>
                  </a:txBody>
                  <a:tcPr marT="45700" marB="45700" marR="91450" marL="91450"/>
                </a:tc>
                <a:tc>
                  <a:txBody>
                    <a:bodyPr/>
                    <a:lstStyle/>
                    <a:p>
                      <a:pPr indent="0" lvl="0" marL="0" marR="0" rtl="0" algn="ctr">
                        <a:spcBef>
                          <a:spcPts val="0"/>
                        </a:spcBef>
                        <a:spcAft>
                          <a:spcPts val="0"/>
                        </a:spcAft>
                        <a:buNone/>
                      </a:pPr>
                      <a:r>
                        <a:rPr lang="en-IN" sz="1800"/>
                        <a:t>5</a:t>
                      </a:r>
                      <a:endParaRPr sz="1800"/>
                    </a:p>
                  </a:txBody>
                  <a:tcPr marT="45700" marB="45700" marR="91450" marL="91450"/>
                </a:tc>
                <a:tc>
                  <a:txBody>
                    <a:bodyPr/>
                    <a:lstStyle/>
                    <a:p>
                      <a:pPr indent="0" lvl="0" marL="0" marR="0" rtl="0" algn="ctr">
                        <a:spcBef>
                          <a:spcPts val="0"/>
                        </a:spcBef>
                        <a:spcAft>
                          <a:spcPts val="0"/>
                        </a:spcAft>
                        <a:buNone/>
                      </a:pPr>
                      <a:r>
                        <a:rPr lang="en-IN" sz="1800"/>
                        <a:t>6</a:t>
                      </a:r>
                      <a:endParaRPr sz="1800"/>
                    </a:p>
                  </a:txBody>
                  <a:tcPr marT="45700" marB="45700" marR="91450" marL="91450"/>
                </a:tc>
                <a:tc>
                  <a:txBody>
                    <a:bodyPr/>
                    <a:lstStyle/>
                    <a:p>
                      <a:pPr indent="0" lvl="0" marL="0" marR="0" rtl="0" algn="ctr">
                        <a:spcBef>
                          <a:spcPts val="0"/>
                        </a:spcBef>
                        <a:spcAft>
                          <a:spcPts val="0"/>
                        </a:spcAft>
                        <a:buNone/>
                      </a:pPr>
                      <a:r>
                        <a:rPr lang="en-IN" sz="1800"/>
                        <a:t>7</a:t>
                      </a:r>
                      <a:endParaRPr sz="1800"/>
                    </a:p>
                  </a:txBody>
                  <a:tcPr marT="45700" marB="45700" marR="91450" marL="91450"/>
                </a:tc>
              </a:tr>
              <a:tr h="370675">
                <a:tc>
                  <a:txBody>
                    <a:bodyPr/>
                    <a:lstStyle/>
                    <a:p>
                      <a:pPr indent="0" lvl="0" marL="0" marR="0" rtl="0" algn="l">
                        <a:spcBef>
                          <a:spcPts val="0"/>
                        </a:spcBef>
                        <a:spcAft>
                          <a:spcPts val="0"/>
                        </a:spcAft>
                        <a:buNone/>
                      </a:pPr>
                      <a:r>
                        <a:rPr lang="en-IN" sz="1800"/>
                        <a:t>Profit (P)</a:t>
                      </a:r>
                      <a:endParaRPr sz="1800"/>
                    </a:p>
                  </a:txBody>
                  <a:tcPr marT="45700" marB="45700" marR="91450" marL="91450"/>
                </a:tc>
                <a:tc>
                  <a:txBody>
                    <a:bodyPr/>
                    <a:lstStyle/>
                    <a:p>
                      <a:pPr indent="0" lvl="0" marL="0" marR="0" rtl="0" algn="ctr">
                        <a:spcBef>
                          <a:spcPts val="0"/>
                        </a:spcBef>
                        <a:spcAft>
                          <a:spcPts val="0"/>
                        </a:spcAft>
                        <a:buNone/>
                      </a:pPr>
                      <a:r>
                        <a:rPr lang="en-IN" sz="1800"/>
                        <a:t>10</a:t>
                      </a:r>
                      <a:endParaRPr sz="1800"/>
                    </a:p>
                  </a:txBody>
                  <a:tcPr marT="45700" marB="45700" marR="91450" marL="91450"/>
                </a:tc>
                <a:tc>
                  <a:txBody>
                    <a:bodyPr/>
                    <a:lstStyle/>
                    <a:p>
                      <a:pPr indent="0" lvl="0" marL="0" marR="0" rtl="0" algn="ctr">
                        <a:spcBef>
                          <a:spcPts val="0"/>
                        </a:spcBef>
                        <a:spcAft>
                          <a:spcPts val="0"/>
                        </a:spcAft>
                        <a:buNone/>
                      </a:pPr>
                      <a:r>
                        <a:rPr lang="en-IN" sz="1800"/>
                        <a:t>5</a:t>
                      </a:r>
                      <a:endParaRPr sz="1800"/>
                    </a:p>
                  </a:txBody>
                  <a:tcPr marT="45700" marB="45700" marR="91450" marL="91450"/>
                </a:tc>
                <a:tc>
                  <a:txBody>
                    <a:bodyPr/>
                    <a:lstStyle/>
                    <a:p>
                      <a:pPr indent="0" lvl="0" marL="0" marR="0" rtl="0" algn="ctr">
                        <a:spcBef>
                          <a:spcPts val="0"/>
                        </a:spcBef>
                        <a:spcAft>
                          <a:spcPts val="0"/>
                        </a:spcAft>
                        <a:buNone/>
                      </a:pPr>
                      <a:r>
                        <a:rPr lang="en-IN" sz="1800"/>
                        <a:t>15</a:t>
                      </a:r>
                      <a:endParaRPr sz="1800"/>
                    </a:p>
                  </a:txBody>
                  <a:tcPr marT="45700" marB="45700" marR="91450" marL="91450"/>
                </a:tc>
                <a:tc>
                  <a:txBody>
                    <a:bodyPr/>
                    <a:lstStyle/>
                    <a:p>
                      <a:pPr indent="0" lvl="0" marL="0" marR="0" rtl="0" algn="ctr">
                        <a:spcBef>
                          <a:spcPts val="0"/>
                        </a:spcBef>
                        <a:spcAft>
                          <a:spcPts val="0"/>
                        </a:spcAft>
                        <a:buNone/>
                      </a:pPr>
                      <a:r>
                        <a:rPr lang="en-IN" sz="1800"/>
                        <a:t>7</a:t>
                      </a:r>
                      <a:endParaRPr sz="1800"/>
                    </a:p>
                  </a:txBody>
                  <a:tcPr marT="45700" marB="45700" marR="91450" marL="91450"/>
                </a:tc>
                <a:tc>
                  <a:txBody>
                    <a:bodyPr/>
                    <a:lstStyle/>
                    <a:p>
                      <a:pPr indent="0" lvl="0" marL="0" marR="0" rtl="0" algn="ctr">
                        <a:spcBef>
                          <a:spcPts val="0"/>
                        </a:spcBef>
                        <a:spcAft>
                          <a:spcPts val="0"/>
                        </a:spcAft>
                        <a:buNone/>
                      </a:pPr>
                      <a:r>
                        <a:rPr lang="en-IN" sz="1800"/>
                        <a:t>6</a:t>
                      </a:r>
                      <a:endParaRPr sz="1800"/>
                    </a:p>
                  </a:txBody>
                  <a:tcPr marT="45700" marB="45700" marR="91450" marL="91450"/>
                </a:tc>
                <a:tc>
                  <a:txBody>
                    <a:bodyPr/>
                    <a:lstStyle/>
                    <a:p>
                      <a:pPr indent="0" lvl="0" marL="0" marR="0" rtl="0" algn="ctr">
                        <a:spcBef>
                          <a:spcPts val="0"/>
                        </a:spcBef>
                        <a:spcAft>
                          <a:spcPts val="0"/>
                        </a:spcAft>
                        <a:buNone/>
                      </a:pPr>
                      <a:r>
                        <a:rPr lang="en-IN" sz="1800"/>
                        <a:t>18</a:t>
                      </a:r>
                      <a:endParaRPr sz="1800"/>
                    </a:p>
                  </a:txBody>
                  <a:tcPr marT="45700" marB="45700" marR="91450" marL="91450"/>
                </a:tc>
                <a:tc>
                  <a:txBody>
                    <a:bodyPr/>
                    <a:lstStyle/>
                    <a:p>
                      <a:pPr indent="0" lvl="0" marL="0" marR="0" rtl="0" algn="ctr">
                        <a:spcBef>
                          <a:spcPts val="0"/>
                        </a:spcBef>
                        <a:spcAft>
                          <a:spcPts val="0"/>
                        </a:spcAft>
                        <a:buNone/>
                      </a:pPr>
                      <a:r>
                        <a:rPr lang="en-IN" sz="1800"/>
                        <a:t>3</a:t>
                      </a:r>
                      <a:endParaRPr sz="1800"/>
                    </a:p>
                  </a:txBody>
                  <a:tcPr marT="45700" marB="45700" marR="91450" marL="91450"/>
                </a:tc>
              </a:tr>
              <a:tr h="370675">
                <a:tc>
                  <a:txBody>
                    <a:bodyPr/>
                    <a:lstStyle/>
                    <a:p>
                      <a:pPr indent="0" lvl="0" marL="0" marR="0" rtl="0" algn="l">
                        <a:spcBef>
                          <a:spcPts val="0"/>
                        </a:spcBef>
                        <a:spcAft>
                          <a:spcPts val="0"/>
                        </a:spcAft>
                        <a:buNone/>
                      </a:pPr>
                      <a:r>
                        <a:rPr lang="en-IN" sz="1800"/>
                        <a:t>Weights (W)</a:t>
                      </a:r>
                      <a:endParaRPr sz="1800"/>
                    </a:p>
                  </a:txBody>
                  <a:tcPr marT="45700" marB="45700" marR="91450" marL="91450"/>
                </a:tc>
                <a:tc>
                  <a:txBody>
                    <a:bodyPr/>
                    <a:lstStyle/>
                    <a:p>
                      <a:pPr indent="0" lvl="0" marL="0" marR="0" rtl="0" algn="ctr">
                        <a:spcBef>
                          <a:spcPts val="0"/>
                        </a:spcBef>
                        <a:spcAft>
                          <a:spcPts val="0"/>
                        </a:spcAft>
                        <a:buNone/>
                      </a:pPr>
                      <a:r>
                        <a:rPr lang="en-IN" sz="1800"/>
                        <a:t>2</a:t>
                      </a:r>
                      <a:endParaRPr sz="1800"/>
                    </a:p>
                  </a:txBody>
                  <a:tcPr marT="45700" marB="45700" marR="91450" marL="91450"/>
                </a:tc>
                <a:tc>
                  <a:txBody>
                    <a:bodyPr/>
                    <a:lstStyle/>
                    <a:p>
                      <a:pPr indent="0" lvl="0" marL="0" marR="0" rtl="0" algn="ctr">
                        <a:spcBef>
                          <a:spcPts val="0"/>
                        </a:spcBef>
                        <a:spcAft>
                          <a:spcPts val="0"/>
                        </a:spcAft>
                        <a:buNone/>
                      </a:pPr>
                      <a:r>
                        <a:rPr lang="en-IN" sz="1800"/>
                        <a:t>3</a:t>
                      </a:r>
                      <a:endParaRPr sz="1800"/>
                    </a:p>
                  </a:txBody>
                  <a:tcPr marT="45700" marB="45700" marR="91450" marL="91450"/>
                </a:tc>
                <a:tc>
                  <a:txBody>
                    <a:bodyPr/>
                    <a:lstStyle/>
                    <a:p>
                      <a:pPr indent="0" lvl="0" marL="0" marR="0" rtl="0" algn="ctr">
                        <a:spcBef>
                          <a:spcPts val="0"/>
                        </a:spcBef>
                        <a:spcAft>
                          <a:spcPts val="0"/>
                        </a:spcAft>
                        <a:buNone/>
                      </a:pPr>
                      <a:r>
                        <a:rPr lang="en-IN" sz="1800"/>
                        <a:t>5</a:t>
                      </a:r>
                      <a:endParaRPr sz="1800"/>
                    </a:p>
                  </a:txBody>
                  <a:tcPr marT="45700" marB="45700" marR="91450" marL="91450"/>
                </a:tc>
                <a:tc>
                  <a:txBody>
                    <a:bodyPr/>
                    <a:lstStyle/>
                    <a:p>
                      <a:pPr indent="0" lvl="0" marL="0" marR="0" rtl="0" algn="ctr">
                        <a:spcBef>
                          <a:spcPts val="0"/>
                        </a:spcBef>
                        <a:spcAft>
                          <a:spcPts val="0"/>
                        </a:spcAft>
                        <a:buNone/>
                      </a:pPr>
                      <a:r>
                        <a:rPr lang="en-IN" sz="1800"/>
                        <a:t>7</a:t>
                      </a:r>
                      <a:endParaRPr sz="1800"/>
                    </a:p>
                  </a:txBody>
                  <a:tcPr marT="45700" marB="45700" marR="91450" marL="91450"/>
                </a:tc>
                <a:tc>
                  <a:txBody>
                    <a:bodyPr/>
                    <a:lstStyle/>
                    <a:p>
                      <a:pPr indent="0" lvl="0" marL="0" marR="0" rtl="0" algn="ctr">
                        <a:spcBef>
                          <a:spcPts val="0"/>
                        </a:spcBef>
                        <a:spcAft>
                          <a:spcPts val="0"/>
                        </a:spcAft>
                        <a:buNone/>
                      </a:pPr>
                      <a:r>
                        <a:rPr lang="en-IN" sz="1800"/>
                        <a:t>1</a:t>
                      </a:r>
                      <a:endParaRPr sz="1800"/>
                    </a:p>
                  </a:txBody>
                  <a:tcPr marT="45700" marB="45700" marR="91450" marL="91450"/>
                </a:tc>
                <a:tc>
                  <a:txBody>
                    <a:bodyPr/>
                    <a:lstStyle/>
                    <a:p>
                      <a:pPr indent="0" lvl="0" marL="0" marR="0" rtl="0" algn="ctr">
                        <a:spcBef>
                          <a:spcPts val="0"/>
                        </a:spcBef>
                        <a:spcAft>
                          <a:spcPts val="0"/>
                        </a:spcAft>
                        <a:buNone/>
                      </a:pPr>
                      <a:r>
                        <a:rPr lang="en-IN" sz="1800"/>
                        <a:t>4</a:t>
                      </a:r>
                      <a:endParaRPr sz="1800"/>
                    </a:p>
                  </a:txBody>
                  <a:tcPr marT="45700" marB="45700" marR="91450" marL="91450"/>
                </a:tc>
                <a:tc>
                  <a:txBody>
                    <a:bodyPr/>
                    <a:lstStyle/>
                    <a:p>
                      <a:pPr indent="0" lvl="0" marL="0" marR="0" rtl="0" algn="ctr">
                        <a:spcBef>
                          <a:spcPts val="0"/>
                        </a:spcBef>
                        <a:spcAft>
                          <a:spcPts val="0"/>
                        </a:spcAft>
                        <a:buNone/>
                      </a:pPr>
                      <a:r>
                        <a:rPr lang="en-IN" sz="1800"/>
                        <a:t>1</a:t>
                      </a:r>
                      <a:endParaRPr sz="1800"/>
                    </a:p>
                  </a:txBody>
                  <a:tcPr marT="45700" marB="45700" marR="91450" marL="91450"/>
                </a:tc>
              </a:tr>
              <a:tr h="370675">
                <a:tc>
                  <a:txBody>
                    <a:bodyPr/>
                    <a:lstStyle/>
                    <a:p>
                      <a:pPr indent="0" lvl="0" marL="0" marR="0" rtl="0" algn="l">
                        <a:spcBef>
                          <a:spcPts val="0"/>
                        </a:spcBef>
                        <a:spcAft>
                          <a:spcPts val="0"/>
                        </a:spcAft>
                        <a:buNone/>
                      </a:pPr>
                      <a:r>
                        <a:rPr lang="en-IN" sz="1800"/>
                        <a:t>P/W</a:t>
                      </a:r>
                      <a:endParaRPr sz="1800"/>
                    </a:p>
                  </a:txBody>
                  <a:tcPr marT="45700" marB="45700" marR="91450" marL="91450"/>
                </a:tc>
                <a:tc>
                  <a:txBody>
                    <a:bodyPr/>
                    <a:lstStyle/>
                    <a:p>
                      <a:pPr indent="0" lvl="0" marL="0" marR="0" rtl="0" algn="ctr">
                        <a:spcBef>
                          <a:spcPts val="0"/>
                        </a:spcBef>
                        <a:spcAft>
                          <a:spcPts val="0"/>
                        </a:spcAft>
                        <a:buNone/>
                      </a:pPr>
                      <a:r>
                        <a:rPr lang="en-IN" sz="1800"/>
                        <a:t>5</a:t>
                      </a:r>
                      <a:endParaRPr sz="1800"/>
                    </a:p>
                  </a:txBody>
                  <a:tcPr marT="45700" marB="45700" marR="91450" marL="91450"/>
                </a:tc>
                <a:tc>
                  <a:txBody>
                    <a:bodyPr/>
                    <a:lstStyle/>
                    <a:p>
                      <a:pPr indent="0" lvl="0" marL="0" marR="0" rtl="0" algn="ctr">
                        <a:spcBef>
                          <a:spcPts val="0"/>
                        </a:spcBef>
                        <a:spcAft>
                          <a:spcPts val="0"/>
                        </a:spcAft>
                        <a:buNone/>
                      </a:pPr>
                      <a:r>
                        <a:rPr lang="en-IN" sz="1800"/>
                        <a:t>1.3</a:t>
                      </a:r>
                      <a:endParaRPr sz="1800"/>
                    </a:p>
                  </a:txBody>
                  <a:tcPr marT="45700" marB="45700" marR="91450" marL="91450"/>
                </a:tc>
                <a:tc>
                  <a:txBody>
                    <a:bodyPr/>
                    <a:lstStyle/>
                    <a:p>
                      <a:pPr indent="0" lvl="0" marL="0" marR="0" rtl="0" algn="ctr">
                        <a:spcBef>
                          <a:spcPts val="0"/>
                        </a:spcBef>
                        <a:spcAft>
                          <a:spcPts val="0"/>
                        </a:spcAft>
                        <a:buNone/>
                      </a:pPr>
                      <a:r>
                        <a:rPr lang="en-IN" sz="1800"/>
                        <a:t>3</a:t>
                      </a:r>
                      <a:endParaRPr sz="1800"/>
                    </a:p>
                  </a:txBody>
                  <a:tcPr marT="45700" marB="45700" marR="91450" marL="91450"/>
                </a:tc>
                <a:tc>
                  <a:txBody>
                    <a:bodyPr/>
                    <a:lstStyle/>
                    <a:p>
                      <a:pPr indent="0" lvl="0" marL="0" marR="0" rtl="0" algn="ctr">
                        <a:spcBef>
                          <a:spcPts val="0"/>
                        </a:spcBef>
                        <a:spcAft>
                          <a:spcPts val="0"/>
                        </a:spcAft>
                        <a:buNone/>
                      </a:pPr>
                      <a:r>
                        <a:rPr lang="en-IN" sz="1800"/>
                        <a:t>1</a:t>
                      </a:r>
                      <a:endParaRPr sz="1800"/>
                    </a:p>
                  </a:txBody>
                  <a:tcPr marT="45700" marB="45700" marR="91450" marL="91450"/>
                </a:tc>
                <a:tc>
                  <a:txBody>
                    <a:bodyPr/>
                    <a:lstStyle/>
                    <a:p>
                      <a:pPr indent="0" lvl="0" marL="0" marR="0" rtl="0" algn="ctr">
                        <a:spcBef>
                          <a:spcPts val="0"/>
                        </a:spcBef>
                        <a:spcAft>
                          <a:spcPts val="0"/>
                        </a:spcAft>
                        <a:buNone/>
                      </a:pPr>
                      <a:r>
                        <a:rPr lang="en-IN" sz="1800"/>
                        <a:t>6</a:t>
                      </a:r>
                      <a:endParaRPr sz="1800"/>
                    </a:p>
                  </a:txBody>
                  <a:tcPr marT="45700" marB="45700" marR="91450" marL="91450"/>
                </a:tc>
                <a:tc>
                  <a:txBody>
                    <a:bodyPr/>
                    <a:lstStyle/>
                    <a:p>
                      <a:pPr indent="0" lvl="0" marL="0" marR="0" rtl="0" algn="ctr">
                        <a:spcBef>
                          <a:spcPts val="0"/>
                        </a:spcBef>
                        <a:spcAft>
                          <a:spcPts val="0"/>
                        </a:spcAft>
                        <a:buNone/>
                      </a:pPr>
                      <a:r>
                        <a:rPr lang="en-IN" sz="1800"/>
                        <a:t>4.5</a:t>
                      </a:r>
                      <a:endParaRPr sz="1800"/>
                    </a:p>
                  </a:txBody>
                  <a:tcPr marT="45700" marB="45700" marR="91450" marL="91450"/>
                </a:tc>
                <a:tc>
                  <a:txBody>
                    <a:bodyPr/>
                    <a:lstStyle/>
                    <a:p>
                      <a:pPr indent="0" lvl="0" marL="0" marR="0" rtl="0" algn="ctr">
                        <a:spcBef>
                          <a:spcPts val="0"/>
                        </a:spcBef>
                        <a:spcAft>
                          <a:spcPts val="0"/>
                        </a:spcAft>
                        <a:buNone/>
                      </a:pPr>
                      <a:r>
                        <a:rPr lang="en-IN" sz="1800"/>
                        <a:t>3</a:t>
                      </a:r>
                      <a:endParaRPr sz="1800"/>
                    </a:p>
                  </a:txBody>
                  <a:tcPr marT="45700" marB="45700" marR="91450" marL="91450"/>
                </a:tc>
              </a:tr>
            </a:tbl>
          </a:graphicData>
        </a:graphic>
      </p:graphicFrame>
      <p:sp>
        <p:nvSpPr>
          <p:cNvPr id="188" name="Google Shape;188;p15"/>
          <p:cNvSpPr txBox="1"/>
          <p:nvPr/>
        </p:nvSpPr>
        <p:spPr>
          <a:xfrm>
            <a:off x="990600" y="4152900"/>
            <a:ext cx="4286250" cy="584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Arial"/>
              <a:buNone/>
            </a:pPr>
            <a:r>
              <a:rPr b="0" i="0" lang="en-IN" sz="3200" u="none" cap="none" strike="noStrike">
                <a:solidFill>
                  <a:schemeClr val="dk1"/>
                </a:solidFill>
                <a:latin typeface="Arial"/>
                <a:ea typeface="Arial"/>
                <a:cs typeface="Arial"/>
                <a:sym typeface="Arial"/>
              </a:rPr>
              <a:t>0  ≤ x  ≤ 1</a:t>
            </a:r>
            <a:endParaRPr b="0" i="0" sz="3200" u="none" cap="none" strike="noStrike">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6"/>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IN"/>
              <a:t>Knapsack Problem</a:t>
            </a:r>
            <a:endParaRPr/>
          </a:p>
        </p:txBody>
      </p:sp>
      <p:graphicFrame>
        <p:nvGraphicFramePr>
          <p:cNvPr id="194" name="Google Shape;194;p16"/>
          <p:cNvGraphicFramePr/>
          <p:nvPr/>
        </p:nvGraphicFramePr>
        <p:xfrm>
          <a:off x="361950" y="1295400"/>
          <a:ext cx="3000000" cy="3000000"/>
        </p:xfrm>
        <a:graphic>
          <a:graphicData uri="http://schemas.openxmlformats.org/drawingml/2006/table">
            <a:tbl>
              <a:tblPr bandRow="1">
                <a:noFill/>
                <a:tableStyleId>{FA80223A-D368-4149-A6E3-C689DAB4B0BE}</a:tableStyleId>
              </a:tblPr>
              <a:tblGrid>
                <a:gridCol w="1524000"/>
                <a:gridCol w="990600"/>
                <a:gridCol w="1009650"/>
                <a:gridCol w="952500"/>
                <a:gridCol w="887025"/>
                <a:gridCol w="1072750"/>
                <a:gridCol w="1072750"/>
                <a:gridCol w="1072750"/>
              </a:tblGrid>
              <a:tr h="370850">
                <a:tc>
                  <a:txBody>
                    <a:bodyPr/>
                    <a:lstStyle/>
                    <a:p>
                      <a:pPr indent="0" lvl="0" marL="0" marR="0" rtl="0" algn="l">
                        <a:spcBef>
                          <a:spcPts val="0"/>
                        </a:spcBef>
                        <a:spcAft>
                          <a:spcPts val="0"/>
                        </a:spcAft>
                        <a:buNone/>
                      </a:pPr>
                      <a:r>
                        <a:rPr lang="en-IN" sz="1800"/>
                        <a:t>Objects (O)</a:t>
                      </a:r>
                      <a:endParaRPr sz="1800"/>
                    </a:p>
                  </a:txBody>
                  <a:tcPr marT="45725" marB="45725" marR="91450" marL="91450"/>
                </a:tc>
                <a:tc>
                  <a:txBody>
                    <a:bodyPr/>
                    <a:lstStyle/>
                    <a:p>
                      <a:pPr indent="0" lvl="0" marL="0" marR="0" rtl="0" algn="ctr">
                        <a:spcBef>
                          <a:spcPts val="0"/>
                        </a:spcBef>
                        <a:spcAft>
                          <a:spcPts val="0"/>
                        </a:spcAft>
                        <a:buNone/>
                      </a:pPr>
                      <a:r>
                        <a:rPr lang="en-IN" sz="1800"/>
                        <a:t>1</a:t>
                      </a:r>
                      <a:endParaRPr sz="1800"/>
                    </a:p>
                  </a:txBody>
                  <a:tcPr marT="45725" marB="45725" marR="91450" marL="91450"/>
                </a:tc>
                <a:tc>
                  <a:txBody>
                    <a:bodyPr/>
                    <a:lstStyle/>
                    <a:p>
                      <a:pPr indent="0" lvl="0" marL="0" marR="0" rtl="0" algn="ctr">
                        <a:spcBef>
                          <a:spcPts val="0"/>
                        </a:spcBef>
                        <a:spcAft>
                          <a:spcPts val="0"/>
                        </a:spcAft>
                        <a:buNone/>
                      </a:pPr>
                      <a:r>
                        <a:rPr lang="en-IN" sz="1800"/>
                        <a:t>2</a:t>
                      </a:r>
                      <a:endParaRPr sz="1800"/>
                    </a:p>
                  </a:txBody>
                  <a:tcPr marT="45725" marB="45725" marR="91450" marL="91450"/>
                </a:tc>
                <a:tc>
                  <a:txBody>
                    <a:bodyPr/>
                    <a:lstStyle/>
                    <a:p>
                      <a:pPr indent="0" lvl="0" marL="0" marR="0" rtl="0" algn="ctr">
                        <a:spcBef>
                          <a:spcPts val="0"/>
                        </a:spcBef>
                        <a:spcAft>
                          <a:spcPts val="0"/>
                        </a:spcAft>
                        <a:buNone/>
                      </a:pPr>
                      <a:r>
                        <a:rPr lang="en-IN" sz="1800"/>
                        <a:t>3</a:t>
                      </a:r>
                      <a:endParaRPr sz="1800"/>
                    </a:p>
                  </a:txBody>
                  <a:tcPr marT="45725" marB="45725" marR="91450" marL="91450"/>
                </a:tc>
                <a:tc>
                  <a:txBody>
                    <a:bodyPr/>
                    <a:lstStyle/>
                    <a:p>
                      <a:pPr indent="0" lvl="0" marL="0" marR="0" rtl="0" algn="ctr">
                        <a:spcBef>
                          <a:spcPts val="0"/>
                        </a:spcBef>
                        <a:spcAft>
                          <a:spcPts val="0"/>
                        </a:spcAft>
                        <a:buNone/>
                      </a:pPr>
                      <a:r>
                        <a:rPr lang="en-IN" sz="1800"/>
                        <a:t>4</a:t>
                      </a:r>
                      <a:endParaRPr sz="1800"/>
                    </a:p>
                  </a:txBody>
                  <a:tcPr marT="45725" marB="45725" marR="91450" marL="91450"/>
                </a:tc>
                <a:tc>
                  <a:txBody>
                    <a:bodyPr/>
                    <a:lstStyle/>
                    <a:p>
                      <a:pPr indent="0" lvl="0" marL="0" marR="0" rtl="0" algn="ctr">
                        <a:spcBef>
                          <a:spcPts val="0"/>
                        </a:spcBef>
                        <a:spcAft>
                          <a:spcPts val="0"/>
                        </a:spcAft>
                        <a:buNone/>
                      </a:pPr>
                      <a:r>
                        <a:rPr lang="en-IN" sz="1800"/>
                        <a:t>5</a:t>
                      </a:r>
                      <a:endParaRPr sz="1800"/>
                    </a:p>
                  </a:txBody>
                  <a:tcPr marT="45725" marB="45725" marR="91450" marL="91450"/>
                </a:tc>
                <a:tc>
                  <a:txBody>
                    <a:bodyPr/>
                    <a:lstStyle/>
                    <a:p>
                      <a:pPr indent="0" lvl="0" marL="0" marR="0" rtl="0" algn="ctr">
                        <a:spcBef>
                          <a:spcPts val="0"/>
                        </a:spcBef>
                        <a:spcAft>
                          <a:spcPts val="0"/>
                        </a:spcAft>
                        <a:buNone/>
                      </a:pPr>
                      <a:r>
                        <a:rPr lang="en-IN" sz="1800"/>
                        <a:t>6</a:t>
                      </a:r>
                      <a:endParaRPr sz="1800"/>
                    </a:p>
                  </a:txBody>
                  <a:tcPr marT="45725" marB="45725" marR="91450" marL="91450"/>
                </a:tc>
                <a:tc>
                  <a:txBody>
                    <a:bodyPr/>
                    <a:lstStyle/>
                    <a:p>
                      <a:pPr indent="0" lvl="0" marL="0" marR="0" rtl="0" algn="ctr">
                        <a:spcBef>
                          <a:spcPts val="0"/>
                        </a:spcBef>
                        <a:spcAft>
                          <a:spcPts val="0"/>
                        </a:spcAft>
                        <a:buNone/>
                      </a:pPr>
                      <a:r>
                        <a:rPr lang="en-IN" sz="1800"/>
                        <a:t>7</a:t>
                      </a:r>
                      <a:endParaRPr sz="1800"/>
                    </a:p>
                  </a:txBody>
                  <a:tcPr marT="45725" marB="45725" marR="91450" marL="91450"/>
                </a:tc>
              </a:tr>
              <a:tr h="370850">
                <a:tc>
                  <a:txBody>
                    <a:bodyPr/>
                    <a:lstStyle/>
                    <a:p>
                      <a:pPr indent="0" lvl="0" marL="0" marR="0" rtl="0" algn="l">
                        <a:spcBef>
                          <a:spcPts val="0"/>
                        </a:spcBef>
                        <a:spcAft>
                          <a:spcPts val="0"/>
                        </a:spcAft>
                        <a:buNone/>
                      </a:pPr>
                      <a:r>
                        <a:rPr lang="en-IN" sz="1800"/>
                        <a:t>Profit (P)</a:t>
                      </a:r>
                      <a:endParaRPr sz="1800"/>
                    </a:p>
                  </a:txBody>
                  <a:tcPr marT="45725" marB="45725" marR="91450" marL="91450"/>
                </a:tc>
                <a:tc>
                  <a:txBody>
                    <a:bodyPr/>
                    <a:lstStyle/>
                    <a:p>
                      <a:pPr indent="0" lvl="0" marL="0" marR="0" rtl="0" algn="ctr">
                        <a:spcBef>
                          <a:spcPts val="0"/>
                        </a:spcBef>
                        <a:spcAft>
                          <a:spcPts val="0"/>
                        </a:spcAft>
                        <a:buNone/>
                      </a:pPr>
                      <a:r>
                        <a:rPr lang="en-IN" sz="1800"/>
                        <a:t>10</a:t>
                      </a:r>
                      <a:endParaRPr sz="1800"/>
                    </a:p>
                  </a:txBody>
                  <a:tcPr marT="45725" marB="45725" marR="91450" marL="91450"/>
                </a:tc>
                <a:tc>
                  <a:txBody>
                    <a:bodyPr/>
                    <a:lstStyle/>
                    <a:p>
                      <a:pPr indent="0" lvl="0" marL="0" marR="0" rtl="0" algn="ctr">
                        <a:spcBef>
                          <a:spcPts val="0"/>
                        </a:spcBef>
                        <a:spcAft>
                          <a:spcPts val="0"/>
                        </a:spcAft>
                        <a:buNone/>
                      </a:pPr>
                      <a:r>
                        <a:rPr lang="en-IN" sz="1800"/>
                        <a:t>5</a:t>
                      </a:r>
                      <a:endParaRPr sz="1800"/>
                    </a:p>
                  </a:txBody>
                  <a:tcPr marT="45725" marB="45725" marR="91450" marL="91450"/>
                </a:tc>
                <a:tc>
                  <a:txBody>
                    <a:bodyPr/>
                    <a:lstStyle/>
                    <a:p>
                      <a:pPr indent="0" lvl="0" marL="0" marR="0" rtl="0" algn="ctr">
                        <a:spcBef>
                          <a:spcPts val="0"/>
                        </a:spcBef>
                        <a:spcAft>
                          <a:spcPts val="0"/>
                        </a:spcAft>
                        <a:buNone/>
                      </a:pPr>
                      <a:r>
                        <a:rPr lang="en-IN" sz="1800"/>
                        <a:t>15</a:t>
                      </a:r>
                      <a:endParaRPr sz="1800"/>
                    </a:p>
                  </a:txBody>
                  <a:tcPr marT="45725" marB="45725" marR="91450" marL="91450"/>
                </a:tc>
                <a:tc>
                  <a:txBody>
                    <a:bodyPr/>
                    <a:lstStyle/>
                    <a:p>
                      <a:pPr indent="0" lvl="0" marL="0" marR="0" rtl="0" algn="ctr">
                        <a:spcBef>
                          <a:spcPts val="0"/>
                        </a:spcBef>
                        <a:spcAft>
                          <a:spcPts val="0"/>
                        </a:spcAft>
                        <a:buNone/>
                      </a:pPr>
                      <a:r>
                        <a:rPr lang="en-IN" sz="1800"/>
                        <a:t>7</a:t>
                      </a:r>
                      <a:endParaRPr sz="1800"/>
                    </a:p>
                  </a:txBody>
                  <a:tcPr marT="45725" marB="45725" marR="91450" marL="91450"/>
                </a:tc>
                <a:tc>
                  <a:txBody>
                    <a:bodyPr/>
                    <a:lstStyle/>
                    <a:p>
                      <a:pPr indent="0" lvl="0" marL="0" marR="0" rtl="0" algn="ctr">
                        <a:spcBef>
                          <a:spcPts val="0"/>
                        </a:spcBef>
                        <a:spcAft>
                          <a:spcPts val="0"/>
                        </a:spcAft>
                        <a:buNone/>
                      </a:pPr>
                      <a:r>
                        <a:rPr lang="en-IN" sz="1800"/>
                        <a:t>6</a:t>
                      </a:r>
                      <a:endParaRPr sz="1800"/>
                    </a:p>
                  </a:txBody>
                  <a:tcPr marT="45725" marB="45725" marR="91450" marL="91450"/>
                </a:tc>
                <a:tc>
                  <a:txBody>
                    <a:bodyPr/>
                    <a:lstStyle/>
                    <a:p>
                      <a:pPr indent="0" lvl="0" marL="0" marR="0" rtl="0" algn="ctr">
                        <a:spcBef>
                          <a:spcPts val="0"/>
                        </a:spcBef>
                        <a:spcAft>
                          <a:spcPts val="0"/>
                        </a:spcAft>
                        <a:buNone/>
                      </a:pPr>
                      <a:r>
                        <a:rPr lang="en-IN" sz="1800"/>
                        <a:t>18</a:t>
                      </a:r>
                      <a:endParaRPr sz="1800"/>
                    </a:p>
                  </a:txBody>
                  <a:tcPr marT="45725" marB="45725" marR="91450" marL="91450"/>
                </a:tc>
                <a:tc>
                  <a:txBody>
                    <a:bodyPr/>
                    <a:lstStyle/>
                    <a:p>
                      <a:pPr indent="0" lvl="0" marL="0" marR="0" rtl="0" algn="ctr">
                        <a:spcBef>
                          <a:spcPts val="0"/>
                        </a:spcBef>
                        <a:spcAft>
                          <a:spcPts val="0"/>
                        </a:spcAft>
                        <a:buNone/>
                      </a:pPr>
                      <a:r>
                        <a:rPr lang="en-IN" sz="1800"/>
                        <a:t>3</a:t>
                      </a:r>
                      <a:endParaRPr sz="1800"/>
                    </a:p>
                  </a:txBody>
                  <a:tcPr marT="45725" marB="45725" marR="91450" marL="91450"/>
                </a:tc>
              </a:tr>
              <a:tr h="370850">
                <a:tc>
                  <a:txBody>
                    <a:bodyPr/>
                    <a:lstStyle/>
                    <a:p>
                      <a:pPr indent="0" lvl="0" marL="0" marR="0" rtl="0" algn="l">
                        <a:spcBef>
                          <a:spcPts val="0"/>
                        </a:spcBef>
                        <a:spcAft>
                          <a:spcPts val="0"/>
                        </a:spcAft>
                        <a:buNone/>
                      </a:pPr>
                      <a:r>
                        <a:rPr lang="en-IN" sz="1800"/>
                        <a:t>Weights (W)</a:t>
                      </a:r>
                      <a:endParaRPr sz="1800"/>
                    </a:p>
                  </a:txBody>
                  <a:tcPr marT="45725" marB="45725" marR="91450" marL="91450"/>
                </a:tc>
                <a:tc>
                  <a:txBody>
                    <a:bodyPr/>
                    <a:lstStyle/>
                    <a:p>
                      <a:pPr indent="0" lvl="0" marL="0" marR="0" rtl="0" algn="ctr">
                        <a:spcBef>
                          <a:spcPts val="0"/>
                        </a:spcBef>
                        <a:spcAft>
                          <a:spcPts val="0"/>
                        </a:spcAft>
                        <a:buNone/>
                      </a:pPr>
                      <a:r>
                        <a:rPr lang="en-IN" sz="1800"/>
                        <a:t>2</a:t>
                      </a:r>
                      <a:endParaRPr sz="1800"/>
                    </a:p>
                  </a:txBody>
                  <a:tcPr marT="45725" marB="45725" marR="91450" marL="91450"/>
                </a:tc>
                <a:tc>
                  <a:txBody>
                    <a:bodyPr/>
                    <a:lstStyle/>
                    <a:p>
                      <a:pPr indent="0" lvl="0" marL="0" marR="0" rtl="0" algn="ctr">
                        <a:spcBef>
                          <a:spcPts val="0"/>
                        </a:spcBef>
                        <a:spcAft>
                          <a:spcPts val="0"/>
                        </a:spcAft>
                        <a:buNone/>
                      </a:pPr>
                      <a:r>
                        <a:rPr lang="en-IN" sz="1800"/>
                        <a:t>3</a:t>
                      </a:r>
                      <a:endParaRPr sz="1800"/>
                    </a:p>
                  </a:txBody>
                  <a:tcPr marT="45725" marB="45725" marR="91450" marL="91450"/>
                </a:tc>
                <a:tc>
                  <a:txBody>
                    <a:bodyPr/>
                    <a:lstStyle/>
                    <a:p>
                      <a:pPr indent="0" lvl="0" marL="0" marR="0" rtl="0" algn="ctr">
                        <a:spcBef>
                          <a:spcPts val="0"/>
                        </a:spcBef>
                        <a:spcAft>
                          <a:spcPts val="0"/>
                        </a:spcAft>
                        <a:buNone/>
                      </a:pPr>
                      <a:r>
                        <a:rPr lang="en-IN" sz="1800"/>
                        <a:t>5</a:t>
                      </a:r>
                      <a:endParaRPr sz="1800"/>
                    </a:p>
                  </a:txBody>
                  <a:tcPr marT="45725" marB="45725" marR="91450" marL="91450"/>
                </a:tc>
                <a:tc>
                  <a:txBody>
                    <a:bodyPr/>
                    <a:lstStyle/>
                    <a:p>
                      <a:pPr indent="0" lvl="0" marL="0" marR="0" rtl="0" algn="ctr">
                        <a:spcBef>
                          <a:spcPts val="0"/>
                        </a:spcBef>
                        <a:spcAft>
                          <a:spcPts val="0"/>
                        </a:spcAft>
                        <a:buNone/>
                      </a:pPr>
                      <a:r>
                        <a:rPr lang="en-IN" sz="1800"/>
                        <a:t>7</a:t>
                      </a:r>
                      <a:endParaRPr sz="1800"/>
                    </a:p>
                  </a:txBody>
                  <a:tcPr marT="45725" marB="45725" marR="91450" marL="91450"/>
                </a:tc>
                <a:tc>
                  <a:txBody>
                    <a:bodyPr/>
                    <a:lstStyle/>
                    <a:p>
                      <a:pPr indent="0" lvl="0" marL="0" marR="0" rtl="0" algn="ctr">
                        <a:spcBef>
                          <a:spcPts val="0"/>
                        </a:spcBef>
                        <a:spcAft>
                          <a:spcPts val="0"/>
                        </a:spcAft>
                        <a:buNone/>
                      </a:pPr>
                      <a:r>
                        <a:rPr lang="en-IN" sz="1800"/>
                        <a:t>1</a:t>
                      </a:r>
                      <a:endParaRPr sz="1800"/>
                    </a:p>
                  </a:txBody>
                  <a:tcPr marT="45725" marB="45725" marR="91450" marL="91450"/>
                </a:tc>
                <a:tc>
                  <a:txBody>
                    <a:bodyPr/>
                    <a:lstStyle/>
                    <a:p>
                      <a:pPr indent="0" lvl="0" marL="0" marR="0" rtl="0" algn="ctr">
                        <a:spcBef>
                          <a:spcPts val="0"/>
                        </a:spcBef>
                        <a:spcAft>
                          <a:spcPts val="0"/>
                        </a:spcAft>
                        <a:buNone/>
                      </a:pPr>
                      <a:r>
                        <a:rPr lang="en-IN" sz="1800"/>
                        <a:t>4</a:t>
                      </a:r>
                      <a:endParaRPr sz="1800"/>
                    </a:p>
                  </a:txBody>
                  <a:tcPr marT="45725" marB="45725" marR="91450" marL="91450"/>
                </a:tc>
                <a:tc>
                  <a:txBody>
                    <a:bodyPr/>
                    <a:lstStyle/>
                    <a:p>
                      <a:pPr indent="0" lvl="0" marL="0" marR="0" rtl="0" algn="ctr">
                        <a:spcBef>
                          <a:spcPts val="0"/>
                        </a:spcBef>
                        <a:spcAft>
                          <a:spcPts val="0"/>
                        </a:spcAft>
                        <a:buNone/>
                      </a:pPr>
                      <a:r>
                        <a:rPr lang="en-IN" sz="1800"/>
                        <a:t>1</a:t>
                      </a:r>
                      <a:endParaRPr sz="1800"/>
                    </a:p>
                  </a:txBody>
                  <a:tcPr marT="45725" marB="45725" marR="91450" marL="91450"/>
                </a:tc>
              </a:tr>
              <a:tr h="370850">
                <a:tc>
                  <a:txBody>
                    <a:bodyPr/>
                    <a:lstStyle/>
                    <a:p>
                      <a:pPr indent="0" lvl="0" marL="0" marR="0" rtl="0" algn="l">
                        <a:spcBef>
                          <a:spcPts val="0"/>
                        </a:spcBef>
                        <a:spcAft>
                          <a:spcPts val="0"/>
                        </a:spcAft>
                        <a:buNone/>
                      </a:pPr>
                      <a:r>
                        <a:rPr lang="en-IN" sz="1800"/>
                        <a:t>P/W</a:t>
                      </a:r>
                      <a:endParaRPr sz="1800"/>
                    </a:p>
                  </a:txBody>
                  <a:tcPr marT="45725" marB="45725" marR="91450" marL="91450"/>
                </a:tc>
                <a:tc>
                  <a:txBody>
                    <a:bodyPr/>
                    <a:lstStyle/>
                    <a:p>
                      <a:pPr indent="0" lvl="0" marL="0" marR="0" rtl="0" algn="ctr">
                        <a:spcBef>
                          <a:spcPts val="0"/>
                        </a:spcBef>
                        <a:spcAft>
                          <a:spcPts val="0"/>
                        </a:spcAft>
                        <a:buNone/>
                      </a:pPr>
                      <a:r>
                        <a:rPr lang="en-IN" sz="1800"/>
                        <a:t>5</a:t>
                      </a:r>
                      <a:endParaRPr sz="1800"/>
                    </a:p>
                  </a:txBody>
                  <a:tcPr marT="45725" marB="45725" marR="91450" marL="91450"/>
                </a:tc>
                <a:tc>
                  <a:txBody>
                    <a:bodyPr/>
                    <a:lstStyle/>
                    <a:p>
                      <a:pPr indent="0" lvl="0" marL="0" marR="0" rtl="0" algn="ctr">
                        <a:spcBef>
                          <a:spcPts val="0"/>
                        </a:spcBef>
                        <a:spcAft>
                          <a:spcPts val="0"/>
                        </a:spcAft>
                        <a:buNone/>
                      </a:pPr>
                      <a:r>
                        <a:rPr lang="en-IN" sz="1800"/>
                        <a:t>1.3</a:t>
                      </a:r>
                      <a:endParaRPr sz="1800"/>
                    </a:p>
                  </a:txBody>
                  <a:tcPr marT="45725" marB="45725" marR="91450" marL="91450"/>
                </a:tc>
                <a:tc>
                  <a:txBody>
                    <a:bodyPr/>
                    <a:lstStyle/>
                    <a:p>
                      <a:pPr indent="0" lvl="0" marL="0" marR="0" rtl="0" algn="ctr">
                        <a:spcBef>
                          <a:spcPts val="0"/>
                        </a:spcBef>
                        <a:spcAft>
                          <a:spcPts val="0"/>
                        </a:spcAft>
                        <a:buNone/>
                      </a:pPr>
                      <a:r>
                        <a:rPr lang="en-IN" sz="1800"/>
                        <a:t>3</a:t>
                      </a:r>
                      <a:endParaRPr sz="1800"/>
                    </a:p>
                  </a:txBody>
                  <a:tcPr marT="45725" marB="45725" marR="91450" marL="91450"/>
                </a:tc>
                <a:tc>
                  <a:txBody>
                    <a:bodyPr/>
                    <a:lstStyle/>
                    <a:p>
                      <a:pPr indent="0" lvl="0" marL="0" marR="0" rtl="0" algn="ctr">
                        <a:spcBef>
                          <a:spcPts val="0"/>
                        </a:spcBef>
                        <a:spcAft>
                          <a:spcPts val="0"/>
                        </a:spcAft>
                        <a:buNone/>
                      </a:pPr>
                      <a:r>
                        <a:rPr lang="en-IN" sz="1800"/>
                        <a:t>1</a:t>
                      </a:r>
                      <a:endParaRPr sz="1800"/>
                    </a:p>
                  </a:txBody>
                  <a:tcPr marT="45725" marB="45725" marR="91450" marL="91450"/>
                </a:tc>
                <a:tc>
                  <a:txBody>
                    <a:bodyPr/>
                    <a:lstStyle/>
                    <a:p>
                      <a:pPr indent="0" lvl="0" marL="0" marR="0" rtl="0" algn="ctr">
                        <a:spcBef>
                          <a:spcPts val="0"/>
                        </a:spcBef>
                        <a:spcAft>
                          <a:spcPts val="0"/>
                        </a:spcAft>
                        <a:buNone/>
                      </a:pPr>
                      <a:r>
                        <a:rPr lang="en-IN" sz="1800"/>
                        <a:t>6</a:t>
                      </a:r>
                      <a:endParaRPr sz="1800"/>
                    </a:p>
                  </a:txBody>
                  <a:tcPr marT="45725" marB="45725" marR="91450" marL="91450"/>
                </a:tc>
                <a:tc>
                  <a:txBody>
                    <a:bodyPr/>
                    <a:lstStyle/>
                    <a:p>
                      <a:pPr indent="0" lvl="0" marL="0" marR="0" rtl="0" algn="ctr">
                        <a:spcBef>
                          <a:spcPts val="0"/>
                        </a:spcBef>
                        <a:spcAft>
                          <a:spcPts val="0"/>
                        </a:spcAft>
                        <a:buNone/>
                      </a:pPr>
                      <a:r>
                        <a:rPr lang="en-IN" sz="1800"/>
                        <a:t>4.5</a:t>
                      </a:r>
                      <a:endParaRPr sz="1800"/>
                    </a:p>
                  </a:txBody>
                  <a:tcPr marT="45725" marB="45725" marR="91450" marL="91450"/>
                </a:tc>
                <a:tc>
                  <a:txBody>
                    <a:bodyPr/>
                    <a:lstStyle/>
                    <a:p>
                      <a:pPr indent="0" lvl="0" marL="0" marR="0" rtl="0" algn="ctr">
                        <a:spcBef>
                          <a:spcPts val="0"/>
                        </a:spcBef>
                        <a:spcAft>
                          <a:spcPts val="0"/>
                        </a:spcAft>
                        <a:buNone/>
                      </a:pPr>
                      <a:r>
                        <a:rPr lang="en-IN" sz="1800"/>
                        <a:t>3</a:t>
                      </a:r>
                      <a:endParaRPr sz="1800"/>
                    </a:p>
                  </a:txBody>
                  <a:tcPr marT="45725" marB="45725" marR="91450" marL="91450"/>
                </a:tc>
              </a:tr>
              <a:tr h="3708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ctr">
                        <a:spcBef>
                          <a:spcPts val="0"/>
                        </a:spcBef>
                        <a:spcAft>
                          <a:spcPts val="0"/>
                        </a:spcAft>
                        <a:buNone/>
                      </a:pPr>
                      <a:r>
                        <a:t/>
                      </a:r>
                      <a:endParaRPr sz="1800"/>
                    </a:p>
                  </a:txBody>
                  <a:tcPr marT="45725" marB="45725" marR="91450" marL="91450"/>
                </a:tc>
                <a:tc>
                  <a:txBody>
                    <a:bodyPr/>
                    <a:lstStyle/>
                    <a:p>
                      <a:pPr indent="0" lvl="0" marL="0" marR="0" rtl="0" algn="ctr">
                        <a:spcBef>
                          <a:spcPts val="0"/>
                        </a:spcBef>
                        <a:spcAft>
                          <a:spcPts val="0"/>
                        </a:spcAft>
                        <a:buNone/>
                      </a:pPr>
                      <a:r>
                        <a:t/>
                      </a:r>
                      <a:endParaRPr sz="1800"/>
                    </a:p>
                  </a:txBody>
                  <a:tcPr marT="45725" marB="45725" marR="91450" marL="91450"/>
                </a:tc>
                <a:tc>
                  <a:txBody>
                    <a:bodyPr/>
                    <a:lstStyle/>
                    <a:p>
                      <a:pPr indent="0" lvl="0" marL="0" marR="0" rtl="0" algn="ctr">
                        <a:spcBef>
                          <a:spcPts val="0"/>
                        </a:spcBef>
                        <a:spcAft>
                          <a:spcPts val="0"/>
                        </a:spcAft>
                        <a:buNone/>
                      </a:pPr>
                      <a:r>
                        <a:t/>
                      </a:r>
                      <a:endParaRPr sz="1800"/>
                    </a:p>
                  </a:txBody>
                  <a:tcPr marT="45725" marB="45725" marR="91450" marL="91450"/>
                </a:tc>
                <a:tc>
                  <a:txBody>
                    <a:bodyPr/>
                    <a:lstStyle/>
                    <a:p>
                      <a:pPr indent="0" lvl="0" marL="0" marR="0" rtl="0" algn="ctr">
                        <a:spcBef>
                          <a:spcPts val="0"/>
                        </a:spcBef>
                        <a:spcAft>
                          <a:spcPts val="0"/>
                        </a:spcAft>
                        <a:buNone/>
                      </a:pPr>
                      <a:r>
                        <a:t/>
                      </a:r>
                      <a:endParaRPr sz="1800"/>
                    </a:p>
                  </a:txBody>
                  <a:tcPr marT="45725" marB="45725" marR="91450" marL="91450"/>
                </a:tc>
                <a:tc>
                  <a:txBody>
                    <a:bodyPr/>
                    <a:lstStyle/>
                    <a:p>
                      <a:pPr indent="0" lvl="0" marL="0" marR="0" rtl="0" algn="ctr">
                        <a:spcBef>
                          <a:spcPts val="0"/>
                        </a:spcBef>
                        <a:spcAft>
                          <a:spcPts val="0"/>
                        </a:spcAft>
                        <a:buNone/>
                      </a:pPr>
                      <a:r>
                        <a:rPr lang="en-IN" sz="1800"/>
                        <a:t>1</a:t>
                      </a:r>
                      <a:endParaRPr sz="1800"/>
                    </a:p>
                  </a:txBody>
                  <a:tcPr marT="45725" marB="45725" marR="91450" marL="91450"/>
                </a:tc>
                <a:tc>
                  <a:txBody>
                    <a:bodyPr/>
                    <a:lstStyle/>
                    <a:p>
                      <a:pPr indent="0" lvl="0" marL="0" marR="0" rtl="0" algn="ctr">
                        <a:spcBef>
                          <a:spcPts val="0"/>
                        </a:spcBef>
                        <a:spcAft>
                          <a:spcPts val="0"/>
                        </a:spcAft>
                        <a:buNone/>
                      </a:pPr>
                      <a:r>
                        <a:t/>
                      </a:r>
                      <a:endParaRPr sz="1800"/>
                    </a:p>
                  </a:txBody>
                  <a:tcPr marT="45725" marB="45725" marR="91450" marL="91450"/>
                </a:tc>
                <a:tc>
                  <a:txBody>
                    <a:bodyPr/>
                    <a:lstStyle/>
                    <a:p>
                      <a:pPr indent="0" lvl="0" marL="0" marR="0" rtl="0" algn="ctr">
                        <a:spcBef>
                          <a:spcPts val="0"/>
                        </a:spcBef>
                        <a:spcAft>
                          <a:spcPts val="0"/>
                        </a:spcAft>
                        <a:buNone/>
                      </a:pPr>
                      <a:r>
                        <a:t/>
                      </a:r>
                      <a:endParaRPr sz="1800"/>
                    </a:p>
                  </a:txBody>
                  <a:tcPr marT="45725" marB="45725" marR="91450" marL="91450"/>
                </a:tc>
              </a:tr>
            </a:tbl>
          </a:graphicData>
        </a:graphic>
      </p:graphicFrame>
      <p:sp>
        <p:nvSpPr>
          <p:cNvPr id="195" name="Google Shape;195;p16"/>
          <p:cNvSpPr txBox="1"/>
          <p:nvPr/>
        </p:nvSpPr>
        <p:spPr>
          <a:xfrm>
            <a:off x="895350" y="3562350"/>
            <a:ext cx="5086350"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IN" sz="2400" u="none" cap="none" strike="noStrike">
                <a:solidFill>
                  <a:schemeClr val="dk1"/>
                </a:solidFill>
                <a:latin typeface="Arial"/>
                <a:ea typeface="Arial"/>
                <a:cs typeface="Arial"/>
                <a:sym typeface="Arial"/>
              </a:rPr>
              <a:t>15-1 = 14 Kgs Remaining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7"/>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IN"/>
              <a:t>Knapsack Problem</a:t>
            </a:r>
            <a:endParaRPr/>
          </a:p>
        </p:txBody>
      </p:sp>
      <p:graphicFrame>
        <p:nvGraphicFramePr>
          <p:cNvPr id="201" name="Google Shape;201;p17"/>
          <p:cNvGraphicFramePr/>
          <p:nvPr/>
        </p:nvGraphicFramePr>
        <p:xfrm>
          <a:off x="361950" y="1295400"/>
          <a:ext cx="3000000" cy="3000000"/>
        </p:xfrm>
        <a:graphic>
          <a:graphicData uri="http://schemas.openxmlformats.org/drawingml/2006/table">
            <a:tbl>
              <a:tblPr bandRow="1">
                <a:noFill/>
                <a:tableStyleId>{FA80223A-D368-4149-A6E3-C689DAB4B0BE}</a:tableStyleId>
              </a:tblPr>
              <a:tblGrid>
                <a:gridCol w="1524000"/>
                <a:gridCol w="990600"/>
                <a:gridCol w="1009650"/>
                <a:gridCol w="952500"/>
                <a:gridCol w="887025"/>
                <a:gridCol w="1072750"/>
                <a:gridCol w="1072750"/>
                <a:gridCol w="1072750"/>
              </a:tblGrid>
              <a:tr h="370850">
                <a:tc>
                  <a:txBody>
                    <a:bodyPr/>
                    <a:lstStyle/>
                    <a:p>
                      <a:pPr indent="0" lvl="0" marL="0" marR="0" rtl="0" algn="l">
                        <a:spcBef>
                          <a:spcPts val="0"/>
                        </a:spcBef>
                        <a:spcAft>
                          <a:spcPts val="0"/>
                        </a:spcAft>
                        <a:buNone/>
                      </a:pPr>
                      <a:r>
                        <a:rPr lang="en-IN" sz="1800"/>
                        <a:t>Objects (O)</a:t>
                      </a:r>
                      <a:endParaRPr sz="1800"/>
                    </a:p>
                  </a:txBody>
                  <a:tcPr marT="45725" marB="45725" marR="91450" marL="91450"/>
                </a:tc>
                <a:tc>
                  <a:txBody>
                    <a:bodyPr/>
                    <a:lstStyle/>
                    <a:p>
                      <a:pPr indent="0" lvl="0" marL="0" marR="0" rtl="0" algn="ctr">
                        <a:spcBef>
                          <a:spcPts val="0"/>
                        </a:spcBef>
                        <a:spcAft>
                          <a:spcPts val="0"/>
                        </a:spcAft>
                        <a:buNone/>
                      </a:pPr>
                      <a:r>
                        <a:rPr lang="en-IN" sz="1800"/>
                        <a:t>1</a:t>
                      </a:r>
                      <a:endParaRPr sz="1800"/>
                    </a:p>
                  </a:txBody>
                  <a:tcPr marT="45725" marB="45725" marR="91450" marL="91450"/>
                </a:tc>
                <a:tc>
                  <a:txBody>
                    <a:bodyPr/>
                    <a:lstStyle/>
                    <a:p>
                      <a:pPr indent="0" lvl="0" marL="0" marR="0" rtl="0" algn="ctr">
                        <a:spcBef>
                          <a:spcPts val="0"/>
                        </a:spcBef>
                        <a:spcAft>
                          <a:spcPts val="0"/>
                        </a:spcAft>
                        <a:buNone/>
                      </a:pPr>
                      <a:r>
                        <a:rPr lang="en-IN" sz="1800"/>
                        <a:t>2</a:t>
                      </a:r>
                      <a:endParaRPr sz="1800"/>
                    </a:p>
                  </a:txBody>
                  <a:tcPr marT="45725" marB="45725" marR="91450" marL="91450"/>
                </a:tc>
                <a:tc>
                  <a:txBody>
                    <a:bodyPr/>
                    <a:lstStyle/>
                    <a:p>
                      <a:pPr indent="0" lvl="0" marL="0" marR="0" rtl="0" algn="ctr">
                        <a:spcBef>
                          <a:spcPts val="0"/>
                        </a:spcBef>
                        <a:spcAft>
                          <a:spcPts val="0"/>
                        </a:spcAft>
                        <a:buNone/>
                      </a:pPr>
                      <a:r>
                        <a:rPr lang="en-IN" sz="1800"/>
                        <a:t>3</a:t>
                      </a:r>
                      <a:endParaRPr sz="1800"/>
                    </a:p>
                  </a:txBody>
                  <a:tcPr marT="45725" marB="45725" marR="91450" marL="91450"/>
                </a:tc>
                <a:tc>
                  <a:txBody>
                    <a:bodyPr/>
                    <a:lstStyle/>
                    <a:p>
                      <a:pPr indent="0" lvl="0" marL="0" marR="0" rtl="0" algn="ctr">
                        <a:spcBef>
                          <a:spcPts val="0"/>
                        </a:spcBef>
                        <a:spcAft>
                          <a:spcPts val="0"/>
                        </a:spcAft>
                        <a:buNone/>
                      </a:pPr>
                      <a:r>
                        <a:rPr lang="en-IN" sz="1800"/>
                        <a:t>4</a:t>
                      </a:r>
                      <a:endParaRPr sz="1800"/>
                    </a:p>
                  </a:txBody>
                  <a:tcPr marT="45725" marB="45725" marR="91450" marL="91450"/>
                </a:tc>
                <a:tc>
                  <a:txBody>
                    <a:bodyPr/>
                    <a:lstStyle/>
                    <a:p>
                      <a:pPr indent="0" lvl="0" marL="0" marR="0" rtl="0" algn="ctr">
                        <a:spcBef>
                          <a:spcPts val="0"/>
                        </a:spcBef>
                        <a:spcAft>
                          <a:spcPts val="0"/>
                        </a:spcAft>
                        <a:buNone/>
                      </a:pPr>
                      <a:r>
                        <a:rPr lang="en-IN" sz="1800"/>
                        <a:t>5</a:t>
                      </a:r>
                      <a:endParaRPr sz="1800"/>
                    </a:p>
                  </a:txBody>
                  <a:tcPr marT="45725" marB="45725" marR="91450" marL="91450"/>
                </a:tc>
                <a:tc>
                  <a:txBody>
                    <a:bodyPr/>
                    <a:lstStyle/>
                    <a:p>
                      <a:pPr indent="0" lvl="0" marL="0" marR="0" rtl="0" algn="ctr">
                        <a:spcBef>
                          <a:spcPts val="0"/>
                        </a:spcBef>
                        <a:spcAft>
                          <a:spcPts val="0"/>
                        </a:spcAft>
                        <a:buNone/>
                      </a:pPr>
                      <a:r>
                        <a:rPr lang="en-IN" sz="1800"/>
                        <a:t>6</a:t>
                      </a:r>
                      <a:endParaRPr sz="1800"/>
                    </a:p>
                  </a:txBody>
                  <a:tcPr marT="45725" marB="45725" marR="91450" marL="91450"/>
                </a:tc>
                <a:tc>
                  <a:txBody>
                    <a:bodyPr/>
                    <a:lstStyle/>
                    <a:p>
                      <a:pPr indent="0" lvl="0" marL="0" marR="0" rtl="0" algn="ctr">
                        <a:spcBef>
                          <a:spcPts val="0"/>
                        </a:spcBef>
                        <a:spcAft>
                          <a:spcPts val="0"/>
                        </a:spcAft>
                        <a:buNone/>
                      </a:pPr>
                      <a:r>
                        <a:rPr lang="en-IN" sz="1800"/>
                        <a:t>7</a:t>
                      </a:r>
                      <a:endParaRPr sz="1800"/>
                    </a:p>
                  </a:txBody>
                  <a:tcPr marT="45725" marB="45725" marR="91450" marL="91450"/>
                </a:tc>
              </a:tr>
              <a:tr h="370850">
                <a:tc>
                  <a:txBody>
                    <a:bodyPr/>
                    <a:lstStyle/>
                    <a:p>
                      <a:pPr indent="0" lvl="0" marL="0" marR="0" rtl="0" algn="l">
                        <a:spcBef>
                          <a:spcPts val="0"/>
                        </a:spcBef>
                        <a:spcAft>
                          <a:spcPts val="0"/>
                        </a:spcAft>
                        <a:buNone/>
                      </a:pPr>
                      <a:r>
                        <a:rPr lang="en-IN" sz="1800"/>
                        <a:t>Profit (P)</a:t>
                      </a:r>
                      <a:endParaRPr sz="1800"/>
                    </a:p>
                  </a:txBody>
                  <a:tcPr marT="45725" marB="45725" marR="91450" marL="91450"/>
                </a:tc>
                <a:tc>
                  <a:txBody>
                    <a:bodyPr/>
                    <a:lstStyle/>
                    <a:p>
                      <a:pPr indent="0" lvl="0" marL="0" marR="0" rtl="0" algn="ctr">
                        <a:spcBef>
                          <a:spcPts val="0"/>
                        </a:spcBef>
                        <a:spcAft>
                          <a:spcPts val="0"/>
                        </a:spcAft>
                        <a:buNone/>
                      </a:pPr>
                      <a:r>
                        <a:rPr lang="en-IN" sz="1800"/>
                        <a:t>10</a:t>
                      </a:r>
                      <a:endParaRPr sz="1800"/>
                    </a:p>
                  </a:txBody>
                  <a:tcPr marT="45725" marB="45725" marR="91450" marL="91450"/>
                </a:tc>
                <a:tc>
                  <a:txBody>
                    <a:bodyPr/>
                    <a:lstStyle/>
                    <a:p>
                      <a:pPr indent="0" lvl="0" marL="0" marR="0" rtl="0" algn="ctr">
                        <a:spcBef>
                          <a:spcPts val="0"/>
                        </a:spcBef>
                        <a:spcAft>
                          <a:spcPts val="0"/>
                        </a:spcAft>
                        <a:buNone/>
                      </a:pPr>
                      <a:r>
                        <a:rPr lang="en-IN" sz="1800"/>
                        <a:t>5</a:t>
                      </a:r>
                      <a:endParaRPr sz="1800"/>
                    </a:p>
                  </a:txBody>
                  <a:tcPr marT="45725" marB="45725" marR="91450" marL="91450"/>
                </a:tc>
                <a:tc>
                  <a:txBody>
                    <a:bodyPr/>
                    <a:lstStyle/>
                    <a:p>
                      <a:pPr indent="0" lvl="0" marL="0" marR="0" rtl="0" algn="ctr">
                        <a:spcBef>
                          <a:spcPts val="0"/>
                        </a:spcBef>
                        <a:spcAft>
                          <a:spcPts val="0"/>
                        </a:spcAft>
                        <a:buNone/>
                      </a:pPr>
                      <a:r>
                        <a:rPr lang="en-IN" sz="1800"/>
                        <a:t>15</a:t>
                      </a:r>
                      <a:endParaRPr sz="1800"/>
                    </a:p>
                  </a:txBody>
                  <a:tcPr marT="45725" marB="45725" marR="91450" marL="91450"/>
                </a:tc>
                <a:tc>
                  <a:txBody>
                    <a:bodyPr/>
                    <a:lstStyle/>
                    <a:p>
                      <a:pPr indent="0" lvl="0" marL="0" marR="0" rtl="0" algn="ctr">
                        <a:spcBef>
                          <a:spcPts val="0"/>
                        </a:spcBef>
                        <a:spcAft>
                          <a:spcPts val="0"/>
                        </a:spcAft>
                        <a:buNone/>
                      </a:pPr>
                      <a:r>
                        <a:rPr lang="en-IN" sz="1800"/>
                        <a:t>7</a:t>
                      </a:r>
                      <a:endParaRPr sz="1800"/>
                    </a:p>
                  </a:txBody>
                  <a:tcPr marT="45725" marB="45725" marR="91450" marL="91450"/>
                </a:tc>
                <a:tc>
                  <a:txBody>
                    <a:bodyPr/>
                    <a:lstStyle/>
                    <a:p>
                      <a:pPr indent="0" lvl="0" marL="0" marR="0" rtl="0" algn="ctr">
                        <a:spcBef>
                          <a:spcPts val="0"/>
                        </a:spcBef>
                        <a:spcAft>
                          <a:spcPts val="0"/>
                        </a:spcAft>
                        <a:buNone/>
                      </a:pPr>
                      <a:r>
                        <a:rPr lang="en-IN" sz="1800"/>
                        <a:t>6</a:t>
                      </a:r>
                      <a:endParaRPr sz="1800"/>
                    </a:p>
                  </a:txBody>
                  <a:tcPr marT="45725" marB="45725" marR="91450" marL="91450"/>
                </a:tc>
                <a:tc>
                  <a:txBody>
                    <a:bodyPr/>
                    <a:lstStyle/>
                    <a:p>
                      <a:pPr indent="0" lvl="0" marL="0" marR="0" rtl="0" algn="ctr">
                        <a:spcBef>
                          <a:spcPts val="0"/>
                        </a:spcBef>
                        <a:spcAft>
                          <a:spcPts val="0"/>
                        </a:spcAft>
                        <a:buNone/>
                      </a:pPr>
                      <a:r>
                        <a:rPr lang="en-IN" sz="1800"/>
                        <a:t>18</a:t>
                      </a:r>
                      <a:endParaRPr sz="1800"/>
                    </a:p>
                  </a:txBody>
                  <a:tcPr marT="45725" marB="45725" marR="91450" marL="91450"/>
                </a:tc>
                <a:tc>
                  <a:txBody>
                    <a:bodyPr/>
                    <a:lstStyle/>
                    <a:p>
                      <a:pPr indent="0" lvl="0" marL="0" marR="0" rtl="0" algn="ctr">
                        <a:spcBef>
                          <a:spcPts val="0"/>
                        </a:spcBef>
                        <a:spcAft>
                          <a:spcPts val="0"/>
                        </a:spcAft>
                        <a:buNone/>
                      </a:pPr>
                      <a:r>
                        <a:rPr lang="en-IN" sz="1800"/>
                        <a:t>3</a:t>
                      </a:r>
                      <a:endParaRPr sz="1800"/>
                    </a:p>
                  </a:txBody>
                  <a:tcPr marT="45725" marB="45725" marR="91450" marL="91450"/>
                </a:tc>
              </a:tr>
              <a:tr h="370850">
                <a:tc>
                  <a:txBody>
                    <a:bodyPr/>
                    <a:lstStyle/>
                    <a:p>
                      <a:pPr indent="0" lvl="0" marL="0" marR="0" rtl="0" algn="l">
                        <a:spcBef>
                          <a:spcPts val="0"/>
                        </a:spcBef>
                        <a:spcAft>
                          <a:spcPts val="0"/>
                        </a:spcAft>
                        <a:buNone/>
                      </a:pPr>
                      <a:r>
                        <a:rPr lang="en-IN" sz="1800"/>
                        <a:t>Weights (W)</a:t>
                      </a:r>
                      <a:endParaRPr sz="1800"/>
                    </a:p>
                  </a:txBody>
                  <a:tcPr marT="45725" marB="45725" marR="91450" marL="91450"/>
                </a:tc>
                <a:tc>
                  <a:txBody>
                    <a:bodyPr/>
                    <a:lstStyle/>
                    <a:p>
                      <a:pPr indent="0" lvl="0" marL="0" marR="0" rtl="0" algn="ctr">
                        <a:spcBef>
                          <a:spcPts val="0"/>
                        </a:spcBef>
                        <a:spcAft>
                          <a:spcPts val="0"/>
                        </a:spcAft>
                        <a:buNone/>
                      </a:pPr>
                      <a:r>
                        <a:rPr lang="en-IN" sz="1800"/>
                        <a:t>2</a:t>
                      </a:r>
                      <a:endParaRPr sz="1800"/>
                    </a:p>
                  </a:txBody>
                  <a:tcPr marT="45725" marB="45725" marR="91450" marL="91450"/>
                </a:tc>
                <a:tc>
                  <a:txBody>
                    <a:bodyPr/>
                    <a:lstStyle/>
                    <a:p>
                      <a:pPr indent="0" lvl="0" marL="0" marR="0" rtl="0" algn="ctr">
                        <a:spcBef>
                          <a:spcPts val="0"/>
                        </a:spcBef>
                        <a:spcAft>
                          <a:spcPts val="0"/>
                        </a:spcAft>
                        <a:buNone/>
                      </a:pPr>
                      <a:r>
                        <a:rPr lang="en-IN" sz="1800"/>
                        <a:t>3</a:t>
                      </a:r>
                      <a:endParaRPr sz="1800"/>
                    </a:p>
                  </a:txBody>
                  <a:tcPr marT="45725" marB="45725" marR="91450" marL="91450"/>
                </a:tc>
                <a:tc>
                  <a:txBody>
                    <a:bodyPr/>
                    <a:lstStyle/>
                    <a:p>
                      <a:pPr indent="0" lvl="0" marL="0" marR="0" rtl="0" algn="ctr">
                        <a:spcBef>
                          <a:spcPts val="0"/>
                        </a:spcBef>
                        <a:spcAft>
                          <a:spcPts val="0"/>
                        </a:spcAft>
                        <a:buNone/>
                      </a:pPr>
                      <a:r>
                        <a:rPr lang="en-IN" sz="1800"/>
                        <a:t>5</a:t>
                      </a:r>
                      <a:endParaRPr sz="1800"/>
                    </a:p>
                  </a:txBody>
                  <a:tcPr marT="45725" marB="45725" marR="91450" marL="91450"/>
                </a:tc>
                <a:tc>
                  <a:txBody>
                    <a:bodyPr/>
                    <a:lstStyle/>
                    <a:p>
                      <a:pPr indent="0" lvl="0" marL="0" marR="0" rtl="0" algn="ctr">
                        <a:spcBef>
                          <a:spcPts val="0"/>
                        </a:spcBef>
                        <a:spcAft>
                          <a:spcPts val="0"/>
                        </a:spcAft>
                        <a:buNone/>
                      </a:pPr>
                      <a:r>
                        <a:rPr lang="en-IN" sz="1800"/>
                        <a:t>7</a:t>
                      </a:r>
                      <a:endParaRPr sz="1800"/>
                    </a:p>
                  </a:txBody>
                  <a:tcPr marT="45725" marB="45725" marR="91450" marL="91450"/>
                </a:tc>
                <a:tc>
                  <a:txBody>
                    <a:bodyPr/>
                    <a:lstStyle/>
                    <a:p>
                      <a:pPr indent="0" lvl="0" marL="0" marR="0" rtl="0" algn="ctr">
                        <a:spcBef>
                          <a:spcPts val="0"/>
                        </a:spcBef>
                        <a:spcAft>
                          <a:spcPts val="0"/>
                        </a:spcAft>
                        <a:buNone/>
                      </a:pPr>
                      <a:r>
                        <a:rPr lang="en-IN" sz="1800"/>
                        <a:t>1</a:t>
                      </a:r>
                      <a:endParaRPr sz="1800"/>
                    </a:p>
                  </a:txBody>
                  <a:tcPr marT="45725" marB="45725" marR="91450" marL="91450"/>
                </a:tc>
                <a:tc>
                  <a:txBody>
                    <a:bodyPr/>
                    <a:lstStyle/>
                    <a:p>
                      <a:pPr indent="0" lvl="0" marL="0" marR="0" rtl="0" algn="ctr">
                        <a:spcBef>
                          <a:spcPts val="0"/>
                        </a:spcBef>
                        <a:spcAft>
                          <a:spcPts val="0"/>
                        </a:spcAft>
                        <a:buNone/>
                      </a:pPr>
                      <a:r>
                        <a:rPr lang="en-IN" sz="1800"/>
                        <a:t>4</a:t>
                      </a:r>
                      <a:endParaRPr sz="1800"/>
                    </a:p>
                  </a:txBody>
                  <a:tcPr marT="45725" marB="45725" marR="91450" marL="91450"/>
                </a:tc>
                <a:tc>
                  <a:txBody>
                    <a:bodyPr/>
                    <a:lstStyle/>
                    <a:p>
                      <a:pPr indent="0" lvl="0" marL="0" marR="0" rtl="0" algn="ctr">
                        <a:spcBef>
                          <a:spcPts val="0"/>
                        </a:spcBef>
                        <a:spcAft>
                          <a:spcPts val="0"/>
                        </a:spcAft>
                        <a:buNone/>
                      </a:pPr>
                      <a:r>
                        <a:rPr lang="en-IN" sz="1800"/>
                        <a:t>1</a:t>
                      </a:r>
                      <a:endParaRPr sz="1800"/>
                    </a:p>
                  </a:txBody>
                  <a:tcPr marT="45725" marB="45725" marR="91450" marL="91450"/>
                </a:tc>
              </a:tr>
              <a:tr h="370850">
                <a:tc>
                  <a:txBody>
                    <a:bodyPr/>
                    <a:lstStyle/>
                    <a:p>
                      <a:pPr indent="0" lvl="0" marL="0" marR="0" rtl="0" algn="l">
                        <a:spcBef>
                          <a:spcPts val="0"/>
                        </a:spcBef>
                        <a:spcAft>
                          <a:spcPts val="0"/>
                        </a:spcAft>
                        <a:buNone/>
                      </a:pPr>
                      <a:r>
                        <a:rPr lang="en-IN" sz="1800"/>
                        <a:t>P/W</a:t>
                      </a:r>
                      <a:endParaRPr sz="1800"/>
                    </a:p>
                  </a:txBody>
                  <a:tcPr marT="45725" marB="45725" marR="91450" marL="91450"/>
                </a:tc>
                <a:tc>
                  <a:txBody>
                    <a:bodyPr/>
                    <a:lstStyle/>
                    <a:p>
                      <a:pPr indent="0" lvl="0" marL="0" marR="0" rtl="0" algn="ctr">
                        <a:spcBef>
                          <a:spcPts val="0"/>
                        </a:spcBef>
                        <a:spcAft>
                          <a:spcPts val="0"/>
                        </a:spcAft>
                        <a:buNone/>
                      </a:pPr>
                      <a:r>
                        <a:rPr lang="en-IN" sz="1800"/>
                        <a:t>5</a:t>
                      </a:r>
                      <a:endParaRPr sz="1800"/>
                    </a:p>
                  </a:txBody>
                  <a:tcPr marT="45725" marB="45725" marR="91450" marL="91450"/>
                </a:tc>
                <a:tc>
                  <a:txBody>
                    <a:bodyPr/>
                    <a:lstStyle/>
                    <a:p>
                      <a:pPr indent="0" lvl="0" marL="0" marR="0" rtl="0" algn="ctr">
                        <a:spcBef>
                          <a:spcPts val="0"/>
                        </a:spcBef>
                        <a:spcAft>
                          <a:spcPts val="0"/>
                        </a:spcAft>
                        <a:buNone/>
                      </a:pPr>
                      <a:r>
                        <a:rPr lang="en-IN" sz="1800"/>
                        <a:t>1.3</a:t>
                      </a:r>
                      <a:endParaRPr sz="1800"/>
                    </a:p>
                  </a:txBody>
                  <a:tcPr marT="45725" marB="45725" marR="91450" marL="91450"/>
                </a:tc>
                <a:tc>
                  <a:txBody>
                    <a:bodyPr/>
                    <a:lstStyle/>
                    <a:p>
                      <a:pPr indent="0" lvl="0" marL="0" marR="0" rtl="0" algn="ctr">
                        <a:spcBef>
                          <a:spcPts val="0"/>
                        </a:spcBef>
                        <a:spcAft>
                          <a:spcPts val="0"/>
                        </a:spcAft>
                        <a:buNone/>
                      </a:pPr>
                      <a:r>
                        <a:rPr lang="en-IN" sz="1800"/>
                        <a:t>3</a:t>
                      </a:r>
                      <a:endParaRPr sz="1800"/>
                    </a:p>
                  </a:txBody>
                  <a:tcPr marT="45725" marB="45725" marR="91450" marL="91450"/>
                </a:tc>
                <a:tc>
                  <a:txBody>
                    <a:bodyPr/>
                    <a:lstStyle/>
                    <a:p>
                      <a:pPr indent="0" lvl="0" marL="0" marR="0" rtl="0" algn="ctr">
                        <a:spcBef>
                          <a:spcPts val="0"/>
                        </a:spcBef>
                        <a:spcAft>
                          <a:spcPts val="0"/>
                        </a:spcAft>
                        <a:buNone/>
                      </a:pPr>
                      <a:r>
                        <a:rPr lang="en-IN" sz="1800"/>
                        <a:t>1</a:t>
                      </a:r>
                      <a:endParaRPr sz="1800"/>
                    </a:p>
                  </a:txBody>
                  <a:tcPr marT="45725" marB="45725" marR="91450" marL="91450"/>
                </a:tc>
                <a:tc>
                  <a:txBody>
                    <a:bodyPr/>
                    <a:lstStyle/>
                    <a:p>
                      <a:pPr indent="0" lvl="0" marL="0" marR="0" rtl="0" algn="ctr">
                        <a:spcBef>
                          <a:spcPts val="0"/>
                        </a:spcBef>
                        <a:spcAft>
                          <a:spcPts val="0"/>
                        </a:spcAft>
                        <a:buNone/>
                      </a:pPr>
                      <a:r>
                        <a:rPr lang="en-IN" sz="1800"/>
                        <a:t>6</a:t>
                      </a:r>
                      <a:endParaRPr sz="1800"/>
                    </a:p>
                  </a:txBody>
                  <a:tcPr marT="45725" marB="45725" marR="91450" marL="91450"/>
                </a:tc>
                <a:tc>
                  <a:txBody>
                    <a:bodyPr/>
                    <a:lstStyle/>
                    <a:p>
                      <a:pPr indent="0" lvl="0" marL="0" marR="0" rtl="0" algn="ctr">
                        <a:spcBef>
                          <a:spcPts val="0"/>
                        </a:spcBef>
                        <a:spcAft>
                          <a:spcPts val="0"/>
                        </a:spcAft>
                        <a:buNone/>
                      </a:pPr>
                      <a:r>
                        <a:rPr lang="en-IN" sz="1800"/>
                        <a:t>4.5</a:t>
                      </a:r>
                      <a:endParaRPr sz="1800"/>
                    </a:p>
                  </a:txBody>
                  <a:tcPr marT="45725" marB="45725" marR="91450" marL="91450"/>
                </a:tc>
                <a:tc>
                  <a:txBody>
                    <a:bodyPr/>
                    <a:lstStyle/>
                    <a:p>
                      <a:pPr indent="0" lvl="0" marL="0" marR="0" rtl="0" algn="ctr">
                        <a:spcBef>
                          <a:spcPts val="0"/>
                        </a:spcBef>
                        <a:spcAft>
                          <a:spcPts val="0"/>
                        </a:spcAft>
                        <a:buNone/>
                      </a:pPr>
                      <a:r>
                        <a:rPr lang="en-IN" sz="1800"/>
                        <a:t>3</a:t>
                      </a:r>
                      <a:endParaRPr sz="1800"/>
                    </a:p>
                  </a:txBody>
                  <a:tcPr marT="45725" marB="45725" marR="91450" marL="91450"/>
                </a:tc>
              </a:tr>
              <a:tr h="3708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ctr">
                        <a:spcBef>
                          <a:spcPts val="0"/>
                        </a:spcBef>
                        <a:spcAft>
                          <a:spcPts val="0"/>
                        </a:spcAft>
                        <a:buNone/>
                      </a:pPr>
                      <a:r>
                        <a:rPr lang="en-IN" sz="1800"/>
                        <a:t>1</a:t>
                      </a:r>
                      <a:endParaRPr sz="1800"/>
                    </a:p>
                  </a:txBody>
                  <a:tcPr marT="45725" marB="45725" marR="91450" marL="91450"/>
                </a:tc>
                <a:tc>
                  <a:txBody>
                    <a:bodyPr/>
                    <a:lstStyle/>
                    <a:p>
                      <a:pPr indent="0" lvl="0" marL="0" marR="0" rtl="0" algn="ctr">
                        <a:spcBef>
                          <a:spcPts val="0"/>
                        </a:spcBef>
                        <a:spcAft>
                          <a:spcPts val="0"/>
                        </a:spcAft>
                        <a:buNone/>
                      </a:pPr>
                      <a:r>
                        <a:t/>
                      </a:r>
                      <a:endParaRPr sz="1800"/>
                    </a:p>
                  </a:txBody>
                  <a:tcPr marT="45725" marB="45725" marR="91450" marL="91450"/>
                </a:tc>
                <a:tc>
                  <a:txBody>
                    <a:bodyPr/>
                    <a:lstStyle/>
                    <a:p>
                      <a:pPr indent="0" lvl="0" marL="0" marR="0" rtl="0" algn="ctr">
                        <a:spcBef>
                          <a:spcPts val="0"/>
                        </a:spcBef>
                        <a:spcAft>
                          <a:spcPts val="0"/>
                        </a:spcAft>
                        <a:buNone/>
                      </a:pPr>
                      <a:r>
                        <a:t/>
                      </a:r>
                      <a:endParaRPr sz="1800"/>
                    </a:p>
                  </a:txBody>
                  <a:tcPr marT="45725" marB="45725" marR="91450" marL="91450"/>
                </a:tc>
                <a:tc>
                  <a:txBody>
                    <a:bodyPr/>
                    <a:lstStyle/>
                    <a:p>
                      <a:pPr indent="0" lvl="0" marL="0" marR="0" rtl="0" algn="ctr">
                        <a:spcBef>
                          <a:spcPts val="0"/>
                        </a:spcBef>
                        <a:spcAft>
                          <a:spcPts val="0"/>
                        </a:spcAft>
                        <a:buNone/>
                      </a:pPr>
                      <a:r>
                        <a:t/>
                      </a:r>
                      <a:endParaRPr sz="1800"/>
                    </a:p>
                  </a:txBody>
                  <a:tcPr marT="45725" marB="45725" marR="91450" marL="91450"/>
                </a:tc>
                <a:tc>
                  <a:txBody>
                    <a:bodyPr/>
                    <a:lstStyle/>
                    <a:p>
                      <a:pPr indent="0" lvl="0" marL="0" marR="0" rtl="0" algn="ctr">
                        <a:spcBef>
                          <a:spcPts val="0"/>
                        </a:spcBef>
                        <a:spcAft>
                          <a:spcPts val="0"/>
                        </a:spcAft>
                        <a:buNone/>
                      </a:pPr>
                      <a:r>
                        <a:rPr lang="en-IN" sz="1800"/>
                        <a:t>1</a:t>
                      </a:r>
                      <a:endParaRPr sz="1800"/>
                    </a:p>
                  </a:txBody>
                  <a:tcPr marT="45725" marB="45725" marR="91450" marL="91450"/>
                </a:tc>
                <a:tc>
                  <a:txBody>
                    <a:bodyPr/>
                    <a:lstStyle/>
                    <a:p>
                      <a:pPr indent="0" lvl="0" marL="0" marR="0" rtl="0" algn="ctr">
                        <a:spcBef>
                          <a:spcPts val="0"/>
                        </a:spcBef>
                        <a:spcAft>
                          <a:spcPts val="0"/>
                        </a:spcAft>
                        <a:buNone/>
                      </a:pPr>
                      <a:r>
                        <a:t/>
                      </a:r>
                      <a:endParaRPr sz="1800"/>
                    </a:p>
                  </a:txBody>
                  <a:tcPr marT="45725" marB="45725" marR="91450" marL="91450"/>
                </a:tc>
                <a:tc>
                  <a:txBody>
                    <a:bodyPr/>
                    <a:lstStyle/>
                    <a:p>
                      <a:pPr indent="0" lvl="0" marL="0" marR="0" rtl="0" algn="ctr">
                        <a:spcBef>
                          <a:spcPts val="0"/>
                        </a:spcBef>
                        <a:spcAft>
                          <a:spcPts val="0"/>
                        </a:spcAft>
                        <a:buNone/>
                      </a:pPr>
                      <a:r>
                        <a:t/>
                      </a:r>
                      <a:endParaRPr sz="1800"/>
                    </a:p>
                  </a:txBody>
                  <a:tcPr marT="45725" marB="45725" marR="91450" marL="91450"/>
                </a:tc>
              </a:tr>
            </a:tbl>
          </a:graphicData>
        </a:graphic>
      </p:graphicFrame>
      <p:sp>
        <p:nvSpPr>
          <p:cNvPr id="202" name="Google Shape;202;p17"/>
          <p:cNvSpPr txBox="1"/>
          <p:nvPr/>
        </p:nvSpPr>
        <p:spPr>
          <a:xfrm>
            <a:off x="895350" y="3562350"/>
            <a:ext cx="5086350"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IN" sz="2400" u="none" cap="none" strike="noStrike">
                <a:solidFill>
                  <a:schemeClr val="dk1"/>
                </a:solidFill>
                <a:latin typeface="Arial"/>
                <a:ea typeface="Arial"/>
                <a:cs typeface="Arial"/>
                <a:sym typeface="Arial"/>
              </a:rPr>
              <a:t>14-2 = 12 Kgs Remaining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8"/>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IN"/>
              <a:t>Knapsack Problem</a:t>
            </a:r>
            <a:endParaRPr/>
          </a:p>
        </p:txBody>
      </p:sp>
      <p:graphicFrame>
        <p:nvGraphicFramePr>
          <p:cNvPr id="208" name="Google Shape;208;p18"/>
          <p:cNvGraphicFramePr/>
          <p:nvPr/>
        </p:nvGraphicFramePr>
        <p:xfrm>
          <a:off x="361950" y="1295400"/>
          <a:ext cx="3000000" cy="3000000"/>
        </p:xfrm>
        <a:graphic>
          <a:graphicData uri="http://schemas.openxmlformats.org/drawingml/2006/table">
            <a:tbl>
              <a:tblPr bandRow="1">
                <a:noFill/>
                <a:tableStyleId>{FA80223A-D368-4149-A6E3-C689DAB4B0BE}</a:tableStyleId>
              </a:tblPr>
              <a:tblGrid>
                <a:gridCol w="1524000"/>
                <a:gridCol w="990600"/>
                <a:gridCol w="1009650"/>
                <a:gridCol w="952500"/>
                <a:gridCol w="887025"/>
                <a:gridCol w="1072750"/>
                <a:gridCol w="1072750"/>
                <a:gridCol w="1072750"/>
              </a:tblGrid>
              <a:tr h="370850">
                <a:tc>
                  <a:txBody>
                    <a:bodyPr/>
                    <a:lstStyle/>
                    <a:p>
                      <a:pPr indent="0" lvl="0" marL="0" marR="0" rtl="0" algn="l">
                        <a:spcBef>
                          <a:spcPts val="0"/>
                        </a:spcBef>
                        <a:spcAft>
                          <a:spcPts val="0"/>
                        </a:spcAft>
                        <a:buNone/>
                      </a:pPr>
                      <a:r>
                        <a:rPr lang="en-IN" sz="1800"/>
                        <a:t>Objects (O)</a:t>
                      </a:r>
                      <a:endParaRPr sz="1800"/>
                    </a:p>
                  </a:txBody>
                  <a:tcPr marT="45725" marB="45725" marR="91450" marL="91450"/>
                </a:tc>
                <a:tc>
                  <a:txBody>
                    <a:bodyPr/>
                    <a:lstStyle/>
                    <a:p>
                      <a:pPr indent="0" lvl="0" marL="0" marR="0" rtl="0" algn="ctr">
                        <a:spcBef>
                          <a:spcPts val="0"/>
                        </a:spcBef>
                        <a:spcAft>
                          <a:spcPts val="0"/>
                        </a:spcAft>
                        <a:buNone/>
                      </a:pPr>
                      <a:r>
                        <a:rPr lang="en-IN" sz="1800"/>
                        <a:t>1</a:t>
                      </a:r>
                      <a:endParaRPr sz="1800"/>
                    </a:p>
                  </a:txBody>
                  <a:tcPr marT="45725" marB="45725" marR="91450" marL="91450"/>
                </a:tc>
                <a:tc>
                  <a:txBody>
                    <a:bodyPr/>
                    <a:lstStyle/>
                    <a:p>
                      <a:pPr indent="0" lvl="0" marL="0" marR="0" rtl="0" algn="ctr">
                        <a:spcBef>
                          <a:spcPts val="0"/>
                        </a:spcBef>
                        <a:spcAft>
                          <a:spcPts val="0"/>
                        </a:spcAft>
                        <a:buNone/>
                      </a:pPr>
                      <a:r>
                        <a:rPr lang="en-IN" sz="1800"/>
                        <a:t>2</a:t>
                      </a:r>
                      <a:endParaRPr sz="1800"/>
                    </a:p>
                  </a:txBody>
                  <a:tcPr marT="45725" marB="45725" marR="91450" marL="91450"/>
                </a:tc>
                <a:tc>
                  <a:txBody>
                    <a:bodyPr/>
                    <a:lstStyle/>
                    <a:p>
                      <a:pPr indent="0" lvl="0" marL="0" marR="0" rtl="0" algn="ctr">
                        <a:spcBef>
                          <a:spcPts val="0"/>
                        </a:spcBef>
                        <a:spcAft>
                          <a:spcPts val="0"/>
                        </a:spcAft>
                        <a:buNone/>
                      </a:pPr>
                      <a:r>
                        <a:rPr lang="en-IN" sz="1800"/>
                        <a:t>3</a:t>
                      </a:r>
                      <a:endParaRPr sz="1800"/>
                    </a:p>
                  </a:txBody>
                  <a:tcPr marT="45725" marB="45725" marR="91450" marL="91450"/>
                </a:tc>
                <a:tc>
                  <a:txBody>
                    <a:bodyPr/>
                    <a:lstStyle/>
                    <a:p>
                      <a:pPr indent="0" lvl="0" marL="0" marR="0" rtl="0" algn="ctr">
                        <a:spcBef>
                          <a:spcPts val="0"/>
                        </a:spcBef>
                        <a:spcAft>
                          <a:spcPts val="0"/>
                        </a:spcAft>
                        <a:buNone/>
                      </a:pPr>
                      <a:r>
                        <a:rPr lang="en-IN" sz="1800"/>
                        <a:t>4</a:t>
                      </a:r>
                      <a:endParaRPr sz="1800"/>
                    </a:p>
                  </a:txBody>
                  <a:tcPr marT="45725" marB="45725" marR="91450" marL="91450"/>
                </a:tc>
                <a:tc>
                  <a:txBody>
                    <a:bodyPr/>
                    <a:lstStyle/>
                    <a:p>
                      <a:pPr indent="0" lvl="0" marL="0" marR="0" rtl="0" algn="ctr">
                        <a:spcBef>
                          <a:spcPts val="0"/>
                        </a:spcBef>
                        <a:spcAft>
                          <a:spcPts val="0"/>
                        </a:spcAft>
                        <a:buNone/>
                      </a:pPr>
                      <a:r>
                        <a:rPr lang="en-IN" sz="1800"/>
                        <a:t>5</a:t>
                      </a:r>
                      <a:endParaRPr sz="1800"/>
                    </a:p>
                  </a:txBody>
                  <a:tcPr marT="45725" marB="45725" marR="91450" marL="91450"/>
                </a:tc>
                <a:tc>
                  <a:txBody>
                    <a:bodyPr/>
                    <a:lstStyle/>
                    <a:p>
                      <a:pPr indent="0" lvl="0" marL="0" marR="0" rtl="0" algn="ctr">
                        <a:spcBef>
                          <a:spcPts val="0"/>
                        </a:spcBef>
                        <a:spcAft>
                          <a:spcPts val="0"/>
                        </a:spcAft>
                        <a:buNone/>
                      </a:pPr>
                      <a:r>
                        <a:rPr lang="en-IN" sz="1800"/>
                        <a:t>6</a:t>
                      </a:r>
                      <a:endParaRPr sz="1800"/>
                    </a:p>
                  </a:txBody>
                  <a:tcPr marT="45725" marB="45725" marR="91450" marL="91450"/>
                </a:tc>
                <a:tc>
                  <a:txBody>
                    <a:bodyPr/>
                    <a:lstStyle/>
                    <a:p>
                      <a:pPr indent="0" lvl="0" marL="0" marR="0" rtl="0" algn="ctr">
                        <a:spcBef>
                          <a:spcPts val="0"/>
                        </a:spcBef>
                        <a:spcAft>
                          <a:spcPts val="0"/>
                        </a:spcAft>
                        <a:buNone/>
                      </a:pPr>
                      <a:r>
                        <a:rPr lang="en-IN" sz="1800"/>
                        <a:t>7</a:t>
                      </a:r>
                      <a:endParaRPr sz="1800"/>
                    </a:p>
                  </a:txBody>
                  <a:tcPr marT="45725" marB="45725" marR="91450" marL="91450"/>
                </a:tc>
              </a:tr>
              <a:tr h="370850">
                <a:tc>
                  <a:txBody>
                    <a:bodyPr/>
                    <a:lstStyle/>
                    <a:p>
                      <a:pPr indent="0" lvl="0" marL="0" marR="0" rtl="0" algn="l">
                        <a:spcBef>
                          <a:spcPts val="0"/>
                        </a:spcBef>
                        <a:spcAft>
                          <a:spcPts val="0"/>
                        </a:spcAft>
                        <a:buNone/>
                      </a:pPr>
                      <a:r>
                        <a:rPr lang="en-IN" sz="1800"/>
                        <a:t>Profit (P)</a:t>
                      </a:r>
                      <a:endParaRPr sz="1800"/>
                    </a:p>
                  </a:txBody>
                  <a:tcPr marT="45725" marB="45725" marR="91450" marL="91450"/>
                </a:tc>
                <a:tc>
                  <a:txBody>
                    <a:bodyPr/>
                    <a:lstStyle/>
                    <a:p>
                      <a:pPr indent="0" lvl="0" marL="0" marR="0" rtl="0" algn="ctr">
                        <a:spcBef>
                          <a:spcPts val="0"/>
                        </a:spcBef>
                        <a:spcAft>
                          <a:spcPts val="0"/>
                        </a:spcAft>
                        <a:buNone/>
                      </a:pPr>
                      <a:r>
                        <a:rPr lang="en-IN" sz="1800"/>
                        <a:t>10</a:t>
                      </a:r>
                      <a:endParaRPr sz="1800"/>
                    </a:p>
                  </a:txBody>
                  <a:tcPr marT="45725" marB="45725" marR="91450" marL="91450"/>
                </a:tc>
                <a:tc>
                  <a:txBody>
                    <a:bodyPr/>
                    <a:lstStyle/>
                    <a:p>
                      <a:pPr indent="0" lvl="0" marL="0" marR="0" rtl="0" algn="ctr">
                        <a:spcBef>
                          <a:spcPts val="0"/>
                        </a:spcBef>
                        <a:spcAft>
                          <a:spcPts val="0"/>
                        </a:spcAft>
                        <a:buNone/>
                      </a:pPr>
                      <a:r>
                        <a:rPr lang="en-IN" sz="1800"/>
                        <a:t>5</a:t>
                      </a:r>
                      <a:endParaRPr sz="1800"/>
                    </a:p>
                  </a:txBody>
                  <a:tcPr marT="45725" marB="45725" marR="91450" marL="91450"/>
                </a:tc>
                <a:tc>
                  <a:txBody>
                    <a:bodyPr/>
                    <a:lstStyle/>
                    <a:p>
                      <a:pPr indent="0" lvl="0" marL="0" marR="0" rtl="0" algn="ctr">
                        <a:spcBef>
                          <a:spcPts val="0"/>
                        </a:spcBef>
                        <a:spcAft>
                          <a:spcPts val="0"/>
                        </a:spcAft>
                        <a:buNone/>
                      </a:pPr>
                      <a:r>
                        <a:rPr lang="en-IN" sz="1800"/>
                        <a:t>15</a:t>
                      </a:r>
                      <a:endParaRPr sz="1800"/>
                    </a:p>
                  </a:txBody>
                  <a:tcPr marT="45725" marB="45725" marR="91450" marL="91450"/>
                </a:tc>
                <a:tc>
                  <a:txBody>
                    <a:bodyPr/>
                    <a:lstStyle/>
                    <a:p>
                      <a:pPr indent="0" lvl="0" marL="0" marR="0" rtl="0" algn="ctr">
                        <a:spcBef>
                          <a:spcPts val="0"/>
                        </a:spcBef>
                        <a:spcAft>
                          <a:spcPts val="0"/>
                        </a:spcAft>
                        <a:buNone/>
                      </a:pPr>
                      <a:r>
                        <a:rPr lang="en-IN" sz="1800"/>
                        <a:t>7</a:t>
                      </a:r>
                      <a:endParaRPr sz="1800"/>
                    </a:p>
                  </a:txBody>
                  <a:tcPr marT="45725" marB="45725" marR="91450" marL="91450"/>
                </a:tc>
                <a:tc>
                  <a:txBody>
                    <a:bodyPr/>
                    <a:lstStyle/>
                    <a:p>
                      <a:pPr indent="0" lvl="0" marL="0" marR="0" rtl="0" algn="ctr">
                        <a:spcBef>
                          <a:spcPts val="0"/>
                        </a:spcBef>
                        <a:spcAft>
                          <a:spcPts val="0"/>
                        </a:spcAft>
                        <a:buNone/>
                      </a:pPr>
                      <a:r>
                        <a:rPr lang="en-IN" sz="1800"/>
                        <a:t>6</a:t>
                      </a:r>
                      <a:endParaRPr sz="1800"/>
                    </a:p>
                  </a:txBody>
                  <a:tcPr marT="45725" marB="45725" marR="91450" marL="91450"/>
                </a:tc>
                <a:tc>
                  <a:txBody>
                    <a:bodyPr/>
                    <a:lstStyle/>
                    <a:p>
                      <a:pPr indent="0" lvl="0" marL="0" marR="0" rtl="0" algn="ctr">
                        <a:spcBef>
                          <a:spcPts val="0"/>
                        </a:spcBef>
                        <a:spcAft>
                          <a:spcPts val="0"/>
                        </a:spcAft>
                        <a:buNone/>
                      </a:pPr>
                      <a:r>
                        <a:rPr lang="en-IN" sz="1800"/>
                        <a:t>18</a:t>
                      </a:r>
                      <a:endParaRPr sz="1800"/>
                    </a:p>
                  </a:txBody>
                  <a:tcPr marT="45725" marB="45725" marR="91450" marL="91450"/>
                </a:tc>
                <a:tc>
                  <a:txBody>
                    <a:bodyPr/>
                    <a:lstStyle/>
                    <a:p>
                      <a:pPr indent="0" lvl="0" marL="0" marR="0" rtl="0" algn="ctr">
                        <a:spcBef>
                          <a:spcPts val="0"/>
                        </a:spcBef>
                        <a:spcAft>
                          <a:spcPts val="0"/>
                        </a:spcAft>
                        <a:buNone/>
                      </a:pPr>
                      <a:r>
                        <a:rPr lang="en-IN" sz="1800"/>
                        <a:t>3</a:t>
                      </a:r>
                      <a:endParaRPr sz="1800"/>
                    </a:p>
                  </a:txBody>
                  <a:tcPr marT="45725" marB="45725" marR="91450" marL="91450"/>
                </a:tc>
              </a:tr>
              <a:tr h="370850">
                <a:tc>
                  <a:txBody>
                    <a:bodyPr/>
                    <a:lstStyle/>
                    <a:p>
                      <a:pPr indent="0" lvl="0" marL="0" marR="0" rtl="0" algn="l">
                        <a:spcBef>
                          <a:spcPts val="0"/>
                        </a:spcBef>
                        <a:spcAft>
                          <a:spcPts val="0"/>
                        </a:spcAft>
                        <a:buNone/>
                      </a:pPr>
                      <a:r>
                        <a:rPr lang="en-IN" sz="1800"/>
                        <a:t>Weights (W)</a:t>
                      </a:r>
                      <a:endParaRPr sz="1800"/>
                    </a:p>
                  </a:txBody>
                  <a:tcPr marT="45725" marB="45725" marR="91450" marL="91450"/>
                </a:tc>
                <a:tc>
                  <a:txBody>
                    <a:bodyPr/>
                    <a:lstStyle/>
                    <a:p>
                      <a:pPr indent="0" lvl="0" marL="0" marR="0" rtl="0" algn="ctr">
                        <a:spcBef>
                          <a:spcPts val="0"/>
                        </a:spcBef>
                        <a:spcAft>
                          <a:spcPts val="0"/>
                        </a:spcAft>
                        <a:buNone/>
                      </a:pPr>
                      <a:r>
                        <a:rPr lang="en-IN" sz="1800"/>
                        <a:t>2</a:t>
                      </a:r>
                      <a:endParaRPr sz="1800"/>
                    </a:p>
                  </a:txBody>
                  <a:tcPr marT="45725" marB="45725" marR="91450" marL="91450"/>
                </a:tc>
                <a:tc>
                  <a:txBody>
                    <a:bodyPr/>
                    <a:lstStyle/>
                    <a:p>
                      <a:pPr indent="0" lvl="0" marL="0" marR="0" rtl="0" algn="ctr">
                        <a:spcBef>
                          <a:spcPts val="0"/>
                        </a:spcBef>
                        <a:spcAft>
                          <a:spcPts val="0"/>
                        </a:spcAft>
                        <a:buNone/>
                      </a:pPr>
                      <a:r>
                        <a:rPr lang="en-IN" sz="1800"/>
                        <a:t>3</a:t>
                      </a:r>
                      <a:endParaRPr sz="1800"/>
                    </a:p>
                  </a:txBody>
                  <a:tcPr marT="45725" marB="45725" marR="91450" marL="91450"/>
                </a:tc>
                <a:tc>
                  <a:txBody>
                    <a:bodyPr/>
                    <a:lstStyle/>
                    <a:p>
                      <a:pPr indent="0" lvl="0" marL="0" marR="0" rtl="0" algn="ctr">
                        <a:spcBef>
                          <a:spcPts val="0"/>
                        </a:spcBef>
                        <a:spcAft>
                          <a:spcPts val="0"/>
                        </a:spcAft>
                        <a:buNone/>
                      </a:pPr>
                      <a:r>
                        <a:rPr lang="en-IN" sz="1800"/>
                        <a:t>5</a:t>
                      </a:r>
                      <a:endParaRPr sz="1800"/>
                    </a:p>
                  </a:txBody>
                  <a:tcPr marT="45725" marB="45725" marR="91450" marL="91450"/>
                </a:tc>
                <a:tc>
                  <a:txBody>
                    <a:bodyPr/>
                    <a:lstStyle/>
                    <a:p>
                      <a:pPr indent="0" lvl="0" marL="0" marR="0" rtl="0" algn="ctr">
                        <a:spcBef>
                          <a:spcPts val="0"/>
                        </a:spcBef>
                        <a:spcAft>
                          <a:spcPts val="0"/>
                        </a:spcAft>
                        <a:buNone/>
                      </a:pPr>
                      <a:r>
                        <a:rPr lang="en-IN" sz="1800"/>
                        <a:t>7</a:t>
                      </a:r>
                      <a:endParaRPr sz="1800"/>
                    </a:p>
                  </a:txBody>
                  <a:tcPr marT="45725" marB="45725" marR="91450" marL="91450"/>
                </a:tc>
                <a:tc>
                  <a:txBody>
                    <a:bodyPr/>
                    <a:lstStyle/>
                    <a:p>
                      <a:pPr indent="0" lvl="0" marL="0" marR="0" rtl="0" algn="ctr">
                        <a:spcBef>
                          <a:spcPts val="0"/>
                        </a:spcBef>
                        <a:spcAft>
                          <a:spcPts val="0"/>
                        </a:spcAft>
                        <a:buNone/>
                      </a:pPr>
                      <a:r>
                        <a:rPr lang="en-IN" sz="1800"/>
                        <a:t>1</a:t>
                      </a:r>
                      <a:endParaRPr sz="1800"/>
                    </a:p>
                  </a:txBody>
                  <a:tcPr marT="45725" marB="45725" marR="91450" marL="91450"/>
                </a:tc>
                <a:tc>
                  <a:txBody>
                    <a:bodyPr/>
                    <a:lstStyle/>
                    <a:p>
                      <a:pPr indent="0" lvl="0" marL="0" marR="0" rtl="0" algn="ctr">
                        <a:spcBef>
                          <a:spcPts val="0"/>
                        </a:spcBef>
                        <a:spcAft>
                          <a:spcPts val="0"/>
                        </a:spcAft>
                        <a:buNone/>
                      </a:pPr>
                      <a:r>
                        <a:rPr lang="en-IN" sz="1800"/>
                        <a:t>4</a:t>
                      </a:r>
                      <a:endParaRPr sz="1800"/>
                    </a:p>
                  </a:txBody>
                  <a:tcPr marT="45725" marB="45725" marR="91450" marL="91450"/>
                </a:tc>
                <a:tc>
                  <a:txBody>
                    <a:bodyPr/>
                    <a:lstStyle/>
                    <a:p>
                      <a:pPr indent="0" lvl="0" marL="0" marR="0" rtl="0" algn="ctr">
                        <a:spcBef>
                          <a:spcPts val="0"/>
                        </a:spcBef>
                        <a:spcAft>
                          <a:spcPts val="0"/>
                        </a:spcAft>
                        <a:buNone/>
                      </a:pPr>
                      <a:r>
                        <a:rPr lang="en-IN" sz="1800"/>
                        <a:t>1</a:t>
                      </a:r>
                      <a:endParaRPr sz="1800"/>
                    </a:p>
                  </a:txBody>
                  <a:tcPr marT="45725" marB="45725" marR="91450" marL="91450"/>
                </a:tc>
              </a:tr>
              <a:tr h="370850">
                <a:tc>
                  <a:txBody>
                    <a:bodyPr/>
                    <a:lstStyle/>
                    <a:p>
                      <a:pPr indent="0" lvl="0" marL="0" marR="0" rtl="0" algn="l">
                        <a:spcBef>
                          <a:spcPts val="0"/>
                        </a:spcBef>
                        <a:spcAft>
                          <a:spcPts val="0"/>
                        </a:spcAft>
                        <a:buNone/>
                      </a:pPr>
                      <a:r>
                        <a:rPr lang="en-IN" sz="1800"/>
                        <a:t>P/W</a:t>
                      </a:r>
                      <a:endParaRPr sz="1800"/>
                    </a:p>
                  </a:txBody>
                  <a:tcPr marT="45725" marB="45725" marR="91450" marL="91450"/>
                </a:tc>
                <a:tc>
                  <a:txBody>
                    <a:bodyPr/>
                    <a:lstStyle/>
                    <a:p>
                      <a:pPr indent="0" lvl="0" marL="0" marR="0" rtl="0" algn="ctr">
                        <a:spcBef>
                          <a:spcPts val="0"/>
                        </a:spcBef>
                        <a:spcAft>
                          <a:spcPts val="0"/>
                        </a:spcAft>
                        <a:buNone/>
                      </a:pPr>
                      <a:r>
                        <a:rPr lang="en-IN" sz="1800"/>
                        <a:t>5</a:t>
                      </a:r>
                      <a:endParaRPr sz="1800"/>
                    </a:p>
                  </a:txBody>
                  <a:tcPr marT="45725" marB="45725" marR="91450" marL="91450"/>
                </a:tc>
                <a:tc>
                  <a:txBody>
                    <a:bodyPr/>
                    <a:lstStyle/>
                    <a:p>
                      <a:pPr indent="0" lvl="0" marL="0" marR="0" rtl="0" algn="ctr">
                        <a:spcBef>
                          <a:spcPts val="0"/>
                        </a:spcBef>
                        <a:spcAft>
                          <a:spcPts val="0"/>
                        </a:spcAft>
                        <a:buNone/>
                      </a:pPr>
                      <a:r>
                        <a:rPr lang="en-IN" sz="1800"/>
                        <a:t>1.3</a:t>
                      </a:r>
                      <a:endParaRPr sz="1800"/>
                    </a:p>
                  </a:txBody>
                  <a:tcPr marT="45725" marB="45725" marR="91450" marL="91450"/>
                </a:tc>
                <a:tc>
                  <a:txBody>
                    <a:bodyPr/>
                    <a:lstStyle/>
                    <a:p>
                      <a:pPr indent="0" lvl="0" marL="0" marR="0" rtl="0" algn="ctr">
                        <a:spcBef>
                          <a:spcPts val="0"/>
                        </a:spcBef>
                        <a:spcAft>
                          <a:spcPts val="0"/>
                        </a:spcAft>
                        <a:buNone/>
                      </a:pPr>
                      <a:r>
                        <a:rPr lang="en-IN" sz="1800"/>
                        <a:t>3</a:t>
                      </a:r>
                      <a:endParaRPr sz="1800"/>
                    </a:p>
                  </a:txBody>
                  <a:tcPr marT="45725" marB="45725" marR="91450" marL="91450"/>
                </a:tc>
                <a:tc>
                  <a:txBody>
                    <a:bodyPr/>
                    <a:lstStyle/>
                    <a:p>
                      <a:pPr indent="0" lvl="0" marL="0" marR="0" rtl="0" algn="ctr">
                        <a:spcBef>
                          <a:spcPts val="0"/>
                        </a:spcBef>
                        <a:spcAft>
                          <a:spcPts val="0"/>
                        </a:spcAft>
                        <a:buNone/>
                      </a:pPr>
                      <a:r>
                        <a:rPr lang="en-IN" sz="1800"/>
                        <a:t>1</a:t>
                      </a:r>
                      <a:endParaRPr sz="1800"/>
                    </a:p>
                  </a:txBody>
                  <a:tcPr marT="45725" marB="45725" marR="91450" marL="91450"/>
                </a:tc>
                <a:tc>
                  <a:txBody>
                    <a:bodyPr/>
                    <a:lstStyle/>
                    <a:p>
                      <a:pPr indent="0" lvl="0" marL="0" marR="0" rtl="0" algn="ctr">
                        <a:spcBef>
                          <a:spcPts val="0"/>
                        </a:spcBef>
                        <a:spcAft>
                          <a:spcPts val="0"/>
                        </a:spcAft>
                        <a:buNone/>
                      </a:pPr>
                      <a:r>
                        <a:rPr lang="en-IN" sz="1800"/>
                        <a:t>6</a:t>
                      </a:r>
                      <a:endParaRPr sz="1800"/>
                    </a:p>
                  </a:txBody>
                  <a:tcPr marT="45725" marB="45725" marR="91450" marL="91450"/>
                </a:tc>
                <a:tc>
                  <a:txBody>
                    <a:bodyPr/>
                    <a:lstStyle/>
                    <a:p>
                      <a:pPr indent="0" lvl="0" marL="0" marR="0" rtl="0" algn="ctr">
                        <a:spcBef>
                          <a:spcPts val="0"/>
                        </a:spcBef>
                        <a:spcAft>
                          <a:spcPts val="0"/>
                        </a:spcAft>
                        <a:buNone/>
                      </a:pPr>
                      <a:r>
                        <a:rPr lang="en-IN" sz="1800"/>
                        <a:t>4.5</a:t>
                      </a:r>
                      <a:endParaRPr sz="1800"/>
                    </a:p>
                  </a:txBody>
                  <a:tcPr marT="45725" marB="45725" marR="91450" marL="91450"/>
                </a:tc>
                <a:tc>
                  <a:txBody>
                    <a:bodyPr/>
                    <a:lstStyle/>
                    <a:p>
                      <a:pPr indent="0" lvl="0" marL="0" marR="0" rtl="0" algn="ctr">
                        <a:spcBef>
                          <a:spcPts val="0"/>
                        </a:spcBef>
                        <a:spcAft>
                          <a:spcPts val="0"/>
                        </a:spcAft>
                        <a:buNone/>
                      </a:pPr>
                      <a:r>
                        <a:rPr lang="en-IN" sz="1800"/>
                        <a:t>3</a:t>
                      </a:r>
                      <a:endParaRPr sz="1800"/>
                    </a:p>
                  </a:txBody>
                  <a:tcPr marT="45725" marB="45725" marR="91450" marL="91450"/>
                </a:tc>
              </a:tr>
              <a:tr h="3708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ctr">
                        <a:spcBef>
                          <a:spcPts val="0"/>
                        </a:spcBef>
                        <a:spcAft>
                          <a:spcPts val="0"/>
                        </a:spcAft>
                        <a:buNone/>
                      </a:pPr>
                      <a:r>
                        <a:rPr lang="en-IN" sz="1800"/>
                        <a:t>1</a:t>
                      </a:r>
                      <a:endParaRPr sz="1800"/>
                    </a:p>
                  </a:txBody>
                  <a:tcPr marT="45725" marB="45725" marR="91450" marL="91450"/>
                </a:tc>
                <a:tc>
                  <a:txBody>
                    <a:bodyPr/>
                    <a:lstStyle/>
                    <a:p>
                      <a:pPr indent="0" lvl="0" marL="0" marR="0" rtl="0" algn="ctr">
                        <a:spcBef>
                          <a:spcPts val="0"/>
                        </a:spcBef>
                        <a:spcAft>
                          <a:spcPts val="0"/>
                        </a:spcAft>
                        <a:buNone/>
                      </a:pPr>
                      <a:r>
                        <a:t/>
                      </a:r>
                      <a:endParaRPr sz="1800"/>
                    </a:p>
                  </a:txBody>
                  <a:tcPr marT="45725" marB="45725" marR="91450" marL="91450"/>
                </a:tc>
                <a:tc>
                  <a:txBody>
                    <a:bodyPr/>
                    <a:lstStyle/>
                    <a:p>
                      <a:pPr indent="0" lvl="0" marL="0" marR="0" rtl="0" algn="ctr">
                        <a:spcBef>
                          <a:spcPts val="0"/>
                        </a:spcBef>
                        <a:spcAft>
                          <a:spcPts val="0"/>
                        </a:spcAft>
                        <a:buNone/>
                      </a:pPr>
                      <a:r>
                        <a:t/>
                      </a:r>
                      <a:endParaRPr sz="1800"/>
                    </a:p>
                  </a:txBody>
                  <a:tcPr marT="45725" marB="45725" marR="91450" marL="91450"/>
                </a:tc>
                <a:tc>
                  <a:txBody>
                    <a:bodyPr/>
                    <a:lstStyle/>
                    <a:p>
                      <a:pPr indent="0" lvl="0" marL="0" marR="0" rtl="0" algn="ctr">
                        <a:spcBef>
                          <a:spcPts val="0"/>
                        </a:spcBef>
                        <a:spcAft>
                          <a:spcPts val="0"/>
                        </a:spcAft>
                        <a:buNone/>
                      </a:pPr>
                      <a:r>
                        <a:t/>
                      </a:r>
                      <a:endParaRPr sz="1800"/>
                    </a:p>
                  </a:txBody>
                  <a:tcPr marT="45725" marB="45725" marR="91450" marL="91450"/>
                </a:tc>
                <a:tc>
                  <a:txBody>
                    <a:bodyPr/>
                    <a:lstStyle/>
                    <a:p>
                      <a:pPr indent="0" lvl="0" marL="0" marR="0" rtl="0" algn="ctr">
                        <a:spcBef>
                          <a:spcPts val="0"/>
                        </a:spcBef>
                        <a:spcAft>
                          <a:spcPts val="0"/>
                        </a:spcAft>
                        <a:buNone/>
                      </a:pPr>
                      <a:r>
                        <a:rPr lang="en-IN" sz="1800"/>
                        <a:t>1</a:t>
                      </a:r>
                      <a:endParaRPr sz="1800"/>
                    </a:p>
                  </a:txBody>
                  <a:tcPr marT="45725" marB="45725" marR="91450" marL="91450"/>
                </a:tc>
                <a:tc>
                  <a:txBody>
                    <a:bodyPr/>
                    <a:lstStyle/>
                    <a:p>
                      <a:pPr indent="0" lvl="0" marL="0" marR="0" rtl="0" algn="ctr">
                        <a:spcBef>
                          <a:spcPts val="0"/>
                        </a:spcBef>
                        <a:spcAft>
                          <a:spcPts val="0"/>
                        </a:spcAft>
                        <a:buNone/>
                      </a:pPr>
                      <a:r>
                        <a:rPr lang="en-IN" sz="1800"/>
                        <a:t>1</a:t>
                      </a:r>
                      <a:endParaRPr sz="1800"/>
                    </a:p>
                  </a:txBody>
                  <a:tcPr marT="45725" marB="45725" marR="91450" marL="91450"/>
                </a:tc>
                <a:tc>
                  <a:txBody>
                    <a:bodyPr/>
                    <a:lstStyle/>
                    <a:p>
                      <a:pPr indent="0" lvl="0" marL="0" marR="0" rtl="0" algn="ctr">
                        <a:spcBef>
                          <a:spcPts val="0"/>
                        </a:spcBef>
                        <a:spcAft>
                          <a:spcPts val="0"/>
                        </a:spcAft>
                        <a:buNone/>
                      </a:pPr>
                      <a:r>
                        <a:t/>
                      </a:r>
                      <a:endParaRPr sz="1800"/>
                    </a:p>
                  </a:txBody>
                  <a:tcPr marT="45725" marB="45725" marR="91450" marL="91450"/>
                </a:tc>
              </a:tr>
            </a:tbl>
          </a:graphicData>
        </a:graphic>
      </p:graphicFrame>
      <p:sp>
        <p:nvSpPr>
          <p:cNvPr id="209" name="Google Shape;209;p18"/>
          <p:cNvSpPr txBox="1"/>
          <p:nvPr/>
        </p:nvSpPr>
        <p:spPr>
          <a:xfrm>
            <a:off x="895350" y="3562350"/>
            <a:ext cx="5086350"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IN" sz="2400" u="none" cap="none" strike="noStrike">
                <a:solidFill>
                  <a:schemeClr val="dk1"/>
                </a:solidFill>
                <a:latin typeface="Arial"/>
                <a:ea typeface="Arial"/>
                <a:cs typeface="Arial"/>
                <a:sym typeface="Arial"/>
              </a:rPr>
              <a:t>12-4 = 8 Kgs Remaining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9"/>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IN"/>
              <a:t>Knapsack Problem</a:t>
            </a:r>
            <a:endParaRPr/>
          </a:p>
        </p:txBody>
      </p:sp>
      <p:graphicFrame>
        <p:nvGraphicFramePr>
          <p:cNvPr id="215" name="Google Shape;215;p19"/>
          <p:cNvGraphicFramePr/>
          <p:nvPr/>
        </p:nvGraphicFramePr>
        <p:xfrm>
          <a:off x="361950" y="1295400"/>
          <a:ext cx="3000000" cy="3000000"/>
        </p:xfrm>
        <a:graphic>
          <a:graphicData uri="http://schemas.openxmlformats.org/drawingml/2006/table">
            <a:tbl>
              <a:tblPr bandRow="1">
                <a:noFill/>
                <a:tableStyleId>{FA80223A-D368-4149-A6E3-C689DAB4B0BE}</a:tableStyleId>
              </a:tblPr>
              <a:tblGrid>
                <a:gridCol w="1524000"/>
                <a:gridCol w="990600"/>
                <a:gridCol w="1009650"/>
                <a:gridCol w="952500"/>
                <a:gridCol w="887025"/>
                <a:gridCol w="1072750"/>
                <a:gridCol w="1072750"/>
                <a:gridCol w="1072750"/>
              </a:tblGrid>
              <a:tr h="370850">
                <a:tc>
                  <a:txBody>
                    <a:bodyPr/>
                    <a:lstStyle/>
                    <a:p>
                      <a:pPr indent="0" lvl="0" marL="0" marR="0" rtl="0" algn="l">
                        <a:spcBef>
                          <a:spcPts val="0"/>
                        </a:spcBef>
                        <a:spcAft>
                          <a:spcPts val="0"/>
                        </a:spcAft>
                        <a:buNone/>
                      </a:pPr>
                      <a:r>
                        <a:rPr lang="en-IN" sz="1800"/>
                        <a:t>Objects (O)</a:t>
                      </a:r>
                      <a:endParaRPr sz="1800"/>
                    </a:p>
                  </a:txBody>
                  <a:tcPr marT="45725" marB="45725" marR="91450" marL="91450"/>
                </a:tc>
                <a:tc>
                  <a:txBody>
                    <a:bodyPr/>
                    <a:lstStyle/>
                    <a:p>
                      <a:pPr indent="0" lvl="0" marL="0" marR="0" rtl="0" algn="ctr">
                        <a:spcBef>
                          <a:spcPts val="0"/>
                        </a:spcBef>
                        <a:spcAft>
                          <a:spcPts val="0"/>
                        </a:spcAft>
                        <a:buNone/>
                      </a:pPr>
                      <a:r>
                        <a:rPr lang="en-IN" sz="1800"/>
                        <a:t>1</a:t>
                      </a:r>
                      <a:endParaRPr sz="1800"/>
                    </a:p>
                  </a:txBody>
                  <a:tcPr marT="45725" marB="45725" marR="91450" marL="91450"/>
                </a:tc>
                <a:tc>
                  <a:txBody>
                    <a:bodyPr/>
                    <a:lstStyle/>
                    <a:p>
                      <a:pPr indent="0" lvl="0" marL="0" marR="0" rtl="0" algn="ctr">
                        <a:spcBef>
                          <a:spcPts val="0"/>
                        </a:spcBef>
                        <a:spcAft>
                          <a:spcPts val="0"/>
                        </a:spcAft>
                        <a:buNone/>
                      </a:pPr>
                      <a:r>
                        <a:rPr lang="en-IN" sz="1800"/>
                        <a:t>2</a:t>
                      </a:r>
                      <a:endParaRPr sz="1800"/>
                    </a:p>
                  </a:txBody>
                  <a:tcPr marT="45725" marB="45725" marR="91450" marL="91450"/>
                </a:tc>
                <a:tc>
                  <a:txBody>
                    <a:bodyPr/>
                    <a:lstStyle/>
                    <a:p>
                      <a:pPr indent="0" lvl="0" marL="0" marR="0" rtl="0" algn="ctr">
                        <a:spcBef>
                          <a:spcPts val="0"/>
                        </a:spcBef>
                        <a:spcAft>
                          <a:spcPts val="0"/>
                        </a:spcAft>
                        <a:buNone/>
                      </a:pPr>
                      <a:r>
                        <a:rPr lang="en-IN" sz="1800"/>
                        <a:t>3</a:t>
                      </a:r>
                      <a:endParaRPr sz="1800"/>
                    </a:p>
                  </a:txBody>
                  <a:tcPr marT="45725" marB="45725" marR="91450" marL="91450"/>
                </a:tc>
                <a:tc>
                  <a:txBody>
                    <a:bodyPr/>
                    <a:lstStyle/>
                    <a:p>
                      <a:pPr indent="0" lvl="0" marL="0" marR="0" rtl="0" algn="ctr">
                        <a:spcBef>
                          <a:spcPts val="0"/>
                        </a:spcBef>
                        <a:spcAft>
                          <a:spcPts val="0"/>
                        </a:spcAft>
                        <a:buNone/>
                      </a:pPr>
                      <a:r>
                        <a:rPr lang="en-IN" sz="1800"/>
                        <a:t>4</a:t>
                      </a:r>
                      <a:endParaRPr sz="1800"/>
                    </a:p>
                  </a:txBody>
                  <a:tcPr marT="45725" marB="45725" marR="91450" marL="91450"/>
                </a:tc>
                <a:tc>
                  <a:txBody>
                    <a:bodyPr/>
                    <a:lstStyle/>
                    <a:p>
                      <a:pPr indent="0" lvl="0" marL="0" marR="0" rtl="0" algn="ctr">
                        <a:spcBef>
                          <a:spcPts val="0"/>
                        </a:spcBef>
                        <a:spcAft>
                          <a:spcPts val="0"/>
                        </a:spcAft>
                        <a:buNone/>
                      </a:pPr>
                      <a:r>
                        <a:rPr lang="en-IN" sz="1800"/>
                        <a:t>5</a:t>
                      </a:r>
                      <a:endParaRPr sz="1800"/>
                    </a:p>
                  </a:txBody>
                  <a:tcPr marT="45725" marB="45725" marR="91450" marL="91450"/>
                </a:tc>
                <a:tc>
                  <a:txBody>
                    <a:bodyPr/>
                    <a:lstStyle/>
                    <a:p>
                      <a:pPr indent="0" lvl="0" marL="0" marR="0" rtl="0" algn="ctr">
                        <a:spcBef>
                          <a:spcPts val="0"/>
                        </a:spcBef>
                        <a:spcAft>
                          <a:spcPts val="0"/>
                        </a:spcAft>
                        <a:buNone/>
                      </a:pPr>
                      <a:r>
                        <a:rPr lang="en-IN" sz="1800"/>
                        <a:t>6</a:t>
                      </a:r>
                      <a:endParaRPr sz="1800"/>
                    </a:p>
                  </a:txBody>
                  <a:tcPr marT="45725" marB="45725" marR="91450" marL="91450"/>
                </a:tc>
                <a:tc>
                  <a:txBody>
                    <a:bodyPr/>
                    <a:lstStyle/>
                    <a:p>
                      <a:pPr indent="0" lvl="0" marL="0" marR="0" rtl="0" algn="ctr">
                        <a:spcBef>
                          <a:spcPts val="0"/>
                        </a:spcBef>
                        <a:spcAft>
                          <a:spcPts val="0"/>
                        </a:spcAft>
                        <a:buNone/>
                      </a:pPr>
                      <a:r>
                        <a:rPr lang="en-IN" sz="1800"/>
                        <a:t>7</a:t>
                      </a:r>
                      <a:endParaRPr sz="1800"/>
                    </a:p>
                  </a:txBody>
                  <a:tcPr marT="45725" marB="45725" marR="91450" marL="91450"/>
                </a:tc>
              </a:tr>
              <a:tr h="370850">
                <a:tc>
                  <a:txBody>
                    <a:bodyPr/>
                    <a:lstStyle/>
                    <a:p>
                      <a:pPr indent="0" lvl="0" marL="0" marR="0" rtl="0" algn="l">
                        <a:spcBef>
                          <a:spcPts val="0"/>
                        </a:spcBef>
                        <a:spcAft>
                          <a:spcPts val="0"/>
                        </a:spcAft>
                        <a:buNone/>
                      </a:pPr>
                      <a:r>
                        <a:rPr lang="en-IN" sz="1800"/>
                        <a:t>Profit (P)</a:t>
                      </a:r>
                      <a:endParaRPr sz="1800"/>
                    </a:p>
                  </a:txBody>
                  <a:tcPr marT="45725" marB="45725" marR="91450" marL="91450"/>
                </a:tc>
                <a:tc>
                  <a:txBody>
                    <a:bodyPr/>
                    <a:lstStyle/>
                    <a:p>
                      <a:pPr indent="0" lvl="0" marL="0" marR="0" rtl="0" algn="ctr">
                        <a:spcBef>
                          <a:spcPts val="0"/>
                        </a:spcBef>
                        <a:spcAft>
                          <a:spcPts val="0"/>
                        </a:spcAft>
                        <a:buNone/>
                      </a:pPr>
                      <a:r>
                        <a:rPr lang="en-IN" sz="1800"/>
                        <a:t>10</a:t>
                      </a:r>
                      <a:endParaRPr sz="1800"/>
                    </a:p>
                  </a:txBody>
                  <a:tcPr marT="45725" marB="45725" marR="91450" marL="91450"/>
                </a:tc>
                <a:tc>
                  <a:txBody>
                    <a:bodyPr/>
                    <a:lstStyle/>
                    <a:p>
                      <a:pPr indent="0" lvl="0" marL="0" marR="0" rtl="0" algn="ctr">
                        <a:spcBef>
                          <a:spcPts val="0"/>
                        </a:spcBef>
                        <a:spcAft>
                          <a:spcPts val="0"/>
                        </a:spcAft>
                        <a:buNone/>
                      </a:pPr>
                      <a:r>
                        <a:rPr lang="en-IN" sz="1800"/>
                        <a:t>5</a:t>
                      </a:r>
                      <a:endParaRPr sz="1800"/>
                    </a:p>
                  </a:txBody>
                  <a:tcPr marT="45725" marB="45725" marR="91450" marL="91450"/>
                </a:tc>
                <a:tc>
                  <a:txBody>
                    <a:bodyPr/>
                    <a:lstStyle/>
                    <a:p>
                      <a:pPr indent="0" lvl="0" marL="0" marR="0" rtl="0" algn="ctr">
                        <a:spcBef>
                          <a:spcPts val="0"/>
                        </a:spcBef>
                        <a:spcAft>
                          <a:spcPts val="0"/>
                        </a:spcAft>
                        <a:buNone/>
                      </a:pPr>
                      <a:r>
                        <a:rPr lang="en-IN" sz="1800"/>
                        <a:t>15</a:t>
                      </a:r>
                      <a:endParaRPr sz="1800"/>
                    </a:p>
                  </a:txBody>
                  <a:tcPr marT="45725" marB="45725" marR="91450" marL="91450"/>
                </a:tc>
                <a:tc>
                  <a:txBody>
                    <a:bodyPr/>
                    <a:lstStyle/>
                    <a:p>
                      <a:pPr indent="0" lvl="0" marL="0" marR="0" rtl="0" algn="ctr">
                        <a:spcBef>
                          <a:spcPts val="0"/>
                        </a:spcBef>
                        <a:spcAft>
                          <a:spcPts val="0"/>
                        </a:spcAft>
                        <a:buNone/>
                      </a:pPr>
                      <a:r>
                        <a:rPr lang="en-IN" sz="1800"/>
                        <a:t>7</a:t>
                      </a:r>
                      <a:endParaRPr sz="1800"/>
                    </a:p>
                  </a:txBody>
                  <a:tcPr marT="45725" marB="45725" marR="91450" marL="91450"/>
                </a:tc>
                <a:tc>
                  <a:txBody>
                    <a:bodyPr/>
                    <a:lstStyle/>
                    <a:p>
                      <a:pPr indent="0" lvl="0" marL="0" marR="0" rtl="0" algn="ctr">
                        <a:spcBef>
                          <a:spcPts val="0"/>
                        </a:spcBef>
                        <a:spcAft>
                          <a:spcPts val="0"/>
                        </a:spcAft>
                        <a:buNone/>
                      </a:pPr>
                      <a:r>
                        <a:rPr lang="en-IN" sz="1800"/>
                        <a:t>6</a:t>
                      </a:r>
                      <a:endParaRPr sz="1800"/>
                    </a:p>
                  </a:txBody>
                  <a:tcPr marT="45725" marB="45725" marR="91450" marL="91450"/>
                </a:tc>
                <a:tc>
                  <a:txBody>
                    <a:bodyPr/>
                    <a:lstStyle/>
                    <a:p>
                      <a:pPr indent="0" lvl="0" marL="0" marR="0" rtl="0" algn="ctr">
                        <a:spcBef>
                          <a:spcPts val="0"/>
                        </a:spcBef>
                        <a:spcAft>
                          <a:spcPts val="0"/>
                        </a:spcAft>
                        <a:buNone/>
                      </a:pPr>
                      <a:r>
                        <a:rPr lang="en-IN" sz="1800"/>
                        <a:t>18</a:t>
                      </a:r>
                      <a:endParaRPr sz="1800"/>
                    </a:p>
                  </a:txBody>
                  <a:tcPr marT="45725" marB="45725" marR="91450" marL="91450"/>
                </a:tc>
                <a:tc>
                  <a:txBody>
                    <a:bodyPr/>
                    <a:lstStyle/>
                    <a:p>
                      <a:pPr indent="0" lvl="0" marL="0" marR="0" rtl="0" algn="ctr">
                        <a:spcBef>
                          <a:spcPts val="0"/>
                        </a:spcBef>
                        <a:spcAft>
                          <a:spcPts val="0"/>
                        </a:spcAft>
                        <a:buNone/>
                      </a:pPr>
                      <a:r>
                        <a:rPr lang="en-IN" sz="1800"/>
                        <a:t>3</a:t>
                      </a:r>
                      <a:endParaRPr sz="1800"/>
                    </a:p>
                  </a:txBody>
                  <a:tcPr marT="45725" marB="45725" marR="91450" marL="91450"/>
                </a:tc>
              </a:tr>
              <a:tr h="370850">
                <a:tc>
                  <a:txBody>
                    <a:bodyPr/>
                    <a:lstStyle/>
                    <a:p>
                      <a:pPr indent="0" lvl="0" marL="0" marR="0" rtl="0" algn="l">
                        <a:spcBef>
                          <a:spcPts val="0"/>
                        </a:spcBef>
                        <a:spcAft>
                          <a:spcPts val="0"/>
                        </a:spcAft>
                        <a:buNone/>
                      </a:pPr>
                      <a:r>
                        <a:rPr lang="en-IN" sz="1800"/>
                        <a:t>Weights (W)</a:t>
                      </a:r>
                      <a:endParaRPr sz="1800"/>
                    </a:p>
                  </a:txBody>
                  <a:tcPr marT="45725" marB="45725" marR="91450" marL="91450"/>
                </a:tc>
                <a:tc>
                  <a:txBody>
                    <a:bodyPr/>
                    <a:lstStyle/>
                    <a:p>
                      <a:pPr indent="0" lvl="0" marL="0" marR="0" rtl="0" algn="ctr">
                        <a:spcBef>
                          <a:spcPts val="0"/>
                        </a:spcBef>
                        <a:spcAft>
                          <a:spcPts val="0"/>
                        </a:spcAft>
                        <a:buNone/>
                      </a:pPr>
                      <a:r>
                        <a:rPr lang="en-IN" sz="1800"/>
                        <a:t>2</a:t>
                      </a:r>
                      <a:endParaRPr sz="1800"/>
                    </a:p>
                  </a:txBody>
                  <a:tcPr marT="45725" marB="45725" marR="91450" marL="91450"/>
                </a:tc>
                <a:tc>
                  <a:txBody>
                    <a:bodyPr/>
                    <a:lstStyle/>
                    <a:p>
                      <a:pPr indent="0" lvl="0" marL="0" marR="0" rtl="0" algn="ctr">
                        <a:spcBef>
                          <a:spcPts val="0"/>
                        </a:spcBef>
                        <a:spcAft>
                          <a:spcPts val="0"/>
                        </a:spcAft>
                        <a:buNone/>
                      </a:pPr>
                      <a:r>
                        <a:rPr lang="en-IN" sz="1800"/>
                        <a:t>3</a:t>
                      </a:r>
                      <a:endParaRPr sz="1800"/>
                    </a:p>
                  </a:txBody>
                  <a:tcPr marT="45725" marB="45725" marR="91450" marL="91450"/>
                </a:tc>
                <a:tc>
                  <a:txBody>
                    <a:bodyPr/>
                    <a:lstStyle/>
                    <a:p>
                      <a:pPr indent="0" lvl="0" marL="0" marR="0" rtl="0" algn="ctr">
                        <a:spcBef>
                          <a:spcPts val="0"/>
                        </a:spcBef>
                        <a:spcAft>
                          <a:spcPts val="0"/>
                        </a:spcAft>
                        <a:buNone/>
                      </a:pPr>
                      <a:r>
                        <a:rPr lang="en-IN" sz="1800"/>
                        <a:t>5</a:t>
                      </a:r>
                      <a:endParaRPr sz="1800"/>
                    </a:p>
                  </a:txBody>
                  <a:tcPr marT="45725" marB="45725" marR="91450" marL="91450"/>
                </a:tc>
                <a:tc>
                  <a:txBody>
                    <a:bodyPr/>
                    <a:lstStyle/>
                    <a:p>
                      <a:pPr indent="0" lvl="0" marL="0" marR="0" rtl="0" algn="ctr">
                        <a:spcBef>
                          <a:spcPts val="0"/>
                        </a:spcBef>
                        <a:spcAft>
                          <a:spcPts val="0"/>
                        </a:spcAft>
                        <a:buNone/>
                      </a:pPr>
                      <a:r>
                        <a:rPr lang="en-IN" sz="1800"/>
                        <a:t>7</a:t>
                      </a:r>
                      <a:endParaRPr sz="1800"/>
                    </a:p>
                  </a:txBody>
                  <a:tcPr marT="45725" marB="45725" marR="91450" marL="91450"/>
                </a:tc>
                <a:tc>
                  <a:txBody>
                    <a:bodyPr/>
                    <a:lstStyle/>
                    <a:p>
                      <a:pPr indent="0" lvl="0" marL="0" marR="0" rtl="0" algn="ctr">
                        <a:spcBef>
                          <a:spcPts val="0"/>
                        </a:spcBef>
                        <a:spcAft>
                          <a:spcPts val="0"/>
                        </a:spcAft>
                        <a:buNone/>
                      </a:pPr>
                      <a:r>
                        <a:rPr lang="en-IN" sz="1800"/>
                        <a:t>1</a:t>
                      </a:r>
                      <a:endParaRPr sz="1800"/>
                    </a:p>
                  </a:txBody>
                  <a:tcPr marT="45725" marB="45725" marR="91450" marL="91450"/>
                </a:tc>
                <a:tc>
                  <a:txBody>
                    <a:bodyPr/>
                    <a:lstStyle/>
                    <a:p>
                      <a:pPr indent="0" lvl="0" marL="0" marR="0" rtl="0" algn="ctr">
                        <a:spcBef>
                          <a:spcPts val="0"/>
                        </a:spcBef>
                        <a:spcAft>
                          <a:spcPts val="0"/>
                        </a:spcAft>
                        <a:buNone/>
                      </a:pPr>
                      <a:r>
                        <a:rPr lang="en-IN" sz="1800"/>
                        <a:t>4</a:t>
                      </a:r>
                      <a:endParaRPr sz="1800"/>
                    </a:p>
                  </a:txBody>
                  <a:tcPr marT="45725" marB="45725" marR="91450" marL="91450"/>
                </a:tc>
                <a:tc>
                  <a:txBody>
                    <a:bodyPr/>
                    <a:lstStyle/>
                    <a:p>
                      <a:pPr indent="0" lvl="0" marL="0" marR="0" rtl="0" algn="ctr">
                        <a:spcBef>
                          <a:spcPts val="0"/>
                        </a:spcBef>
                        <a:spcAft>
                          <a:spcPts val="0"/>
                        </a:spcAft>
                        <a:buNone/>
                      </a:pPr>
                      <a:r>
                        <a:rPr lang="en-IN" sz="1800"/>
                        <a:t>1</a:t>
                      </a:r>
                      <a:endParaRPr sz="1800"/>
                    </a:p>
                  </a:txBody>
                  <a:tcPr marT="45725" marB="45725" marR="91450" marL="91450"/>
                </a:tc>
              </a:tr>
              <a:tr h="370850">
                <a:tc>
                  <a:txBody>
                    <a:bodyPr/>
                    <a:lstStyle/>
                    <a:p>
                      <a:pPr indent="0" lvl="0" marL="0" marR="0" rtl="0" algn="l">
                        <a:spcBef>
                          <a:spcPts val="0"/>
                        </a:spcBef>
                        <a:spcAft>
                          <a:spcPts val="0"/>
                        </a:spcAft>
                        <a:buNone/>
                      </a:pPr>
                      <a:r>
                        <a:rPr lang="en-IN" sz="1800"/>
                        <a:t>P/W</a:t>
                      </a:r>
                      <a:endParaRPr sz="1800"/>
                    </a:p>
                  </a:txBody>
                  <a:tcPr marT="45725" marB="45725" marR="91450" marL="91450"/>
                </a:tc>
                <a:tc>
                  <a:txBody>
                    <a:bodyPr/>
                    <a:lstStyle/>
                    <a:p>
                      <a:pPr indent="0" lvl="0" marL="0" marR="0" rtl="0" algn="ctr">
                        <a:spcBef>
                          <a:spcPts val="0"/>
                        </a:spcBef>
                        <a:spcAft>
                          <a:spcPts val="0"/>
                        </a:spcAft>
                        <a:buNone/>
                      </a:pPr>
                      <a:r>
                        <a:rPr lang="en-IN" sz="1800"/>
                        <a:t>5</a:t>
                      </a:r>
                      <a:endParaRPr sz="1800"/>
                    </a:p>
                  </a:txBody>
                  <a:tcPr marT="45725" marB="45725" marR="91450" marL="91450"/>
                </a:tc>
                <a:tc>
                  <a:txBody>
                    <a:bodyPr/>
                    <a:lstStyle/>
                    <a:p>
                      <a:pPr indent="0" lvl="0" marL="0" marR="0" rtl="0" algn="ctr">
                        <a:spcBef>
                          <a:spcPts val="0"/>
                        </a:spcBef>
                        <a:spcAft>
                          <a:spcPts val="0"/>
                        </a:spcAft>
                        <a:buNone/>
                      </a:pPr>
                      <a:r>
                        <a:rPr lang="en-IN" sz="1800"/>
                        <a:t>1.3</a:t>
                      </a:r>
                      <a:endParaRPr sz="1800"/>
                    </a:p>
                  </a:txBody>
                  <a:tcPr marT="45725" marB="45725" marR="91450" marL="91450"/>
                </a:tc>
                <a:tc>
                  <a:txBody>
                    <a:bodyPr/>
                    <a:lstStyle/>
                    <a:p>
                      <a:pPr indent="0" lvl="0" marL="0" marR="0" rtl="0" algn="ctr">
                        <a:spcBef>
                          <a:spcPts val="0"/>
                        </a:spcBef>
                        <a:spcAft>
                          <a:spcPts val="0"/>
                        </a:spcAft>
                        <a:buNone/>
                      </a:pPr>
                      <a:r>
                        <a:rPr lang="en-IN" sz="1800"/>
                        <a:t>3</a:t>
                      </a:r>
                      <a:endParaRPr sz="1800"/>
                    </a:p>
                  </a:txBody>
                  <a:tcPr marT="45725" marB="45725" marR="91450" marL="91450"/>
                </a:tc>
                <a:tc>
                  <a:txBody>
                    <a:bodyPr/>
                    <a:lstStyle/>
                    <a:p>
                      <a:pPr indent="0" lvl="0" marL="0" marR="0" rtl="0" algn="ctr">
                        <a:spcBef>
                          <a:spcPts val="0"/>
                        </a:spcBef>
                        <a:spcAft>
                          <a:spcPts val="0"/>
                        </a:spcAft>
                        <a:buNone/>
                      </a:pPr>
                      <a:r>
                        <a:rPr lang="en-IN" sz="1800"/>
                        <a:t>1</a:t>
                      </a:r>
                      <a:endParaRPr sz="1800"/>
                    </a:p>
                  </a:txBody>
                  <a:tcPr marT="45725" marB="45725" marR="91450" marL="91450"/>
                </a:tc>
                <a:tc>
                  <a:txBody>
                    <a:bodyPr/>
                    <a:lstStyle/>
                    <a:p>
                      <a:pPr indent="0" lvl="0" marL="0" marR="0" rtl="0" algn="ctr">
                        <a:spcBef>
                          <a:spcPts val="0"/>
                        </a:spcBef>
                        <a:spcAft>
                          <a:spcPts val="0"/>
                        </a:spcAft>
                        <a:buNone/>
                      </a:pPr>
                      <a:r>
                        <a:rPr lang="en-IN" sz="1800"/>
                        <a:t>6</a:t>
                      </a:r>
                      <a:endParaRPr sz="1800"/>
                    </a:p>
                  </a:txBody>
                  <a:tcPr marT="45725" marB="45725" marR="91450" marL="91450"/>
                </a:tc>
                <a:tc>
                  <a:txBody>
                    <a:bodyPr/>
                    <a:lstStyle/>
                    <a:p>
                      <a:pPr indent="0" lvl="0" marL="0" marR="0" rtl="0" algn="ctr">
                        <a:spcBef>
                          <a:spcPts val="0"/>
                        </a:spcBef>
                        <a:spcAft>
                          <a:spcPts val="0"/>
                        </a:spcAft>
                        <a:buNone/>
                      </a:pPr>
                      <a:r>
                        <a:rPr lang="en-IN" sz="1800"/>
                        <a:t>4.5</a:t>
                      </a:r>
                      <a:endParaRPr sz="1800"/>
                    </a:p>
                  </a:txBody>
                  <a:tcPr marT="45725" marB="45725" marR="91450" marL="91450"/>
                </a:tc>
                <a:tc>
                  <a:txBody>
                    <a:bodyPr/>
                    <a:lstStyle/>
                    <a:p>
                      <a:pPr indent="0" lvl="0" marL="0" marR="0" rtl="0" algn="ctr">
                        <a:spcBef>
                          <a:spcPts val="0"/>
                        </a:spcBef>
                        <a:spcAft>
                          <a:spcPts val="0"/>
                        </a:spcAft>
                        <a:buNone/>
                      </a:pPr>
                      <a:r>
                        <a:rPr lang="en-IN" sz="1800"/>
                        <a:t>3</a:t>
                      </a:r>
                      <a:endParaRPr sz="1800"/>
                    </a:p>
                  </a:txBody>
                  <a:tcPr marT="45725" marB="45725" marR="91450" marL="91450"/>
                </a:tc>
              </a:tr>
              <a:tr h="22860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ctr">
                        <a:spcBef>
                          <a:spcPts val="0"/>
                        </a:spcBef>
                        <a:spcAft>
                          <a:spcPts val="0"/>
                        </a:spcAft>
                        <a:buNone/>
                      </a:pPr>
                      <a:r>
                        <a:rPr lang="en-IN" sz="1800"/>
                        <a:t>1</a:t>
                      </a:r>
                      <a:endParaRPr sz="1800"/>
                    </a:p>
                  </a:txBody>
                  <a:tcPr marT="45725" marB="45725" marR="91450" marL="91450"/>
                </a:tc>
                <a:tc>
                  <a:txBody>
                    <a:bodyPr/>
                    <a:lstStyle/>
                    <a:p>
                      <a:pPr indent="0" lvl="0" marL="0" marR="0" rtl="0" algn="ctr">
                        <a:spcBef>
                          <a:spcPts val="0"/>
                        </a:spcBef>
                        <a:spcAft>
                          <a:spcPts val="0"/>
                        </a:spcAft>
                        <a:buNone/>
                      </a:pPr>
                      <a:r>
                        <a:t/>
                      </a:r>
                      <a:endParaRPr sz="1800"/>
                    </a:p>
                  </a:txBody>
                  <a:tcPr marT="45725" marB="45725" marR="91450" marL="91450"/>
                </a:tc>
                <a:tc>
                  <a:txBody>
                    <a:bodyPr/>
                    <a:lstStyle/>
                    <a:p>
                      <a:pPr indent="0" lvl="0" marL="0" marR="0" rtl="0" algn="ctr">
                        <a:spcBef>
                          <a:spcPts val="0"/>
                        </a:spcBef>
                        <a:spcAft>
                          <a:spcPts val="0"/>
                        </a:spcAft>
                        <a:buNone/>
                      </a:pPr>
                      <a:r>
                        <a:rPr lang="en-IN" sz="1800"/>
                        <a:t>1</a:t>
                      </a:r>
                      <a:endParaRPr sz="1800"/>
                    </a:p>
                  </a:txBody>
                  <a:tcPr marT="45725" marB="45725" marR="91450" marL="91450"/>
                </a:tc>
                <a:tc>
                  <a:txBody>
                    <a:bodyPr/>
                    <a:lstStyle/>
                    <a:p>
                      <a:pPr indent="0" lvl="0" marL="0" marR="0" rtl="0" algn="ctr">
                        <a:spcBef>
                          <a:spcPts val="0"/>
                        </a:spcBef>
                        <a:spcAft>
                          <a:spcPts val="0"/>
                        </a:spcAft>
                        <a:buNone/>
                      </a:pPr>
                      <a:r>
                        <a:t/>
                      </a:r>
                      <a:endParaRPr sz="1800"/>
                    </a:p>
                  </a:txBody>
                  <a:tcPr marT="45725" marB="45725" marR="91450" marL="91450"/>
                </a:tc>
                <a:tc>
                  <a:txBody>
                    <a:bodyPr/>
                    <a:lstStyle/>
                    <a:p>
                      <a:pPr indent="0" lvl="0" marL="0" marR="0" rtl="0" algn="ctr">
                        <a:spcBef>
                          <a:spcPts val="0"/>
                        </a:spcBef>
                        <a:spcAft>
                          <a:spcPts val="0"/>
                        </a:spcAft>
                        <a:buNone/>
                      </a:pPr>
                      <a:r>
                        <a:rPr lang="en-IN" sz="1800"/>
                        <a:t>1</a:t>
                      </a:r>
                      <a:endParaRPr sz="1800"/>
                    </a:p>
                  </a:txBody>
                  <a:tcPr marT="45725" marB="45725" marR="91450" marL="91450"/>
                </a:tc>
                <a:tc>
                  <a:txBody>
                    <a:bodyPr/>
                    <a:lstStyle/>
                    <a:p>
                      <a:pPr indent="0" lvl="0" marL="0" marR="0" rtl="0" algn="ctr">
                        <a:spcBef>
                          <a:spcPts val="0"/>
                        </a:spcBef>
                        <a:spcAft>
                          <a:spcPts val="0"/>
                        </a:spcAft>
                        <a:buNone/>
                      </a:pPr>
                      <a:r>
                        <a:rPr lang="en-IN" sz="1800"/>
                        <a:t>1</a:t>
                      </a:r>
                      <a:endParaRPr sz="1800"/>
                    </a:p>
                  </a:txBody>
                  <a:tcPr marT="45725" marB="45725" marR="91450" marL="91450"/>
                </a:tc>
                <a:tc>
                  <a:txBody>
                    <a:bodyPr/>
                    <a:lstStyle/>
                    <a:p>
                      <a:pPr indent="0" lvl="0" marL="0" marR="0" rtl="0" algn="ctr">
                        <a:spcBef>
                          <a:spcPts val="0"/>
                        </a:spcBef>
                        <a:spcAft>
                          <a:spcPts val="0"/>
                        </a:spcAft>
                        <a:buNone/>
                      </a:pPr>
                      <a:r>
                        <a:t/>
                      </a:r>
                      <a:endParaRPr sz="1800"/>
                    </a:p>
                  </a:txBody>
                  <a:tcPr marT="45725" marB="45725" marR="91450" marL="91450"/>
                </a:tc>
              </a:tr>
            </a:tbl>
          </a:graphicData>
        </a:graphic>
      </p:graphicFrame>
      <p:sp>
        <p:nvSpPr>
          <p:cNvPr id="216" name="Google Shape;216;p19"/>
          <p:cNvSpPr txBox="1"/>
          <p:nvPr/>
        </p:nvSpPr>
        <p:spPr>
          <a:xfrm>
            <a:off x="895350" y="3562350"/>
            <a:ext cx="5086350"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IN" sz="2400" u="none" cap="none" strike="noStrike">
                <a:solidFill>
                  <a:schemeClr val="dk1"/>
                </a:solidFill>
                <a:latin typeface="Arial"/>
                <a:ea typeface="Arial"/>
                <a:cs typeface="Arial"/>
                <a:sym typeface="Arial"/>
              </a:rPr>
              <a:t>8-5 = 3 Kgs Remaining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
          <p:cNvSpPr txBox="1"/>
          <p:nvPr>
            <p:ph type="title"/>
          </p:nvPr>
        </p:nvSpPr>
        <p:spPr>
          <a:xfrm>
            <a:off x="628650" y="0"/>
            <a:ext cx="3600450" cy="199072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IN"/>
              <a:t>Learning Outcomes</a:t>
            </a:r>
            <a:endParaRPr/>
          </a:p>
        </p:txBody>
      </p:sp>
      <p:sp>
        <p:nvSpPr>
          <p:cNvPr id="108" name="Google Shape;108;p2"/>
          <p:cNvSpPr txBox="1"/>
          <p:nvPr>
            <p:ph idx="1" type="body"/>
          </p:nvPr>
        </p:nvSpPr>
        <p:spPr>
          <a:xfrm>
            <a:off x="1201899" y="2825232"/>
            <a:ext cx="6740201" cy="1485511"/>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IN" sz="2600"/>
              <a:t>understand the greedy method and Knapsack problem</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0"/>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IN"/>
              <a:t>Knapsack Problem</a:t>
            </a:r>
            <a:endParaRPr/>
          </a:p>
        </p:txBody>
      </p:sp>
      <p:graphicFrame>
        <p:nvGraphicFramePr>
          <p:cNvPr id="222" name="Google Shape;222;p20"/>
          <p:cNvGraphicFramePr/>
          <p:nvPr/>
        </p:nvGraphicFramePr>
        <p:xfrm>
          <a:off x="361950" y="1295400"/>
          <a:ext cx="3000000" cy="3000000"/>
        </p:xfrm>
        <a:graphic>
          <a:graphicData uri="http://schemas.openxmlformats.org/drawingml/2006/table">
            <a:tbl>
              <a:tblPr bandRow="1">
                <a:noFill/>
                <a:tableStyleId>{FA80223A-D368-4149-A6E3-C689DAB4B0BE}</a:tableStyleId>
              </a:tblPr>
              <a:tblGrid>
                <a:gridCol w="1524000"/>
                <a:gridCol w="990600"/>
                <a:gridCol w="1009650"/>
                <a:gridCol w="952500"/>
                <a:gridCol w="887025"/>
                <a:gridCol w="1072750"/>
                <a:gridCol w="1072750"/>
                <a:gridCol w="1072750"/>
              </a:tblGrid>
              <a:tr h="370850">
                <a:tc>
                  <a:txBody>
                    <a:bodyPr/>
                    <a:lstStyle/>
                    <a:p>
                      <a:pPr indent="0" lvl="0" marL="0" marR="0" rtl="0" algn="l">
                        <a:spcBef>
                          <a:spcPts val="0"/>
                        </a:spcBef>
                        <a:spcAft>
                          <a:spcPts val="0"/>
                        </a:spcAft>
                        <a:buNone/>
                      </a:pPr>
                      <a:r>
                        <a:rPr lang="en-IN" sz="1800"/>
                        <a:t>Objects (O)</a:t>
                      </a:r>
                      <a:endParaRPr sz="1800"/>
                    </a:p>
                  </a:txBody>
                  <a:tcPr marT="45725" marB="45725" marR="91450" marL="91450"/>
                </a:tc>
                <a:tc>
                  <a:txBody>
                    <a:bodyPr/>
                    <a:lstStyle/>
                    <a:p>
                      <a:pPr indent="0" lvl="0" marL="0" marR="0" rtl="0" algn="ctr">
                        <a:spcBef>
                          <a:spcPts val="0"/>
                        </a:spcBef>
                        <a:spcAft>
                          <a:spcPts val="0"/>
                        </a:spcAft>
                        <a:buNone/>
                      </a:pPr>
                      <a:r>
                        <a:rPr lang="en-IN" sz="1800"/>
                        <a:t>1</a:t>
                      </a:r>
                      <a:endParaRPr sz="1800"/>
                    </a:p>
                  </a:txBody>
                  <a:tcPr marT="45725" marB="45725" marR="91450" marL="91450"/>
                </a:tc>
                <a:tc>
                  <a:txBody>
                    <a:bodyPr/>
                    <a:lstStyle/>
                    <a:p>
                      <a:pPr indent="0" lvl="0" marL="0" marR="0" rtl="0" algn="ctr">
                        <a:spcBef>
                          <a:spcPts val="0"/>
                        </a:spcBef>
                        <a:spcAft>
                          <a:spcPts val="0"/>
                        </a:spcAft>
                        <a:buNone/>
                      </a:pPr>
                      <a:r>
                        <a:rPr lang="en-IN" sz="1800"/>
                        <a:t>2</a:t>
                      </a:r>
                      <a:endParaRPr sz="1800"/>
                    </a:p>
                  </a:txBody>
                  <a:tcPr marT="45725" marB="45725" marR="91450" marL="91450"/>
                </a:tc>
                <a:tc>
                  <a:txBody>
                    <a:bodyPr/>
                    <a:lstStyle/>
                    <a:p>
                      <a:pPr indent="0" lvl="0" marL="0" marR="0" rtl="0" algn="ctr">
                        <a:spcBef>
                          <a:spcPts val="0"/>
                        </a:spcBef>
                        <a:spcAft>
                          <a:spcPts val="0"/>
                        </a:spcAft>
                        <a:buNone/>
                      </a:pPr>
                      <a:r>
                        <a:rPr lang="en-IN" sz="1800"/>
                        <a:t>3</a:t>
                      </a:r>
                      <a:endParaRPr sz="1800"/>
                    </a:p>
                  </a:txBody>
                  <a:tcPr marT="45725" marB="45725" marR="91450" marL="91450"/>
                </a:tc>
                <a:tc>
                  <a:txBody>
                    <a:bodyPr/>
                    <a:lstStyle/>
                    <a:p>
                      <a:pPr indent="0" lvl="0" marL="0" marR="0" rtl="0" algn="ctr">
                        <a:spcBef>
                          <a:spcPts val="0"/>
                        </a:spcBef>
                        <a:spcAft>
                          <a:spcPts val="0"/>
                        </a:spcAft>
                        <a:buNone/>
                      </a:pPr>
                      <a:r>
                        <a:rPr lang="en-IN" sz="1800"/>
                        <a:t>4</a:t>
                      </a:r>
                      <a:endParaRPr sz="1800"/>
                    </a:p>
                  </a:txBody>
                  <a:tcPr marT="45725" marB="45725" marR="91450" marL="91450"/>
                </a:tc>
                <a:tc>
                  <a:txBody>
                    <a:bodyPr/>
                    <a:lstStyle/>
                    <a:p>
                      <a:pPr indent="0" lvl="0" marL="0" marR="0" rtl="0" algn="ctr">
                        <a:spcBef>
                          <a:spcPts val="0"/>
                        </a:spcBef>
                        <a:spcAft>
                          <a:spcPts val="0"/>
                        </a:spcAft>
                        <a:buNone/>
                      </a:pPr>
                      <a:r>
                        <a:rPr lang="en-IN" sz="1800"/>
                        <a:t>5</a:t>
                      </a:r>
                      <a:endParaRPr sz="1800"/>
                    </a:p>
                  </a:txBody>
                  <a:tcPr marT="45725" marB="45725" marR="91450" marL="91450"/>
                </a:tc>
                <a:tc>
                  <a:txBody>
                    <a:bodyPr/>
                    <a:lstStyle/>
                    <a:p>
                      <a:pPr indent="0" lvl="0" marL="0" marR="0" rtl="0" algn="ctr">
                        <a:spcBef>
                          <a:spcPts val="0"/>
                        </a:spcBef>
                        <a:spcAft>
                          <a:spcPts val="0"/>
                        </a:spcAft>
                        <a:buNone/>
                      </a:pPr>
                      <a:r>
                        <a:rPr lang="en-IN" sz="1800"/>
                        <a:t>6</a:t>
                      </a:r>
                      <a:endParaRPr sz="1800"/>
                    </a:p>
                  </a:txBody>
                  <a:tcPr marT="45725" marB="45725" marR="91450" marL="91450"/>
                </a:tc>
                <a:tc>
                  <a:txBody>
                    <a:bodyPr/>
                    <a:lstStyle/>
                    <a:p>
                      <a:pPr indent="0" lvl="0" marL="0" marR="0" rtl="0" algn="ctr">
                        <a:spcBef>
                          <a:spcPts val="0"/>
                        </a:spcBef>
                        <a:spcAft>
                          <a:spcPts val="0"/>
                        </a:spcAft>
                        <a:buNone/>
                      </a:pPr>
                      <a:r>
                        <a:rPr lang="en-IN" sz="1800"/>
                        <a:t>7</a:t>
                      </a:r>
                      <a:endParaRPr sz="1800"/>
                    </a:p>
                  </a:txBody>
                  <a:tcPr marT="45725" marB="45725" marR="91450" marL="91450"/>
                </a:tc>
              </a:tr>
              <a:tr h="370850">
                <a:tc>
                  <a:txBody>
                    <a:bodyPr/>
                    <a:lstStyle/>
                    <a:p>
                      <a:pPr indent="0" lvl="0" marL="0" marR="0" rtl="0" algn="l">
                        <a:spcBef>
                          <a:spcPts val="0"/>
                        </a:spcBef>
                        <a:spcAft>
                          <a:spcPts val="0"/>
                        </a:spcAft>
                        <a:buNone/>
                      </a:pPr>
                      <a:r>
                        <a:rPr lang="en-IN" sz="1800"/>
                        <a:t>Profit (P)</a:t>
                      </a:r>
                      <a:endParaRPr sz="1800"/>
                    </a:p>
                  </a:txBody>
                  <a:tcPr marT="45725" marB="45725" marR="91450" marL="91450"/>
                </a:tc>
                <a:tc>
                  <a:txBody>
                    <a:bodyPr/>
                    <a:lstStyle/>
                    <a:p>
                      <a:pPr indent="0" lvl="0" marL="0" marR="0" rtl="0" algn="ctr">
                        <a:spcBef>
                          <a:spcPts val="0"/>
                        </a:spcBef>
                        <a:spcAft>
                          <a:spcPts val="0"/>
                        </a:spcAft>
                        <a:buNone/>
                      </a:pPr>
                      <a:r>
                        <a:rPr lang="en-IN" sz="1800"/>
                        <a:t>10</a:t>
                      </a:r>
                      <a:endParaRPr sz="1800"/>
                    </a:p>
                  </a:txBody>
                  <a:tcPr marT="45725" marB="45725" marR="91450" marL="91450"/>
                </a:tc>
                <a:tc>
                  <a:txBody>
                    <a:bodyPr/>
                    <a:lstStyle/>
                    <a:p>
                      <a:pPr indent="0" lvl="0" marL="0" marR="0" rtl="0" algn="ctr">
                        <a:spcBef>
                          <a:spcPts val="0"/>
                        </a:spcBef>
                        <a:spcAft>
                          <a:spcPts val="0"/>
                        </a:spcAft>
                        <a:buNone/>
                      </a:pPr>
                      <a:r>
                        <a:rPr lang="en-IN" sz="1800"/>
                        <a:t>5</a:t>
                      </a:r>
                      <a:endParaRPr sz="1800"/>
                    </a:p>
                  </a:txBody>
                  <a:tcPr marT="45725" marB="45725" marR="91450" marL="91450"/>
                </a:tc>
                <a:tc>
                  <a:txBody>
                    <a:bodyPr/>
                    <a:lstStyle/>
                    <a:p>
                      <a:pPr indent="0" lvl="0" marL="0" marR="0" rtl="0" algn="ctr">
                        <a:spcBef>
                          <a:spcPts val="0"/>
                        </a:spcBef>
                        <a:spcAft>
                          <a:spcPts val="0"/>
                        </a:spcAft>
                        <a:buNone/>
                      </a:pPr>
                      <a:r>
                        <a:rPr lang="en-IN" sz="1800"/>
                        <a:t>15</a:t>
                      </a:r>
                      <a:endParaRPr sz="1800"/>
                    </a:p>
                  </a:txBody>
                  <a:tcPr marT="45725" marB="45725" marR="91450" marL="91450"/>
                </a:tc>
                <a:tc>
                  <a:txBody>
                    <a:bodyPr/>
                    <a:lstStyle/>
                    <a:p>
                      <a:pPr indent="0" lvl="0" marL="0" marR="0" rtl="0" algn="ctr">
                        <a:spcBef>
                          <a:spcPts val="0"/>
                        </a:spcBef>
                        <a:spcAft>
                          <a:spcPts val="0"/>
                        </a:spcAft>
                        <a:buNone/>
                      </a:pPr>
                      <a:r>
                        <a:rPr lang="en-IN" sz="1800"/>
                        <a:t>7</a:t>
                      </a:r>
                      <a:endParaRPr sz="1800"/>
                    </a:p>
                  </a:txBody>
                  <a:tcPr marT="45725" marB="45725" marR="91450" marL="91450"/>
                </a:tc>
                <a:tc>
                  <a:txBody>
                    <a:bodyPr/>
                    <a:lstStyle/>
                    <a:p>
                      <a:pPr indent="0" lvl="0" marL="0" marR="0" rtl="0" algn="ctr">
                        <a:spcBef>
                          <a:spcPts val="0"/>
                        </a:spcBef>
                        <a:spcAft>
                          <a:spcPts val="0"/>
                        </a:spcAft>
                        <a:buNone/>
                      </a:pPr>
                      <a:r>
                        <a:rPr lang="en-IN" sz="1800"/>
                        <a:t>6</a:t>
                      </a:r>
                      <a:endParaRPr sz="1800"/>
                    </a:p>
                  </a:txBody>
                  <a:tcPr marT="45725" marB="45725" marR="91450" marL="91450"/>
                </a:tc>
                <a:tc>
                  <a:txBody>
                    <a:bodyPr/>
                    <a:lstStyle/>
                    <a:p>
                      <a:pPr indent="0" lvl="0" marL="0" marR="0" rtl="0" algn="ctr">
                        <a:spcBef>
                          <a:spcPts val="0"/>
                        </a:spcBef>
                        <a:spcAft>
                          <a:spcPts val="0"/>
                        </a:spcAft>
                        <a:buNone/>
                      </a:pPr>
                      <a:r>
                        <a:rPr lang="en-IN" sz="1800"/>
                        <a:t>18</a:t>
                      </a:r>
                      <a:endParaRPr sz="1800"/>
                    </a:p>
                  </a:txBody>
                  <a:tcPr marT="45725" marB="45725" marR="91450" marL="91450"/>
                </a:tc>
                <a:tc>
                  <a:txBody>
                    <a:bodyPr/>
                    <a:lstStyle/>
                    <a:p>
                      <a:pPr indent="0" lvl="0" marL="0" marR="0" rtl="0" algn="ctr">
                        <a:spcBef>
                          <a:spcPts val="0"/>
                        </a:spcBef>
                        <a:spcAft>
                          <a:spcPts val="0"/>
                        </a:spcAft>
                        <a:buNone/>
                      </a:pPr>
                      <a:r>
                        <a:rPr lang="en-IN" sz="1800"/>
                        <a:t>3</a:t>
                      </a:r>
                      <a:endParaRPr sz="1800"/>
                    </a:p>
                  </a:txBody>
                  <a:tcPr marT="45725" marB="45725" marR="91450" marL="91450"/>
                </a:tc>
              </a:tr>
              <a:tr h="370850">
                <a:tc>
                  <a:txBody>
                    <a:bodyPr/>
                    <a:lstStyle/>
                    <a:p>
                      <a:pPr indent="0" lvl="0" marL="0" marR="0" rtl="0" algn="l">
                        <a:spcBef>
                          <a:spcPts val="0"/>
                        </a:spcBef>
                        <a:spcAft>
                          <a:spcPts val="0"/>
                        </a:spcAft>
                        <a:buNone/>
                      </a:pPr>
                      <a:r>
                        <a:rPr lang="en-IN" sz="1800"/>
                        <a:t>Weights (W)</a:t>
                      </a:r>
                      <a:endParaRPr sz="1800"/>
                    </a:p>
                  </a:txBody>
                  <a:tcPr marT="45725" marB="45725" marR="91450" marL="91450"/>
                </a:tc>
                <a:tc>
                  <a:txBody>
                    <a:bodyPr/>
                    <a:lstStyle/>
                    <a:p>
                      <a:pPr indent="0" lvl="0" marL="0" marR="0" rtl="0" algn="ctr">
                        <a:spcBef>
                          <a:spcPts val="0"/>
                        </a:spcBef>
                        <a:spcAft>
                          <a:spcPts val="0"/>
                        </a:spcAft>
                        <a:buNone/>
                      </a:pPr>
                      <a:r>
                        <a:rPr lang="en-IN" sz="1800"/>
                        <a:t>2</a:t>
                      </a:r>
                      <a:endParaRPr sz="1800"/>
                    </a:p>
                  </a:txBody>
                  <a:tcPr marT="45725" marB="45725" marR="91450" marL="91450"/>
                </a:tc>
                <a:tc>
                  <a:txBody>
                    <a:bodyPr/>
                    <a:lstStyle/>
                    <a:p>
                      <a:pPr indent="0" lvl="0" marL="0" marR="0" rtl="0" algn="ctr">
                        <a:spcBef>
                          <a:spcPts val="0"/>
                        </a:spcBef>
                        <a:spcAft>
                          <a:spcPts val="0"/>
                        </a:spcAft>
                        <a:buNone/>
                      </a:pPr>
                      <a:r>
                        <a:rPr lang="en-IN" sz="1800"/>
                        <a:t>3</a:t>
                      </a:r>
                      <a:endParaRPr sz="1800"/>
                    </a:p>
                  </a:txBody>
                  <a:tcPr marT="45725" marB="45725" marR="91450" marL="91450"/>
                </a:tc>
                <a:tc>
                  <a:txBody>
                    <a:bodyPr/>
                    <a:lstStyle/>
                    <a:p>
                      <a:pPr indent="0" lvl="0" marL="0" marR="0" rtl="0" algn="ctr">
                        <a:spcBef>
                          <a:spcPts val="0"/>
                        </a:spcBef>
                        <a:spcAft>
                          <a:spcPts val="0"/>
                        </a:spcAft>
                        <a:buNone/>
                      </a:pPr>
                      <a:r>
                        <a:rPr lang="en-IN" sz="1800"/>
                        <a:t>5</a:t>
                      </a:r>
                      <a:endParaRPr sz="1800"/>
                    </a:p>
                  </a:txBody>
                  <a:tcPr marT="45725" marB="45725" marR="91450" marL="91450"/>
                </a:tc>
                <a:tc>
                  <a:txBody>
                    <a:bodyPr/>
                    <a:lstStyle/>
                    <a:p>
                      <a:pPr indent="0" lvl="0" marL="0" marR="0" rtl="0" algn="ctr">
                        <a:spcBef>
                          <a:spcPts val="0"/>
                        </a:spcBef>
                        <a:spcAft>
                          <a:spcPts val="0"/>
                        </a:spcAft>
                        <a:buNone/>
                      </a:pPr>
                      <a:r>
                        <a:rPr lang="en-IN" sz="1800"/>
                        <a:t>7</a:t>
                      </a:r>
                      <a:endParaRPr sz="1800"/>
                    </a:p>
                  </a:txBody>
                  <a:tcPr marT="45725" marB="45725" marR="91450" marL="91450"/>
                </a:tc>
                <a:tc>
                  <a:txBody>
                    <a:bodyPr/>
                    <a:lstStyle/>
                    <a:p>
                      <a:pPr indent="0" lvl="0" marL="0" marR="0" rtl="0" algn="ctr">
                        <a:spcBef>
                          <a:spcPts val="0"/>
                        </a:spcBef>
                        <a:spcAft>
                          <a:spcPts val="0"/>
                        </a:spcAft>
                        <a:buNone/>
                      </a:pPr>
                      <a:r>
                        <a:rPr lang="en-IN" sz="1800"/>
                        <a:t>1</a:t>
                      </a:r>
                      <a:endParaRPr sz="1800"/>
                    </a:p>
                  </a:txBody>
                  <a:tcPr marT="45725" marB="45725" marR="91450" marL="91450"/>
                </a:tc>
                <a:tc>
                  <a:txBody>
                    <a:bodyPr/>
                    <a:lstStyle/>
                    <a:p>
                      <a:pPr indent="0" lvl="0" marL="0" marR="0" rtl="0" algn="ctr">
                        <a:spcBef>
                          <a:spcPts val="0"/>
                        </a:spcBef>
                        <a:spcAft>
                          <a:spcPts val="0"/>
                        </a:spcAft>
                        <a:buNone/>
                      </a:pPr>
                      <a:r>
                        <a:rPr lang="en-IN" sz="1800"/>
                        <a:t>4</a:t>
                      </a:r>
                      <a:endParaRPr sz="1800"/>
                    </a:p>
                  </a:txBody>
                  <a:tcPr marT="45725" marB="45725" marR="91450" marL="91450"/>
                </a:tc>
                <a:tc>
                  <a:txBody>
                    <a:bodyPr/>
                    <a:lstStyle/>
                    <a:p>
                      <a:pPr indent="0" lvl="0" marL="0" marR="0" rtl="0" algn="ctr">
                        <a:spcBef>
                          <a:spcPts val="0"/>
                        </a:spcBef>
                        <a:spcAft>
                          <a:spcPts val="0"/>
                        </a:spcAft>
                        <a:buNone/>
                      </a:pPr>
                      <a:r>
                        <a:rPr lang="en-IN" sz="1800"/>
                        <a:t>1</a:t>
                      </a:r>
                      <a:endParaRPr sz="1800"/>
                    </a:p>
                  </a:txBody>
                  <a:tcPr marT="45725" marB="45725" marR="91450" marL="91450"/>
                </a:tc>
              </a:tr>
              <a:tr h="370850">
                <a:tc>
                  <a:txBody>
                    <a:bodyPr/>
                    <a:lstStyle/>
                    <a:p>
                      <a:pPr indent="0" lvl="0" marL="0" marR="0" rtl="0" algn="l">
                        <a:spcBef>
                          <a:spcPts val="0"/>
                        </a:spcBef>
                        <a:spcAft>
                          <a:spcPts val="0"/>
                        </a:spcAft>
                        <a:buNone/>
                      </a:pPr>
                      <a:r>
                        <a:rPr lang="en-IN" sz="1800"/>
                        <a:t>P/W</a:t>
                      </a:r>
                      <a:endParaRPr sz="1800"/>
                    </a:p>
                  </a:txBody>
                  <a:tcPr marT="45725" marB="45725" marR="91450" marL="91450"/>
                </a:tc>
                <a:tc>
                  <a:txBody>
                    <a:bodyPr/>
                    <a:lstStyle/>
                    <a:p>
                      <a:pPr indent="0" lvl="0" marL="0" marR="0" rtl="0" algn="ctr">
                        <a:spcBef>
                          <a:spcPts val="0"/>
                        </a:spcBef>
                        <a:spcAft>
                          <a:spcPts val="0"/>
                        </a:spcAft>
                        <a:buNone/>
                      </a:pPr>
                      <a:r>
                        <a:rPr lang="en-IN" sz="1800"/>
                        <a:t>5</a:t>
                      </a:r>
                      <a:endParaRPr sz="1800"/>
                    </a:p>
                  </a:txBody>
                  <a:tcPr marT="45725" marB="45725" marR="91450" marL="91450"/>
                </a:tc>
                <a:tc>
                  <a:txBody>
                    <a:bodyPr/>
                    <a:lstStyle/>
                    <a:p>
                      <a:pPr indent="0" lvl="0" marL="0" marR="0" rtl="0" algn="ctr">
                        <a:spcBef>
                          <a:spcPts val="0"/>
                        </a:spcBef>
                        <a:spcAft>
                          <a:spcPts val="0"/>
                        </a:spcAft>
                        <a:buNone/>
                      </a:pPr>
                      <a:r>
                        <a:rPr lang="en-IN" sz="1800"/>
                        <a:t>1.3</a:t>
                      </a:r>
                      <a:endParaRPr sz="1800"/>
                    </a:p>
                  </a:txBody>
                  <a:tcPr marT="45725" marB="45725" marR="91450" marL="91450"/>
                </a:tc>
                <a:tc>
                  <a:txBody>
                    <a:bodyPr/>
                    <a:lstStyle/>
                    <a:p>
                      <a:pPr indent="0" lvl="0" marL="0" marR="0" rtl="0" algn="ctr">
                        <a:spcBef>
                          <a:spcPts val="0"/>
                        </a:spcBef>
                        <a:spcAft>
                          <a:spcPts val="0"/>
                        </a:spcAft>
                        <a:buNone/>
                      </a:pPr>
                      <a:r>
                        <a:rPr lang="en-IN" sz="1800"/>
                        <a:t>3</a:t>
                      </a:r>
                      <a:endParaRPr sz="1800"/>
                    </a:p>
                  </a:txBody>
                  <a:tcPr marT="45725" marB="45725" marR="91450" marL="91450"/>
                </a:tc>
                <a:tc>
                  <a:txBody>
                    <a:bodyPr/>
                    <a:lstStyle/>
                    <a:p>
                      <a:pPr indent="0" lvl="0" marL="0" marR="0" rtl="0" algn="ctr">
                        <a:spcBef>
                          <a:spcPts val="0"/>
                        </a:spcBef>
                        <a:spcAft>
                          <a:spcPts val="0"/>
                        </a:spcAft>
                        <a:buNone/>
                      </a:pPr>
                      <a:r>
                        <a:rPr lang="en-IN" sz="1800"/>
                        <a:t>1</a:t>
                      </a:r>
                      <a:endParaRPr sz="1800"/>
                    </a:p>
                  </a:txBody>
                  <a:tcPr marT="45725" marB="45725" marR="91450" marL="91450"/>
                </a:tc>
                <a:tc>
                  <a:txBody>
                    <a:bodyPr/>
                    <a:lstStyle/>
                    <a:p>
                      <a:pPr indent="0" lvl="0" marL="0" marR="0" rtl="0" algn="ctr">
                        <a:spcBef>
                          <a:spcPts val="0"/>
                        </a:spcBef>
                        <a:spcAft>
                          <a:spcPts val="0"/>
                        </a:spcAft>
                        <a:buNone/>
                      </a:pPr>
                      <a:r>
                        <a:rPr lang="en-IN" sz="1800"/>
                        <a:t>6</a:t>
                      </a:r>
                      <a:endParaRPr sz="1800"/>
                    </a:p>
                  </a:txBody>
                  <a:tcPr marT="45725" marB="45725" marR="91450" marL="91450"/>
                </a:tc>
                <a:tc>
                  <a:txBody>
                    <a:bodyPr/>
                    <a:lstStyle/>
                    <a:p>
                      <a:pPr indent="0" lvl="0" marL="0" marR="0" rtl="0" algn="ctr">
                        <a:spcBef>
                          <a:spcPts val="0"/>
                        </a:spcBef>
                        <a:spcAft>
                          <a:spcPts val="0"/>
                        </a:spcAft>
                        <a:buNone/>
                      </a:pPr>
                      <a:r>
                        <a:rPr lang="en-IN" sz="1800"/>
                        <a:t>4.5</a:t>
                      </a:r>
                      <a:endParaRPr sz="1800"/>
                    </a:p>
                  </a:txBody>
                  <a:tcPr marT="45725" marB="45725" marR="91450" marL="91450"/>
                </a:tc>
                <a:tc>
                  <a:txBody>
                    <a:bodyPr/>
                    <a:lstStyle/>
                    <a:p>
                      <a:pPr indent="0" lvl="0" marL="0" marR="0" rtl="0" algn="ctr">
                        <a:spcBef>
                          <a:spcPts val="0"/>
                        </a:spcBef>
                        <a:spcAft>
                          <a:spcPts val="0"/>
                        </a:spcAft>
                        <a:buNone/>
                      </a:pPr>
                      <a:r>
                        <a:rPr lang="en-IN" sz="1800"/>
                        <a:t>3</a:t>
                      </a:r>
                      <a:endParaRPr sz="1800"/>
                    </a:p>
                  </a:txBody>
                  <a:tcPr marT="45725" marB="45725" marR="91450" marL="91450"/>
                </a:tc>
              </a:tr>
              <a:tr h="3708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ctr">
                        <a:spcBef>
                          <a:spcPts val="0"/>
                        </a:spcBef>
                        <a:spcAft>
                          <a:spcPts val="0"/>
                        </a:spcAft>
                        <a:buNone/>
                      </a:pPr>
                      <a:r>
                        <a:rPr lang="en-IN" sz="1800"/>
                        <a:t>1</a:t>
                      </a:r>
                      <a:endParaRPr sz="1800"/>
                    </a:p>
                  </a:txBody>
                  <a:tcPr marT="45725" marB="45725" marR="91450" marL="91450"/>
                </a:tc>
                <a:tc>
                  <a:txBody>
                    <a:bodyPr/>
                    <a:lstStyle/>
                    <a:p>
                      <a:pPr indent="0" lvl="0" marL="0" marR="0" rtl="0" algn="ctr">
                        <a:spcBef>
                          <a:spcPts val="0"/>
                        </a:spcBef>
                        <a:spcAft>
                          <a:spcPts val="0"/>
                        </a:spcAft>
                        <a:buNone/>
                      </a:pPr>
                      <a:r>
                        <a:t/>
                      </a:r>
                      <a:endParaRPr sz="1800"/>
                    </a:p>
                  </a:txBody>
                  <a:tcPr marT="45725" marB="45725" marR="91450" marL="91450"/>
                </a:tc>
                <a:tc>
                  <a:txBody>
                    <a:bodyPr/>
                    <a:lstStyle/>
                    <a:p>
                      <a:pPr indent="0" lvl="0" marL="0" marR="0" rtl="0" algn="ctr">
                        <a:spcBef>
                          <a:spcPts val="0"/>
                        </a:spcBef>
                        <a:spcAft>
                          <a:spcPts val="0"/>
                        </a:spcAft>
                        <a:buNone/>
                      </a:pPr>
                      <a:r>
                        <a:rPr lang="en-IN" sz="1800"/>
                        <a:t>1</a:t>
                      </a:r>
                      <a:endParaRPr sz="1800"/>
                    </a:p>
                  </a:txBody>
                  <a:tcPr marT="45725" marB="45725" marR="91450" marL="91450"/>
                </a:tc>
                <a:tc>
                  <a:txBody>
                    <a:bodyPr/>
                    <a:lstStyle/>
                    <a:p>
                      <a:pPr indent="0" lvl="0" marL="0" marR="0" rtl="0" algn="ctr">
                        <a:spcBef>
                          <a:spcPts val="0"/>
                        </a:spcBef>
                        <a:spcAft>
                          <a:spcPts val="0"/>
                        </a:spcAft>
                        <a:buNone/>
                      </a:pPr>
                      <a:r>
                        <a:t/>
                      </a:r>
                      <a:endParaRPr sz="1800"/>
                    </a:p>
                  </a:txBody>
                  <a:tcPr marT="45725" marB="45725" marR="91450" marL="91450"/>
                </a:tc>
                <a:tc>
                  <a:txBody>
                    <a:bodyPr/>
                    <a:lstStyle/>
                    <a:p>
                      <a:pPr indent="0" lvl="0" marL="0" marR="0" rtl="0" algn="ctr">
                        <a:spcBef>
                          <a:spcPts val="0"/>
                        </a:spcBef>
                        <a:spcAft>
                          <a:spcPts val="0"/>
                        </a:spcAft>
                        <a:buNone/>
                      </a:pPr>
                      <a:r>
                        <a:rPr lang="en-IN" sz="1800"/>
                        <a:t>1</a:t>
                      </a:r>
                      <a:endParaRPr sz="1800"/>
                    </a:p>
                  </a:txBody>
                  <a:tcPr marT="45725" marB="45725" marR="91450" marL="91450"/>
                </a:tc>
                <a:tc>
                  <a:txBody>
                    <a:bodyPr/>
                    <a:lstStyle/>
                    <a:p>
                      <a:pPr indent="0" lvl="0" marL="0" marR="0" rtl="0" algn="ctr">
                        <a:spcBef>
                          <a:spcPts val="0"/>
                        </a:spcBef>
                        <a:spcAft>
                          <a:spcPts val="0"/>
                        </a:spcAft>
                        <a:buNone/>
                      </a:pPr>
                      <a:r>
                        <a:rPr lang="en-IN" sz="1800"/>
                        <a:t>1</a:t>
                      </a:r>
                      <a:endParaRPr sz="1800"/>
                    </a:p>
                  </a:txBody>
                  <a:tcPr marT="45725" marB="45725" marR="91450" marL="91450"/>
                </a:tc>
                <a:tc>
                  <a:txBody>
                    <a:bodyPr/>
                    <a:lstStyle/>
                    <a:p>
                      <a:pPr indent="0" lvl="0" marL="0" marR="0" rtl="0" algn="ctr">
                        <a:spcBef>
                          <a:spcPts val="0"/>
                        </a:spcBef>
                        <a:spcAft>
                          <a:spcPts val="0"/>
                        </a:spcAft>
                        <a:buNone/>
                      </a:pPr>
                      <a:r>
                        <a:rPr lang="en-IN" sz="1800"/>
                        <a:t>1</a:t>
                      </a:r>
                      <a:endParaRPr sz="1800"/>
                    </a:p>
                  </a:txBody>
                  <a:tcPr marT="45725" marB="45725" marR="91450" marL="91450"/>
                </a:tc>
              </a:tr>
            </a:tbl>
          </a:graphicData>
        </a:graphic>
      </p:graphicFrame>
      <p:sp>
        <p:nvSpPr>
          <p:cNvPr id="223" name="Google Shape;223;p20"/>
          <p:cNvSpPr txBox="1"/>
          <p:nvPr/>
        </p:nvSpPr>
        <p:spPr>
          <a:xfrm>
            <a:off x="895350" y="3562350"/>
            <a:ext cx="5086350"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IN" sz="2400" u="none" cap="none" strike="noStrike">
                <a:solidFill>
                  <a:schemeClr val="dk1"/>
                </a:solidFill>
                <a:latin typeface="Arial"/>
                <a:ea typeface="Arial"/>
                <a:cs typeface="Arial"/>
                <a:sym typeface="Arial"/>
              </a:rPr>
              <a:t>3-1 = 2 Kgs Remaining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1"/>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IN"/>
              <a:t>Knapsack Problem</a:t>
            </a:r>
            <a:endParaRPr/>
          </a:p>
        </p:txBody>
      </p:sp>
      <p:graphicFrame>
        <p:nvGraphicFramePr>
          <p:cNvPr id="229" name="Google Shape;229;p21"/>
          <p:cNvGraphicFramePr/>
          <p:nvPr/>
        </p:nvGraphicFramePr>
        <p:xfrm>
          <a:off x="361950" y="1295400"/>
          <a:ext cx="3000000" cy="3000000"/>
        </p:xfrm>
        <a:graphic>
          <a:graphicData uri="http://schemas.openxmlformats.org/drawingml/2006/table">
            <a:tbl>
              <a:tblPr bandRow="1">
                <a:noFill/>
                <a:tableStyleId>{FA80223A-D368-4149-A6E3-C689DAB4B0BE}</a:tableStyleId>
              </a:tblPr>
              <a:tblGrid>
                <a:gridCol w="1524000"/>
                <a:gridCol w="990600"/>
                <a:gridCol w="1009650"/>
                <a:gridCol w="952500"/>
                <a:gridCol w="887025"/>
                <a:gridCol w="1072750"/>
                <a:gridCol w="1072750"/>
                <a:gridCol w="1072750"/>
              </a:tblGrid>
              <a:tr h="370850">
                <a:tc>
                  <a:txBody>
                    <a:bodyPr/>
                    <a:lstStyle/>
                    <a:p>
                      <a:pPr indent="0" lvl="0" marL="0" marR="0" rtl="0" algn="l">
                        <a:spcBef>
                          <a:spcPts val="0"/>
                        </a:spcBef>
                        <a:spcAft>
                          <a:spcPts val="0"/>
                        </a:spcAft>
                        <a:buNone/>
                      </a:pPr>
                      <a:r>
                        <a:rPr lang="en-IN" sz="1800"/>
                        <a:t>Objects (O)</a:t>
                      </a:r>
                      <a:endParaRPr sz="1800"/>
                    </a:p>
                  </a:txBody>
                  <a:tcPr marT="45725" marB="45725" marR="91450" marL="91450"/>
                </a:tc>
                <a:tc>
                  <a:txBody>
                    <a:bodyPr/>
                    <a:lstStyle/>
                    <a:p>
                      <a:pPr indent="0" lvl="0" marL="0" marR="0" rtl="0" algn="ctr">
                        <a:spcBef>
                          <a:spcPts val="0"/>
                        </a:spcBef>
                        <a:spcAft>
                          <a:spcPts val="0"/>
                        </a:spcAft>
                        <a:buNone/>
                      </a:pPr>
                      <a:r>
                        <a:rPr lang="en-IN" sz="1800"/>
                        <a:t>1</a:t>
                      </a:r>
                      <a:endParaRPr sz="1800"/>
                    </a:p>
                  </a:txBody>
                  <a:tcPr marT="45725" marB="45725" marR="91450" marL="91450"/>
                </a:tc>
                <a:tc>
                  <a:txBody>
                    <a:bodyPr/>
                    <a:lstStyle/>
                    <a:p>
                      <a:pPr indent="0" lvl="0" marL="0" marR="0" rtl="0" algn="ctr">
                        <a:spcBef>
                          <a:spcPts val="0"/>
                        </a:spcBef>
                        <a:spcAft>
                          <a:spcPts val="0"/>
                        </a:spcAft>
                        <a:buNone/>
                      </a:pPr>
                      <a:r>
                        <a:rPr lang="en-IN" sz="1800"/>
                        <a:t>2</a:t>
                      </a:r>
                      <a:endParaRPr sz="1800"/>
                    </a:p>
                  </a:txBody>
                  <a:tcPr marT="45725" marB="45725" marR="91450" marL="91450"/>
                </a:tc>
                <a:tc>
                  <a:txBody>
                    <a:bodyPr/>
                    <a:lstStyle/>
                    <a:p>
                      <a:pPr indent="0" lvl="0" marL="0" marR="0" rtl="0" algn="ctr">
                        <a:spcBef>
                          <a:spcPts val="0"/>
                        </a:spcBef>
                        <a:spcAft>
                          <a:spcPts val="0"/>
                        </a:spcAft>
                        <a:buNone/>
                      </a:pPr>
                      <a:r>
                        <a:rPr lang="en-IN" sz="1800"/>
                        <a:t>3</a:t>
                      </a:r>
                      <a:endParaRPr sz="1800"/>
                    </a:p>
                  </a:txBody>
                  <a:tcPr marT="45725" marB="45725" marR="91450" marL="91450"/>
                </a:tc>
                <a:tc>
                  <a:txBody>
                    <a:bodyPr/>
                    <a:lstStyle/>
                    <a:p>
                      <a:pPr indent="0" lvl="0" marL="0" marR="0" rtl="0" algn="ctr">
                        <a:spcBef>
                          <a:spcPts val="0"/>
                        </a:spcBef>
                        <a:spcAft>
                          <a:spcPts val="0"/>
                        </a:spcAft>
                        <a:buNone/>
                      </a:pPr>
                      <a:r>
                        <a:rPr lang="en-IN" sz="1800"/>
                        <a:t>4</a:t>
                      </a:r>
                      <a:endParaRPr sz="1800"/>
                    </a:p>
                  </a:txBody>
                  <a:tcPr marT="45725" marB="45725" marR="91450" marL="91450"/>
                </a:tc>
                <a:tc>
                  <a:txBody>
                    <a:bodyPr/>
                    <a:lstStyle/>
                    <a:p>
                      <a:pPr indent="0" lvl="0" marL="0" marR="0" rtl="0" algn="ctr">
                        <a:spcBef>
                          <a:spcPts val="0"/>
                        </a:spcBef>
                        <a:spcAft>
                          <a:spcPts val="0"/>
                        </a:spcAft>
                        <a:buNone/>
                      </a:pPr>
                      <a:r>
                        <a:rPr lang="en-IN" sz="1800"/>
                        <a:t>5</a:t>
                      </a:r>
                      <a:endParaRPr sz="1800"/>
                    </a:p>
                  </a:txBody>
                  <a:tcPr marT="45725" marB="45725" marR="91450" marL="91450"/>
                </a:tc>
                <a:tc>
                  <a:txBody>
                    <a:bodyPr/>
                    <a:lstStyle/>
                    <a:p>
                      <a:pPr indent="0" lvl="0" marL="0" marR="0" rtl="0" algn="ctr">
                        <a:spcBef>
                          <a:spcPts val="0"/>
                        </a:spcBef>
                        <a:spcAft>
                          <a:spcPts val="0"/>
                        </a:spcAft>
                        <a:buNone/>
                      </a:pPr>
                      <a:r>
                        <a:rPr lang="en-IN" sz="1800"/>
                        <a:t>6</a:t>
                      </a:r>
                      <a:endParaRPr sz="1800"/>
                    </a:p>
                  </a:txBody>
                  <a:tcPr marT="45725" marB="45725" marR="91450" marL="91450"/>
                </a:tc>
                <a:tc>
                  <a:txBody>
                    <a:bodyPr/>
                    <a:lstStyle/>
                    <a:p>
                      <a:pPr indent="0" lvl="0" marL="0" marR="0" rtl="0" algn="ctr">
                        <a:spcBef>
                          <a:spcPts val="0"/>
                        </a:spcBef>
                        <a:spcAft>
                          <a:spcPts val="0"/>
                        </a:spcAft>
                        <a:buNone/>
                      </a:pPr>
                      <a:r>
                        <a:rPr lang="en-IN" sz="1800"/>
                        <a:t>7</a:t>
                      </a:r>
                      <a:endParaRPr sz="1800"/>
                    </a:p>
                  </a:txBody>
                  <a:tcPr marT="45725" marB="45725" marR="91450" marL="91450"/>
                </a:tc>
              </a:tr>
              <a:tr h="370850">
                <a:tc>
                  <a:txBody>
                    <a:bodyPr/>
                    <a:lstStyle/>
                    <a:p>
                      <a:pPr indent="0" lvl="0" marL="0" marR="0" rtl="0" algn="l">
                        <a:spcBef>
                          <a:spcPts val="0"/>
                        </a:spcBef>
                        <a:spcAft>
                          <a:spcPts val="0"/>
                        </a:spcAft>
                        <a:buNone/>
                      </a:pPr>
                      <a:r>
                        <a:rPr lang="en-IN" sz="1800"/>
                        <a:t>Profit (P)</a:t>
                      </a:r>
                      <a:endParaRPr sz="1800"/>
                    </a:p>
                  </a:txBody>
                  <a:tcPr marT="45725" marB="45725" marR="91450" marL="91450"/>
                </a:tc>
                <a:tc>
                  <a:txBody>
                    <a:bodyPr/>
                    <a:lstStyle/>
                    <a:p>
                      <a:pPr indent="0" lvl="0" marL="0" marR="0" rtl="0" algn="ctr">
                        <a:spcBef>
                          <a:spcPts val="0"/>
                        </a:spcBef>
                        <a:spcAft>
                          <a:spcPts val="0"/>
                        </a:spcAft>
                        <a:buNone/>
                      </a:pPr>
                      <a:r>
                        <a:rPr lang="en-IN" sz="1800"/>
                        <a:t>10</a:t>
                      </a:r>
                      <a:endParaRPr sz="1800"/>
                    </a:p>
                  </a:txBody>
                  <a:tcPr marT="45725" marB="45725" marR="91450" marL="91450"/>
                </a:tc>
                <a:tc>
                  <a:txBody>
                    <a:bodyPr/>
                    <a:lstStyle/>
                    <a:p>
                      <a:pPr indent="0" lvl="0" marL="0" marR="0" rtl="0" algn="ctr">
                        <a:spcBef>
                          <a:spcPts val="0"/>
                        </a:spcBef>
                        <a:spcAft>
                          <a:spcPts val="0"/>
                        </a:spcAft>
                        <a:buNone/>
                      </a:pPr>
                      <a:r>
                        <a:rPr lang="en-IN" sz="1800"/>
                        <a:t>5</a:t>
                      </a:r>
                      <a:endParaRPr sz="1800"/>
                    </a:p>
                  </a:txBody>
                  <a:tcPr marT="45725" marB="45725" marR="91450" marL="91450"/>
                </a:tc>
                <a:tc>
                  <a:txBody>
                    <a:bodyPr/>
                    <a:lstStyle/>
                    <a:p>
                      <a:pPr indent="0" lvl="0" marL="0" marR="0" rtl="0" algn="ctr">
                        <a:spcBef>
                          <a:spcPts val="0"/>
                        </a:spcBef>
                        <a:spcAft>
                          <a:spcPts val="0"/>
                        </a:spcAft>
                        <a:buNone/>
                      </a:pPr>
                      <a:r>
                        <a:rPr lang="en-IN" sz="1800"/>
                        <a:t>15</a:t>
                      </a:r>
                      <a:endParaRPr sz="1800"/>
                    </a:p>
                  </a:txBody>
                  <a:tcPr marT="45725" marB="45725" marR="91450" marL="91450"/>
                </a:tc>
                <a:tc>
                  <a:txBody>
                    <a:bodyPr/>
                    <a:lstStyle/>
                    <a:p>
                      <a:pPr indent="0" lvl="0" marL="0" marR="0" rtl="0" algn="ctr">
                        <a:spcBef>
                          <a:spcPts val="0"/>
                        </a:spcBef>
                        <a:spcAft>
                          <a:spcPts val="0"/>
                        </a:spcAft>
                        <a:buNone/>
                      </a:pPr>
                      <a:r>
                        <a:rPr lang="en-IN" sz="1800"/>
                        <a:t>7</a:t>
                      </a:r>
                      <a:endParaRPr sz="1800"/>
                    </a:p>
                  </a:txBody>
                  <a:tcPr marT="45725" marB="45725" marR="91450" marL="91450"/>
                </a:tc>
                <a:tc>
                  <a:txBody>
                    <a:bodyPr/>
                    <a:lstStyle/>
                    <a:p>
                      <a:pPr indent="0" lvl="0" marL="0" marR="0" rtl="0" algn="ctr">
                        <a:spcBef>
                          <a:spcPts val="0"/>
                        </a:spcBef>
                        <a:spcAft>
                          <a:spcPts val="0"/>
                        </a:spcAft>
                        <a:buNone/>
                      </a:pPr>
                      <a:r>
                        <a:rPr lang="en-IN" sz="1800"/>
                        <a:t>6</a:t>
                      </a:r>
                      <a:endParaRPr sz="1800"/>
                    </a:p>
                  </a:txBody>
                  <a:tcPr marT="45725" marB="45725" marR="91450" marL="91450"/>
                </a:tc>
                <a:tc>
                  <a:txBody>
                    <a:bodyPr/>
                    <a:lstStyle/>
                    <a:p>
                      <a:pPr indent="0" lvl="0" marL="0" marR="0" rtl="0" algn="ctr">
                        <a:spcBef>
                          <a:spcPts val="0"/>
                        </a:spcBef>
                        <a:spcAft>
                          <a:spcPts val="0"/>
                        </a:spcAft>
                        <a:buNone/>
                      </a:pPr>
                      <a:r>
                        <a:rPr lang="en-IN" sz="1800"/>
                        <a:t>18</a:t>
                      </a:r>
                      <a:endParaRPr sz="1800"/>
                    </a:p>
                  </a:txBody>
                  <a:tcPr marT="45725" marB="45725" marR="91450" marL="91450"/>
                </a:tc>
                <a:tc>
                  <a:txBody>
                    <a:bodyPr/>
                    <a:lstStyle/>
                    <a:p>
                      <a:pPr indent="0" lvl="0" marL="0" marR="0" rtl="0" algn="ctr">
                        <a:spcBef>
                          <a:spcPts val="0"/>
                        </a:spcBef>
                        <a:spcAft>
                          <a:spcPts val="0"/>
                        </a:spcAft>
                        <a:buNone/>
                      </a:pPr>
                      <a:r>
                        <a:rPr lang="en-IN" sz="1800"/>
                        <a:t>3</a:t>
                      </a:r>
                      <a:endParaRPr sz="1800"/>
                    </a:p>
                  </a:txBody>
                  <a:tcPr marT="45725" marB="45725" marR="91450" marL="91450"/>
                </a:tc>
              </a:tr>
              <a:tr h="370850">
                <a:tc>
                  <a:txBody>
                    <a:bodyPr/>
                    <a:lstStyle/>
                    <a:p>
                      <a:pPr indent="0" lvl="0" marL="0" marR="0" rtl="0" algn="l">
                        <a:spcBef>
                          <a:spcPts val="0"/>
                        </a:spcBef>
                        <a:spcAft>
                          <a:spcPts val="0"/>
                        </a:spcAft>
                        <a:buNone/>
                      </a:pPr>
                      <a:r>
                        <a:rPr lang="en-IN" sz="1800"/>
                        <a:t>Weights (W)</a:t>
                      </a:r>
                      <a:endParaRPr sz="1800"/>
                    </a:p>
                  </a:txBody>
                  <a:tcPr marT="45725" marB="45725" marR="91450" marL="91450"/>
                </a:tc>
                <a:tc>
                  <a:txBody>
                    <a:bodyPr/>
                    <a:lstStyle/>
                    <a:p>
                      <a:pPr indent="0" lvl="0" marL="0" marR="0" rtl="0" algn="ctr">
                        <a:spcBef>
                          <a:spcPts val="0"/>
                        </a:spcBef>
                        <a:spcAft>
                          <a:spcPts val="0"/>
                        </a:spcAft>
                        <a:buNone/>
                      </a:pPr>
                      <a:r>
                        <a:rPr lang="en-IN" sz="1800"/>
                        <a:t>2</a:t>
                      </a:r>
                      <a:endParaRPr sz="1800"/>
                    </a:p>
                  </a:txBody>
                  <a:tcPr marT="45725" marB="45725" marR="91450" marL="91450"/>
                </a:tc>
                <a:tc>
                  <a:txBody>
                    <a:bodyPr/>
                    <a:lstStyle/>
                    <a:p>
                      <a:pPr indent="0" lvl="0" marL="0" marR="0" rtl="0" algn="ctr">
                        <a:spcBef>
                          <a:spcPts val="0"/>
                        </a:spcBef>
                        <a:spcAft>
                          <a:spcPts val="0"/>
                        </a:spcAft>
                        <a:buNone/>
                      </a:pPr>
                      <a:r>
                        <a:rPr lang="en-IN" sz="1800"/>
                        <a:t>3</a:t>
                      </a:r>
                      <a:endParaRPr sz="1800"/>
                    </a:p>
                  </a:txBody>
                  <a:tcPr marT="45725" marB="45725" marR="91450" marL="91450"/>
                </a:tc>
                <a:tc>
                  <a:txBody>
                    <a:bodyPr/>
                    <a:lstStyle/>
                    <a:p>
                      <a:pPr indent="0" lvl="0" marL="0" marR="0" rtl="0" algn="ctr">
                        <a:spcBef>
                          <a:spcPts val="0"/>
                        </a:spcBef>
                        <a:spcAft>
                          <a:spcPts val="0"/>
                        </a:spcAft>
                        <a:buNone/>
                      </a:pPr>
                      <a:r>
                        <a:rPr lang="en-IN" sz="1800"/>
                        <a:t>5</a:t>
                      </a:r>
                      <a:endParaRPr sz="1800"/>
                    </a:p>
                  </a:txBody>
                  <a:tcPr marT="45725" marB="45725" marR="91450" marL="91450"/>
                </a:tc>
                <a:tc>
                  <a:txBody>
                    <a:bodyPr/>
                    <a:lstStyle/>
                    <a:p>
                      <a:pPr indent="0" lvl="0" marL="0" marR="0" rtl="0" algn="ctr">
                        <a:spcBef>
                          <a:spcPts val="0"/>
                        </a:spcBef>
                        <a:spcAft>
                          <a:spcPts val="0"/>
                        </a:spcAft>
                        <a:buNone/>
                      </a:pPr>
                      <a:r>
                        <a:rPr lang="en-IN" sz="1800"/>
                        <a:t>7</a:t>
                      </a:r>
                      <a:endParaRPr sz="1800"/>
                    </a:p>
                  </a:txBody>
                  <a:tcPr marT="45725" marB="45725" marR="91450" marL="91450"/>
                </a:tc>
                <a:tc>
                  <a:txBody>
                    <a:bodyPr/>
                    <a:lstStyle/>
                    <a:p>
                      <a:pPr indent="0" lvl="0" marL="0" marR="0" rtl="0" algn="ctr">
                        <a:spcBef>
                          <a:spcPts val="0"/>
                        </a:spcBef>
                        <a:spcAft>
                          <a:spcPts val="0"/>
                        </a:spcAft>
                        <a:buNone/>
                      </a:pPr>
                      <a:r>
                        <a:rPr lang="en-IN" sz="1800"/>
                        <a:t>1</a:t>
                      </a:r>
                      <a:endParaRPr sz="1800"/>
                    </a:p>
                  </a:txBody>
                  <a:tcPr marT="45725" marB="45725" marR="91450" marL="91450"/>
                </a:tc>
                <a:tc>
                  <a:txBody>
                    <a:bodyPr/>
                    <a:lstStyle/>
                    <a:p>
                      <a:pPr indent="0" lvl="0" marL="0" marR="0" rtl="0" algn="ctr">
                        <a:spcBef>
                          <a:spcPts val="0"/>
                        </a:spcBef>
                        <a:spcAft>
                          <a:spcPts val="0"/>
                        </a:spcAft>
                        <a:buNone/>
                      </a:pPr>
                      <a:r>
                        <a:rPr lang="en-IN" sz="1800"/>
                        <a:t>4</a:t>
                      </a:r>
                      <a:endParaRPr sz="1800"/>
                    </a:p>
                  </a:txBody>
                  <a:tcPr marT="45725" marB="45725" marR="91450" marL="91450"/>
                </a:tc>
                <a:tc>
                  <a:txBody>
                    <a:bodyPr/>
                    <a:lstStyle/>
                    <a:p>
                      <a:pPr indent="0" lvl="0" marL="0" marR="0" rtl="0" algn="ctr">
                        <a:spcBef>
                          <a:spcPts val="0"/>
                        </a:spcBef>
                        <a:spcAft>
                          <a:spcPts val="0"/>
                        </a:spcAft>
                        <a:buNone/>
                      </a:pPr>
                      <a:r>
                        <a:rPr lang="en-IN" sz="1800"/>
                        <a:t>1</a:t>
                      </a:r>
                      <a:endParaRPr sz="1800"/>
                    </a:p>
                  </a:txBody>
                  <a:tcPr marT="45725" marB="45725" marR="91450" marL="91450"/>
                </a:tc>
              </a:tr>
              <a:tr h="370850">
                <a:tc>
                  <a:txBody>
                    <a:bodyPr/>
                    <a:lstStyle/>
                    <a:p>
                      <a:pPr indent="0" lvl="0" marL="0" marR="0" rtl="0" algn="l">
                        <a:spcBef>
                          <a:spcPts val="0"/>
                        </a:spcBef>
                        <a:spcAft>
                          <a:spcPts val="0"/>
                        </a:spcAft>
                        <a:buNone/>
                      </a:pPr>
                      <a:r>
                        <a:rPr lang="en-IN" sz="1800"/>
                        <a:t>P/W</a:t>
                      </a:r>
                      <a:endParaRPr sz="1800"/>
                    </a:p>
                  </a:txBody>
                  <a:tcPr marT="45725" marB="45725" marR="91450" marL="91450"/>
                </a:tc>
                <a:tc>
                  <a:txBody>
                    <a:bodyPr/>
                    <a:lstStyle/>
                    <a:p>
                      <a:pPr indent="0" lvl="0" marL="0" marR="0" rtl="0" algn="ctr">
                        <a:spcBef>
                          <a:spcPts val="0"/>
                        </a:spcBef>
                        <a:spcAft>
                          <a:spcPts val="0"/>
                        </a:spcAft>
                        <a:buNone/>
                      </a:pPr>
                      <a:r>
                        <a:rPr lang="en-IN" sz="1800"/>
                        <a:t>5</a:t>
                      </a:r>
                      <a:endParaRPr sz="1800"/>
                    </a:p>
                  </a:txBody>
                  <a:tcPr marT="45725" marB="45725" marR="91450" marL="91450"/>
                </a:tc>
                <a:tc>
                  <a:txBody>
                    <a:bodyPr/>
                    <a:lstStyle/>
                    <a:p>
                      <a:pPr indent="0" lvl="0" marL="0" marR="0" rtl="0" algn="ctr">
                        <a:spcBef>
                          <a:spcPts val="0"/>
                        </a:spcBef>
                        <a:spcAft>
                          <a:spcPts val="0"/>
                        </a:spcAft>
                        <a:buNone/>
                      </a:pPr>
                      <a:r>
                        <a:rPr lang="en-IN" sz="1800"/>
                        <a:t>1.3</a:t>
                      </a:r>
                      <a:endParaRPr sz="1800"/>
                    </a:p>
                  </a:txBody>
                  <a:tcPr marT="45725" marB="45725" marR="91450" marL="91450"/>
                </a:tc>
                <a:tc>
                  <a:txBody>
                    <a:bodyPr/>
                    <a:lstStyle/>
                    <a:p>
                      <a:pPr indent="0" lvl="0" marL="0" marR="0" rtl="0" algn="ctr">
                        <a:spcBef>
                          <a:spcPts val="0"/>
                        </a:spcBef>
                        <a:spcAft>
                          <a:spcPts val="0"/>
                        </a:spcAft>
                        <a:buNone/>
                      </a:pPr>
                      <a:r>
                        <a:rPr lang="en-IN" sz="1800"/>
                        <a:t>3</a:t>
                      </a:r>
                      <a:endParaRPr sz="1800"/>
                    </a:p>
                  </a:txBody>
                  <a:tcPr marT="45725" marB="45725" marR="91450" marL="91450"/>
                </a:tc>
                <a:tc>
                  <a:txBody>
                    <a:bodyPr/>
                    <a:lstStyle/>
                    <a:p>
                      <a:pPr indent="0" lvl="0" marL="0" marR="0" rtl="0" algn="ctr">
                        <a:spcBef>
                          <a:spcPts val="0"/>
                        </a:spcBef>
                        <a:spcAft>
                          <a:spcPts val="0"/>
                        </a:spcAft>
                        <a:buNone/>
                      </a:pPr>
                      <a:r>
                        <a:rPr lang="en-IN" sz="1800"/>
                        <a:t>1</a:t>
                      </a:r>
                      <a:endParaRPr sz="1800"/>
                    </a:p>
                  </a:txBody>
                  <a:tcPr marT="45725" marB="45725" marR="91450" marL="91450"/>
                </a:tc>
                <a:tc>
                  <a:txBody>
                    <a:bodyPr/>
                    <a:lstStyle/>
                    <a:p>
                      <a:pPr indent="0" lvl="0" marL="0" marR="0" rtl="0" algn="ctr">
                        <a:spcBef>
                          <a:spcPts val="0"/>
                        </a:spcBef>
                        <a:spcAft>
                          <a:spcPts val="0"/>
                        </a:spcAft>
                        <a:buNone/>
                      </a:pPr>
                      <a:r>
                        <a:rPr lang="en-IN" sz="1800"/>
                        <a:t>6</a:t>
                      </a:r>
                      <a:endParaRPr sz="1800"/>
                    </a:p>
                  </a:txBody>
                  <a:tcPr marT="45725" marB="45725" marR="91450" marL="91450"/>
                </a:tc>
                <a:tc>
                  <a:txBody>
                    <a:bodyPr/>
                    <a:lstStyle/>
                    <a:p>
                      <a:pPr indent="0" lvl="0" marL="0" marR="0" rtl="0" algn="ctr">
                        <a:spcBef>
                          <a:spcPts val="0"/>
                        </a:spcBef>
                        <a:spcAft>
                          <a:spcPts val="0"/>
                        </a:spcAft>
                        <a:buNone/>
                      </a:pPr>
                      <a:r>
                        <a:rPr lang="en-IN" sz="1800"/>
                        <a:t>4.5</a:t>
                      </a:r>
                      <a:endParaRPr sz="1800"/>
                    </a:p>
                  </a:txBody>
                  <a:tcPr marT="45725" marB="45725" marR="91450" marL="91450"/>
                </a:tc>
                <a:tc>
                  <a:txBody>
                    <a:bodyPr/>
                    <a:lstStyle/>
                    <a:p>
                      <a:pPr indent="0" lvl="0" marL="0" marR="0" rtl="0" algn="ctr">
                        <a:spcBef>
                          <a:spcPts val="0"/>
                        </a:spcBef>
                        <a:spcAft>
                          <a:spcPts val="0"/>
                        </a:spcAft>
                        <a:buNone/>
                      </a:pPr>
                      <a:r>
                        <a:rPr lang="en-IN" sz="1800"/>
                        <a:t>3</a:t>
                      </a:r>
                      <a:endParaRPr sz="1800"/>
                    </a:p>
                  </a:txBody>
                  <a:tcPr marT="45725" marB="45725" marR="91450" marL="91450"/>
                </a:tc>
              </a:tr>
              <a:tr h="3708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ctr">
                        <a:spcBef>
                          <a:spcPts val="0"/>
                        </a:spcBef>
                        <a:spcAft>
                          <a:spcPts val="0"/>
                        </a:spcAft>
                        <a:buNone/>
                      </a:pPr>
                      <a:r>
                        <a:rPr lang="en-IN" sz="1800"/>
                        <a:t>1</a:t>
                      </a:r>
                      <a:endParaRPr sz="1800"/>
                    </a:p>
                  </a:txBody>
                  <a:tcPr marT="45725" marB="45725" marR="91450" marL="91450"/>
                </a:tc>
                <a:tc>
                  <a:txBody>
                    <a:bodyPr/>
                    <a:lstStyle/>
                    <a:p>
                      <a:pPr indent="0" lvl="0" marL="0" marR="0" rtl="0" algn="ctr">
                        <a:spcBef>
                          <a:spcPts val="0"/>
                        </a:spcBef>
                        <a:spcAft>
                          <a:spcPts val="0"/>
                        </a:spcAft>
                        <a:buNone/>
                      </a:pPr>
                      <a:r>
                        <a:rPr lang="en-IN" sz="1800"/>
                        <a:t>2/3</a:t>
                      </a:r>
                      <a:endParaRPr sz="1800"/>
                    </a:p>
                  </a:txBody>
                  <a:tcPr marT="45725" marB="45725" marR="91450" marL="91450"/>
                </a:tc>
                <a:tc>
                  <a:txBody>
                    <a:bodyPr/>
                    <a:lstStyle/>
                    <a:p>
                      <a:pPr indent="0" lvl="0" marL="0" marR="0" rtl="0" algn="ctr">
                        <a:spcBef>
                          <a:spcPts val="0"/>
                        </a:spcBef>
                        <a:spcAft>
                          <a:spcPts val="0"/>
                        </a:spcAft>
                        <a:buNone/>
                      </a:pPr>
                      <a:r>
                        <a:rPr lang="en-IN" sz="1800"/>
                        <a:t>1</a:t>
                      </a:r>
                      <a:endParaRPr sz="1800"/>
                    </a:p>
                  </a:txBody>
                  <a:tcPr marT="45725" marB="45725" marR="91450" marL="91450"/>
                </a:tc>
                <a:tc>
                  <a:txBody>
                    <a:bodyPr/>
                    <a:lstStyle/>
                    <a:p>
                      <a:pPr indent="0" lvl="0" marL="0" marR="0" rtl="0" algn="ctr">
                        <a:spcBef>
                          <a:spcPts val="0"/>
                        </a:spcBef>
                        <a:spcAft>
                          <a:spcPts val="0"/>
                        </a:spcAft>
                        <a:buNone/>
                      </a:pPr>
                      <a:r>
                        <a:t/>
                      </a:r>
                      <a:endParaRPr sz="1800"/>
                    </a:p>
                  </a:txBody>
                  <a:tcPr marT="45725" marB="45725" marR="91450" marL="91450"/>
                </a:tc>
                <a:tc>
                  <a:txBody>
                    <a:bodyPr/>
                    <a:lstStyle/>
                    <a:p>
                      <a:pPr indent="0" lvl="0" marL="0" marR="0" rtl="0" algn="ctr">
                        <a:spcBef>
                          <a:spcPts val="0"/>
                        </a:spcBef>
                        <a:spcAft>
                          <a:spcPts val="0"/>
                        </a:spcAft>
                        <a:buNone/>
                      </a:pPr>
                      <a:r>
                        <a:rPr lang="en-IN" sz="1800"/>
                        <a:t>1</a:t>
                      </a:r>
                      <a:endParaRPr sz="1800"/>
                    </a:p>
                  </a:txBody>
                  <a:tcPr marT="45725" marB="45725" marR="91450" marL="91450"/>
                </a:tc>
                <a:tc>
                  <a:txBody>
                    <a:bodyPr/>
                    <a:lstStyle/>
                    <a:p>
                      <a:pPr indent="0" lvl="0" marL="0" marR="0" rtl="0" algn="ctr">
                        <a:spcBef>
                          <a:spcPts val="0"/>
                        </a:spcBef>
                        <a:spcAft>
                          <a:spcPts val="0"/>
                        </a:spcAft>
                        <a:buNone/>
                      </a:pPr>
                      <a:r>
                        <a:rPr lang="en-IN" sz="1800"/>
                        <a:t>1</a:t>
                      </a:r>
                      <a:endParaRPr sz="1800"/>
                    </a:p>
                  </a:txBody>
                  <a:tcPr marT="45725" marB="45725" marR="91450" marL="91450"/>
                </a:tc>
                <a:tc>
                  <a:txBody>
                    <a:bodyPr/>
                    <a:lstStyle/>
                    <a:p>
                      <a:pPr indent="0" lvl="0" marL="0" marR="0" rtl="0" algn="ctr">
                        <a:spcBef>
                          <a:spcPts val="0"/>
                        </a:spcBef>
                        <a:spcAft>
                          <a:spcPts val="0"/>
                        </a:spcAft>
                        <a:buNone/>
                      </a:pPr>
                      <a:r>
                        <a:rPr lang="en-IN" sz="1800"/>
                        <a:t>1</a:t>
                      </a:r>
                      <a:endParaRPr sz="1800"/>
                    </a:p>
                  </a:txBody>
                  <a:tcPr marT="45725" marB="45725" marR="91450" marL="91450"/>
                </a:tc>
              </a:tr>
            </a:tbl>
          </a:graphicData>
        </a:graphic>
      </p:graphicFrame>
      <p:sp>
        <p:nvSpPr>
          <p:cNvPr id="230" name="Google Shape;230;p21"/>
          <p:cNvSpPr txBox="1"/>
          <p:nvPr/>
        </p:nvSpPr>
        <p:spPr>
          <a:xfrm>
            <a:off x="895350" y="3562350"/>
            <a:ext cx="5086350"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IN" sz="2400" u="none" cap="none" strike="noStrike">
                <a:solidFill>
                  <a:schemeClr val="dk1"/>
                </a:solidFill>
                <a:latin typeface="Arial"/>
                <a:ea typeface="Arial"/>
                <a:cs typeface="Arial"/>
                <a:sym typeface="Arial"/>
              </a:rPr>
              <a:t>2-2 = 0 Kgs Remaining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2"/>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IN"/>
              <a:t>Knapsack Problem</a:t>
            </a:r>
            <a:endParaRPr/>
          </a:p>
        </p:txBody>
      </p:sp>
      <p:graphicFrame>
        <p:nvGraphicFramePr>
          <p:cNvPr id="236" name="Google Shape;236;p22"/>
          <p:cNvGraphicFramePr/>
          <p:nvPr/>
        </p:nvGraphicFramePr>
        <p:xfrm>
          <a:off x="361950" y="1295400"/>
          <a:ext cx="3000000" cy="3000000"/>
        </p:xfrm>
        <a:graphic>
          <a:graphicData uri="http://schemas.openxmlformats.org/drawingml/2006/table">
            <a:tbl>
              <a:tblPr bandRow="1">
                <a:noFill/>
                <a:tableStyleId>{FA80223A-D368-4149-A6E3-C689DAB4B0BE}</a:tableStyleId>
              </a:tblPr>
              <a:tblGrid>
                <a:gridCol w="1524000"/>
                <a:gridCol w="990600"/>
                <a:gridCol w="1009650"/>
                <a:gridCol w="952500"/>
                <a:gridCol w="887025"/>
                <a:gridCol w="1072750"/>
                <a:gridCol w="1072750"/>
                <a:gridCol w="1072750"/>
              </a:tblGrid>
              <a:tr h="370850">
                <a:tc>
                  <a:txBody>
                    <a:bodyPr/>
                    <a:lstStyle/>
                    <a:p>
                      <a:pPr indent="0" lvl="0" marL="0" marR="0" rtl="0" algn="l">
                        <a:spcBef>
                          <a:spcPts val="0"/>
                        </a:spcBef>
                        <a:spcAft>
                          <a:spcPts val="0"/>
                        </a:spcAft>
                        <a:buNone/>
                      </a:pPr>
                      <a:r>
                        <a:rPr lang="en-IN" sz="1800"/>
                        <a:t>Objects (O)</a:t>
                      </a:r>
                      <a:endParaRPr sz="1800"/>
                    </a:p>
                  </a:txBody>
                  <a:tcPr marT="45725" marB="45725" marR="91450" marL="91450"/>
                </a:tc>
                <a:tc>
                  <a:txBody>
                    <a:bodyPr/>
                    <a:lstStyle/>
                    <a:p>
                      <a:pPr indent="0" lvl="0" marL="0" marR="0" rtl="0" algn="ctr">
                        <a:spcBef>
                          <a:spcPts val="0"/>
                        </a:spcBef>
                        <a:spcAft>
                          <a:spcPts val="0"/>
                        </a:spcAft>
                        <a:buNone/>
                      </a:pPr>
                      <a:r>
                        <a:rPr lang="en-IN" sz="1800"/>
                        <a:t>1</a:t>
                      </a:r>
                      <a:endParaRPr sz="1800"/>
                    </a:p>
                  </a:txBody>
                  <a:tcPr marT="45725" marB="45725" marR="91450" marL="91450"/>
                </a:tc>
                <a:tc>
                  <a:txBody>
                    <a:bodyPr/>
                    <a:lstStyle/>
                    <a:p>
                      <a:pPr indent="0" lvl="0" marL="0" marR="0" rtl="0" algn="ctr">
                        <a:spcBef>
                          <a:spcPts val="0"/>
                        </a:spcBef>
                        <a:spcAft>
                          <a:spcPts val="0"/>
                        </a:spcAft>
                        <a:buNone/>
                      </a:pPr>
                      <a:r>
                        <a:rPr lang="en-IN" sz="1800"/>
                        <a:t>2</a:t>
                      </a:r>
                      <a:endParaRPr sz="1800"/>
                    </a:p>
                  </a:txBody>
                  <a:tcPr marT="45725" marB="45725" marR="91450" marL="91450"/>
                </a:tc>
                <a:tc>
                  <a:txBody>
                    <a:bodyPr/>
                    <a:lstStyle/>
                    <a:p>
                      <a:pPr indent="0" lvl="0" marL="0" marR="0" rtl="0" algn="ctr">
                        <a:spcBef>
                          <a:spcPts val="0"/>
                        </a:spcBef>
                        <a:spcAft>
                          <a:spcPts val="0"/>
                        </a:spcAft>
                        <a:buNone/>
                      </a:pPr>
                      <a:r>
                        <a:rPr lang="en-IN" sz="1800"/>
                        <a:t>3</a:t>
                      </a:r>
                      <a:endParaRPr sz="1800"/>
                    </a:p>
                  </a:txBody>
                  <a:tcPr marT="45725" marB="45725" marR="91450" marL="91450"/>
                </a:tc>
                <a:tc>
                  <a:txBody>
                    <a:bodyPr/>
                    <a:lstStyle/>
                    <a:p>
                      <a:pPr indent="0" lvl="0" marL="0" marR="0" rtl="0" algn="ctr">
                        <a:spcBef>
                          <a:spcPts val="0"/>
                        </a:spcBef>
                        <a:spcAft>
                          <a:spcPts val="0"/>
                        </a:spcAft>
                        <a:buNone/>
                      </a:pPr>
                      <a:r>
                        <a:rPr lang="en-IN" sz="1800"/>
                        <a:t>4</a:t>
                      </a:r>
                      <a:endParaRPr sz="1800"/>
                    </a:p>
                  </a:txBody>
                  <a:tcPr marT="45725" marB="45725" marR="91450" marL="91450"/>
                </a:tc>
                <a:tc>
                  <a:txBody>
                    <a:bodyPr/>
                    <a:lstStyle/>
                    <a:p>
                      <a:pPr indent="0" lvl="0" marL="0" marR="0" rtl="0" algn="ctr">
                        <a:spcBef>
                          <a:spcPts val="0"/>
                        </a:spcBef>
                        <a:spcAft>
                          <a:spcPts val="0"/>
                        </a:spcAft>
                        <a:buNone/>
                      </a:pPr>
                      <a:r>
                        <a:rPr lang="en-IN" sz="1800"/>
                        <a:t>5</a:t>
                      </a:r>
                      <a:endParaRPr sz="1800"/>
                    </a:p>
                  </a:txBody>
                  <a:tcPr marT="45725" marB="45725" marR="91450" marL="91450"/>
                </a:tc>
                <a:tc>
                  <a:txBody>
                    <a:bodyPr/>
                    <a:lstStyle/>
                    <a:p>
                      <a:pPr indent="0" lvl="0" marL="0" marR="0" rtl="0" algn="ctr">
                        <a:spcBef>
                          <a:spcPts val="0"/>
                        </a:spcBef>
                        <a:spcAft>
                          <a:spcPts val="0"/>
                        </a:spcAft>
                        <a:buNone/>
                      </a:pPr>
                      <a:r>
                        <a:rPr lang="en-IN" sz="1800"/>
                        <a:t>6</a:t>
                      </a:r>
                      <a:endParaRPr sz="1800"/>
                    </a:p>
                  </a:txBody>
                  <a:tcPr marT="45725" marB="45725" marR="91450" marL="91450"/>
                </a:tc>
                <a:tc>
                  <a:txBody>
                    <a:bodyPr/>
                    <a:lstStyle/>
                    <a:p>
                      <a:pPr indent="0" lvl="0" marL="0" marR="0" rtl="0" algn="ctr">
                        <a:spcBef>
                          <a:spcPts val="0"/>
                        </a:spcBef>
                        <a:spcAft>
                          <a:spcPts val="0"/>
                        </a:spcAft>
                        <a:buNone/>
                      </a:pPr>
                      <a:r>
                        <a:rPr lang="en-IN" sz="1800"/>
                        <a:t>7</a:t>
                      </a:r>
                      <a:endParaRPr sz="1800"/>
                    </a:p>
                  </a:txBody>
                  <a:tcPr marT="45725" marB="45725" marR="91450" marL="91450"/>
                </a:tc>
              </a:tr>
              <a:tr h="370850">
                <a:tc>
                  <a:txBody>
                    <a:bodyPr/>
                    <a:lstStyle/>
                    <a:p>
                      <a:pPr indent="0" lvl="0" marL="0" marR="0" rtl="0" algn="l">
                        <a:spcBef>
                          <a:spcPts val="0"/>
                        </a:spcBef>
                        <a:spcAft>
                          <a:spcPts val="0"/>
                        </a:spcAft>
                        <a:buNone/>
                      </a:pPr>
                      <a:r>
                        <a:rPr lang="en-IN" sz="1800"/>
                        <a:t>Profit (P)</a:t>
                      </a:r>
                      <a:endParaRPr sz="1800"/>
                    </a:p>
                  </a:txBody>
                  <a:tcPr marT="45725" marB="45725" marR="91450" marL="91450"/>
                </a:tc>
                <a:tc>
                  <a:txBody>
                    <a:bodyPr/>
                    <a:lstStyle/>
                    <a:p>
                      <a:pPr indent="0" lvl="0" marL="0" marR="0" rtl="0" algn="ctr">
                        <a:spcBef>
                          <a:spcPts val="0"/>
                        </a:spcBef>
                        <a:spcAft>
                          <a:spcPts val="0"/>
                        </a:spcAft>
                        <a:buNone/>
                      </a:pPr>
                      <a:r>
                        <a:rPr lang="en-IN" sz="1800"/>
                        <a:t>10</a:t>
                      </a:r>
                      <a:endParaRPr sz="1800"/>
                    </a:p>
                  </a:txBody>
                  <a:tcPr marT="45725" marB="45725" marR="91450" marL="91450"/>
                </a:tc>
                <a:tc>
                  <a:txBody>
                    <a:bodyPr/>
                    <a:lstStyle/>
                    <a:p>
                      <a:pPr indent="0" lvl="0" marL="0" marR="0" rtl="0" algn="ctr">
                        <a:spcBef>
                          <a:spcPts val="0"/>
                        </a:spcBef>
                        <a:spcAft>
                          <a:spcPts val="0"/>
                        </a:spcAft>
                        <a:buNone/>
                      </a:pPr>
                      <a:r>
                        <a:rPr lang="en-IN" sz="1800"/>
                        <a:t>5</a:t>
                      </a:r>
                      <a:endParaRPr sz="1800"/>
                    </a:p>
                  </a:txBody>
                  <a:tcPr marT="45725" marB="45725" marR="91450" marL="91450"/>
                </a:tc>
                <a:tc>
                  <a:txBody>
                    <a:bodyPr/>
                    <a:lstStyle/>
                    <a:p>
                      <a:pPr indent="0" lvl="0" marL="0" marR="0" rtl="0" algn="ctr">
                        <a:spcBef>
                          <a:spcPts val="0"/>
                        </a:spcBef>
                        <a:spcAft>
                          <a:spcPts val="0"/>
                        </a:spcAft>
                        <a:buNone/>
                      </a:pPr>
                      <a:r>
                        <a:rPr lang="en-IN" sz="1800"/>
                        <a:t>15</a:t>
                      </a:r>
                      <a:endParaRPr sz="1800"/>
                    </a:p>
                  </a:txBody>
                  <a:tcPr marT="45725" marB="45725" marR="91450" marL="91450"/>
                </a:tc>
                <a:tc>
                  <a:txBody>
                    <a:bodyPr/>
                    <a:lstStyle/>
                    <a:p>
                      <a:pPr indent="0" lvl="0" marL="0" marR="0" rtl="0" algn="ctr">
                        <a:spcBef>
                          <a:spcPts val="0"/>
                        </a:spcBef>
                        <a:spcAft>
                          <a:spcPts val="0"/>
                        </a:spcAft>
                        <a:buNone/>
                      </a:pPr>
                      <a:r>
                        <a:rPr lang="en-IN" sz="1800"/>
                        <a:t>7</a:t>
                      </a:r>
                      <a:endParaRPr sz="1800"/>
                    </a:p>
                  </a:txBody>
                  <a:tcPr marT="45725" marB="45725" marR="91450" marL="91450"/>
                </a:tc>
                <a:tc>
                  <a:txBody>
                    <a:bodyPr/>
                    <a:lstStyle/>
                    <a:p>
                      <a:pPr indent="0" lvl="0" marL="0" marR="0" rtl="0" algn="ctr">
                        <a:spcBef>
                          <a:spcPts val="0"/>
                        </a:spcBef>
                        <a:spcAft>
                          <a:spcPts val="0"/>
                        </a:spcAft>
                        <a:buNone/>
                      </a:pPr>
                      <a:r>
                        <a:rPr lang="en-IN" sz="1800"/>
                        <a:t>6</a:t>
                      </a:r>
                      <a:endParaRPr sz="1800"/>
                    </a:p>
                  </a:txBody>
                  <a:tcPr marT="45725" marB="45725" marR="91450" marL="91450"/>
                </a:tc>
                <a:tc>
                  <a:txBody>
                    <a:bodyPr/>
                    <a:lstStyle/>
                    <a:p>
                      <a:pPr indent="0" lvl="0" marL="0" marR="0" rtl="0" algn="ctr">
                        <a:spcBef>
                          <a:spcPts val="0"/>
                        </a:spcBef>
                        <a:spcAft>
                          <a:spcPts val="0"/>
                        </a:spcAft>
                        <a:buNone/>
                      </a:pPr>
                      <a:r>
                        <a:rPr lang="en-IN" sz="1800"/>
                        <a:t>18</a:t>
                      </a:r>
                      <a:endParaRPr sz="1800"/>
                    </a:p>
                  </a:txBody>
                  <a:tcPr marT="45725" marB="45725" marR="91450" marL="91450"/>
                </a:tc>
                <a:tc>
                  <a:txBody>
                    <a:bodyPr/>
                    <a:lstStyle/>
                    <a:p>
                      <a:pPr indent="0" lvl="0" marL="0" marR="0" rtl="0" algn="ctr">
                        <a:spcBef>
                          <a:spcPts val="0"/>
                        </a:spcBef>
                        <a:spcAft>
                          <a:spcPts val="0"/>
                        </a:spcAft>
                        <a:buNone/>
                      </a:pPr>
                      <a:r>
                        <a:rPr lang="en-IN" sz="1800"/>
                        <a:t>3</a:t>
                      </a:r>
                      <a:endParaRPr sz="1800"/>
                    </a:p>
                  </a:txBody>
                  <a:tcPr marT="45725" marB="45725" marR="91450" marL="91450"/>
                </a:tc>
              </a:tr>
              <a:tr h="370850">
                <a:tc>
                  <a:txBody>
                    <a:bodyPr/>
                    <a:lstStyle/>
                    <a:p>
                      <a:pPr indent="0" lvl="0" marL="0" marR="0" rtl="0" algn="l">
                        <a:spcBef>
                          <a:spcPts val="0"/>
                        </a:spcBef>
                        <a:spcAft>
                          <a:spcPts val="0"/>
                        </a:spcAft>
                        <a:buNone/>
                      </a:pPr>
                      <a:r>
                        <a:rPr lang="en-IN" sz="1800"/>
                        <a:t>Weights (W)</a:t>
                      </a:r>
                      <a:endParaRPr sz="1800"/>
                    </a:p>
                  </a:txBody>
                  <a:tcPr marT="45725" marB="45725" marR="91450" marL="91450"/>
                </a:tc>
                <a:tc>
                  <a:txBody>
                    <a:bodyPr/>
                    <a:lstStyle/>
                    <a:p>
                      <a:pPr indent="0" lvl="0" marL="0" marR="0" rtl="0" algn="ctr">
                        <a:spcBef>
                          <a:spcPts val="0"/>
                        </a:spcBef>
                        <a:spcAft>
                          <a:spcPts val="0"/>
                        </a:spcAft>
                        <a:buNone/>
                      </a:pPr>
                      <a:r>
                        <a:rPr lang="en-IN" sz="1800"/>
                        <a:t>2</a:t>
                      </a:r>
                      <a:endParaRPr sz="1800"/>
                    </a:p>
                  </a:txBody>
                  <a:tcPr marT="45725" marB="45725" marR="91450" marL="91450"/>
                </a:tc>
                <a:tc>
                  <a:txBody>
                    <a:bodyPr/>
                    <a:lstStyle/>
                    <a:p>
                      <a:pPr indent="0" lvl="0" marL="0" marR="0" rtl="0" algn="ctr">
                        <a:spcBef>
                          <a:spcPts val="0"/>
                        </a:spcBef>
                        <a:spcAft>
                          <a:spcPts val="0"/>
                        </a:spcAft>
                        <a:buNone/>
                      </a:pPr>
                      <a:r>
                        <a:rPr lang="en-IN" sz="1800"/>
                        <a:t>3</a:t>
                      </a:r>
                      <a:endParaRPr sz="1800"/>
                    </a:p>
                  </a:txBody>
                  <a:tcPr marT="45725" marB="45725" marR="91450" marL="91450"/>
                </a:tc>
                <a:tc>
                  <a:txBody>
                    <a:bodyPr/>
                    <a:lstStyle/>
                    <a:p>
                      <a:pPr indent="0" lvl="0" marL="0" marR="0" rtl="0" algn="ctr">
                        <a:spcBef>
                          <a:spcPts val="0"/>
                        </a:spcBef>
                        <a:spcAft>
                          <a:spcPts val="0"/>
                        </a:spcAft>
                        <a:buNone/>
                      </a:pPr>
                      <a:r>
                        <a:rPr lang="en-IN" sz="1800"/>
                        <a:t>5</a:t>
                      </a:r>
                      <a:endParaRPr sz="1800"/>
                    </a:p>
                  </a:txBody>
                  <a:tcPr marT="45725" marB="45725" marR="91450" marL="91450"/>
                </a:tc>
                <a:tc>
                  <a:txBody>
                    <a:bodyPr/>
                    <a:lstStyle/>
                    <a:p>
                      <a:pPr indent="0" lvl="0" marL="0" marR="0" rtl="0" algn="ctr">
                        <a:spcBef>
                          <a:spcPts val="0"/>
                        </a:spcBef>
                        <a:spcAft>
                          <a:spcPts val="0"/>
                        </a:spcAft>
                        <a:buNone/>
                      </a:pPr>
                      <a:r>
                        <a:rPr lang="en-IN" sz="1800"/>
                        <a:t>7</a:t>
                      </a:r>
                      <a:endParaRPr sz="1800"/>
                    </a:p>
                  </a:txBody>
                  <a:tcPr marT="45725" marB="45725" marR="91450" marL="91450"/>
                </a:tc>
                <a:tc>
                  <a:txBody>
                    <a:bodyPr/>
                    <a:lstStyle/>
                    <a:p>
                      <a:pPr indent="0" lvl="0" marL="0" marR="0" rtl="0" algn="ctr">
                        <a:spcBef>
                          <a:spcPts val="0"/>
                        </a:spcBef>
                        <a:spcAft>
                          <a:spcPts val="0"/>
                        </a:spcAft>
                        <a:buNone/>
                      </a:pPr>
                      <a:r>
                        <a:rPr lang="en-IN" sz="1800"/>
                        <a:t>1</a:t>
                      </a:r>
                      <a:endParaRPr sz="1800"/>
                    </a:p>
                  </a:txBody>
                  <a:tcPr marT="45725" marB="45725" marR="91450" marL="91450"/>
                </a:tc>
                <a:tc>
                  <a:txBody>
                    <a:bodyPr/>
                    <a:lstStyle/>
                    <a:p>
                      <a:pPr indent="0" lvl="0" marL="0" marR="0" rtl="0" algn="ctr">
                        <a:spcBef>
                          <a:spcPts val="0"/>
                        </a:spcBef>
                        <a:spcAft>
                          <a:spcPts val="0"/>
                        </a:spcAft>
                        <a:buNone/>
                      </a:pPr>
                      <a:r>
                        <a:rPr lang="en-IN" sz="1800"/>
                        <a:t>4</a:t>
                      </a:r>
                      <a:endParaRPr sz="1800"/>
                    </a:p>
                  </a:txBody>
                  <a:tcPr marT="45725" marB="45725" marR="91450" marL="91450"/>
                </a:tc>
                <a:tc>
                  <a:txBody>
                    <a:bodyPr/>
                    <a:lstStyle/>
                    <a:p>
                      <a:pPr indent="0" lvl="0" marL="0" marR="0" rtl="0" algn="ctr">
                        <a:spcBef>
                          <a:spcPts val="0"/>
                        </a:spcBef>
                        <a:spcAft>
                          <a:spcPts val="0"/>
                        </a:spcAft>
                        <a:buNone/>
                      </a:pPr>
                      <a:r>
                        <a:rPr lang="en-IN" sz="1800"/>
                        <a:t>1</a:t>
                      </a:r>
                      <a:endParaRPr sz="1800"/>
                    </a:p>
                  </a:txBody>
                  <a:tcPr marT="45725" marB="45725" marR="91450" marL="91450"/>
                </a:tc>
              </a:tr>
              <a:tr h="370850">
                <a:tc>
                  <a:txBody>
                    <a:bodyPr/>
                    <a:lstStyle/>
                    <a:p>
                      <a:pPr indent="0" lvl="0" marL="0" marR="0" rtl="0" algn="l">
                        <a:spcBef>
                          <a:spcPts val="0"/>
                        </a:spcBef>
                        <a:spcAft>
                          <a:spcPts val="0"/>
                        </a:spcAft>
                        <a:buNone/>
                      </a:pPr>
                      <a:r>
                        <a:rPr lang="en-IN" sz="1800"/>
                        <a:t>P/W</a:t>
                      </a:r>
                      <a:endParaRPr sz="1800"/>
                    </a:p>
                  </a:txBody>
                  <a:tcPr marT="45725" marB="45725" marR="91450" marL="91450"/>
                </a:tc>
                <a:tc>
                  <a:txBody>
                    <a:bodyPr/>
                    <a:lstStyle/>
                    <a:p>
                      <a:pPr indent="0" lvl="0" marL="0" marR="0" rtl="0" algn="ctr">
                        <a:spcBef>
                          <a:spcPts val="0"/>
                        </a:spcBef>
                        <a:spcAft>
                          <a:spcPts val="0"/>
                        </a:spcAft>
                        <a:buNone/>
                      </a:pPr>
                      <a:r>
                        <a:rPr lang="en-IN" sz="1800"/>
                        <a:t>5</a:t>
                      </a:r>
                      <a:endParaRPr sz="1800"/>
                    </a:p>
                  </a:txBody>
                  <a:tcPr marT="45725" marB="45725" marR="91450" marL="91450"/>
                </a:tc>
                <a:tc>
                  <a:txBody>
                    <a:bodyPr/>
                    <a:lstStyle/>
                    <a:p>
                      <a:pPr indent="0" lvl="0" marL="0" marR="0" rtl="0" algn="ctr">
                        <a:spcBef>
                          <a:spcPts val="0"/>
                        </a:spcBef>
                        <a:spcAft>
                          <a:spcPts val="0"/>
                        </a:spcAft>
                        <a:buNone/>
                      </a:pPr>
                      <a:r>
                        <a:rPr lang="en-IN" sz="1800"/>
                        <a:t>1.3</a:t>
                      </a:r>
                      <a:endParaRPr sz="1800"/>
                    </a:p>
                  </a:txBody>
                  <a:tcPr marT="45725" marB="45725" marR="91450" marL="91450"/>
                </a:tc>
                <a:tc>
                  <a:txBody>
                    <a:bodyPr/>
                    <a:lstStyle/>
                    <a:p>
                      <a:pPr indent="0" lvl="0" marL="0" marR="0" rtl="0" algn="ctr">
                        <a:spcBef>
                          <a:spcPts val="0"/>
                        </a:spcBef>
                        <a:spcAft>
                          <a:spcPts val="0"/>
                        </a:spcAft>
                        <a:buNone/>
                      </a:pPr>
                      <a:r>
                        <a:rPr lang="en-IN" sz="1800"/>
                        <a:t>3</a:t>
                      </a:r>
                      <a:endParaRPr sz="1800"/>
                    </a:p>
                  </a:txBody>
                  <a:tcPr marT="45725" marB="45725" marR="91450" marL="91450"/>
                </a:tc>
                <a:tc>
                  <a:txBody>
                    <a:bodyPr/>
                    <a:lstStyle/>
                    <a:p>
                      <a:pPr indent="0" lvl="0" marL="0" marR="0" rtl="0" algn="ctr">
                        <a:spcBef>
                          <a:spcPts val="0"/>
                        </a:spcBef>
                        <a:spcAft>
                          <a:spcPts val="0"/>
                        </a:spcAft>
                        <a:buNone/>
                      </a:pPr>
                      <a:r>
                        <a:rPr lang="en-IN" sz="1800"/>
                        <a:t>1</a:t>
                      </a:r>
                      <a:endParaRPr sz="1800"/>
                    </a:p>
                  </a:txBody>
                  <a:tcPr marT="45725" marB="45725" marR="91450" marL="91450"/>
                </a:tc>
                <a:tc>
                  <a:txBody>
                    <a:bodyPr/>
                    <a:lstStyle/>
                    <a:p>
                      <a:pPr indent="0" lvl="0" marL="0" marR="0" rtl="0" algn="ctr">
                        <a:spcBef>
                          <a:spcPts val="0"/>
                        </a:spcBef>
                        <a:spcAft>
                          <a:spcPts val="0"/>
                        </a:spcAft>
                        <a:buNone/>
                      </a:pPr>
                      <a:r>
                        <a:rPr lang="en-IN" sz="1800"/>
                        <a:t>6</a:t>
                      </a:r>
                      <a:endParaRPr sz="1800"/>
                    </a:p>
                  </a:txBody>
                  <a:tcPr marT="45725" marB="45725" marR="91450" marL="91450"/>
                </a:tc>
                <a:tc>
                  <a:txBody>
                    <a:bodyPr/>
                    <a:lstStyle/>
                    <a:p>
                      <a:pPr indent="0" lvl="0" marL="0" marR="0" rtl="0" algn="ctr">
                        <a:spcBef>
                          <a:spcPts val="0"/>
                        </a:spcBef>
                        <a:spcAft>
                          <a:spcPts val="0"/>
                        </a:spcAft>
                        <a:buNone/>
                      </a:pPr>
                      <a:r>
                        <a:rPr lang="en-IN" sz="1800"/>
                        <a:t>4.5</a:t>
                      </a:r>
                      <a:endParaRPr sz="1800"/>
                    </a:p>
                  </a:txBody>
                  <a:tcPr marT="45725" marB="45725" marR="91450" marL="91450"/>
                </a:tc>
                <a:tc>
                  <a:txBody>
                    <a:bodyPr/>
                    <a:lstStyle/>
                    <a:p>
                      <a:pPr indent="0" lvl="0" marL="0" marR="0" rtl="0" algn="ctr">
                        <a:spcBef>
                          <a:spcPts val="0"/>
                        </a:spcBef>
                        <a:spcAft>
                          <a:spcPts val="0"/>
                        </a:spcAft>
                        <a:buNone/>
                      </a:pPr>
                      <a:r>
                        <a:rPr lang="en-IN" sz="1800"/>
                        <a:t>3</a:t>
                      </a:r>
                      <a:endParaRPr sz="1800"/>
                    </a:p>
                  </a:txBody>
                  <a:tcPr marT="45725" marB="45725" marR="91450" marL="91450"/>
                </a:tc>
              </a:tr>
              <a:tr h="3708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ctr">
                        <a:spcBef>
                          <a:spcPts val="0"/>
                        </a:spcBef>
                        <a:spcAft>
                          <a:spcPts val="0"/>
                        </a:spcAft>
                        <a:buNone/>
                      </a:pPr>
                      <a:r>
                        <a:rPr lang="en-IN" sz="1800"/>
                        <a:t>1</a:t>
                      </a:r>
                      <a:endParaRPr sz="1800"/>
                    </a:p>
                  </a:txBody>
                  <a:tcPr marT="45725" marB="45725" marR="91450" marL="91450"/>
                </a:tc>
                <a:tc>
                  <a:txBody>
                    <a:bodyPr/>
                    <a:lstStyle/>
                    <a:p>
                      <a:pPr indent="0" lvl="0" marL="0" marR="0" rtl="0" algn="ctr">
                        <a:spcBef>
                          <a:spcPts val="0"/>
                        </a:spcBef>
                        <a:spcAft>
                          <a:spcPts val="0"/>
                        </a:spcAft>
                        <a:buNone/>
                      </a:pPr>
                      <a:r>
                        <a:rPr lang="en-IN" sz="1800"/>
                        <a:t>2/3</a:t>
                      </a:r>
                      <a:endParaRPr sz="1800"/>
                    </a:p>
                  </a:txBody>
                  <a:tcPr marT="45725" marB="45725" marR="91450" marL="91450"/>
                </a:tc>
                <a:tc>
                  <a:txBody>
                    <a:bodyPr/>
                    <a:lstStyle/>
                    <a:p>
                      <a:pPr indent="0" lvl="0" marL="0" marR="0" rtl="0" algn="ctr">
                        <a:spcBef>
                          <a:spcPts val="0"/>
                        </a:spcBef>
                        <a:spcAft>
                          <a:spcPts val="0"/>
                        </a:spcAft>
                        <a:buNone/>
                      </a:pPr>
                      <a:r>
                        <a:rPr lang="en-IN" sz="1800"/>
                        <a:t>1</a:t>
                      </a:r>
                      <a:endParaRPr sz="1800"/>
                    </a:p>
                  </a:txBody>
                  <a:tcPr marT="45725" marB="45725" marR="91450" marL="91450"/>
                </a:tc>
                <a:tc>
                  <a:txBody>
                    <a:bodyPr/>
                    <a:lstStyle/>
                    <a:p>
                      <a:pPr indent="0" lvl="0" marL="0" marR="0" rtl="0" algn="ctr">
                        <a:spcBef>
                          <a:spcPts val="0"/>
                        </a:spcBef>
                        <a:spcAft>
                          <a:spcPts val="0"/>
                        </a:spcAft>
                        <a:buNone/>
                      </a:pPr>
                      <a:r>
                        <a:t/>
                      </a:r>
                      <a:endParaRPr sz="1800"/>
                    </a:p>
                  </a:txBody>
                  <a:tcPr marT="45725" marB="45725" marR="91450" marL="91450"/>
                </a:tc>
                <a:tc>
                  <a:txBody>
                    <a:bodyPr/>
                    <a:lstStyle/>
                    <a:p>
                      <a:pPr indent="0" lvl="0" marL="0" marR="0" rtl="0" algn="ctr">
                        <a:spcBef>
                          <a:spcPts val="0"/>
                        </a:spcBef>
                        <a:spcAft>
                          <a:spcPts val="0"/>
                        </a:spcAft>
                        <a:buNone/>
                      </a:pPr>
                      <a:r>
                        <a:rPr lang="en-IN" sz="1800"/>
                        <a:t>1</a:t>
                      </a:r>
                      <a:endParaRPr sz="1800"/>
                    </a:p>
                  </a:txBody>
                  <a:tcPr marT="45725" marB="45725" marR="91450" marL="91450"/>
                </a:tc>
                <a:tc>
                  <a:txBody>
                    <a:bodyPr/>
                    <a:lstStyle/>
                    <a:p>
                      <a:pPr indent="0" lvl="0" marL="0" marR="0" rtl="0" algn="ctr">
                        <a:spcBef>
                          <a:spcPts val="0"/>
                        </a:spcBef>
                        <a:spcAft>
                          <a:spcPts val="0"/>
                        </a:spcAft>
                        <a:buNone/>
                      </a:pPr>
                      <a:r>
                        <a:rPr lang="en-IN" sz="1800"/>
                        <a:t>1</a:t>
                      </a:r>
                      <a:endParaRPr sz="1800"/>
                    </a:p>
                  </a:txBody>
                  <a:tcPr marT="45725" marB="45725" marR="91450" marL="91450"/>
                </a:tc>
                <a:tc>
                  <a:txBody>
                    <a:bodyPr/>
                    <a:lstStyle/>
                    <a:p>
                      <a:pPr indent="0" lvl="0" marL="0" marR="0" rtl="0" algn="ctr">
                        <a:spcBef>
                          <a:spcPts val="0"/>
                        </a:spcBef>
                        <a:spcAft>
                          <a:spcPts val="0"/>
                        </a:spcAft>
                        <a:buNone/>
                      </a:pPr>
                      <a:r>
                        <a:rPr lang="en-IN" sz="1800"/>
                        <a:t>1</a:t>
                      </a:r>
                      <a:endParaRPr sz="1800"/>
                    </a:p>
                  </a:txBody>
                  <a:tcPr marT="45725" marB="45725" marR="91450" marL="91450"/>
                </a:tc>
              </a:tr>
            </a:tbl>
          </a:graphicData>
        </a:graphic>
      </p:graphicFrame>
      <p:sp>
        <p:nvSpPr>
          <p:cNvPr id="237" name="Google Shape;237;p22"/>
          <p:cNvSpPr txBox="1"/>
          <p:nvPr/>
        </p:nvSpPr>
        <p:spPr>
          <a:xfrm>
            <a:off x="895350" y="3562350"/>
            <a:ext cx="5086350"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IN" sz="2400" u="none" cap="none" strike="noStrike">
                <a:solidFill>
                  <a:schemeClr val="dk1"/>
                </a:solidFill>
                <a:latin typeface="Arial"/>
                <a:ea typeface="Arial"/>
                <a:cs typeface="Arial"/>
                <a:sym typeface="Arial"/>
              </a:rPr>
              <a:t>2-2 = 0 Kgs Remaining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3"/>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IN"/>
              <a:t>Knapsack Problem</a:t>
            </a:r>
            <a:endParaRPr/>
          </a:p>
        </p:txBody>
      </p:sp>
      <p:graphicFrame>
        <p:nvGraphicFramePr>
          <p:cNvPr id="243" name="Google Shape;243;p23"/>
          <p:cNvGraphicFramePr/>
          <p:nvPr/>
        </p:nvGraphicFramePr>
        <p:xfrm>
          <a:off x="361950" y="1295400"/>
          <a:ext cx="3000000" cy="3000000"/>
        </p:xfrm>
        <a:graphic>
          <a:graphicData uri="http://schemas.openxmlformats.org/drawingml/2006/table">
            <a:tbl>
              <a:tblPr bandRow="1">
                <a:noFill/>
                <a:tableStyleId>{FA80223A-D368-4149-A6E3-C689DAB4B0BE}</a:tableStyleId>
              </a:tblPr>
              <a:tblGrid>
                <a:gridCol w="1524000"/>
                <a:gridCol w="990600"/>
                <a:gridCol w="1009650"/>
                <a:gridCol w="952500"/>
                <a:gridCol w="887025"/>
                <a:gridCol w="1072750"/>
                <a:gridCol w="1072750"/>
                <a:gridCol w="1072750"/>
              </a:tblGrid>
              <a:tr h="370850">
                <a:tc>
                  <a:txBody>
                    <a:bodyPr/>
                    <a:lstStyle/>
                    <a:p>
                      <a:pPr indent="0" lvl="0" marL="0" marR="0" rtl="0" algn="l">
                        <a:spcBef>
                          <a:spcPts val="0"/>
                        </a:spcBef>
                        <a:spcAft>
                          <a:spcPts val="0"/>
                        </a:spcAft>
                        <a:buNone/>
                      </a:pPr>
                      <a:r>
                        <a:rPr lang="en-IN" sz="1800"/>
                        <a:t>Objects (O)</a:t>
                      </a:r>
                      <a:endParaRPr sz="1800"/>
                    </a:p>
                  </a:txBody>
                  <a:tcPr marT="45725" marB="45725" marR="91450" marL="91450"/>
                </a:tc>
                <a:tc>
                  <a:txBody>
                    <a:bodyPr/>
                    <a:lstStyle/>
                    <a:p>
                      <a:pPr indent="0" lvl="0" marL="0" marR="0" rtl="0" algn="ctr">
                        <a:spcBef>
                          <a:spcPts val="0"/>
                        </a:spcBef>
                        <a:spcAft>
                          <a:spcPts val="0"/>
                        </a:spcAft>
                        <a:buNone/>
                      </a:pPr>
                      <a:r>
                        <a:rPr lang="en-IN" sz="1800"/>
                        <a:t>1</a:t>
                      </a:r>
                      <a:endParaRPr sz="1800"/>
                    </a:p>
                  </a:txBody>
                  <a:tcPr marT="45725" marB="45725" marR="91450" marL="91450"/>
                </a:tc>
                <a:tc>
                  <a:txBody>
                    <a:bodyPr/>
                    <a:lstStyle/>
                    <a:p>
                      <a:pPr indent="0" lvl="0" marL="0" marR="0" rtl="0" algn="ctr">
                        <a:spcBef>
                          <a:spcPts val="0"/>
                        </a:spcBef>
                        <a:spcAft>
                          <a:spcPts val="0"/>
                        </a:spcAft>
                        <a:buNone/>
                      </a:pPr>
                      <a:r>
                        <a:rPr lang="en-IN" sz="1800"/>
                        <a:t>2</a:t>
                      </a:r>
                      <a:endParaRPr sz="1800"/>
                    </a:p>
                  </a:txBody>
                  <a:tcPr marT="45725" marB="45725" marR="91450" marL="91450"/>
                </a:tc>
                <a:tc>
                  <a:txBody>
                    <a:bodyPr/>
                    <a:lstStyle/>
                    <a:p>
                      <a:pPr indent="0" lvl="0" marL="0" marR="0" rtl="0" algn="ctr">
                        <a:spcBef>
                          <a:spcPts val="0"/>
                        </a:spcBef>
                        <a:spcAft>
                          <a:spcPts val="0"/>
                        </a:spcAft>
                        <a:buNone/>
                      </a:pPr>
                      <a:r>
                        <a:rPr lang="en-IN" sz="1800"/>
                        <a:t>3</a:t>
                      </a:r>
                      <a:endParaRPr sz="1800"/>
                    </a:p>
                  </a:txBody>
                  <a:tcPr marT="45725" marB="45725" marR="91450" marL="91450"/>
                </a:tc>
                <a:tc>
                  <a:txBody>
                    <a:bodyPr/>
                    <a:lstStyle/>
                    <a:p>
                      <a:pPr indent="0" lvl="0" marL="0" marR="0" rtl="0" algn="ctr">
                        <a:spcBef>
                          <a:spcPts val="0"/>
                        </a:spcBef>
                        <a:spcAft>
                          <a:spcPts val="0"/>
                        </a:spcAft>
                        <a:buNone/>
                      </a:pPr>
                      <a:r>
                        <a:rPr lang="en-IN" sz="1800"/>
                        <a:t>4</a:t>
                      </a:r>
                      <a:endParaRPr sz="1800"/>
                    </a:p>
                  </a:txBody>
                  <a:tcPr marT="45725" marB="45725" marR="91450" marL="91450"/>
                </a:tc>
                <a:tc>
                  <a:txBody>
                    <a:bodyPr/>
                    <a:lstStyle/>
                    <a:p>
                      <a:pPr indent="0" lvl="0" marL="0" marR="0" rtl="0" algn="ctr">
                        <a:spcBef>
                          <a:spcPts val="0"/>
                        </a:spcBef>
                        <a:spcAft>
                          <a:spcPts val="0"/>
                        </a:spcAft>
                        <a:buNone/>
                      </a:pPr>
                      <a:r>
                        <a:rPr lang="en-IN" sz="1800"/>
                        <a:t>5</a:t>
                      </a:r>
                      <a:endParaRPr sz="1800"/>
                    </a:p>
                  </a:txBody>
                  <a:tcPr marT="45725" marB="45725" marR="91450" marL="91450"/>
                </a:tc>
                <a:tc>
                  <a:txBody>
                    <a:bodyPr/>
                    <a:lstStyle/>
                    <a:p>
                      <a:pPr indent="0" lvl="0" marL="0" marR="0" rtl="0" algn="ctr">
                        <a:spcBef>
                          <a:spcPts val="0"/>
                        </a:spcBef>
                        <a:spcAft>
                          <a:spcPts val="0"/>
                        </a:spcAft>
                        <a:buNone/>
                      </a:pPr>
                      <a:r>
                        <a:rPr lang="en-IN" sz="1800"/>
                        <a:t>6</a:t>
                      </a:r>
                      <a:endParaRPr sz="1800"/>
                    </a:p>
                  </a:txBody>
                  <a:tcPr marT="45725" marB="45725" marR="91450" marL="91450"/>
                </a:tc>
                <a:tc>
                  <a:txBody>
                    <a:bodyPr/>
                    <a:lstStyle/>
                    <a:p>
                      <a:pPr indent="0" lvl="0" marL="0" marR="0" rtl="0" algn="ctr">
                        <a:spcBef>
                          <a:spcPts val="0"/>
                        </a:spcBef>
                        <a:spcAft>
                          <a:spcPts val="0"/>
                        </a:spcAft>
                        <a:buNone/>
                      </a:pPr>
                      <a:r>
                        <a:rPr lang="en-IN" sz="1800"/>
                        <a:t>7</a:t>
                      </a:r>
                      <a:endParaRPr sz="1800"/>
                    </a:p>
                  </a:txBody>
                  <a:tcPr marT="45725" marB="45725" marR="91450" marL="91450"/>
                </a:tc>
              </a:tr>
              <a:tr h="370850">
                <a:tc>
                  <a:txBody>
                    <a:bodyPr/>
                    <a:lstStyle/>
                    <a:p>
                      <a:pPr indent="0" lvl="0" marL="0" marR="0" rtl="0" algn="l">
                        <a:spcBef>
                          <a:spcPts val="0"/>
                        </a:spcBef>
                        <a:spcAft>
                          <a:spcPts val="0"/>
                        </a:spcAft>
                        <a:buNone/>
                      </a:pPr>
                      <a:r>
                        <a:rPr lang="en-IN" sz="1800"/>
                        <a:t>Profit (P)</a:t>
                      </a:r>
                      <a:endParaRPr sz="1800"/>
                    </a:p>
                  </a:txBody>
                  <a:tcPr marT="45725" marB="45725" marR="91450" marL="91450"/>
                </a:tc>
                <a:tc>
                  <a:txBody>
                    <a:bodyPr/>
                    <a:lstStyle/>
                    <a:p>
                      <a:pPr indent="0" lvl="0" marL="0" marR="0" rtl="0" algn="ctr">
                        <a:spcBef>
                          <a:spcPts val="0"/>
                        </a:spcBef>
                        <a:spcAft>
                          <a:spcPts val="0"/>
                        </a:spcAft>
                        <a:buNone/>
                      </a:pPr>
                      <a:r>
                        <a:rPr lang="en-IN" sz="1800"/>
                        <a:t>10</a:t>
                      </a:r>
                      <a:endParaRPr sz="1800"/>
                    </a:p>
                  </a:txBody>
                  <a:tcPr marT="45725" marB="45725" marR="91450" marL="91450"/>
                </a:tc>
                <a:tc>
                  <a:txBody>
                    <a:bodyPr/>
                    <a:lstStyle/>
                    <a:p>
                      <a:pPr indent="0" lvl="0" marL="0" marR="0" rtl="0" algn="ctr">
                        <a:spcBef>
                          <a:spcPts val="0"/>
                        </a:spcBef>
                        <a:spcAft>
                          <a:spcPts val="0"/>
                        </a:spcAft>
                        <a:buNone/>
                      </a:pPr>
                      <a:r>
                        <a:rPr lang="en-IN" sz="1800"/>
                        <a:t>5</a:t>
                      </a:r>
                      <a:endParaRPr sz="1800"/>
                    </a:p>
                  </a:txBody>
                  <a:tcPr marT="45725" marB="45725" marR="91450" marL="91450"/>
                </a:tc>
                <a:tc>
                  <a:txBody>
                    <a:bodyPr/>
                    <a:lstStyle/>
                    <a:p>
                      <a:pPr indent="0" lvl="0" marL="0" marR="0" rtl="0" algn="ctr">
                        <a:spcBef>
                          <a:spcPts val="0"/>
                        </a:spcBef>
                        <a:spcAft>
                          <a:spcPts val="0"/>
                        </a:spcAft>
                        <a:buNone/>
                      </a:pPr>
                      <a:r>
                        <a:rPr lang="en-IN" sz="1800"/>
                        <a:t>15</a:t>
                      </a:r>
                      <a:endParaRPr sz="1800"/>
                    </a:p>
                  </a:txBody>
                  <a:tcPr marT="45725" marB="45725" marR="91450" marL="91450"/>
                </a:tc>
                <a:tc>
                  <a:txBody>
                    <a:bodyPr/>
                    <a:lstStyle/>
                    <a:p>
                      <a:pPr indent="0" lvl="0" marL="0" marR="0" rtl="0" algn="ctr">
                        <a:spcBef>
                          <a:spcPts val="0"/>
                        </a:spcBef>
                        <a:spcAft>
                          <a:spcPts val="0"/>
                        </a:spcAft>
                        <a:buNone/>
                      </a:pPr>
                      <a:r>
                        <a:rPr lang="en-IN" sz="1800"/>
                        <a:t>7</a:t>
                      </a:r>
                      <a:endParaRPr sz="1800"/>
                    </a:p>
                  </a:txBody>
                  <a:tcPr marT="45725" marB="45725" marR="91450" marL="91450"/>
                </a:tc>
                <a:tc>
                  <a:txBody>
                    <a:bodyPr/>
                    <a:lstStyle/>
                    <a:p>
                      <a:pPr indent="0" lvl="0" marL="0" marR="0" rtl="0" algn="ctr">
                        <a:spcBef>
                          <a:spcPts val="0"/>
                        </a:spcBef>
                        <a:spcAft>
                          <a:spcPts val="0"/>
                        </a:spcAft>
                        <a:buNone/>
                      </a:pPr>
                      <a:r>
                        <a:rPr lang="en-IN" sz="1800"/>
                        <a:t>6</a:t>
                      </a:r>
                      <a:endParaRPr sz="1800"/>
                    </a:p>
                  </a:txBody>
                  <a:tcPr marT="45725" marB="45725" marR="91450" marL="91450"/>
                </a:tc>
                <a:tc>
                  <a:txBody>
                    <a:bodyPr/>
                    <a:lstStyle/>
                    <a:p>
                      <a:pPr indent="0" lvl="0" marL="0" marR="0" rtl="0" algn="ctr">
                        <a:spcBef>
                          <a:spcPts val="0"/>
                        </a:spcBef>
                        <a:spcAft>
                          <a:spcPts val="0"/>
                        </a:spcAft>
                        <a:buNone/>
                      </a:pPr>
                      <a:r>
                        <a:rPr lang="en-IN" sz="1800"/>
                        <a:t>18</a:t>
                      </a:r>
                      <a:endParaRPr sz="1800"/>
                    </a:p>
                  </a:txBody>
                  <a:tcPr marT="45725" marB="45725" marR="91450" marL="91450"/>
                </a:tc>
                <a:tc>
                  <a:txBody>
                    <a:bodyPr/>
                    <a:lstStyle/>
                    <a:p>
                      <a:pPr indent="0" lvl="0" marL="0" marR="0" rtl="0" algn="ctr">
                        <a:spcBef>
                          <a:spcPts val="0"/>
                        </a:spcBef>
                        <a:spcAft>
                          <a:spcPts val="0"/>
                        </a:spcAft>
                        <a:buNone/>
                      </a:pPr>
                      <a:r>
                        <a:rPr lang="en-IN" sz="1800"/>
                        <a:t>3</a:t>
                      </a:r>
                      <a:endParaRPr sz="1800"/>
                    </a:p>
                  </a:txBody>
                  <a:tcPr marT="45725" marB="45725" marR="91450" marL="91450"/>
                </a:tc>
              </a:tr>
              <a:tr h="370850">
                <a:tc>
                  <a:txBody>
                    <a:bodyPr/>
                    <a:lstStyle/>
                    <a:p>
                      <a:pPr indent="0" lvl="0" marL="0" marR="0" rtl="0" algn="l">
                        <a:spcBef>
                          <a:spcPts val="0"/>
                        </a:spcBef>
                        <a:spcAft>
                          <a:spcPts val="0"/>
                        </a:spcAft>
                        <a:buNone/>
                      </a:pPr>
                      <a:r>
                        <a:rPr lang="en-IN" sz="1800"/>
                        <a:t>Weights (W)</a:t>
                      </a:r>
                      <a:endParaRPr sz="1800"/>
                    </a:p>
                  </a:txBody>
                  <a:tcPr marT="45725" marB="45725" marR="91450" marL="91450"/>
                </a:tc>
                <a:tc>
                  <a:txBody>
                    <a:bodyPr/>
                    <a:lstStyle/>
                    <a:p>
                      <a:pPr indent="0" lvl="0" marL="0" marR="0" rtl="0" algn="ctr">
                        <a:spcBef>
                          <a:spcPts val="0"/>
                        </a:spcBef>
                        <a:spcAft>
                          <a:spcPts val="0"/>
                        </a:spcAft>
                        <a:buNone/>
                      </a:pPr>
                      <a:r>
                        <a:rPr lang="en-IN" sz="1800"/>
                        <a:t>2</a:t>
                      </a:r>
                      <a:endParaRPr sz="1800"/>
                    </a:p>
                  </a:txBody>
                  <a:tcPr marT="45725" marB="45725" marR="91450" marL="91450"/>
                </a:tc>
                <a:tc>
                  <a:txBody>
                    <a:bodyPr/>
                    <a:lstStyle/>
                    <a:p>
                      <a:pPr indent="0" lvl="0" marL="0" marR="0" rtl="0" algn="ctr">
                        <a:spcBef>
                          <a:spcPts val="0"/>
                        </a:spcBef>
                        <a:spcAft>
                          <a:spcPts val="0"/>
                        </a:spcAft>
                        <a:buNone/>
                      </a:pPr>
                      <a:r>
                        <a:rPr lang="en-IN" sz="1800"/>
                        <a:t>3</a:t>
                      </a:r>
                      <a:endParaRPr sz="1800"/>
                    </a:p>
                  </a:txBody>
                  <a:tcPr marT="45725" marB="45725" marR="91450" marL="91450"/>
                </a:tc>
                <a:tc>
                  <a:txBody>
                    <a:bodyPr/>
                    <a:lstStyle/>
                    <a:p>
                      <a:pPr indent="0" lvl="0" marL="0" marR="0" rtl="0" algn="ctr">
                        <a:spcBef>
                          <a:spcPts val="0"/>
                        </a:spcBef>
                        <a:spcAft>
                          <a:spcPts val="0"/>
                        </a:spcAft>
                        <a:buNone/>
                      </a:pPr>
                      <a:r>
                        <a:rPr lang="en-IN" sz="1800"/>
                        <a:t>5</a:t>
                      </a:r>
                      <a:endParaRPr sz="1800"/>
                    </a:p>
                  </a:txBody>
                  <a:tcPr marT="45725" marB="45725" marR="91450" marL="91450"/>
                </a:tc>
                <a:tc>
                  <a:txBody>
                    <a:bodyPr/>
                    <a:lstStyle/>
                    <a:p>
                      <a:pPr indent="0" lvl="0" marL="0" marR="0" rtl="0" algn="ctr">
                        <a:spcBef>
                          <a:spcPts val="0"/>
                        </a:spcBef>
                        <a:spcAft>
                          <a:spcPts val="0"/>
                        </a:spcAft>
                        <a:buNone/>
                      </a:pPr>
                      <a:r>
                        <a:rPr lang="en-IN" sz="1800"/>
                        <a:t>7</a:t>
                      </a:r>
                      <a:endParaRPr sz="1800"/>
                    </a:p>
                  </a:txBody>
                  <a:tcPr marT="45725" marB="45725" marR="91450" marL="91450"/>
                </a:tc>
                <a:tc>
                  <a:txBody>
                    <a:bodyPr/>
                    <a:lstStyle/>
                    <a:p>
                      <a:pPr indent="0" lvl="0" marL="0" marR="0" rtl="0" algn="ctr">
                        <a:spcBef>
                          <a:spcPts val="0"/>
                        </a:spcBef>
                        <a:spcAft>
                          <a:spcPts val="0"/>
                        </a:spcAft>
                        <a:buNone/>
                      </a:pPr>
                      <a:r>
                        <a:rPr lang="en-IN" sz="1800"/>
                        <a:t>1</a:t>
                      </a:r>
                      <a:endParaRPr sz="1800"/>
                    </a:p>
                  </a:txBody>
                  <a:tcPr marT="45725" marB="45725" marR="91450" marL="91450"/>
                </a:tc>
                <a:tc>
                  <a:txBody>
                    <a:bodyPr/>
                    <a:lstStyle/>
                    <a:p>
                      <a:pPr indent="0" lvl="0" marL="0" marR="0" rtl="0" algn="ctr">
                        <a:spcBef>
                          <a:spcPts val="0"/>
                        </a:spcBef>
                        <a:spcAft>
                          <a:spcPts val="0"/>
                        </a:spcAft>
                        <a:buNone/>
                      </a:pPr>
                      <a:r>
                        <a:rPr lang="en-IN" sz="1800"/>
                        <a:t>4</a:t>
                      </a:r>
                      <a:endParaRPr sz="1800"/>
                    </a:p>
                  </a:txBody>
                  <a:tcPr marT="45725" marB="45725" marR="91450" marL="91450"/>
                </a:tc>
                <a:tc>
                  <a:txBody>
                    <a:bodyPr/>
                    <a:lstStyle/>
                    <a:p>
                      <a:pPr indent="0" lvl="0" marL="0" marR="0" rtl="0" algn="ctr">
                        <a:spcBef>
                          <a:spcPts val="0"/>
                        </a:spcBef>
                        <a:spcAft>
                          <a:spcPts val="0"/>
                        </a:spcAft>
                        <a:buNone/>
                      </a:pPr>
                      <a:r>
                        <a:rPr lang="en-IN" sz="1800"/>
                        <a:t>1</a:t>
                      </a:r>
                      <a:endParaRPr sz="1800"/>
                    </a:p>
                  </a:txBody>
                  <a:tcPr marT="45725" marB="45725" marR="91450" marL="91450"/>
                </a:tc>
              </a:tr>
              <a:tr h="370850">
                <a:tc>
                  <a:txBody>
                    <a:bodyPr/>
                    <a:lstStyle/>
                    <a:p>
                      <a:pPr indent="0" lvl="0" marL="0" marR="0" rtl="0" algn="l">
                        <a:spcBef>
                          <a:spcPts val="0"/>
                        </a:spcBef>
                        <a:spcAft>
                          <a:spcPts val="0"/>
                        </a:spcAft>
                        <a:buNone/>
                      </a:pPr>
                      <a:r>
                        <a:rPr lang="en-IN" sz="1800"/>
                        <a:t>P/W</a:t>
                      </a:r>
                      <a:endParaRPr sz="1800"/>
                    </a:p>
                  </a:txBody>
                  <a:tcPr marT="45725" marB="45725" marR="91450" marL="91450"/>
                </a:tc>
                <a:tc>
                  <a:txBody>
                    <a:bodyPr/>
                    <a:lstStyle/>
                    <a:p>
                      <a:pPr indent="0" lvl="0" marL="0" marR="0" rtl="0" algn="ctr">
                        <a:spcBef>
                          <a:spcPts val="0"/>
                        </a:spcBef>
                        <a:spcAft>
                          <a:spcPts val="0"/>
                        </a:spcAft>
                        <a:buNone/>
                      </a:pPr>
                      <a:r>
                        <a:rPr lang="en-IN" sz="1800"/>
                        <a:t>5</a:t>
                      </a:r>
                      <a:endParaRPr sz="1800"/>
                    </a:p>
                  </a:txBody>
                  <a:tcPr marT="45725" marB="45725" marR="91450" marL="91450"/>
                </a:tc>
                <a:tc>
                  <a:txBody>
                    <a:bodyPr/>
                    <a:lstStyle/>
                    <a:p>
                      <a:pPr indent="0" lvl="0" marL="0" marR="0" rtl="0" algn="ctr">
                        <a:spcBef>
                          <a:spcPts val="0"/>
                        </a:spcBef>
                        <a:spcAft>
                          <a:spcPts val="0"/>
                        </a:spcAft>
                        <a:buNone/>
                      </a:pPr>
                      <a:r>
                        <a:rPr lang="en-IN" sz="1800"/>
                        <a:t>1.6</a:t>
                      </a:r>
                      <a:endParaRPr sz="1800"/>
                    </a:p>
                  </a:txBody>
                  <a:tcPr marT="45725" marB="45725" marR="91450" marL="91450"/>
                </a:tc>
                <a:tc>
                  <a:txBody>
                    <a:bodyPr/>
                    <a:lstStyle/>
                    <a:p>
                      <a:pPr indent="0" lvl="0" marL="0" marR="0" rtl="0" algn="ctr">
                        <a:spcBef>
                          <a:spcPts val="0"/>
                        </a:spcBef>
                        <a:spcAft>
                          <a:spcPts val="0"/>
                        </a:spcAft>
                        <a:buNone/>
                      </a:pPr>
                      <a:r>
                        <a:rPr lang="en-IN" sz="1800"/>
                        <a:t>3</a:t>
                      </a:r>
                      <a:endParaRPr sz="1800"/>
                    </a:p>
                  </a:txBody>
                  <a:tcPr marT="45725" marB="45725" marR="91450" marL="91450"/>
                </a:tc>
                <a:tc>
                  <a:txBody>
                    <a:bodyPr/>
                    <a:lstStyle/>
                    <a:p>
                      <a:pPr indent="0" lvl="0" marL="0" marR="0" rtl="0" algn="ctr">
                        <a:spcBef>
                          <a:spcPts val="0"/>
                        </a:spcBef>
                        <a:spcAft>
                          <a:spcPts val="0"/>
                        </a:spcAft>
                        <a:buNone/>
                      </a:pPr>
                      <a:r>
                        <a:rPr lang="en-IN" sz="1800"/>
                        <a:t>1</a:t>
                      </a:r>
                      <a:endParaRPr sz="1800"/>
                    </a:p>
                  </a:txBody>
                  <a:tcPr marT="45725" marB="45725" marR="91450" marL="91450"/>
                </a:tc>
                <a:tc>
                  <a:txBody>
                    <a:bodyPr/>
                    <a:lstStyle/>
                    <a:p>
                      <a:pPr indent="0" lvl="0" marL="0" marR="0" rtl="0" algn="ctr">
                        <a:spcBef>
                          <a:spcPts val="0"/>
                        </a:spcBef>
                        <a:spcAft>
                          <a:spcPts val="0"/>
                        </a:spcAft>
                        <a:buNone/>
                      </a:pPr>
                      <a:r>
                        <a:rPr lang="en-IN" sz="1800"/>
                        <a:t>6</a:t>
                      </a:r>
                      <a:endParaRPr sz="1800"/>
                    </a:p>
                  </a:txBody>
                  <a:tcPr marT="45725" marB="45725" marR="91450" marL="91450"/>
                </a:tc>
                <a:tc>
                  <a:txBody>
                    <a:bodyPr/>
                    <a:lstStyle/>
                    <a:p>
                      <a:pPr indent="0" lvl="0" marL="0" marR="0" rtl="0" algn="ctr">
                        <a:spcBef>
                          <a:spcPts val="0"/>
                        </a:spcBef>
                        <a:spcAft>
                          <a:spcPts val="0"/>
                        </a:spcAft>
                        <a:buNone/>
                      </a:pPr>
                      <a:r>
                        <a:rPr lang="en-IN" sz="1800"/>
                        <a:t>4.5</a:t>
                      </a:r>
                      <a:endParaRPr sz="1800"/>
                    </a:p>
                  </a:txBody>
                  <a:tcPr marT="45725" marB="45725" marR="91450" marL="91450"/>
                </a:tc>
                <a:tc>
                  <a:txBody>
                    <a:bodyPr/>
                    <a:lstStyle/>
                    <a:p>
                      <a:pPr indent="0" lvl="0" marL="0" marR="0" rtl="0" algn="ctr">
                        <a:spcBef>
                          <a:spcPts val="0"/>
                        </a:spcBef>
                        <a:spcAft>
                          <a:spcPts val="0"/>
                        </a:spcAft>
                        <a:buNone/>
                      </a:pPr>
                      <a:r>
                        <a:rPr lang="en-IN" sz="1800"/>
                        <a:t>3</a:t>
                      </a:r>
                      <a:endParaRPr sz="1800"/>
                    </a:p>
                  </a:txBody>
                  <a:tcPr marT="45725" marB="45725" marR="91450" marL="91450"/>
                </a:tc>
              </a:tr>
              <a:tr h="370850">
                <a:tc>
                  <a:txBody>
                    <a:bodyPr/>
                    <a:lstStyle/>
                    <a:p>
                      <a:pPr indent="0" lvl="0" marL="0" marR="0" rtl="0" algn="l">
                        <a:spcBef>
                          <a:spcPts val="0"/>
                        </a:spcBef>
                        <a:spcAft>
                          <a:spcPts val="0"/>
                        </a:spcAft>
                        <a:buNone/>
                      </a:pPr>
                      <a:r>
                        <a:rPr lang="en-IN" sz="1800"/>
                        <a:t>x</a:t>
                      </a:r>
                      <a:endParaRPr sz="1800"/>
                    </a:p>
                  </a:txBody>
                  <a:tcPr marT="45725" marB="45725" marR="91450" marL="91450"/>
                </a:tc>
                <a:tc>
                  <a:txBody>
                    <a:bodyPr/>
                    <a:lstStyle/>
                    <a:p>
                      <a:pPr indent="0" lvl="0" marL="0" marR="0" rtl="0" algn="ctr">
                        <a:spcBef>
                          <a:spcPts val="0"/>
                        </a:spcBef>
                        <a:spcAft>
                          <a:spcPts val="0"/>
                        </a:spcAft>
                        <a:buNone/>
                      </a:pPr>
                      <a:r>
                        <a:rPr lang="en-IN" sz="1800"/>
                        <a:t>1</a:t>
                      </a:r>
                      <a:endParaRPr sz="1800"/>
                    </a:p>
                  </a:txBody>
                  <a:tcPr marT="45725" marB="45725" marR="91450" marL="91450"/>
                </a:tc>
                <a:tc>
                  <a:txBody>
                    <a:bodyPr/>
                    <a:lstStyle/>
                    <a:p>
                      <a:pPr indent="0" lvl="0" marL="0" marR="0" rtl="0" algn="ctr">
                        <a:spcBef>
                          <a:spcPts val="0"/>
                        </a:spcBef>
                        <a:spcAft>
                          <a:spcPts val="0"/>
                        </a:spcAft>
                        <a:buNone/>
                      </a:pPr>
                      <a:r>
                        <a:rPr lang="en-IN" sz="1800"/>
                        <a:t>2/3</a:t>
                      </a:r>
                      <a:endParaRPr sz="1800"/>
                    </a:p>
                  </a:txBody>
                  <a:tcPr marT="45725" marB="45725" marR="91450" marL="91450"/>
                </a:tc>
                <a:tc>
                  <a:txBody>
                    <a:bodyPr/>
                    <a:lstStyle/>
                    <a:p>
                      <a:pPr indent="0" lvl="0" marL="0" marR="0" rtl="0" algn="ctr">
                        <a:spcBef>
                          <a:spcPts val="0"/>
                        </a:spcBef>
                        <a:spcAft>
                          <a:spcPts val="0"/>
                        </a:spcAft>
                        <a:buNone/>
                      </a:pPr>
                      <a:r>
                        <a:rPr lang="en-IN" sz="1800"/>
                        <a:t>1</a:t>
                      </a:r>
                      <a:endParaRPr sz="1800"/>
                    </a:p>
                  </a:txBody>
                  <a:tcPr marT="45725" marB="45725" marR="91450" marL="91450"/>
                </a:tc>
                <a:tc>
                  <a:txBody>
                    <a:bodyPr/>
                    <a:lstStyle/>
                    <a:p>
                      <a:pPr indent="0" lvl="0" marL="0" marR="0" rtl="0" algn="ctr">
                        <a:spcBef>
                          <a:spcPts val="0"/>
                        </a:spcBef>
                        <a:spcAft>
                          <a:spcPts val="0"/>
                        </a:spcAft>
                        <a:buNone/>
                      </a:pPr>
                      <a:r>
                        <a:rPr lang="en-IN" sz="1800"/>
                        <a:t>0</a:t>
                      </a:r>
                      <a:endParaRPr sz="1800"/>
                    </a:p>
                  </a:txBody>
                  <a:tcPr marT="45725" marB="45725" marR="91450" marL="91450"/>
                </a:tc>
                <a:tc>
                  <a:txBody>
                    <a:bodyPr/>
                    <a:lstStyle/>
                    <a:p>
                      <a:pPr indent="0" lvl="0" marL="0" marR="0" rtl="0" algn="ctr">
                        <a:spcBef>
                          <a:spcPts val="0"/>
                        </a:spcBef>
                        <a:spcAft>
                          <a:spcPts val="0"/>
                        </a:spcAft>
                        <a:buNone/>
                      </a:pPr>
                      <a:r>
                        <a:rPr lang="en-IN" sz="1800"/>
                        <a:t>1</a:t>
                      </a:r>
                      <a:endParaRPr sz="1800"/>
                    </a:p>
                  </a:txBody>
                  <a:tcPr marT="45725" marB="45725" marR="91450" marL="91450"/>
                </a:tc>
                <a:tc>
                  <a:txBody>
                    <a:bodyPr/>
                    <a:lstStyle/>
                    <a:p>
                      <a:pPr indent="0" lvl="0" marL="0" marR="0" rtl="0" algn="ctr">
                        <a:spcBef>
                          <a:spcPts val="0"/>
                        </a:spcBef>
                        <a:spcAft>
                          <a:spcPts val="0"/>
                        </a:spcAft>
                        <a:buNone/>
                      </a:pPr>
                      <a:r>
                        <a:rPr lang="en-IN" sz="1800"/>
                        <a:t>1</a:t>
                      </a:r>
                      <a:endParaRPr sz="1800"/>
                    </a:p>
                  </a:txBody>
                  <a:tcPr marT="45725" marB="45725" marR="91450" marL="91450"/>
                </a:tc>
                <a:tc>
                  <a:txBody>
                    <a:bodyPr/>
                    <a:lstStyle/>
                    <a:p>
                      <a:pPr indent="0" lvl="0" marL="0" marR="0" rtl="0" algn="ctr">
                        <a:spcBef>
                          <a:spcPts val="0"/>
                        </a:spcBef>
                        <a:spcAft>
                          <a:spcPts val="0"/>
                        </a:spcAft>
                        <a:buNone/>
                      </a:pPr>
                      <a:r>
                        <a:rPr lang="en-IN" sz="1800"/>
                        <a:t>1</a:t>
                      </a:r>
                      <a:endParaRPr sz="1800"/>
                    </a:p>
                  </a:txBody>
                  <a:tcPr marT="45725" marB="45725" marR="91450" marL="91450"/>
                </a:tc>
              </a:tr>
            </a:tbl>
          </a:graphicData>
        </a:graphic>
      </p:graphicFrame>
      <p:sp>
        <p:nvSpPr>
          <p:cNvPr id="244" name="Google Shape;244;p23"/>
          <p:cNvSpPr txBox="1"/>
          <p:nvPr/>
        </p:nvSpPr>
        <p:spPr>
          <a:xfrm>
            <a:off x="895350" y="3562350"/>
            <a:ext cx="7620000" cy="1679242"/>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chemeClr val="dk1"/>
              </a:buClr>
              <a:buSzPts val="2400"/>
              <a:buFont typeface="Arial"/>
              <a:buNone/>
            </a:pPr>
            <a:r>
              <a:rPr b="0" i="0" lang="en-IN" sz="2400" u="none" cap="none" strike="noStrike">
                <a:solidFill>
                  <a:schemeClr val="dk1"/>
                </a:solidFill>
                <a:latin typeface="Arial"/>
                <a:ea typeface="Arial"/>
                <a:cs typeface="Arial"/>
                <a:sym typeface="Arial"/>
              </a:rPr>
              <a:t>Σ X</a:t>
            </a:r>
            <a:r>
              <a:rPr b="0" baseline="-25000" i="0" lang="en-IN" sz="2400" u="none" cap="none" strike="noStrike">
                <a:solidFill>
                  <a:schemeClr val="dk1"/>
                </a:solidFill>
                <a:latin typeface="Arial"/>
                <a:ea typeface="Arial"/>
                <a:cs typeface="Arial"/>
                <a:sym typeface="Arial"/>
              </a:rPr>
              <a:t>i</a:t>
            </a:r>
            <a:r>
              <a:rPr b="0" i="0" lang="en-IN" sz="2400" u="none" cap="none" strike="noStrike">
                <a:solidFill>
                  <a:schemeClr val="dk1"/>
                </a:solidFill>
                <a:latin typeface="Arial"/>
                <a:ea typeface="Arial"/>
                <a:cs typeface="Arial"/>
                <a:sym typeface="Arial"/>
              </a:rPr>
              <a:t>W</a:t>
            </a:r>
            <a:r>
              <a:rPr b="0" baseline="-25000" i="0" lang="en-IN" sz="2400" u="none" cap="none" strike="noStrike">
                <a:solidFill>
                  <a:schemeClr val="dk1"/>
                </a:solidFill>
                <a:latin typeface="Arial"/>
                <a:ea typeface="Arial"/>
                <a:cs typeface="Arial"/>
                <a:sym typeface="Arial"/>
              </a:rPr>
              <a:t>i</a:t>
            </a:r>
            <a:r>
              <a:rPr b="0" i="0" lang="en-IN" sz="2400" u="none" cap="none" strike="noStrike">
                <a:solidFill>
                  <a:schemeClr val="dk1"/>
                </a:solidFill>
                <a:latin typeface="Arial"/>
                <a:ea typeface="Arial"/>
                <a:cs typeface="Arial"/>
                <a:sym typeface="Arial"/>
              </a:rPr>
              <a:t>= 1*2 +3*2/3 + 5*1 + 7*0 + 1*1 + 4*1 +1*1 </a:t>
            </a:r>
            <a:endParaRPr/>
          </a:p>
          <a:p>
            <a:pPr indent="0" lvl="0" marL="0" marR="0" rtl="0" algn="l">
              <a:lnSpc>
                <a:spcPct val="150000"/>
              </a:lnSpc>
              <a:spcBef>
                <a:spcPts val="0"/>
              </a:spcBef>
              <a:spcAft>
                <a:spcPts val="0"/>
              </a:spcAft>
              <a:buClr>
                <a:schemeClr val="dk1"/>
              </a:buClr>
              <a:buSzPts val="2400"/>
              <a:buFont typeface="Arial"/>
              <a:buNone/>
            </a:pPr>
            <a:r>
              <a:rPr b="0" i="0" lang="en-IN" sz="2400" u="none" cap="none" strike="noStrike">
                <a:solidFill>
                  <a:schemeClr val="dk1"/>
                </a:solidFill>
                <a:latin typeface="Arial"/>
                <a:ea typeface="Arial"/>
                <a:cs typeface="Arial"/>
                <a:sym typeface="Arial"/>
              </a:rPr>
              <a:t> = 2+2+5+1+4+1</a:t>
            </a:r>
            <a:endParaRPr/>
          </a:p>
          <a:p>
            <a:pPr indent="0" lvl="0" marL="0" marR="0" rtl="0" algn="l">
              <a:lnSpc>
                <a:spcPct val="150000"/>
              </a:lnSpc>
              <a:spcBef>
                <a:spcPts val="0"/>
              </a:spcBef>
              <a:spcAft>
                <a:spcPts val="0"/>
              </a:spcAft>
              <a:buClr>
                <a:schemeClr val="dk1"/>
              </a:buClr>
              <a:buSzPts val="2400"/>
              <a:buFont typeface="Arial"/>
              <a:buNone/>
            </a:pPr>
            <a:r>
              <a:rPr b="0" i="0" lang="en-IN" sz="2400" u="none" cap="none" strike="noStrike">
                <a:solidFill>
                  <a:schemeClr val="dk1"/>
                </a:solidFill>
                <a:latin typeface="Arial"/>
                <a:ea typeface="Arial"/>
                <a:cs typeface="Arial"/>
                <a:sym typeface="Arial"/>
              </a:rPr>
              <a:t>= 15</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4"/>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IN"/>
              <a:t>Knapsack Problem</a:t>
            </a:r>
            <a:endParaRPr/>
          </a:p>
        </p:txBody>
      </p:sp>
      <p:graphicFrame>
        <p:nvGraphicFramePr>
          <p:cNvPr id="250" name="Google Shape;250;p24"/>
          <p:cNvGraphicFramePr/>
          <p:nvPr/>
        </p:nvGraphicFramePr>
        <p:xfrm>
          <a:off x="361950" y="1295400"/>
          <a:ext cx="3000000" cy="3000000"/>
        </p:xfrm>
        <a:graphic>
          <a:graphicData uri="http://schemas.openxmlformats.org/drawingml/2006/table">
            <a:tbl>
              <a:tblPr bandRow="1">
                <a:noFill/>
                <a:tableStyleId>{FA80223A-D368-4149-A6E3-C689DAB4B0BE}</a:tableStyleId>
              </a:tblPr>
              <a:tblGrid>
                <a:gridCol w="1524000"/>
                <a:gridCol w="990600"/>
                <a:gridCol w="1009650"/>
                <a:gridCol w="952500"/>
                <a:gridCol w="887025"/>
                <a:gridCol w="1072750"/>
                <a:gridCol w="1072750"/>
                <a:gridCol w="1072750"/>
              </a:tblGrid>
              <a:tr h="370850">
                <a:tc>
                  <a:txBody>
                    <a:bodyPr/>
                    <a:lstStyle/>
                    <a:p>
                      <a:pPr indent="0" lvl="0" marL="0" marR="0" rtl="0" algn="l">
                        <a:spcBef>
                          <a:spcPts val="0"/>
                        </a:spcBef>
                        <a:spcAft>
                          <a:spcPts val="0"/>
                        </a:spcAft>
                        <a:buNone/>
                      </a:pPr>
                      <a:r>
                        <a:rPr lang="en-IN" sz="1800"/>
                        <a:t>Objects (O)</a:t>
                      </a:r>
                      <a:endParaRPr sz="1800"/>
                    </a:p>
                  </a:txBody>
                  <a:tcPr marT="45725" marB="45725" marR="91450" marL="91450"/>
                </a:tc>
                <a:tc>
                  <a:txBody>
                    <a:bodyPr/>
                    <a:lstStyle/>
                    <a:p>
                      <a:pPr indent="0" lvl="0" marL="0" marR="0" rtl="0" algn="ctr">
                        <a:spcBef>
                          <a:spcPts val="0"/>
                        </a:spcBef>
                        <a:spcAft>
                          <a:spcPts val="0"/>
                        </a:spcAft>
                        <a:buNone/>
                      </a:pPr>
                      <a:r>
                        <a:rPr lang="en-IN" sz="1800"/>
                        <a:t>1</a:t>
                      </a:r>
                      <a:endParaRPr sz="1800"/>
                    </a:p>
                  </a:txBody>
                  <a:tcPr marT="45725" marB="45725" marR="91450" marL="91450"/>
                </a:tc>
                <a:tc>
                  <a:txBody>
                    <a:bodyPr/>
                    <a:lstStyle/>
                    <a:p>
                      <a:pPr indent="0" lvl="0" marL="0" marR="0" rtl="0" algn="ctr">
                        <a:spcBef>
                          <a:spcPts val="0"/>
                        </a:spcBef>
                        <a:spcAft>
                          <a:spcPts val="0"/>
                        </a:spcAft>
                        <a:buNone/>
                      </a:pPr>
                      <a:r>
                        <a:rPr lang="en-IN" sz="1800"/>
                        <a:t>2</a:t>
                      </a:r>
                      <a:endParaRPr sz="1800"/>
                    </a:p>
                  </a:txBody>
                  <a:tcPr marT="45725" marB="45725" marR="91450" marL="91450"/>
                </a:tc>
                <a:tc>
                  <a:txBody>
                    <a:bodyPr/>
                    <a:lstStyle/>
                    <a:p>
                      <a:pPr indent="0" lvl="0" marL="0" marR="0" rtl="0" algn="ctr">
                        <a:spcBef>
                          <a:spcPts val="0"/>
                        </a:spcBef>
                        <a:spcAft>
                          <a:spcPts val="0"/>
                        </a:spcAft>
                        <a:buNone/>
                      </a:pPr>
                      <a:r>
                        <a:rPr lang="en-IN" sz="1800"/>
                        <a:t>3</a:t>
                      </a:r>
                      <a:endParaRPr sz="1800"/>
                    </a:p>
                  </a:txBody>
                  <a:tcPr marT="45725" marB="45725" marR="91450" marL="91450"/>
                </a:tc>
                <a:tc>
                  <a:txBody>
                    <a:bodyPr/>
                    <a:lstStyle/>
                    <a:p>
                      <a:pPr indent="0" lvl="0" marL="0" marR="0" rtl="0" algn="ctr">
                        <a:spcBef>
                          <a:spcPts val="0"/>
                        </a:spcBef>
                        <a:spcAft>
                          <a:spcPts val="0"/>
                        </a:spcAft>
                        <a:buNone/>
                      </a:pPr>
                      <a:r>
                        <a:rPr lang="en-IN" sz="1800"/>
                        <a:t>4</a:t>
                      </a:r>
                      <a:endParaRPr sz="1800"/>
                    </a:p>
                  </a:txBody>
                  <a:tcPr marT="45725" marB="45725" marR="91450" marL="91450"/>
                </a:tc>
                <a:tc>
                  <a:txBody>
                    <a:bodyPr/>
                    <a:lstStyle/>
                    <a:p>
                      <a:pPr indent="0" lvl="0" marL="0" marR="0" rtl="0" algn="ctr">
                        <a:spcBef>
                          <a:spcPts val="0"/>
                        </a:spcBef>
                        <a:spcAft>
                          <a:spcPts val="0"/>
                        </a:spcAft>
                        <a:buNone/>
                      </a:pPr>
                      <a:r>
                        <a:rPr lang="en-IN" sz="1800"/>
                        <a:t>5</a:t>
                      </a:r>
                      <a:endParaRPr sz="1800"/>
                    </a:p>
                  </a:txBody>
                  <a:tcPr marT="45725" marB="45725" marR="91450" marL="91450"/>
                </a:tc>
                <a:tc>
                  <a:txBody>
                    <a:bodyPr/>
                    <a:lstStyle/>
                    <a:p>
                      <a:pPr indent="0" lvl="0" marL="0" marR="0" rtl="0" algn="ctr">
                        <a:spcBef>
                          <a:spcPts val="0"/>
                        </a:spcBef>
                        <a:spcAft>
                          <a:spcPts val="0"/>
                        </a:spcAft>
                        <a:buNone/>
                      </a:pPr>
                      <a:r>
                        <a:rPr lang="en-IN" sz="1800"/>
                        <a:t>6</a:t>
                      </a:r>
                      <a:endParaRPr sz="1800"/>
                    </a:p>
                  </a:txBody>
                  <a:tcPr marT="45725" marB="45725" marR="91450" marL="91450"/>
                </a:tc>
                <a:tc>
                  <a:txBody>
                    <a:bodyPr/>
                    <a:lstStyle/>
                    <a:p>
                      <a:pPr indent="0" lvl="0" marL="0" marR="0" rtl="0" algn="ctr">
                        <a:spcBef>
                          <a:spcPts val="0"/>
                        </a:spcBef>
                        <a:spcAft>
                          <a:spcPts val="0"/>
                        </a:spcAft>
                        <a:buNone/>
                      </a:pPr>
                      <a:r>
                        <a:rPr lang="en-IN" sz="1800"/>
                        <a:t>7</a:t>
                      </a:r>
                      <a:endParaRPr sz="1800"/>
                    </a:p>
                  </a:txBody>
                  <a:tcPr marT="45725" marB="45725" marR="91450" marL="91450"/>
                </a:tc>
              </a:tr>
              <a:tr h="370850">
                <a:tc>
                  <a:txBody>
                    <a:bodyPr/>
                    <a:lstStyle/>
                    <a:p>
                      <a:pPr indent="0" lvl="0" marL="0" marR="0" rtl="0" algn="l">
                        <a:spcBef>
                          <a:spcPts val="0"/>
                        </a:spcBef>
                        <a:spcAft>
                          <a:spcPts val="0"/>
                        </a:spcAft>
                        <a:buNone/>
                      </a:pPr>
                      <a:r>
                        <a:rPr lang="en-IN" sz="1800"/>
                        <a:t>Profit (P)</a:t>
                      </a:r>
                      <a:endParaRPr sz="1800"/>
                    </a:p>
                  </a:txBody>
                  <a:tcPr marT="45725" marB="45725" marR="91450" marL="91450"/>
                </a:tc>
                <a:tc>
                  <a:txBody>
                    <a:bodyPr/>
                    <a:lstStyle/>
                    <a:p>
                      <a:pPr indent="0" lvl="0" marL="0" marR="0" rtl="0" algn="ctr">
                        <a:spcBef>
                          <a:spcPts val="0"/>
                        </a:spcBef>
                        <a:spcAft>
                          <a:spcPts val="0"/>
                        </a:spcAft>
                        <a:buNone/>
                      </a:pPr>
                      <a:r>
                        <a:rPr lang="en-IN" sz="1800"/>
                        <a:t>10</a:t>
                      </a:r>
                      <a:endParaRPr sz="1800"/>
                    </a:p>
                  </a:txBody>
                  <a:tcPr marT="45725" marB="45725" marR="91450" marL="91450"/>
                </a:tc>
                <a:tc>
                  <a:txBody>
                    <a:bodyPr/>
                    <a:lstStyle/>
                    <a:p>
                      <a:pPr indent="0" lvl="0" marL="0" marR="0" rtl="0" algn="ctr">
                        <a:spcBef>
                          <a:spcPts val="0"/>
                        </a:spcBef>
                        <a:spcAft>
                          <a:spcPts val="0"/>
                        </a:spcAft>
                        <a:buNone/>
                      </a:pPr>
                      <a:r>
                        <a:rPr lang="en-IN" sz="1800"/>
                        <a:t>5</a:t>
                      </a:r>
                      <a:endParaRPr sz="1800"/>
                    </a:p>
                  </a:txBody>
                  <a:tcPr marT="45725" marB="45725" marR="91450" marL="91450"/>
                </a:tc>
                <a:tc>
                  <a:txBody>
                    <a:bodyPr/>
                    <a:lstStyle/>
                    <a:p>
                      <a:pPr indent="0" lvl="0" marL="0" marR="0" rtl="0" algn="ctr">
                        <a:spcBef>
                          <a:spcPts val="0"/>
                        </a:spcBef>
                        <a:spcAft>
                          <a:spcPts val="0"/>
                        </a:spcAft>
                        <a:buNone/>
                      </a:pPr>
                      <a:r>
                        <a:rPr lang="en-IN" sz="1800"/>
                        <a:t>15</a:t>
                      </a:r>
                      <a:endParaRPr sz="1800"/>
                    </a:p>
                  </a:txBody>
                  <a:tcPr marT="45725" marB="45725" marR="91450" marL="91450"/>
                </a:tc>
                <a:tc>
                  <a:txBody>
                    <a:bodyPr/>
                    <a:lstStyle/>
                    <a:p>
                      <a:pPr indent="0" lvl="0" marL="0" marR="0" rtl="0" algn="ctr">
                        <a:spcBef>
                          <a:spcPts val="0"/>
                        </a:spcBef>
                        <a:spcAft>
                          <a:spcPts val="0"/>
                        </a:spcAft>
                        <a:buNone/>
                      </a:pPr>
                      <a:r>
                        <a:rPr lang="en-IN" sz="1800"/>
                        <a:t>7</a:t>
                      </a:r>
                      <a:endParaRPr sz="1800"/>
                    </a:p>
                  </a:txBody>
                  <a:tcPr marT="45725" marB="45725" marR="91450" marL="91450"/>
                </a:tc>
                <a:tc>
                  <a:txBody>
                    <a:bodyPr/>
                    <a:lstStyle/>
                    <a:p>
                      <a:pPr indent="0" lvl="0" marL="0" marR="0" rtl="0" algn="ctr">
                        <a:spcBef>
                          <a:spcPts val="0"/>
                        </a:spcBef>
                        <a:spcAft>
                          <a:spcPts val="0"/>
                        </a:spcAft>
                        <a:buNone/>
                      </a:pPr>
                      <a:r>
                        <a:rPr lang="en-IN" sz="1800"/>
                        <a:t>6</a:t>
                      </a:r>
                      <a:endParaRPr sz="1800"/>
                    </a:p>
                  </a:txBody>
                  <a:tcPr marT="45725" marB="45725" marR="91450" marL="91450"/>
                </a:tc>
                <a:tc>
                  <a:txBody>
                    <a:bodyPr/>
                    <a:lstStyle/>
                    <a:p>
                      <a:pPr indent="0" lvl="0" marL="0" marR="0" rtl="0" algn="ctr">
                        <a:spcBef>
                          <a:spcPts val="0"/>
                        </a:spcBef>
                        <a:spcAft>
                          <a:spcPts val="0"/>
                        </a:spcAft>
                        <a:buNone/>
                      </a:pPr>
                      <a:r>
                        <a:rPr lang="en-IN" sz="1800"/>
                        <a:t>18</a:t>
                      </a:r>
                      <a:endParaRPr sz="1800"/>
                    </a:p>
                  </a:txBody>
                  <a:tcPr marT="45725" marB="45725" marR="91450" marL="91450"/>
                </a:tc>
                <a:tc>
                  <a:txBody>
                    <a:bodyPr/>
                    <a:lstStyle/>
                    <a:p>
                      <a:pPr indent="0" lvl="0" marL="0" marR="0" rtl="0" algn="ctr">
                        <a:spcBef>
                          <a:spcPts val="0"/>
                        </a:spcBef>
                        <a:spcAft>
                          <a:spcPts val="0"/>
                        </a:spcAft>
                        <a:buNone/>
                      </a:pPr>
                      <a:r>
                        <a:rPr lang="en-IN" sz="1800"/>
                        <a:t>3</a:t>
                      </a:r>
                      <a:endParaRPr sz="1800"/>
                    </a:p>
                  </a:txBody>
                  <a:tcPr marT="45725" marB="45725" marR="91450" marL="91450"/>
                </a:tc>
              </a:tr>
              <a:tr h="370850">
                <a:tc>
                  <a:txBody>
                    <a:bodyPr/>
                    <a:lstStyle/>
                    <a:p>
                      <a:pPr indent="0" lvl="0" marL="0" marR="0" rtl="0" algn="l">
                        <a:spcBef>
                          <a:spcPts val="0"/>
                        </a:spcBef>
                        <a:spcAft>
                          <a:spcPts val="0"/>
                        </a:spcAft>
                        <a:buNone/>
                      </a:pPr>
                      <a:r>
                        <a:rPr lang="en-IN" sz="1800"/>
                        <a:t>Weights (W)</a:t>
                      </a:r>
                      <a:endParaRPr sz="1800"/>
                    </a:p>
                  </a:txBody>
                  <a:tcPr marT="45725" marB="45725" marR="91450" marL="91450"/>
                </a:tc>
                <a:tc>
                  <a:txBody>
                    <a:bodyPr/>
                    <a:lstStyle/>
                    <a:p>
                      <a:pPr indent="0" lvl="0" marL="0" marR="0" rtl="0" algn="ctr">
                        <a:spcBef>
                          <a:spcPts val="0"/>
                        </a:spcBef>
                        <a:spcAft>
                          <a:spcPts val="0"/>
                        </a:spcAft>
                        <a:buNone/>
                      </a:pPr>
                      <a:r>
                        <a:rPr lang="en-IN" sz="1800"/>
                        <a:t>2</a:t>
                      </a:r>
                      <a:endParaRPr sz="1800"/>
                    </a:p>
                  </a:txBody>
                  <a:tcPr marT="45725" marB="45725" marR="91450" marL="91450"/>
                </a:tc>
                <a:tc>
                  <a:txBody>
                    <a:bodyPr/>
                    <a:lstStyle/>
                    <a:p>
                      <a:pPr indent="0" lvl="0" marL="0" marR="0" rtl="0" algn="ctr">
                        <a:spcBef>
                          <a:spcPts val="0"/>
                        </a:spcBef>
                        <a:spcAft>
                          <a:spcPts val="0"/>
                        </a:spcAft>
                        <a:buNone/>
                      </a:pPr>
                      <a:r>
                        <a:rPr lang="en-IN" sz="1800"/>
                        <a:t>3</a:t>
                      </a:r>
                      <a:endParaRPr sz="1800"/>
                    </a:p>
                  </a:txBody>
                  <a:tcPr marT="45725" marB="45725" marR="91450" marL="91450"/>
                </a:tc>
                <a:tc>
                  <a:txBody>
                    <a:bodyPr/>
                    <a:lstStyle/>
                    <a:p>
                      <a:pPr indent="0" lvl="0" marL="0" marR="0" rtl="0" algn="ctr">
                        <a:spcBef>
                          <a:spcPts val="0"/>
                        </a:spcBef>
                        <a:spcAft>
                          <a:spcPts val="0"/>
                        </a:spcAft>
                        <a:buNone/>
                      </a:pPr>
                      <a:r>
                        <a:rPr lang="en-IN" sz="1800"/>
                        <a:t>5</a:t>
                      </a:r>
                      <a:endParaRPr sz="1800"/>
                    </a:p>
                  </a:txBody>
                  <a:tcPr marT="45725" marB="45725" marR="91450" marL="91450"/>
                </a:tc>
                <a:tc>
                  <a:txBody>
                    <a:bodyPr/>
                    <a:lstStyle/>
                    <a:p>
                      <a:pPr indent="0" lvl="0" marL="0" marR="0" rtl="0" algn="ctr">
                        <a:spcBef>
                          <a:spcPts val="0"/>
                        </a:spcBef>
                        <a:spcAft>
                          <a:spcPts val="0"/>
                        </a:spcAft>
                        <a:buNone/>
                      </a:pPr>
                      <a:r>
                        <a:rPr lang="en-IN" sz="1800"/>
                        <a:t>7</a:t>
                      </a:r>
                      <a:endParaRPr sz="1800"/>
                    </a:p>
                  </a:txBody>
                  <a:tcPr marT="45725" marB="45725" marR="91450" marL="91450"/>
                </a:tc>
                <a:tc>
                  <a:txBody>
                    <a:bodyPr/>
                    <a:lstStyle/>
                    <a:p>
                      <a:pPr indent="0" lvl="0" marL="0" marR="0" rtl="0" algn="ctr">
                        <a:spcBef>
                          <a:spcPts val="0"/>
                        </a:spcBef>
                        <a:spcAft>
                          <a:spcPts val="0"/>
                        </a:spcAft>
                        <a:buNone/>
                      </a:pPr>
                      <a:r>
                        <a:rPr lang="en-IN" sz="1800"/>
                        <a:t>1</a:t>
                      </a:r>
                      <a:endParaRPr sz="1800"/>
                    </a:p>
                  </a:txBody>
                  <a:tcPr marT="45725" marB="45725" marR="91450" marL="91450"/>
                </a:tc>
                <a:tc>
                  <a:txBody>
                    <a:bodyPr/>
                    <a:lstStyle/>
                    <a:p>
                      <a:pPr indent="0" lvl="0" marL="0" marR="0" rtl="0" algn="ctr">
                        <a:spcBef>
                          <a:spcPts val="0"/>
                        </a:spcBef>
                        <a:spcAft>
                          <a:spcPts val="0"/>
                        </a:spcAft>
                        <a:buNone/>
                      </a:pPr>
                      <a:r>
                        <a:rPr lang="en-IN" sz="1800"/>
                        <a:t>4</a:t>
                      </a:r>
                      <a:endParaRPr sz="1800"/>
                    </a:p>
                  </a:txBody>
                  <a:tcPr marT="45725" marB="45725" marR="91450" marL="91450"/>
                </a:tc>
                <a:tc>
                  <a:txBody>
                    <a:bodyPr/>
                    <a:lstStyle/>
                    <a:p>
                      <a:pPr indent="0" lvl="0" marL="0" marR="0" rtl="0" algn="ctr">
                        <a:spcBef>
                          <a:spcPts val="0"/>
                        </a:spcBef>
                        <a:spcAft>
                          <a:spcPts val="0"/>
                        </a:spcAft>
                        <a:buNone/>
                      </a:pPr>
                      <a:r>
                        <a:rPr lang="en-IN" sz="1800"/>
                        <a:t>1</a:t>
                      </a:r>
                      <a:endParaRPr sz="1800"/>
                    </a:p>
                  </a:txBody>
                  <a:tcPr marT="45725" marB="45725" marR="91450" marL="91450"/>
                </a:tc>
              </a:tr>
              <a:tr h="370850">
                <a:tc>
                  <a:txBody>
                    <a:bodyPr/>
                    <a:lstStyle/>
                    <a:p>
                      <a:pPr indent="0" lvl="0" marL="0" marR="0" rtl="0" algn="l">
                        <a:spcBef>
                          <a:spcPts val="0"/>
                        </a:spcBef>
                        <a:spcAft>
                          <a:spcPts val="0"/>
                        </a:spcAft>
                        <a:buNone/>
                      </a:pPr>
                      <a:r>
                        <a:rPr lang="en-IN" sz="1800"/>
                        <a:t>P/W</a:t>
                      </a:r>
                      <a:endParaRPr sz="1800"/>
                    </a:p>
                  </a:txBody>
                  <a:tcPr marT="45725" marB="45725" marR="91450" marL="91450"/>
                </a:tc>
                <a:tc>
                  <a:txBody>
                    <a:bodyPr/>
                    <a:lstStyle/>
                    <a:p>
                      <a:pPr indent="0" lvl="0" marL="0" marR="0" rtl="0" algn="ctr">
                        <a:spcBef>
                          <a:spcPts val="0"/>
                        </a:spcBef>
                        <a:spcAft>
                          <a:spcPts val="0"/>
                        </a:spcAft>
                        <a:buNone/>
                      </a:pPr>
                      <a:r>
                        <a:rPr lang="en-IN" sz="1800"/>
                        <a:t>5</a:t>
                      </a:r>
                      <a:endParaRPr sz="1800"/>
                    </a:p>
                  </a:txBody>
                  <a:tcPr marT="45725" marB="45725" marR="91450" marL="91450"/>
                </a:tc>
                <a:tc>
                  <a:txBody>
                    <a:bodyPr/>
                    <a:lstStyle/>
                    <a:p>
                      <a:pPr indent="0" lvl="0" marL="0" marR="0" rtl="0" algn="ctr">
                        <a:spcBef>
                          <a:spcPts val="0"/>
                        </a:spcBef>
                        <a:spcAft>
                          <a:spcPts val="0"/>
                        </a:spcAft>
                        <a:buNone/>
                      </a:pPr>
                      <a:r>
                        <a:rPr lang="en-IN" sz="1800"/>
                        <a:t>1.3</a:t>
                      </a:r>
                      <a:endParaRPr sz="1800"/>
                    </a:p>
                  </a:txBody>
                  <a:tcPr marT="45725" marB="45725" marR="91450" marL="91450"/>
                </a:tc>
                <a:tc>
                  <a:txBody>
                    <a:bodyPr/>
                    <a:lstStyle/>
                    <a:p>
                      <a:pPr indent="0" lvl="0" marL="0" marR="0" rtl="0" algn="ctr">
                        <a:spcBef>
                          <a:spcPts val="0"/>
                        </a:spcBef>
                        <a:spcAft>
                          <a:spcPts val="0"/>
                        </a:spcAft>
                        <a:buNone/>
                      </a:pPr>
                      <a:r>
                        <a:rPr lang="en-IN" sz="1800"/>
                        <a:t>3</a:t>
                      </a:r>
                      <a:endParaRPr sz="1800"/>
                    </a:p>
                  </a:txBody>
                  <a:tcPr marT="45725" marB="45725" marR="91450" marL="91450"/>
                </a:tc>
                <a:tc>
                  <a:txBody>
                    <a:bodyPr/>
                    <a:lstStyle/>
                    <a:p>
                      <a:pPr indent="0" lvl="0" marL="0" marR="0" rtl="0" algn="ctr">
                        <a:spcBef>
                          <a:spcPts val="0"/>
                        </a:spcBef>
                        <a:spcAft>
                          <a:spcPts val="0"/>
                        </a:spcAft>
                        <a:buNone/>
                      </a:pPr>
                      <a:r>
                        <a:rPr lang="en-IN" sz="1800"/>
                        <a:t>1</a:t>
                      </a:r>
                      <a:endParaRPr sz="1800"/>
                    </a:p>
                  </a:txBody>
                  <a:tcPr marT="45725" marB="45725" marR="91450" marL="91450"/>
                </a:tc>
                <a:tc>
                  <a:txBody>
                    <a:bodyPr/>
                    <a:lstStyle/>
                    <a:p>
                      <a:pPr indent="0" lvl="0" marL="0" marR="0" rtl="0" algn="ctr">
                        <a:spcBef>
                          <a:spcPts val="0"/>
                        </a:spcBef>
                        <a:spcAft>
                          <a:spcPts val="0"/>
                        </a:spcAft>
                        <a:buNone/>
                      </a:pPr>
                      <a:r>
                        <a:rPr lang="en-IN" sz="1800"/>
                        <a:t>6</a:t>
                      </a:r>
                      <a:endParaRPr sz="1800"/>
                    </a:p>
                  </a:txBody>
                  <a:tcPr marT="45725" marB="45725" marR="91450" marL="91450"/>
                </a:tc>
                <a:tc>
                  <a:txBody>
                    <a:bodyPr/>
                    <a:lstStyle/>
                    <a:p>
                      <a:pPr indent="0" lvl="0" marL="0" marR="0" rtl="0" algn="ctr">
                        <a:spcBef>
                          <a:spcPts val="0"/>
                        </a:spcBef>
                        <a:spcAft>
                          <a:spcPts val="0"/>
                        </a:spcAft>
                        <a:buNone/>
                      </a:pPr>
                      <a:r>
                        <a:rPr lang="en-IN" sz="1800"/>
                        <a:t>4.5</a:t>
                      </a:r>
                      <a:endParaRPr sz="1800"/>
                    </a:p>
                  </a:txBody>
                  <a:tcPr marT="45725" marB="45725" marR="91450" marL="91450"/>
                </a:tc>
                <a:tc>
                  <a:txBody>
                    <a:bodyPr/>
                    <a:lstStyle/>
                    <a:p>
                      <a:pPr indent="0" lvl="0" marL="0" marR="0" rtl="0" algn="ctr">
                        <a:spcBef>
                          <a:spcPts val="0"/>
                        </a:spcBef>
                        <a:spcAft>
                          <a:spcPts val="0"/>
                        </a:spcAft>
                        <a:buNone/>
                      </a:pPr>
                      <a:r>
                        <a:rPr lang="en-IN" sz="1800"/>
                        <a:t>3</a:t>
                      </a:r>
                      <a:endParaRPr sz="1800"/>
                    </a:p>
                  </a:txBody>
                  <a:tcPr marT="45725" marB="45725" marR="91450" marL="91450"/>
                </a:tc>
              </a:tr>
              <a:tr h="370850">
                <a:tc>
                  <a:txBody>
                    <a:bodyPr/>
                    <a:lstStyle/>
                    <a:p>
                      <a:pPr indent="0" lvl="0" marL="0" marR="0" rtl="0" algn="l">
                        <a:spcBef>
                          <a:spcPts val="0"/>
                        </a:spcBef>
                        <a:spcAft>
                          <a:spcPts val="0"/>
                        </a:spcAft>
                        <a:buNone/>
                      </a:pPr>
                      <a:r>
                        <a:rPr lang="en-IN" sz="1800"/>
                        <a:t>x</a:t>
                      </a:r>
                      <a:endParaRPr sz="1800"/>
                    </a:p>
                  </a:txBody>
                  <a:tcPr marT="45725" marB="45725" marR="91450" marL="91450"/>
                </a:tc>
                <a:tc>
                  <a:txBody>
                    <a:bodyPr/>
                    <a:lstStyle/>
                    <a:p>
                      <a:pPr indent="0" lvl="0" marL="0" marR="0" rtl="0" algn="ctr">
                        <a:spcBef>
                          <a:spcPts val="0"/>
                        </a:spcBef>
                        <a:spcAft>
                          <a:spcPts val="0"/>
                        </a:spcAft>
                        <a:buNone/>
                      </a:pPr>
                      <a:r>
                        <a:rPr lang="en-IN" sz="1800"/>
                        <a:t>1</a:t>
                      </a:r>
                      <a:endParaRPr sz="1800"/>
                    </a:p>
                  </a:txBody>
                  <a:tcPr marT="45725" marB="45725" marR="91450" marL="91450"/>
                </a:tc>
                <a:tc>
                  <a:txBody>
                    <a:bodyPr/>
                    <a:lstStyle/>
                    <a:p>
                      <a:pPr indent="0" lvl="0" marL="0" marR="0" rtl="0" algn="ctr">
                        <a:spcBef>
                          <a:spcPts val="0"/>
                        </a:spcBef>
                        <a:spcAft>
                          <a:spcPts val="0"/>
                        </a:spcAft>
                        <a:buNone/>
                      </a:pPr>
                      <a:r>
                        <a:rPr lang="en-IN" sz="1800"/>
                        <a:t>2/3</a:t>
                      </a:r>
                      <a:endParaRPr sz="1800"/>
                    </a:p>
                  </a:txBody>
                  <a:tcPr marT="45725" marB="45725" marR="91450" marL="91450"/>
                </a:tc>
                <a:tc>
                  <a:txBody>
                    <a:bodyPr/>
                    <a:lstStyle/>
                    <a:p>
                      <a:pPr indent="0" lvl="0" marL="0" marR="0" rtl="0" algn="ctr">
                        <a:spcBef>
                          <a:spcPts val="0"/>
                        </a:spcBef>
                        <a:spcAft>
                          <a:spcPts val="0"/>
                        </a:spcAft>
                        <a:buNone/>
                      </a:pPr>
                      <a:r>
                        <a:rPr lang="en-IN" sz="1800"/>
                        <a:t>1</a:t>
                      </a:r>
                      <a:endParaRPr sz="1800"/>
                    </a:p>
                  </a:txBody>
                  <a:tcPr marT="45725" marB="45725" marR="91450" marL="91450"/>
                </a:tc>
                <a:tc>
                  <a:txBody>
                    <a:bodyPr/>
                    <a:lstStyle/>
                    <a:p>
                      <a:pPr indent="0" lvl="0" marL="0" marR="0" rtl="0" algn="ctr">
                        <a:spcBef>
                          <a:spcPts val="0"/>
                        </a:spcBef>
                        <a:spcAft>
                          <a:spcPts val="0"/>
                        </a:spcAft>
                        <a:buNone/>
                      </a:pPr>
                      <a:r>
                        <a:rPr lang="en-IN" sz="1800"/>
                        <a:t>0</a:t>
                      </a:r>
                      <a:endParaRPr sz="1800"/>
                    </a:p>
                  </a:txBody>
                  <a:tcPr marT="45725" marB="45725" marR="91450" marL="91450"/>
                </a:tc>
                <a:tc>
                  <a:txBody>
                    <a:bodyPr/>
                    <a:lstStyle/>
                    <a:p>
                      <a:pPr indent="0" lvl="0" marL="0" marR="0" rtl="0" algn="ctr">
                        <a:spcBef>
                          <a:spcPts val="0"/>
                        </a:spcBef>
                        <a:spcAft>
                          <a:spcPts val="0"/>
                        </a:spcAft>
                        <a:buNone/>
                      </a:pPr>
                      <a:r>
                        <a:rPr lang="en-IN" sz="1800"/>
                        <a:t>1</a:t>
                      </a:r>
                      <a:endParaRPr sz="1800"/>
                    </a:p>
                  </a:txBody>
                  <a:tcPr marT="45725" marB="45725" marR="91450" marL="91450"/>
                </a:tc>
                <a:tc>
                  <a:txBody>
                    <a:bodyPr/>
                    <a:lstStyle/>
                    <a:p>
                      <a:pPr indent="0" lvl="0" marL="0" marR="0" rtl="0" algn="ctr">
                        <a:spcBef>
                          <a:spcPts val="0"/>
                        </a:spcBef>
                        <a:spcAft>
                          <a:spcPts val="0"/>
                        </a:spcAft>
                        <a:buNone/>
                      </a:pPr>
                      <a:r>
                        <a:rPr lang="en-IN" sz="1800"/>
                        <a:t>1</a:t>
                      </a:r>
                      <a:endParaRPr sz="1800"/>
                    </a:p>
                  </a:txBody>
                  <a:tcPr marT="45725" marB="45725" marR="91450" marL="91450"/>
                </a:tc>
                <a:tc>
                  <a:txBody>
                    <a:bodyPr/>
                    <a:lstStyle/>
                    <a:p>
                      <a:pPr indent="0" lvl="0" marL="0" marR="0" rtl="0" algn="ctr">
                        <a:spcBef>
                          <a:spcPts val="0"/>
                        </a:spcBef>
                        <a:spcAft>
                          <a:spcPts val="0"/>
                        </a:spcAft>
                        <a:buNone/>
                      </a:pPr>
                      <a:r>
                        <a:rPr lang="en-IN" sz="1800"/>
                        <a:t>1</a:t>
                      </a:r>
                      <a:endParaRPr sz="1800"/>
                    </a:p>
                  </a:txBody>
                  <a:tcPr marT="45725" marB="45725" marR="91450" marL="91450"/>
                </a:tc>
              </a:tr>
            </a:tbl>
          </a:graphicData>
        </a:graphic>
      </p:graphicFrame>
      <p:sp>
        <p:nvSpPr>
          <p:cNvPr id="251" name="Google Shape;251;p24"/>
          <p:cNvSpPr txBox="1"/>
          <p:nvPr/>
        </p:nvSpPr>
        <p:spPr>
          <a:xfrm>
            <a:off x="895350" y="3562350"/>
            <a:ext cx="7620000" cy="1679242"/>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chemeClr val="dk1"/>
              </a:buClr>
              <a:buSzPts val="2400"/>
              <a:buFont typeface="Arial"/>
              <a:buNone/>
            </a:pPr>
            <a:r>
              <a:rPr b="0" i="0" lang="en-IN" sz="2400" u="none" cap="none" strike="noStrike">
                <a:solidFill>
                  <a:schemeClr val="dk1"/>
                </a:solidFill>
                <a:latin typeface="Arial"/>
                <a:ea typeface="Arial"/>
                <a:cs typeface="Arial"/>
                <a:sym typeface="Arial"/>
              </a:rPr>
              <a:t>Σ X</a:t>
            </a:r>
            <a:r>
              <a:rPr b="0" baseline="-25000" i="0" lang="en-IN" sz="2400" u="none" cap="none" strike="noStrike">
                <a:solidFill>
                  <a:schemeClr val="dk1"/>
                </a:solidFill>
                <a:latin typeface="Arial"/>
                <a:ea typeface="Arial"/>
                <a:cs typeface="Arial"/>
                <a:sym typeface="Arial"/>
              </a:rPr>
              <a:t>i</a:t>
            </a:r>
            <a:r>
              <a:rPr b="0" i="0" lang="en-IN" sz="2400" u="none" cap="none" strike="noStrike">
                <a:solidFill>
                  <a:schemeClr val="dk1"/>
                </a:solidFill>
                <a:latin typeface="Arial"/>
                <a:ea typeface="Arial"/>
                <a:cs typeface="Arial"/>
                <a:sym typeface="Arial"/>
              </a:rPr>
              <a:t>P</a:t>
            </a:r>
            <a:r>
              <a:rPr b="0" baseline="-25000" i="0" lang="en-IN" sz="2400" u="none" cap="none" strike="noStrike">
                <a:solidFill>
                  <a:schemeClr val="dk1"/>
                </a:solidFill>
                <a:latin typeface="Arial"/>
                <a:ea typeface="Arial"/>
                <a:cs typeface="Arial"/>
                <a:sym typeface="Arial"/>
              </a:rPr>
              <a:t>i</a:t>
            </a:r>
            <a:r>
              <a:rPr b="0" i="0" lang="en-IN" sz="2400" u="none" cap="none" strike="noStrike">
                <a:solidFill>
                  <a:schemeClr val="dk1"/>
                </a:solidFill>
                <a:latin typeface="Arial"/>
                <a:ea typeface="Arial"/>
                <a:cs typeface="Arial"/>
                <a:sym typeface="Arial"/>
              </a:rPr>
              <a:t>=1*10+2/3*5+1*15+0*7+1*6+1*18+1*3</a:t>
            </a:r>
            <a:endParaRPr/>
          </a:p>
          <a:p>
            <a:pPr indent="0" lvl="0" marL="0" marR="0" rtl="0" algn="l">
              <a:lnSpc>
                <a:spcPct val="150000"/>
              </a:lnSpc>
              <a:spcBef>
                <a:spcPts val="0"/>
              </a:spcBef>
              <a:spcAft>
                <a:spcPts val="0"/>
              </a:spcAft>
              <a:buClr>
                <a:schemeClr val="dk1"/>
              </a:buClr>
              <a:buSzPts val="2400"/>
              <a:buFont typeface="Arial"/>
              <a:buNone/>
            </a:pPr>
            <a:r>
              <a:rPr b="0" i="0" lang="en-IN" sz="2400" u="none" cap="none" strike="noStrike">
                <a:solidFill>
                  <a:schemeClr val="dk1"/>
                </a:solidFill>
                <a:latin typeface="Arial"/>
                <a:ea typeface="Arial"/>
                <a:cs typeface="Arial"/>
                <a:sym typeface="Arial"/>
              </a:rPr>
              <a:t>= 10 + 2.6 + 15 + 6+ 18 +3</a:t>
            </a:r>
            <a:endParaRPr/>
          </a:p>
          <a:p>
            <a:pPr indent="0" lvl="0" marL="0" marR="0" rtl="0" algn="l">
              <a:lnSpc>
                <a:spcPct val="150000"/>
              </a:lnSpc>
              <a:spcBef>
                <a:spcPts val="0"/>
              </a:spcBef>
              <a:spcAft>
                <a:spcPts val="0"/>
              </a:spcAft>
              <a:buClr>
                <a:schemeClr val="dk1"/>
              </a:buClr>
              <a:buSzPts val="2400"/>
              <a:buFont typeface="Arial"/>
              <a:buNone/>
            </a:pPr>
            <a:r>
              <a:rPr b="0" i="0" lang="en-IN" sz="2400" u="none" cap="none" strike="noStrike">
                <a:solidFill>
                  <a:schemeClr val="dk1"/>
                </a:solidFill>
                <a:latin typeface="Arial"/>
                <a:ea typeface="Arial"/>
                <a:cs typeface="Arial"/>
                <a:sym typeface="Arial"/>
              </a:rPr>
              <a:t>= 54.6</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3"/>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IN"/>
              <a:t>Greedy Method</a:t>
            </a:r>
            <a:endParaRPr/>
          </a:p>
        </p:txBody>
      </p:sp>
      <p:sp>
        <p:nvSpPr>
          <p:cNvPr id="114" name="Google Shape;114;p3"/>
          <p:cNvSpPr txBox="1"/>
          <p:nvPr>
            <p:ph idx="1" type="body"/>
          </p:nvPr>
        </p:nvSpPr>
        <p:spPr>
          <a:xfrm>
            <a:off x="600852" y="1365380"/>
            <a:ext cx="7404813" cy="2096277"/>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IN"/>
              <a:t>Most straightforward method.</a:t>
            </a:r>
            <a:endParaRPr/>
          </a:p>
          <a:p>
            <a:pPr indent="-228600" lvl="0" marL="228600" rtl="0" algn="just">
              <a:lnSpc>
                <a:spcPct val="150000"/>
              </a:lnSpc>
              <a:spcBef>
                <a:spcPts val="1000"/>
              </a:spcBef>
              <a:spcAft>
                <a:spcPts val="0"/>
              </a:spcAft>
              <a:buSzPts val="2600"/>
              <a:buChar char="•"/>
            </a:pPr>
            <a:r>
              <a:rPr lang="en-IN"/>
              <a:t>The problems have ‘n’ inputs and require us to obtain a subset that satisfies some constraints.</a:t>
            </a:r>
            <a:endParaRPr/>
          </a:p>
          <a:p>
            <a:pPr indent="-228600" lvl="0" marL="228600" rtl="0" algn="just">
              <a:lnSpc>
                <a:spcPct val="150000"/>
              </a:lnSpc>
              <a:spcBef>
                <a:spcPts val="1000"/>
              </a:spcBef>
              <a:spcAft>
                <a:spcPts val="0"/>
              </a:spcAft>
              <a:buSzPts val="2600"/>
              <a:buFont typeface="Arial"/>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4"/>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IN"/>
              <a:t>Greedy Method</a:t>
            </a:r>
            <a:endParaRPr/>
          </a:p>
        </p:txBody>
      </p:sp>
      <p:sp>
        <p:nvSpPr>
          <p:cNvPr id="120" name="Google Shape;120;p4"/>
          <p:cNvSpPr txBox="1"/>
          <p:nvPr>
            <p:ph idx="1" type="body"/>
          </p:nvPr>
        </p:nvSpPr>
        <p:spPr>
          <a:xfrm>
            <a:off x="361951" y="1295400"/>
            <a:ext cx="8147568"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IN"/>
              <a:t>Any subset that satisfies those constraints is called a </a:t>
            </a:r>
            <a:r>
              <a:rPr b="1" lang="en-IN"/>
              <a:t>feasible solution</a:t>
            </a:r>
            <a:r>
              <a:rPr lang="en-IN"/>
              <a:t>.</a:t>
            </a:r>
            <a:endParaRPr/>
          </a:p>
          <a:p>
            <a:pPr indent="-228600" lvl="0" marL="228600" rtl="0" algn="just">
              <a:lnSpc>
                <a:spcPct val="150000"/>
              </a:lnSpc>
              <a:spcBef>
                <a:spcPts val="1000"/>
              </a:spcBef>
              <a:spcAft>
                <a:spcPts val="0"/>
              </a:spcAft>
              <a:buSzPts val="2600"/>
              <a:buChar char="•"/>
            </a:pPr>
            <a:r>
              <a:rPr lang="en-IN">
                <a:solidFill>
                  <a:srgbClr val="D8D8D8"/>
                </a:solidFill>
              </a:rPr>
              <a:t>We need to find a feasible solution that either maximizes or minimizes a given objective function. </a:t>
            </a:r>
            <a:endParaRPr/>
          </a:p>
          <a:p>
            <a:pPr indent="-228600" lvl="0" marL="228600" rtl="0" algn="just">
              <a:lnSpc>
                <a:spcPct val="150000"/>
              </a:lnSpc>
              <a:spcBef>
                <a:spcPts val="1000"/>
              </a:spcBef>
              <a:spcAft>
                <a:spcPts val="0"/>
              </a:spcAft>
              <a:buSzPts val="2600"/>
              <a:buChar char="•"/>
            </a:pPr>
            <a:r>
              <a:rPr lang="en-IN">
                <a:solidFill>
                  <a:srgbClr val="D8D8D8"/>
                </a:solidFill>
              </a:rPr>
              <a:t>A feasible solution that does this is called an </a:t>
            </a:r>
            <a:r>
              <a:rPr b="1" lang="en-IN">
                <a:solidFill>
                  <a:srgbClr val="D8D8D8"/>
                </a:solidFill>
              </a:rPr>
              <a:t>optimal solution</a:t>
            </a:r>
            <a:r>
              <a:rPr lang="en-IN">
                <a:solidFill>
                  <a:srgbClr val="D8D8D8"/>
                </a:solidFill>
              </a:rPr>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5"/>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IN"/>
              <a:t>Greedy Method</a:t>
            </a:r>
            <a:endParaRPr/>
          </a:p>
        </p:txBody>
      </p:sp>
      <p:sp>
        <p:nvSpPr>
          <p:cNvPr id="126" name="Google Shape;126;p5"/>
          <p:cNvSpPr txBox="1"/>
          <p:nvPr>
            <p:ph idx="1" type="body"/>
          </p:nvPr>
        </p:nvSpPr>
        <p:spPr>
          <a:xfrm>
            <a:off x="361951" y="1295400"/>
            <a:ext cx="8147568"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IN"/>
              <a:t>Any subset that satisfies those constraints is called a </a:t>
            </a:r>
            <a:r>
              <a:rPr b="1" lang="en-IN"/>
              <a:t>feasible solution</a:t>
            </a:r>
            <a:r>
              <a:rPr lang="en-IN"/>
              <a:t>.</a:t>
            </a:r>
            <a:endParaRPr/>
          </a:p>
          <a:p>
            <a:pPr indent="-228600" lvl="0" marL="228600" rtl="0" algn="just">
              <a:lnSpc>
                <a:spcPct val="150000"/>
              </a:lnSpc>
              <a:spcBef>
                <a:spcPts val="1000"/>
              </a:spcBef>
              <a:spcAft>
                <a:spcPts val="0"/>
              </a:spcAft>
              <a:buSzPts val="2600"/>
              <a:buChar char="•"/>
            </a:pPr>
            <a:r>
              <a:rPr lang="en-IN"/>
              <a:t>We need to find a feasible solution that either maximizes or minimizes a given objective function. </a:t>
            </a:r>
            <a:endParaRPr/>
          </a:p>
          <a:p>
            <a:pPr indent="-228600" lvl="0" marL="228600" rtl="0" algn="just">
              <a:lnSpc>
                <a:spcPct val="150000"/>
              </a:lnSpc>
              <a:spcBef>
                <a:spcPts val="1000"/>
              </a:spcBef>
              <a:spcAft>
                <a:spcPts val="0"/>
              </a:spcAft>
              <a:buSzPts val="2600"/>
              <a:buChar char="•"/>
            </a:pPr>
            <a:r>
              <a:rPr lang="en-IN">
                <a:solidFill>
                  <a:srgbClr val="D8D8D8"/>
                </a:solidFill>
              </a:rPr>
              <a:t>A feasible solution that does this is called an </a:t>
            </a:r>
            <a:r>
              <a:rPr b="1" lang="en-IN">
                <a:solidFill>
                  <a:srgbClr val="D8D8D8"/>
                </a:solidFill>
              </a:rPr>
              <a:t>optimal solution</a:t>
            </a:r>
            <a:r>
              <a:rPr lang="en-IN">
                <a:solidFill>
                  <a:srgbClr val="D8D8D8"/>
                </a:solidFill>
              </a:rPr>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6"/>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IN"/>
              <a:t>Greedy Method</a:t>
            </a:r>
            <a:endParaRPr/>
          </a:p>
        </p:txBody>
      </p:sp>
      <p:sp>
        <p:nvSpPr>
          <p:cNvPr id="132" name="Google Shape;132;p6"/>
          <p:cNvSpPr txBox="1"/>
          <p:nvPr>
            <p:ph idx="1" type="body"/>
          </p:nvPr>
        </p:nvSpPr>
        <p:spPr>
          <a:xfrm>
            <a:off x="361951" y="1295400"/>
            <a:ext cx="8147568"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IN"/>
              <a:t>Any subset that satisfies those constraints is called a </a:t>
            </a:r>
            <a:r>
              <a:rPr b="1" lang="en-IN"/>
              <a:t>feasible solution</a:t>
            </a:r>
            <a:r>
              <a:rPr lang="en-IN"/>
              <a:t>.</a:t>
            </a:r>
            <a:endParaRPr/>
          </a:p>
          <a:p>
            <a:pPr indent="-228600" lvl="0" marL="228600" rtl="0" algn="just">
              <a:lnSpc>
                <a:spcPct val="150000"/>
              </a:lnSpc>
              <a:spcBef>
                <a:spcPts val="1000"/>
              </a:spcBef>
              <a:spcAft>
                <a:spcPts val="0"/>
              </a:spcAft>
              <a:buSzPts val="2600"/>
              <a:buChar char="•"/>
            </a:pPr>
            <a:r>
              <a:rPr lang="en-IN"/>
              <a:t>We need to find a feasible solution that either maximizes or minimizes a given objective function. </a:t>
            </a:r>
            <a:endParaRPr/>
          </a:p>
          <a:p>
            <a:pPr indent="-228600" lvl="0" marL="228600" rtl="0" algn="just">
              <a:lnSpc>
                <a:spcPct val="150000"/>
              </a:lnSpc>
              <a:spcBef>
                <a:spcPts val="1000"/>
              </a:spcBef>
              <a:spcAft>
                <a:spcPts val="0"/>
              </a:spcAft>
              <a:buSzPts val="2600"/>
              <a:buChar char="•"/>
            </a:pPr>
            <a:r>
              <a:rPr lang="en-IN"/>
              <a:t>A feasible solution that does this is called an </a:t>
            </a:r>
            <a:r>
              <a:rPr b="1" lang="en-IN"/>
              <a:t>optimal solution</a:t>
            </a:r>
            <a:r>
              <a:rPr lang="en-IN"/>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7"/>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IN"/>
              <a:t>Greedy Method</a:t>
            </a:r>
            <a:endParaRPr/>
          </a:p>
        </p:txBody>
      </p:sp>
      <p:sp>
        <p:nvSpPr>
          <p:cNvPr id="138" name="Google Shape;138;p7"/>
          <p:cNvSpPr txBox="1"/>
          <p:nvPr>
            <p:ph idx="1" type="body"/>
          </p:nvPr>
        </p:nvSpPr>
        <p:spPr>
          <a:xfrm>
            <a:off x="361951" y="1295400"/>
            <a:ext cx="8166230"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IN"/>
              <a:t>The greedy method suggests that one can devise an algorithm that works in stages, considering one input at a time.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8"/>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IN"/>
              <a:t>Greedy Method</a:t>
            </a:r>
            <a:endParaRPr/>
          </a:p>
        </p:txBody>
      </p:sp>
      <p:sp>
        <p:nvSpPr>
          <p:cNvPr id="144" name="Google Shape;144;p8"/>
          <p:cNvSpPr txBox="1"/>
          <p:nvPr>
            <p:ph idx="1" type="body"/>
          </p:nvPr>
        </p:nvSpPr>
        <p:spPr>
          <a:xfrm>
            <a:off x="361951" y="1295400"/>
            <a:ext cx="8240873" cy="5400675"/>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SzPts val="2200"/>
              <a:buFont typeface="Arial"/>
              <a:buNone/>
            </a:pPr>
            <a:r>
              <a:rPr lang="en-IN" sz="2200"/>
              <a:t>Algorithm Greedy(a,n)</a:t>
            </a:r>
            <a:endParaRPr/>
          </a:p>
          <a:p>
            <a:pPr indent="-228600" lvl="0" marL="228600" rtl="0" algn="l">
              <a:lnSpc>
                <a:spcPct val="150000"/>
              </a:lnSpc>
              <a:spcBef>
                <a:spcPts val="1000"/>
              </a:spcBef>
              <a:spcAft>
                <a:spcPts val="0"/>
              </a:spcAft>
              <a:buSzPts val="2200"/>
              <a:buFont typeface="Arial"/>
              <a:buNone/>
            </a:pPr>
            <a:r>
              <a:rPr lang="en-IN" sz="2200"/>
              <a:t>// a[1:n] contains the n inputs.</a:t>
            </a:r>
            <a:endParaRPr/>
          </a:p>
          <a:p>
            <a:pPr indent="-228600" lvl="0" marL="228600" rtl="0" algn="l">
              <a:lnSpc>
                <a:spcPct val="150000"/>
              </a:lnSpc>
              <a:spcBef>
                <a:spcPts val="1000"/>
              </a:spcBef>
              <a:spcAft>
                <a:spcPts val="0"/>
              </a:spcAft>
              <a:buSzPts val="2200"/>
              <a:buFont typeface="Arial"/>
              <a:buNone/>
            </a:pPr>
            <a:r>
              <a:rPr lang="en-IN" sz="2200"/>
              <a:t>{</a:t>
            </a:r>
            <a:endParaRPr sz="2200"/>
          </a:p>
          <a:p>
            <a:pPr indent="-228600" lvl="0" marL="228600" rtl="0" algn="l">
              <a:lnSpc>
                <a:spcPct val="150000"/>
              </a:lnSpc>
              <a:spcBef>
                <a:spcPts val="1000"/>
              </a:spcBef>
              <a:spcAft>
                <a:spcPts val="0"/>
              </a:spcAft>
              <a:buSzPts val="2200"/>
              <a:buFont typeface="Arial"/>
              <a:buNone/>
            </a:pPr>
            <a:r>
              <a:rPr lang="en-IN" sz="2200"/>
              <a:t>solution:=0;// Initializethe solution.</a:t>
            </a:r>
            <a:endParaRPr/>
          </a:p>
          <a:p>
            <a:pPr indent="-228600" lvl="0" marL="228600" rtl="0" algn="l">
              <a:lnSpc>
                <a:spcPct val="150000"/>
              </a:lnSpc>
              <a:spcBef>
                <a:spcPts val="1000"/>
              </a:spcBef>
              <a:spcAft>
                <a:spcPts val="0"/>
              </a:spcAft>
              <a:buSzPts val="2200"/>
              <a:buFont typeface="Arial"/>
              <a:buNone/>
            </a:pPr>
            <a:r>
              <a:rPr lang="en-IN" sz="2200"/>
              <a:t>for i :=1 to n do</a:t>
            </a:r>
            <a:endParaRPr/>
          </a:p>
          <a:p>
            <a:pPr indent="-228600" lvl="0" marL="228600" rtl="0" algn="l">
              <a:lnSpc>
                <a:spcPct val="150000"/>
              </a:lnSpc>
              <a:spcBef>
                <a:spcPts val="1000"/>
              </a:spcBef>
              <a:spcAft>
                <a:spcPts val="0"/>
              </a:spcAft>
              <a:buSzPts val="2200"/>
              <a:buFont typeface="Arial"/>
              <a:buNone/>
            </a:pPr>
            <a:r>
              <a:rPr lang="en-IN" sz="2200"/>
              <a:t>{</a:t>
            </a:r>
            <a:endParaRPr/>
          </a:p>
          <a:p>
            <a:pPr indent="-228600" lvl="0" marL="228600" rtl="0" algn="l">
              <a:lnSpc>
                <a:spcPct val="150000"/>
              </a:lnSpc>
              <a:spcBef>
                <a:spcPts val="1000"/>
              </a:spcBef>
              <a:spcAft>
                <a:spcPts val="0"/>
              </a:spcAft>
              <a:buSzPts val="2200"/>
              <a:buFont typeface="Arial"/>
              <a:buNone/>
            </a:pPr>
            <a:r>
              <a:rPr lang="en-IN" sz="2200"/>
              <a:t>x :=Select(a);</a:t>
            </a:r>
            <a:endParaRPr/>
          </a:p>
          <a:p>
            <a:pPr indent="0" lvl="0" marL="354013" rtl="0" algn="l">
              <a:lnSpc>
                <a:spcPct val="150000"/>
              </a:lnSpc>
              <a:spcBef>
                <a:spcPts val="1000"/>
              </a:spcBef>
              <a:spcAft>
                <a:spcPts val="0"/>
              </a:spcAft>
              <a:buSzPts val="2200"/>
              <a:buFont typeface="Arial"/>
              <a:buNone/>
            </a:pPr>
            <a:r>
              <a:rPr lang="en-IN" sz="2200"/>
              <a:t>if Feasible(solution, x) then</a:t>
            </a:r>
            <a:endParaRPr/>
          </a:p>
          <a:p>
            <a:pPr indent="0" lvl="0" marL="354013" rtl="0" algn="l">
              <a:lnSpc>
                <a:spcPct val="150000"/>
              </a:lnSpc>
              <a:spcBef>
                <a:spcPts val="1000"/>
              </a:spcBef>
              <a:spcAft>
                <a:spcPts val="0"/>
              </a:spcAft>
              <a:buSzPts val="2200"/>
              <a:buFont typeface="Arial"/>
              <a:buNone/>
            </a:pPr>
            <a:r>
              <a:rPr lang="en-IN" sz="2200"/>
              <a:t>solution:=Union (solution,x); </a:t>
            </a:r>
            <a:endParaRPr/>
          </a:p>
          <a:p>
            <a:pPr indent="0" lvl="0" marL="354013" rtl="0" algn="l">
              <a:lnSpc>
                <a:spcPct val="150000"/>
              </a:lnSpc>
              <a:spcBef>
                <a:spcPts val="1000"/>
              </a:spcBef>
              <a:spcAft>
                <a:spcPts val="0"/>
              </a:spcAft>
              <a:buSzPts val="2200"/>
              <a:buFont typeface="Arial"/>
              <a:buNone/>
            </a:pPr>
            <a:r>
              <a:rPr lang="en-IN" sz="2200"/>
              <a:t>}</a:t>
            </a:r>
            <a:endParaRPr/>
          </a:p>
          <a:p>
            <a:pPr indent="0" lvl="0" marL="354013" rtl="0" algn="l">
              <a:lnSpc>
                <a:spcPct val="150000"/>
              </a:lnSpc>
              <a:spcBef>
                <a:spcPts val="1000"/>
              </a:spcBef>
              <a:spcAft>
                <a:spcPts val="0"/>
              </a:spcAft>
              <a:buSzPts val="2200"/>
              <a:buFont typeface="Arial"/>
              <a:buNone/>
            </a:pPr>
            <a:r>
              <a:rPr lang="en-IN" sz="2200"/>
              <a:t>return solution;</a:t>
            </a:r>
            <a:endParaRPr/>
          </a:p>
          <a:p>
            <a:pPr indent="0" lvl="0" marL="354013" rtl="0" algn="l">
              <a:lnSpc>
                <a:spcPct val="150000"/>
              </a:lnSpc>
              <a:spcBef>
                <a:spcPts val="1000"/>
              </a:spcBef>
              <a:spcAft>
                <a:spcPts val="0"/>
              </a:spcAft>
              <a:buSzPts val="2200"/>
              <a:buFont typeface="Arial"/>
              <a:buNone/>
            </a:pPr>
            <a:r>
              <a:rPr lang="en-IN" sz="2200"/>
              <a:t>}</a:t>
            </a:r>
            <a:endParaRPr/>
          </a:p>
        </p:txBody>
      </p:sp>
      <p:cxnSp>
        <p:nvCxnSpPr>
          <p:cNvPr id="145" name="Google Shape;145;p8"/>
          <p:cNvCxnSpPr/>
          <p:nvPr/>
        </p:nvCxnSpPr>
        <p:spPr>
          <a:xfrm flipH="1" rot="10800000">
            <a:off x="2873829" y="1838131"/>
            <a:ext cx="1791477" cy="4105469"/>
          </a:xfrm>
          <a:prstGeom prst="straightConnector1">
            <a:avLst/>
          </a:prstGeom>
          <a:noFill/>
          <a:ln cap="flat" cmpd="sng" w="19050">
            <a:solidFill>
              <a:schemeClr val="accent4"/>
            </a:solidFill>
            <a:prstDash val="solid"/>
            <a:miter lim="800000"/>
            <a:headEnd len="sm" w="sm"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9"/>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IN"/>
              <a:t>Knapsack Problem</a:t>
            </a:r>
            <a:endParaRPr/>
          </a:p>
        </p:txBody>
      </p:sp>
      <p:sp>
        <p:nvSpPr>
          <p:cNvPr id="151" name="Google Shape;151;p9"/>
          <p:cNvSpPr txBox="1"/>
          <p:nvPr>
            <p:ph idx="1" type="body"/>
          </p:nvPr>
        </p:nvSpPr>
        <p:spPr>
          <a:xfrm>
            <a:off x="280988" y="1286070"/>
            <a:ext cx="8424474" cy="5400675"/>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150000"/>
              </a:lnSpc>
              <a:spcBef>
                <a:spcPts val="0"/>
              </a:spcBef>
              <a:spcAft>
                <a:spcPts val="0"/>
              </a:spcAft>
              <a:buSzPts val="2600"/>
              <a:buChar char="•"/>
            </a:pPr>
            <a:r>
              <a:rPr lang="en-IN"/>
              <a:t>In this problem, a number of objects are given, and every object has some profit and weight associated with it.</a:t>
            </a:r>
            <a:endParaRPr/>
          </a:p>
          <a:p>
            <a:pPr indent="-228600" lvl="0" marL="228600" rtl="0" algn="just">
              <a:lnSpc>
                <a:spcPct val="150000"/>
              </a:lnSpc>
              <a:spcBef>
                <a:spcPts val="1000"/>
              </a:spcBef>
              <a:spcAft>
                <a:spcPts val="0"/>
              </a:spcAft>
              <a:buSzPts val="2600"/>
              <a:buChar char="•"/>
            </a:pPr>
            <a:r>
              <a:rPr lang="en-IN">
                <a:solidFill>
                  <a:srgbClr val="D8D8D8"/>
                </a:solidFill>
              </a:rPr>
              <a:t>Knapsack: A bag or container with some defined capacity.</a:t>
            </a:r>
            <a:endParaRPr/>
          </a:p>
          <a:p>
            <a:pPr indent="-228600" lvl="0" marL="228600" rtl="0" algn="just">
              <a:lnSpc>
                <a:spcPct val="150000"/>
              </a:lnSpc>
              <a:spcBef>
                <a:spcPts val="1000"/>
              </a:spcBef>
              <a:spcAft>
                <a:spcPts val="0"/>
              </a:spcAft>
              <a:buSzPts val="2600"/>
              <a:buChar char="•"/>
            </a:pPr>
            <a:r>
              <a:rPr lang="en-IN">
                <a:solidFill>
                  <a:srgbClr val="D8D8D8"/>
                </a:solidFill>
              </a:rPr>
              <a:t>In this problem, we must fill this bag with these objects, and we will carry this bag to some other place and sell the objects. Based upon that we will get the profit.</a:t>
            </a:r>
            <a:endParaRPr>
              <a:solidFill>
                <a:srgbClr val="D8D8D8"/>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2020-12-18T18:59:12Z</dcterms:created>
  <dc:creator>Sonu Singh Rajpoot</dc:creator>
</cp:coreProperties>
</file>