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33"/>
  </p:handoutMasterIdLst>
  <p:sldIdLst>
    <p:sldId id="266" r:id="rId2"/>
    <p:sldId id="261" r:id="rId3"/>
    <p:sldId id="258" r:id="rId4"/>
    <p:sldId id="269" r:id="rId5"/>
    <p:sldId id="260" r:id="rId6"/>
    <p:sldId id="267" r:id="rId7"/>
    <p:sldId id="262" r:id="rId8"/>
    <p:sldId id="270" r:id="rId9"/>
    <p:sldId id="268" r:id="rId10"/>
    <p:sldId id="271" r:id="rId11"/>
    <p:sldId id="264" r:id="rId12"/>
    <p:sldId id="272" r:id="rId13"/>
    <p:sldId id="273" r:id="rId14"/>
    <p:sldId id="284" r:id="rId15"/>
    <p:sldId id="285" r:id="rId16"/>
    <p:sldId id="286" r:id="rId17"/>
    <p:sldId id="287" r:id="rId18"/>
    <p:sldId id="288" r:id="rId19"/>
    <p:sldId id="289" r:id="rId20"/>
    <p:sldId id="290" r:id="rId21"/>
    <p:sldId id="274" r:id="rId22"/>
    <p:sldId id="276" r:id="rId23"/>
    <p:sldId id="277" r:id="rId24"/>
    <p:sldId id="278" r:id="rId25"/>
    <p:sldId id="279" r:id="rId26"/>
    <p:sldId id="275" r:id="rId27"/>
    <p:sldId id="280" r:id="rId28"/>
    <p:sldId id="281" r:id="rId29"/>
    <p:sldId id="282" r:id="rId30"/>
    <p:sldId id="283" r:id="rId31"/>
    <p:sldId id="263" r:id="rId3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90BC"/>
    <a:srgbClr val="092E43"/>
    <a:srgbClr val="2C2C2C"/>
    <a:srgbClr val="353535"/>
    <a:srgbClr val="D1F4E8"/>
    <a:srgbClr val="FFFFFF"/>
    <a:srgbClr val="24CA92"/>
    <a:srgbClr val="26CB8E"/>
    <a:srgbClr val="29C5CA"/>
    <a:srgbClr val="017C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91" autoAdjust="0"/>
    <p:restoredTop sz="94660"/>
  </p:normalViewPr>
  <p:slideViewPr>
    <p:cSldViewPr snapToGrid="0">
      <p:cViewPr varScale="1">
        <p:scale>
          <a:sx n="79" d="100"/>
          <a:sy n="79" d="100"/>
        </p:scale>
        <p:origin x="156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9" d="100"/>
          <a:sy n="49" d="100"/>
        </p:scale>
        <p:origin x="2910" y="3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C571712-FCFF-40C9-8D58-46AFECC0AAD0}" type="doc">
      <dgm:prSet loTypeId="urn:microsoft.com/office/officeart/2005/8/layout/default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IN"/>
        </a:p>
      </dgm:t>
    </dgm:pt>
    <dgm:pt modelId="{94F79F30-65E9-4579-A364-4EE9776EFE16}">
      <dgm:prSet/>
      <dgm:spPr>
        <a:ln>
          <a:solidFill>
            <a:srgbClr val="2C2C2C"/>
          </a:solidFill>
        </a:ln>
      </dgm:spPr>
      <dgm:t>
        <a:bodyPr/>
        <a:lstStyle/>
        <a:p>
          <a:r>
            <a: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1. Customer Focus</a:t>
          </a:r>
          <a:endParaRPr lang="en-IN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0BAAD18C-B260-4AA8-A34E-7AD138F8F2AD}" type="parTrans" cxnId="{C509AE61-5345-40C1-9FCC-BE278EE5FD16}">
      <dgm:prSet/>
      <dgm:spPr/>
      <dgm:t>
        <a:bodyPr/>
        <a:lstStyle/>
        <a:p>
          <a:endParaRPr lang="en-IN"/>
        </a:p>
      </dgm:t>
    </dgm:pt>
    <dgm:pt modelId="{AA9E75E5-23AC-4C23-BBA1-8EC4902B2CAA}" type="sibTrans" cxnId="{C509AE61-5345-40C1-9FCC-BE278EE5FD16}">
      <dgm:prSet/>
      <dgm:spPr/>
      <dgm:t>
        <a:bodyPr/>
        <a:lstStyle/>
        <a:p>
          <a:endParaRPr lang="en-IN"/>
        </a:p>
      </dgm:t>
    </dgm:pt>
    <dgm:pt modelId="{E533F687-B83F-4CD4-BE1B-5D8A4AA92381}">
      <dgm:prSet/>
      <dgm:spPr>
        <a:solidFill>
          <a:schemeClr val="bg1">
            <a:lumMod val="75000"/>
          </a:schemeClr>
        </a:solidFill>
        <a:ln>
          <a:solidFill>
            <a:srgbClr val="2C2C2C"/>
          </a:solidFill>
        </a:ln>
      </dgm:spPr>
      <dgm:t>
        <a:bodyPr/>
        <a:lstStyle/>
        <a:p>
          <a:r>
            <a:rPr lang="en-US" b="0" cap="none" spc="0" dirty="0">
              <a:ln w="0"/>
              <a:solidFill>
                <a:schemeClr val="bg1">
                  <a:lumMod val="6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2. Creates Market offering</a:t>
          </a:r>
          <a:endParaRPr lang="en-IN" b="0" cap="none" spc="0" dirty="0">
            <a:ln w="0"/>
            <a:solidFill>
              <a:schemeClr val="bg1">
                <a:lumMod val="65000"/>
              </a:schemeClr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48EA7B24-67DE-4BDE-9894-A42093C2E5D8}" type="parTrans" cxnId="{AC8B4E56-F44E-4182-808B-68062E93CA0A}">
      <dgm:prSet/>
      <dgm:spPr/>
      <dgm:t>
        <a:bodyPr/>
        <a:lstStyle/>
        <a:p>
          <a:endParaRPr lang="en-IN"/>
        </a:p>
      </dgm:t>
    </dgm:pt>
    <dgm:pt modelId="{9EA78388-45EB-4F51-82FE-80E332D61C33}" type="sibTrans" cxnId="{AC8B4E56-F44E-4182-808B-68062E93CA0A}">
      <dgm:prSet/>
      <dgm:spPr/>
      <dgm:t>
        <a:bodyPr/>
        <a:lstStyle/>
        <a:p>
          <a:endParaRPr lang="en-IN"/>
        </a:p>
      </dgm:t>
    </dgm:pt>
    <dgm:pt modelId="{57F2FFA4-9BEC-48D6-9237-100E4EB3BBEC}">
      <dgm:prSet/>
      <dgm:spPr>
        <a:solidFill>
          <a:schemeClr val="bg1">
            <a:lumMod val="75000"/>
          </a:schemeClr>
        </a:solidFill>
        <a:ln>
          <a:solidFill>
            <a:srgbClr val="2C2C2C"/>
          </a:solidFill>
        </a:ln>
      </dgm:spPr>
      <dgm:t>
        <a:bodyPr/>
        <a:lstStyle/>
        <a:p>
          <a:r>
            <a:rPr lang="en-US" b="0" cap="none" spc="0" dirty="0">
              <a:ln w="0"/>
              <a:solidFill>
                <a:schemeClr val="bg1">
                  <a:lumMod val="6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3. Exchange Oriented</a:t>
          </a:r>
          <a:endParaRPr lang="en-IN" b="0" cap="none" spc="0" dirty="0">
            <a:ln w="0"/>
            <a:solidFill>
              <a:schemeClr val="bg1">
                <a:lumMod val="65000"/>
              </a:schemeClr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A70DE19A-F205-43F6-B16F-4CDD29210438}" type="parTrans" cxnId="{3EBF9055-D2DA-4638-99E1-4AE12C264F05}">
      <dgm:prSet/>
      <dgm:spPr/>
      <dgm:t>
        <a:bodyPr/>
        <a:lstStyle/>
        <a:p>
          <a:endParaRPr lang="en-IN"/>
        </a:p>
      </dgm:t>
    </dgm:pt>
    <dgm:pt modelId="{E1F4B837-280B-44F8-9D58-60FB29808E6E}" type="sibTrans" cxnId="{3EBF9055-D2DA-4638-99E1-4AE12C264F05}">
      <dgm:prSet/>
      <dgm:spPr/>
      <dgm:t>
        <a:bodyPr/>
        <a:lstStyle/>
        <a:p>
          <a:endParaRPr lang="en-IN"/>
        </a:p>
      </dgm:t>
    </dgm:pt>
    <dgm:pt modelId="{A0D2B242-5E0E-4B21-B77C-C1888301C576}">
      <dgm:prSet/>
      <dgm:spPr>
        <a:solidFill>
          <a:schemeClr val="bg1">
            <a:lumMod val="75000"/>
          </a:schemeClr>
        </a:solidFill>
        <a:ln>
          <a:solidFill>
            <a:srgbClr val="2C2C2C"/>
          </a:solidFill>
        </a:ln>
      </dgm:spPr>
      <dgm:t>
        <a:bodyPr/>
        <a:lstStyle/>
        <a:p>
          <a:r>
            <a:rPr lang="en-US" b="0" cap="none" spc="0" dirty="0">
              <a:ln w="0"/>
              <a:solidFill>
                <a:schemeClr val="bg1">
                  <a:lumMod val="6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4. Continuous Activity</a:t>
          </a:r>
          <a:endParaRPr lang="en-IN" b="0" cap="none" spc="0" dirty="0">
            <a:ln w="0"/>
            <a:solidFill>
              <a:schemeClr val="bg1">
                <a:lumMod val="65000"/>
              </a:schemeClr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20299536-E115-4BCF-BDAC-8D1860F5FE72}" type="parTrans" cxnId="{7A69826D-17E4-499C-A477-5DAA8151E0AF}">
      <dgm:prSet/>
      <dgm:spPr/>
      <dgm:t>
        <a:bodyPr/>
        <a:lstStyle/>
        <a:p>
          <a:endParaRPr lang="en-IN"/>
        </a:p>
      </dgm:t>
    </dgm:pt>
    <dgm:pt modelId="{D3A492C0-B4DF-4C79-863F-15CFF19C4D31}" type="sibTrans" cxnId="{7A69826D-17E4-499C-A477-5DAA8151E0AF}">
      <dgm:prSet/>
      <dgm:spPr/>
      <dgm:t>
        <a:bodyPr/>
        <a:lstStyle/>
        <a:p>
          <a:endParaRPr lang="en-IN"/>
        </a:p>
      </dgm:t>
    </dgm:pt>
    <dgm:pt modelId="{81C95CC6-6FB9-4ED8-9261-962A22222B57}">
      <dgm:prSet/>
      <dgm:spPr>
        <a:solidFill>
          <a:schemeClr val="bg1">
            <a:lumMod val="75000"/>
          </a:schemeClr>
        </a:solidFill>
        <a:ln>
          <a:solidFill>
            <a:srgbClr val="2C2C2C"/>
          </a:solidFill>
        </a:ln>
      </dgm:spPr>
      <dgm:t>
        <a:bodyPr/>
        <a:lstStyle/>
        <a:p>
          <a:r>
            <a:rPr lang="en-US" b="0" cap="none" spc="0" dirty="0">
              <a:ln w="0"/>
              <a:solidFill>
                <a:schemeClr val="bg1">
                  <a:lumMod val="6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5. Goal Oriented</a:t>
          </a:r>
          <a:endParaRPr lang="en-IN" b="0" cap="none" spc="0" dirty="0">
            <a:ln w="0"/>
            <a:solidFill>
              <a:schemeClr val="bg1">
                <a:lumMod val="65000"/>
              </a:schemeClr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83C61A4F-5618-4003-BAF7-913CFF1EB951}" type="parTrans" cxnId="{68D431BC-3B2B-4F31-AB8C-72A250436914}">
      <dgm:prSet/>
      <dgm:spPr/>
      <dgm:t>
        <a:bodyPr/>
        <a:lstStyle/>
        <a:p>
          <a:endParaRPr lang="en-IN"/>
        </a:p>
      </dgm:t>
    </dgm:pt>
    <dgm:pt modelId="{B0B39800-1CF8-4911-82C3-688190F6085E}" type="sibTrans" cxnId="{68D431BC-3B2B-4F31-AB8C-72A250436914}">
      <dgm:prSet/>
      <dgm:spPr/>
      <dgm:t>
        <a:bodyPr/>
        <a:lstStyle/>
        <a:p>
          <a:endParaRPr lang="en-IN"/>
        </a:p>
      </dgm:t>
    </dgm:pt>
    <dgm:pt modelId="{2F0AAAD4-FA37-4A6B-8640-E9F9524CDF5A}">
      <dgm:prSet/>
      <dgm:spPr>
        <a:solidFill>
          <a:schemeClr val="bg1">
            <a:lumMod val="75000"/>
          </a:schemeClr>
        </a:solidFill>
        <a:ln>
          <a:solidFill>
            <a:srgbClr val="2C2C2C"/>
          </a:solidFill>
        </a:ln>
      </dgm:spPr>
      <dgm:t>
        <a:bodyPr/>
        <a:lstStyle/>
        <a:p>
          <a:r>
            <a:rPr lang="en-US" b="0" cap="none" spc="0" dirty="0">
              <a:ln w="0"/>
              <a:solidFill>
                <a:schemeClr val="bg1">
                  <a:lumMod val="6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6. Manages 4 P’s</a:t>
          </a:r>
          <a:endParaRPr lang="en-IN" b="0" cap="none" spc="0" dirty="0">
            <a:ln w="0"/>
            <a:solidFill>
              <a:schemeClr val="bg1">
                <a:lumMod val="65000"/>
              </a:schemeClr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7D1E5403-BC88-4BFD-BE24-95292762A400}" type="parTrans" cxnId="{8FA830AF-52F3-4C68-AF1A-633B9F6ACCBB}">
      <dgm:prSet/>
      <dgm:spPr/>
      <dgm:t>
        <a:bodyPr/>
        <a:lstStyle/>
        <a:p>
          <a:endParaRPr lang="en-IN"/>
        </a:p>
      </dgm:t>
    </dgm:pt>
    <dgm:pt modelId="{C5171BC3-AAA0-45FA-B330-91A8C06A230E}" type="sibTrans" cxnId="{8FA830AF-52F3-4C68-AF1A-633B9F6ACCBB}">
      <dgm:prSet/>
      <dgm:spPr/>
      <dgm:t>
        <a:bodyPr/>
        <a:lstStyle/>
        <a:p>
          <a:endParaRPr lang="en-IN"/>
        </a:p>
      </dgm:t>
    </dgm:pt>
    <dgm:pt modelId="{63509CFF-922C-42F9-A9BA-7600A5340AC6}">
      <dgm:prSet/>
      <dgm:spPr>
        <a:solidFill>
          <a:schemeClr val="bg1">
            <a:lumMod val="75000"/>
          </a:schemeClr>
        </a:solidFill>
        <a:ln>
          <a:solidFill>
            <a:srgbClr val="2C2C2C"/>
          </a:solidFill>
        </a:ln>
      </dgm:spPr>
      <dgm:t>
        <a:bodyPr/>
        <a:lstStyle/>
        <a:p>
          <a:r>
            <a:rPr lang="en-US" b="0" cap="none" spc="0" dirty="0">
              <a:ln w="0"/>
              <a:solidFill>
                <a:schemeClr val="bg1">
                  <a:lumMod val="6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7. Creates Utilities</a:t>
          </a:r>
          <a:endParaRPr lang="en-IN" b="0" cap="none" spc="0" dirty="0">
            <a:ln w="0"/>
            <a:solidFill>
              <a:schemeClr val="bg1">
                <a:lumMod val="65000"/>
              </a:schemeClr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E6C241F0-CC21-4BA9-9AB1-C6A018071DC9}" type="parTrans" cxnId="{1D38AD25-D74C-430A-A3DE-06499973AF2C}">
      <dgm:prSet/>
      <dgm:spPr/>
      <dgm:t>
        <a:bodyPr/>
        <a:lstStyle/>
        <a:p>
          <a:endParaRPr lang="en-IN"/>
        </a:p>
      </dgm:t>
    </dgm:pt>
    <dgm:pt modelId="{F1EFE410-56B3-4E66-9D66-E6BE970D8641}" type="sibTrans" cxnId="{1D38AD25-D74C-430A-A3DE-06499973AF2C}">
      <dgm:prSet/>
      <dgm:spPr/>
      <dgm:t>
        <a:bodyPr/>
        <a:lstStyle/>
        <a:p>
          <a:endParaRPr lang="en-IN"/>
        </a:p>
      </dgm:t>
    </dgm:pt>
    <dgm:pt modelId="{BC6DFC7B-804F-4F45-A601-21839F171B9F}">
      <dgm:prSet/>
      <dgm:spPr>
        <a:solidFill>
          <a:schemeClr val="bg1">
            <a:lumMod val="75000"/>
          </a:schemeClr>
        </a:solidFill>
        <a:ln>
          <a:solidFill>
            <a:srgbClr val="2C2C2C"/>
          </a:solidFill>
        </a:ln>
      </dgm:spPr>
      <dgm:t>
        <a:bodyPr/>
        <a:lstStyle/>
        <a:p>
          <a:r>
            <a:rPr lang="en-IN" b="0" cap="none" spc="0" dirty="0">
              <a:ln w="0"/>
              <a:solidFill>
                <a:schemeClr val="bg1">
                  <a:lumMod val="6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8. Economic Process</a:t>
          </a:r>
        </a:p>
      </dgm:t>
    </dgm:pt>
    <dgm:pt modelId="{F274ECA2-8780-42D6-A3A0-3E853E2B22D0}" type="parTrans" cxnId="{6645E84C-8D31-494A-BAEE-E64436A65579}">
      <dgm:prSet/>
      <dgm:spPr/>
      <dgm:t>
        <a:bodyPr/>
        <a:lstStyle/>
        <a:p>
          <a:endParaRPr lang="en-IN"/>
        </a:p>
      </dgm:t>
    </dgm:pt>
    <dgm:pt modelId="{53CBB34E-4E67-4D12-9CB8-46A27BDB649E}" type="sibTrans" cxnId="{6645E84C-8D31-494A-BAEE-E64436A65579}">
      <dgm:prSet/>
      <dgm:spPr/>
      <dgm:t>
        <a:bodyPr/>
        <a:lstStyle/>
        <a:p>
          <a:endParaRPr lang="en-IN"/>
        </a:p>
      </dgm:t>
    </dgm:pt>
    <dgm:pt modelId="{6B2834C4-2983-48CD-807C-FAB755340648}" type="pres">
      <dgm:prSet presAssocID="{FC571712-FCFF-40C9-8D58-46AFECC0AAD0}" presName="diagram" presStyleCnt="0">
        <dgm:presLayoutVars>
          <dgm:dir/>
          <dgm:resizeHandles val="exact"/>
        </dgm:presLayoutVars>
      </dgm:prSet>
      <dgm:spPr/>
    </dgm:pt>
    <dgm:pt modelId="{82CD03DD-FF69-4D75-B067-8625532B4419}" type="pres">
      <dgm:prSet presAssocID="{94F79F30-65E9-4579-A364-4EE9776EFE16}" presName="node" presStyleLbl="node1" presStyleIdx="0" presStyleCnt="8">
        <dgm:presLayoutVars>
          <dgm:bulletEnabled val="1"/>
        </dgm:presLayoutVars>
      </dgm:prSet>
      <dgm:spPr/>
    </dgm:pt>
    <dgm:pt modelId="{7E60EE93-4105-4FFB-A848-C0A499DC9DC7}" type="pres">
      <dgm:prSet presAssocID="{AA9E75E5-23AC-4C23-BBA1-8EC4902B2CAA}" presName="sibTrans" presStyleCnt="0"/>
      <dgm:spPr/>
    </dgm:pt>
    <dgm:pt modelId="{DF1139BD-2F68-4B8E-B52D-54B71F01F37D}" type="pres">
      <dgm:prSet presAssocID="{E533F687-B83F-4CD4-BE1B-5D8A4AA92381}" presName="node" presStyleLbl="node1" presStyleIdx="1" presStyleCnt="8">
        <dgm:presLayoutVars>
          <dgm:bulletEnabled val="1"/>
        </dgm:presLayoutVars>
      </dgm:prSet>
      <dgm:spPr/>
    </dgm:pt>
    <dgm:pt modelId="{B06A7093-31CA-4525-B308-0682647C80A9}" type="pres">
      <dgm:prSet presAssocID="{9EA78388-45EB-4F51-82FE-80E332D61C33}" presName="sibTrans" presStyleCnt="0"/>
      <dgm:spPr/>
    </dgm:pt>
    <dgm:pt modelId="{D29C1F37-FC6D-4CC4-934C-61F5624D3D34}" type="pres">
      <dgm:prSet presAssocID="{57F2FFA4-9BEC-48D6-9237-100E4EB3BBEC}" presName="node" presStyleLbl="node1" presStyleIdx="2" presStyleCnt="8">
        <dgm:presLayoutVars>
          <dgm:bulletEnabled val="1"/>
        </dgm:presLayoutVars>
      </dgm:prSet>
      <dgm:spPr/>
    </dgm:pt>
    <dgm:pt modelId="{88476E73-F713-40F2-8A78-2D1E250E4918}" type="pres">
      <dgm:prSet presAssocID="{E1F4B837-280B-44F8-9D58-60FB29808E6E}" presName="sibTrans" presStyleCnt="0"/>
      <dgm:spPr/>
    </dgm:pt>
    <dgm:pt modelId="{83C91F22-2F44-4968-B679-FC88E2B5D9E6}" type="pres">
      <dgm:prSet presAssocID="{A0D2B242-5E0E-4B21-B77C-C1888301C576}" presName="node" presStyleLbl="node1" presStyleIdx="3" presStyleCnt="8">
        <dgm:presLayoutVars>
          <dgm:bulletEnabled val="1"/>
        </dgm:presLayoutVars>
      </dgm:prSet>
      <dgm:spPr/>
    </dgm:pt>
    <dgm:pt modelId="{B34002FE-665C-4677-A408-1925B0574949}" type="pres">
      <dgm:prSet presAssocID="{D3A492C0-B4DF-4C79-863F-15CFF19C4D31}" presName="sibTrans" presStyleCnt="0"/>
      <dgm:spPr/>
    </dgm:pt>
    <dgm:pt modelId="{9777161A-1A8F-4BCD-B43E-6F47527011B8}" type="pres">
      <dgm:prSet presAssocID="{81C95CC6-6FB9-4ED8-9261-962A22222B57}" presName="node" presStyleLbl="node1" presStyleIdx="4" presStyleCnt="8">
        <dgm:presLayoutVars>
          <dgm:bulletEnabled val="1"/>
        </dgm:presLayoutVars>
      </dgm:prSet>
      <dgm:spPr/>
    </dgm:pt>
    <dgm:pt modelId="{11694AD5-B556-49EA-B4C8-E778D0D9F8AB}" type="pres">
      <dgm:prSet presAssocID="{B0B39800-1CF8-4911-82C3-688190F6085E}" presName="sibTrans" presStyleCnt="0"/>
      <dgm:spPr/>
    </dgm:pt>
    <dgm:pt modelId="{C48476CF-6DFA-4BFE-B01E-805C0D43C5ED}" type="pres">
      <dgm:prSet presAssocID="{2F0AAAD4-FA37-4A6B-8640-E9F9524CDF5A}" presName="node" presStyleLbl="node1" presStyleIdx="5" presStyleCnt="8">
        <dgm:presLayoutVars>
          <dgm:bulletEnabled val="1"/>
        </dgm:presLayoutVars>
      </dgm:prSet>
      <dgm:spPr/>
    </dgm:pt>
    <dgm:pt modelId="{75597AF8-28BA-440D-B08A-943D7167AD66}" type="pres">
      <dgm:prSet presAssocID="{C5171BC3-AAA0-45FA-B330-91A8C06A230E}" presName="sibTrans" presStyleCnt="0"/>
      <dgm:spPr/>
    </dgm:pt>
    <dgm:pt modelId="{44216C93-E82B-436D-BC31-138B289EF184}" type="pres">
      <dgm:prSet presAssocID="{63509CFF-922C-42F9-A9BA-7600A5340AC6}" presName="node" presStyleLbl="node1" presStyleIdx="6" presStyleCnt="8">
        <dgm:presLayoutVars>
          <dgm:bulletEnabled val="1"/>
        </dgm:presLayoutVars>
      </dgm:prSet>
      <dgm:spPr/>
    </dgm:pt>
    <dgm:pt modelId="{AC1C39D4-6A7B-41A2-AEF6-60A7951AA72B}" type="pres">
      <dgm:prSet presAssocID="{F1EFE410-56B3-4E66-9D66-E6BE970D8641}" presName="sibTrans" presStyleCnt="0"/>
      <dgm:spPr/>
    </dgm:pt>
    <dgm:pt modelId="{BCDA4587-882D-4A94-99D7-5B05B4F8D0A7}" type="pres">
      <dgm:prSet presAssocID="{BC6DFC7B-804F-4F45-A601-21839F171B9F}" presName="node" presStyleLbl="node1" presStyleIdx="7" presStyleCnt="8">
        <dgm:presLayoutVars>
          <dgm:bulletEnabled val="1"/>
        </dgm:presLayoutVars>
      </dgm:prSet>
      <dgm:spPr/>
    </dgm:pt>
  </dgm:ptLst>
  <dgm:cxnLst>
    <dgm:cxn modelId="{BC3DD204-1E10-4445-B231-8D8D7DC98E9E}" type="presOf" srcId="{E533F687-B83F-4CD4-BE1B-5D8A4AA92381}" destId="{DF1139BD-2F68-4B8E-B52D-54B71F01F37D}" srcOrd="0" destOrd="0" presId="urn:microsoft.com/office/officeart/2005/8/layout/default"/>
    <dgm:cxn modelId="{1D38AD25-D74C-430A-A3DE-06499973AF2C}" srcId="{FC571712-FCFF-40C9-8D58-46AFECC0AAD0}" destId="{63509CFF-922C-42F9-A9BA-7600A5340AC6}" srcOrd="6" destOrd="0" parTransId="{E6C241F0-CC21-4BA9-9AB1-C6A018071DC9}" sibTransId="{F1EFE410-56B3-4E66-9D66-E6BE970D8641}"/>
    <dgm:cxn modelId="{A0780E35-5C10-41F6-BE22-AADE758E87D0}" type="presOf" srcId="{BC6DFC7B-804F-4F45-A601-21839F171B9F}" destId="{BCDA4587-882D-4A94-99D7-5B05B4F8D0A7}" srcOrd="0" destOrd="0" presId="urn:microsoft.com/office/officeart/2005/8/layout/default"/>
    <dgm:cxn modelId="{0EB54D3D-0F35-4389-B73A-3E2009F6252D}" type="presOf" srcId="{57F2FFA4-9BEC-48D6-9237-100E4EB3BBEC}" destId="{D29C1F37-FC6D-4CC4-934C-61F5624D3D34}" srcOrd="0" destOrd="0" presId="urn:microsoft.com/office/officeart/2005/8/layout/default"/>
    <dgm:cxn modelId="{C509AE61-5345-40C1-9FCC-BE278EE5FD16}" srcId="{FC571712-FCFF-40C9-8D58-46AFECC0AAD0}" destId="{94F79F30-65E9-4579-A364-4EE9776EFE16}" srcOrd="0" destOrd="0" parTransId="{0BAAD18C-B260-4AA8-A34E-7AD138F8F2AD}" sibTransId="{AA9E75E5-23AC-4C23-BBA1-8EC4902B2CAA}"/>
    <dgm:cxn modelId="{6645E84C-8D31-494A-BAEE-E64436A65579}" srcId="{FC571712-FCFF-40C9-8D58-46AFECC0AAD0}" destId="{BC6DFC7B-804F-4F45-A601-21839F171B9F}" srcOrd="7" destOrd="0" parTransId="{F274ECA2-8780-42D6-A3A0-3E853E2B22D0}" sibTransId="{53CBB34E-4E67-4D12-9CB8-46A27BDB649E}"/>
    <dgm:cxn modelId="{7A69826D-17E4-499C-A477-5DAA8151E0AF}" srcId="{FC571712-FCFF-40C9-8D58-46AFECC0AAD0}" destId="{A0D2B242-5E0E-4B21-B77C-C1888301C576}" srcOrd="3" destOrd="0" parTransId="{20299536-E115-4BCF-BDAC-8D1860F5FE72}" sibTransId="{D3A492C0-B4DF-4C79-863F-15CFF19C4D31}"/>
    <dgm:cxn modelId="{8988C852-C1FB-4017-B2D2-76958F6EC0E1}" type="presOf" srcId="{FC571712-FCFF-40C9-8D58-46AFECC0AAD0}" destId="{6B2834C4-2983-48CD-807C-FAB755340648}" srcOrd="0" destOrd="0" presId="urn:microsoft.com/office/officeart/2005/8/layout/default"/>
    <dgm:cxn modelId="{3EBF9055-D2DA-4638-99E1-4AE12C264F05}" srcId="{FC571712-FCFF-40C9-8D58-46AFECC0AAD0}" destId="{57F2FFA4-9BEC-48D6-9237-100E4EB3BBEC}" srcOrd="2" destOrd="0" parTransId="{A70DE19A-F205-43F6-B16F-4CDD29210438}" sibTransId="{E1F4B837-280B-44F8-9D58-60FB29808E6E}"/>
    <dgm:cxn modelId="{AC8B4E56-F44E-4182-808B-68062E93CA0A}" srcId="{FC571712-FCFF-40C9-8D58-46AFECC0AAD0}" destId="{E533F687-B83F-4CD4-BE1B-5D8A4AA92381}" srcOrd="1" destOrd="0" parTransId="{48EA7B24-67DE-4BDE-9894-A42093C2E5D8}" sibTransId="{9EA78388-45EB-4F51-82FE-80E332D61C33}"/>
    <dgm:cxn modelId="{C3DB9A83-42D5-4570-888D-648E36ABE7A0}" type="presOf" srcId="{2F0AAAD4-FA37-4A6B-8640-E9F9524CDF5A}" destId="{C48476CF-6DFA-4BFE-B01E-805C0D43C5ED}" srcOrd="0" destOrd="0" presId="urn:microsoft.com/office/officeart/2005/8/layout/default"/>
    <dgm:cxn modelId="{EFB69587-93E4-4F21-B98D-9EA5216CCB05}" type="presOf" srcId="{63509CFF-922C-42F9-A9BA-7600A5340AC6}" destId="{44216C93-E82B-436D-BC31-138B289EF184}" srcOrd="0" destOrd="0" presId="urn:microsoft.com/office/officeart/2005/8/layout/default"/>
    <dgm:cxn modelId="{8FA830AF-52F3-4C68-AF1A-633B9F6ACCBB}" srcId="{FC571712-FCFF-40C9-8D58-46AFECC0AAD0}" destId="{2F0AAAD4-FA37-4A6B-8640-E9F9524CDF5A}" srcOrd="5" destOrd="0" parTransId="{7D1E5403-BC88-4BFD-BE24-95292762A400}" sibTransId="{C5171BC3-AAA0-45FA-B330-91A8C06A230E}"/>
    <dgm:cxn modelId="{68D431BC-3B2B-4F31-AB8C-72A250436914}" srcId="{FC571712-FCFF-40C9-8D58-46AFECC0AAD0}" destId="{81C95CC6-6FB9-4ED8-9261-962A22222B57}" srcOrd="4" destOrd="0" parTransId="{83C61A4F-5618-4003-BAF7-913CFF1EB951}" sibTransId="{B0B39800-1CF8-4911-82C3-688190F6085E}"/>
    <dgm:cxn modelId="{97299AC0-3F68-4D5D-A697-78DDEFFA8FAE}" type="presOf" srcId="{A0D2B242-5E0E-4B21-B77C-C1888301C576}" destId="{83C91F22-2F44-4968-B679-FC88E2B5D9E6}" srcOrd="0" destOrd="0" presId="urn:microsoft.com/office/officeart/2005/8/layout/default"/>
    <dgm:cxn modelId="{EA2B76E9-062F-45FD-B6F5-4A111A79347B}" type="presOf" srcId="{94F79F30-65E9-4579-A364-4EE9776EFE16}" destId="{82CD03DD-FF69-4D75-B067-8625532B4419}" srcOrd="0" destOrd="0" presId="urn:microsoft.com/office/officeart/2005/8/layout/default"/>
    <dgm:cxn modelId="{6871BEFE-C93A-4558-8565-E943DA0A556A}" type="presOf" srcId="{81C95CC6-6FB9-4ED8-9261-962A22222B57}" destId="{9777161A-1A8F-4BCD-B43E-6F47527011B8}" srcOrd="0" destOrd="0" presId="urn:microsoft.com/office/officeart/2005/8/layout/default"/>
    <dgm:cxn modelId="{C6F0E48D-4B48-4CFA-A7C4-4738D7139192}" type="presParOf" srcId="{6B2834C4-2983-48CD-807C-FAB755340648}" destId="{82CD03DD-FF69-4D75-B067-8625532B4419}" srcOrd="0" destOrd="0" presId="urn:microsoft.com/office/officeart/2005/8/layout/default"/>
    <dgm:cxn modelId="{4F32A8C1-28F2-42CF-9C1C-D821CD3B4990}" type="presParOf" srcId="{6B2834C4-2983-48CD-807C-FAB755340648}" destId="{7E60EE93-4105-4FFB-A848-C0A499DC9DC7}" srcOrd="1" destOrd="0" presId="urn:microsoft.com/office/officeart/2005/8/layout/default"/>
    <dgm:cxn modelId="{4B993FBF-7098-4FAE-A262-5EE484192E2D}" type="presParOf" srcId="{6B2834C4-2983-48CD-807C-FAB755340648}" destId="{DF1139BD-2F68-4B8E-B52D-54B71F01F37D}" srcOrd="2" destOrd="0" presId="urn:microsoft.com/office/officeart/2005/8/layout/default"/>
    <dgm:cxn modelId="{248781F2-067C-4B9A-A8B0-F0C885B031DF}" type="presParOf" srcId="{6B2834C4-2983-48CD-807C-FAB755340648}" destId="{B06A7093-31CA-4525-B308-0682647C80A9}" srcOrd="3" destOrd="0" presId="urn:microsoft.com/office/officeart/2005/8/layout/default"/>
    <dgm:cxn modelId="{269765F8-07C4-47D5-9CC3-CE4E8771F5AC}" type="presParOf" srcId="{6B2834C4-2983-48CD-807C-FAB755340648}" destId="{D29C1F37-FC6D-4CC4-934C-61F5624D3D34}" srcOrd="4" destOrd="0" presId="urn:microsoft.com/office/officeart/2005/8/layout/default"/>
    <dgm:cxn modelId="{1DCF211D-D63D-48E3-9D2A-062E938AAF8F}" type="presParOf" srcId="{6B2834C4-2983-48CD-807C-FAB755340648}" destId="{88476E73-F713-40F2-8A78-2D1E250E4918}" srcOrd="5" destOrd="0" presId="urn:microsoft.com/office/officeart/2005/8/layout/default"/>
    <dgm:cxn modelId="{17A87F48-3688-4E31-A718-A5DBED58A6E1}" type="presParOf" srcId="{6B2834C4-2983-48CD-807C-FAB755340648}" destId="{83C91F22-2F44-4968-B679-FC88E2B5D9E6}" srcOrd="6" destOrd="0" presId="urn:microsoft.com/office/officeart/2005/8/layout/default"/>
    <dgm:cxn modelId="{BDF738DA-3B5A-4423-9C1B-ACCD14EFD65F}" type="presParOf" srcId="{6B2834C4-2983-48CD-807C-FAB755340648}" destId="{B34002FE-665C-4677-A408-1925B0574949}" srcOrd="7" destOrd="0" presId="urn:microsoft.com/office/officeart/2005/8/layout/default"/>
    <dgm:cxn modelId="{DA8695EE-2F24-4458-8A3D-573F41BD4566}" type="presParOf" srcId="{6B2834C4-2983-48CD-807C-FAB755340648}" destId="{9777161A-1A8F-4BCD-B43E-6F47527011B8}" srcOrd="8" destOrd="0" presId="urn:microsoft.com/office/officeart/2005/8/layout/default"/>
    <dgm:cxn modelId="{D16457F2-DBB4-407C-BFE8-9B2B04A84159}" type="presParOf" srcId="{6B2834C4-2983-48CD-807C-FAB755340648}" destId="{11694AD5-B556-49EA-B4C8-E778D0D9F8AB}" srcOrd="9" destOrd="0" presId="urn:microsoft.com/office/officeart/2005/8/layout/default"/>
    <dgm:cxn modelId="{2FB875A1-2B9B-4848-981A-E198121ACCEC}" type="presParOf" srcId="{6B2834C4-2983-48CD-807C-FAB755340648}" destId="{C48476CF-6DFA-4BFE-B01E-805C0D43C5ED}" srcOrd="10" destOrd="0" presId="urn:microsoft.com/office/officeart/2005/8/layout/default"/>
    <dgm:cxn modelId="{29DD5935-988D-4D8A-BB08-7AF2C505C13C}" type="presParOf" srcId="{6B2834C4-2983-48CD-807C-FAB755340648}" destId="{75597AF8-28BA-440D-B08A-943D7167AD66}" srcOrd="11" destOrd="0" presId="urn:microsoft.com/office/officeart/2005/8/layout/default"/>
    <dgm:cxn modelId="{09F6E53A-E87B-4819-AA28-F1FDF75ED437}" type="presParOf" srcId="{6B2834C4-2983-48CD-807C-FAB755340648}" destId="{44216C93-E82B-436D-BC31-138B289EF184}" srcOrd="12" destOrd="0" presId="urn:microsoft.com/office/officeart/2005/8/layout/default"/>
    <dgm:cxn modelId="{22636031-8650-404E-A19A-C344AC181CCB}" type="presParOf" srcId="{6B2834C4-2983-48CD-807C-FAB755340648}" destId="{AC1C39D4-6A7B-41A2-AEF6-60A7951AA72B}" srcOrd="13" destOrd="0" presId="urn:microsoft.com/office/officeart/2005/8/layout/default"/>
    <dgm:cxn modelId="{69B23933-34C3-4499-970B-9E9AB13D5C34}" type="presParOf" srcId="{6B2834C4-2983-48CD-807C-FAB755340648}" destId="{BCDA4587-882D-4A94-99D7-5B05B4F8D0A7}" srcOrd="1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A9850482-DD6A-4AEA-9C1B-5B917CFB5D54}" type="doc">
      <dgm:prSet loTypeId="urn:microsoft.com/office/officeart/2005/8/layout/list1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IN"/>
        </a:p>
      </dgm:t>
    </dgm:pt>
    <dgm:pt modelId="{C7195884-7A53-424A-AACD-AAD746B14F2E}">
      <dgm:prSet phldrT="[Text]" custT="1"/>
      <dgm:spPr>
        <a:solidFill>
          <a:prstClr val="white">
            <a:lumMod val="85000"/>
          </a:prstClr>
        </a:solidFill>
        <a:ln w="12700" cap="flat" cmpd="sng" algn="ctr">
          <a:solidFill>
            <a:prstClr val="white">
              <a:lumMod val="75000"/>
            </a:prstClr>
          </a:solidFill>
          <a:prstDash val="solid"/>
          <a:miter lim="800000"/>
        </a:ln>
        <a:effectLst/>
      </dgm:spPr>
      <dgm:t>
        <a:bodyPr spcFirstLastPara="0" vert="horz" wrap="square" lIns="219634" tIns="0" rIns="219634" bIns="0" numCol="1" spcCol="1270" anchor="ctr" anchorCtr="0"/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prstClr val="white">
                  <a:lumMod val="95000"/>
                </a:prstClr>
              </a:solidFill>
              <a:latin typeface="Bahnschrift" panose="020B0502040204020203" pitchFamily="34" charset="0"/>
              <a:ea typeface="+mn-ea"/>
              <a:cs typeface="+mn-cs"/>
            </a:rPr>
            <a:t>1. Creates Awareness</a:t>
          </a:r>
          <a:endParaRPr lang="en-IN" sz="2800" kern="1200" dirty="0">
            <a:solidFill>
              <a:prstClr val="white">
                <a:lumMod val="95000"/>
              </a:prstClr>
            </a:solidFill>
            <a:latin typeface="Bahnschrift" panose="020B0502040204020203" pitchFamily="34" charset="0"/>
            <a:ea typeface="+mn-ea"/>
            <a:cs typeface="+mn-cs"/>
          </a:endParaRPr>
        </a:p>
      </dgm:t>
    </dgm:pt>
    <dgm:pt modelId="{2388BAE9-92BC-487E-9D21-5E33BA2CFD47}" type="parTrans" cxnId="{69A14C72-A859-40A7-BA7A-985A6246FF3C}">
      <dgm:prSet/>
      <dgm:spPr/>
      <dgm:t>
        <a:bodyPr/>
        <a:lstStyle/>
        <a:p>
          <a:endParaRPr lang="en-IN"/>
        </a:p>
      </dgm:t>
    </dgm:pt>
    <dgm:pt modelId="{79C69D2D-41F0-41D3-BCA9-61F03C353A51}" type="sibTrans" cxnId="{69A14C72-A859-40A7-BA7A-985A6246FF3C}">
      <dgm:prSet/>
      <dgm:spPr/>
      <dgm:t>
        <a:bodyPr/>
        <a:lstStyle/>
        <a:p>
          <a:endParaRPr lang="en-IN"/>
        </a:p>
      </dgm:t>
    </dgm:pt>
    <dgm:pt modelId="{4501C3D5-B7D8-464C-B9C1-11E3958240D9}">
      <dgm:prSet custT="1"/>
      <dgm:spPr>
        <a:ln>
          <a:solidFill>
            <a:schemeClr val="tx1"/>
          </a:solidFill>
        </a:ln>
      </dgm:spPr>
      <dgm:t>
        <a:bodyPr/>
        <a:lstStyle/>
        <a:p>
          <a:pPr algn="l"/>
          <a:r>
            <a:rPr lang="en-US" sz="2800" dirty="0">
              <a:solidFill>
                <a:schemeClr val="tx1"/>
              </a:solidFill>
              <a:latin typeface="Bahnschrift" panose="020B0502040204020203" pitchFamily="34" charset="0"/>
            </a:rPr>
            <a:t>2. Studies Customer Wants</a:t>
          </a:r>
        </a:p>
      </dgm:t>
    </dgm:pt>
    <dgm:pt modelId="{847B48F1-BFBB-4793-8E8E-F6C8521DDBDD}" type="parTrans" cxnId="{3E1C1AB4-8621-4F7D-8EA9-D7A8AD658602}">
      <dgm:prSet/>
      <dgm:spPr/>
      <dgm:t>
        <a:bodyPr/>
        <a:lstStyle/>
        <a:p>
          <a:endParaRPr lang="en-IN"/>
        </a:p>
      </dgm:t>
    </dgm:pt>
    <dgm:pt modelId="{04EC981F-03C9-4A07-A1F4-D3782D228715}" type="sibTrans" cxnId="{3E1C1AB4-8621-4F7D-8EA9-D7A8AD658602}">
      <dgm:prSet/>
      <dgm:spPr/>
      <dgm:t>
        <a:bodyPr/>
        <a:lstStyle/>
        <a:p>
          <a:endParaRPr lang="en-IN"/>
        </a:p>
      </dgm:t>
    </dgm:pt>
    <dgm:pt modelId="{91CFA466-A5F6-4712-A051-B4D749A6D3A7}">
      <dgm:prSet custT="1"/>
      <dgm:spPr>
        <a:solidFill>
          <a:prstClr val="white">
            <a:lumMod val="85000"/>
          </a:prstClr>
        </a:solidFill>
        <a:ln w="12700" cap="flat" cmpd="sng" algn="ctr">
          <a:solidFill>
            <a:prstClr val="white">
              <a:lumMod val="75000"/>
            </a:prstClr>
          </a:solidFill>
          <a:prstDash val="solid"/>
          <a:miter lim="800000"/>
        </a:ln>
        <a:effectLst/>
      </dgm:spPr>
      <dgm:t>
        <a:bodyPr spcFirstLastPara="0" vert="horz" wrap="square" lIns="219634" tIns="0" rIns="219634" bIns="0" numCol="1" spcCol="1270" anchor="ctr" anchorCtr="0"/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prstClr val="white">
                  <a:lumMod val="95000"/>
                </a:prstClr>
              </a:solidFill>
              <a:latin typeface="Bahnschrift" panose="020B0502040204020203" pitchFamily="34" charset="0"/>
              <a:ea typeface="+mn-ea"/>
              <a:cs typeface="+mn-cs"/>
            </a:rPr>
            <a:t>3. Product Planning</a:t>
          </a:r>
        </a:p>
      </dgm:t>
    </dgm:pt>
    <dgm:pt modelId="{83B75F73-CD94-49CA-B48A-D156609F8B69}" type="parTrans" cxnId="{75279BEF-409D-471E-AFC5-A63D1E948517}">
      <dgm:prSet/>
      <dgm:spPr/>
      <dgm:t>
        <a:bodyPr/>
        <a:lstStyle/>
        <a:p>
          <a:endParaRPr lang="en-IN"/>
        </a:p>
      </dgm:t>
    </dgm:pt>
    <dgm:pt modelId="{334D23E0-2F0F-4810-87D3-E84DCAEBB465}" type="sibTrans" cxnId="{75279BEF-409D-471E-AFC5-A63D1E948517}">
      <dgm:prSet/>
      <dgm:spPr/>
      <dgm:t>
        <a:bodyPr/>
        <a:lstStyle/>
        <a:p>
          <a:endParaRPr lang="en-IN"/>
        </a:p>
      </dgm:t>
    </dgm:pt>
    <dgm:pt modelId="{78CAFA5D-7A93-4CAF-8916-533D46A9C146}">
      <dgm:prSet custT="1"/>
      <dgm:spPr>
        <a:solidFill>
          <a:prstClr val="white">
            <a:lumMod val="85000"/>
          </a:prstClr>
        </a:solidFill>
        <a:ln w="12700" cap="flat" cmpd="sng" algn="ctr">
          <a:solidFill>
            <a:prstClr val="white">
              <a:lumMod val="75000"/>
            </a:prstClr>
          </a:solidFill>
          <a:prstDash val="solid"/>
          <a:miter lim="800000"/>
        </a:ln>
        <a:effectLst/>
      </dgm:spPr>
      <dgm:t>
        <a:bodyPr spcFirstLastPara="0" vert="horz" wrap="square" lIns="219634" tIns="0" rIns="219634" bIns="0" numCol="1" spcCol="1270" anchor="ctr" anchorCtr="0"/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prstClr val="white">
                  <a:lumMod val="95000"/>
                </a:prstClr>
              </a:solidFill>
              <a:latin typeface="Bahnschrift" panose="020B0502040204020203" pitchFamily="34" charset="0"/>
              <a:ea typeface="+mn-ea"/>
              <a:cs typeface="+mn-cs"/>
            </a:rPr>
            <a:t>4. After Sales Services</a:t>
          </a:r>
        </a:p>
      </dgm:t>
    </dgm:pt>
    <dgm:pt modelId="{B658C71B-CDC2-414B-B59A-19D647DAF28A}" type="parTrans" cxnId="{96B6AA7D-0E32-4463-96C5-C2E9CC4E2525}">
      <dgm:prSet/>
      <dgm:spPr/>
      <dgm:t>
        <a:bodyPr/>
        <a:lstStyle/>
        <a:p>
          <a:endParaRPr lang="en-IN"/>
        </a:p>
      </dgm:t>
    </dgm:pt>
    <dgm:pt modelId="{1ED8A021-0E4E-4598-AA0D-8C76CA9BBFA0}" type="sibTrans" cxnId="{96B6AA7D-0E32-4463-96C5-C2E9CC4E2525}">
      <dgm:prSet/>
      <dgm:spPr/>
      <dgm:t>
        <a:bodyPr/>
        <a:lstStyle/>
        <a:p>
          <a:endParaRPr lang="en-IN"/>
        </a:p>
      </dgm:t>
    </dgm:pt>
    <dgm:pt modelId="{E3FB9DD7-D943-4DD9-BEF3-E928EA40875D}">
      <dgm:prSet custT="1"/>
      <dgm:spPr>
        <a:solidFill>
          <a:prstClr val="white">
            <a:lumMod val="85000"/>
          </a:prstClr>
        </a:solidFill>
        <a:ln w="12700" cap="flat" cmpd="sng" algn="ctr">
          <a:solidFill>
            <a:prstClr val="white">
              <a:lumMod val="75000"/>
            </a:prstClr>
          </a:solidFill>
          <a:prstDash val="solid"/>
          <a:miter lim="800000"/>
        </a:ln>
        <a:effectLst/>
      </dgm:spPr>
      <dgm:t>
        <a:bodyPr spcFirstLastPara="0" vert="horz" wrap="square" lIns="219634" tIns="0" rIns="219634" bIns="0" numCol="1" spcCol="1270" anchor="ctr" anchorCtr="0"/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prstClr val="white">
                  <a:lumMod val="95000"/>
                </a:prstClr>
              </a:solidFill>
              <a:latin typeface="Bahnschrift" panose="020B0502040204020203" pitchFamily="34" charset="0"/>
              <a:ea typeface="+mn-ea"/>
              <a:cs typeface="+mn-cs"/>
            </a:rPr>
            <a:t>5. Pricing Policies</a:t>
          </a:r>
        </a:p>
      </dgm:t>
    </dgm:pt>
    <dgm:pt modelId="{86D00D0A-579D-4255-A447-9D611299A334}" type="parTrans" cxnId="{3552B0C9-B99E-4E66-97EF-5CEEE228569E}">
      <dgm:prSet/>
      <dgm:spPr/>
      <dgm:t>
        <a:bodyPr/>
        <a:lstStyle/>
        <a:p>
          <a:endParaRPr lang="en-IN"/>
        </a:p>
      </dgm:t>
    </dgm:pt>
    <dgm:pt modelId="{52E2B436-9542-422A-B8C4-F46023FFB1BC}" type="sibTrans" cxnId="{3552B0C9-B99E-4E66-97EF-5CEEE228569E}">
      <dgm:prSet/>
      <dgm:spPr/>
      <dgm:t>
        <a:bodyPr/>
        <a:lstStyle/>
        <a:p>
          <a:endParaRPr lang="en-IN"/>
        </a:p>
      </dgm:t>
    </dgm:pt>
    <dgm:pt modelId="{E2888C1D-3E6B-4582-B8DA-6D66B18A4F36}" type="pres">
      <dgm:prSet presAssocID="{A9850482-DD6A-4AEA-9C1B-5B917CFB5D54}" presName="linear" presStyleCnt="0">
        <dgm:presLayoutVars>
          <dgm:dir/>
          <dgm:animLvl val="lvl"/>
          <dgm:resizeHandles val="exact"/>
        </dgm:presLayoutVars>
      </dgm:prSet>
      <dgm:spPr/>
    </dgm:pt>
    <dgm:pt modelId="{BD13FBFC-376B-4E21-93D5-404EC72B9FB8}" type="pres">
      <dgm:prSet presAssocID="{C7195884-7A53-424A-AACD-AAD746B14F2E}" presName="parentLin" presStyleCnt="0"/>
      <dgm:spPr/>
    </dgm:pt>
    <dgm:pt modelId="{D30225FD-CA8C-4A77-BA22-EF67AAC216C4}" type="pres">
      <dgm:prSet presAssocID="{C7195884-7A53-424A-AACD-AAD746B14F2E}" presName="parentLeftMargin" presStyleLbl="node1" presStyleIdx="0" presStyleCnt="5"/>
      <dgm:spPr/>
    </dgm:pt>
    <dgm:pt modelId="{7DB6DCBD-E509-4EBC-AC97-13723D3840FC}" type="pres">
      <dgm:prSet presAssocID="{C7195884-7A53-424A-AACD-AAD746B14F2E}" presName="parentText" presStyleLbl="node1" presStyleIdx="0" presStyleCnt="5">
        <dgm:presLayoutVars>
          <dgm:chMax val="0"/>
          <dgm:bulletEnabled val="1"/>
        </dgm:presLayoutVars>
      </dgm:prSet>
      <dgm:spPr>
        <a:xfrm>
          <a:off x="415056" y="1935"/>
          <a:ext cx="5810793" cy="678960"/>
        </a:xfrm>
        <a:prstGeom prst="roundRect">
          <a:avLst/>
        </a:prstGeom>
      </dgm:spPr>
    </dgm:pt>
    <dgm:pt modelId="{91018DB7-90AE-42F5-8D0A-4074A07ECA46}" type="pres">
      <dgm:prSet presAssocID="{C7195884-7A53-424A-AACD-AAD746B14F2E}" presName="negativeSpace" presStyleCnt="0"/>
      <dgm:spPr/>
    </dgm:pt>
    <dgm:pt modelId="{3062C6B5-B278-4781-9237-07507AA19577}" type="pres">
      <dgm:prSet presAssocID="{C7195884-7A53-424A-AACD-AAD746B14F2E}" presName="childText" presStyleLbl="conFgAcc1" presStyleIdx="0" presStyleCnt="5">
        <dgm:presLayoutVars>
          <dgm:bulletEnabled val="1"/>
        </dgm:presLayoutVars>
      </dgm:prSet>
      <dgm:spPr/>
    </dgm:pt>
    <dgm:pt modelId="{746E610C-C7AE-4D9D-A6E6-CF83F51636BA}" type="pres">
      <dgm:prSet presAssocID="{79C69D2D-41F0-41D3-BCA9-61F03C353A51}" presName="spaceBetweenRectangles" presStyleCnt="0"/>
      <dgm:spPr/>
    </dgm:pt>
    <dgm:pt modelId="{FADCEEF2-8C2F-447A-B48C-5A5DD20A56C5}" type="pres">
      <dgm:prSet presAssocID="{4501C3D5-B7D8-464C-B9C1-11E3958240D9}" presName="parentLin" presStyleCnt="0"/>
      <dgm:spPr/>
    </dgm:pt>
    <dgm:pt modelId="{7217CDAF-4C41-4FE4-A8FC-B281A5CC006A}" type="pres">
      <dgm:prSet presAssocID="{4501C3D5-B7D8-464C-B9C1-11E3958240D9}" presName="parentLeftMargin" presStyleLbl="node1" presStyleIdx="0" presStyleCnt="5"/>
      <dgm:spPr/>
    </dgm:pt>
    <dgm:pt modelId="{A57BC076-8A72-4569-A118-464BD4655110}" type="pres">
      <dgm:prSet presAssocID="{4501C3D5-B7D8-464C-B9C1-11E3958240D9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E53A22F4-CEDD-4877-91E3-616FF95A77C0}" type="pres">
      <dgm:prSet presAssocID="{4501C3D5-B7D8-464C-B9C1-11E3958240D9}" presName="negativeSpace" presStyleCnt="0"/>
      <dgm:spPr/>
    </dgm:pt>
    <dgm:pt modelId="{FA61A0F9-1E99-414C-8216-10E88B4D68B1}" type="pres">
      <dgm:prSet presAssocID="{4501C3D5-B7D8-464C-B9C1-11E3958240D9}" presName="childText" presStyleLbl="conFgAcc1" presStyleIdx="1" presStyleCnt="5">
        <dgm:presLayoutVars>
          <dgm:bulletEnabled val="1"/>
        </dgm:presLayoutVars>
      </dgm:prSet>
      <dgm:spPr/>
    </dgm:pt>
    <dgm:pt modelId="{505A5281-D2A2-4058-9195-82086B99721A}" type="pres">
      <dgm:prSet presAssocID="{04EC981F-03C9-4A07-A1F4-D3782D228715}" presName="spaceBetweenRectangles" presStyleCnt="0"/>
      <dgm:spPr/>
    </dgm:pt>
    <dgm:pt modelId="{496F2CEB-DF19-4E8F-AAB0-B4174C8B17C1}" type="pres">
      <dgm:prSet presAssocID="{91CFA466-A5F6-4712-A051-B4D749A6D3A7}" presName="parentLin" presStyleCnt="0"/>
      <dgm:spPr/>
    </dgm:pt>
    <dgm:pt modelId="{0186DAAD-9EAA-4591-A8DE-AA5EDF58FA1C}" type="pres">
      <dgm:prSet presAssocID="{91CFA466-A5F6-4712-A051-B4D749A6D3A7}" presName="parentLeftMargin" presStyleLbl="node1" presStyleIdx="1" presStyleCnt="5"/>
      <dgm:spPr/>
    </dgm:pt>
    <dgm:pt modelId="{1280DCAE-D94C-4F25-8F68-E4CFB170B58C}" type="pres">
      <dgm:prSet presAssocID="{91CFA466-A5F6-4712-A051-B4D749A6D3A7}" presName="parentText" presStyleLbl="node1" presStyleIdx="2" presStyleCnt="5">
        <dgm:presLayoutVars>
          <dgm:chMax val="0"/>
          <dgm:bulletEnabled val="1"/>
        </dgm:presLayoutVars>
      </dgm:prSet>
      <dgm:spPr>
        <a:xfrm>
          <a:off x="415056" y="2088495"/>
          <a:ext cx="5810793" cy="678960"/>
        </a:xfrm>
        <a:prstGeom prst="roundRect">
          <a:avLst/>
        </a:prstGeom>
      </dgm:spPr>
    </dgm:pt>
    <dgm:pt modelId="{B3AE51C5-A11A-4CC1-8482-7F8CC01DEF19}" type="pres">
      <dgm:prSet presAssocID="{91CFA466-A5F6-4712-A051-B4D749A6D3A7}" presName="negativeSpace" presStyleCnt="0"/>
      <dgm:spPr/>
    </dgm:pt>
    <dgm:pt modelId="{2B150A9C-9A84-4AFE-B100-6E1C6D2B0C02}" type="pres">
      <dgm:prSet presAssocID="{91CFA466-A5F6-4712-A051-B4D749A6D3A7}" presName="childText" presStyleLbl="conFgAcc1" presStyleIdx="2" presStyleCnt="5">
        <dgm:presLayoutVars>
          <dgm:bulletEnabled val="1"/>
        </dgm:presLayoutVars>
      </dgm:prSet>
      <dgm:spPr/>
    </dgm:pt>
    <dgm:pt modelId="{9276FCA7-2DC8-4D95-BCDD-6F1D71817880}" type="pres">
      <dgm:prSet presAssocID="{334D23E0-2F0F-4810-87D3-E84DCAEBB465}" presName="spaceBetweenRectangles" presStyleCnt="0"/>
      <dgm:spPr/>
    </dgm:pt>
    <dgm:pt modelId="{EED84BD2-49F2-4DE6-902F-CA95CAC53BA7}" type="pres">
      <dgm:prSet presAssocID="{78CAFA5D-7A93-4CAF-8916-533D46A9C146}" presName="parentLin" presStyleCnt="0"/>
      <dgm:spPr/>
    </dgm:pt>
    <dgm:pt modelId="{2BF259DE-A6A3-4237-98BC-E2E4BC273C94}" type="pres">
      <dgm:prSet presAssocID="{78CAFA5D-7A93-4CAF-8916-533D46A9C146}" presName="parentLeftMargin" presStyleLbl="node1" presStyleIdx="2" presStyleCnt="5"/>
      <dgm:spPr/>
    </dgm:pt>
    <dgm:pt modelId="{60AC7BCB-524F-4D84-B7F8-4DE78D4CCC54}" type="pres">
      <dgm:prSet presAssocID="{78CAFA5D-7A93-4CAF-8916-533D46A9C146}" presName="parentText" presStyleLbl="node1" presStyleIdx="3" presStyleCnt="5">
        <dgm:presLayoutVars>
          <dgm:chMax val="0"/>
          <dgm:bulletEnabled val="1"/>
        </dgm:presLayoutVars>
      </dgm:prSet>
      <dgm:spPr>
        <a:xfrm>
          <a:off x="415056" y="3131775"/>
          <a:ext cx="5810793" cy="678960"/>
        </a:xfrm>
        <a:prstGeom prst="roundRect">
          <a:avLst/>
        </a:prstGeom>
      </dgm:spPr>
    </dgm:pt>
    <dgm:pt modelId="{322725B2-9C0C-4D38-B91E-935AABF95182}" type="pres">
      <dgm:prSet presAssocID="{78CAFA5D-7A93-4CAF-8916-533D46A9C146}" presName="negativeSpace" presStyleCnt="0"/>
      <dgm:spPr/>
    </dgm:pt>
    <dgm:pt modelId="{FF073DAD-F83F-41DD-B55E-7D1D4C1AA7DC}" type="pres">
      <dgm:prSet presAssocID="{78CAFA5D-7A93-4CAF-8916-533D46A9C146}" presName="childText" presStyleLbl="conFgAcc1" presStyleIdx="3" presStyleCnt="5">
        <dgm:presLayoutVars>
          <dgm:bulletEnabled val="1"/>
        </dgm:presLayoutVars>
      </dgm:prSet>
      <dgm:spPr/>
    </dgm:pt>
    <dgm:pt modelId="{3EF4A9A8-B68E-42F1-92C7-2F246D9E3AAE}" type="pres">
      <dgm:prSet presAssocID="{1ED8A021-0E4E-4598-AA0D-8C76CA9BBFA0}" presName="spaceBetweenRectangles" presStyleCnt="0"/>
      <dgm:spPr/>
    </dgm:pt>
    <dgm:pt modelId="{6FE20FAB-D4DE-4AFA-B3B6-E0F43CD17A4F}" type="pres">
      <dgm:prSet presAssocID="{E3FB9DD7-D943-4DD9-BEF3-E928EA40875D}" presName="parentLin" presStyleCnt="0"/>
      <dgm:spPr/>
    </dgm:pt>
    <dgm:pt modelId="{8C25F832-C3C3-4B48-A88E-998DF8684B96}" type="pres">
      <dgm:prSet presAssocID="{E3FB9DD7-D943-4DD9-BEF3-E928EA40875D}" presName="parentLeftMargin" presStyleLbl="node1" presStyleIdx="3" presStyleCnt="5"/>
      <dgm:spPr/>
    </dgm:pt>
    <dgm:pt modelId="{1EF8097A-F5F6-4CC0-8723-F805EDD87D5C}" type="pres">
      <dgm:prSet presAssocID="{E3FB9DD7-D943-4DD9-BEF3-E928EA40875D}" presName="parentText" presStyleLbl="node1" presStyleIdx="4" presStyleCnt="5">
        <dgm:presLayoutVars>
          <dgm:chMax val="0"/>
          <dgm:bulletEnabled val="1"/>
        </dgm:presLayoutVars>
      </dgm:prSet>
      <dgm:spPr>
        <a:xfrm>
          <a:off x="415056" y="4175055"/>
          <a:ext cx="5810793" cy="678960"/>
        </a:xfrm>
        <a:prstGeom prst="roundRect">
          <a:avLst/>
        </a:prstGeom>
      </dgm:spPr>
    </dgm:pt>
    <dgm:pt modelId="{96E3CAC2-5365-493D-988F-0D6A02D003BC}" type="pres">
      <dgm:prSet presAssocID="{E3FB9DD7-D943-4DD9-BEF3-E928EA40875D}" presName="negativeSpace" presStyleCnt="0"/>
      <dgm:spPr/>
    </dgm:pt>
    <dgm:pt modelId="{7C226D6E-286F-4050-9E23-D54B60172FD9}" type="pres">
      <dgm:prSet presAssocID="{E3FB9DD7-D943-4DD9-BEF3-E928EA40875D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76D8B636-504E-455E-B41D-3A1D13868E38}" type="presOf" srcId="{91CFA466-A5F6-4712-A051-B4D749A6D3A7}" destId="{1280DCAE-D94C-4F25-8F68-E4CFB170B58C}" srcOrd="1" destOrd="0" presId="urn:microsoft.com/office/officeart/2005/8/layout/list1"/>
    <dgm:cxn modelId="{D1834D3B-E241-4262-9218-038D7212B9D7}" type="presOf" srcId="{4501C3D5-B7D8-464C-B9C1-11E3958240D9}" destId="{7217CDAF-4C41-4FE4-A8FC-B281A5CC006A}" srcOrd="0" destOrd="0" presId="urn:microsoft.com/office/officeart/2005/8/layout/list1"/>
    <dgm:cxn modelId="{83DE4A48-F9FB-434B-B79B-7C66DF5F0E6A}" type="presOf" srcId="{A9850482-DD6A-4AEA-9C1B-5B917CFB5D54}" destId="{E2888C1D-3E6B-4582-B8DA-6D66B18A4F36}" srcOrd="0" destOrd="0" presId="urn:microsoft.com/office/officeart/2005/8/layout/list1"/>
    <dgm:cxn modelId="{33BDC34B-F5AE-4036-A5F7-37E6593BB280}" type="presOf" srcId="{E3FB9DD7-D943-4DD9-BEF3-E928EA40875D}" destId="{1EF8097A-F5F6-4CC0-8723-F805EDD87D5C}" srcOrd="1" destOrd="0" presId="urn:microsoft.com/office/officeart/2005/8/layout/list1"/>
    <dgm:cxn modelId="{69A14C72-A859-40A7-BA7A-985A6246FF3C}" srcId="{A9850482-DD6A-4AEA-9C1B-5B917CFB5D54}" destId="{C7195884-7A53-424A-AACD-AAD746B14F2E}" srcOrd="0" destOrd="0" parTransId="{2388BAE9-92BC-487E-9D21-5E33BA2CFD47}" sibTransId="{79C69D2D-41F0-41D3-BCA9-61F03C353A51}"/>
    <dgm:cxn modelId="{D6FA607A-C7D6-4397-871A-665B992D030C}" type="presOf" srcId="{C7195884-7A53-424A-AACD-AAD746B14F2E}" destId="{7DB6DCBD-E509-4EBC-AC97-13723D3840FC}" srcOrd="1" destOrd="0" presId="urn:microsoft.com/office/officeart/2005/8/layout/list1"/>
    <dgm:cxn modelId="{BC52E17B-EEEA-405B-92FF-D2D4209B6BB4}" type="presOf" srcId="{E3FB9DD7-D943-4DD9-BEF3-E928EA40875D}" destId="{8C25F832-C3C3-4B48-A88E-998DF8684B96}" srcOrd="0" destOrd="0" presId="urn:microsoft.com/office/officeart/2005/8/layout/list1"/>
    <dgm:cxn modelId="{96B6AA7D-0E32-4463-96C5-C2E9CC4E2525}" srcId="{A9850482-DD6A-4AEA-9C1B-5B917CFB5D54}" destId="{78CAFA5D-7A93-4CAF-8916-533D46A9C146}" srcOrd="3" destOrd="0" parTransId="{B658C71B-CDC2-414B-B59A-19D647DAF28A}" sibTransId="{1ED8A021-0E4E-4598-AA0D-8C76CA9BBFA0}"/>
    <dgm:cxn modelId="{FB00A1AA-B344-47C0-9E1F-BCC6A4BD208F}" type="presOf" srcId="{4501C3D5-B7D8-464C-B9C1-11E3958240D9}" destId="{A57BC076-8A72-4569-A118-464BD4655110}" srcOrd="1" destOrd="0" presId="urn:microsoft.com/office/officeart/2005/8/layout/list1"/>
    <dgm:cxn modelId="{8FEA69B2-F824-4068-B3D0-68D5FEDA1C90}" type="presOf" srcId="{78CAFA5D-7A93-4CAF-8916-533D46A9C146}" destId="{2BF259DE-A6A3-4237-98BC-E2E4BC273C94}" srcOrd="0" destOrd="0" presId="urn:microsoft.com/office/officeart/2005/8/layout/list1"/>
    <dgm:cxn modelId="{3E1C1AB4-8621-4F7D-8EA9-D7A8AD658602}" srcId="{A9850482-DD6A-4AEA-9C1B-5B917CFB5D54}" destId="{4501C3D5-B7D8-464C-B9C1-11E3958240D9}" srcOrd="1" destOrd="0" parTransId="{847B48F1-BFBB-4793-8E8E-F6C8521DDBDD}" sibTransId="{04EC981F-03C9-4A07-A1F4-D3782D228715}"/>
    <dgm:cxn modelId="{3552B0C9-B99E-4E66-97EF-5CEEE228569E}" srcId="{A9850482-DD6A-4AEA-9C1B-5B917CFB5D54}" destId="{E3FB9DD7-D943-4DD9-BEF3-E928EA40875D}" srcOrd="4" destOrd="0" parTransId="{86D00D0A-579D-4255-A447-9D611299A334}" sibTransId="{52E2B436-9542-422A-B8C4-F46023FFB1BC}"/>
    <dgm:cxn modelId="{F6D645D8-F709-4CF7-8C18-30519D9DCF2B}" type="presOf" srcId="{C7195884-7A53-424A-AACD-AAD746B14F2E}" destId="{D30225FD-CA8C-4A77-BA22-EF67AAC216C4}" srcOrd="0" destOrd="0" presId="urn:microsoft.com/office/officeart/2005/8/layout/list1"/>
    <dgm:cxn modelId="{8078C6EC-E4BA-4187-9D91-A6BEF210B849}" type="presOf" srcId="{91CFA466-A5F6-4712-A051-B4D749A6D3A7}" destId="{0186DAAD-9EAA-4591-A8DE-AA5EDF58FA1C}" srcOrd="0" destOrd="0" presId="urn:microsoft.com/office/officeart/2005/8/layout/list1"/>
    <dgm:cxn modelId="{75279BEF-409D-471E-AFC5-A63D1E948517}" srcId="{A9850482-DD6A-4AEA-9C1B-5B917CFB5D54}" destId="{91CFA466-A5F6-4712-A051-B4D749A6D3A7}" srcOrd="2" destOrd="0" parTransId="{83B75F73-CD94-49CA-B48A-D156609F8B69}" sibTransId="{334D23E0-2F0F-4810-87D3-E84DCAEBB465}"/>
    <dgm:cxn modelId="{D6789FF0-E00B-4DCE-81B5-9B51C62AD1F3}" type="presOf" srcId="{78CAFA5D-7A93-4CAF-8916-533D46A9C146}" destId="{60AC7BCB-524F-4D84-B7F8-4DE78D4CCC54}" srcOrd="1" destOrd="0" presId="urn:microsoft.com/office/officeart/2005/8/layout/list1"/>
    <dgm:cxn modelId="{8718D2E3-8CAE-48C4-893F-AC16EDF77A56}" type="presParOf" srcId="{E2888C1D-3E6B-4582-B8DA-6D66B18A4F36}" destId="{BD13FBFC-376B-4E21-93D5-404EC72B9FB8}" srcOrd="0" destOrd="0" presId="urn:microsoft.com/office/officeart/2005/8/layout/list1"/>
    <dgm:cxn modelId="{C1E665BB-5919-4441-AFD0-8BD43CCCE93A}" type="presParOf" srcId="{BD13FBFC-376B-4E21-93D5-404EC72B9FB8}" destId="{D30225FD-CA8C-4A77-BA22-EF67AAC216C4}" srcOrd="0" destOrd="0" presId="urn:microsoft.com/office/officeart/2005/8/layout/list1"/>
    <dgm:cxn modelId="{B1FFA4CA-0250-4A91-AAA1-9CCC4878BD04}" type="presParOf" srcId="{BD13FBFC-376B-4E21-93D5-404EC72B9FB8}" destId="{7DB6DCBD-E509-4EBC-AC97-13723D3840FC}" srcOrd="1" destOrd="0" presId="urn:microsoft.com/office/officeart/2005/8/layout/list1"/>
    <dgm:cxn modelId="{8258E9E7-CB11-4221-B7C7-BA312329AE5A}" type="presParOf" srcId="{E2888C1D-3E6B-4582-B8DA-6D66B18A4F36}" destId="{91018DB7-90AE-42F5-8D0A-4074A07ECA46}" srcOrd="1" destOrd="0" presId="urn:microsoft.com/office/officeart/2005/8/layout/list1"/>
    <dgm:cxn modelId="{ECBA474F-2724-4600-B1DB-3170526E65C7}" type="presParOf" srcId="{E2888C1D-3E6B-4582-B8DA-6D66B18A4F36}" destId="{3062C6B5-B278-4781-9237-07507AA19577}" srcOrd="2" destOrd="0" presId="urn:microsoft.com/office/officeart/2005/8/layout/list1"/>
    <dgm:cxn modelId="{1BE3E48B-3EAB-4AD2-8E8E-61004E87BBF6}" type="presParOf" srcId="{E2888C1D-3E6B-4582-B8DA-6D66B18A4F36}" destId="{746E610C-C7AE-4D9D-A6E6-CF83F51636BA}" srcOrd="3" destOrd="0" presId="urn:microsoft.com/office/officeart/2005/8/layout/list1"/>
    <dgm:cxn modelId="{61085F4B-07B0-46CB-AB4F-3625E4184F8A}" type="presParOf" srcId="{E2888C1D-3E6B-4582-B8DA-6D66B18A4F36}" destId="{FADCEEF2-8C2F-447A-B48C-5A5DD20A56C5}" srcOrd="4" destOrd="0" presId="urn:microsoft.com/office/officeart/2005/8/layout/list1"/>
    <dgm:cxn modelId="{970B990C-9223-4A46-BE4B-3D047D299DE6}" type="presParOf" srcId="{FADCEEF2-8C2F-447A-B48C-5A5DD20A56C5}" destId="{7217CDAF-4C41-4FE4-A8FC-B281A5CC006A}" srcOrd="0" destOrd="0" presId="urn:microsoft.com/office/officeart/2005/8/layout/list1"/>
    <dgm:cxn modelId="{A0D45626-7890-4109-BEF1-181BDCDE1A8B}" type="presParOf" srcId="{FADCEEF2-8C2F-447A-B48C-5A5DD20A56C5}" destId="{A57BC076-8A72-4569-A118-464BD4655110}" srcOrd="1" destOrd="0" presId="urn:microsoft.com/office/officeart/2005/8/layout/list1"/>
    <dgm:cxn modelId="{56566F9F-8E77-4A6A-A031-A88FA9B42CD4}" type="presParOf" srcId="{E2888C1D-3E6B-4582-B8DA-6D66B18A4F36}" destId="{E53A22F4-CEDD-4877-91E3-616FF95A77C0}" srcOrd="5" destOrd="0" presId="urn:microsoft.com/office/officeart/2005/8/layout/list1"/>
    <dgm:cxn modelId="{28A38217-E849-405B-AEAF-A1F5EBBBF226}" type="presParOf" srcId="{E2888C1D-3E6B-4582-B8DA-6D66B18A4F36}" destId="{FA61A0F9-1E99-414C-8216-10E88B4D68B1}" srcOrd="6" destOrd="0" presId="urn:microsoft.com/office/officeart/2005/8/layout/list1"/>
    <dgm:cxn modelId="{4EB230AC-AB36-4985-9CF1-8B11B12219C3}" type="presParOf" srcId="{E2888C1D-3E6B-4582-B8DA-6D66B18A4F36}" destId="{505A5281-D2A2-4058-9195-82086B99721A}" srcOrd="7" destOrd="0" presId="urn:microsoft.com/office/officeart/2005/8/layout/list1"/>
    <dgm:cxn modelId="{D9F89233-4380-45BC-A54B-DA1A793E8578}" type="presParOf" srcId="{E2888C1D-3E6B-4582-B8DA-6D66B18A4F36}" destId="{496F2CEB-DF19-4E8F-AAB0-B4174C8B17C1}" srcOrd="8" destOrd="0" presId="urn:microsoft.com/office/officeart/2005/8/layout/list1"/>
    <dgm:cxn modelId="{DE3BF701-AC5B-4EE3-BB49-13FFD516E582}" type="presParOf" srcId="{496F2CEB-DF19-4E8F-AAB0-B4174C8B17C1}" destId="{0186DAAD-9EAA-4591-A8DE-AA5EDF58FA1C}" srcOrd="0" destOrd="0" presId="urn:microsoft.com/office/officeart/2005/8/layout/list1"/>
    <dgm:cxn modelId="{C0798762-A5D2-41EE-935C-F025BA69BEFD}" type="presParOf" srcId="{496F2CEB-DF19-4E8F-AAB0-B4174C8B17C1}" destId="{1280DCAE-D94C-4F25-8F68-E4CFB170B58C}" srcOrd="1" destOrd="0" presId="urn:microsoft.com/office/officeart/2005/8/layout/list1"/>
    <dgm:cxn modelId="{ECC3702C-DDD2-473A-8188-2EFC036BE981}" type="presParOf" srcId="{E2888C1D-3E6B-4582-B8DA-6D66B18A4F36}" destId="{B3AE51C5-A11A-4CC1-8482-7F8CC01DEF19}" srcOrd="9" destOrd="0" presId="urn:microsoft.com/office/officeart/2005/8/layout/list1"/>
    <dgm:cxn modelId="{4207BA27-E78C-4C78-8049-7A747D308CAF}" type="presParOf" srcId="{E2888C1D-3E6B-4582-B8DA-6D66B18A4F36}" destId="{2B150A9C-9A84-4AFE-B100-6E1C6D2B0C02}" srcOrd="10" destOrd="0" presId="urn:microsoft.com/office/officeart/2005/8/layout/list1"/>
    <dgm:cxn modelId="{42DC259C-65E7-49AE-A14A-612087ABD974}" type="presParOf" srcId="{E2888C1D-3E6B-4582-B8DA-6D66B18A4F36}" destId="{9276FCA7-2DC8-4D95-BCDD-6F1D71817880}" srcOrd="11" destOrd="0" presId="urn:microsoft.com/office/officeart/2005/8/layout/list1"/>
    <dgm:cxn modelId="{64A21ECA-C128-40B5-B417-402C98C12B28}" type="presParOf" srcId="{E2888C1D-3E6B-4582-B8DA-6D66B18A4F36}" destId="{EED84BD2-49F2-4DE6-902F-CA95CAC53BA7}" srcOrd="12" destOrd="0" presId="urn:microsoft.com/office/officeart/2005/8/layout/list1"/>
    <dgm:cxn modelId="{249B7084-5AF7-4814-86B2-8B087F089103}" type="presParOf" srcId="{EED84BD2-49F2-4DE6-902F-CA95CAC53BA7}" destId="{2BF259DE-A6A3-4237-98BC-E2E4BC273C94}" srcOrd="0" destOrd="0" presId="urn:microsoft.com/office/officeart/2005/8/layout/list1"/>
    <dgm:cxn modelId="{6F256B60-F331-4D93-A397-CDBA0D3520E2}" type="presParOf" srcId="{EED84BD2-49F2-4DE6-902F-CA95CAC53BA7}" destId="{60AC7BCB-524F-4D84-B7F8-4DE78D4CCC54}" srcOrd="1" destOrd="0" presId="urn:microsoft.com/office/officeart/2005/8/layout/list1"/>
    <dgm:cxn modelId="{641958ED-A64F-4DBF-B01E-8AC6B52083AA}" type="presParOf" srcId="{E2888C1D-3E6B-4582-B8DA-6D66B18A4F36}" destId="{322725B2-9C0C-4D38-B91E-935AABF95182}" srcOrd="13" destOrd="0" presId="urn:microsoft.com/office/officeart/2005/8/layout/list1"/>
    <dgm:cxn modelId="{09E12528-4EDD-48F9-8041-97DEBE3C950E}" type="presParOf" srcId="{E2888C1D-3E6B-4582-B8DA-6D66B18A4F36}" destId="{FF073DAD-F83F-41DD-B55E-7D1D4C1AA7DC}" srcOrd="14" destOrd="0" presId="urn:microsoft.com/office/officeart/2005/8/layout/list1"/>
    <dgm:cxn modelId="{34757F61-DBAD-4191-8BAC-998F41D0F5BC}" type="presParOf" srcId="{E2888C1D-3E6B-4582-B8DA-6D66B18A4F36}" destId="{3EF4A9A8-B68E-42F1-92C7-2F246D9E3AAE}" srcOrd="15" destOrd="0" presId="urn:microsoft.com/office/officeart/2005/8/layout/list1"/>
    <dgm:cxn modelId="{6FCFFC3A-A094-4186-B843-8981818D5E66}" type="presParOf" srcId="{E2888C1D-3E6B-4582-B8DA-6D66B18A4F36}" destId="{6FE20FAB-D4DE-4AFA-B3B6-E0F43CD17A4F}" srcOrd="16" destOrd="0" presId="urn:microsoft.com/office/officeart/2005/8/layout/list1"/>
    <dgm:cxn modelId="{93321559-5A24-4F57-866C-3A7B125E5C10}" type="presParOf" srcId="{6FE20FAB-D4DE-4AFA-B3B6-E0F43CD17A4F}" destId="{8C25F832-C3C3-4B48-A88E-998DF8684B96}" srcOrd="0" destOrd="0" presId="urn:microsoft.com/office/officeart/2005/8/layout/list1"/>
    <dgm:cxn modelId="{E545B71A-F2AE-42C3-9157-BD46A524DC4F}" type="presParOf" srcId="{6FE20FAB-D4DE-4AFA-B3B6-E0F43CD17A4F}" destId="{1EF8097A-F5F6-4CC0-8723-F805EDD87D5C}" srcOrd="1" destOrd="0" presId="urn:microsoft.com/office/officeart/2005/8/layout/list1"/>
    <dgm:cxn modelId="{C219C66A-E6AA-4803-8E89-7AB6F8B9DD29}" type="presParOf" srcId="{E2888C1D-3E6B-4582-B8DA-6D66B18A4F36}" destId="{96E3CAC2-5365-493D-988F-0D6A02D003BC}" srcOrd="17" destOrd="0" presId="urn:microsoft.com/office/officeart/2005/8/layout/list1"/>
    <dgm:cxn modelId="{697E51E4-2453-40B1-A9E3-C0F97E911861}" type="presParOf" srcId="{E2888C1D-3E6B-4582-B8DA-6D66B18A4F36}" destId="{7C226D6E-286F-4050-9E23-D54B60172FD9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A9850482-DD6A-4AEA-9C1B-5B917CFB5D54}" type="doc">
      <dgm:prSet loTypeId="urn:microsoft.com/office/officeart/2005/8/layout/list1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IN"/>
        </a:p>
      </dgm:t>
    </dgm:pt>
    <dgm:pt modelId="{C7195884-7A53-424A-AACD-AAD746B14F2E}">
      <dgm:prSet phldrT="[Text]" custT="1"/>
      <dgm:spPr>
        <a:solidFill>
          <a:prstClr val="white">
            <a:lumMod val="85000"/>
          </a:prstClr>
        </a:solidFill>
        <a:ln w="12700" cap="flat" cmpd="sng" algn="ctr">
          <a:solidFill>
            <a:prstClr val="white">
              <a:lumMod val="75000"/>
            </a:prstClr>
          </a:solidFill>
          <a:prstDash val="solid"/>
          <a:miter lim="800000"/>
        </a:ln>
        <a:effectLst/>
      </dgm:spPr>
      <dgm:t>
        <a:bodyPr spcFirstLastPara="0" vert="horz" wrap="square" lIns="219634" tIns="0" rIns="219634" bIns="0" numCol="1" spcCol="1270" anchor="ctr" anchorCtr="0"/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prstClr val="white">
                  <a:lumMod val="95000"/>
                </a:prstClr>
              </a:solidFill>
              <a:latin typeface="Bahnschrift" panose="020B0502040204020203" pitchFamily="34" charset="0"/>
              <a:ea typeface="+mn-ea"/>
              <a:cs typeface="+mn-cs"/>
            </a:rPr>
            <a:t>1. Creates Awareness</a:t>
          </a:r>
          <a:endParaRPr lang="en-IN" sz="2800" kern="1200" dirty="0">
            <a:solidFill>
              <a:prstClr val="white">
                <a:lumMod val="95000"/>
              </a:prstClr>
            </a:solidFill>
            <a:latin typeface="Bahnschrift" panose="020B0502040204020203" pitchFamily="34" charset="0"/>
            <a:ea typeface="+mn-ea"/>
            <a:cs typeface="+mn-cs"/>
          </a:endParaRPr>
        </a:p>
      </dgm:t>
    </dgm:pt>
    <dgm:pt modelId="{2388BAE9-92BC-487E-9D21-5E33BA2CFD47}" type="parTrans" cxnId="{69A14C72-A859-40A7-BA7A-985A6246FF3C}">
      <dgm:prSet/>
      <dgm:spPr/>
      <dgm:t>
        <a:bodyPr/>
        <a:lstStyle/>
        <a:p>
          <a:endParaRPr lang="en-IN"/>
        </a:p>
      </dgm:t>
    </dgm:pt>
    <dgm:pt modelId="{79C69D2D-41F0-41D3-BCA9-61F03C353A51}" type="sibTrans" cxnId="{69A14C72-A859-40A7-BA7A-985A6246FF3C}">
      <dgm:prSet/>
      <dgm:spPr/>
      <dgm:t>
        <a:bodyPr/>
        <a:lstStyle/>
        <a:p>
          <a:endParaRPr lang="en-IN"/>
        </a:p>
      </dgm:t>
    </dgm:pt>
    <dgm:pt modelId="{4501C3D5-B7D8-464C-B9C1-11E3958240D9}">
      <dgm:prSet custT="1"/>
      <dgm:spPr>
        <a:solidFill>
          <a:prstClr val="white">
            <a:lumMod val="85000"/>
          </a:prstClr>
        </a:solidFill>
        <a:ln w="12700" cap="flat" cmpd="sng" algn="ctr">
          <a:solidFill>
            <a:prstClr val="white">
              <a:lumMod val="75000"/>
            </a:prstClr>
          </a:solidFill>
          <a:prstDash val="solid"/>
          <a:miter lim="800000"/>
        </a:ln>
        <a:effectLst/>
      </dgm:spPr>
      <dgm:t>
        <a:bodyPr spcFirstLastPara="0" vert="horz" wrap="square" lIns="219634" tIns="0" rIns="219634" bIns="0" numCol="1" spcCol="1270" anchor="ctr" anchorCtr="0"/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prstClr val="white">
                  <a:lumMod val="95000"/>
                </a:prstClr>
              </a:solidFill>
              <a:latin typeface="Bahnschrift" panose="020B0502040204020203" pitchFamily="34" charset="0"/>
              <a:ea typeface="+mn-ea"/>
              <a:cs typeface="+mn-cs"/>
            </a:rPr>
            <a:t>2. Studies Customer Wants</a:t>
          </a:r>
        </a:p>
      </dgm:t>
    </dgm:pt>
    <dgm:pt modelId="{847B48F1-BFBB-4793-8E8E-F6C8521DDBDD}" type="parTrans" cxnId="{3E1C1AB4-8621-4F7D-8EA9-D7A8AD658602}">
      <dgm:prSet/>
      <dgm:spPr/>
      <dgm:t>
        <a:bodyPr/>
        <a:lstStyle/>
        <a:p>
          <a:endParaRPr lang="en-IN"/>
        </a:p>
      </dgm:t>
    </dgm:pt>
    <dgm:pt modelId="{04EC981F-03C9-4A07-A1F4-D3782D228715}" type="sibTrans" cxnId="{3E1C1AB4-8621-4F7D-8EA9-D7A8AD658602}">
      <dgm:prSet/>
      <dgm:spPr/>
      <dgm:t>
        <a:bodyPr/>
        <a:lstStyle/>
        <a:p>
          <a:endParaRPr lang="en-IN"/>
        </a:p>
      </dgm:t>
    </dgm:pt>
    <dgm:pt modelId="{91CFA466-A5F6-4712-A051-B4D749A6D3A7}">
      <dgm:prSet custT="1"/>
      <dgm:spPr>
        <a:ln>
          <a:solidFill>
            <a:schemeClr val="tx1"/>
          </a:solidFill>
        </a:ln>
      </dgm:spPr>
      <dgm:t>
        <a:bodyPr/>
        <a:lstStyle/>
        <a:p>
          <a:pPr algn="l"/>
          <a:r>
            <a:rPr lang="en-US" sz="2800" dirty="0">
              <a:solidFill>
                <a:schemeClr val="tx1"/>
              </a:solidFill>
              <a:latin typeface="Bahnschrift" panose="020B0502040204020203" pitchFamily="34" charset="0"/>
            </a:rPr>
            <a:t>3. Product Planning</a:t>
          </a:r>
        </a:p>
      </dgm:t>
    </dgm:pt>
    <dgm:pt modelId="{83B75F73-CD94-49CA-B48A-D156609F8B69}" type="parTrans" cxnId="{75279BEF-409D-471E-AFC5-A63D1E948517}">
      <dgm:prSet/>
      <dgm:spPr/>
      <dgm:t>
        <a:bodyPr/>
        <a:lstStyle/>
        <a:p>
          <a:endParaRPr lang="en-IN"/>
        </a:p>
      </dgm:t>
    </dgm:pt>
    <dgm:pt modelId="{334D23E0-2F0F-4810-87D3-E84DCAEBB465}" type="sibTrans" cxnId="{75279BEF-409D-471E-AFC5-A63D1E948517}">
      <dgm:prSet/>
      <dgm:spPr/>
      <dgm:t>
        <a:bodyPr/>
        <a:lstStyle/>
        <a:p>
          <a:endParaRPr lang="en-IN"/>
        </a:p>
      </dgm:t>
    </dgm:pt>
    <dgm:pt modelId="{78CAFA5D-7A93-4CAF-8916-533D46A9C146}">
      <dgm:prSet custT="1"/>
      <dgm:spPr>
        <a:solidFill>
          <a:prstClr val="white">
            <a:lumMod val="85000"/>
          </a:prstClr>
        </a:solidFill>
        <a:ln w="12700" cap="flat" cmpd="sng" algn="ctr">
          <a:solidFill>
            <a:prstClr val="white">
              <a:lumMod val="75000"/>
            </a:prstClr>
          </a:solidFill>
          <a:prstDash val="solid"/>
          <a:miter lim="800000"/>
        </a:ln>
        <a:effectLst/>
      </dgm:spPr>
      <dgm:t>
        <a:bodyPr spcFirstLastPara="0" vert="horz" wrap="square" lIns="219634" tIns="0" rIns="219634" bIns="0" numCol="1" spcCol="1270" anchor="ctr" anchorCtr="0"/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prstClr val="white">
                  <a:lumMod val="95000"/>
                </a:prstClr>
              </a:solidFill>
              <a:latin typeface="Bahnschrift" panose="020B0502040204020203" pitchFamily="34" charset="0"/>
              <a:ea typeface="+mn-ea"/>
              <a:cs typeface="+mn-cs"/>
            </a:rPr>
            <a:t>4. After Sales Services</a:t>
          </a:r>
        </a:p>
      </dgm:t>
    </dgm:pt>
    <dgm:pt modelId="{B658C71B-CDC2-414B-B59A-19D647DAF28A}" type="parTrans" cxnId="{96B6AA7D-0E32-4463-96C5-C2E9CC4E2525}">
      <dgm:prSet/>
      <dgm:spPr/>
      <dgm:t>
        <a:bodyPr/>
        <a:lstStyle/>
        <a:p>
          <a:endParaRPr lang="en-IN"/>
        </a:p>
      </dgm:t>
    </dgm:pt>
    <dgm:pt modelId="{1ED8A021-0E4E-4598-AA0D-8C76CA9BBFA0}" type="sibTrans" cxnId="{96B6AA7D-0E32-4463-96C5-C2E9CC4E2525}">
      <dgm:prSet/>
      <dgm:spPr/>
      <dgm:t>
        <a:bodyPr/>
        <a:lstStyle/>
        <a:p>
          <a:endParaRPr lang="en-IN"/>
        </a:p>
      </dgm:t>
    </dgm:pt>
    <dgm:pt modelId="{E3FB9DD7-D943-4DD9-BEF3-E928EA40875D}">
      <dgm:prSet custT="1"/>
      <dgm:spPr>
        <a:solidFill>
          <a:prstClr val="white">
            <a:lumMod val="85000"/>
          </a:prstClr>
        </a:solidFill>
        <a:ln w="12700" cap="flat" cmpd="sng" algn="ctr">
          <a:solidFill>
            <a:prstClr val="white">
              <a:lumMod val="75000"/>
            </a:prstClr>
          </a:solidFill>
          <a:prstDash val="solid"/>
          <a:miter lim="800000"/>
        </a:ln>
        <a:effectLst/>
      </dgm:spPr>
      <dgm:t>
        <a:bodyPr spcFirstLastPara="0" vert="horz" wrap="square" lIns="219634" tIns="0" rIns="219634" bIns="0" numCol="1" spcCol="1270" anchor="ctr" anchorCtr="0"/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prstClr val="white">
                  <a:lumMod val="95000"/>
                </a:prstClr>
              </a:solidFill>
              <a:latin typeface="Bahnschrift" panose="020B0502040204020203" pitchFamily="34" charset="0"/>
              <a:ea typeface="+mn-ea"/>
              <a:cs typeface="+mn-cs"/>
            </a:rPr>
            <a:t>5. Pricing Policies</a:t>
          </a:r>
        </a:p>
      </dgm:t>
    </dgm:pt>
    <dgm:pt modelId="{86D00D0A-579D-4255-A447-9D611299A334}" type="parTrans" cxnId="{3552B0C9-B99E-4E66-97EF-5CEEE228569E}">
      <dgm:prSet/>
      <dgm:spPr/>
      <dgm:t>
        <a:bodyPr/>
        <a:lstStyle/>
        <a:p>
          <a:endParaRPr lang="en-IN"/>
        </a:p>
      </dgm:t>
    </dgm:pt>
    <dgm:pt modelId="{52E2B436-9542-422A-B8C4-F46023FFB1BC}" type="sibTrans" cxnId="{3552B0C9-B99E-4E66-97EF-5CEEE228569E}">
      <dgm:prSet/>
      <dgm:spPr/>
      <dgm:t>
        <a:bodyPr/>
        <a:lstStyle/>
        <a:p>
          <a:endParaRPr lang="en-IN"/>
        </a:p>
      </dgm:t>
    </dgm:pt>
    <dgm:pt modelId="{E2888C1D-3E6B-4582-B8DA-6D66B18A4F36}" type="pres">
      <dgm:prSet presAssocID="{A9850482-DD6A-4AEA-9C1B-5B917CFB5D54}" presName="linear" presStyleCnt="0">
        <dgm:presLayoutVars>
          <dgm:dir/>
          <dgm:animLvl val="lvl"/>
          <dgm:resizeHandles val="exact"/>
        </dgm:presLayoutVars>
      </dgm:prSet>
      <dgm:spPr/>
    </dgm:pt>
    <dgm:pt modelId="{BD13FBFC-376B-4E21-93D5-404EC72B9FB8}" type="pres">
      <dgm:prSet presAssocID="{C7195884-7A53-424A-AACD-AAD746B14F2E}" presName="parentLin" presStyleCnt="0"/>
      <dgm:spPr/>
    </dgm:pt>
    <dgm:pt modelId="{D30225FD-CA8C-4A77-BA22-EF67AAC216C4}" type="pres">
      <dgm:prSet presAssocID="{C7195884-7A53-424A-AACD-AAD746B14F2E}" presName="parentLeftMargin" presStyleLbl="node1" presStyleIdx="0" presStyleCnt="5"/>
      <dgm:spPr/>
    </dgm:pt>
    <dgm:pt modelId="{7DB6DCBD-E509-4EBC-AC97-13723D3840FC}" type="pres">
      <dgm:prSet presAssocID="{C7195884-7A53-424A-AACD-AAD746B14F2E}" presName="parentText" presStyleLbl="node1" presStyleIdx="0" presStyleCnt="5">
        <dgm:presLayoutVars>
          <dgm:chMax val="0"/>
          <dgm:bulletEnabled val="1"/>
        </dgm:presLayoutVars>
      </dgm:prSet>
      <dgm:spPr>
        <a:xfrm>
          <a:off x="415056" y="1935"/>
          <a:ext cx="5810793" cy="678960"/>
        </a:xfrm>
        <a:prstGeom prst="roundRect">
          <a:avLst/>
        </a:prstGeom>
      </dgm:spPr>
    </dgm:pt>
    <dgm:pt modelId="{91018DB7-90AE-42F5-8D0A-4074A07ECA46}" type="pres">
      <dgm:prSet presAssocID="{C7195884-7A53-424A-AACD-AAD746B14F2E}" presName="negativeSpace" presStyleCnt="0"/>
      <dgm:spPr/>
    </dgm:pt>
    <dgm:pt modelId="{3062C6B5-B278-4781-9237-07507AA19577}" type="pres">
      <dgm:prSet presAssocID="{C7195884-7A53-424A-AACD-AAD746B14F2E}" presName="childText" presStyleLbl="conFgAcc1" presStyleIdx="0" presStyleCnt="5">
        <dgm:presLayoutVars>
          <dgm:bulletEnabled val="1"/>
        </dgm:presLayoutVars>
      </dgm:prSet>
      <dgm:spPr/>
    </dgm:pt>
    <dgm:pt modelId="{746E610C-C7AE-4D9D-A6E6-CF83F51636BA}" type="pres">
      <dgm:prSet presAssocID="{79C69D2D-41F0-41D3-BCA9-61F03C353A51}" presName="spaceBetweenRectangles" presStyleCnt="0"/>
      <dgm:spPr/>
    </dgm:pt>
    <dgm:pt modelId="{FADCEEF2-8C2F-447A-B48C-5A5DD20A56C5}" type="pres">
      <dgm:prSet presAssocID="{4501C3D5-B7D8-464C-B9C1-11E3958240D9}" presName="parentLin" presStyleCnt="0"/>
      <dgm:spPr/>
    </dgm:pt>
    <dgm:pt modelId="{7217CDAF-4C41-4FE4-A8FC-B281A5CC006A}" type="pres">
      <dgm:prSet presAssocID="{4501C3D5-B7D8-464C-B9C1-11E3958240D9}" presName="parentLeftMargin" presStyleLbl="node1" presStyleIdx="0" presStyleCnt="5"/>
      <dgm:spPr/>
    </dgm:pt>
    <dgm:pt modelId="{A57BC076-8A72-4569-A118-464BD4655110}" type="pres">
      <dgm:prSet presAssocID="{4501C3D5-B7D8-464C-B9C1-11E3958240D9}" presName="parentText" presStyleLbl="node1" presStyleIdx="1" presStyleCnt="5">
        <dgm:presLayoutVars>
          <dgm:chMax val="0"/>
          <dgm:bulletEnabled val="1"/>
        </dgm:presLayoutVars>
      </dgm:prSet>
      <dgm:spPr>
        <a:xfrm>
          <a:off x="415056" y="1045215"/>
          <a:ext cx="5810793" cy="678960"/>
        </a:xfrm>
        <a:prstGeom prst="roundRect">
          <a:avLst/>
        </a:prstGeom>
      </dgm:spPr>
    </dgm:pt>
    <dgm:pt modelId="{E53A22F4-CEDD-4877-91E3-616FF95A77C0}" type="pres">
      <dgm:prSet presAssocID="{4501C3D5-B7D8-464C-B9C1-11E3958240D9}" presName="negativeSpace" presStyleCnt="0"/>
      <dgm:spPr/>
    </dgm:pt>
    <dgm:pt modelId="{FA61A0F9-1E99-414C-8216-10E88B4D68B1}" type="pres">
      <dgm:prSet presAssocID="{4501C3D5-B7D8-464C-B9C1-11E3958240D9}" presName="childText" presStyleLbl="conFgAcc1" presStyleIdx="1" presStyleCnt="5">
        <dgm:presLayoutVars>
          <dgm:bulletEnabled val="1"/>
        </dgm:presLayoutVars>
      </dgm:prSet>
      <dgm:spPr/>
    </dgm:pt>
    <dgm:pt modelId="{505A5281-D2A2-4058-9195-82086B99721A}" type="pres">
      <dgm:prSet presAssocID="{04EC981F-03C9-4A07-A1F4-D3782D228715}" presName="spaceBetweenRectangles" presStyleCnt="0"/>
      <dgm:spPr/>
    </dgm:pt>
    <dgm:pt modelId="{496F2CEB-DF19-4E8F-AAB0-B4174C8B17C1}" type="pres">
      <dgm:prSet presAssocID="{91CFA466-A5F6-4712-A051-B4D749A6D3A7}" presName="parentLin" presStyleCnt="0"/>
      <dgm:spPr/>
    </dgm:pt>
    <dgm:pt modelId="{0186DAAD-9EAA-4591-A8DE-AA5EDF58FA1C}" type="pres">
      <dgm:prSet presAssocID="{91CFA466-A5F6-4712-A051-B4D749A6D3A7}" presName="parentLeftMargin" presStyleLbl="node1" presStyleIdx="1" presStyleCnt="5"/>
      <dgm:spPr/>
    </dgm:pt>
    <dgm:pt modelId="{1280DCAE-D94C-4F25-8F68-E4CFB170B58C}" type="pres">
      <dgm:prSet presAssocID="{91CFA466-A5F6-4712-A051-B4D749A6D3A7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B3AE51C5-A11A-4CC1-8482-7F8CC01DEF19}" type="pres">
      <dgm:prSet presAssocID="{91CFA466-A5F6-4712-A051-B4D749A6D3A7}" presName="negativeSpace" presStyleCnt="0"/>
      <dgm:spPr/>
    </dgm:pt>
    <dgm:pt modelId="{2B150A9C-9A84-4AFE-B100-6E1C6D2B0C02}" type="pres">
      <dgm:prSet presAssocID="{91CFA466-A5F6-4712-A051-B4D749A6D3A7}" presName="childText" presStyleLbl="conFgAcc1" presStyleIdx="2" presStyleCnt="5">
        <dgm:presLayoutVars>
          <dgm:bulletEnabled val="1"/>
        </dgm:presLayoutVars>
      </dgm:prSet>
      <dgm:spPr/>
    </dgm:pt>
    <dgm:pt modelId="{9276FCA7-2DC8-4D95-BCDD-6F1D71817880}" type="pres">
      <dgm:prSet presAssocID="{334D23E0-2F0F-4810-87D3-E84DCAEBB465}" presName="spaceBetweenRectangles" presStyleCnt="0"/>
      <dgm:spPr/>
    </dgm:pt>
    <dgm:pt modelId="{EED84BD2-49F2-4DE6-902F-CA95CAC53BA7}" type="pres">
      <dgm:prSet presAssocID="{78CAFA5D-7A93-4CAF-8916-533D46A9C146}" presName="parentLin" presStyleCnt="0"/>
      <dgm:spPr/>
    </dgm:pt>
    <dgm:pt modelId="{2BF259DE-A6A3-4237-98BC-E2E4BC273C94}" type="pres">
      <dgm:prSet presAssocID="{78CAFA5D-7A93-4CAF-8916-533D46A9C146}" presName="parentLeftMargin" presStyleLbl="node1" presStyleIdx="2" presStyleCnt="5"/>
      <dgm:spPr/>
    </dgm:pt>
    <dgm:pt modelId="{60AC7BCB-524F-4D84-B7F8-4DE78D4CCC54}" type="pres">
      <dgm:prSet presAssocID="{78CAFA5D-7A93-4CAF-8916-533D46A9C146}" presName="parentText" presStyleLbl="node1" presStyleIdx="3" presStyleCnt="5">
        <dgm:presLayoutVars>
          <dgm:chMax val="0"/>
          <dgm:bulletEnabled val="1"/>
        </dgm:presLayoutVars>
      </dgm:prSet>
      <dgm:spPr>
        <a:xfrm>
          <a:off x="415056" y="3131775"/>
          <a:ext cx="5810793" cy="678960"/>
        </a:xfrm>
        <a:prstGeom prst="roundRect">
          <a:avLst/>
        </a:prstGeom>
      </dgm:spPr>
    </dgm:pt>
    <dgm:pt modelId="{322725B2-9C0C-4D38-B91E-935AABF95182}" type="pres">
      <dgm:prSet presAssocID="{78CAFA5D-7A93-4CAF-8916-533D46A9C146}" presName="negativeSpace" presStyleCnt="0"/>
      <dgm:spPr/>
    </dgm:pt>
    <dgm:pt modelId="{FF073DAD-F83F-41DD-B55E-7D1D4C1AA7DC}" type="pres">
      <dgm:prSet presAssocID="{78CAFA5D-7A93-4CAF-8916-533D46A9C146}" presName="childText" presStyleLbl="conFgAcc1" presStyleIdx="3" presStyleCnt="5">
        <dgm:presLayoutVars>
          <dgm:bulletEnabled val="1"/>
        </dgm:presLayoutVars>
      </dgm:prSet>
      <dgm:spPr/>
    </dgm:pt>
    <dgm:pt modelId="{3EF4A9A8-B68E-42F1-92C7-2F246D9E3AAE}" type="pres">
      <dgm:prSet presAssocID="{1ED8A021-0E4E-4598-AA0D-8C76CA9BBFA0}" presName="spaceBetweenRectangles" presStyleCnt="0"/>
      <dgm:spPr/>
    </dgm:pt>
    <dgm:pt modelId="{6FE20FAB-D4DE-4AFA-B3B6-E0F43CD17A4F}" type="pres">
      <dgm:prSet presAssocID="{E3FB9DD7-D943-4DD9-BEF3-E928EA40875D}" presName="parentLin" presStyleCnt="0"/>
      <dgm:spPr/>
    </dgm:pt>
    <dgm:pt modelId="{8C25F832-C3C3-4B48-A88E-998DF8684B96}" type="pres">
      <dgm:prSet presAssocID="{E3FB9DD7-D943-4DD9-BEF3-E928EA40875D}" presName="parentLeftMargin" presStyleLbl="node1" presStyleIdx="3" presStyleCnt="5"/>
      <dgm:spPr/>
    </dgm:pt>
    <dgm:pt modelId="{1EF8097A-F5F6-4CC0-8723-F805EDD87D5C}" type="pres">
      <dgm:prSet presAssocID="{E3FB9DD7-D943-4DD9-BEF3-E928EA40875D}" presName="parentText" presStyleLbl="node1" presStyleIdx="4" presStyleCnt="5">
        <dgm:presLayoutVars>
          <dgm:chMax val="0"/>
          <dgm:bulletEnabled val="1"/>
        </dgm:presLayoutVars>
      </dgm:prSet>
      <dgm:spPr>
        <a:xfrm>
          <a:off x="415056" y="4175055"/>
          <a:ext cx="5810793" cy="678960"/>
        </a:xfrm>
        <a:prstGeom prst="roundRect">
          <a:avLst/>
        </a:prstGeom>
      </dgm:spPr>
    </dgm:pt>
    <dgm:pt modelId="{96E3CAC2-5365-493D-988F-0D6A02D003BC}" type="pres">
      <dgm:prSet presAssocID="{E3FB9DD7-D943-4DD9-BEF3-E928EA40875D}" presName="negativeSpace" presStyleCnt="0"/>
      <dgm:spPr/>
    </dgm:pt>
    <dgm:pt modelId="{7C226D6E-286F-4050-9E23-D54B60172FD9}" type="pres">
      <dgm:prSet presAssocID="{E3FB9DD7-D943-4DD9-BEF3-E928EA40875D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76D8B636-504E-455E-B41D-3A1D13868E38}" type="presOf" srcId="{91CFA466-A5F6-4712-A051-B4D749A6D3A7}" destId="{1280DCAE-D94C-4F25-8F68-E4CFB170B58C}" srcOrd="1" destOrd="0" presId="urn:microsoft.com/office/officeart/2005/8/layout/list1"/>
    <dgm:cxn modelId="{D1834D3B-E241-4262-9218-038D7212B9D7}" type="presOf" srcId="{4501C3D5-B7D8-464C-B9C1-11E3958240D9}" destId="{7217CDAF-4C41-4FE4-A8FC-B281A5CC006A}" srcOrd="0" destOrd="0" presId="urn:microsoft.com/office/officeart/2005/8/layout/list1"/>
    <dgm:cxn modelId="{83DE4A48-F9FB-434B-B79B-7C66DF5F0E6A}" type="presOf" srcId="{A9850482-DD6A-4AEA-9C1B-5B917CFB5D54}" destId="{E2888C1D-3E6B-4582-B8DA-6D66B18A4F36}" srcOrd="0" destOrd="0" presId="urn:microsoft.com/office/officeart/2005/8/layout/list1"/>
    <dgm:cxn modelId="{33BDC34B-F5AE-4036-A5F7-37E6593BB280}" type="presOf" srcId="{E3FB9DD7-D943-4DD9-BEF3-E928EA40875D}" destId="{1EF8097A-F5F6-4CC0-8723-F805EDD87D5C}" srcOrd="1" destOrd="0" presId="urn:microsoft.com/office/officeart/2005/8/layout/list1"/>
    <dgm:cxn modelId="{69A14C72-A859-40A7-BA7A-985A6246FF3C}" srcId="{A9850482-DD6A-4AEA-9C1B-5B917CFB5D54}" destId="{C7195884-7A53-424A-AACD-AAD746B14F2E}" srcOrd="0" destOrd="0" parTransId="{2388BAE9-92BC-487E-9D21-5E33BA2CFD47}" sibTransId="{79C69D2D-41F0-41D3-BCA9-61F03C353A51}"/>
    <dgm:cxn modelId="{D6FA607A-C7D6-4397-871A-665B992D030C}" type="presOf" srcId="{C7195884-7A53-424A-AACD-AAD746B14F2E}" destId="{7DB6DCBD-E509-4EBC-AC97-13723D3840FC}" srcOrd="1" destOrd="0" presId="urn:microsoft.com/office/officeart/2005/8/layout/list1"/>
    <dgm:cxn modelId="{BC52E17B-EEEA-405B-92FF-D2D4209B6BB4}" type="presOf" srcId="{E3FB9DD7-D943-4DD9-BEF3-E928EA40875D}" destId="{8C25F832-C3C3-4B48-A88E-998DF8684B96}" srcOrd="0" destOrd="0" presId="urn:microsoft.com/office/officeart/2005/8/layout/list1"/>
    <dgm:cxn modelId="{96B6AA7D-0E32-4463-96C5-C2E9CC4E2525}" srcId="{A9850482-DD6A-4AEA-9C1B-5B917CFB5D54}" destId="{78CAFA5D-7A93-4CAF-8916-533D46A9C146}" srcOrd="3" destOrd="0" parTransId="{B658C71B-CDC2-414B-B59A-19D647DAF28A}" sibTransId="{1ED8A021-0E4E-4598-AA0D-8C76CA9BBFA0}"/>
    <dgm:cxn modelId="{FB00A1AA-B344-47C0-9E1F-BCC6A4BD208F}" type="presOf" srcId="{4501C3D5-B7D8-464C-B9C1-11E3958240D9}" destId="{A57BC076-8A72-4569-A118-464BD4655110}" srcOrd="1" destOrd="0" presId="urn:microsoft.com/office/officeart/2005/8/layout/list1"/>
    <dgm:cxn modelId="{8FEA69B2-F824-4068-B3D0-68D5FEDA1C90}" type="presOf" srcId="{78CAFA5D-7A93-4CAF-8916-533D46A9C146}" destId="{2BF259DE-A6A3-4237-98BC-E2E4BC273C94}" srcOrd="0" destOrd="0" presId="urn:microsoft.com/office/officeart/2005/8/layout/list1"/>
    <dgm:cxn modelId="{3E1C1AB4-8621-4F7D-8EA9-D7A8AD658602}" srcId="{A9850482-DD6A-4AEA-9C1B-5B917CFB5D54}" destId="{4501C3D5-B7D8-464C-B9C1-11E3958240D9}" srcOrd="1" destOrd="0" parTransId="{847B48F1-BFBB-4793-8E8E-F6C8521DDBDD}" sibTransId="{04EC981F-03C9-4A07-A1F4-D3782D228715}"/>
    <dgm:cxn modelId="{3552B0C9-B99E-4E66-97EF-5CEEE228569E}" srcId="{A9850482-DD6A-4AEA-9C1B-5B917CFB5D54}" destId="{E3FB9DD7-D943-4DD9-BEF3-E928EA40875D}" srcOrd="4" destOrd="0" parTransId="{86D00D0A-579D-4255-A447-9D611299A334}" sibTransId="{52E2B436-9542-422A-B8C4-F46023FFB1BC}"/>
    <dgm:cxn modelId="{F6D645D8-F709-4CF7-8C18-30519D9DCF2B}" type="presOf" srcId="{C7195884-7A53-424A-AACD-AAD746B14F2E}" destId="{D30225FD-CA8C-4A77-BA22-EF67AAC216C4}" srcOrd="0" destOrd="0" presId="urn:microsoft.com/office/officeart/2005/8/layout/list1"/>
    <dgm:cxn modelId="{8078C6EC-E4BA-4187-9D91-A6BEF210B849}" type="presOf" srcId="{91CFA466-A5F6-4712-A051-B4D749A6D3A7}" destId="{0186DAAD-9EAA-4591-A8DE-AA5EDF58FA1C}" srcOrd="0" destOrd="0" presId="urn:microsoft.com/office/officeart/2005/8/layout/list1"/>
    <dgm:cxn modelId="{75279BEF-409D-471E-AFC5-A63D1E948517}" srcId="{A9850482-DD6A-4AEA-9C1B-5B917CFB5D54}" destId="{91CFA466-A5F6-4712-A051-B4D749A6D3A7}" srcOrd="2" destOrd="0" parTransId="{83B75F73-CD94-49CA-B48A-D156609F8B69}" sibTransId="{334D23E0-2F0F-4810-87D3-E84DCAEBB465}"/>
    <dgm:cxn modelId="{D6789FF0-E00B-4DCE-81B5-9B51C62AD1F3}" type="presOf" srcId="{78CAFA5D-7A93-4CAF-8916-533D46A9C146}" destId="{60AC7BCB-524F-4D84-B7F8-4DE78D4CCC54}" srcOrd="1" destOrd="0" presId="urn:microsoft.com/office/officeart/2005/8/layout/list1"/>
    <dgm:cxn modelId="{8718D2E3-8CAE-48C4-893F-AC16EDF77A56}" type="presParOf" srcId="{E2888C1D-3E6B-4582-B8DA-6D66B18A4F36}" destId="{BD13FBFC-376B-4E21-93D5-404EC72B9FB8}" srcOrd="0" destOrd="0" presId="urn:microsoft.com/office/officeart/2005/8/layout/list1"/>
    <dgm:cxn modelId="{C1E665BB-5919-4441-AFD0-8BD43CCCE93A}" type="presParOf" srcId="{BD13FBFC-376B-4E21-93D5-404EC72B9FB8}" destId="{D30225FD-CA8C-4A77-BA22-EF67AAC216C4}" srcOrd="0" destOrd="0" presId="urn:microsoft.com/office/officeart/2005/8/layout/list1"/>
    <dgm:cxn modelId="{B1FFA4CA-0250-4A91-AAA1-9CCC4878BD04}" type="presParOf" srcId="{BD13FBFC-376B-4E21-93D5-404EC72B9FB8}" destId="{7DB6DCBD-E509-4EBC-AC97-13723D3840FC}" srcOrd="1" destOrd="0" presId="urn:microsoft.com/office/officeart/2005/8/layout/list1"/>
    <dgm:cxn modelId="{8258E9E7-CB11-4221-B7C7-BA312329AE5A}" type="presParOf" srcId="{E2888C1D-3E6B-4582-B8DA-6D66B18A4F36}" destId="{91018DB7-90AE-42F5-8D0A-4074A07ECA46}" srcOrd="1" destOrd="0" presId="urn:microsoft.com/office/officeart/2005/8/layout/list1"/>
    <dgm:cxn modelId="{ECBA474F-2724-4600-B1DB-3170526E65C7}" type="presParOf" srcId="{E2888C1D-3E6B-4582-B8DA-6D66B18A4F36}" destId="{3062C6B5-B278-4781-9237-07507AA19577}" srcOrd="2" destOrd="0" presId="urn:microsoft.com/office/officeart/2005/8/layout/list1"/>
    <dgm:cxn modelId="{1BE3E48B-3EAB-4AD2-8E8E-61004E87BBF6}" type="presParOf" srcId="{E2888C1D-3E6B-4582-B8DA-6D66B18A4F36}" destId="{746E610C-C7AE-4D9D-A6E6-CF83F51636BA}" srcOrd="3" destOrd="0" presId="urn:microsoft.com/office/officeart/2005/8/layout/list1"/>
    <dgm:cxn modelId="{61085F4B-07B0-46CB-AB4F-3625E4184F8A}" type="presParOf" srcId="{E2888C1D-3E6B-4582-B8DA-6D66B18A4F36}" destId="{FADCEEF2-8C2F-447A-B48C-5A5DD20A56C5}" srcOrd="4" destOrd="0" presId="urn:microsoft.com/office/officeart/2005/8/layout/list1"/>
    <dgm:cxn modelId="{970B990C-9223-4A46-BE4B-3D047D299DE6}" type="presParOf" srcId="{FADCEEF2-8C2F-447A-B48C-5A5DD20A56C5}" destId="{7217CDAF-4C41-4FE4-A8FC-B281A5CC006A}" srcOrd="0" destOrd="0" presId="urn:microsoft.com/office/officeart/2005/8/layout/list1"/>
    <dgm:cxn modelId="{A0D45626-7890-4109-BEF1-181BDCDE1A8B}" type="presParOf" srcId="{FADCEEF2-8C2F-447A-B48C-5A5DD20A56C5}" destId="{A57BC076-8A72-4569-A118-464BD4655110}" srcOrd="1" destOrd="0" presId="urn:microsoft.com/office/officeart/2005/8/layout/list1"/>
    <dgm:cxn modelId="{56566F9F-8E77-4A6A-A031-A88FA9B42CD4}" type="presParOf" srcId="{E2888C1D-3E6B-4582-B8DA-6D66B18A4F36}" destId="{E53A22F4-CEDD-4877-91E3-616FF95A77C0}" srcOrd="5" destOrd="0" presId="urn:microsoft.com/office/officeart/2005/8/layout/list1"/>
    <dgm:cxn modelId="{28A38217-E849-405B-AEAF-A1F5EBBBF226}" type="presParOf" srcId="{E2888C1D-3E6B-4582-B8DA-6D66B18A4F36}" destId="{FA61A0F9-1E99-414C-8216-10E88B4D68B1}" srcOrd="6" destOrd="0" presId="urn:microsoft.com/office/officeart/2005/8/layout/list1"/>
    <dgm:cxn modelId="{4EB230AC-AB36-4985-9CF1-8B11B12219C3}" type="presParOf" srcId="{E2888C1D-3E6B-4582-B8DA-6D66B18A4F36}" destId="{505A5281-D2A2-4058-9195-82086B99721A}" srcOrd="7" destOrd="0" presId="urn:microsoft.com/office/officeart/2005/8/layout/list1"/>
    <dgm:cxn modelId="{D9F89233-4380-45BC-A54B-DA1A793E8578}" type="presParOf" srcId="{E2888C1D-3E6B-4582-B8DA-6D66B18A4F36}" destId="{496F2CEB-DF19-4E8F-AAB0-B4174C8B17C1}" srcOrd="8" destOrd="0" presId="urn:microsoft.com/office/officeart/2005/8/layout/list1"/>
    <dgm:cxn modelId="{DE3BF701-AC5B-4EE3-BB49-13FFD516E582}" type="presParOf" srcId="{496F2CEB-DF19-4E8F-AAB0-B4174C8B17C1}" destId="{0186DAAD-9EAA-4591-A8DE-AA5EDF58FA1C}" srcOrd="0" destOrd="0" presId="urn:microsoft.com/office/officeart/2005/8/layout/list1"/>
    <dgm:cxn modelId="{C0798762-A5D2-41EE-935C-F025BA69BEFD}" type="presParOf" srcId="{496F2CEB-DF19-4E8F-AAB0-B4174C8B17C1}" destId="{1280DCAE-D94C-4F25-8F68-E4CFB170B58C}" srcOrd="1" destOrd="0" presId="urn:microsoft.com/office/officeart/2005/8/layout/list1"/>
    <dgm:cxn modelId="{ECC3702C-DDD2-473A-8188-2EFC036BE981}" type="presParOf" srcId="{E2888C1D-3E6B-4582-B8DA-6D66B18A4F36}" destId="{B3AE51C5-A11A-4CC1-8482-7F8CC01DEF19}" srcOrd="9" destOrd="0" presId="urn:microsoft.com/office/officeart/2005/8/layout/list1"/>
    <dgm:cxn modelId="{4207BA27-E78C-4C78-8049-7A747D308CAF}" type="presParOf" srcId="{E2888C1D-3E6B-4582-B8DA-6D66B18A4F36}" destId="{2B150A9C-9A84-4AFE-B100-6E1C6D2B0C02}" srcOrd="10" destOrd="0" presId="urn:microsoft.com/office/officeart/2005/8/layout/list1"/>
    <dgm:cxn modelId="{42DC259C-65E7-49AE-A14A-612087ABD974}" type="presParOf" srcId="{E2888C1D-3E6B-4582-B8DA-6D66B18A4F36}" destId="{9276FCA7-2DC8-4D95-BCDD-6F1D71817880}" srcOrd="11" destOrd="0" presId="urn:microsoft.com/office/officeart/2005/8/layout/list1"/>
    <dgm:cxn modelId="{64A21ECA-C128-40B5-B417-402C98C12B28}" type="presParOf" srcId="{E2888C1D-3E6B-4582-B8DA-6D66B18A4F36}" destId="{EED84BD2-49F2-4DE6-902F-CA95CAC53BA7}" srcOrd="12" destOrd="0" presId="urn:microsoft.com/office/officeart/2005/8/layout/list1"/>
    <dgm:cxn modelId="{249B7084-5AF7-4814-86B2-8B087F089103}" type="presParOf" srcId="{EED84BD2-49F2-4DE6-902F-CA95CAC53BA7}" destId="{2BF259DE-A6A3-4237-98BC-E2E4BC273C94}" srcOrd="0" destOrd="0" presId="urn:microsoft.com/office/officeart/2005/8/layout/list1"/>
    <dgm:cxn modelId="{6F256B60-F331-4D93-A397-CDBA0D3520E2}" type="presParOf" srcId="{EED84BD2-49F2-4DE6-902F-CA95CAC53BA7}" destId="{60AC7BCB-524F-4D84-B7F8-4DE78D4CCC54}" srcOrd="1" destOrd="0" presId="urn:microsoft.com/office/officeart/2005/8/layout/list1"/>
    <dgm:cxn modelId="{641958ED-A64F-4DBF-B01E-8AC6B52083AA}" type="presParOf" srcId="{E2888C1D-3E6B-4582-B8DA-6D66B18A4F36}" destId="{322725B2-9C0C-4D38-B91E-935AABF95182}" srcOrd="13" destOrd="0" presId="urn:microsoft.com/office/officeart/2005/8/layout/list1"/>
    <dgm:cxn modelId="{09E12528-4EDD-48F9-8041-97DEBE3C950E}" type="presParOf" srcId="{E2888C1D-3E6B-4582-B8DA-6D66B18A4F36}" destId="{FF073DAD-F83F-41DD-B55E-7D1D4C1AA7DC}" srcOrd="14" destOrd="0" presId="urn:microsoft.com/office/officeart/2005/8/layout/list1"/>
    <dgm:cxn modelId="{34757F61-DBAD-4191-8BAC-998F41D0F5BC}" type="presParOf" srcId="{E2888C1D-3E6B-4582-B8DA-6D66B18A4F36}" destId="{3EF4A9A8-B68E-42F1-92C7-2F246D9E3AAE}" srcOrd="15" destOrd="0" presId="urn:microsoft.com/office/officeart/2005/8/layout/list1"/>
    <dgm:cxn modelId="{6FCFFC3A-A094-4186-B843-8981818D5E66}" type="presParOf" srcId="{E2888C1D-3E6B-4582-B8DA-6D66B18A4F36}" destId="{6FE20FAB-D4DE-4AFA-B3B6-E0F43CD17A4F}" srcOrd="16" destOrd="0" presId="urn:microsoft.com/office/officeart/2005/8/layout/list1"/>
    <dgm:cxn modelId="{93321559-5A24-4F57-866C-3A7B125E5C10}" type="presParOf" srcId="{6FE20FAB-D4DE-4AFA-B3B6-E0F43CD17A4F}" destId="{8C25F832-C3C3-4B48-A88E-998DF8684B96}" srcOrd="0" destOrd="0" presId="urn:microsoft.com/office/officeart/2005/8/layout/list1"/>
    <dgm:cxn modelId="{E545B71A-F2AE-42C3-9157-BD46A524DC4F}" type="presParOf" srcId="{6FE20FAB-D4DE-4AFA-B3B6-E0F43CD17A4F}" destId="{1EF8097A-F5F6-4CC0-8723-F805EDD87D5C}" srcOrd="1" destOrd="0" presId="urn:microsoft.com/office/officeart/2005/8/layout/list1"/>
    <dgm:cxn modelId="{C219C66A-E6AA-4803-8E89-7AB6F8B9DD29}" type="presParOf" srcId="{E2888C1D-3E6B-4582-B8DA-6D66B18A4F36}" destId="{96E3CAC2-5365-493D-988F-0D6A02D003BC}" srcOrd="17" destOrd="0" presId="urn:microsoft.com/office/officeart/2005/8/layout/list1"/>
    <dgm:cxn modelId="{697E51E4-2453-40B1-A9E3-C0F97E911861}" type="presParOf" srcId="{E2888C1D-3E6B-4582-B8DA-6D66B18A4F36}" destId="{7C226D6E-286F-4050-9E23-D54B60172FD9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A9850482-DD6A-4AEA-9C1B-5B917CFB5D54}" type="doc">
      <dgm:prSet loTypeId="urn:microsoft.com/office/officeart/2005/8/layout/list1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IN"/>
        </a:p>
      </dgm:t>
    </dgm:pt>
    <dgm:pt modelId="{C7195884-7A53-424A-AACD-AAD746B14F2E}">
      <dgm:prSet phldrT="[Text]" custT="1"/>
      <dgm:spPr>
        <a:solidFill>
          <a:prstClr val="white">
            <a:lumMod val="85000"/>
          </a:prstClr>
        </a:solidFill>
        <a:ln w="12700" cap="flat" cmpd="sng" algn="ctr">
          <a:solidFill>
            <a:prstClr val="white">
              <a:lumMod val="75000"/>
            </a:prstClr>
          </a:solidFill>
          <a:prstDash val="solid"/>
          <a:miter lim="800000"/>
        </a:ln>
        <a:effectLst/>
      </dgm:spPr>
      <dgm:t>
        <a:bodyPr spcFirstLastPara="0" vert="horz" wrap="square" lIns="219634" tIns="0" rIns="219634" bIns="0" numCol="1" spcCol="1270" anchor="ctr" anchorCtr="0"/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prstClr val="white">
                  <a:lumMod val="95000"/>
                </a:prstClr>
              </a:solidFill>
              <a:latin typeface="Bahnschrift" panose="020B0502040204020203" pitchFamily="34" charset="0"/>
              <a:ea typeface="+mn-ea"/>
              <a:cs typeface="+mn-cs"/>
            </a:rPr>
            <a:t>1. Creates Awareness</a:t>
          </a:r>
          <a:endParaRPr lang="en-IN" sz="2800" kern="1200" dirty="0">
            <a:solidFill>
              <a:prstClr val="white">
                <a:lumMod val="95000"/>
              </a:prstClr>
            </a:solidFill>
            <a:latin typeface="Bahnschrift" panose="020B0502040204020203" pitchFamily="34" charset="0"/>
            <a:ea typeface="+mn-ea"/>
            <a:cs typeface="+mn-cs"/>
          </a:endParaRPr>
        </a:p>
      </dgm:t>
    </dgm:pt>
    <dgm:pt modelId="{2388BAE9-92BC-487E-9D21-5E33BA2CFD47}" type="parTrans" cxnId="{69A14C72-A859-40A7-BA7A-985A6246FF3C}">
      <dgm:prSet/>
      <dgm:spPr/>
      <dgm:t>
        <a:bodyPr/>
        <a:lstStyle/>
        <a:p>
          <a:endParaRPr lang="en-IN"/>
        </a:p>
      </dgm:t>
    </dgm:pt>
    <dgm:pt modelId="{79C69D2D-41F0-41D3-BCA9-61F03C353A51}" type="sibTrans" cxnId="{69A14C72-A859-40A7-BA7A-985A6246FF3C}">
      <dgm:prSet/>
      <dgm:spPr/>
      <dgm:t>
        <a:bodyPr/>
        <a:lstStyle/>
        <a:p>
          <a:endParaRPr lang="en-IN"/>
        </a:p>
      </dgm:t>
    </dgm:pt>
    <dgm:pt modelId="{4501C3D5-B7D8-464C-B9C1-11E3958240D9}">
      <dgm:prSet custT="1"/>
      <dgm:spPr>
        <a:solidFill>
          <a:prstClr val="white">
            <a:lumMod val="85000"/>
          </a:prstClr>
        </a:solidFill>
        <a:ln w="12700" cap="flat" cmpd="sng" algn="ctr">
          <a:solidFill>
            <a:prstClr val="white">
              <a:lumMod val="75000"/>
            </a:prstClr>
          </a:solidFill>
          <a:prstDash val="solid"/>
          <a:miter lim="800000"/>
        </a:ln>
        <a:effectLst/>
      </dgm:spPr>
      <dgm:t>
        <a:bodyPr spcFirstLastPara="0" vert="horz" wrap="square" lIns="219634" tIns="0" rIns="219634" bIns="0" numCol="1" spcCol="1270" anchor="ctr" anchorCtr="0"/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prstClr val="white">
                  <a:lumMod val="95000"/>
                </a:prstClr>
              </a:solidFill>
              <a:latin typeface="Bahnschrift" panose="020B0502040204020203" pitchFamily="34" charset="0"/>
              <a:ea typeface="+mn-ea"/>
              <a:cs typeface="+mn-cs"/>
            </a:rPr>
            <a:t>2. Studies Customer Wants</a:t>
          </a:r>
        </a:p>
      </dgm:t>
    </dgm:pt>
    <dgm:pt modelId="{847B48F1-BFBB-4793-8E8E-F6C8521DDBDD}" type="parTrans" cxnId="{3E1C1AB4-8621-4F7D-8EA9-D7A8AD658602}">
      <dgm:prSet/>
      <dgm:spPr/>
      <dgm:t>
        <a:bodyPr/>
        <a:lstStyle/>
        <a:p>
          <a:endParaRPr lang="en-IN"/>
        </a:p>
      </dgm:t>
    </dgm:pt>
    <dgm:pt modelId="{04EC981F-03C9-4A07-A1F4-D3782D228715}" type="sibTrans" cxnId="{3E1C1AB4-8621-4F7D-8EA9-D7A8AD658602}">
      <dgm:prSet/>
      <dgm:spPr/>
      <dgm:t>
        <a:bodyPr/>
        <a:lstStyle/>
        <a:p>
          <a:endParaRPr lang="en-IN"/>
        </a:p>
      </dgm:t>
    </dgm:pt>
    <dgm:pt modelId="{91CFA466-A5F6-4712-A051-B4D749A6D3A7}">
      <dgm:prSet custT="1"/>
      <dgm:spPr>
        <a:solidFill>
          <a:prstClr val="white">
            <a:lumMod val="85000"/>
          </a:prstClr>
        </a:solidFill>
        <a:ln w="12700" cap="flat" cmpd="sng" algn="ctr">
          <a:solidFill>
            <a:prstClr val="white">
              <a:lumMod val="75000"/>
            </a:prstClr>
          </a:solidFill>
          <a:prstDash val="solid"/>
          <a:miter lim="800000"/>
        </a:ln>
        <a:effectLst/>
      </dgm:spPr>
      <dgm:t>
        <a:bodyPr spcFirstLastPara="0" vert="horz" wrap="square" lIns="219634" tIns="0" rIns="219634" bIns="0" numCol="1" spcCol="1270" anchor="ctr" anchorCtr="0"/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prstClr val="white">
                  <a:lumMod val="95000"/>
                </a:prstClr>
              </a:solidFill>
              <a:latin typeface="Bahnschrift" panose="020B0502040204020203" pitchFamily="34" charset="0"/>
              <a:ea typeface="+mn-ea"/>
              <a:cs typeface="+mn-cs"/>
            </a:rPr>
            <a:t>3. Product Planning</a:t>
          </a:r>
        </a:p>
      </dgm:t>
    </dgm:pt>
    <dgm:pt modelId="{83B75F73-CD94-49CA-B48A-D156609F8B69}" type="parTrans" cxnId="{75279BEF-409D-471E-AFC5-A63D1E948517}">
      <dgm:prSet/>
      <dgm:spPr/>
      <dgm:t>
        <a:bodyPr/>
        <a:lstStyle/>
        <a:p>
          <a:endParaRPr lang="en-IN"/>
        </a:p>
      </dgm:t>
    </dgm:pt>
    <dgm:pt modelId="{334D23E0-2F0F-4810-87D3-E84DCAEBB465}" type="sibTrans" cxnId="{75279BEF-409D-471E-AFC5-A63D1E948517}">
      <dgm:prSet/>
      <dgm:spPr/>
      <dgm:t>
        <a:bodyPr/>
        <a:lstStyle/>
        <a:p>
          <a:endParaRPr lang="en-IN"/>
        </a:p>
      </dgm:t>
    </dgm:pt>
    <dgm:pt modelId="{78CAFA5D-7A93-4CAF-8916-533D46A9C146}">
      <dgm:prSet custT="1"/>
      <dgm:spPr>
        <a:ln>
          <a:solidFill>
            <a:schemeClr val="tx1"/>
          </a:solidFill>
        </a:ln>
      </dgm:spPr>
      <dgm:t>
        <a:bodyPr/>
        <a:lstStyle/>
        <a:p>
          <a:pPr algn="l"/>
          <a:r>
            <a:rPr lang="en-US" sz="2800" dirty="0">
              <a:solidFill>
                <a:schemeClr val="tx1"/>
              </a:solidFill>
              <a:latin typeface="Bahnschrift" panose="020B0502040204020203" pitchFamily="34" charset="0"/>
            </a:rPr>
            <a:t>4. After Sales Services</a:t>
          </a:r>
        </a:p>
      </dgm:t>
    </dgm:pt>
    <dgm:pt modelId="{B658C71B-CDC2-414B-B59A-19D647DAF28A}" type="parTrans" cxnId="{96B6AA7D-0E32-4463-96C5-C2E9CC4E2525}">
      <dgm:prSet/>
      <dgm:spPr/>
      <dgm:t>
        <a:bodyPr/>
        <a:lstStyle/>
        <a:p>
          <a:endParaRPr lang="en-IN"/>
        </a:p>
      </dgm:t>
    </dgm:pt>
    <dgm:pt modelId="{1ED8A021-0E4E-4598-AA0D-8C76CA9BBFA0}" type="sibTrans" cxnId="{96B6AA7D-0E32-4463-96C5-C2E9CC4E2525}">
      <dgm:prSet/>
      <dgm:spPr/>
      <dgm:t>
        <a:bodyPr/>
        <a:lstStyle/>
        <a:p>
          <a:endParaRPr lang="en-IN"/>
        </a:p>
      </dgm:t>
    </dgm:pt>
    <dgm:pt modelId="{E3FB9DD7-D943-4DD9-BEF3-E928EA40875D}">
      <dgm:prSet custT="1"/>
      <dgm:spPr>
        <a:solidFill>
          <a:prstClr val="white">
            <a:lumMod val="85000"/>
          </a:prstClr>
        </a:solidFill>
        <a:ln w="12700" cap="flat" cmpd="sng" algn="ctr">
          <a:solidFill>
            <a:prstClr val="white">
              <a:lumMod val="75000"/>
            </a:prstClr>
          </a:solidFill>
          <a:prstDash val="solid"/>
          <a:miter lim="800000"/>
        </a:ln>
        <a:effectLst/>
      </dgm:spPr>
      <dgm:t>
        <a:bodyPr spcFirstLastPara="0" vert="horz" wrap="square" lIns="219634" tIns="0" rIns="219634" bIns="0" numCol="1" spcCol="1270" anchor="ctr" anchorCtr="0"/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prstClr val="white">
                  <a:lumMod val="95000"/>
                </a:prstClr>
              </a:solidFill>
              <a:latin typeface="Bahnschrift" panose="020B0502040204020203" pitchFamily="34" charset="0"/>
              <a:ea typeface="+mn-ea"/>
              <a:cs typeface="+mn-cs"/>
            </a:rPr>
            <a:t>5. Pricing Policies</a:t>
          </a:r>
        </a:p>
      </dgm:t>
    </dgm:pt>
    <dgm:pt modelId="{86D00D0A-579D-4255-A447-9D611299A334}" type="parTrans" cxnId="{3552B0C9-B99E-4E66-97EF-5CEEE228569E}">
      <dgm:prSet/>
      <dgm:spPr/>
      <dgm:t>
        <a:bodyPr/>
        <a:lstStyle/>
        <a:p>
          <a:endParaRPr lang="en-IN"/>
        </a:p>
      </dgm:t>
    </dgm:pt>
    <dgm:pt modelId="{52E2B436-9542-422A-B8C4-F46023FFB1BC}" type="sibTrans" cxnId="{3552B0C9-B99E-4E66-97EF-5CEEE228569E}">
      <dgm:prSet/>
      <dgm:spPr/>
      <dgm:t>
        <a:bodyPr/>
        <a:lstStyle/>
        <a:p>
          <a:endParaRPr lang="en-IN"/>
        </a:p>
      </dgm:t>
    </dgm:pt>
    <dgm:pt modelId="{E2888C1D-3E6B-4582-B8DA-6D66B18A4F36}" type="pres">
      <dgm:prSet presAssocID="{A9850482-DD6A-4AEA-9C1B-5B917CFB5D54}" presName="linear" presStyleCnt="0">
        <dgm:presLayoutVars>
          <dgm:dir/>
          <dgm:animLvl val="lvl"/>
          <dgm:resizeHandles val="exact"/>
        </dgm:presLayoutVars>
      </dgm:prSet>
      <dgm:spPr/>
    </dgm:pt>
    <dgm:pt modelId="{BD13FBFC-376B-4E21-93D5-404EC72B9FB8}" type="pres">
      <dgm:prSet presAssocID="{C7195884-7A53-424A-AACD-AAD746B14F2E}" presName="parentLin" presStyleCnt="0"/>
      <dgm:spPr/>
    </dgm:pt>
    <dgm:pt modelId="{D30225FD-CA8C-4A77-BA22-EF67AAC216C4}" type="pres">
      <dgm:prSet presAssocID="{C7195884-7A53-424A-AACD-AAD746B14F2E}" presName="parentLeftMargin" presStyleLbl="node1" presStyleIdx="0" presStyleCnt="5"/>
      <dgm:spPr/>
    </dgm:pt>
    <dgm:pt modelId="{7DB6DCBD-E509-4EBC-AC97-13723D3840FC}" type="pres">
      <dgm:prSet presAssocID="{C7195884-7A53-424A-AACD-AAD746B14F2E}" presName="parentText" presStyleLbl="node1" presStyleIdx="0" presStyleCnt="5">
        <dgm:presLayoutVars>
          <dgm:chMax val="0"/>
          <dgm:bulletEnabled val="1"/>
        </dgm:presLayoutVars>
      </dgm:prSet>
      <dgm:spPr>
        <a:xfrm>
          <a:off x="415056" y="1935"/>
          <a:ext cx="5810793" cy="678960"/>
        </a:xfrm>
        <a:prstGeom prst="roundRect">
          <a:avLst/>
        </a:prstGeom>
      </dgm:spPr>
    </dgm:pt>
    <dgm:pt modelId="{91018DB7-90AE-42F5-8D0A-4074A07ECA46}" type="pres">
      <dgm:prSet presAssocID="{C7195884-7A53-424A-AACD-AAD746B14F2E}" presName="negativeSpace" presStyleCnt="0"/>
      <dgm:spPr/>
    </dgm:pt>
    <dgm:pt modelId="{3062C6B5-B278-4781-9237-07507AA19577}" type="pres">
      <dgm:prSet presAssocID="{C7195884-7A53-424A-AACD-AAD746B14F2E}" presName="childText" presStyleLbl="conFgAcc1" presStyleIdx="0" presStyleCnt="5">
        <dgm:presLayoutVars>
          <dgm:bulletEnabled val="1"/>
        </dgm:presLayoutVars>
      </dgm:prSet>
      <dgm:spPr/>
    </dgm:pt>
    <dgm:pt modelId="{746E610C-C7AE-4D9D-A6E6-CF83F51636BA}" type="pres">
      <dgm:prSet presAssocID="{79C69D2D-41F0-41D3-BCA9-61F03C353A51}" presName="spaceBetweenRectangles" presStyleCnt="0"/>
      <dgm:spPr/>
    </dgm:pt>
    <dgm:pt modelId="{FADCEEF2-8C2F-447A-B48C-5A5DD20A56C5}" type="pres">
      <dgm:prSet presAssocID="{4501C3D5-B7D8-464C-B9C1-11E3958240D9}" presName="parentLin" presStyleCnt="0"/>
      <dgm:spPr/>
    </dgm:pt>
    <dgm:pt modelId="{7217CDAF-4C41-4FE4-A8FC-B281A5CC006A}" type="pres">
      <dgm:prSet presAssocID="{4501C3D5-B7D8-464C-B9C1-11E3958240D9}" presName="parentLeftMargin" presStyleLbl="node1" presStyleIdx="0" presStyleCnt="5"/>
      <dgm:spPr/>
    </dgm:pt>
    <dgm:pt modelId="{A57BC076-8A72-4569-A118-464BD4655110}" type="pres">
      <dgm:prSet presAssocID="{4501C3D5-B7D8-464C-B9C1-11E3958240D9}" presName="parentText" presStyleLbl="node1" presStyleIdx="1" presStyleCnt="5">
        <dgm:presLayoutVars>
          <dgm:chMax val="0"/>
          <dgm:bulletEnabled val="1"/>
        </dgm:presLayoutVars>
      </dgm:prSet>
      <dgm:spPr>
        <a:xfrm>
          <a:off x="415056" y="1045215"/>
          <a:ext cx="5810793" cy="678960"/>
        </a:xfrm>
        <a:prstGeom prst="roundRect">
          <a:avLst/>
        </a:prstGeom>
      </dgm:spPr>
    </dgm:pt>
    <dgm:pt modelId="{E53A22F4-CEDD-4877-91E3-616FF95A77C0}" type="pres">
      <dgm:prSet presAssocID="{4501C3D5-B7D8-464C-B9C1-11E3958240D9}" presName="negativeSpace" presStyleCnt="0"/>
      <dgm:spPr/>
    </dgm:pt>
    <dgm:pt modelId="{FA61A0F9-1E99-414C-8216-10E88B4D68B1}" type="pres">
      <dgm:prSet presAssocID="{4501C3D5-B7D8-464C-B9C1-11E3958240D9}" presName="childText" presStyleLbl="conFgAcc1" presStyleIdx="1" presStyleCnt="5">
        <dgm:presLayoutVars>
          <dgm:bulletEnabled val="1"/>
        </dgm:presLayoutVars>
      </dgm:prSet>
      <dgm:spPr/>
    </dgm:pt>
    <dgm:pt modelId="{505A5281-D2A2-4058-9195-82086B99721A}" type="pres">
      <dgm:prSet presAssocID="{04EC981F-03C9-4A07-A1F4-D3782D228715}" presName="spaceBetweenRectangles" presStyleCnt="0"/>
      <dgm:spPr/>
    </dgm:pt>
    <dgm:pt modelId="{496F2CEB-DF19-4E8F-AAB0-B4174C8B17C1}" type="pres">
      <dgm:prSet presAssocID="{91CFA466-A5F6-4712-A051-B4D749A6D3A7}" presName="parentLin" presStyleCnt="0"/>
      <dgm:spPr/>
    </dgm:pt>
    <dgm:pt modelId="{0186DAAD-9EAA-4591-A8DE-AA5EDF58FA1C}" type="pres">
      <dgm:prSet presAssocID="{91CFA466-A5F6-4712-A051-B4D749A6D3A7}" presName="parentLeftMargin" presStyleLbl="node1" presStyleIdx="1" presStyleCnt="5"/>
      <dgm:spPr/>
    </dgm:pt>
    <dgm:pt modelId="{1280DCAE-D94C-4F25-8F68-E4CFB170B58C}" type="pres">
      <dgm:prSet presAssocID="{91CFA466-A5F6-4712-A051-B4D749A6D3A7}" presName="parentText" presStyleLbl="node1" presStyleIdx="2" presStyleCnt="5">
        <dgm:presLayoutVars>
          <dgm:chMax val="0"/>
          <dgm:bulletEnabled val="1"/>
        </dgm:presLayoutVars>
      </dgm:prSet>
      <dgm:spPr>
        <a:xfrm>
          <a:off x="415056" y="2088495"/>
          <a:ext cx="5810793" cy="678960"/>
        </a:xfrm>
        <a:prstGeom prst="roundRect">
          <a:avLst/>
        </a:prstGeom>
      </dgm:spPr>
    </dgm:pt>
    <dgm:pt modelId="{B3AE51C5-A11A-4CC1-8482-7F8CC01DEF19}" type="pres">
      <dgm:prSet presAssocID="{91CFA466-A5F6-4712-A051-B4D749A6D3A7}" presName="negativeSpace" presStyleCnt="0"/>
      <dgm:spPr/>
    </dgm:pt>
    <dgm:pt modelId="{2B150A9C-9A84-4AFE-B100-6E1C6D2B0C02}" type="pres">
      <dgm:prSet presAssocID="{91CFA466-A5F6-4712-A051-B4D749A6D3A7}" presName="childText" presStyleLbl="conFgAcc1" presStyleIdx="2" presStyleCnt="5">
        <dgm:presLayoutVars>
          <dgm:bulletEnabled val="1"/>
        </dgm:presLayoutVars>
      </dgm:prSet>
      <dgm:spPr/>
    </dgm:pt>
    <dgm:pt modelId="{9276FCA7-2DC8-4D95-BCDD-6F1D71817880}" type="pres">
      <dgm:prSet presAssocID="{334D23E0-2F0F-4810-87D3-E84DCAEBB465}" presName="spaceBetweenRectangles" presStyleCnt="0"/>
      <dgm:spPr/>
    </dgm:pt>
    <dgm:pt modelId="{EED84BD2-49F2-4DE6-902F-CA95CAC53BA7}" type="pres">
      <dgm:prSet presAssocID="{78CAFA5D-7A93-4CAF-8916-533D46A9C146}" presName="parentLin" presStyleCnt="0"/>
      <dgm:spPr/>
    </dgm:pt>
    <dgm:pt modelId="{2BF259DE-A6A3-4237-98BC-E2E4BC273C94}" type="pres">
      <dgm:prSet presAssocID="{78CAFA5D-7A93-4CAF-8916-533D46A9C146}" presName="parentLeftMargin" presStyleLbl="node1" presStyleIdx="2" presStyleCnt="5"/>
      <dgm:spPr/>
    </dgm:pt>
    <dgm:pt modelId="{60AC7BCB-524F-4D84-B7F8-4DE78D4CCC54}" type="pres">
      <dgm:prSet presAssocID="{78CAFA5D-7A93-4CAF-8916-533D46A9C146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322725B2-9C0C-4D38-B91E-935AABF95182}" type="pres">
      <dgm:prSet presAssocID="{78CAFA5D-7A93-4CAF-8916-533D46A9C146}" presName="negativeSpace" presStyleCnt="0"/>
      <dgm:spPr/>
    </dgm:pt>
    <dgm:pt modelId="{FF073DAD-F83F-41DD-B55E-7D1D4C1AA7DC}" type="pres">
      <dgm:prSet presAssocID="{78CAFA5D-7A93-4CAF-8916-533D46A9C146}" presName="childText" presStyleLbl="conFgAcc1" presStyleIdx="3" presStyleCnt="5">
        <dgm:presLayoutVars>
          <dgm:bulletEnabled val="1"/>
        </dgm:presLayoutVars>
      </dgm:prSet>
      <dgm:spPr/>
    </dgm:pt>
    <dgm:pt modelId="{3EF4A9A8-B68E-42F1-92C7-2F246D9E3AAE}" type="pres">
      <dgm:prSet presAssocID="{1ED8A021-0E4E-4598-AA0D-8C76CA9BBFA0}" presName="spaceBetweenRectangles" presStyleCnt="0"/>
      <dgm:spPr/>
    </dgm:pt>
    <dgm:pt modelId="{6FE20FAB-D4DE-4AFA-B3B6-E0F43CD17A4F}" type="pres">
      <dgm:prSet presAssocID="{E3FB9DD7-D943-4DD9-BEF3-E928EA40875D}" presName="parentLin" presStyleCnt="0"/>
      <dgm:spPr/>
    </dgm:pt>
    <dgm:pt modelId="{8C25F832-C3C3-4B48-A88E-998DF8684B96}" type="pres">
      <dgm:prSet presAssocID="{E3FB9DD7-D943-4DD9-BEF3-E928EA40875D}" presName="parentLeftMargin" presStyleLbl="node1" presStyleIdx="3" presStyleCnt="5"/>
      <dgm:spPr/>
    </dgm:pt>
    <dgm:pt modelId="{1EF8097A-F5F6-4CC0-8723-F805EDD87D5C}" type="pres">
      <dgm:prSet presAssocID="{E3FB9DD7-D943-4DD9-BEF3-E928EA40875D}" presName="parentText" presStyleLbl="node1" presStyleIdx="4" presStyleCnt="5">
        <dgm:presLayoutVars>
          <dgm:chMax val="0"/>
          <dgm:bulletEnabled val="1"/>
        </dgm:presLayoutVars>
      </dgm:prSet>
      <dgm:spPr>
        <a:xfrm>
          <a:off x="415056" y="4175055"/>
          <a:ext cx="5810793" cy="678960"/>
        </a:xfrm>
        <a:prstGeom prst="roundRect">
          <a:avLst/>
        </a:prstGeom>
      </dgm:spPr>
    </dgm:pt>
    <dgm:pt modelId="{96E3CAC2-5365-493D-988F-0D6A02D003BC}" type="pres">
      <dgm:prSet presAssocID="{E3FB9DD7-D943-4DD9-BEF3-E928EA40875D}" presName="negativeSpace" presStyleCnt="0"/>
      <dgm:spPr/>
    </dgm:pt>
    <dgm:pt modelId="{7C226D6E-286F-4050-9E23-D54B60172FD9}" type="pres">
      <dgm:prSet presAssocID="{E3FB9DD7-D943-4DD9-BEF3-E928EA40875D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76D8B636-504E-455E-B41D-3A1D13868E38}" type="presOf" srcId="{91CFA466-A5F6-4712-A051-B4D749A6D3A7}" destId="{1280DCAE-D94C-4F25-8F68-E4CFB170B58C}" srcOrd="1" destOrd="0" presId="urn:microsoft.com/office/officeart/2005/8/layout/list1"/>
    <dgm:cxn modelId="{D1834D3B-E241-4262-9218-038D7212B9D7}" type="presOf" srcId="{4501C3D5-B7D8-464C-B9C1-11E3958240D9}" destId="{7217CDAF-4C41-4FE4-A8FC-B281A5CC006A}" srcOrd="0" destOrd="0" presId="urn:microsoft.com/office/officeart/2005/8/layout/list1"/>
    <dgm:cxn modelId="{83DE4A48-F9FB-434B-B79B-7C66DF5F0E6A}" type="presOf" srcId="{A9850482-DD6A-4AEA-9C1B-5B917CFB5D54}" destId="{E2888C1D-3E6B-4582-B8DA-6D66B18A4F36}" srcOrd="0" destOrd="0" presId="urn:microsoft.com/office/officeart/2005/8/layout/list1"/>
    <dgm:cxn modelId="{33BDC34B-F5AE-4036-A5F7-37E6593BB280}" type="presOf" srcId="{E3FB9DD7-D943-4DD9-BEF3-E928EA40875D}" destId="{1EF8097A-F5F6-4CC0-8723-F805EDD87D5C}" srcOrd="1" destOrd="0" presId="urn:microsoft.com/office/officeart/2005/8/layout/list1"/>
    <dgm:cxn modelId="{69A14C72-A859-40A7-BA7A-985A6246FF3C}" srcId="{A9850482-DD6A-4AEA-9C1B-5B917CFB5D54}" destId="{C7195884-7A53-424A-AACD-AAD746B14F2E}" srcOrd="0" destOrd="0" parTransId="{2388BAE9-92BC-487E-9D21-5E33BA2CFD47}" sibTransId="{79C69D2D-41F0-41D3-BCA9-61F03C353A51}"/>
    <dgm:cxn modelId="{D6FA607A-C7D6-4397-871A-665B992D030C}" type="presOf" srcId="{C7195884-7A53-424A-AACD-AAD746B14F2E}" destId="{7DB6DCBD-E509-4EBC-AC97-13723D3840FC}" srcOrd="1" destOrd="0" presId="urn:microsoft.com/office/officeart/2005/8/layout/list1"/>
    <dgm:cxn modelId="{BC52E17B-EEEA-405B-92FF-D2D4209B6BB4}" type="presOf" srcId="{E3FB9DD7-D943-4DD9-BEF3-E928EA40875D}" destId="{8C25F832-C3C3-4B48-A88E-998DF8684B96}" srcOrd="0" destOrd="0" presId="urn:microsoft.com/office/officeart/2005/8/layout/list1"/>
    <dgm:cxn modelId="{96B6AA7D-0E32-4463-96C5-C2E9CC4E2525}" srcId="{A9850482-DD6A-4AEA-9C1B-5B917CFB5D54}" destId="{78CAFA5D-7A93-4CAF-8916-533D46A9C146}" srcOrd="3" destOrd="0" parTransId="{B658C71B-CDC2-414B-B59A-19D647DAF28A}" sibTransId="{1ED8A021-0E4E-4598-AA0D-8C76CA9BBFA0}"/>
    <dgm:cxn modelId="{FB00A1AA-B344-47C0-9E1F-BCC6A4BD208F}" type="presOf" srcId="{4501C3D5-B7D8-464C-B9C1-11E3958240D9}" destId="{A57BC076-8A72-4569-A118-464BD4655110}" srcOrd="1" destOrd="0" presId="urn:microsoft.com/office/officeart/2005/8/layout/list1"/>
    <dgm:cxn modelId="{8FEA69B2-F824-4068-B3D0-68D5FEDA1C90}" type="presOf" srcId="{78CAFA5D-7A93-4CAF-8916-533D46A9C146}" destId="{2BF259DE-A6A3-4237-98BC-E2E4BC273C94}" srcOrd="0" destOrd="0" presId="urn:microsoft.com/office/officeart/2005/8/layout/list1"/>
    <dgm:cxn modelId="{3E1C1AB4-8621-4F7D-8EA9-D7A8AD658602}" srcId="{A9850482-DD6A-4AEA-9C1B-5B917CFB5D54}" destId="{4501C3D5-B7D8-464C-B9C1-11E3958240D9}" srcOrd="1" destOrd="0" parTransId="{847B48F1-BFBB-4793-8E8E-F6C8521DDBDD}" sibTransId="{04EC981F-03C9-4A07-A1F4-D3782D228715}"/>
    <dgm:cxn modelId="{3552B0C9-B99E-4E66-97EF-5CEEE228569E}" srcId="{A9850482-DD6A-4AEA-9C1B-5B917CFB5D54}" destId="{E3FB9DD7-D943-4DD9-BEF3-E928EA40875D}" srcOrd="4" destOrd="0" parTransId="{86D00D0A-579D-4255-A447-9D611299A334}" sibTransId="{52E2B436-9542-422A-B8C4-F46023FFB1BC}"/>
    <dgm:cxn modelId="{F6D645D8-F709-4CF7-8C18-30519D9DCF2B}" type="presOf" srcId="{C7195884-7A53-424A-AACD-AAD746B14F2E}" destId="{D30225FD-CA8C-4A77-BA22-EF67AAC216C4}" srcOrd="0" destOrd="0" presId="urn:microsoft.com/office/officeart/2005/8/layout/list1"/>
    <dgm:cxn modelId="{8078C6EC-E4BA-4187-9D91-A6BEF210B849}" type="presOf" srcId="{91CFA466-A5F6-4712-A051-B4D749A6D3A7}" destId="{0186DAAD-9EAA-4591-A8DE-AA5EDF58FA1C}" srcOrd="0" destOrd="0" presId="urn:microsoft.com/office/officeart/2005/8/layout/list1"/>
    <dgm:cxn modelId="{75279BEF-409D-471E-AFC5-A63D1E948517}" srcId="{A9850482-DD6A-4AEA-9C1B-5B917CFB5D54}" destId="{91CFA466-A5F6-4712-A051-B4D749A6D3A7}" srcOrd="2" destOrd="0" parTransId="{83B75F73-CD94-49CA-B48A-D156609F8B69}" sibTransId="{334D23E0-2F0F-4810-87D3-E84DCAEBB465}"/>
    <dgm:cxn modelId="{D6789FF0-E00B-4DCE-81B5-9B51C62AD1F3}" type="presOf" srcId="{78CAFA5D-7A93-4CAF-8916-533D46A9C146}" destId="{60AC7BCB-524F-4D84-B7F8-4DE78D4CCC54}" srcOrd="1" destOrd="0" presId="urn:microsoft.com/office/officeart/2005/8/layout/list1"/>
    <dgm:cxn modelId="{8718D2E3-8CAE-48C4-893F-AC16EDF77A56}" type="presParOf" srcId="{E2888C1D-3E6B-4582-B8DA-6D66B18A4F36}" destId="{BD13FBFC-376B-4E21-93D5-404EC72B9FB8}" srcOrd="0" destOrd="0" presId="urn:microsoft.com/office/officeart/2005/8/layout/list1"/>
    <dgm:cxn modelId="{C1E665BB-5919-4441-AFD0-8BD43CCCE93A}" type="presParOf" srcId="{BD13FBFC-376B-4E21-93D5-404EC72B9FB8}" destId="{D30225FD-CA8C-4A77-BA22-EF67AAC216C4}" srcOrd="0" destOrd="0" presId="urn:microsoft.com/office/officeart/2005/8/layout/list1"/>
    <dgm:cxn modelId="{B1FFA4CA-0250-4A91-AAA1-9CCC4878BD04}" type="presParOf" srcId="{BD13FBFC-376B-4E21-93D5-404EC72B9FB8}" destId="{7DB6DCBD-E509-4EBC-AC97-13723D3840FC}" srcOrd="1" destOrd="0" presId="urn:microsoft.com/office/officeart/2005/8/layout/list1"/>
    <dgm:cxn modelId="{8258E9E7-CB11-4221-B7C7-BA312329AE5A}" type="presParOf" srcId="{E2888C1D-3E6B-4582-B8DA-6D66B18A4F36}" destId="{91018DB7-90AE-42F5-8D0A-4074A07ECA46}" srcOrd="1" destOrd="0" presId="urn:microsoft.com/office/officeart/2005/8/layout/list1"/>
    <dgm:cxn modelId="{ECBA474F-2724-4600-B1DB-3170526E65C7}" type="presParOf" srcId="{E2888C1D-3E6B-4582-B8DA-6D66B18A4F36}" destId="{3062C6B5-B278-4781-9237-07507AA19577}" srcOrd="2" destOrd="0" presId="urn:microsoft.com/office/officeart/2005/8/layout/list1"/>
    <dgm:cxn modelId="{1BE3E48B-3EAB-4AD2-8E8E-61004E87BBF6}" type="presParOf" srcId="{E2888C1D-3E6B-4582-B8DA-6D66B18A4F36}" destId="{746E610C-C7AE-4D9D-A6E6-CF83F51636BA}" srcOrd="3" destOrd="0" presId="urn:microsoft.com/office/officeart/2005/8/layout/list1"/>
    <dgm:cxn modelId="{61085F4B-07B0-46CB-AB4F-3625E4184F8A}" type="presParOf" srcId="{E2888C1D-3E6B-4582-B8DA-6D66B18A4F36}" destId="{FADCEEF2-8C2F-447A-B48C-5A5DD20A56C5}" srcOrd="4" destOrd="0" presId="urn:microsoft.com/office/officeart/2005/8/layout/list1"/>
    <dgm:cxn modelId="{970B990C-9223-4A46-BE4B-3D047D299DE6}" type="presParOf" srcId="{FADCEEF2-8C2F-447A-B48C-5A5DD20A56C5}" destId="{7217CDAF-4C41-4FE4-A8FC-B281A5CC006A}" srcOrd="0" destOrd="0" presId="urn:microsoft.com/office/officeart/2005/8/layout/list1"/>
    <dgm:cxn modelId="{A0D45626-7890-4109-BEF1-181BDCDE1A8B}" type="presParOf" srcId="{FADCEEF2-8C2F-447A-B48C-5A5DD20A56C5}" destId="{A57BC076-8A72-4569-A118-464BD4655110}" srcOrd="1" destOrd="0" presId="urn:microsoft.com/office/officeart/2005/8/layout/list1"/>
    <dgm:cxn modelId="{56566F9F-8E77-4A6A-A031-A88FA9B42CD4}" type="presParOf" srcId="{E2888C1D-3E6B-4582-B8DA-6D66B18A4F36}" destId="{E53A22F4-CEDD-4877-91E3-616FF95A77C0}" srcOrd="5" destOrd="0" presId="urn:microsoft.com/office/officeart/2005/8/layout/list1"/>
    <dgm:cxn modelId="{28A38217-E849-405B-AEAF-A1F5EBBBF226}" type="presParOf" srcId="{E2888C1D-3E6B-4582-B8DA-6D66B18A4F36}" destId="{FA61A0F9-1E99-414C-8216-10E88B4D68B1}" srcOrd="6" destOrd="0" presId="urn:microsoft.com/office/officeart/2005/8/layout/list1"/>
    <dgm:cxn modelId="{4EB230AC-AB36-4985-9CF1-8B11B12219C3}" type="presParOf" srcId="{E2888C1D-3E6B-4582-B8DA-6D66B18A4F36}" destId="{505A5281-D2A2-4058-9195-82086B99721A}" srcOrd="7" destOrd="0" presId="urn:microsoft.com/office/officeart/2005/8/layout/list1"/>
    <dgm:cxn modelId="{D9F89233-4380-45BC-A54B-DA1A793E8578}" type="presParOf" srcId="{E2888C1D-3E6B-4582-B8DA-6D66B18A4F36}" destId="{496F2CEB-DF19-4E8F-AAB0-B4174C8B17C1}" srcOrd="8" destOrd="0" presId="urn:microsoft.com/office/officeart/2005/8/layout/list1"/>
    <dgm:cxn modelId="{DE3BF701-AC5B-4EE3-BB49-13FFD516E582}" type="presParOf" srcId="{496F2CEB-DF19-4E8F-AAB0-B4174C8B17C1}" destId="{0186DAAD-9EAA-4591-A8DE-AA5EDF58FA1C}" srcOrd="0" destOrd="0" presId="urn:microsoft.com/office/officeart/2005/8/layout/list1"/>
    <dgm:cxn modelId="{C0798762-A5D2-41EE-935C-F025BA69BEFD}" type="presParOf" srcId="{496F2CEB-DF19-4E8F-AAB0-B4174C8B17C1}" destId="{1280DCAE-D94C-4F25-8F68-E4CFB170B58C}" srcOrd="1" destOrd="0" presId="urn:microsoft.com/office/officeart/2005/8/layout/list1"/>
    <dgm:cxn modelId="{ECC3702C-DDD2-473A-8188-2EFC036BE981}" type="presParOf" srcId="{E2888C1D-3E6B-4582-B8DA-6D66B18A4F36}" destId="{B3AE51C5-A11A-4CC1-8482-7F8CC01DEF19}" srcOrd="9" destOrd="0" presId="urn:microsoft.com/office/officeart/2005/8/layout/list1"/>
    <dgm:cxn modelId="{4207BA27-E78C-4C78-8049-7A747D308CAF}" type="presParOf" srcId="{E2888C1D-3E6B-4582-B8DA-6D66B18A4F36}" destId="{2B150A9C-9A84-4AFE-B100-6E1C6D2B0C02}" srcOrd="10" destOrd="0" presId="urn:microsoft.com/office/officeart/2005/8/layout/list1"/>
    <dgm:cxn modelId="{42DC259C-65E7-49AE-A14A-612087ABD974}" type="presParOf" srcId="{E2888C1D-3E6B-4582-B8DA-6D66B18A4F36}" destId="{9276FCA7-2DC8-4D95-BCDD-6F1D71817880}" srcOrd="11" destOrd="0" presId="urn:microsoft.com/office/officeart/2005/8/layout/list1"/>
    <dgm:cxn modelId="{64A21ECA-C128-40B5-B417-402C98C12B28}" type="presParOf" srcId="{E2888C1D-3E6B-4582-B8DA-6D66B18A4F36}" destId="{EED84BD2-49F2-4DE6-902F-CA95CAC53BA7}" srcOrd="12" destOrd="0" presId="urn:microsoft.com/office/officeart/2005/8/layout/list1"/>
    <dgm:cxn modelId="{249B7084-5AF7-4814-86B2-8B087F089103}" type="presParOf" srcId="{EED84BD2-49F2-4DE6-902F-CA95CAC53BA7}" destId="{2BF259DE-A6A3-4237-98BC-E2E4BC273C94}" srcOrd="0" destOrd="0" presId="urn:microsoft.com/office/officeart/2005/8/layout/list1"/>
    <dgm:cxn modelId="{6F256B60-F331-4D93-A397-CDBA0D3520E2}" type="presParOf" srcId="{EED84BD2-49F2-4DE6-902F-CA95CAC53BA7}" destId="{60AC7BCB-524F-4D84-B7F8-4DE78D4CCC54}" srcOrd="1" destOrd="0" presId="urn:microsoft.com/office/officeart/2005/8/layout/list1"/>
    <dgm:cxn modelId="{641958ED-A64F-4DBF-B01E-8AC6B52083AA}" type="presParOf" srcId="{E2888C1D-3E6B-4582-B8DA-6D66B18A4F36}" destId="{322725B2-9C0C-4D38-B91E-935AABF95182}" srcOrd="13" destOrd="0" presId="urn:microsoft.com/office/officeart/2005/8/layout/list1"/>
    <dgm:cxn modelId="{09E12528-4EDD-48F9-8041-97DEBE3C950E}" type="presParOf" srcId="{E2888C1D-3E6B-4582-B8DA-6D66B18A4F36}" destId="{FF073DAD-F83F-41DD-B55E-7D1D4C1AA7DC}" srcOrd="14" destOrd="0" presId="urn:microsoft.com/office/officeart/2005/8/layout/list1"/>
    <dgm:cxn modelId="{34757F61-DBAD-4191-8BAC-998F41D0F5BC}" type="presParOf" srcId="{E2888C1D-3E6B-4582-B8DA-6D66B18A4F36}" destId="{3EF4A9A8-B68E-42F1-92C7-2F246D9E3AAE}" srcOrd="15" destOrd="0" presId="urn:microsoft.com/office/officeart/2005/8/layout/list1"/>
    <dgm:cxn modelId="{6FCFFC3A-A094-4186-B843-8981818D5E66}" type="presParOf" srcId="{E2888C1D-3E6B-4582-B8DA-6D66B18A4F36}" destId="{6FE20FAB-D4DE-4AFA-B3B6-E0F43CD17A4F}" srcOrd="16" destOrd="0" presId="urn:microsoft.com/office/officeart/2005/8/layout/list1"/>
    <dgm:cxn modelId="{93321559-5A24-4F57-866C-3A7B125E5C10}" type="presParOf" srcId="{6FE20FAB-D4DE-4AFA-B3B6-E0F43CD17A4F}" destId="{8C25F832-C3C3-4B48-A88E-998DF8684B96}" srcOrd="0" destOrd="0" presId="urn:microsoft.com/office/officeart/2005/8/layout/list1"/>
    <dgm:cxn modelId="{E545B71A-F2AE-42C3-9157-BD46A524DC4F}" type="presParOf" srcId="{6FE20FAB-D4DE-4AFA-B3B6-E0F43CD17A4F}" destId="{1EF8097A-F5F6-4CC0-8723-F805EDD87D5C}" srcOrd="1" destOrd="0" presId="urn:microsoft.com/office/officeart/2005/8/layout/list1"/>
    <dgm:cxn modelId="{C219C66A-E6AA-4803-8E89-7AB6F8B9DD29}" type="presParOf" srcId="{E2888C1D-3E6B-4582-B8DA-6D66B18A4F36}" destId="{96E3CAC2-5365-493D-988F-0D6A02D003BC}" srcOrd="17" destOrd="0" presId="urn:microsoft.com/office/officeart/2005/8/layout/list1"/>
    <dgm:cxn modelId="{697E51E4-2453-40B1-A9E3-C0F97E911861}" type="presParOf" srcId="{E2888C1D-3E6B-4582-B8DA-6D66B18A4F36}" destId="{7C226D6E-286F-4050-9E23-D54B60172FD9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A9850482-DD6A-4AEA-9C1B-5B917CFB5D54}" type="doc">
      <dgm:prSet loTypeId="urn:microsoft.com/office/officeart/2005/8/layout/list1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IN"/>
        </a:p>
      </dgm:t>
    </dgm:pt>
    <dgm:pt modelId="{C7195884-7A53-424A-AACD-AAD746B14F2E}">
      <dgm:prSet phldrT="[Text]" custT="1"/>
      <dgm:spPr>
        <a:solidFill>
          <a:prstClr val="white">
            <a:lumMod val="85000"/>
          </a:prstClr>
        </a:solidFill>
        <a:ln w="12700" cap="flat" cmpd="sng" algn="ctr">
          <a:solidFill>
            <a:prstClr val="white">
              <a:lumMod val="75000"/>
            </a:prstClr>
          </a:solidFill>
          <a:prstDash val="solid"/>
          <a:miter lim="800000"/>
        </a:ln>
        <a:effectLst/>
      </dgm:spPr>
      <dgm:t>
        <a:bodyPr spcFirstLastPara="0" vert="horz" wrap="square" lIns="219634" tIns="0" rIns="219634" bIns="0" numCol="1" spcCol="1270" anchor="ctr" anchorCtr="0"/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prstClr val="white">
                  <a:lumMod val="95000"/>
                </a:prstClr>
              </a:solidFill>
              <a:latin typeface="Bahnschrift" panose="020B0502040204020203" pitchFamily="34" charset="0"/>
              <a:ea typeface="+mn-ea"/>
              <a:cs typeface="+mn-cs"/>
            </a:rPr>
            <a:t>1. Creates Awareness</a:t>
          </a:r>
          <a:endParaRPr lang="en-IN" sz="2800" kern="1200" dirty="0">
            <a:solidFill>
              <a:prstClr val="white">
                <a:lumMod val="95000"/>
              </a:prstClr>
            </a:solidFill>
            <a:latin typeface="Bahnschrift" panose="020B0502040204020203" pitchFamily="34" charset="0"/>
            <a:ea typeface="+mn-ea"/>
            <a:cs typeface="+mn-cs"/>
          </a:endParaRPr>
        </a:p>
      </dgm:t>
    </dgm:pt>
    <dgm:pt modelId="{2388BAE9-92BC-487E-9D21-5E33BA2CFD47}" type="parTrans" cxnId="{69A14C72-A859-40A7-BA7A-985A6246FF3C}">
      <dgm:prSet/>
      <dgm:spPr/>
      <dgm:t>
        <a:bodyPr/>
        <a:lstStyle/>
        <a:p>
          <a:endParaRPr lang="en-IN"/>
        </a:p>
      </dgm:t>
    </dgm:pt>
    <dgm:pt modelId="{79C69D2D-41F0-41D3-BCA9-61F03C353A51}" type="sibTrans" cxnId="{69A14C72-A859-40A7-BA7A-985A6246FF3C}">
      <dgm:prSet/>
      <dgm:spPr/>
      <dgm:t>
        <a:bodyPr/>
        <a:lstStyle/>
        <a:p>
          <a:endParaRPr lang="en-IN"/>
        </a:p>
      </dgm:t>
    </dgm:pt>
    <dgm:pt modelId="{4501C3D5-B7D8-464C-B9C1-11E3958240D9}">
      <dgm:prSet custT="1"/>
      <dgm:spPr>
        <a:solidFill>
          <a:prstClr val="white">
            <a:lumMod val="85000"/>
          </a:prstClr>
        </a:solidFill>
        <a:ln w="12700" cap="flat" cmpd="sng" algn="ctr">
          <a:solidFill>
            <a:prstClr val="white">
              <a:lumMod val="75000"/>
            </a:prstClr>
          </a:solidFill>
          <a:prstDash val="solid"/>
          <a:miter lim="800000"/>
        </a:ln>
        <a:effectLst/>
      </dgm:spPr>
      <dgm:t>
        <a:bodyPr spcFirstLastPara="0" vert="horz" wrap="square" lIns="219634" tIns="0" rIns="219634" bIns="0" numCol="1" spcCol="1270" anchor="ctr" anchorCtr="0"/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prstClr val="white">
                  <a:lumMod val="95000"/>
                </a:prstClr>
              </a:solidFill>
              <a:latin typeface="Bahnschrift" panose="020B0502040204020203" pitchFamily="34" charset="0"/>
              <a:ea typeface="+mn-ea"/>
              <a:cs typeface="+mn-cs"/>
            </a:rPr>
            <a:t>2. Studies Customer Wants</a:t>
          </a:r>
        </a:p>
      </dgm:t>
    </dgm:pt>
    <dgm:pt modelId="{847B48F1-BFBB-4793-8E8E-F6C8521DDBDD}" type="parTrans" cxnId="{3E1C1AB4-8621-4F7D-8EA9-D7A8AD658602}">
      <dgm:prSet/>
      <dgm:spPr/>
      <dgm:t>
        <a:bodyPr/>
        <a:lstStyle/>
        <a:p>
          <a:endParaRPr lang="en-IN"/>
        </a:p>
      </dgm:t>
    </dgm:pt>
    <dgm:pt modelId="{04EC981F-03C9-4A07-A1F4-D3782D228715}" type="sibTrans" cxnId="{3E1C1AB4-8621-4F7D-8EA9-D7A8AD658602}">
      <dgm:prSet/>
      <dgm:spPr/>
      <dgm:t>
        <a:bodyPr/>
        <a:lstStyle/>
        <a:p>
          <a:endParaRPr lang="en-IN"/>
        </a:p>
      </dgm:t>
    </dgm:pt>
    <dgm:pt modelId="{91CFA466-A5F6-4712-A051-B4D749A6D3A7}">
      <dgm:prSet custT="1"/>
      <dgm:spPr>
        <a:solidFill>
          <a:prstClr val="white">
            <a:lumMod val="85000"/>
          </a:prstClr>
        </a:solidFill>
        <a:ln w="12700" cap="flat" cmpd="sng" algn="ctr">
          <a:solidFill>
            <a:prstClr val="white">
              <a:lumMod val="75000"/>
            </a:prstClr>
          </a:solidFill>
          <a:prstDash val="solid"/>
          <a:miter lim="800000"/>
        </a:ln>
        <a:effectLst/>
      </dgm:spPr>
      <dgm:t>
        <a:bodyPr spcFirstLastPara="0" vert="horz" wrap="square" lIns="219634" tIns="0" rIns="219634" bIns="0" numCol="1" spcCol="1270" anchor="ctr" anchorCtr="0"/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prstClr val="white">
                  <a:lumMod val="95000"/>
                </a:prstClr>
              </a:solidFill>
              <a:latin typeface="Bahnschrift" panose="020B0502040204020203" pitchFamily="34" charset="0"/>
              <a:ea typeface="+mn-ea"/>
              <a:cs typeface="+mn-cs"/>
            </a:rPr>
            <a:t>3. Product Planning</a:t>
          </a:r>
        </a:p>
      </dgm:t>
    </dgm:pt>
    <dgm:pt modelId="{83B75F73-CD94-49CA-B48A-D156609F8B69}" type="parTrans" cxnId="{75279BEF-409D-471E-AFC5-A63D1E948517}">
      <dgm:prSet/>
      <dgm:spPr/>
      <dgm:t>
        <a:bodyPr/>
        <a:lstStyle/>
        <a:p>
          <a:endParaRPr lang="en-IN"/>
        </a:p>
      </dgm:t>
    </dgm:pt>
    <dgm:pt modelId="{334D23E0-2F0F-4810-87D3-E84DCAEBB465}" type="sibTrans" cxnId="{75279BEF-409D-471E-AFC5-A63D1E948517}">
      <dgm:prSet/>
      <dgm:spPr/>
      <dgm:t>
        <a:bodyPr/>
        <a:lstStyle/>
        <a:p>
          <a:endParaRPr lang="en-IN"/>
        </a:p>
      </dgm:t>
    </dgm:pt>
    <dgm:pt modelId="{78CAFA5D-7A93-4CAF-8916-533D46A9C146}">
      <dgm:prSet custT="1"/>
      <dgm:spPr>
        <a:solidFill>
          <a:prstClr val="white">
            <a:lumMod val="85000"/>
          </a:prstClr>
        </a:solidFill>
        <a:ln w="12700" cap="flat" cmpd="sng" algn="ctr">
          <a:solidFill>
            <a:prstClr val="white">
              <a:lumMod val="75000"/>
            </a:prstClr>
          </a:solidFill>
          <a:prstDash val="solid"/>
          <a:miter lim="800000"/>
        </a:ln>
        <a:effectLst/>
      </dgm:spPr>
      <dgm:t>
        <a:bodyPr spcFirstLastPara="0" vert="horz" wrap="square" lIns="219634" tIns="0" rIns="219634" bIns="0" numCol="1" spcCol="1270" anchor="ctr" anchorCtr="0"/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prstClr val="white">
                  <a:lumMod val="95000"/>
                </a:prstClr>
              </a:solidFill>
              <a:latin typeface="Bahnschrift" panose="020B0502040204020203" pitchFamily="34" charset="0"/>
              <a:ea typeface="+mn-ea"/>
              <a:cs typeface="+mn-cs"/>
            </a:rPr>
            <a:t>4. After Sales Services</a:t>
          </a:r>
        </a:p>
      </dgm:t>
    </dgm:pt>
    <dgm:pt modelId="{B658C71B-CDC2-414B-B59A-19D647DAF28A}" type="parTrans" cxnId="{96B6AA7D-0E32-4463-96C5-C2E9CC4E2525}">
      <dgm:prSet/>
      <dgm:spPr/>
      <dgm:t>
        <a:bodyPr/>
        <a:lstStyle/>
        <a:p>
          <a:endParaRPr lang="en-IN"/>
        </a:p>
      </dgm:t>
    </dgm:pt>
    <dgm:pt modelId="{1ED8A021-0E4E-4598-AA0D-8C76CA9BBFA0}" type="sibTrans" cxnId="{96B6AA7D-0E32-4463-96C5-C2E9CC4E2525}">
      <dgm:prSet/>
      <dgm:spPr/>
      <dgm:t>
        <a:bodyPr/>
        <a:lstStyle/>
        <a:p>
          <a:endParaRPr lang="en-IN"/>
        </a:p>
      </dgm:t>
    </dgm:pt>
    <dgm:pt modelId="{E3FB9DD7-D943-4DD9-BEF3-E928EA40875D}">
      <dgm:prSet custT="1"/>
      <dgm:spPr>
        <a:ln>
          <a:solidFill>
            <a:schemeClr val="tx1"/>
          </a:solidFill>
        </a:ln>
      </dgm:spPr>
      <dgm:t>
        <a:bodyPr/>
        <a:lstStyle/>
        <a:p>
          <a:pPr algn="l"/>
          <a:r>
            <a:rPr lang="en-US" sz="2800" dirty="0">
              <a:solidFill>
                <a:schemeClr val="tx1"/>
              </a:solidFill>
              <a:latin typeface="Bahnschrift" panose="020B0502040204020203" pitchFamily="34" charset="0"/>
            </a:rPr>
            <a:t>5. Pricing Policies</a:t>
          </a:r>
        </a:p>
      </dgm:t>
    </dgm:pt>
    <dgm:pt modelId="{86D00D0A-579D-4255-A447-9D611299A334}" type="parTrans" cxnId="{3552B0C9-B99E-4E66-97EF-5CEEE228569E}">
      <dgm:prSet/>
      <dgm:spPr/>
      <dgm:t>
        <a:bodyPr/>
        <a:lstStyle/>
        <a:p>
          <a:endParaRPr lang="en-IN"/>
        </a:p>
      </dgm:t>
    </dgm:pt>
    <dgm:pt modelId="{52E2B436-9542-422A-B8C4-F46023FFB1BC}" type="sibTrans" cxnId="{3552B0C9-B99E-4E66-97EF-5CEEE228569E}">
      <dgm:prSet/>
      <dgm:spPr/>
      <dgm:t>
        <a:bodyPr/>
        <a:lstStyle/>
        <a:p>
          <a:endParaRPr lang="en-IN"/>
        </a:p>
      </dgm:t>
    </dgm:pt>
    <dgm:pt modelId="{E2888C1D-3E6B-4582-B8DA-6D66B18A4F36}" type="pres">
      <dgm:prSet presAssocID="{A9850482-DD6A-4AEA-9C1B-5B917CFB5D54}" presName="linear" presStyleCnt="0">
        <dgm:presLayoutVars>
          <dgm:dir/>
          <dgm:animLvl val="lvl"/>
          <dgm:resizeHandles val="exact"/>
        </dgm:presLayoutVars>
      </dgm:prSet>
      <dgm:spPr/>
    </dgm:pt>
    <dgm:pt modelId="{BD13FBFC-376B-4E21-93D5-404EC72B9FB8}" type="pres">
      <dgm:prSet presAssocID="{C7195884-7A53-424A-AACD-AAD746B14F2E}" presName="parentLin" presStyleCnt="0"/>
      <dgm:spPr/>
    </dgm:pt>
    <dgm:pt modelId="{D30225FD-CA8C-4A77-BA22-EF67AAC216C4}" type="pres">
      <dgm:prSet presAssocID="{C7195884-7A53-424A-AACD-AAD746B14F2E}" presName="parentLeftMargin" presStyleLbl="node1" presStyleIdx="0" presStyleCnt="5"/>
      <dgm:spPr/>
    </dgm:pt>
    <dgm:pt modelId="{7DB6DCBD-E509-4EBC-AC97-13723D3840FC}" type="pres">
      <dgm:prSet presAssocID="{C7195884-7A53-424A-AACD-AAD746B14F2E}" presName="parentText" presStyleLbl="node1" presStyleIdx="0" presStyleCnt="5">
        <dgm:presLayoutVars>
          <dgm:chMax val="0"/>
          <dgm:bulletEnabled val="1"/>
        </dgm:presLayoutVars>
      </dgm:prSet>
      <dgm:spPr>
        <a:xfrm>
          <a:off x="415056" y="1935"/>
          <a:ext cx="5810793" cy="678960"/>
        </a:xfrm>
        <a:prstGeom prst="roundRect">
          <a:avLst/>
        </a:prstGeom>
      </dgm:spPr>
    </dgm:pt>
    <dgm:pt modelId="{91018DB7-90AE-42F5-8D0A-4074A07ECA46}" type="pres">
      <dgm:prSet presAssocID="{C7195884-7A53-424A-AACD-AAD746B14F2E}" presName="negativeSpace" presStyleCnt="0"/>
      <dgm:spPr/>
    </dgm:pt>
    <dgm:pt modelId="{3062C6B5-B278-4781-9237-07507AA19577}" type="pres">
      <dgm:prSet presAssocID="{C7195884-7A53-424A-AACD-AAD746B14F2E}" presName="childText" presStyleLbl="conFgAcc1" presStyleIdx="0" presStyleCnt="5">
        <dgm:presLayoutVars>
          <dgm:bulletEnabled val="1"/>
        </dgm:presLayoutVars>
      </dgm:prSet>
      <dgm:spPr/>
    </dgm:pt>
    <dgm:pt modelId="{746E610C-C7AE-4D9D-A6E6-CF83F51636BA}" type="pres">
      <dgm:prSet presAssocID="{79C69D2D-41F0-41D3-BCA9-61F03C353A51}" presName="spaceBetweenRectangles" presStyleCnt="0"/>
      <dgm:spPr/>
    </dgm:pt>
    <dgm:pt modelId="{FADCEEF2-8C2F-447A-B48C-5A5DD20A56C5}" type="pres">
      <dgm:prSet presAssocID="{4501C3D5-B7D8-464C-B9C1-11E3958240D9}" presName="parentLin" presStyleCnt="0"/>
      <dgm:spPr/>
    </dgm:pt>
    <dgm:pt modelId="{7217CDAF-4C41-4FE4-A8FC-B281A5CC006A}" type="pres">
      <dgm:prSet presAssocID="{4501C3D5-B7D8-464C-B9C1-11E3958240D9}" presName="parentLeftMargin" presStyleLbl="node1" presStyleIdx="0" presStyleCnt="5"/>
      <dgm:spPr/>
    </dgm:pt>
    <dgm:pt modelId="{A57BC076-8A72-4569-A118-464BD4655110}" type="pres">
      <dgm:prSet presAssocID="{4501C3D5-B7D8-464C-B9C1-11E3958240D9}" presName="parentText" presStyleLbl="node1" presStyleIdx="1" presStyleCnt="5">
        <dgm:presLayoutVars>
          <dgm:chMax val="0"/>
          <dgm:bulletEnabled val="1"/>
        </dgm:presLayoutVars>
      </dgm:prSet>
      <dgm:spPr>
        <a:xfrm>
          <a:off x="415056" y="1045215"/>
          <a:ext cx="5810793" cy="678960"/>
        </a:xfrm>
        <a:prstGeom prst="roundRect">
          <a:avLst/>
        </a:prstGeom>
      </dgm:spPr>
    </dgm:pt>
    <dgm:pt modelId="{E53A22F4-CEDD-4877-91E3-616FF95A77C0}" type="pres">
      <dgm:prSet presAssocID="{4501C3D5-B7D8-464C-B9C1-11E3958240D9}" presName="negativeSpace" presStyleCnt="0"/>
      <dgm:spPr/>
    </dgm:pt>
    <dgm:pt modelId="{FA61A0F9-1E99-414C-8216-10E88B4D68B1}" type="pres">
      <dgm:prSet presAssocID="{4501C3D5-B7D8-464C-B9C1-11E3958240D9}" presName="childText" presStyleLbl="conFgAcc1" presStyleIdx="1" presStyleCnt="5">
        <dgm:presLayoutVars>
          <dgm:bulletEnabled val="1"/>
        </dgm:presLayoutVars>
      </dgm:prSet>
      <dgm:spPr/>
    </dgm:pt>
    <dgm:pt modelId="{505A5281-D2A2-4058-9195-82086B99721A}" type="pres">
      <dgm:prSet presAssocID="{04EC981F-03C9-4A07-A1F4-D3782D228715}" presName="spaceBetweenRectangles" presStyleCnt="0"/>
      <dgm:spPr/>
    </dgm:pt>
    <dgm:pt modelId="{496F2CEB-DF19-4E8F-AAB0-B4174C8B17C1}" type="pres">
      <dgm:prSet presAssocID="{91CFA466-A5F6-4712-A051-B4D749A6D3A7}" presName="parentLin" presStyleCnt="0"/>
      <dgm:spPr/>
    </dgm:pt>
    <dgm:pt modelId="{0186DAAD-9EAA-4591-A8DE-AA5EDF58FA1C}" type="pres">
      <dgm:prSet presAssocID="{91CFA466-A5F6-4712-A051-B4D749A6D3A7}" presName="parentLeftMargin" presStyleLbl="node1" presStyleIdx="1" presStyleCnt="5"/>
      <dgm:spPr/>
    </dgm:pt>
    <dgm:pt modelId="{1280DCAE-D94C-4F25-8F68-E4CFB170B58C}" type="pres">
      <dgm:prSet presAssocID="{91CFA466-A5F6-4712-A051-B4D749A6D3A7}" presName="parentText" presStyleLbl="node1" presStyleIdx="2" presStyleCnt="5">
        <dgm:presLayoutVars>
          <dgm:chMax val="0"/>
          <dgm:bulletEnabled val="1"/>
        </dgm:presLayoutVars>
      </dgm:prSet>
      <dgm:spPr>
        <a:xfrm>
          <a:off x="415056" y="2088495"/>
          <a:ext cx="5810793" cy="678960"/>
        </a:xfrm>
        <a:prstGeom prst="roundRect">
          <a:avLst/>
        </a:prstGeom>
      </dgm:spPr>
    </dgm:pt>
    <dgm:pt modelId="{B3AE51C5-A11A-4CC1-8482-7F8CC01DEF19}" type="pres">
      <dgm:prSet presAssocID="{91CFA466-A5F6-4712-A051-B4D749A6D3A7}" presName="negativeSpace" presStyleCnt="0"/>
      <dgm:spPr/>
    </dgm:pt>
    <dgm:pt modelId="{2B150A9C-9A84-4AFE-B100-6E1C6D2B0C02}" type="pres">
      <dgm:prSet presAssocID="{91CFA466-A5F6-4712-A051-B4D749A6D3A7}" presName="childText" presStyleLbl="conFgAcc1" presStyleIdx="2" presStyleCnt="5">
        <dgm:presLayoutVars>
          <dgm:bulletEnabled val="1"/>
        </dgm:presLayoutVars>
      </dgm:prSet>
      <dgm:spPr/>
    </dgm:pt>
    <dgm:pt modelId="{9276FCA7-2DC8-4D95-BCDD-6F1D71817880}" type="pres">
      <dgm:prSet presAssocID="{334D23E0-2F0F-4810-87D3-E84DCAEBB465}" presName="spaceBetweenRectangles" presStyleCnt="0"/>
      <dgm:spPr/>
    </dgm:pt>
    <dgm:pt modelId="{EED84BD2-49F2-4DE6-902F-CA95CAC53BA7}" type="pres">
      <dgm:prSet presAssocID="{78CAFA5D-7A93-4CAF-8916-533D46A9C146}" presName="parentLin" presStyleCnt="0"/>
      <dgm:spPr/>
    </dgm:pt>
    <dgm:pt modelId="{2BF259DE-A6A3-4237-98BC-E2E4BC273C94}" type="pres">
      <dgm:prSet presAssocID="{78CAFA5D-7A93-4CAF-8916-533D46A9C146}" presName="parentLeftMargin" presStyleLbl="node1" presStyleIdx="2" presStyleCnt="5"/>
      <dgm:spPr/>
    </dgm:pt>
    <dgm:pt modelId="{60AC7BCB-524F-4D84-B7F8-4DE78D4CCC54}" type="pres">
      <dgm:prSet presAssocID="{78CAFA5D-7A93-4CAF-8916-533D46A9C146}" presName="parentText" presStyleLbl="node1" presStyleIdx="3" presStyleCnt="5">
        <dgm:presLayoutVars>
          <dgm:chMax val="0"/>
          <dgm:bulletEnabled val="1"/>
        </dgm:presLayoutVars>
      </dgm:prSet>
      <dgm:spPr>
        <a:xfrm>
          <a:off x="415056" y="3131775"/>
          <a:ext cx="5810793" cy="678960"/>
        </a:xfrm>
        <a:prstGeom prst="roundRect">
          <a:avLst/>
        </a:prstGeom>
      </dgm:spPr>
    </dgm:pt>
    <dgm:pt modelId="{322725B2-9C0C-4D38-B91E-935AABF95182}" type="pres">
      <dgm:prSet presAssocID="{78CAFA5D-7A93-4CAF-8916-533D46A9C146}" presName="negativeSpace" presStyleCnt="0"/>
      <dgm:spPr/>
    </dgm:pt>
    <dgm:pt modelId="{FF073DAD-F83F-41DD-B55E-7D1D4C1AA7DC}" type="pres">
      <dgm:prSet presAssocID="{78CAFA5D-7A93-4CAF-8916-533D46A9C146}" presName="childText" presStyleLbl="conFgAcc1" presStyleIdx="3" presStyleCnt="5">
        <dgm:presLayoutVars>
          <dgm:bulletEnabled val="1"/>
        </dgm:presLayoutVars>
      </dgm:prSet>
      <dgm:spPr/>
    </dgm:pt>
    <dgm:pt modelId="{3EF4A9A8-B68E-42F1-92C7-2F246D9E3AAE}" type="pres">
      <dgm:prSet presAssocID="{1ED8A021-0E4E-4598-AA0D-8C76CA9BBFA0}" presName="spaceBetweenRectangles" presStyleCnt="0"/>
      <dgm:spPr/>
    </dgm:pt>
    <dgm:pt modelId="{6FE20FAB-D4DE-4AFA-B3B6-E0F43CD17A4F}" type="pres">
      <dgm:prSet presAssocID="{E3FB9DD7-D943-4DD9-BEF3-E928EA40875D}" presName="parentLin" presStyleCnt="0"/>
      <dgm:spPr/>
    </dgm:pt>
    <dgm:pt modelId="{8C25F832-C3C3-4B48-A88E-998DF8684B96}" type="pres">
      <dgm:prSet presAssocID="{E3FB9DD7-D943-4DD9-BEF3-E928EA40875D}" presName="parentLeftMargin" presStyleLbl="node1" presStyleIdx="3" presStyleCnt="5"/>
      <dgm:spPr/>
    </dgm:pt>
    <dgm:pt modelId="{1EF8097A-F5F6-4CC0-8723-F805EDD87D5C}" type="pres">
      <dgm:prSet presAssocID="{E3FB9DD7-D943-4DD9-BEF3-E928EA40875D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96E3CAC2-5365-493D-988F-0D6A02D003BC}" type="pres">
      <dgm:prSet presAssocID="{E3FB9DD7-D943-4DD9-BEF3-E928EA40875D}" presName="negativeSpace" presStyleCnt="0"/>
      <dgm:spPr/>
    </dgm:pt>
    <dgm:pt modelId="{7C226D6E-286F-4050-9E23-D54B60172FD9}" type="pres">
      <dgm:prSet presAssocID="{E3FB9DD7-D943-4DD9-BEF3-E928EA40875D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76D8B636-504E-455E-B41D-3A1D13868E38}" type="presOf" srcId="{91CFA466-A5F6-4712-A051-B4D749A6D3A7}" destId="{1280DCAE-D94C-4F25-8F68-E4CFB170B58C}" srcOrd="1" destOrd="0" presId="urn:microsoft.com/office/officeart/2005/8/layout/list1"/>
    <dgm:cxn modelId="{D1834D3B-E241-4262-9218-038D7212B9D7}" type="presOf" srcId="{4501C3D5-B7D8-464C-B9C1-11E3958240D9}" destId="{7217CDAF-4C41-4FE4-A8FC-B281A5CC006A}" srcOrd="0" destOrd="0" presId="urn:microsoft.com/office/officeart/2005/8/layout/list1"/>
    <dgm:cxn modelId="{83DE4A48-F9FB-434B-B79B-7C66DF5F0E6A}" type="presOf" srcId="{A9850482-DD6A-4AEA-9C1B-5B917CFB5D54}" destId="{E2888C1D-3E6B-4582-B8DA-6D66B18A4F36}" srcOrd="0" destOrd="0" presId="urn:microsoft.com/office/officeart/2005/8/layout/list1"/>
    <dgm:cxn modelId="{33BDC34B-F5AE-4036-A5F7-37E6593BB280}" type="presOf" srcId="{E3FB9DD7-D943-4DD9-BEF3-E928EA40875D}" destId="{1EF8097A-F5F6-4CC0-8723-F805EDD87D5C}" srcOrd="1" destOrd="0" presId="urn:microsoft.com/office/officeart/2005/8/layout/list1"/>
    <dgm:cxn modelId="{69A14C72-A859-40A7-BA7A-985A6246FF3C}" srcId="{A9850482-DD6A-4AEA-9C1B-5B917CFB5D54}" destId="{C7195884-7A53-424A-AACD-AAD746B14F2E}" srcOrd="0" destOrd="0" parTransId="{2388BAE9-92BC-487E-9D21-5E33BA2CFD47}" sibTransId="{79C69D2D-41F0-41D3-BCA9-61F03C353A51}"/>
    <dgm:cxn modelId="{D6FA607A-C7D6-4397-871A-665B992D030C}" type="presOf" srcId="{C7195884-7A53-424A-AACD-AAD746B14F2E}" destId="{7DB6DCBD-E509-4EBC-AC97-13723D3840FC}" srcOrd="1" destOrd="0" presId="urn:microsoft.com/office/officeart/2005/8/layout/list1"/>
    <dgm:cxn modelId="{BC52E17B-EEEA-405B-92FF-D2D4209B6BB4}" type="presOf" srcId="{E3FB9DD7-D943-4DD9-BEF3-E928EA40875D}" destId="{8C25F832-C3C3-4B48-A88E-998DF8684B96}" srcOrd="0" destOrd="0" presId="urn:microsoft.com/office/officeart/2005/8/layout/list1"/>
    <dgm:cxn modelId="{96B6AA7D-0E32-4463-96C5-C2E9CC4E2525}" srcId="{A9850482-DD6A-4AEA-9C1B-5B917CFB5D54}" destId="{78CAFA5D-7A93-4CAF-8916-533D46A9C146}" srcOrd="3" destOrd="0" parTransId="{B658C71B-CDC2-414B-B59A-19D647DAF28A}" sibTransId="{1ED8A021-0E4E-4598-AA0D-8C76CA9BBFA0}"/>
    <dgm:cxn modelId="{FB00A1AA-B344-47C0-9E1F-BCC6A4BD208F}" type="presOf" srcId="{4501C3D5-B7D8-464C-B9C1-11E3958240D9}" destId="{A57BC076-8A72-4569-A118-464BD4655110}" srcOrd="1" destOrd="0" presId="urn:microsoft.com/office/officeart/2005/8/layout/list1"/>
    <dgm:cxn modelId="{8FEA69B2-F824-4068-B3D0-68D5FEDA1C90}" type="presOf" srcId="{78CAFA5D-7A93-4CAF-8916-533D46A9C146}" destId="{2BF259DE-A6A3-4237-98BC-E2E4BC273C94}" srcOrd="0" destOrd="0" presId="urn:microsoft.com/office/officeart/2005/8/layout/list1"/>
    <dgm:cxn modelId="{3E1C1AB4-8621-4F7D-8EA9-D7A8AD658602}" srcId="{A9850482-DD6A-4AEA-9C1B-5B917CFB5D54}" destId="{4501C3D5-B7D8-464C-B9C1-11E3958240D9}" srcOrd="1" destOrd="0" parTransId="{847B48F1-BFBB-4793-8E8E-F6C8521DDBDD}" sibTransId="{04EC981F-03C9-4A07-A1F4-D3782D228715}"/>
    <dgm:cxn modelId="{3552B0C9-B99E-4E66-97EF-5CEEE228569E}" srcId="{A9850482-DD6A-4AEA-9C1B-5B917CFB5D54}" destId="{E3FB9DD7-D943-4DD9-BEF3-E928EA40875D}" srcOrd="4" destOrd="0" parTransId="{86D00D0A-579D-4255-A447-9D611299A334}" sibTransId="{52E2B436-9542-422A-B8C4-F46023FFB1BC}"/>
    <dgm:cxn modelId="{F6D645D8-F709-4CF7-8C18-30519D9DCF2B}" type="presOf" srcId="{C7195884-7A53-424A-AACD-AAD746B14F2E}" destId="{D30225FD-CA8C-4A77-BA22-EF67AAC216C4}" srcOrd="0" destOrd="0" presId="urn:microsoft.com/office/officeart/2005/8/layout/list1"/>
    <dgm:cxn modelId="{8078C6EC-E4BA-4187-9D91-A6BEF210B849}" type="presOf" srcId="{91CFA466-A5F6-4712-A051-B4D749A6D3A7}" destId="{0186DAAD-9EAA-4591-A8DE-AA5EDF58FA1C}" srcOrd="0" destOrd="0" presId="urn:microsoft.com/office/officeart/2005/8/layout/list1"/>
    <dgm:cxn modelId="{75279BEF-409D-471E-AFC5-A63D1E948517}" srcId="{A9850482-DD6A-4AEA-9C1B-5B917CFB5D54}" destId="{91CFA466-A5F6-4712-A051-B4D749A6D3A7}" srcOrd="2" destOrd="0" parTransId="{83B75F73-CD94-49CA-B48A-D156609F8B69}" sibTransId="{334D23E0-2F0F-4810-87D3-E84DCAEBB465}"/>
    <dgm:cxn modelId="{D6789FF0-E00B-4DCE-81B5-9B51C62AD1F3}" type="presOf" srcId="{78CAFA5D-7A93-4CAF-8916-533D46A9C146}" destId="{60AC7BCB-524F-4D84-B7F8-4DE78D4CCC54}" srcOrd="1" destOrd="0" presId="urn:microsoft.com/office/officeart/2005/8/layout/list1"/>
    <dgm:cxn modelId="{8718D2E3-8CAE-48C4-893F-AC16EDF77A56}" type="presParOf" srcId="{E2888C1D-3E6B-4582-B8DA-6D66B18A4F36}" destId="{BD13FBFC-376B-4E21-93D5-404EC72B9FB8}" srcOrd="0" destOrd="0" presId="urn:microsoft.com/office/officeart/2005/8/layout/list1"/>
    <dgm:cxn modelId="{C1E665BB-5919-4441-AFD0-8BD43CCCE93A}" type="presParOf" srcId="{BD13FBFC-376B-4E21-93D5-404EC72B9FB8}" destId="{D30225FD-CA8C-4A77-BA22-EF67AAC216C4}" srcOrd="0" destOrd="0" presId="urn:microsoft.com/office/officeart/2005/8/layout/list1"/>
    <dgm:cxn modelId="{B1FFA4CA-0250-4A91-AAA1-9CCC4878BD04}" type="presParOf" srcId="{BD13FBFC-376B-4E21-93D5-404EC72B9FB8}" destId="{7DB6DCBD-E509-4EBC-AC97-13723D3840FC}" srcOrd="1" destOrd="0" presId="urn:microsoft.com/office/officeart/2005/8/layout/list1"/>
    <dgm:cxn modelId="{8258E9E7-CB11-4221-B7C7-BA312329AE5A}" type="presParOf" srcId="{E2888C1D-3E6B-4582-B8DA-6D66B18A4F36}" destId="{91018DB7-90AE-42F5-8D0A-4074A07ECA46}" srcOrd="1" destOrd="0" presId="urn:microsoft.com/office/officeart/2005/8/layout/list1"/>
    <dgm:cxn modelId="{ECBA474F-2724-4600-B1DB-3170526E65C7}" type="presParOf" srcId="{E2888C1D-3E6B-4582-B8DA-6D66B18A4F36}" destId="{3062C6B5-B278-4781-9237-07507AA19577}" srcOrd="2" destOrd="0" presId="urn:microsoft.com/office/officeart/2005/8/layout/list1"/>
    <dgm:cxn modelId="{1BE3E48B-3EAB-4AD2-8E8E-61004E87BBF6}" type="presParOf" srcId="{E2888C1D-3E6B-4582-B8DA-6D66B18A4F36}" destId="{746E610C-C7AE-4D9D-A6E6-CF83F51636BA}" srcOrd="3" destOrd="0" presId="urn:microsoft.com/office/officeart/2005/8/layout/list1"/>
    <dgm:cxn modelId="{61085F4B-07B0-46CB-AB4F-3625E4184F8A}" type="presParOf" srcId="{E2888C1D-3E6B-4582-B8DA-6D66B18A4F36}" destId="{FADCEEF2-8C2F-447A-B48C-5A5DD20A56C5}" srcOrd="4" destOrd="0" presId="urn:microsoft.com/office/officeart/2005/8/layout/list1"/>
    <dgm:cxn modelId="{970B990C-9223-4A46-BE4B-3D047D299DE6}" type="presParOf" srcId="{FADCEEF2-8C2F-447A-B48C-5A5DD20A56C5}" destId="{7217CDAF-4C41-4FE4-A8FC-B281A5CC006A}" srcOrd="0" destOrd="0" presId="urn:microsoft.com/office/officeart/2005/8/layout/list1"/>
    <dgm:cxn modelId="{A0D45626-7890-4109-BEF1-181BDCDE1A8B}" type="presParOf" srcId="{FADCEEF2-8C2F-447A-B48C-5A5DD20A56C5}" destId="{A57BC076-8A72-4569-A118-464BD4655110}" srcOrd="1" destOrd="0" presId="urn:microsoft.com/office/officeart/2005/8/layout/list1"/>
    <dgm:cxn modelId="{56566F9F-8E77-4A6A-A031-A88FA9B42CD4}" type="presParOf" srcId="{E2888C1D-3E6B-4582-B8DA-6D66B18A4F36}" destId="{E53A22F4-CEDD-4877-91E3-616FF95A77C0}" srcOrd="5" destOrd="0" presId="urn:microsoft.com/office/officeart/2005/8/layout/list1"/>
    <dgm:cxn modelId="{28A38217-E849-405B-AEAF-A1F5EBBBF226}" type="presParOf" srcId="{E2888C1D-3E6B-4582-B8DA-6D66B18A4F36}" destId="{FA61A0F9-1E99-414C-8216-10E88B4D68B1}" srcOrd="6" destOrd="0" presId="urn:microsoft.com/office/officeart/2005/8/layout/list1"/>
    <dgm:cxn modelId="{4EB230AC-AB36-4985-9CF1-8B11B12219C3}" type="presParOf" srcId="{E2888C1D-3E6B-4582-B8DA-6D66B18A4F36}" destId="{505A5281-D2A2-4058-9195-82086B99721A}" srcOrd="7" destOrd="0" presId="urn:microsoft.com/office/officeart/2005/8/layout/list1"/>
    <dgm:cxn modelId="{D9F89233-4380-45BC-A54B-DA1A793E8578}" type="presParOf" srcId="{E2888C1D-3E6B-4582-B8DA-6D66B18A4F36}" destId="{496F2CEB-DF19-4E8F-AAB0-B4174C8B17C1}" srcOrd="8" destOrd="0" presId="urn:microsoft.com/office/officeart/2005/8/layout/list1"/>
    <dgm:cxn modelId="{DE3BF701-AC5B-4EE3-BB49-13FFD516E582}" type="presParOf" srcId="{496F2CEB-DF19-4E8F-AAB0-B4174C8B17C1}" destId="{0186DAAD-9EAA-4591-A8DE-AA5EDF58FA1C}" srcOrd="0" destOrd="0" presId="urn:microsoft.com/office/officeart/2005/8/layout/list1"/>
    <dgm:cxn modelId="{C0798762-A5D2-41EE-935C-F025BA69BEFD}" type="presParOf" srcId="{496F2CEB-DF19-4E8F-AAB0-B4174C8B17C1}" destId="{1280DCAE-D94C-4F25-8F68-E4CFB170B58C}" srcOrd="1" destOrd="0" presId="urn:microsoft.com/office/officeart/2005/8/layout/list1"/>
    <dgm:cxn modelId="{ECC3702C-DDD2-473A-8188-2EFC036BE981}" type="presParOf" srcId="{E2888C1D-3E6B-4582-B8DA-6D66B18A4F36}" destId="{B3AE51C5-A11A-4CC1-8482-7F8CC01DEF19}" srcOrd="9" destOrd="0" presId="urn:microsoft.com/office/officeart/2005/8/layout/list1"/>
    <dgm:cxn modelId="{4207BA27-E78C-4C78-8049-7A747D308CAF}" type="presParOf" srcId="{E2888C1D-3E6B-4582-B8DA-6D66B18A4F36}" destId="{2B150A9C-9A84-4AFE-B100-6E1C6D2B0C02}" srcOrd="10" destOrd="0" presId="urn:microsoft.com/office/officeart/2005/8/layout/list1"/>
    <dgm:cxn modelId="{42DC259C-65E7-49AE-A14A-612087ABD974}" type="presParOf" srcId="{E2888C1D-3E6B-4582-B8DA-6D66B18A4F36}" destId="{9276FCA7-2DC8-4D95-BCDD-6F1D71817880}" srcOrd="11" destOrd="0" presId="urn:microsoft.com/office/officeart/2005/8/layout/list1"/>
    <dgm:cxn modelId="{64A21ECA-C128-40B5-B417-402C98C12B28}" type="presParOf" srcId="{E2888C1D-3E6B-4582-B8DA-6D66B18A4F36}" destId="{EED84BD2-49F2-4DE6-902F-CA95CAC53BA7}" srcOrd="12" destOrd="0" presId="urn:microsoft.com/office/officeart/2005/8/layout/list1"/>
    <dgm:cxn modelId="{249B7084-5AF7-4814-86B2-8B087F089103}" type="presParOf" srcId="{EED84BD2-49F2-4DE6-902F-CA95CAC53BA7}" destId="{2BF259DE-A6A3-4237-98BC-E2E4BC273C94}" srcOrd="0" destOrd="0" presId="urn:microsoft.com/office/officeart/2005/8/layout/list1"/>
    <dgm:cxn modelId="{6F256B60-F331-4D93-A397-CDBA0D3520E2}" type="presParOf" srcId="{EED84BD2-49F2-4DE6-902F-CA95CAC53BA7}" destId="{60AC7BCB-524F-4D84-B7F8-4DE78D4CCC54}" srcOrd="1" destOrd="0" presId="urn:microsoft.com/office/officeart/2005/8/layout/list1"/>
    <dgm:cxn modelId="{641958ED-A64F-4DBF-B01E-8AC6B52083AA}" type="presParOf" srcId="{E2888C1D-3E6B-4582-B8DA-6D66B18A4F36}" destId="{322725B2-9C0C-4D38-B91E-935AABF95182}" srcOrd="13" destOrd="0" presId="urn:microsoft.com/office/officeart/2005/8/layout/list1"/>
    <dgm:cxn modelId="{09E12528-4EDD-48F9-8041-97DEBE3C950E}" type="presParOf" srcId="{E2888C1D-3E6B-4582-B8DA-6D66B18A4F36}" destId="{FF073DAD-F83F-41DD-B55E-7D1D4C1AA7DC}" srcOrd="14" destOrd="0" presId="urn:microsoft.com/office/officeart/2005/8/layout/list1"/>
    <dgm:cxn modelId="{34757F61-DBAD-4191-8BAC-998F41D0F5BC}" type="presParOf" srcId="{E2888C1D-3E6B-4582-B8DA-6D66B18A4F36}" destId="{3EF4A9A8-B68E-42F1-92C7-2F246D9E3AAE}" srcOrd="15" destOrd="0" presId="urn:microsoft.com/office/officeart/2005/8/layout/list1"/>
    <dgm:cxn modelId="{6FCFFC3A-A094-4186-B843-8981818D5E66}" type="presParOf" srcId="{E2888C1D-3E6B-4582-B8DA-6D66B18A4F36}" destId="{6FE20FAB-D4DE-4AFA-B3B6-E0F43CD17A4F}" srcOrd="16" destOrd="0" presId="urn:microsoft.com/office/officeart/2005/8/layout/list1"/>
    <dgm:cxn modelId="{93321559-5A24-4F57-866C-3A7B125E5C10}" type="presParOf" srcId="{6FE20FAB-D4DE-4AFA-B3B6-E0F43CD17A4F}" destId="{8C25F832-C3C3-4B48-A88E-998DF8684B96}" srcOrd="0" destOrd="0" presId="urn:microsoft.com/office/officeart/2005/8/layout/list1"/>
    <dgm:cxn modelId="{E545B71A-F2AE-42C3-9157-BD46A524DC4F}" type="presParOf" srcId="{6FE20FAB-D4DE-4AFA-B3B6-E0F43CD17A4F}" destId="{1EF8097A-F5F6-4CC0-8723-F805EDD87D5C}" srcOrd="1" destOrd="0" presId="urn:microsoft.com/office/officeart/2005/8/layout/list1"/>
    <dgm:cxn modelId="{C219C66A-E6AA-4803-8E89-7AB6F8B9DD29}" type="presParOf" srcId="{E2888C1D-3E6B-4582-B8DA-6D66B18A4F36}" destId="{96E3CAC2-5365-493D-988F-0D6A02D003BC}" srcOrd="17" destOrd="0" presId="urn:microsoft.com/office/officeart/2005/8/layout/list1"/>
    <dgm:cxn modelId="{697E51E4-2453-40B1-A9E3-C0F97E911861}" type="presParOf" srcId="{E2888C1D-3E6B-4582-B8DA-6D66B18A4F36}" destId="{7C226D6E-286F-4050-9E23-D54B60172FD9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A9850482-DD6A-4AEA-9C1B-5B917CFB5D54}" type="doc">
      <dgm:prSet loTypeId="urn:microsoft.com/office/officeart/2005/8/layout/list1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IN"/>
        </a:p>
      </dgm:t>
    </dgm:pt>
    <dgm:pt modelId="{C8E88D56-E341-4E15-8DED-F3B447DF822A}">
      <dgm:prSet custT="1"/>
      <dgm:spPr>
        <a:ln>
          <a:solidFill>
            <a:schemeClr val="tx1"/>
          </a:solidFill>
        </a:ln>
      </dgm:spPr>
      <dgm:t>
        <a:bodyPr/>
        <a:lstStyle/>
        <a:p>
          <a:r>
            <a:rPr lang="en-US" sz="2800" dirty="0">
              <a:solidFill>
                <a:schemeClr val="tx1"/>
              </a:solidFill>
              <a:latin typeface="Bahnschrift" panose="020B0502040204020203" pitchFamily="34" charset="0"/>
            </a:rPr>
            <a:t>6.Distribution</a:t>
          </a:r>
        </a:p>
      </dgm:t>
    </dgm:pt>
    <dgm:pt modelId="{FCDF565A-B041-4643-B5BE-C2C612D57457}" type="parTrans" cxnId="{DEFCD3C3-CEEF-415E-A94C-809AC3E737D9}">
      <dgm:prSet/>
      <dgm:spPr/>
      <dgm:t>
        <a:bodyPr/>
        <a:lstStyle/>
        <a:p>
          <a:endParaRPr lang="en-IN"/>
        </a:p>
      </dgm:t>
    </dgm:pt>
    <dgm:pt modelId="{69800C59-E916-4429-8E10-13423E364771}" type="sibTrans" cxnId="{DEFCD3C3-CEEF-415E-A94C-809AC3E737D9}">
      <dgm:prSet/>
      <dgm:spPr/>
      <dgm:t>
        <a:bodyPr/>
        <a:lstStyle/>
        <a:p>
          <a:endParaRPr lang="en-IN"/>
        </a:p>
      </dgm:t>
    </dgm:pt>
    <dgm:pt modelId="{4F858849-A9DA-4D65-910A-48ED7EA50071}">
      <dgm:prSet custT="1"/>
      <dgm:spPr>
        <a:solidFill>
          <a:schemeClr val="bg1">
            <a:lumMod val="75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2800" dirty="0">
              <a:solidFill>
                <a:schemeClr val="bg1">
                  <a:lumMod val="85000"/>
                </a:schemeClr>
              </a:solidFill>
              <a:latin typeface="Bahnschrift" panose="020B0502040204020203" pitchFamily="34" charset="0"/>
            </a:rPr>
            <a:t>7. Selling</a:t>
          </a:r>
        </a:p>
      </dgm:t>
    </dgm:pt>
    <dgm:pt modelId="{843431B4-B865-4054-9EB4-7EBB929EE520}" type="parTrans" cxnId="{3534B3F0-07A7-465A-A635-B22920EBC006}">
      <dgm:prSet/>
      <dgm:spPr/>
      <dgm:t>
        <a:bodyPr/>
        <a:lstStyle/>
        <a:p>
          <a:endParaRPr lang="en-IN"/>
        </a:p>
      </dgm:t>
    </dgm:pt>
    <dgm:pt modelId="{BD05E264-B10A-4227-A58C-92BC7084EB24}" type="sibTrans" cxnId="{3534B3F0-07A7-465A-A635-B22920EBC006}">
      <dgm:prSet/>
      <dgm:spPr/>
      <dgm:t>
        <a:bodyPr/>
        <a:lstStyle/>
        <a:p>
          <a:endParaRPr lang="en-IN"/>
        </a:p>
      </dgm:t>
    </dgm:pt>
    <dgm:pt modelId="{422EDE3E-727D-4718-BEEC-8D2EDA5D102A}">
      <dgm:prSet custT="1"/>
      <dgm:spPr>
        <a:solidFill>
          <a:schemeClr val="bg1">
            <a:lumMod val="75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2800" dirty="0">
              <a:solidFill>
                <a:schemeClr val="bg1">
                  <a:lumMod val="85000"/>
                </a:schemeClr>
              </a:solidFill>
              <a:latin typeface="Bahnschrift" panose="020B0502040204020203" pitchFamily="34" charset="0"/>
            </a:rPr>
            <a:t>8. Packaging</a:t>
          </a:r>
        </a:p>
      </dgm:t>
    </dgm:pt>
    <dgm:pt modelId="{53DC1BFD-263F-4761-9A8B-417DFCC05032}" type="parTrans" cxnId="{A7A04A78-3483-4348-B3C3-CD80E10567A1}">
      <dgm:prSet/>
      <dgm:spPr/>
      <dgm:t>
        <a:bodyPr/>
        <a:lstStyle/>
        <a:p>
          <a:endParaRPr lang="en-IN"/>
        </a:p>
      </dgm:t>
    </dgm:pt>
    <dgm:pt modelId="{D9F59C52-1BFF-4531-B1F0-1224ED100ED7}" type="sibTrans" cxnId="{A7A04A78-3483-4348-B3C3-CD80E10567A1}">
      <dgm:prSet/>
      <dgm:spPr/>
      <dgm:t>
        <a:bodyPr/>
        <a:lstStyle/>
        <a:p>
          <a:endParaRPr lang="en-IN"/>
        </a:p>
      </dgm:t>
    </dgm:pt>
    <dgm:pt modelId="{736B403A-C91F-4F70-92AD-87A1C8E08419}">
      <dgm:prSet custT="1"/>
      <dgm:spPr>
        <a:solidFill>
          <a:schemeClr val="bg1">
            <a:lumMod val="75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2800" dirty="0">
              <a:solidFill>
                <a:schemeClr val="bg1">
                  <a:lumMod val="85000"/>
                </a:schemeClr>
              </a:solidFill>
              <a:latin typeface="Bahnschrift" panose="020B0502040204020203" pitchFamily="34" charset="0"/>
            </a:rPr>
            <a:t>9. Advertising</a:t>
          </a:r>
        </a:p>
      </dgm:t>
    </dgm:pt>
    <dgm:pt modelId="{08925F85-DD26-4C1A-AC3F-BFD6AB502CFD}" type="parTrans" cxnId="{7A29FBC3-D7C6-48F0-9411-AB03B88A83E2}">
      <dgm:prSet/>
      <dgm:spPr/>
      <dgm:t>
        <a:bodyPr/>
        <a:lstStyle/>
        <a:p>
          <a:endParaRPr lang="en-IN"/>
        </a:p>
      </dgm:t>
    </dgm:pt>
    <dgm:pt modelId="{DB1B09C2-9BFD-4835-812D-94E7937EC525}" type="sibTrans" cxnId="{7A29FBC3-D7C6-48F0-9411-AB03B88A83E2}">
      <dgm:prSet/>
      <dgm:spPr/>
      <dgm:t>
        <a:bodyPr/>
        <a:lstStyle/>
        <a:p>
          <a:endParaRPr lang="en-IN"/>
        </a:p>
      </dgm:t>
    </dgm:pt>
    <dgm:pt modelId="{0C42F2AE-14A8-47E0-A30E-6DDA064DCDEB}">
      <dgm:prSet custT="1"/>
      <dgm:spPr>
        <a:solidFill>
          <a:schemeClr val="bg1">
            <a:lumMod val="75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2800" dirty="0">
              <a:solidFill>
                <a:schemeClr val="bg1">
                  <a:lumMod val="85000"/>
                </a:schemeClr>
              </a:solidFill>
              <a:latin typeface="Bahnschrift" panose="020B0502040204020203" pitchFamily="34" charset="0"/>
            </a:rPr>
            <a:t>10. Collects The feedback </a:t>
          </a:r>
        </a:p>
      </dgm:t>
    </dgm:pt>
    <dgm:pt modelId="{E8B9F44E-382F-4D1B-A355-F2E0751DDE39}" type="parTrans" cxnId="{E3B9D709-93AF-4CAE-86EF-B1EB94C8364E}">
      <dgm:prSet/>
      <dgm:spPr/>
      <dgm:t>
        <a:bodyPr/>
        <a:lstStyle/>
        <a:p>
          <a:endParaRPr lang="en-IN"/>
        </a:p>
      </dgm:t>
    </dgm:pt>
    <dgm:pt modelId="{4745D566-EACD-49FB-9B6A-84C02036CA91}" type="sibTrans" cxnId="{E3B9D709-93AF-4CAE-86EF-B1EB94C8364E}">
      <dgm:prSet/>
      <dgm:spPr/>
      <dgm:t>
        <a:bodyPr/>
        <a:lstStyle/>
        <a:p>
          <a:endParaRPr lang="en-IN"/>
        </a:p>
      </dgm:t>
    </dgm:pt>
    <dgm:pt modelId="{E2888C1D-3E6B-4582-B8DA-6D66B18A4F36}" type="pres">
      <dgm:prSet presAssocID="{A9850482-DD6A-4AEA-9C1B-5B917CFB5D54}" presName="linear" presStyleCnt="0">
        <dgm:presLayoutVars>
          <dgm:dir/>
          <dgm:animLvl val="lvl"/>
          <dgm:resizeHandles val="exact"/>
        </dgm:presLayoutVars>
      </dgm:prSet>
      <dgm:spPr/>
    </dgm:pt>
    <dgm:pt modelId="{ED16CC16-A837-4B0B-A562-DC746DB638C1}" type="pres">
      <dgm:prSet presAssocID="{C8E88D56-E341-4E15-8DED-F3B447DF822A}" presName="parentLin" presStyleCnt="0"/>
      <dgm:spPr/>
    </dgm:pt>
    <dgm:pt modelId="{1C159D00-C0A2-4763-8B11-20DB46144492}" type="pres">
      <dgm:prSet presAssocID="{C8E88D56-E341-4E15-8DED-F3B447DF822A}" presName="parentLeftMargin" presStyleLbl="node1" presStyleIdx="0" presStyleCnt="5"/>
      <dgm:spPr/>
    </dgm:pt>
    <dgm:pt modelId="{FAFFCA8F-6111-446F-B70B-5EFF18A8BB8D}" type="pres">
      <dgm:prSet presAssocID="{C8E88D56-E341-4E15-8DED-F3B447DF822A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7EB8E146-DFAD-4595-82C2-0A60A0EA47F8}" type="pres">
      <dgm:prSet presAssocID="{C8E88D56-E341-4E15-8DED-F3B447DF822A}" presName="negativeSpace" presStyleCnt="0"/>
      <dgm:spPr/>
    </dgm:pt>
    <dgm:pt modelId="{8BFCE6E4-EC5B-4A05-A783-24D528520161}" type="pres">
      <dgm:prSet presAssocID="{C8E88D56-E341-4E15-8DED-F3B447DF822A}" presName="childText" presStyleLbl="conFgAcc1" presStyleIdx="0" presStyleCnt="5">
        <dgm:presLayoutVars>
          <dgm:bulletEnabled val="1"/>
        </dgm:presLayoutVars>
      </dgm:prSet>
      <dgm:spPr/>
    </dgm:pt>
    <dgm:pt modelId="{05E517D1-3814-450C-A811-44CE6FA88630}" type="pres">
      <dgm:prSet presAssocID="{69800C59-E916-4429-8E10-13423E364771}" presName="spaceBetweenRectangles" presStyleCnt="0"/>
      <dgm:spPr/>
    </dgm:pt>
    <dgm:pt modelId="{A0DA910C-ADC5-47CD-AC4F-F0C556C7BB8D}" type="pres">
      <dgm:prSet presAssocID="{4F858849-A9DA-4D65-910A-48ED7EA50071}" presName="parentLin" presStyleCnt="0"/>
      <dgm:spPr/>
    </dgm:pt>
    <dgm:pt modelId="{94F13B70-FB43-4466-A42B-450D9D98DFA7}" type="pres">
      <dgm:prSet presAssocID="{4F858849-A9DA-4D65-910A-48ED7EA50071}" presName="parentLeftMargin" presStyleLbl="node1" presStyleIdx="0" presStyleCnt="5"/>
      <dgm:spPr/>
    </dgm:pt>
    <dgm:pt modelId="{A8BAC178-F4A7-42E7-8FB6-63580065DD0D}" type="pres">
      <dgm:prSet presAssocID="{4F858849-A9DA-4D65-910A-48ED7EA50071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AE23B18E-C7EC-4C15-849B-CFEBCCD83AB4}" type="pres">
      <dgm:prSet presAssocID="{4F858849-A9DA-4D65-910A-48ED7EA50071}" presName="negativeSpace" presStyleCnt="0"/>
      <dgm:spPr/>
    </dgm:pt>
    <dgm:pt modelId="{A6B6CD3E-8F7C-495B-8F40-CF3E4C0DE2CC}" type="pres">
      <dgm:prSet presAssocID="{4F858849-A9DA-4D65-910A-48ED7EA50071}" presName="childText" presStyleLbl="conFgAcc1" presStyleIdx="1" presStyleCnt="5">
        <dgm:presLayoutVars>
          <dgm:bulletEnabled val="1"/>
        </dgm:presLayoutVars>
      </dgm:prSet>
      <dgm:spPr/>
    </dgm:pt>
    <dgm:pt modelId="{8AD6192C-6949-41CE-98B6-A26852FE422F}" type="pres">
      <dgm:prSet presAssocID="{BD05E264-B10A-4227-A58C-92BC7084EB24}" presName="spaceBetweenRectangles" presStyleCnt="0"/>
      <dgm:spPr/>
    </dgm:pt>
    <dgm:pt modelId="{C00758D9-3E38-4E2B-920F-7F71318554E3}" type="pres">
      <dgm:prSet presAssocID="{422EDE3E-727D-4718-BEEC-8D2EDA5D102A}" presName="parentLin" presStyleCnt="0"/>
      <dgm:spPr/>
    </dgm:pt>
    <dgm:pt modelId="{1C91780E-4E23-4B81-8422-185F99610D3C}" type="pres">
      <dgm:prSet presAssocID="{422EDE3E-727D-4718-BEEC-8D2EDA5D102A}" presName="parentLeftMargin" presStyleLbl="node1" presStyleIdx="1" presStyleCnt="5"/>
      <dgm:spPr/>
    </dgm:pt>
    <dgm:pt modelId="{331B6B01-3C67-4C29-9AF3-2B04114503ED}" type="pres">
      <dgm:prSet presAssocID="{422EDE3E-727D-4718-BEEC-8D2EDA5D102A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247DE930-CEB7-49C4-A822-F617A97ADB50}" type="pres">
      <dgm:prSet presAssocID="{422EDE3E-727D-4718-BEEC-8D2EDA5D102A}" presName="negativeSpace" presStyleCnt="0"/>
      <dgm:spPr/>
    </dgm:pt>
    <dgm:pt modelId="{EDEA98C1-F034-4D07-92C4-30602CA39172}" type="pres">
      <dgm:prSet presAssocID="{422EDE3E-727D-4718-BEEC-8D2EDA5D102A}" presName="childText" presStyleLbl="conFgAcc1" presStyleIdx="2" presStyleCnt="5">
        <dgm:presLayoutVars>
          <dgm:bulletEnabled val="1"/>
        </dgm:presLayoutVars>
      </dgm:prSet>
      <dgm:spPr/>
    </dgm:pt>
    <dgm:pt modelId="{E30AE527-E41D-4B54-B6DC-1A18AB435D4F}" type="pres">
      <dgm:prSet presAssocID="{D9F59C52-1BFF-4531-B1F0-1224ED100ED7}" presName="spaceBetweenRectangles" presStyleCnt="0"/>
      <dgm:spPr/>
    </dgm:pt>
    <dgm:pt modelId="{89989570-A4DD-4F11-9BF9-3339A0C59416}" type="pres">
      <dgm:prSet presAssocID="{736B403A-C91F-4F70-92AD-87A1C8E08419}" presName="parentLin" presStyleCnt="0"/>
      <dgm:spPr/>
    </dgm:pt>
    <dgm:pt modelId="{0BFFF831-200E-49D0-9B98-B88A9142C94E}" type="pres">
      <dgm:prSet presAssocID="{736B403A-C91F-4F70-92AD-87A1C8E08419}" presName="parentLeftMargin" presStyleLbl="node1" presStyleIdx="2" presStyleCnt="5"/>
      <dgm:spPr/>
    </dgm:pt>
    <dgm:pt modelId="{8396EA93-2FEE-40F5-BAAE-11F233CEB6B4}" type="pres">
      <dgm:prSet presAssocID="{736B403A-C91F-4F70-92AD-87A1C8E08419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13225425-5EC3-4C2C-8AF5-D8D24F9C16C8}" type="pres">
      <dgm:prSet presAssocID="{736B403A-C91F-4F70-92AD-87A1C8E08419}" presName="negativeSpace" presStyleCnt="0"/>
      <dgm:spPr/>
    </dgm:pt>
    <dgm:pt modelId="{2985B7E5-8F75-4CC8-9679-227186675448}" type="pres">
      <dgm:prSet presAssocID="{736B403A-C91F-4F70-92AD-87A1C8E08419}" presName="childText" presStyleLbl="conFgAcc1" presStyleIdx="3" presStyleCnt="5">
        <dgm:presLayoutVars>
          <dgm:bulletEnabled val="1"/>
        </dgm:presLayoutVars>
      </dgm:prSet>
      <dgm:spPr/>
    </dgm:pt>
    <dgm:pt modelId="{EE069C24-232A-46F1-80D4-2E3A25376B82}" type="pres">
      <dgm:prSet presAssocID="{DB1B09C2-9BFD-4835-812D-94E7937EC525}" presName="spaceBetweenRectangles" presStyleCnt="0"/>
      <dgm:spPr/>
    </dgm:pt>
    <dgm:pt modelId="{69C44BDE-B43B-4676-843A-B4452396DD6B}" type="pres">
      <dgm:prSet presAssocID="{0C42F2AE-14A8-47E0-A30E-6DDA064DCDEB}" presName="parentLin" presStyleCnt="0"/>
      <dgm:spPr/>
    </dgm:pt>
    <dgm:pt modelId="{96632A31-1B14-4B48-B0CF-E39D40D46237}" type="pres">
      <dgm:prSet presAssocID="{0C42F2AE-14A8-47E0-A30E-6DDA064DCDEB}" presName="parentLeftMargin" presStyleLbl="node1" presStyleIdx="3" presStyleCnt="5"/>
      <dgm:spPr/>
    </dgm:pt>
    <dgm:pt modelId="{DA0C78A8-4C1E-4F88-B662-7DF584E03A23}" type="pres">
      <dgm:prSet presAssocID="{0C42F2AE-14A8-47E0-A30E-6DDA064DCDEB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52E0CD62-F6EA-492B-884A-DCFEC42A8A3E}" type="pres">
      <dgm:prSet presAssocID="{0C42F2AE-14A8-47E0-A30E-6DDA064DCDEB}" presName="negativeSpace" presStyleCnt="0"/>
      <dgm:spPr/>
    </dgm:pt>
    <dgm:pt modelId="{6F77E82E-1313-4503-99CD-1D9A76530BDA}" type="pres">
      <dgm:prSet presAssocID="{0C42F2AE-14A8-47E0-A30E-6DDA064DCDEB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F82EBC04-6C01-4065-91B9-ACE872D53D15}" type="presOf" srcId="{4F858849-A9DA-4D65-910A-48ED7EA50071}" destId="{A8BAC178-F4A7-42E7-8FB6-63580065DD0D}" srcOrd="1" destOrd="0" presId="urn:microsoft.com/office/officeart/2005/8/layout/list1"/>
    <dgm:cxn modelId="{E3B9D709-93AF-4CAE-86EF-B1EB94C8364E}" srcId="{A9850482-DD6A-4AEA-9C1B-5B917CFB5D54}" destId="{0C42F2AE-14A8-47E0-A30E-6DDA064DCDEB}" srcOrd="4" destOrd="0" parTransId="{E8B9F44E-382F-4D1B-A355-F2E0751DDE39}" sibTransId="{4745D566-EACD-49FB-9B6A-84C02036CA91}"/>
    <dgm:cxn modelId="{8563CD10-862A-4CC6-A170-2915F2D79F99}" type="presOf" srcId="{422EDE3E-727D-4718-BEEC-8D2EDA5D102A}" destId="{1C91780E-4E23-4B81-8422-185F99610D3C}" srcOrd="0" destOrd="0" presId="urn:microsoft.com/office/officeart/2005/8/layout/list1"/>
    <dgm:cxn modelId="{BCE44123-C587-4154-8746-31319FFA3280}" type="presOf" srcId="{736B403A-C91F-4F70-92AD-87A1C8E08419}" destId="{8396EA93-2FEE-40F5-BAAE-11F233CEB6B4}" srcOrd="1" destOrd="0" presId="urn:microsoft.com/office/officeart/2005/8/layout/list1"/>
    <dgm:cxn modelId="{359A1943-124D-4932-B7C4-25D5CEFC2B0D}" type="presOf" srcId="{422EDE3E-727D-4718-BEEC-8D2EDA5D102A}" destId="{331B6B01-3C67-4C29-9AF3-2B04114503ED}" srcOrd="1" destOrd="0" presId="urn:microsoft.com/office/officeart/2005/8/layout/list1"/>
    <dgm:cxn modelId="{56A94F44-D418-4245-B887-2752DBF8D9EA}" type="presOf" srcId="{736B403A-C91F-4F70-92AD-87A1C8E08419}" destId="{0BFFF831-200E-49D0-9B98-B88A9142C94E}" srcOrd="0" destOrd="0" presId="urn:microsoft.com/office/officeart/2005/8/layout/list1"/>
    <dgm:cxn modelId="{83DE4A48-F9FB-434B-B79B-7C66DF5F0E6A}" type="presOf" srcId="{A9850482-DD6A-4AEA-9C1B-5B917CFB5D54}" destId="{E2888C1D-3E6B-4582-B8DA-6D66B18A4F36}" srcOrd="0" destOrd="0" presId="urn:microsoft.com/office/officeart/2005/8/layout/list1"/>
    <dgm:cxn modelId="{CA7B6C77-59C4-4624-80C6-17A25A6694F5}" type="presOf" srcId="{0C42F2AE-14A8-47E0-A30E-6DDA064DCDEB}" destId="{96632A31-1B14-4B48-B0CF-E39D40D46237}" srcOrd="0" destOrd="0" presId="urn:microsoft.com/office/officeart/2005/8/layout/list1"/>
    <dgm:cxn modelId="{A7A04A78-3483-4348-B3C3-CD80E10567A1}" srcId="{A9850482-DD6A-4AEA-9C1B-5B917CFB5D54}" destId="{422EDE3E-727D-4718-BEEC-8D2EDA5D102A}" srcOrd="2" destOrd="0" parTransId="{53DC1BFD-263F-4761-9A8B-417DFCC05032}" sibTransId="{D9F59C52-1BFF-4531-B1F0-1224ED100ED7}"/>
    <dgm:cxn modelId="{00BC2C83-6323-4AB0-A0AF-86ABD935B6A6}" type="presOf" srcId="{C8E88D56-E341-4E15-8DED-F3B447DF822A}" destId="{FAFFCA8F-6111-446F-B70B-5EFF18A8BB8D}" srcOrd="1" destOrd="0" presId="urn:microsoft.com/office/officeart/2005/8/layout/list1"/>
    <dgm:cxn modelId="{2D0C1291-3A34-4FD0-87B4-8502A74B0966}" type="presOf" srcId="{0C42F2AE-14A8-47E0-A30E-6DDA064DCDEB}" destId="{DA0C78A8-4C1E-4F88-B662-7DF584E03A23}" srcOrd="1" destOrd="0" presId="urn:microsoft.com/office/officeart/2005/8/layout/list1"/>
    <dgm:cxn modelId="{9E9FB6A2-118C-44E5-9508-C0675204A5AA}" type="presOf" srcId="{4F858849-A9DA-4D65-910A-48ED7EA50071}" destId="{94F13B70-FB43-4466-A42B-450D9D98DFA7}" srcOrd="0" destOrd="0" presId="urn:microsoft.com/office/officeart/2005/8/layout/list1"/>
    <dgm:cxn modelId="{6D1D30BD-5F4D-4FDA-951A-49A9A418B885}" type="presOf" srcId="{C8E88D56-E341-4E15-8DED-F3B447DF822A}" destId="{1C159D00-C0A2-4763-8B11-20DB46144492}" srcOrd="0" destOrd="0" presId="urn:microsoft.com/office/officeart/2005/8/layout/list1"/>
    <dgm:cxn modelId="{DEFCD3C3-CEEF-415E-A94C-809AC3E737D9}" srcId="{A9850482-DD6A-4AEA-9C1B-5B917CFB5D54}" destId="{C8E88D56-E341-4E15-8DED-F3B447DF822A}" srcOrd="0" destOrd="0" parTransId="{FCDF565A-B041-4643-B5BE-C2C612D57457}" sibTransId="{69800C59-E916-4429-8E10-13423E364771}"/>
    <dgm:cxn modelId="{7A29FBC3-D7C6-48F0-9411-AB03B88A83E2}" srcId="{A9850482-DD6A-4AEA-9C1B-5B917CFB5D54}" destId="{736B403A-C91F-4F70-92AD-87A1C8E08419}" srcOrd="3" destOrd="0" parTransId="{08925F85-DD26-4C1A-AC3F-BFD6AB502CFD}" sibTransId="{DB1B09C2-9BFD-4835-812D-94E7937EC525}"/>
    <dgm:cxn modelId="{3534B3F0-07A7-465A-A635-B22920EBC006}" srcId="{A9850482-DD6A-4AEA-9C1B-5B917CFB5D54}" destId="{4F858849-A9DA-4D65-910A-48ED7EA50071}" srcOrd="1" destOrd="0" parTransId="{843431B4-B865-4054-9EB4-7EBB929EE520}" sibTransId="{BD05E264-B10A-4227-A58C-92BC7084EB24}"/>
    <dgm:cxn modelId="{313F2FAA-A688-4C97-9FF7-9859536123B9}" type="presParOf" srcId="{E2888C1D-3E6B-4582-B8DA-6D66B18A4F36}" destId="{ED16CC16-A837-4B0B-A562-DC746DB638C1}" srcOrd="0" destOrd="0" presId="urn:microsoft.com/office/officeart/2005/8/layout/list1"/>
    <dgm:cxn modelId="{C0CDB97C-FB2D-49B0-87BF-7F26C89DAFDB}" type="presParOf" srcId="{ED16CC16-A837-4B0B-A562-DC746DB638C1}" destId="{1C159D00-C0A2-4763-8B11-20DB46144492}" srcOrd="0" destOrd="0" presId="urn:microsoft.com/office/officeart/2005/8/layout/list1"/>
    <dgm:cxn modelId="{4B36A20B-E16C-4922-9D3A-D652A7A5A573}" type="presParOf" srcId="{ED16CC16-A837-4B0B-A562-DC746DB638C1}" destId="{FAFFCA8F-6111-446F-B70B-5EFF18A8BB8D}" srcOrd="1" destOrd="0" presId="urn:microsoft.com/office/officeart/2005/8/layout/list1"/>
    <dgm:cxn modelId="{8B801A9C-83D4-4AD1-A3EF-E368E99CA5C3}" type="presParOf" srcId="{E2888C1D-3E6B-4582-B8DA-6D66B18A4F36}" destId="{7EB8E146-DFAD-4595-82C2-0A60A0EA47F8}" srcOrd="1" destOrd="0" presId="urn:microsoft.com/office/officeart/2005/8/layout/list1"/>
    <dgm:cxn modelId="{DD8D6477-7BE4-4D0C-8680-BA61C63F1A48}" type="presParOf" srcId="{E2888C1D-3E6B-4582-B8DA-6D66B18A4F36}" destId="{8BFCE6E4-EC5B-4A05-A783-24D528520161}" srcOrd="2" destOrd="0" presId="urn:microsoft.com/office/officeart/2005/8/layout/list1"/>
    <dgm:cxn modelId="{0CB225AC-1019-4296-9D60-8ADC63256461}" type="presParOf" srcId="{E2888C1D-3E6B-4582-B8DA-6D66B18A4F36}" destId="{05E517D1-3814-450C-A811-44CE6FA88630}" srcOrd="3" destOrd="0" presId="urn:microsoft.com/office/officeart/2005/8/layout/list1"/>
    <dgm:cxn modelId="{DA37B135-64BD-4C87-BFF1-7EF1C16B6E80}" type="presParOf" srcId="{E2888C1D-3E6B-4582-B8DA-6D66B18A4F36}" destId="{A0DA910C-ADC5-47CD-AC4F-F0C556C7BB8D}" srcOrd="4" destOrd="0" presId="urn:microsoft.com/office/officeart/2005/8/layout/list1"/>
    <dgm:cxn modelId="{720D7C80-AC41-4D18-8488-DA22ACB5E73F}" type="presParOf" srcId="{A0DA910C-ADC5-47CD-AC4F-F0C556C7BB8D}" destId="{94F13B70-FB43-4466-A42B-450D9D98DFA7}" srcOrd="0" destOrd="0" presId="urn:microsoft.com/office/officeart/2005/8/layout/list1"/>
    <dgm:cxn modelId="{516855F5-E21C-4148-A189-CA020E54B0B7}" type="presParOf" srcId="{A0DA910C-ADC5-47CD-AC4F-F0C556C7BB8D}" destId="{A8BAC178-F4A7-42E7-8FB6-63580065DD0D}" srcOrd="1" destOrd="0" presId="urn:microsoft.com/office/officeart/2005/8/layout/list1"/>
    <dgm:cxn modelId="{6AFD8DA5-BCD7-4B6C-BCE6-2DFEB30A7E4A}" type="presParOf" srcId="{E2888C1D-3E6B-4582-B8DA-6D66B18A4F36}" destId="{AE23B18E-C7EC-4C15-849B-CFEBCCD83AB4}" srcOrd="5" destOrd="0" presId="urn:microsoft.com/office/officeart/2005/8/layout/list1"/>
    <dgm:cxn modelId="{D009911D-B1E2-48A9-9331-03C3A7B6DBCC}" type="presParOf" srcId="{E2888C1D-3E6B-4582-B8DA-6D66B18A4F36}" destId="{A6B6CD3E-8F7C-495B-8F40-CF3E4C0DE2CC}" srcOrd="6" destOrd="0" presId="urn:microsoft.com/office/officeart/2005/8/layout/list1"/>
    <dgm:cxn modelId="{2333E263-823D-427A-89C5-F7E5471DA665}" type="presParOf" srcId="{E2888C1D-3E6B-4582-B8DA-6D66B18A4F36}" destId="{8AD6192C-6949-41CE-98B6-A26852FE422F}" srcOrd="7" destOrd="0" presId="urn:microsoft.com/office/officeart/2005/8/layout/list1"/>
    <dgm:cxn modelId="{4C565896-8B5F-457E-B329-F55FBFEF83F6}" type="presParOf" srcId="{E2888C1D-3E6B-4582-B8DA-6D66B18A4F36}" destId="{C00758D9-3E38-4E2B-920F-7F71318554E3}" srcOrd="8" destOrd="0" presId="urn:microsoft.com/office/officeart/2005/8/layout/list1"/>
    <dgm:cxn modelId="{5369E248-F7CB-412C-BCB2-EB01C2527BFE}" type="presParOf" srcId="{C00758D9-3E38-4E2B-920F-7F71318554E3}" destId="{1C91780E-4E23-4B81-8422-185F99610D3C}" srcOrd="0" destOrd="0" presId="urn:microsoft.com/office/officeart/2005/8/layout/list1"/>
    <dgm:cxn modelId="{9792FBF2-78E6-4415-A823-558992521069}" type="presParOf" srcId="{C00758D9-3E38-4E2B-920F-7F71318554E3}" destId="{331B6B01-3C67-4C29-9AF3-2B04114503ED}" srcOrd="1" destOrd="0" presId="urn:microsoft.com/office/officeart/2005/8/layout/list1"/>
    <dgm:cxn modelId="{CEEE455B-E77A-4D1E-B99A-15DE723C0B5C}" type="presParOf" srcId="{E2888C1D-3E6B-4582-B8DA-6D66B18A4F36}" destId="{247DE930-CEB7-49C4-A822-F617A97ADB50}" srcOrd="9" destOrd="0" presId="urn:microsoft.com/office/officeart/2005/8/layout/list1"/>
    <dgm:cxn modelId="{473BA757-5808-42C5-97B3-A08385314F67}" type="presParOf" srcId="{E2888C1D-3E6B-4582-B8DA-6D66B18A4F36}" destId="{EDEA98C1-F034-4D07-92C4-30602CA39172}" srcOrd="10" destOrd="0" presId="urn:microsoft.com/office/officeart/2005/8/layout/list1"/>
    <dgm:cxn modelId="{EC13A094-C031-418A-AF73-97B188ADC7B1}" type="presParOf" srcId="{E2888C1D-3E6B-4582-B8DA-6D66B18A4F36}" destId="{E30AE527-E41D-4B54-B6DC-1A18AB435D4F}" srcOrd="11" destOrd="0" presId="urn:microsoft.com/office/officeart/2005/8/layout/list1"/>
    <dgm:cxn modelId="{60D27EC5-E8EB-4433-B7A9-9DBEF96098D5}" type="presParOf" srcId="{E2888C1D-3E6B-4582-B8DA-6D66B18A4F36}" destId="{89989570-A4DD-4F11-9BF9-3339A0C59416}" srcOrd="12" destOrd="0" presId="urn:microsoft.com/office/officeart/2005/8/layout/list1"/>
    <dgm:cxn modelId="{A975274C-7502-4137-841C-17DBE25098D1}" type="presParOf" srcId="{89989570-A4DD-4F11-9BF9-3339A0C59416}" destId="{0BFFF831-200E-49D0-9B98-B88A9142C94E}" srcOrd="0" destOrd="0" presId="urn:microsoft.com/office/officeart/2005/8/layout/list1"/>
    <dgm:cxn modelId="{7BE9AFE2-13F4-417D-A913-2ED98B464B7A}" type="presParOf" srcId="{89989570-A4DD-4F11-9BF9-3339A0C59416}" destId="{8396EA93-2FEE-40F5-BAAE-11F233CEB6B4}" srcOrd="1" destOrd="0" presId="urn:microsoft.com/office/officeart/2005/8/layout/list1"/>
    <dgm:cxn modelId="{55B66065-3A60-4E92-9AA7-9F3978088022}" type="presParOf" srcId="{E2888C1D-3E6B-4582-B8DA-6D66B18A4F36}" destId="{13225425-5EC3-4C2C-8AF5-D8D24F9C16C8}" srcOrd="13" destOrd="0" presId="urn:microsoft.com/office/officeart/2005/8/layout/list1"/>
    <dgm:cxn modelId="{C8377026-9E42-491D-B233-A8869A84BB2D}" type="presParOf" srcId="{E2888C1D-3E6B-4582-B8DA-6D66B18A4F36}" destId="{2985B7E5-8F75-4CC8-9679-227186675448}" srcOrd="14" destOrd="0" presId="urn:microsoft.com/office/officeart/2005/8/layout/list1"/>
    <dgm:cxn modelId="{7ECE4E75-738E-44C4-8645-5E1410032294}" type="presParOf" srcId="{E2888C1D-3E6B-4582-B8DA-6D66B18A4F36}" destId="{EE069C24-232A-46F1-80D4-2E3A25376B82}" srcOrd="15" destOrd="0" presId="urn:microsoft.com/office/officeart/2005/8/layout/list1"/>
    <dgm:cxn modelId="{6D973D7B-1BF1-43AB-9032-52D0575A31CF}" type="presParOf" srcId="{E2888C1D-3E6B-4582-B8DA-6D66B18A4F36}" destId="{69C44BDE-B43B-4676-843A-B4452396DD6B}" srcOrd="16" destOrd="0" presId="urn:microsoft.com/office/officeart/2005/8/layout/list1"/>
    <dgm:cxn modelId="{FD1EE966-CAB4-48EF-A8B9-ED437FF22509}" type="presParOf" srcId="{69C44BDE-B43B-4676-843A-B4452396DD6B}" destId="{96632A31-1B14-4B48-B0CF-E39D40D46237}" srcOrd="0" destOrd="0" presId="urn:microsoft.com/office/officeart/2005/8/layout/list1"/>
    <dgm:cxn modelId="{01E37F14-787E-4FE9-AF41-F281432FD357}" type="presParOf" srcId="{69C44BDE-B43B-4676-843A-B4452396DD6B}" destId="{DA0C78A8-4C1E-4F88-B662-7DF584E03A23}" srcOrd="1" destOrd="0" presId="urn:microsoft.com/office/officeart/2005/8/layout/list1"/>
    <dgm:cxn modelId="{39C810FD-47EF-49A4-BCE1-0BA0DA655609}" type="presParOf" srcId="{E2888C1D-3E6B-4582-B8DA-6D66B18A4F36}" destId="{52E0CD62-F6EA-492B-884A-DCFEC42A8A3E}" srcOrd="17" destOrd="0" presId="urn:microsoft.com/office/officeart/2005/8/layout/list1"/>
    <dgm:cxn modelId="{4097CCD5-6C15-4181-9242-FA9375B86EE4}" type="presParOf" srcId="{E2888C1D-3E6B-4582-B8DA-6D66B18A4F36}" destId="{6F77E82E-1313-4503-99CD-1D9A76530BDA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A9850482-DD6A-4AEA-9C1B-5B917CFB5D54}" type="doc">
      <dgm:prSet loTypeId="urn:microsoft.com/office/officeart/2005/8/layout/list1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IN"/>
        </a:p>
      </dgm:t>
    </dgm:pt>
    <dgm:pt modelId="{C8E88D56-E341-4E15-8DED-F3B447DF822A}">
      <dgm:prSet custT="1"/>
      <dgm:spPr>
        <a:solidFill>
          <a:prstClr val="white">
            <a:lumMod val="75000"/>
          </a:prstClr>
        </a:solidFill>
        <a:ln w="12700" cap="flat" cmpd="sng" algn="ctr">
          <a:solidFill>
            <a:prstClr val="black"/>
          </a:solidFill>
          <a:prstDash val="solid"/>
          <a:miter lim="800000"/>
        </a:ln>
        <a:effectLst/>
      </dgm:spPr>
      <dgm:t>
        <a:bodyPr spcFirstLastPara="0" vert="horz" wrap="square" lIns="219634" tIns="0" rIns="219634" bIns="0" numCol="1" spcCol="1270" anchor="ctr" anchorCtr="0"/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prstClr val="white">
                  <a:lumMod val="85000"/>
                </a:prstClr>
              </a:solidFill>
              <a:latin typeface="Bahnschrift" panose="020B0502040204020203" pitchFamily="34" charset="0"/>
              <a:ea typeface="+mn-ea"/>
              <a:cs typeface="+mn-cs"/>
            </a:rPr>
            <a:t>6.Distribution</a:t>
          </a:r>
        </a:p>
      </dgm:t>
    </dgm:pt>
    <dgm:pt modelId="{FCDF565A-B041-4643-B5BE-C2C612D57457}" type="parTrans" cxnId="{DEFCD3C3-CEEF-415E-A94C-809AC3E737D9}">
      <dgm:prSet/>
      <dgm:spPr/>
      <dgm:t>
        <a:bodyPr/>
        <a:lstStyle/>
        <a:p>
          <a:endParaRPr lang="en-IN"/>
        </a:p>
      </dgm:t>
    </dgm:pt>
    <dgm:pt modelId="{69800C59-E916-4429-8E10-13423E364771}" type="sibTrans" cxnId="{DEFCD3C3-CEEF-415E-A94C-809AC3E737D9}">
      <dgm:prSet/>
      <dgm:spPr/>
      <dgm:t>
        <a:bodyPr/>
        <a:lstStyle/>
        <a:p>
          <a:endParaRPr lang="en-IN"/>
        </a:p>
      </dgm:t>
    </dgm:pt>
    <dgm:pt modelId="{4F858849-A9DA-4D65-910A-48ED7EA50071}">
      <dgm:prSet custT="1"/>
      <dgm:spPr>
        <a:ln>
          <a:solidFill>
            <a:schemeClr val="tx1"/>
          </a:solidFill>
        </a:ln>
      </dgm:spPr>
      <dgm:t>
        <a:bodyPr/>
        <a:lstStyle/>
        <a:p>
          <a:r>
            <a:rPr lang="en-US" sz="2800" dirty="0">
              <a:solidFill>
                <a:schemeClr val="tx1"/>
              </a:solidFill>
              <a:latin typeface="Bahnschrift" panose="020B0502040204020203" pitchFamily="34" charset="0"/>
            </a:rPr>
            <a:t>7. Selling</a:t>
          </a:r>
        </a:p>
      </dgm:t>
    </dgm:pt>
    <dgm:pt modelId="{843431B4-B865-4054-9EB4-7EBB929EE520}" type="parTrans" cxnId="{3534B3F0-07A7-465A-A635-B22920EBC006}">
      <dgm:prSet/>
      <dgm:spPr/>
      <dgm:t>
        <a:bodyPr/>
        <a:lstStyle/>
        <a:p>
          <a:endParaRPr lang="en-IN"/>
        </a:p>
      </dgm:t>
    </dgm:pt>
    <dgm:pt modelId="{BD05E264-B10A-4227-A58C-92BC7084EB24}" type="sibTrans" cxnId="{3534B3F0-07A7-465A-A635-B22920EBC006}">
      <dgm:prSet/>
      <dgm:spPr/>
      <dgm:t>
        <a:bodyPr/>
        <a:lstStyle/>
        <a:p>
          <a:endParaRPr lang="en-IN"/>
        </a:p>
      </dgm:t>
    </dgm:pt>
    <dgm:pt modelId="{422EDE3E-727D-4718-BEEC-8D2EDA5D102A}">
      <dgm:prSet custT="1"/>
      <dgm:spPr>
        <a:solidFill>
          <a:prstClr val="white">
            <a:lumMod val="75000"/>
          </a:prstClr>
        </a:solidFill>
        <a:ln w="12700" cap="flat" cmpd="sng" algn="ctr">
          <a:solidFill>
            <a:prstClr val="black"/>
          </a:solidFill>
          <a:prstDash val="solid"/>
          <a:miter lim="800000"/>
        </a:ln>
        <a:effectLst/>
      </dgm:spPr>
      <dgm:t>
        <a:bodyPr spcFirstLastPara="0" vert="horz" wrap="square" lIns="219634" tIns="0" rIns="219634" bIns="0" numCol="1" spcCol="1270" anchor="ctr" anchorCtr="0"/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prstClr val="white">
                  <a:lumMod val="85000"/>
                </a:prstClr>
              </a:solidFill>
              <a:latin typeface="Bahnschrift" panose="020B0502040204020203" pitchFamily="34" charset="0"/>
              <a:ea typeface="+mn-ea"/>
              <a:cs typeface="+mn-cs"/>
            </a:rPr>
            <a:t>8. Packaging</a:t>
          </a:r>
        </a:p>
      </dgm:t>
    </dgm:pt>
    <dgm:pt modelId="{53DC1BFD-263F-4761-9A8B-417DFCC05032}" type="parTrans" cxnId="{A7A04A78-3483-4348-B3C3-CD80E10567A1}">
      <dgm:prSet/>
      <dgm:spPr/>
      <dgm:t>
        <a:bodyPr/>
        <a:lstStyle/>
        <a:p>
          <a:endParaRPr lang="en-IN"/>
        </a:p>
      </dgm:t>
    </dgm:pt>
    <dgm:pt modelId="{D9F59C52-1BFF-4531-B1F0-1224ED100ED7}" type="sibTrans" cxnId="{A7A04A78-3483-4348-B3C3-CD80E10567A1}">
      <dgm:prSet/>
      <dgm:spPr/>
      <dgm:t>
        <a:bodyPr/>
        <a:lstStyle/>
        <a:p>
          <a:endParaRPr lang="en-IN"/>
        </a:p>
      </dgm:t>
    </dgm:pt>
    <dgm:pt modelId="{736B403A-C91F-4F70-92AD-87A1C8E08419}">
      <dgm:prSet custT="1"/>
      <dgm:spPr>
        <a:solidFill>
          <a:prstClr val="white">
            <a:lumMod val="75000"/>
          </a:prstClr>
        </a:solidFill>
        <a:ln w="12700" cap="flat" cmpd="sng" algn="ctr">
          <a:solidFill>
            <a:prstClr val="black"/>
          </a:solidFill>
          <a:prstDash val="solid"/>
          <a:miter lim="800000"/>
        </a:ln>
        <a:effectLst/>
      </dgm:spPr>
      <dgm:t>
        <a:bodyPr spcFirstLastPara="0" vert="horz" wrap="square" lIns="219634" tIns="0" rIns="219634" bIns="0" numCol="1" spcCol="1270" anchor="ctr" anchorCtr="0"/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prstClr val="white">
                  <a:lumMod val="85000"/>
                </a:prstClr>
              </a:solidFill>
              <a:latin typeface="Bahnschrift" panose="020B0502040204020203" pitchFamily="34" charset="0"/>
              <a:ea typeface="+mn-ea"/>
              <a:cs typeface="+mn-cs"/>
            </a:rPr>
            <a:t>9. Advertising</a:t>
          </a:r>
        </a:p>
      </dgm:t>
    </dgm:pt>
    <dgm:pt modelId="{08925F85-DD26-4C1A-AC3F-BFD6AB502CFD}" type="parTrans" cxnId="{7A29FBC3-D7C6-48F0-9411-AB03B88A83E2}">
      <dgm:prSet/>
      <dgm:spPr/>
      <dgm:t>
        <a:bodyPr/>
        <a:lstStyle/>
        <a:p>
          <a:endParaRPr lang="en-IN"/>
        </a:p>
      </dgm:t>
    </dgm:pt>
    <dgm:pt modelId="{DB1B09C2-9BFD-4835-812D-94E7937EC525}" type="sibTrans" cxnId="{7A29FBC3-D7C6-48F0-9411-AB03B88A83E2}">
      <dgm:prSet/>
      <dgm:spPr/>
      <dgm:t>
        <a:bodyPr/>
        <a:lstStyle/>
        <a:p>
          <a:endParaRPr lang="en-IN"/>
        </a:p>
      </dgm:t>
    </dgm:pt>
    <dgm:pt modelId="{0C42F2AE-14A8-47E0-A30E-6DDA064DCDEB}">
      <dgm:prSet custT="1"/>
      <dgm:spPr>
        <a:solidFill>
          <a:prstClr val="white">
            <a:lumMod val="75000"/>
          </a:prstClr>
        </a:solidFill>
        <a:ln w="12700" cap="flat" cmpd="sng" algn="ctr">
          <a:solidFill>
            <a:prstClr val="black"/>
          </a:solidFill>
          <a:prstDash val="solid"/>
          <a:miter lim="800000"/>
        </a:ln>
        <a:effectLst/>
      </dgm:spPr>
      <dgm:t>
        <a:bodyPr spcFirstLastPara="0" vert="horz" wrap="square" lIns="219634" tIns="0" rIns="219634" bIns="0" numCol="1" spcCol="1270" anchor="ctr" anchorCtr="0"/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prstClr val="white">
                  <a:lumMod val="85000"/>
                </a:prstClr>
              </a:solidFill>
              <a:latin typeface="Bahnschrift" panose="020B0502040204020203" pitchFamily="34" charset="0"/>
              <a:ea typeface="+mn-ea"/>
              <a:cs typeface="+mn-cs"/>
            </a:rPr>
            <a:t>10. Collects The feedback </a:t>
          </a:r>
        </a:p>
      </dgm:t>
    </dgm:pt>
    <dgm:pt modelId="{E8B9F44E-382F-4D1B-A355-F2E0751DDE39}" type="parTrans" cxnId="{E3B9D709-93AF-4CAE-86EF-B1EB94C8364E}">
      <dgm:prSet/>
      <dgm:spPr/>
      <dgm:t>
        <a:bodyPr/>
        <a:lstStyle/>
        <a:p>
          <a:endParaRPr lang="en-IN"/>
        </a:p>
      </dgm:t>
    </dgm:pt>
    <dgm:pt modelId="{4745D566-EACD-49FB-9B6A-84C02036CA91}" type="sibTrans" cxnId="{E3B9D709-93AF-4CAE-86EF-B1EB94C8364E}">
      <dgm:prSet/>
      <dgm:spPr/>
      <dgm:t>
        <a:bodyPr/>
        <a:lstStyle/>
        <a:p>
          <a:endParaRPr lang="en-IN"/>
        </a:p>
      </dgm:t>
    </dgm:pt>
    <dgm:pt modelId="{E2888C1D-3E6B-4582-B8DA-6D66B18A4F36}" type="pres">
      <dgm:prSet presAssocID="{A9850482-DD6A-4AEA-9C1B-5B917CFB5D54}" presName="linear" presStyleCnt="0">
        <dgm:presLayoutVars>
          <dgm:dir/>
          <dgm:animLvl val="lvl"/>
          <dgm:resizeHandles val="exact"/>
        </dgm:presLayoutVars>
      </dgm:prSet>
      <dgm:spPr/>
    </dgm:pt>
    <dgm:pt modelId="{ED16CC16-A837-4B0B-A562-DC746DB638C1}" type="pres">
      <dgm:prSet presAssocID="{C8E88D56-E341-4E15-8DED-F3B447DF822A}" presName="parentLin" presStyleCnt="0"/>
      <dgm:spPr/>
    </dgm:pt>
    <dgm:pt modelId="{1C159D00-C0A2-4763-8B11-20DB46144492}" type="pres">
      <dgm:prSet presAssocID="{C8E88D56-E341-4E15-8DED-F3B447DF822A}" presName="parentLeftMargin" presStyleLbl="node1" presStyleIdx="0" presStyleCnt="5"/>
      <dgm:spPr/>
    </dgm:pt>
    <dgm:pt modelId="{FAFFCA8F-6111-446F-B70B-5EFF18A8BB8D}" type="pres">
      <dgm:prSet presAssocID="{C8E88D56-E341-4E15-8DED-F3B447DF822A}" presName="parentText" presStyleLbl="node1" presStyleIdx="0" presStyleCnt="5">
        <dgm:presLayoutVars>
          <dgm:chMax val="0"/>
          <dgm:bulletEnabled val="1"/>
        </dgm:presLayoutVars>
      </dgm:prSet>
      <dgm:spPr>
        <a:xfrm>
          <a:off x="415056" y="1935"/>
          <a:ext cx="5810793" cy="678960"/>
        </a:xfrm>
        <a:prstGeom prst="roundRect">
          <a:avLst/>
        </a:prstGeom>
      </dgm:spPr>
    </dgm:pt>
    <dgm:pt modelId="{7EB8E146-DFAD-4595-82C2-0A60A0EA47F8}" type="pres">
      <dgm:prSet presAssocID="{C8E88D56-E341-4E15-8DED-F3B447DF822A}" presName="negativeSpace" presStyleCnt="0"/>
      <dgm:spPr/>
    </dgm:pt>
    <dgm:pt modelId="{8BFCE6E4-EC5B-4A05-A783-24D528520161}" type="pres">
      <dgm:prSet presAssocID="{C8E88D56-E341-4E15-8DED-F3B447DF822A}" presName="childText" presStyleLbl="conFgAcc1" presStyleIdx="0" presStyleCnt="5">
        <dgm:presLayoutVars>
          <dgm:bulletEnabled val="1"/>
        </dgm:presLayoutVars>
      </dgm:prSet>
      <dgm:spPr/>
    </dgm:pt>
    <dgm:pt modelId="{05E517D1-3814-450C-A811-44CE6FA88630}" type="pres">
      <dgm:prSet presAssocID="{69800C59-E916-4429-8E10-13423E364771}" presName="spaceBetweenRectangles" presStyleCnt="0"/>
      <dgm:spPr/>
    </dgm:pt>
    <dgm:pt modelId="{A0DA910C-ADC5-47CD-AC4F-F0C556C7BB8D}" type="pres">
      <dgm:prSet presAssocID="{4F858849-A9DA-4D65-910A-48ED7EA50071}" presName="parentLin" presStyleCnt="0"/>
      <dgm:spPr/>
    </dgm:pt>
    <dgm:pt modelId="{94F13B70-FB43-4466-A42B-450D9D98DFA7}" type="pres">
      <dgm:prSet presAssocID="{4F858849-A9DA-4D65-910A-48ED7EA50071}" presName="parentLeftMargin" presStyleLbl="node1" presStyleIdx="0" presStyleCnt="5"/>
      <dgm:spPr/>
    </dgm:pt>
    <dgm:pt modelId="{A8BAC178-F4A7-42E7-8FB6-63580065DD0D}" type="pres">
      <dgm:prSet presAssocID="{4F858849-A9DA-4D65-910A-48ED7EA50071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AE23B18E-C7EC-4C15-849B-CFEBCCD83AB4}" type="pres">
      <dgm:prSet presAssocID="{4F858849-A9DA-4D65-910A-48ED7EA50071}" presName="negativeSpace" presStyleCnt="0"/>
      <dgm:spPr/>
    </dgm:pt>
    <dgm:pt modelId="{A6B6CD3E-8F7C-495B-8F40-CF3E4C0DE2CC}" type="pres">
      <dgm:prSet presAssocID="{4F858849-A9DA-4D65-910A-48ED7EA50071}" presName="childText" presStyleLbl="conFgAcc1" presStyleIdx="1" presStyleCnt="5">
        <dgm:presLayoutVars>
          <dgm:bulletEnabled val="1"/>
        </dgm:presLayoutVars>
      </dgm:prSet>
      <dgm:spPr/>
    </dgm:pt>
    <dgm:pt modelId="{8AD6192C-6949-41CE-98B6-A26852FE422F}" type="pres">
      <dgm:prSet presAssocID="{BD05E264-B10A-4227-A58C-92BC7084EB24}" presName="spaceBetweenRectangles" presStyleCnt="0"/>
      <dgm:spPr/>
    </dgm:pt>
    <dgm:pt modelId="{C00758D9-3E38-4E2B-920F-7F71318554E3}" type="pres">
      <dgm:prSet presAssocID="{422EDE3E-727D-4718-BEEC-8D2EDA5D102A}" presName="parentLin" presStyleCnt="0"/>
      <dgm:spPr/>
    </dgm:pt>
    <dgm:pt modelId="{1C91780E-4E23-4B81-8422-185F99610D3C}" type="pres">
      <dgm:prSet presAssocID="{422EDE3E-727D-4718-BEEC-8D2EDA5D102A}" presName="parentLeftMargin" presStyleLbl="node1" presStyleIdx="1" presStyleCnt="5"/>
      <dgm:spPr/>
    </dgm:pt>
    <dgm:pt modelId="{331B6B01-3C67-4C29-9AF3-2B04114503ED}" type="pres">
      <dgm:prSet presAssocID="{422EDE3E-727D-4718-BEEC-8D2EDA5D102A}" presName="parentText" presStyleLbl="node1" presStyleIdx="2" presStyleCnt="5">
        <dgm:presLayoutVars>
          <dgm:chMax val="0"/>
          <dgm:bulletEnabled val="1"/>
        </dgm:presLayoutVars>
      </dgm:prSet>
      <dgm:spPr>
        <a:xfrm>
          <a:off x="415056" y="2088495"/>
          <a:ext cx="5810793" cy="678960"/>
        </a:xfrm>
        <a:prstGeom prst="roundRect">
          <a:avLst/>
        </a:prstGeom>
      </dgm:spPr>
    </dgm:pt>
    <dgm:pt modelId="{247DE930-CEB7-49C4-A822-F617A97ADB50}" type="pres">
      <dgm:prSet presAssocID="{422EDE3E-727D-4718-BEEC-8D2EDA5D102A}" presName="negativeSpace" presStyleCnt="0"/>
      <dgm:spPr/>
    </dgm:pt>
    <dgm:pt modelId="{EDEA98C1-F034-4D07-92C4-30602CA39172}" type="pres">
      <dgm:prSet presAssocID="{422EDE3E-727D-4718-BEEC-8D2EDA5D102A}" presName="childText" presStyleLbl="conFgAcc1" presStyleIdx="2" presStyleCnt="5">
        <dgm:presLayoutVars>
          <dgm:bulletEnabled val="1"/>
        </dgm:presLayoutVars>
      </dgm:prSet>
      <dgm:spPr/>
    </dgm:pt>
    <dgm:pt modelId="{E30AE527-E41D-4B54-B6DC-1A18AB435D4F}" type="pres">
      <dgm:prSet presAssocID="{D9F59C52-1BFF-4531-B1F0-1224ED100ED7}" presName="spaceBetweenRectangles" presStyleCnt="0"/>
      <dgm:spPr/>
    </dgm:pt>
    <dgm:pt modelId="{89989570-A4DD-4F11-9BF9-3339A0C59416}" type="pres">
      <dgm:prSet presAssocID="{736B403A-C91F-4F70-92AD-87A1C8E08419}" presName="parentLin" presStyleCnt="0"/>
      <dgm:spPr/>
    </dgm:pt>
    <dgm:pt modelId="{0BFFF831-200E-49D0-9B98-B88A9142C94E}" type="pres">
      <dgm:prSet presAssocID="{736B403A-C91F-4F70-92AD-87A1C8E08419}" presName="parentLeftMargin" presStyleLbl="node1" presStyleIdx="2" presStyleCnt="5"/>
      <dgm:spPr/>
    </dgm:pt>
    <dgm:pt modelId="{8396EA93-2FEE-40F5-BAAE-11F233CEB6B4}" type="pres">
      <dgm:prSet presAssocID="{736B403A-C91F-4F70-92AD-87A1C8E08419}" presName="parentText" presStyleLbl="node1" presStyleIdx="3" presStyleCnt="5">
        <dgm:presLayoutVars>
          <dgm:chMax val="0"/>
          <dgm:bulletEnabled val="1"/>
        </dgm:presLayoutVars>
      </dgm:prSet>
      <dgm:spPr>
        <a:xfrm>
          <a:off x="415056" y="3131775"/>
          <a:ext cx="5810793" cy="678960"/>
        </a:xfrm>
        <a:prstGeom prst="roundRect">
          <a:avLst/>
        </a:prstGeom>
      </dgm:spPr>
    </dgm:pt>
    <dgm:pt modelId="{13225425-5EC3-4C2C-8AF5-D8D24F9C16C8}" type="pres">
      <dgm:prSet presAssocID="{736B403A-C91F-4F70-92AD-87A1C8E08419}" presName="negativeSpace" presStyleCnt="0"/>
      <dgm:spPr/>
    </dgm:pt>
    <dgm:pt modelId="{2985B7E5-8F75-4CC8-9679-227186675448}" type="pres">
      <dgm:prSet presAssocID="{736B403A-C91F-4F70-92AD-87A1C8E08419}" presName="childText" presStyleLbl="conFgAcc1" presStyleIdx="3" presStyleCnt="5">
        <dgm:presLayoutVars>
          <dgm:bulletEnabled val="1"/>
        </dgm:presLayoutVars>
      </dgm:prSet>
      <dgm:spPr/>
    </dgm:pt>
    <dgm:pt modelId="{EE069C24-232A-46F1-80D4-2E3A25376B82}" type="pres">
      <dgm:prSet presAssocID="{DB1B09C2-9BFD-4835-812D-94E7937EC525}" presName="spaceBetweenRectangles" presStyleCnt="0"/>
      <dgm:spPr/>
    </dgm:pt>
    <dgm:pt modelId="{69C44BDE-B43B-4676-843A-B4452396DD6B}" type="pres">
      <dgm:prSet presAssocID="{0C42F2AE-14A8-47E0-A30E-6DDA064DCDEB}" presName="parentLin" presStyleCnt="0"/>
      <dgm:spPr/>
    </dgm:pt>
    <dgm:pt modelId="{96632A31-1B14-4B48-B0CF-E39D40D46237}" type="pres">
      <dgm:prSet presAssocID="{0C42F2AE-14A8-47E0-A30E-6DDA064DCDEB}" presName="parentLeftMargin" presStyleLbl="node1" presStyleIdx="3" presStyleCnt="5"/>
      <dgm:spPr/>
    </dgm:pt>
    <dgm:pt modelId="{DA0C78A8-4C1E-4F88-B662-7DF584E03A23}" type="pres">
      <dgm:prSet presAssocID="{0C42F2AE-14A8-47E0-A30E-6DDA064DCDEB}" presName="parentText" presStyleLbl="node1" presStyleIdx="4" presStyleCnt="5">
        <dgm:presLayoutVars>
          <dgm:chMax val="0"/>
          <dgm:bulletEnabled val="1"/>
        </dgm:presLayoutVars>
      </dgm:prSet>
      <dgm:spPr>
        <a:xfrm>
          <a:off x="415056" y="4175055"/>
          <a:ext cx="5810793" cy="678960"/>
        </a:xfrm>
        <a:prstGeom prst="roundRect">
          <a:avLst/>
        </a:prstGeom>
      </dgm:spPr>
    </dgm:pt>
    <dgm:pt modelId="{52E0CD62-F6EA-492B-884A-DCFEC42A8A3E}" type="pres">
      <dgm:prSet presAssocID="{0C42F2AE-14A8-47E0-A30E-6DDA064DCDEB}" presName="negativeSpace" presStyleCnt="0"/>
      <dgm:spPr/>
    </dgm:pt>
    <dgm:pt modelId="{6F77E82E-1313-4503-99CD-1D9A76530BDA}" type="pres">
      <dgm:prSet presAssocID="{0C42F2AE-14A8-47E0-A30E-6DDA064DCDEB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F82EBC04-6C01-4065-91B9-ACE872D53D15}" type="presOf" srcId="{4F858849-A9DA-4D65-910A-48ED7EA50071}" destId="{A8BAC178-F4A7-42E7-8FB6-63580065DD0D}" srcOrd="1" destOrd="0" presId="urn:microsoft.com/office/officeart/2005/8/layout/list1"/>
    <dgm:cxn modelId="{E3B9D709-93AF-4CAE-86EF-B1EB94C8364E}" srcId="{A9850482-DD6A-4AEA-9C1B-5B917CFB5D54}" destId="{0C42F2AE-14A8-47E0-A30E-6DDA064DCDEB}" srcOrd="4" destOrd="0" parTransId="{E8B9F44E-382F-4D1B-A355-F2E0751DDE39}" sibTransId="{4745D566-EACD-49FB-9B6A-84C02036CA91}"/>
    <dgm:cxn modelId="{8563CD10-862A-4CC6-A170-2915F2D79F99}" type="presOf" srcId="{422EDE3E-727D-4718-BEEC-8D2EDA5D102A}" destId="{1C91780E-4E23-4B81-8422-185F99610D3C}" srcOrd="0" destOrd="0" presId="urn:microsoft.com/office/officeart/2005/8/layout/list1"/>
    <dgm:cxn modelId="{BCE44123-C587-4154-8746-31319FFA3280}" type="presOf" srcId="{736B403A-C91F-4F70-92AD-87A1C8E08419}" destId="{8396EA93-2FEE-40F5-BAAE-11F233CEB6B4}" srcOrd="1" destOrd="0" presId="urn:microsoft.com/office/officeart/2005/8/layout/list1"/>
    <dgm:cxn modelId="{359A1943-124D-4932-B7C4-25D5CEFC2B0D}" type="presOf" srcId="{422EDE3E-727D-4718-BEEC-8D2EDA5D102A}" destId="{331B6B01-3C67-4C29-9AF3-2B04114503ED}" srcOrd="1" destOrd="0" presId="urn:microsoft.com/office/officeart/2005/8/layout/list1"/>
    <dgm:cxn modelId="{56A94F44-D418-4245-B887-2752DBF8D9EA}" type="presOf" srcId="{736B403A-C91F-4F70-92AD-87A1C8E08419}" destId="{0BFFF831-200E-49D0-9B98-B88A9142C94E}" srcOrd="0" destOrd="0" presId="urn:microsoft.com/office/officeart/2005/8/layout/list1"/>
    <dgm:cxn modelId="{83DE4A48-F9FB-434B-B79B-7C66DF5F0E6A}" type="presOf" srcId="{A9850482-DD6A-4AEA-9C1B-5B917CFB5D54}" destId="{E2888C1D-3E6B-4582-B8DA-6D66B18A4F36}" srcOrd="0" destOrd="0" presId="urn:microsoft.com/office/officeart/2005/8/layout/list1"/>
    <dgm:cxn modelId="{CA7B6C77-59C4-4624-80C6-17A25A6694F5}" type="presOf" srcId="{0C42F2AE-14A8-47E0-A30E-6DDA064DCDEB}" destId="{96632A31-1B14-4B48-B0CF-E39D40D46237}" srcOrd="0" destOrd="0" presId="urn:microsoft.com/office/officeart/2005/8/layout/list1"/>
    <dgm:cxn modelId="{A7A04A78-3483-4348-B3C3-CD80E10567A1}" srcId="{A9850482-DD6A-4AEA-9C1B-5B917CFB5D54}" destId="{422EDE3E-727D-4718-BEEC-8D2EDA5D102A}" srcOrd="2" destOrd="0" parTransId="{53DC1BFD-263F-4761-9A8B-417DFCC05032}" sibTransId="{D9F59C52-1BFF-4531-B1F0-1224ED100ED7}"/>
    <dgm:cxn modelId="{00BC2C83-6323-4AB0-A0AF-86ABD935B6A6}" type="presOf" srcId="{C8E88D56-E341-4E15-8DED-F3B447DF822A}" destId="{FAFFCA8F-6111-446F-B70B-5EFF18A8BB8D}" srcOrd="1" destOrd="0" presId="urn:microsoft.com/office/officeart/2005/8/layout/list1"/>
    <dgm:cxn modelId="{2D0C1291-3A34-4FD0-87B4-8502A74B0966}" type="presOf" srcId="{0C42F2AE-14A8-47E0-A30E-6DDA064DCDEB}" destId="{DA0C78A8-4C1E-4F88-B662-7DF584E03A23}" srcOrd="1" destOrd="0" presId="urn:microsoft.com/office/officeart/2005/8/layout/list1"/>
    <dgm:cxn modelId="{9E9FB6A2-118C-44E5-9508-C0675204A5AA}" type="presOf" srcId="{4F858849-A9DA-4D65-910A-48ED7EA50071}" destId="{94F13B70-FB43-4466-A42B-450D9D98DFA7}" srcOrd="0" destOrd="0" presId="urn:microsoft.com/office/officeart/2005/8/layout/list1"/>
    <dgm:cxn modelId="{6D1D30BD-5F4D-4FDA-951A-49A9A418B885}" type="presOf" srcId="{C8E88D56-E341-4E15-8DED-F3B447DF822A}" destId="{1C159D00-C0A2-4763-8B11-20DB46144492}" srcOrd="0" destOrd="0" presId="urn:microsoft.com/office/officeart/2005/8/layout/list1"/>
    <dgm:cxn modelId="{DEFCD3C3-CEEF-415E-A94C-809AC3E737D9}" srcId="{A9850482-DD6A-4AEA-9C1B-5B917CFB5D54}" destId="{C8E88D56-E341-4E15-8DED-F3B447DF822A}" srcOrd="0" destOrd="0" parTransId="{FCDF565A-B041-4643-B5BE-C2C612D57457}" sibTransId="{69800C59-E916-4429-8E10-13423E364771}"/>
    <dgm:cxn modelId="{7A29FBC3-D7C6-48F0-9411-AB03B88A83E2}" srcId="{A9850482-DD6A-4AEA-9C1B-5B917CFB5D54}" destId="{736B403A-C91F-4F70-92AD-87A1C8E08419}" srcOrd="3" destOrd="0" parTransId="{08925F85-DD26-4C1A-AC3F-BFD6AB502CFD}" sibTransId="{DB1B09C2-9BFD-4835-812D-94E7937EC525}"/>
    <dgm:cxn modelId="{3534B3F0-07A7-465A-A635-B22920EBC006}" srcId="{A9850482-DD6A-4AEA-9C1B-5B917CFB5D54}" destId="{4F858849-A9DA-4D65-910A-48ED7EA50071}" srcOrd="1" destOrd="0" parTransId="{843431B4-B865-4054-9EB4-7EBB929EE520}" sibTransId="{BD05E264-B10A-4227-A58C-92BC7084EB24}"/>
    <dgm:cxn modelId="{313F2FAA-A688-4C97-9FF7-9859536123B9}" type="presParOf" srcId="{E2888C1D-3E6B-4582-B8DA-6D66B18A4F36}" destId="{ED16CC16-A837-4B0B-A562-DC746DB638C1}" srcOrd="0" destOrd="0" presId="urn:microsoft.com/office/officeart/2005/8/layout/list1"/>
    <dgm:cxn modelId="{C0CDB97C-FB2D-49B0-87BF-7F26C89DAFDB}" type="presParOf" srcId="{ED16CC16-A837-4B0B-A562-DC746DB638C1}" destId="{1C159D00-C0A2-4763-8B11-20DB46144492}" srcOrd="0" destOrd="0" presId="urn:microsoft.com/office/officeart/2005/8/layout/list1"/>
    <dgm:cxn modelId="{4B36A20B-E16C-4922-9D3A-D652A7A5A573}" type="presParOf" srcId="{ED16CC16-A837-4B0B-A562-DC746DB638C1}" destId="{FAFFCA8F-6111-446F-B70B-5EFF18A8BB8D}" srcOrd="1" destOrd="0" presId="urn:microsoft.com/office/officeart/2005/8/layout/list1"/>
    <dgm:cxn modelId="{8B801A9C-83D4-4AD1-A3EF-E368E99CA5C3}" type="presParOf" srcId="{E2888C1D-3E6B-4582-B8DA-6D66B18A4F36}" destId="{7EB8E146-DFAD-4595-82C2-0A60A0EA47F8}" srcOrd="1" destOrd="0" presId="urn:microsoft.com/office/officeart/2005/8/layout/list1"/>
    <dgm:cxn modelId="{DD8D6477-7BE4-4D0C-8680-BA61C63F1A48}" type="presParOf" srcId="{E2888C1D-3E6B-4582-B8DA-6D66B18A4F36}" destId="{8BFCE6E4-EC5B-4A05-A783-24D528520161}" srcOrd="2" destOrd="0" presId="urn:microsoft.com/office/officeart/2005/8/layout/list1"/>
    <dgm:cxn modelId="{0CB225AC-1019-4296-9D60-8ADC63256461}" type="presParOf" srcId="{E2888C1D-3E6B-4582-B8DA-6D66B18A4F36}" destId="{05E517D1-3814-450C-A811-44CE6FA88630}" srcOrd="3" destOrd="0" presId="urn:microsoft.com/office/officeart/2005/8/layout/list1"/>
    <dgm:cxn modelId="{DA37B135-64BD-4C87-BFF1-7EF1C16B6E80}" type="presParOf" srcId="{E2888C1D-3E6B-4582-B8DA-6D66B18A4F36}" destId="{A0DA910C-ADC5-47CD-AC4F-F0C556C7BB8D}" srcOrd="4" destOrd="0" presId="urn:microsoft.com/office/officeart/2005/8/layout/list1"/>
    <dgm:cxn modelId="{720D7C80-AC41-4D18-8488-DA22ACB5E73F}" type="presParOf" srcId="{A0DA910C-ADC5-47CD-AC4F-F0C556C7BB8D}" destId="{94F13B70-FB43-4466-A42B-450D9D98DFA7}" srcOrd="0" destOrd="0" presId="urn:microsoft.com/office/officeart/2005/8/layout/list1"/>
    <dgm:cxn modelId="{516855F5-E21C-4148-A189-CA020E54B0B7}" type="presParOf" srcId="{A0DA910C-ADC5-47CD-AC4F-F0C556C7BB8D}" destId="{A8BAC178-F4A7-42E7-8FB6-63580065DD0D}" srcOrd="1" destOrd="0" presId="urn:microsoft.com/office/officeart/2005/8/layout/list1"/>
    <dgm:cxn modelId="{6AFD8DA5-BCD7-4B6C-BCE6-2DFEB30A7E4A}" type="presParOf" srcId="{E2888C1D-3E6B-4582-B8DA-6D66B18A4F36}" destId="{AE23B18E-C7EC-4C15-849B-CFEBCCD83AB4}" srcOrd="5" destOrd="0" presId="urn:microsoft.com/office/officeart/2005/8/layout/list1"/>
    <dgm:cxn modelId="{D009911D-B1E2-48A9-9331-03C3A7B6DBCC}" type="presParOf" srcId="{E2888C1D-3E6B-4582-B8DA-6D66B18A4F36}" destId="{A6B6CD3E-8F7C-495B-8F40-CF3E4C0DE2CC}" srcOrd="6" destOrd="0" presId="urn:microsoft.com/office/officeart/2005/8/layout/list1"/>
    <dgm:cxn modelId="{2333E263-823D-427A-89C5-F7E5471DA665}" type="presParOf" srcId="{E2888C1D-3E6B-4582-B8DA-6D66B18A4F36}" destId="{8AD6192C-6949-41CE-98B6-A26852FE422F}" srcOrd="7" destOrd="0" presId="urn:microsoft.com/office/officeart/2005/8/layout/list1"/>
    <dgm:cxn modelId="{4C565896-8B5F-457E-B329-F55FBFEF83F6}" type="presParOf" srcId="{E2888C1D-3E6B-4582-B8DA-6D66B18A4F36}" destId="{C00758D9-3E38-4E2B-920F-7F71318554E3}" srcOrd="8" destOrd="0" presId="urn:microsoft.com/office/officeart/2005/8/layout/list1"/>
    <dgm:cxn modelId="{5369E248-F7CB-412C-BCB2-EB01C2527BFE}" type="presParOf" srcId="{C00758D9-3E38-4E2B-920F-7F71318554E3}" destId="{1C91780E-4E23-4B81-8422-185F99610D3C}" srcOrd="0" destOrd="0" presId="urn:microsoft.com/office/officeart/2005/8/layout/list1"/>
    <dgm:cxn modelId="{9792FBF2-78E6-4415-A823-558992521069}" type="presParOf" srcId="{C00758D9-3E38-4E2B-920F-7F71318554E3}" destId="{331B6B01-3C67-4C29-9AF3-2B04114503ED}" srcOrd="1" destOrd="0" presId="urn:microsoft.com/office/officeart/2005/8/layout/list1"/>
    <dgm:cxn modelId="{CEEE455B-E77A-4D1E-B99A-15DE723C0B5C}" type="presParOf" srcId="{E2888C1D-3E6B-4582-B8DA-6D66B18A4F36}" destId="{247DE930-CEB7-49C4-A822-F617A97ADB50}" srcOrd="9" destOrd="0" presId="urn:microsoft.com/office/officeart/2005/8/layout/list1"/>
    <dgm:cxn modelId="{473BA757-5808-42C5-97B3-A08385314F67}" type="presParOf" srcId="{E2888C1D-3E6B-4582-B8DA-6D66B18A4F36}" destId="{EDEA98C1-F034-4D07-92C4-30602CA39172}" srcOrd="10" destOrd="0" presId="urn:microsoft.com/office/officeart/2005/8/layout/list1"/>
    <dgm:cxn modelId="{EC13A094-C031-418A-AF73-97B188ADC7B1}" type="presParOf" srcId="{E2888C1D-3E6B-4582-B8DA-6D66B18A4F36}" destId="{E30AE527-E41D-4B54-B6DC-1A18AB435D4F}" srcOrd="11" destOrd="0" presId="urn:microsoft.com/office/officeart/2005/8/layout/list1"/>
    <dgm:cxn modelId="{60D27EC5-E8EB-4433-B7A9-9DBEF96098D5}" type="presParOf" srcId="{E2888C1D-3E6B-4582-B8DA-6D66B18A4F36}" destId="{89989570-A4DD-4F11-9BF9-3339A0C59416}" srcOrd="12" destOrd="0" presId="urn:microsoft.com/office/officeart/2005/8/layout/list1"/>
    <dgm:cxn modelId="{A975274C-7502-4137-841C-17DBE25098D1}" type="presParOf" srcId="{89989570-A4DD-4F11-9BF9-3339A0C59416}" destId="{0BFFF831-200E-49D0-9B98-B88A9142C94E}" srcOrd="0" destOrd="0" presId="urn:microsoft.com/office/officeart/2005/8/layout/list1"/>
    <dgm:cxn modelId="{7BE9AFE2-13F4-417D-A913-2ED98B464B7A}" type="presParOf" srcId="{89989570-A4DD-4F11-9BF9-3339A0C59416}" destId="{8396EA93-2FEE-40F5-BAAE-11F233CEB6B4}" srcOrd="1" destOrd="0" presId="urn:microsoft.com/office/officeart/2005/8/layout/list1"/>
    <dgm:cxn modelId="{55B66065-3A60-4E92-9AA7-9F3978088022}" type="presParOf" srcId="{E2888C1D-3E6B-4582-B8DA-6D66B18A4F36}" destId="{13225425-5EC3-4C2C-8AF5-D8D24F9C16C8}" srcOrd="13" destOrd="0" presId="urn:microsoft.com/office/officeart/2005/8/layout/list1"/>
    <dgm:cxn modelId="{C8377026-9E42-491D-B233-A8869A84BB2D}" type="presParOf" srcId="{E2888C1D-3E6B-4582-B8DA-6D66B18A4F36}" destId="{2985B7E5-8F75-4CC8-9679-227186675448}" srcOrd="14" destOrd="0" presId="urn:microsoft.com/office/officeart/2005/8/layout/list1"/>
    <dgm:cxn modelId="{7ECE4E75-738E-44C4-8645-5E1410032294}" type="presParOf" srcId="{E2888C1D-3E6B-4582-B8DA-6D66B18A4F36}" destId="{EE069C24-232A-46F1-80D4-2E3A25376B82}" srcOrd="15" destOrd="0" presId="urn:microsoft.com/office/officeart/2005/8/layout/list1"/>
    <dgm:cxn modelId="{6D973D7B-1BF1-43AB-9032-52D0575A31CF}" type="presParOf" srcId="{E2888C1D-3E6B-4582-B8DA-6D66B18A4F36}" destId="{69C44BDE-B43B-4676-843A-B4452396DD6B}" srcOrd="16" destOrd="0" presId="urn:microsoft.com/office/officeart/2005/8/layout/list1"/>
    <dgm:cxn modelId="{FD1EE966-CAB4-48EF-A8B9-ED437FF22509}" type="presParOf" srcId="{69C44BDE-B43B-4676-843A-B4452396DD6B}" destId="{96632A31-1B14-4B48-B0CF-E39D40D46237}" srcOrd="0" destOrd="0" presId="urn:microsoft.com/office/officeart/2005/8/layout/list1"/>
    <dgm:cxn modelId="{01E37F14-787E-4FE9-AF41-F281432FD357}" type="presParOf" srcId="{69C44BDE-B43B-4676-843A-B4452396DD6B}" destId="{DA0C78A8-4C1E-4F88-B662-7DF584E03A23}" srcOrd="1" destOrd="0" presId="urn:microsoft.com/office/officeart/2005/8/layout/list1"/>
    <dgm:cxn modelId="{39C810FD-47EF-49A4-BCE1-0BA0DA655609}" type="presParOf" srcId="{E2888C1D-3E6B-4582-B8DA-6D66B18A4F36}" destId="{52E0CD62-F6EA-492B-884A-DCFEC42A8A3E}" srcOrd="17" destOrd="0" presId="urn:microsoft.com/office/officeart/2005/8/layout/list1"/>
    <dgm:cxn modelId="{4097CCD5-6C15-4181-9242-FA9375B86EE4}" type="presParOf" srcId="{E2888C1D-3E6B-4582-B8DA-6D66B18A4F36}" destId="{6F77E82E-1313-4503-99CD-1D9A76530BDA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A9850482-DD6A-4AEA-9C1B-5B917CFB5D54}" type="doc">
      <dgm:prSet loTypeId="urn:microsoft.com/office/officeart/2005/8/layout/list1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IN"/>
        </a:p>
      </dgm:t>
    </dgm:pt>
    <dgm:pt modelId="{C8E88D56-E341-4E15-8DED-F3B447DF822A}">
      <dgm:prSet custT="1"/>
      <dgm:spPr>
        <a:solidFill>
          <a:prstClr val="white">
            <a:lumMod val="75000"/>
          </a:prstClr>
        </a:solidFill>
        <a:ln w="12700" cap="flat" cmpd="sng" algn="ctr">
          <a:solidFill>
            <a:prstClr val="black"/>
          </a:solidFill>
          <a:prstDash val="solid"/>
          <a:miter lim="800000"/>
        </a:ln>
        <a:effectLst/>
      </dgm:spPr>
      <dgm:t>
        <a:bodyPr spcFirstLastPara="0" vert="horz" wrap="square" lIns="219634" tIns="0" rIns="219634" bIns="0" numCol="1" spcCol="1270" anchor="ctr" anchorCtr="0"/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prstClr val="white">
                  <a:lumMod val="85000"/>
                </a:prstClr>
              </a:solidFill>
              <a:latin typeface="Bahnschrift" panose="020B0502040204020203" pitchFamily="34" charset="0"/>
              <a:ea typeface="+mn-ea"/>
              <a:cs typeface="+mn-cs"/>
            </a:rPr>
            <a:t>6.Distribution</a:t>
          </a:r>
        </a:p>
      </dgm:t>
    </dgm:pt>
    <dgm:pt modelId="{FCDF565A-B041-4643-B5BE-C2C612D57457}" type="parTrans" cxnId="{DEFCD3C3-CEEF-415E-A94C-809AC3E737D9}">
      <dgm:prSet/>
      <dgm:spPr/>
      <dgm:t>
        <a:bodyPr/>
        <a:lstStyle/>
        <a:p>
          <a:endParaRPr lang="en-IN"/>
        </a:p>
      </dgm:t>
    </dgm:pt>
    <dgm:pt modelId="{69800C59-E916-4429-8E10-13423E364771}" type="sibTrans" cxnId="{DEFCD3C3-CEEF-415E-A94C-809AC3E737D9}">
      <dgm:prSet/>
      <dgm:spPr/>
      <dgm:t>
        <a:bodyPr/>
        <a:lstStyle/>
        <a:p>
          <a:endParaRPr lang="en-IN"/>
        </a:p>
      </dgm:t>
    </dgm:pt>
    <dgm:pt modelId="{4F858849-A9DA-4D65-910A-48ED7EA50071}">
      <dgm:prSet custT="1"/>
      <dgm:spPr>
        <a:solidFill>
          <a:prstClr val="white">
            <a:lumMod val="75000"/>
          </a:prstClr>
        </a:solidFill>
        <a:ln w="12700" cap="flat" cmpd="sng" algn="ctr">
          <a:solidFill>
            <a:prstClr val="black"/>
          </a:solidFill>
          <a:prstDash val="solid"/>
          <a:miter lim="800000"/>
        </a:ln>
        <a:effectLst/>
      </dgm:spPr>
      <dgm:t>
        <a:bodyPr spcFirstLastPara="0" vert="horz" wrap="square" lIns="219634" tIns="0" rIns="219634" bIns="0" numCol="1" spcCol="1270" anchor="ctr" anchorCtr="0"/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prstClr val="white">
                  <a:lumMod val="85000"/>
                </a:prstClr>
              </a:solidFill>
              <a:latin typeface="Bahnschrift" panose="020B0502040204020203" pitchFamily="34" charset="0"/>
              <a:ea typeface="+mn-ea"/>
              <a:cs typeface="+mn-cs"/>
            </a:rPr>
            <a:t>7. Selling</a:t>
          </a:r>
        </a:p>
      </dgm:t>
    </dgm:pt>
    <dgm:pt modelId="{843431B4-B865-4054-9EB4-7EBB929EE520}" type="parTrans" cxnId="{3534B3F0-07A7-465A-A635-B22920EBC006}">
      <dgm:prSet/>
      <dgm:spPr/>
      <dgm:t>
        <a:bodyPr/>
        <a:lstStyle/>
        <a:p>
          <a:endParaRPr lang="en-IN"/>
        </a:p>
      </dgm:t>
    </dgm:pt>
    <dgm:pt modelId="{BD05E264-B10A-4227-A58C-92BC7084EB24}" type="sibTrans" cxnId="{3534B3F0-07A7-465A-A635-B22920EBC006}">
      <dgm:prSet/>
      <dgm:spPr/>
      <dgm:t>
        <a:bodyPr/>
        <a:lstStyle/>
        <a:p>
          <a:endParaRPr lang="en-IN"/>
        </a:p>
      </dgm:t>
    </dgm:pt>
    <dgm:pt modelId="{422EDE3E-727D-4718-BEEC-8D2EDA5D102A}">
      <dgm:prSet custT="1"/>
      <dgm:spPr>
        <a:ln>
          <a:solidFill>
            <a:schemeClr val="tx1"/>
          </a:solidFill>
        </a:ln>
      </dgm:spPr>
      <dgm:t>
        <a:bodyPr/>
        <a:lstStyle/>
        <a:p>
          <a:r>
            <a:rPr lang="en-US" sz="2800" dirty="0">
              <a:solidFill>
                <a:schemeClr val="tx1"/>
              </a:solidFill>
              <a:latin typeface="Bahnschrift" panose="020B0502040204020203" pitchFamily="34" charset="0"/>
            </a:rPr>
            <a:t>8. Packaging</a:t>
          </a:r>
        </a:p>
      </dgm:t>
    </dgm:pt>
    <dgm:pt modelId="{53DC1BFD-263F-4761-9A8B-417DFCC05032}" type="parTrans" cxnId="{A7A04A78-3483-4348-B3C3-CD80E10567A1}">
      <dgm:prSet/>
      <dgm:spPr/>
      <dgm:t>
        <a:bodyPr/>
        <a:lstStyle/>
        <a:p>
          <a:endParaRPr lang="en-IN"/>
        </a:p>
      </dgm:t>
    </dgm:pt>
    <dgm:pt modelId="{D9F59C52-1BFF-4531-B1F0-1224ED100ED7}" type="sibTrans" cxnId="{A7A04A78-3483-4348-B3C3-CD80E10567A1}">
      <dgm:prSet/>
      <dgm:spPr/>
      <dgm:t>
        <a:bodyPr/>
        <a:lstStyle/>
        <a:p>
          <a:endParaRPr lang="en-IN"/>
        </a:p>
      </dgm:t>
    </dgm:pt>
    <dgm:pt modelId="{736B403A-C91F-4F70-92AD-87A1C8E08419}">
      <dgm:prSet custT="1"/>
      <dgm:spPr>
        <a:solidFill>
          <a:prstClr val="white">
            <a:lumMod val="75000"/>
          </a:prstClr>
        </a:solidFill>
        <a:ln w="12700" cap="flat" cmpd="sng" algn="ctr">
          <a:solidFill>
            <a:prstClr val="black"/>
          </a:solidFill>
          <a:prstDash val="solid"/>
          <a:miter lim="800000"/>
        </a:ln>
        <a:effectLst/>
      </dgm:spPr>
      <dgm:t>
        <a:bodyPr spcFirstLastPara="0" vert="horz" wrap="square" lIns="219634" tIns="0" rIns="219634" bIns="0" numCol="1" spcCol="1270" anchor="ctr" anchorCtr="0"/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prstClr val="white">
                  <a:lumMod val="85000"/>
                </a:prstClr>
              </a:solidFill>
              <a:latin typeface="Bahnschrift" panose="020B0502040204020203" pitchFamily="34" charset="0"/>
              <a:ea typeface="+mn-ea"/>
              <a:cs typeface="+mn-cs"/>
            </a:rPr>
            <a:t>9. Advertising</a:t>
          </a:r>
        </a:p>
      </dgm:t>
    </dgm:pt>
    <dgm:pt modelId="{08925F85-DD26-4C1A-AC3F-BFD6AB502CFD}" type="parTrans" cxnId="{7A29FBC3-D7C6-48F0-9411-AB03B88A83E2}">
      <dgm:prSet/>
      <dgm:spPr/>
      <dgm:t>
        <a:bodyPr/>
        <a:lstStyle/>
        <a:p>
          <a:endParaRPr lang="en-IN"/>
        </a:p>
      </dgm:t>
    </dgm:pt>
    <dgm:pt modelId="{DB1B09C2-9BFD-4835-812D-94E7937EC525}" type="sibTrans" cxnId="{7A29FBC3-D7C6-48F0-9411-AB03B88A83E2}">
      <dgm:prSet/>
      <dgm:spPr/>
      <dgm:t>
        <a:bodyPr/>
        <a:lstStyle/>
        <a:p>
          <a:endParaRPr lang="en-IN"/>
        </a:p>
      </dgm:t>
    </dgm:pt>
    <dgm:pt modelId="{0C42F2AE-14A8-47E0-A30E-6DDA064DCDEB}">
      <dgm:prSet custT="1"/>
      <dgm:spPr>
        <a:solidFill>
          <a:prstClr val="white">
            <a:lumMod val="75000"/>
          </a:prstClr>
        </a:solidFill>
        <a:ln w="12700" cap="flat" cmpd="sng" algn="ctr">
          <a:solidFill>
            <a:prstClr val="black"/>
          </a:solidFill>
          <a:prstDash val="solid"/>
          <a:miter lim="800000"/>
        </a:ln>
        <a:effectLst/>
      </dgm:spPr>
      <dgm:t>
        <a:bodyPr spcFirstLastPara="0" vert="horz" wrap="square" lIns="219634" tIns="0" rIns="219634" bIns="0" numCol="1" spcCol="1270" anchor="ctr" anchorCtr="0"/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prstClr val="white">
                  <a:lumMod val="85000"/>
                </a:prstClr>
              </a:solidFill>
              <a:latin typeface="Bahnschrift" panose="020B0502040204020203" pitchFamily="34" charset="0"/>
              <a:ea typeface="+mn-ea"/>
              <a:cs typeface="+mn-cs"/>
            </a:rPr>
            <a:t>10. Collects The feedback </a:t>
          </a:r>
        </a:p>
      </dgm:t>
    </dgm:pt>
    <dgm:pt modelId="{E8B9F44E-382F-4D1B-A355-F2E0751DDE39}" type="parTrans" cxnId="{E3B9D709-93AF-4CAE-86EF-B1EB94C8364E}">
      <dgm:prSet/>
      <dgm:spPr/>
      <dgm:t>
        <a:bodyPr/>
        <a:lstStyle/>
        <a:p>
          <a:endParaRPr lang="en-IN"/>
        </a:p>
      </dgm:t>
    </dgm:pt>
    <dgm:pt modelId="{4745D566-EACD-49FB-9B6A-84C02036CA91}" type="sibTrans" cxnId="{E3B9D709-93AF-4CAE-86EF-B1EB94C8364E}">
      <dgm:prSet/>
      <dgm:spPr/>
      <dgm:t>
        <a:bodyPr/>
        <a:lstStyle/>
        <a:p>
          <a:endParaRPr lang="en-IN"/>
        </a:p>
      </dgm:t>
    </dgm:pt>
    <dgm:pt modelId="{E2888C1D-3E6B-4582-B8DA-6D66B18A4F36}" type="pres">
      <dgm:prSet presAssocID="{A9850482-DD6A-4AEA-9C1B-5B917CFB5D54}" presName="linear" presStyleCnt="0">
        <dgm:presLayoutVars>
          <dgm:dir/>
          <dgm:animLvl val="lvl"/>
          <dgm:resizeHandles val="exact"/>
        </dgm:presLayoutVars>
      </dgm:prSet>
      <dgm:spPr/>
    </dgm:pt>
    <dgm:pt modelId="{ED16CC16-A837-4B0B-A562-DC746DB638C1}" type="pres">
      <dgm:prSet presAssocID="{C8E88D56-E341-4E15-8DED-F3B447DF822A}" presName="parentLin" presStyleCnt="0"/>
      <dgm:spPr/>
    </dgm:pt>
    <dgm:pt modelId="{1C159D00-C0A2-4763-8B11-20DB46144492}" type="pres">
      <dgm:prSet presAssocID="{C8E88D56-E341-4E15-8DED-F3B447DF822A}" presName="parentLeftMargin" presStyleLbl="node1" presStyleIdx="0" presStyleCnt="5"/>
      <dgm:spPr/>
    </dgm:pt>
    <dgm:pt modelId="{FAFFCA8F-6111-446F-B70B-5EFF18A8BB8D}" type="pres">
      <dgm:prSet presAssocID="{C8E88D56-E341-4E15-8DED-F3B447DF822A}" presName="parentText" presStyleLbl="node1" presStyleIdx="0" presStyleCnt="5">
        <dgm:presLayoutVars>
          <dgm:chMax val="0"/>
          <dgm:bulletEnabled val="1"/>
        </dgm:presLayoutVars>
      </dgm:prSet>
      <dgm:spPr>
        <a:xfrm>
          <a:off x="415056" y="1935"/>
          <a:ext cx="5810793" cy="678960"/>
        </a:xfrm>
        <a:prstGeom prst="roundRect">
          <a:avLst/>
        </a:prstGeom>
      </dgm:spPr>
    </dgm:pt>
    <dgm:pt modelId="{7EB8E146-DFAD-4595-82C2-0A60A0EA47F8}" type="pres">
      <dgm:prSet presAssocID="{C8E88D56-E341-4E15-8DED-F3B447DF822A}" presName="negativeSpace" presStyleCnt="0"/>
      <dgm:spPr/>
    </dgm:pt>
    <dgm:pt modelId="{8BFCE6E4-EC5B-4A05-A783-24D528520161}" type="pres">
      <dgm:prSet presAssocID="{C8E88D56-E341-4E15-8DED-F3B447DF822A}" presName="childText" presStyleLbl="conFgAcc1" presStyleIdx="0" presStyleCnt="5">
        <dgm:presLayoutVars>
          <dgm:bulletEnabled val="1"/>
        </dgm:presLayoutVars>
      </dgm:prSet>
      <dgm:spPr/>
    </dgm:pt>
    <dgm:pt modelId="{05E517D1-3814-450C-A811-44CE6FA88630}" type="pres">
      <dgm:prSet presAssocID="{69800C59-E916-4429-8E10-13423E364771}" presName="spaceBetweenRectangles" presStyleCnt="0"/>
      <dgm:spPr/>
    </dgm:pt>
    <dgm:pt modelId="{A0DA910C-ADC5-47CD-AC4F-F0C556C7BB8D}" type="pres">
      <dgm:prSet presAssocID="{4F858849-A9DA-4D65-910A-48ED7EA50071}" presName="parentLin" presStyleCnt="0"/>
      <dgm:spPr/>
    </dgm:pt>
    <dgm:pt modelId="{94F13B70-FB43-4466-A42B-450D9D98DFA7}" type="pres">
      <dgm:prSet presAssocID="{4F858849-A9DA-4D65-910A-48ED7EA50071}" presName="parentLeftMargin" presStyleLbl="node1" presStyleIdx="0" presStyleCnt="5"/>
      <dgm:spPr/>
    </dgm:pt>
    <dgm:pt modelId="{A8BAC178-F4A7-42E7-8FB6-63580065DD0D}" type="pres">
      <dgm:prSet presAssocID="{4F858849-A9DA-4D65-910A-48ED7EA50071}" presName="parentText" presStyleLbl="node1" presStyleIdx="1" presStyleCnt="5">
        <dgm:presLayoutVars>
          <dgm:chMax val="0"/>
          <dgm:bulletEnabled val="1"/>
        </dgm:presLayoutVars>
      </dgm:prSet>
      <dgm:spPr>
        <a:xfrm>
          <a:off x="415056" y="1045215"/>
          <a:ext cx="5810793" cy="678960"/>
        </a:xfrm>
        <a:prstGeom prst="roundRect">
          <a:avLst/>
        </a:prstGeom>
      </dgm:spPr>
    </dgm:pt>
    <dgm:pt modelId="{AE23B18E-C7EC-4C15-849B-CFEBCCD83AB4}" type="pres">
      <dgm:prSet presAssocID="{4F858849-A9DA-4D65-910A-48ED7EA50071}" presName="negativeSpace" presStyleCnt="0"/>
      <dgm:spPr/>
    </dgm:pt>
    <dgm:pt modelId="{A6B6CD3E-8F7C-495B-8F40-CF3E4C0DE2CC}" type="pres">
      <dgm:prSet presAssocID="{4F858849-A9DA-4D65-910A-48ED7EA50071}" presName="childText" presStyleLbl="conFgAcc1" presStyleIdx="1" presStyleCnt="5">
        <dgm:presLayoutVars>
          <dgm:bulletEnabled val="1"/>
        </dgm:presLayoutVars>
      </dgm:prSet>
      <dgm:spPr/>
    </dgm:pt>
    <dgm:pt modelId="{8AD6192C-6949-41CE-98B6-A26852FE422F}" type="pres">
      <dgm:prSet presAssocID="{BD05E264-B10A-4227-A58C-92BC7084EB24}" presName="spaceBetweenRectangles" presStyleCnt="0"/>
      <dgm:spPr/>
    </dgm:pt>
    <dgm:pt modelId="{C00758D9-3E38-4E2B-920F-7F71318554E3}" type="pres">
      <dgm:prSet presAssocID="{422EDE3E-727D-4718-BEEC-8D2EDA5D102A}" presName="parentLin" presStyleCnt="0"/>
      <dgm:spPr/>
    </dgm:pt>
    <dgm:pt modelId="{1C91780E-4E23-4B81-8422-185F99610D3C}" type="pres">
      <dgm:prSet presAssocID="{422EDE3E-727D-4718-BEEC-8D2EDA5D102A}" presName="parentLeftMargin" presStyleLbl="node1" presStyleIdx="1" presStyleCnt="5"/>
      <dgm:spPr/>
    </dgm:pt>
    <dgm:pt modelId="{331B6B01-3C67-4C29-9AF3-2B04114503ED}" type="pres">
      <dgm:prSet presAssocID="{422EDE3E-727D-4718-BEEC-8D2EDA5D102A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247DE930-CEB7-49C4-A822-F617A97ADB50}" type="pres">
      <dgm:prSet presAssocID="{422EDE3E-727D-4718-BEEC-8D2EDA5D102A}" presName="negativeSpace" presStyleCnt="0"/>
      <dgm:spPr/>
    </dgm:pt>
    <dgm:pt modelId="{EDEA98C1-F034-4D07-92C4-30602CA39172}" type="pres">
      <dgm:prSet presAssocID="{422EDE3E-727D-4718-BEEC-8D2EDA5D102A}" presName="childText" presStyleLbl="conFgAcc1" presStyleIdx="2" presStyleCnt="5">
        <dgm:presLayoutVars>
          <dgm:bulletEnabled val="1"/>
        </dgm:presLayoutVars>
      </dgm:prSet>
      <dgm:spPr/>
    </dgm:pt>
    <dgm:pt modelId="{E30AE527-E41D-4B54-B6DC-1A18AB435D4F}" type="pres">
      <dgm:prSet presAssocID="{D9F59C52-1BFF-4531-B1F0-1224ED100ED7}" presName="spaceBetweenRectangles" presStyleCnt="0"/>
      <dgm:spPr/>
    </dgm:pt>
    <dgm:pt modelId="{89989570-A4DD-4F11-9BF9-3339A0C59416}" type="pres">
      <dgm:prSet presAssocID="{736B403A-C91F-4F70-92AD-87A1C8E08419}" presName="parentLin" presStyleCnt="0"/>
      <dgm:spPr/>
    </dgm:pt>
    <dgm:pt modelId="{0BFFF831-200E-49D0-9B98-B88A9142C94E}" type="pres">
      <dgm:prSet presAssocID="{736B403A-C91F-4F70-92AD-87A1C8E08419}" presName="parentLeftMargin" presStyleLbl="node1" presStyleIdx="2" presStyleCnt="5"/>
      <dgm:spPr/>
    </dgm:pt>
    <dgm:pt modelId="{8396EA93-2FEE-40F5-BAAE-11F233CEB6B4}" type="pres">
      <dgm:prSet presAssocID="{736B403A-C91F-4F70-92AD-87A1C8E08419}" presName="parentText" presStyleLbl="node1" presStyleIdx="3" presStyleCnt="5">
        <dgm:presLayoutVars>
          <dgm:chMax val="0"/>
          <dgm:bulletEnabled val="1"/>
        </dgm:presLayoutVars>
      </dgm:prSet>
      <dgm:spPr>
        <a:xfrm>
          <a:off x="415056" y="3131775"/>
          <a:ext cx="5810793" cy="678960"/>
        </a:xfrm>
        <a:prstGeom prst="roundRect">
          <a:avLst/>
        </a:prstGeom>
      </dgm:spPr>
    </dgm:pt>
    <dgm:pt modelId="{13225425-5EC3-4C2C-8AF5-D8D24F9C16C8}" type="pres">
      <dgm:prSet presAssocID="{736B403A-C91F-4F70-92AD-87A1C8E08419}" presName="negativeSpace" presStyleCnt="0"/>
      <dgm:spPr/>
    </dgm:pt>
    <dgm:pt modelId="{2985B7E5-8F75-4CC8-9679-227186675448}" type="pres">
      <dgm:prSet presAssocID="{736B403A-C91F-4F70-92AD-87A1C8E08419}" presName="childText" presStyleLbl="conFgAcc1" presStyleIdx="3" presStyleCnt="5">
        <dgm:presLayoutVars>
          <dgm:bulletEnabled val="1"/>
        </dgm:presLayoutVars>
      </dgm:prSet>
      <dgm:spPr/>
    </dgm:pt>
    <dgm:pt modelId="{EE069C24-232A-46F1-80D4-2E3A25376B82}" type="pres">
      <dgm:prSet presAssocID="{DB1B09C2-9BFD-4835-812D-94E7937EC525}" presName="spaceBetweenRectangles" presStyleCnt="0"/>
      <dgm:spPr/>
    </dgm:pt>
    <dgm:pt modelId="{69C44BDE-B43B-4676-843A-B4452396DD6B}" type="pres">
      <dgm:prSet presAssocID="{0C42F2AE-14A8-47E0-A30E-6DDA064DCDEB}" presName="parentLin" presStyleCnt="0"/>
      <dgm:spPr/>
    </dgm:pt>
    <dgm:pt modelId="{96632A31-1B14-4B48-B0CF-E39D40D46237}" type="pres">
      <dgm:prSet presAssocID="{0C42F2AE-14A8-47E0-A30E-6DDA064DCDEB}" presName="parentLeftMargin" presStyleLbl="node1" presStyleIdx="3" presStyleCnt="5"/>
      <dgm:spPr/>
    </dgm:pt>
    <dgm:pt modelId="{DA0C78A8-4C1E-4F88-B662-7DF584E03A23}" type="pres">
      <dgm:prSet presAssocID="{0C42F2AE-14A8-47E0-A30E-6DDA064DCDEB}" presName="parentText" presStyleLbl="node1" presStyleIdx="4" presStyleCnt="5">
        <dgm:presLayoutVars>
          <dgm:chMax val="0"/>
          <dgm:bulletEnabled val="1"/>
        </dgm:presLayoutVars>
      </dgm:prSet>
      <dgm:spPr>
        <a:xfrm>
          <a:off x="415056" y="4175055"/>
          <a:ext cx="5810793" cy="678960"/>
        </a:xfrm>
        <a:prstGeom prst="roundRect">
          <a:avLst/>
        </a:prstGeom>
      </dgm:spPr>
    </dgm:pt>
    <dgm:pt modelId="{52E0CD62-F6EA-492B-884A-DCFEC42A8A3E}" type="pres">
      <dgm:prSet presAssocID="{0C42F2AE-14A8-47E0-A30E-6DDA064DCDEB}" presName="negativeSpace" presStyleCnt="0"/>
      <dgm:spPr/>
    </dgm:pt>
    <dgm:pt modelId="{6F77E82E-1313-4503-99CD-1D9A76530BDA}" type="pres">
      <dgm:prSet presAssocID="{0C42F2AE-14A8-47E0-A30E-6DDA064DCDEB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F82EBC04-6C01-4065-91B9-ACE872D53D15}" type="presOf" srcId="{4F858849-A9DA-4D65-910A-48ED7EA50071}" destId="{A8BAC178-F4A7-42E7-8FB6-63580065DD0D}" srcOrd="1" destOrd="0" presId="urn:microsoft.com/office/officeart/2005/8/layout/list1"/>
    <dgm:cxn modelId="{E3B9D709-93AF-4CAE-86EF-B1EB94C8364E}" srcId="{A9850482-DD6A-4AEA-9C1B-5B917CFB5D54}" destId="{0C42F2AE-14A8-47E0-A30E-6DDA064DCDEB}" srcOrd="4" destOrd="0" parTransId="{E8B9F44E-382F-4D1B-A355-F2E0751DDE39}" sibTransId="{4745D566-EACD-49FB-9B6A-84C02036CA91}"/>
    <dgm:cxn modelId="{8563CD10-862A-4CC6-A170-2915F2D79F99}" type="presOf" srcId="{422EDE3E-727D-4718-BEEC-8D2EDA5D102A}" destId="{1C91780E-4E23-4B81-8422-185F99610D3C}" srcOrd="0" destOrd="0" presId="urn:microsoft.com/office/officeart/2005/8/layout/list1"/>
    <dgm:cxn modelId="{BCE44123-C587-4154-8746-31319FFA3280}" type="presOf" srcId="{736B403A-C91F-4F70-92AD-87A1C8E08419}" destId="{8396EA93-2FEE-40F5-BAAE-11F233CEB6B4}" srcOrd="1" destOrd="0" presId="urn:microsoft.com/office/officeart/2005/8/layout/list1"/>
    <dgm:cxn modelId="{359A1943-124D-4932-B7C4-25D5CEFC2B0D}" type="presOf" srcId="{422EDE3E-727D-4718-BEEC-8D2EDA5D102A}" destId="{331B6B01-3C67-4C29-9AF3-2B04114503ED}" srcOrd="1" destOrd="0" presId="urn:microsoft.com/office/officeart/2005/8/layout/list1"/>
    <dgm:cxn modelId="{56A94F44-D418-4245-B887-2752DBF8D9EA}" type="presOf" srcId="{736B403A-C91F-4F70-92AD-87A1C8E08419}" destId="{0BFFF831-200E-49D0-9B98-B88A9142C94E}" srcOrd="0" destOrd="0" presId="urn:microsoft.com/office/officeart/2005/8/layout/list1"/>
    <dgm:cxn modelId="{83DE4A48-F9FB-434B-B79B-7C66DF5F0E6A}" type="presOf" srcId="{A9850482-DD6A-4AEA-9C1B-5B917CFB5D54}" destId="{E2888C1D-3E6B-4582-B8DA-6D66B18A4F36}" srcOrd="0" destOrd="0" presId="urn:microsoft.com/office/officeart/2005/8/layout/list1"/>
    <dgm:cxn modelId="{CA7B6C77-59C4-4624-80C6-17A25A6694F5}" type="presOf" srcId="{0C42F2AE-14A8-47E0-A30E-6DDA064DCDEB}" destId="{96632A31-1B14-4B48-B0CF-E39D40D46237}" srcOrd="0" destOrd="0" presId="urn:microsoft.com/office/officeart/2005/8/layout/list1"/>
    <dgm:cxn modelId="{A7A04A78-3483-4348-B3C3-CD80E10567A1}" srcId="{A9850482-DD6A-4AEA-9C1B-5B917CFB5D54}" destId="{422EDE3E-727D-4718-BEEC-8D2EDA5D102A}" srcOrd="2" destOrd="0" parTransId="{53DC1BFD-263F-4761-9A8B-417DFCC05032}" sibTransId="{D9F59C52-1BFF-4531-B1F0-1224ED100ED7}"/>
    <dgm:cxn modelId="{00BC2C83-6323-4AB0-A0AF-86ABD935B6A6}" type="presOf" srcId="{C8E88D56-E341-4E15-8DED-F3B447DF822A}" destId="{FAFFCA8F-6111-446F-B70B-5EFF18A8BB8D}" srcOrd="1" destOrd="0" presId="urn:microsoft.com/office/officeart/2005/8/layout/list1"/>
    <dgm:cxn modelId="{2D0C1291-3A34-4FD0-87B4-8502A74B0966}" type="presOf" srcId="{0C42F2AE-14A8-47E0-A30E-6DDA064DCDEB}" destId="{DA0C78A8-4C1E-4F88-B662-7DF584E03A23}" srcOrd="1" destOrd="0" presId="urn:microsoft.com/office/officeart/2005/8/layout/list1"/>
    <dgm:cxn modelId="{9E9FB6A2-118C-44E5-9508-C0675204A5AA}" type="presOf" srcId="{4F858849-A9DA-4D65-910A-48ED7EA50071}" destId="{94F13B70-FB43-4466-A42B-450D9D98DFA7}" srcOrd="0" destOrd="0" presId="urn:microsoft.com/office/officeart/2005/8/layout/list1"/>
    <dgm:cxn modelId="{6D1D30BD-5F4D-4FDA-951A-49A9A418B885}" type="presOf" srcId="{C8E88D56-E341-4E15-8DED-F3B447DF822A}" destId="{1C159D00-C0A2-4763-8B11-20DB46144492}" srcOrd="0" destOrd="0" presId="urn:microsoft.com/office/officeart/2005/8/layout/list1"/>
    <dgm:cxn modelId="{DEFCD3C3-CEEF-415E-A94C-809AC3E737D9}" srcId="{A9850482-DD6A-4AEA-9C1B-5B917CFB5D54}" destId="{C8E88D56-E341-4E15-8DED-F3B447DF822A}" srcOrd="0" destOrd="0" parTransId="{FCDF565A-B041-4643-B5BE-C2C612D57457}" sibTransId="{69800C59-E916-4429-8E10-13423E364771}"/>
    <dgm:cxn modelId="{7A29FBC3-D7C6-48F0-9411-AB03B88A83E2}" srcId="{A9850482-DD6A-4AEA-9C1B-5B917CFB5D54}" destId="{736B403A-C91F-4F70-92AD-87A1C8E08419}" srcOrd="3" destOrd="0" parTransId="{08925F85-DD26-4C1A-AC3F-BFD6AB502CFD}" sibTransId="{DB1B09C2-9BFD-4835-812D-94E7937EC525}"/>
    <dgm:cxn modelId="{3534B3F0-07A7-465A-A635-B22920EBC006}" srcId="{A9850482-DD6A-4AEA-9C1B-5B917CFB5D54}" destId="{4F858849-A9DA-4D65-910A-48ED7EA50071}" srcOrd="1" destOrd="0" parTransId="{843431B4-B865-4054-9EB4-7EBB929EE520}" sibTransId="{BD05E264-B10A-4227-A58C-92BC7084EB24}"/>
    <dgm:cxn modelId="{313F2FAA-A688-4C97-9FF7-9859536123B9}" type="presParOf" srcId="{E2888C1D-3E6B-4582-B8DA-6D66B18A4F36}" destId="{ED16CC16-A837-4B0B-A562-DC746DB638C1}" srcOrd="0" destOrd="0" presId="urn:microsoft.com/office/officeart/2005/8/layout/list1"/>
    <dgm:cxn modelId="{C0CDB97C-FB2D-49B0-87BF-7F26C89DAFDB}" type="presParOf" srcId="{ED16CC16-A837-4B0B-A562-DC746DB638C1}" destId="{1C159D00-C0A2-4763-8B11-20DB46144492}" srcOrd="0" destOrd="0" presId="urn:microsoft.com/office/officeart/2005/8/layout/list1"/>
    <dgm:cxn modelId="{4B36A20B-E16C-4922-9D3A-D652A7A5A573}" type="presParOf" srcId="{ED16CC16-A837-4B0B-A562-DC746DB638C1}" destId="{FAFFCA8F-6111-446F-B70B-5EFF18A8BB8D}" srcOrd="1" destOrd="0" presId="urn:microsoft.com/office/officeart/2005/8/layout/list1"/>
    <dgm:cxn modelId="{8B801A9C-83D4-4AD1-A3EF-E368E99CA5C3}" type="presParOf" srcId="{E2888C1D-3E6B-4582-B8DA-6D66B18A4F36}" destId="{7EB8E146-DFAD-4595-82C2-0A60A0EA47F8}" srcOrd="1" destOrd="0" presId="urn:microsoft.com/office/officeart/2005/8/layout/list1"/>
    <dgm:cxn modelId="{DD8D6477-7BE4-4D0C-8680-BA61C63F1A48}" type="presParOf" srcId="{E2888C1D-3E6B-4582-B8DA-6D66B18A4F36}" destId="{8BFCE6E4-EC5B-4A05-A783-24D528520161}" srcOrd="2" destOrd="0" presId="urn:microsoft.com/office/officeart/2005/8/layout/list1"/>
    <dgm:cxn modelId="{0CB225AC-1019-4296-9D60-8ADC63256461}" type="presParOf" srcId="{E2888C1D-3E6B-4582-B8DA-6D66B18A4F36}" destId="{05E517D1-3814-450C-A811-44CE6FA88630}" srcOrd="3" destOrd="0" presId="urn:microsoft.com/office/officeart/2005/8/layout/list1"/>
    <dgm:cxn modelId="{DA37B135-64BD-4C87-BFF1-7EF1C16B6E80}" type="presParOf" srcId="{E2888C1D-3E6B-4582-B8DA-6D66B18A4F36}" destId="{A0DA910C-ADC5-47CD-AC4F-F0C556C7BB8D}" srcOrd="4" destOrd="0" presId="urn:microsoft.com/office/officeart/2005/8/layout/list1"/>
    <dgm:cxn modelId="{720D7C80-AC41-4D18-8488-DA22ACB5E73F}" type="presParOf" srcId="{A0DA910C-ADC5-47CD-AC4F-F0C556C7BB8D}" destId="{94F13B70-FB43-4466-A42B-450D9D98DFA7}" srcOrd="0" destOrd="0" presId="urn:microsoft.com/office/officeart/2005/8/layout/list1"/>
    <dgm:cxn modelId="{516855F5-E21C-4148-A189-CA020E54B0B7}" type="presParOf" srcId="{A0DA910C-ADC5-47CD-AC4F-F0C556C7BB8D}" destId="{A8BAC178-F4A7-42E7-8FB6-63580065DD0D}" srcOrd="1" destOrd="0" presId="urn:microsoft.com/office/officeart/2005/8/layout/list1"/>
    <dgm:cxn modelId="{6AFD8DA5-BCD7-4B6C-BCE6-2DFEB30A7E4A}" type="presParOf" srcId="{E2888C1D-3E6B-4582-B8DA-6D66B18A4F36}" destId="{AE23B18E-C7EC-4C15-849B-CFEBCCD83AB4}" srcOrd="5" destOrd="0" presId="urn:microsoft.com/office/officeart/2005/8/layout/list1"/>
    <dgm:cxn modelId="{D009911D-B1E2-48A9-9331-03C3A7B6DBCC}" type="presParOf" srcId="{E2888C1D-3E6B-4582-B8DA-6D66B18A4F36}" destId="{A6B6CD3E-8F7C-495B-8F40-CF3E4C0DE2CC}" srcOrd="6" destOrd="0" presId="urn:microsoft.com/office/officeart/2005/8/layout/list1"/>
    <dgm:cxn modelId="{2333E263-823D-427A-89C5-F7E5471DA665}" type="presParOf" srcId="{E2888C1D-3E6B-4582-B8DA-6D66B18A4F36}" destId="{8AD6192C-6949-41CE-98B6-A26852FE422F}" srcOrd="7" destOrd="0" presId="urn:microsoft.com/office/officeart/2005/8/layout/list1"/>
    <dgm:cxn modelId="{4C565896-8B5F-457E-B329-F55FBFEF83F6}" type="presParOf" srcId="{E2888C1D-3E6B-4582-B8DA-6D66B18A4F36}" destId="{C00758D9-3E38-4E2B-920F-7F71318554E3}" srcOrd="8" destOrd="0" presId="urn:microsoft.com/office/officeart/2005/8/layout/list1"/>
    <dgm:cxn modelId="{5369E248-F7CB-412C-BCB2-EB01C2527BFE}" type="presParOf" srcId="{C00758D9-3E38-4E2B-920F-7F71318554E3}" destId="{1C91780E-4E23-4B81-8422-185F99610D3C}" srcOrd="0" destOrd="0" presId="urn:microsoft.com/office/officeart/2005/8/layout/list1"/>
    <dgm:cxn modelId="{9792FBF2-78E6-4415-A823-558992521069}" type="presParOf" srcId="{C00758D9-3E38-4E2B-920F-7F71318554E3}" destId="{331B6B01-3C67-4C29-9AF3-2B04114503ED}" srcOrd="1" destOrd="0" presId="urn:microsoft.com/office/officeart/2005/8/layout/list1"/>
    <dgm:cxn modelId="{CEEE455B-E77A-4D1E-B99A-15DE723C0B5C}" type="presParOf" srcId="{E2888C1D-3E6B-4582-B8DA-6D66B18A4F36}" destId="{247DE930-CEB7-49C4-A822-F617A97ADB50}" srcOrd="9" destOrd="0" presId="urn:microsoft.com/office/officeart/2005/8/layout/list1"/>
    <dgm:cxn modelId="{473BA757-5808-42C5-97B3-A08385314F67}" type="presParOf" srcId="{E2888C1D-3E6B-4582-B8DA-6D66B18A4F36}" destId="{EDEA98C1-F034-4D07-92C4-30602CA39172}" srcOrd="10" destOrd="0" presId="urn:microsoft.com/office/officeart/2005/8/layout/list1"/>
    <dgm:cxn modelId="{EC13A094-C031-418A-AF73-97B188ADC7B1}" type="presParOf" srcId="{E2888C1D-3E6B-4582-B8DA-6D66B18A4F36}" destId="{E30AE527-E41D-4B54-B6DC-1A18AB435D4F}" srcOrd="11" destOrd="0" presId="urn:microsoft.com/office/officeart/2005/8/layout/list1"/>
    <dgm:cxn modelId="{60D27EC5-E8EB-4433-B7A9-9DBEF96098D5}" type="presParOf" srcId="{E2888C1D-3E6B-4582-B8DA-6D66B18A4F36}" destId="{89989570-A4DD-4F11-9BF9-3339A0C59416}" srcOrd="12" destOrd="0" presId="urn:microsoft.com/office/officeart/2005/8/layout/list1"/>
    <dgm:cxn modelId="{A975274C-7502-4137-841C-17DBE25098D1}" type="presParOf" srcId="{89989570-A4DD-4F11-9BF9-3339A0C59416}" destId="{0BFFF831-200E-49D0-9B98-B88A9142C94E}" srcOrd="0" destOrd="0" presId="urn:microsoft.com/office/officeart/2005/8/layout/list1"/>
    <dgm:cxn modelId="{7BE9AFE2-13F4-417D-A913-2ED98B464B7A}" type="presParOf" srcId="{89989570-A4DD-4F11-9BF9-3339A0C59416}" destId="{8396EA93-2FEE-40F5-BAAE-11F233CEB6B4}" srcOrd="1" destOrd="0" presId="urn:microsoft.com/office/officeart/2005/8/layout/list1"/>
    <dgm:cxn modelId="{55B66065-3A60-4E92-9AA7-9F3978088022}" type="presParOf" srcId="{E2888C1D-3E6B-4582-B8DA-6D66B18A4F36}" destId="{13225425-5EC3-4C2C-8AF5-D8D24F9C16C8}" srcOrd="13" destOrd="0" presId="urn:microsoft.com/office/officeart/2005/8/layout/list1"/>
    <dgm:cxn modelId="{C8377026-9E42-491D-B233-A8869A84BB2D}" type="presParOf" srcId="{E2888C1D-3E6B-4582-B8DA-6D66B18A4F36}" destId="{2985B7E5-8F75-4CC8-9679-227186675448}" srcOrd="14" destOrd="0" presId="urn:microsoft.com/office/officeart/2005/8/layout/list1"/>
    <dgm:cxn modelId="{7ECE4E75-738E-44C4-8645-5E1410032294}" type="presParOf" srcId="{E2888C1D-3E6B-4582-B8DA-6D66B18A4F36}" destId="{EE069C24-232A-46F1-80D4-2E3A25376B82}" srcOrd="15" destOrd="0" presId="urn:microsoft.com/office/officeart/2005/8/layout/list1"/>
    <dgm:cxn modelId="{6D973D7B-1BF1-43AB-9032-52D0575A31CF}" type="presParOf" srcId="{E2888C1D-3E6B-4582-B8DA-6D66B18A4F36}" destId="{69C44BDE-B43B-4676-843A-B4452396DD6B}" srcOrd="16" destOrd="0" presId="urn:microsoft.com/office/officeart/2005/8/layout/list1"/>
    <dgm:cxn modelId="{FD1EE966-CAB4-48EF-A8B9-ED437FF22509}" type="presParOf" srcId="{69C44BDE-B43B-4676-843A-B4452396DD6B}" destId="{96632A31-1B14-4B48-B0CF-E39D40D46237}" srcOrd="0" destOrd="0" presId="urn:microsoft.com/office/officeart/2005/8/layout/list1"/>
    <dgm:cxn modelId="{01E37F14-787E-4FE9-AF41-F281432FD357}" type="presParOf" srcId="{69C44BDE-B43B-4676-843A-B4452396DD6B}" destId="{DA0C78A8-4C1E-4F88-B662-7DF584E03A23}" srcOrd="1" destOrd="0" presId="urn:microsoft.com/office/officeart/2005/8/layout/list1"/>
    <dgm:cxn modelId="{39C810FD-47EF-49A4-BCE1-0BA0DA655609}" type="presParOf" srcId="{E2888C1D-3E6B-4582-B8DA-6D66B18A4F36}" destId="{52E0CD62-F6EA-492B-884A-DCFEC42A8A3E}" srcOrd="17" destOrd="0" presId="urn:microsoft.com/office/officeart/2005/8/layout/list1"/>
    <dgm:cxn modelId="{4097CCD5-6C15-4181-9242-FA9375B86EE4}" type="presParOf" srcId="{E2888C1D-3E6B-4582-B8DA-6D66B18A4F36}" destId="{6F77E82E-1313-4503-99CD-1D9A76530BDA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A9850482-DD6A-4AEA-9C1B-5B917CFB5D54}" type="doc">
      <dgm:prSet loTypeId="urn:microsoft.com/office/officeart/2005/8/layout/list1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IN"/>
        </a:p>
      </dgm:t>
    </dgm:pt>
    <dgm:pt modelId="{C8E88D56-E341-4E15-8DED-F3B447DF822A}">
      <dgm:prSet custT="1"/>
      <dgm:spPr>
        <a:solidFill>
          <a:prstClr val="white">
            <a:lumMod val="75000"/>
          </a:prstClr>
        </a:solidFill>
        <a:ln w="12700" cap="flat" cmpd="sng" algn="ctr">
          <a:solidFill>
            <a:prstClr val="black"/>
          </a:solidFill>
          <a:prstDash val="solid"/>
          <a:miter lim="800000"/>
        </a:ln>
        <a:effectLst/>
      </dgm:spPr>
      <dgm:t>
        <a:bodyPr spcFirstLastPara="0" vert="horz" wrap="square" lIns="219634" tIns="0" rIns="219634" bIns="0" numCol="1" spcCol="1270" anchor="ctr" anchorCtr="0"/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prstClr val="white">
                  <a:lumMod val="85000"/>
                </a:prstClr>
              </a:solidFill>
              <a:latin typeface="Bahnschrift" panose="020B0502040204020203" pitchFamily="34" charset="0"/>
              <a:ea typeface="+mn-ea"/>
              <a:cs typeface="+mn-cs"/>
            </a:rPr>
            <a:t>6.Distribution</a:t>
          </a:r>
        </a:p>
      </dgm:t>
    </dgm:pt>
    <dgm:pt modelId="{FCDF565A-B041-4643-B5BE-C2C612D57457}" type="parTrans" cxnId="{DEFCD3C3-CEEF-415E-A94C-809AC3E737D9}">
      <dgm:prSet/>
      <dgm:spPr/>
      <dgm:t>
        <a:bodyPr/>
        <a:lstStyle/>
        <a:p>
          <a:endParaRPr lang="en-IN"/>
        </a:p>
      </dgm:t>
    </dgm:pt>
    <dgm:pt modelId="{69800C59-E916-4429-8E10-13423E364771}" type="sibTrans" cxnId="{DEFCD3C3-CEEF-415E-A94C-809AC3E737D9}">
      <dgm:prSet/>
      <dgm:spPr/>
      <dgm:t>
        <a:bodyPr/>
        <a:lstStyle/>
        <a:p>
          <a:endParaRPr lang="en-IN"/>
        </a:p>
      </dgm:t>
    </dgm:pt>
    <dgm:pt modelId="{4F858849-A9DA-4D65-910A-48ED7EA50071}">
      <dgm:prSet custT="1"/>
      <dgm:spPr>
        <a:solidFill>
          <a:prstClr val="white">
            <a:lumMod val="75000"/>
          </a:prstClr>
        </a:solidFill>
        <a:ln w="12700" cap="flat" cmpd="sng" algn="ctr">
          <a:solidFill>
            <a:prstClr val="black"/>
          </a:solidFill>
          <a:prstDash val="solid"/>
          <a:miter lim="800000"/>
        </a:ln>
        <a:effectLst/>
      </dgm:spPr>
      <dgm:t>
        <a:bodyPr spcFirstLastPara="0" vert="horz" wrap="square" lIns="219634" tIns="0" rIns="219634" bIns="0" numCol="1" spcCol="1270" anchor="ctr" anchorCtr="0"/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prstClr val="white">
                  <a:lumMod val="85000"/>
                </a:prstClr>
              </a:solidFill>
              <a:latin typeface="Bahnschrift" panose="020B0502040204020203" pitchFamily="34" charset="0"/>
              <a:ea typeface="+mn-ea"/>
              <a:cs typeface="+mn-cs"/>
            </a:rPr>
            <a:t>7. Selling</a:t>
          </a:r>
        </a:p>
      </dgm:t>
    </dgm:pt>
    <dgm:pt modelId="{843431B4-B865-4054-9EB4-7EBB929EE520}" type="parTrans" cxnId="{3534B3F0-07A7-465A-A635-B22920EBC006}">
      <dgm:prSet/>
      <dgm:spPr/>
      <dgm:t>
        <a:bodyPr/>
        <a:lstStyle/>
        <a:p>
          <a:endParaRPr lang="en-IN"/>
        </a:p>
      </dgm:t>
    </dgm:pt>
    <dgm:pt modelId="{BD05E264-B10A-4227-A58C-92BC7084EB24}" type="sibTrans" cxnId="{3534B3F0-07A7-465A-A635-B22920EBC006}">
      <dgm:prSet/>
      <dgm:spPr/>
      <dgm:t>
        <a:bodyPr/>
        <a:lstStyle/>
        <a:p>
          <a:endParaRPr lang="en-IN"/>
        </a:p>
      </dgm:t>
    </dgm:pt>
    <dgm:pt modelId="{422EDE3E-727D-4718-BEEC-8D2EDA5D102A}">
      <dgm:prSet custT="1"/>
      <dgm:spPr>
        <a:solidFill>
          <a:prstClr val="white">
            <a:lumMod val="75000"/>
          </a:prstClr>
        </a:solidFill>
        <a:ln w="12700" cap="flat" cmpd="sng" algn="ctr">
          <a:solidFill>
            <a:prstClr val="black"/>
          </a:solidFill>
          <a:prstDash val="solid"/>
          <a:miter lim="800000"/>
        </a:ln>
        <a:effectLst/>
      </dgm:spPr>
      <dgm:t>
        <a:bodyPr spcFirstLastPara="0" vert="horz" wrap="square" lIns="219634" tIns="0" rIns="219634" bIns="0" numCol="1" spcCol="1270" anchor="ctr" anchorCtr="0"/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prstClr val="white">
                  <a:lumMod val="85000"/>
                </a:prstClr>
              </a:solidFill>
              <a:latin typeface="Bahnschrift" panose="020B0502040204020203" pitchFamily="34" charset="0"/>
              <a:ea typeface="+mn-ea"/>
              <a:cs typeface="+mn-cs"/>
            </a:rPr>
            <a:t>8. Packaging</a:t>
          </a:r>
        </a:p>
      </dgm:t>
    </dgm:pt>
    <dgm:pt modelId="{53DC1BFD-263F-4761-9A8B-417DFCC05032}" type="parTrans" cxnId="{A7A04A78-3483-4348-B3C3-CD80E10567A1}">
      <dgm:prSet/>
      <dgm:spPr/>
      <dgm:t>
        <a:bodyPr/>
        <a:lstStyle/>
        <a:p>
          <a:endParaRPr lang="en-IN"/>
        </a:p>
      </dgm:t>
    </dgm:pt>
    <dgm:pt modelId="{D9F59C52-1BFF-4531-B1F0-1224ED100ED7}" type="sibTrans" cxnId="{A7A04A78-3483-4348-B3C3-CD80E10567A1}">
      <dgm:prSet/>
      <dgm:spPr/>
      <dgm:t>
        <a:bodyPr/>
        <a:lstStyle/>
        <a:p>
          <a:endParaRPr lang="en-IN"/>
        </a:p>
      </dgm:t>
    </dgm:pt>
    <dgm:pt modelId="{736B403A-C91F-4F70-92AD-87A1C8E08419}">
      <dgm:prSet custT="1"/>
      <dgm:spPr>
        <a:ln>
          <a:solidFill>
            <a:schemeClr val="tx1"/>
          </a:solidFill>
        </a:ln>
      </dgm:spPr>
      <dgm:t>
        <a:bodyPr/>
        <a:lstStyle/>
        <a:p>
          <a:r>
            <a:rPr lang="en-US" sz="2800" dirty="0">
              <a:solidFill>
                <a:schemeClr val="tx1"/>
              </a:solidFill>
              <a:latin typeface="Bahnschrift" panose="020B0502040204020203" pitchFamily="34" charset="0"/>
            </a:rPr>
            <a:t>9. Advertising</a:t>
          </a:r>
        </a:p>
      </dgm:t>
    </dgm:pt>
    <dgm:pt modelId="{08925F85-DD26-4C1A-AC3F-BFD6AB502CFD}" type="parTrans" cxnId="{7A29FBC3-D7C6-48F0-9411-AB03B88A83E2}">
      <dgm:prSet/>
      <dgm:spPr/>
      <dgm:t>
        <a:bodyPr/>
        <a:lstStyle/>
        <a:p>
          <a:endParaRPr lang="en-IN"/>
        </a:p>
      </dgm:t>
    </dgm:pt>
    <dgm:pt modelId="{DB1B09C2-9BFD-4835-812D-94E7937EC525}" type="sibTrans" cxnId="{7A29FBC3-D7C6-48F0-9411-AB03B88A83E2}">
      <dgm:prSet/>
      <dgm:spPr/>
      <dgm:t>
        <a:bodyPr/>
        <a:lstStyle/>
        <a:p>
          <a:endParaRPr lang="en-IN"/>
        </a:p>
      </dgm:t>
    </dgm:pt>
    <dgm:pt modelId="{0C42F2AE-14A8-47E0-A30E-6DDA064DCDEB}">
      <dgm:prSet custT="1"/>
      <dgm:spPr>
        <a:solidFill>
          <a:prstClr val="white">
            <a:lumMod val="75000"/>
          </a:prstClr>
        </a:solidFill>
        <a:ln w="12700" cap="flat" cmpd="sng" algn="ctr">
          <a:solidFill>
            <a:prstClr val="black"/>
          </a:solidFill>
          <a:prstDash val="solid"/>
          <a:miter lim="800000"/>
        </a:ln>
        <a:effectLst/>
      </dgm:spPr>
      <dgm:t>
        <a:bodyPr spcFirstLastPara="0" vert="horz" wrap="square" lIns="219634" tIns="0" rIns="219634" bIns="0" numCol="1" spcCol="1270" anchor="ctr" anchorCtr="0"/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prstClr val="white">
                  <a:lumMod val="85000"/>
                </a:prstClr>
              </a:solidFill>
              <a:latin typeface="Bahnschrift" panose="020B0502040204020203" pitchFamily="34" charset="0"/>
              <a:ea typeface="+mn-ea"/>
              <a:cs typeface="+mn-cs"/>
            </a:rPr>
            <a:t>10. Collects The feedback </a:t>
          </a:r>
        </a:p>
      </dgm:t>
    </dgm:pt>
    <dgm:pt modelId="{E8B9F44E-382F-4D1B-A355-F2E0751DDE39}" type="parTrans" cxnId="{E3B9D709-93AF-4CAE-86EF-B1EB94C8364E}">
      <dgm:prSet/>
      <dgm:spPr/>
      <dgm:t>
        <a:bodyPr/>
        <a:lstStyle/>
        <a:p>
          <a:endParaRPr lang="en-IN"/>
        </a:p>
      </dgm:t>
    </dgm:pt>
    <dgm:pt modelId="{4745D566-EACD-49FB-9B6A-84C02036CA91}" type="sibTrans" cxnId="{E3B9D709-93AF-4CAE-86EF-B1EB94C8364E}">
      <dgm:prSet/>
      <dgm:spPr/>
      <dgm:t>
        <a:bodyPr/>
        <a:lstStyle/>
        <a:p>
          <a:endParaRPr lang="en-IN"/>
        </a:p>
      </dgm:t>
    </dgm:pt>
    <dgm:pt modelId="{E2888C1D-3E6B-4582-B8DA-6D66B18A4F36}" type="pres">
      <dgm:prSet presAssocID="{A9850482-DD6A-4AEA-9C1B-5B917CFB5D54}" presName="linear" presStyleCnt="0">
        <dgm:presLayoutVars>
          <dgm:dir/>
          <dgm:animLvl val="lvl"/>
          <dgm:resizeHandles val="exact"/>
        </dgm:presLayoutVars>
      </dgm:prSet>
      <dgm:spPr/>
    </dgm:pt>
    <dgm:pt modelId="{ED16CC16-A837-4B0B-A562-DC746DB638C1}" type="pres">
      <dgm:prSet presAssocID="{C8E88D56-E341-4E15-8DED-F3B447DF822A}" presName="parentLin" presStyleCnt="0"/>
      <dgm:spPr/>
    </dgm:pt>
    <dgm:pt modelId="{1C159D00-C0A2-4763-8B11-20DB46144492}" type="pres">
      <dgm:prSet presAssocID="{C8E88D56-E341-4E15-8DED-F3B447DF822A}" presName="parentLeftMargin" presStyleLbl="node1" presStyleIdx="0" presStyleCnt="5"/>
      <dgm:spPr/>
    </dgm:pt>
    <dgm:pt modelId="{FAFFCA8F-6111-446F-B70B-5EFF18A8BB8D}" type="pres">
      <dgm:prSet presAssocID="{C8E88D56-E341-4E15-8DED-F3B447DF822A}" presName="parentText" presStyleLbl="node1" presStyleIdx="0" presStyleCnt="5">
        <dgm:presLayoutVars>
          <dgm:chMax val="0"/>
          <dgm:bulletEnabled val="1"/>
        </dgm:presLayoutVars>
      </dgm:prSet>
      <dgm:spPr>
        <a:xfrm>
          <a:off x="415056" y="1935"/>
          <a:ext cx="5810793" cy="678960"/>
        </a:xfrm>
        <a:prstGeom prst="roundRect">
          <a:avLst/>
        </a:prstGeom>
      </dgm:spPr>
    </dgm:pt>
    <dgm:pt modelId="{7EB8E146-DFAD-4595-82C2-0A60A0EA47F8}" type="pres">
      <dgm:prSet presAssocID="{C8E88D56-E341-4E15-8DED-F3B447DF822A}" presName="negativeSpace" presStyleCnt="0"/>
      <dgm:spPr/>
    </dgm:pt>
    <dgm:pt modelId="{8BFCE6E4-EC5B-4A05-A783-24D528520161}" type="pres">
      <dgm:prSet presAssocID="{C8E88D56-E341-4E15-8DED-F3B447DF822A}" presName="childText" presStyleLbl="conFgAcc1" presStyleIdx="0" presStyleCnt="5">
        <dgm:presLayoutVars>
          <dgm:bulletEnabled val="1"/>
        </dgm:presLayoutVars>
      </dgm:prSet>
      <dgm:spPr/>
    </dgm:pt>
    <dgm:pt modelId="{05E517D1-3814-450C-A811-44CE6FA88630}" type="pres">
      <dgm:prSet presAssocID="{69800C59-E916-4429-8E10-13423E364771}" presName="spaceBetweenRectangles" presStyleCnt="0"/>
      <dgm:spPr/>
    </dgm:pt>
    <dgm:pt modelId="{A0DA910C-ADC5-47CD-AC4F-F0C556C7BB8D}" type="pres">
      <dgm:prSet presAssocID="{4F858849-A9DA-4D65-910A-48ED7EA50071}" presName="parentLin" presStyleCnt="0"/>
      <dgm:spPr/>
    </dgm:pt>
    <dgm:pt modelId="{94F13B70-FB43-4466-A42B-450D9D98DFA7}" type="pres">
      <dgm:prSet presAssocID="{4F858849-A9DA-4D65-910A-48ED7EA50071}" presName="parentLeftMargin" presStyleLbl="node1" presStyleIdx="0" presStyleCnt="5"/>
      <dgm:spPr/>
    </dgm:pt>
    <dgm:pt modelId="{A8BAC178-F4A7-42E7-8FB6-63580065DD0D}" type="pres">
      <dgm:prSet presAssocID="{4F858849-A9DA-4D65-910A-48ED7EA50071}" presName="parentText" presStyleLbl="node1" presStyleIdx="1" presStyleCnt="5">
        <dgm:presLayoutVars>
          <dgm:chMax val="0"/>
          <dgm:bulletEnabled val="1"/>
        </dgm:presLayoutVars>
      </dgm:prSet>
      <dgm:spPr>
        <a:xfrm>
          <a:off x="415056" y="1045215"/>
          <a:ext cx="5810793" cy="678960"/>
        </a:xfrm>
        <a:prstGeom prst="roundRect">
          <a:avLst/>
        </a:prstGeom>
      </dgm:spPr>
    </dgm:pt>
    <dgm:pt modelId="{AE23B18E-C7EC-4C15-849B-CFEBCCD83AB4}" type="pres">
      <dgm:prSet presAssocID="{4F858849-A9DA-4D65-910A-48ED7EA50071}" presName="negativeSpace" presStyleCnt="0"/>
      <dgm:spPr/>
    </dgm:pt>
    <dgm:pt modelId="{A6B6CD3E-8F7C-495B-8F40-CF3E4C0DE2CC}" type="pres">
      <dgm:prSet presAssocID="{4F858849-A9DA-4D65-910A-48ED7EA50071}" presName="childText" presStyleLbl="conFgAcc1" presStyleIdx="1" presStyleCnt="5">
        <dgm:presLayoutVars>
          <dgm:bulletEnabled val="1"/>
        </dgm:presLayoutVars>
      </dgm:prSet>
      <dgm:spPr/>
    </dgm:pt>
    <dgm:pt modelId="{8AD6192C-6949-41CE-98B6-A26852FE422F}" type="pres">
      <dgm:prSet presAssocID="{BD05E264-B10A-4227-A58C-92BC7084EB24}" presName="spaceBetweenRectangles" presStyleCnt="0"/>
      <dgm:spPr/>
    </dgm:pt>
    <dgm:pt modelId="{C00758D9-3E38-4E2B-920F-7F71318554E3}" type="pres">
      <dgm:prSet presAssocID="{422EDE3E-727D-4718-BEEC-8D2EDA5D102A}" presName="parentLin" presStyleCnt="0"/>
      <dgm:spPr/>
    </dgm:pt>
    <dgm:pt modelId="{1C91780E-4E23-4B81-8422-185F99610D3C}" type="pres">
      <dgm:prSet presAssocID="{422EDE3E-727D-4718-BEEC-8D2EDA5D102A}" presName="parentLeftMargin" presStyleLbl="node1" presStyleIdx="1" presStyleCnt="5"/>
      <dgm:spPr/>
    </dgm:pt>
    <dgm:pt modelId="{331B6B01-3C67-4C29-9AF3-2B04114503ED}" type="pres">
      <dgm:prSet presAssocID="{422EDE3E-727D-4718-BEEC-8D2EDA5D102A}" presName="parentText" presStyleLbl="node1" presStyleIdx="2" presStyleCnt="5">
        <dgm:presLayoutVars>
          <dgm:chMax val="0"/>
          <dgm:bulletEnabled val="1"/>
        </dgm:presLayoutVars>
      </dgm:prSet>
      <dgm:spPr>
        <a:xfrm>
          <a:off x="415056" y="2088495"/>
          <a:ext cx="5810793" cy="678960"/>
        </a:xfrm>
        <a:prstGeom prst="roundRect">
          <a:avLst/>
        </a:prstGeom>
      </dgm:spPr>
    </dgm:pt>
    <dgm:pt modelId="{247DE930-CEB7-49C4-A822-F617A97ADB50}" type="pres">
      <dgm:prSet presAssocID="{422EDE3E-727D-4718-BEEC-8D2EDA5D102A}" presName="negativeSpace" presStyleCnt="0"/>
      <dgm:spPr/>
    </dgm:pt>
    <dgm:pt modelId="{EDEA98C1-F034-4D07-92C4-30602CA39172}" type="pres">
      <dgm:prSet presAssocID="{422EDE3E-727D-4718-BEEC-8D2EDA5D102A}" presName="childText" presStyleLbl="conFgAcc1" presStyleIdx="2" presStyleCnt="5">
        <dgm:presLayoutVars>
          <dgm:bulletEnabled val="1"/>
        </dgm:presLayoutVars>
      </dgm:prSet>
      <dgm:spPr/>
    </dgm:pt>
    <dgm:pt modelId="{E30AE527-E41D-4B54-B6DC-1A18AB435D4F}" type="pres">
      <dgm:prSet presAssocID="{D9F59C52-1BFF-4531-B1F0-1224ED100ED7}" presName="spaceBetweenRectangles" presStyleCnt="0"/>
      <dgm:spPr/>
    </dgm:pt>
    <dgm:pt modelId="{89989570-A4DD-4F11-9BF9-3339A0C59416}" type="pres">
      <dgm:prSet presAssocID="{736B403A-C91F-4F70-92AD-87A1C8E08419}" presName="parentLin" presStyleCnt="0"/>
      <dgm:spPr/>
    </dgm:pt>
    <dgm:pt modelId="{0BFFF831-200E-49D0-9B98-B88A9142C94E}" type="pres">
      <dgm:prSet presAssocID="{736B403A-C91F-4F70-92AD-87A1C8E08419}" presName="parentLeftMargin" presStyleLbl="node1" presStyleIdx="2" presStyleCnt="5"/>
      <dgm:spPr/>
    </dgm:pt>
    <dgm:pt modelId="{8396EA93-2FEE-40F5-BAAE-11F233CEB6B4}" type="pres">
      <dgm:prSet presAssocID="{736B403A-C91F-4F70-92AD-87A1C8E08419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13225425-5EC3-4C2C-8AF5-D8D24F9C16C8}" type="pres">
      <dgm:prSet presAssocID="{736B403A-C91F-4F70-92AD-87A1C8E08419}" presName="negativeSpace" presStyleCnt="0"/>
      <dgm:spPr/>
    </dgm:pt>
    <dgm:pt modelId="{2985B7E5-8F75-4CC8-9679-227186675448}" type="pres">
      <dgm:prSet presAssocID="{736B403A-C91F-4F70-92AD-87A1C8E08419}" presName="childText" presStyleLbl="conFgAcc1" presStyleIdx="3" presStyleCnt="5">
        <dgm:presLayoutVars>
          <dgm:bulletEnabled val="1"/>
        </dgm:presLayoutVars>
      </dgm:prSet>
      <dgm:spPr/>
    </dgm:pt>
    <dgm:pt modelId="{EE069C24-232A-46F1-80D4-2E3A25376B82}" type="pres">
      <dgm:prSet presAssocID="{DB1B09C2-9BFD-4835-812D-94E7937EC525}" presName="spaceBetweenRectangles" presStyleCnt="0"/>
      <dgm:spPr/>
    </dgm:pt>
    <dgm:pt modelId="{69C44BDE-B43B-4676-843A-B4452396DD6B}" type="pres">
      <dgm:prSet presAssocID="{0C42F2AE-14A8-47E0-A30E-6DDA064DCDEB}" presName="parentLin" presStyleCnt="0"/>
      <dgm:spPr/>
    </dgm:pt>
    <dgm:pt modelId="{96632A31-1B14-4B48-B0CF-E39D40D46237}" type="pres">
      <dgm:prSet presAssocID="{0C42F2AE-14A8-47E0-A30E-6DDA064DCDEB}" presName="parentLeftMargin" presStyleLbl="node1" presStyleIdx="3" presStyleCnt="5"/>
      <dgm:spPr/>
    </dgm:pt>
    <dgm:pt modelId="{DA0C78A8-4C1E-4F88-B662-7DF584E03A23}" type="pres">
      <dgm:prSet presAssocID="{0C42F2AE-14A8-47E0-A30E-6DDA064DCDEB}" presName="parentText" presStyleLbl="node1" presStyleIdx="4" presStyleCnt="5">
        <dgm:presLayoutVars>
          <dgm:chMax val="0"/>
          <dgm:bulletEnabled val="1"/>
        </dgm:presLayoutVars>
      </dgm:prSet>
      <dgm:spPr>
        <a:xfrm>
          <a:off x="415056" y="4175055"/>
          <a:ext cx="5810793" cy="678960"/>
        </a:xfrm>
        <a:prstGeom prst="roundRect">
          <a:avLst/>
        </a:prstGeom>
      </dgm:spPr>
    </dgm:pt>
    <dgm:pt modelId="{52E0CD62-F6EA-492B-884A-DCFEC42A8A3E}" type="pres">
      <dgm:prSet presAssocID="{0C42F2AE-14A8-47E0-A30E-6DDA064DCDEB}" presName="negativeSpace" presStyleCnt="0"/>
      <dgm:spPr/>
    </dgm:pt>
    <dgm:pt modelId="{6F77E82E-1313-4503-99CD-1D9A76530BDA}" type="pres">
      <dgm:prSet presAssocID="{0C42F2AE-14A8-47E0-A30E-6DDA064DCDEB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F82EBC04-6C01-4065-91B9-ACE872D53D15}" type="presOf" srcId="{4F858849-A9DA-4D65-910A-48ED7EA50071}" destId="{A8BAC178-F4A7-42E7-8FB6-63580065DD0D}" srcOrd="1" destOrd="0" presId="urn:microsoft.com/office/officeart/2005/8/layout/list1"/>
    <dgm:cxn modelId="{E3B9D709-93AF-4CAE-86EF-B1EB94C8364E}" srcId="{A9850482-DD6A-4AEA-9C1B-5B917CFB5D54}" destId="{0C42F2AE-14A8-47E0-A30E-6DDA064DCDEB}" srcOrd="4" destOrd="0" parTransId="{E8B9F44E-382F-4D1B-A355-F2E0751DDE39}" sibTransId="{4745D566-EACD-49FB-9B6A-84C02036CA91}"/>
    <dgm:cxn modelId="{8563CD10-862A-4CC6-A170-2915F2D79F99}" type="presOf" srcId="{422EDE3E-727D-4718-BEEC-8D2EDA5D102A}" destId="{1C91780E-4E23-4B81-8422-185F99610D3C}" srcOrd="0" destOrd="0" presId="urn:microsoft.com/office/officeart/2005/8/layout/list1"/>
    <dgm:cxn modelId="{BCE44123-C587-4154-8746-31319FFA3280}" type="presOf" srcId="{736B403A-C91F-4F70-92AD-87A1C8E08419}" destId="{8396EA93-2FEE-40F5-BAAE-11F233CEB6B4}" srcOrd="1" destOrd="0" presId="urn:microsoft.com/office/officeart/2005/8/layout/list1"/>
    <dgm:cxn modelId="{359A1943-124D-4932-B7C4-25D5CEFC2B0D}" type="presOf" srcId="{422EDE3E-727D-4718-BEEC-8D2EDA5D102A}" destId="{331B6B01-3C67-4C29-9AF3-2B04114503ED}" srcOrd="1" destOrd="0" presId="urn:microsoft.com/office/officeart/2005/8/layout/list1"/>
    <dgm:cxn modelId="{56A94F44-D418-4245-B887-2752DBF8D9EA}" type="presOf" srcId="{736B403A-C91F-4F70-92AD-87A1C8E08419}" destId="{0BFFF831-200E-49D0-9B98-B88A9142C94E}" srcOrd="0" destOrd="0" presId="urn:microsoft.com/office/officeart/2005/8/layout/list1"/>
    <dgm:cxn modelId="{83DE4A48-F9FB-434B-B79B-7C66DF5F0E6A}" type="presOf" srcId="{A9850482-DD6A-4AEA-9C1B-5B917CFB5D54}" destId="{E2888C1D-3E6B-4582-B8DA-6D66B18A4F36}" srcOrd="0" destOrd="0" presId="urn:microsoft.com/office/officeart/2005/8/layout/list1"/>
    <dgm:cxn modelId="{CA7B6C77-59C4-4624-80C6-17A25A6694F5}" type="presOf" srcId="{0C42F2AE-14A8-47E0-A30E-6DDA064DCDEB}" destId="{96632A31-1B14-4B48-B0CF-E39D40D46237}" srcOrd="0" destOrd="0" presId="urn:microsoft.com/office/officeart/2005/8/layout/list1"/>
    <dgm:cxn modelId="{A7A04A78-3483-4348-B3C3-CD80E10567A1}" srcId="{A9850482-DD6A-4AEA-9C1B-5B917CFB5D54}" destId="{422EDE3E-727D-4718-BEEC-8D2EDA5D102A}" srcOrd="2" destOrd="0" parTransId="{53DC1BFD-263F-4761-9A8B-417DFCC05032}" sibTransId="{D9F59C52-1BFF-4531-B1F0-1224ED100ED7}"/>
    <dgm:cxn modelId="{00BC2C83-6323-4AB0-A0AF-86ABD935B6A6}" type="presOf" srcId="{C8E88D56-E341-4E15-8DED-F3B447DF822A}" destId="{FAFFCA8F-6111-446F-B70B-5EFF18A8BB8D}" srcOrd="1" destOrd="0" presId="urn:microsoft.com/office/officeart/2005/8/layout/list1"/>
    <dgm:cxn modelId="{2D0C1291-3A34-4FD0-87B4-8502A74B0966}" type="presOf" srcId="{0C42F2AE-14A8-47E0-A30E-6DDA064DCDEB}" destId="{DA0C78A8-4C1E-4F88-B662-7DF584E03A23}" srcOrd="1" destOrd="0" presId="urn:microsoft.com/office/officeart/2005/8/layout/list1"/>
    <dgm:cxn modelId="{9E9FB6A2-118C-44E5-9508-C0675204A5AA}" type="presOf" srcId="{4F858849-A9DA-4D65-910A-48ED7EA50071}" destId="{94F13B70-FB43-4466-A42B-450D9D98DFA7}" srcOrd="0" destOrd="0" presId="urn:microsoft.com/office/officeart/2005/8/layout/list1"/>
    <dgm:cxn modelId="{6D1D30BD-5F4D-4FDA-951A-49A9A418B885}" type="presOf" srcId="{C8E88D56-E341-4E15-8DED-F3B447DF822A}" destId="{1C159D00-C0A2-4763-8B11-20DB46144492}" srcOrd="0" destOrd="0" presId="urn:microsoft.com/office/officeart/2005/8/layout/list1"/>
    <dgm:cxn modelId="{DEFCD3C3-CEEF-415E-A94C-809AC3E737D9}" srcId="{A9850482-DD6A-4AEA-9C1B-5B917CFB5D54}" destId="{C8E88D56-E341-4E15-8DED-F3B447DF822A}" srcOrd="0" destOrd="0" parTransId="{FCDF565A-B041-4643-B5BE-C2C612D57457}" sibTransId="{69800C59-E916-4429-8E10-13423E364771}"/>
    <dgm:cxn modelId="{7A29FBC3-D7C6-48F0-9411-AB03B88A83E2}" srcId="{A9850482-DD6A-4AEA-9C1B-5B917CFB5D54}" destId="{736B403A-C91F-4F70-92AD-87A1C8E08419}" srcOrd="3" destOrd="0" parTransId="{08925F85-DD26-4C1A-AC3F-BFD6AB502CFD}" sibTransId="{DB1B09C2-9BFD-4835-812D-94E7937EC525}"/>
    <dgm:cxn modelId="{3534B3F0-07A7-465A-A635-B22920EBC006}" srcId="{A9850482-DD6A-4AEA-9C1B-5B917CFB5D54}" destId="{4F858849-A9DA-4D65-910A-48ED7EA50071}" srcOrd="1" destOrd="0" parTransId="{843431B4-B865-4054-9EB4-7EBB929EE520}" sibTransId="{BD05E264-B10A-4227-A58C-92BC7084EB24}"/>
    <dgm:cxn modelId="{313F2FAA-A688-4C97-9FF7-9859536123B9}" type="presParOf" srcId="{E2888C1D-3E6B-4582-B8DA-6D66B18A4F36}" destId="{ED16CC16-A837-4B0B-A562-DC746DB638C1}" srcOrd="0" destOrd="0" presId="urn:microsoft.com/office/officeart/2005/8/layout/list1"/>
    <dgm:cxn modelId="{C0CDB97C-FB2D-49B0-87BF-7F26C89DAFDB}" type="presParOf" srcId="{ED16CC16-A837-4B0B-A562-DC746DB638C1}" destId="{1C159D00-C0A2-4763-8B11-20DB46144492}" srcOrd="0" destOrd="0" presId="urn:microsoft.com/office/officeart/2005/8/layout/list1"/>
    <dgm:cxn modelId="{4B36A20B-E16C-4922-9D3A-D652A7A5A573}" type="presParOf" srcId="{ED16CC16-A837-4B0B-A562-DC746DB638C1}" destId="{FAFFCA8F-6111-446F-B70B-5EFF18A8BB8D}" srcOrd="1" destOrd="0" presId="urn:microsoft.com/office/officeart/2005/8/layout/list1"/>
    <dgm:cxn modelId="{8B801A9C-83D4-4AD1-A3EF-E368E99CA5C3}" type="presParOf" srcId="{E2888C1D-3E6B-4582-B8DA-6D66B18A4F36}" destId="{7EB8E146-DFAD-4595-82C2-0A60A0EA47F8}" srcOrd="1" destOrd="0" presId="urn:microsoft.com/office/officeart/2005/8/layout/list1"/>
    <dgm:cxn modelId="{DD8D6477-7BE4-4D0C-8680-BA61C63F1A48}" type="presParOf" srcId="{E2888C1D-3E6B-4582-B8DA-6D66B18A4F36}" destId="{8BFCE6E4-EC5B-4A05-A783-24D528520161}" srcOrd="2" destOrd="0" presId="urn:microsoft.com/office/officeart/2005/8/layout/list1"/>
    <dgm:cxn modelId="{0CB225AC-1019-4296-9D60-8ADC63256461}" type="presParOf" srcId="{E2888C1D-3E6B-4582-B8DA-6D66B18A4F36}" destId="{05E517D1-3814-450C-A811-44CE6FA88630}" srcOrd="3" destOrd="0" presId="urn:microsoft.com/office/officeart/2005/8/layout/list1"/>
    <dgm:cxn modelId="{DA37B135-64BD-4C87-BFF1-7EF1C16B6E80}" type="presParOf" srcId="{E2888C1D-3E6B-4582-B8DA-6D66B18A4F36}" destId="{A0DA910C-ADC5-47CD-AC4F-F0C556C7BB8D}" srcOrd="4" destOrd="0" presId="urn:microsoft.com/office/officeart/2005/8/layout/list1"/>
    <dgm:cxn modelId="{720D7C80-AC41-4D18-8488-DA22ACB5E73F}" type="presParOf" srcId="{A0DA910C-ADC5-47CD-AC4F-F0C556C7BB8D}" destId="{94F13B70-FB43-4466-A42B-450D9D98DFA7}" srcOrd="0" destOrd="0" presId="urn:microsoft.com/office/officeart/2005/8/layout/list1"/>
    <dgm:cxn modelId="{516855F5-E21C-4148-A189-CA020E54B0B7}" type="presParOf" srcId="{A0DA910C-ADC5-47CD-AC4F-F0C556C7BB8D}" destId="{A8BAC178-F4A7-42E7-8FB6-63580065DD0D}" srcOrd="1" destOrd="0" presId="urn:microsoft.com/office/officeart/2005/8/layout/list1"/>
    <dgm:cxn modelId="{6AFD8DA5-BCD7-4B6C-BCE6-2DFEB30A7E4A}" type="presParOf" srcId="{E2888C1D-3E6B-4582-B8DA-6D66B18A4F36}" destId="{AE23B18E-C7EC-4C15-849B-CFEBCCD83AB4}" srcOrd="5" destOrd="0" presId="urn:microsoft.com/office/officeart/2005/8/layout/list1"/>
    <dgm:cxn modelId="{D009911D-B1E2-48A9-9331-03C3A7B6DBCC}" type="presParOf" srcId="{E2888C1D-3E6B-4582-B8DA-6D66B18A4F36}" destId="{A6B6CD3E-8F7C-495B-8F40-CF3E4C0DE2CC}" srcOrd="6" destOrd="0" presId="urn:microsoft.com/office/officeart/2005/8/layout/list1"/>
    <dgm:cxn modelId="{2333E263-823D-427A-89C5-F7E5471DA665}" type="presParOf" srcId="{E2888C1D-3E6B-4582-B8DA-6D66B18A4F36}" destId="{8AD6192C-6949-41CE-98B6-A26852FE422F}" srcOrd="7" destOrd="0" presId="urn:microsoft.com/office/officeart/2005/8/layout/list1"/>
    <dgm:cxn modelId="{4C565896-8B5F-457E-B329-F55FBFEF83F6}" type="presParOf" srcId="{E2888C1D-3E6B-4582-B8DA-6D66B18A4F36}" destId="{C00758D9-3E38-4E2B-920F-7F71318554E3}" srcOrd="8" destOrd="0" presId="urn:microsoft.com/office/officeart/2005/8/layout/list1"/>
    <dgm:cxn modelId="{5369E248-F7CB-412C-BCB2-EB01C2527BFE}" type="presParOf" srcId="{C00758D9-3E38-4E2B-920F-7F71318554E3}" destId="{1C91780E-4E23-4B81-8422-185F99610D3C}" srcOrd="0" destOrd="0" presId="urn:microsoft.com/office/officeart/2005/8/layout/list1"/>
    <dgm:cxn modelId="{9792FBF2-78E6-4415-A823-558992521069}" type="presParOf" srcId="{C00758D9-3E38-4E2B-920F-7F71318554E3}" destId="{331B6B01-3C67-4C29-9AF3-2B04114503ED}" srcOrd="1" destOrd="0" presId="urn:microsoft.com/office/officeart/2005/8/layout/list1"/>
    <dgm:cxn modelId="{CEEE455B-E77A-4D1E-B99A-15DE723C0B5C}" type="presParOf" srcId="{E2888C1D-3E6B-4582-B8DA-6D66B18A4F36}" destId="{247DE930-CEB7-49C4-A822-F617A97ADB50}" srcOrd="9" destOrd="0" presId="urn:microsoft.com/office/officeart/2005/8/layout/list1"/>
    <dgm:cxn modelId="{473BA757-5808-42C5-97B3-A08385314F67}" type="presParOf" srcId="{E2888C1D-3E6B-4582-B8DA-6D66B18A4F36}" destId="{EDEA98C1-F034-4D07-92C4-30602CA39172}" srcOrd="10" destOrd="0" presId="urn:microsoft.com/office/officeart/2005/8/layout/list1"/>
    <dgm:cxn modelId="{EC13A094-C031-418A-AF73-97B188ADC7B1}" type="presParOf" srcId="{E2888C1D-3E6B-4582-B8DA-6D66B18A4F36}" destId="{E30AE527-E41D-4B54-B6DC-1A18AB435D4F}" srcOrd="11" destOrd="0" presId="urn:microsoft.com/office/officeart/2005/8/layout/list1"/>
    <dgm:cxn modelId="{60D27EC5-E8EB-4433-B7A9-9DBEF96098D5}" type="presParOf" srcId="{E2888C1D-3E6B-4582-B8DA-6D66B18A4F36}" destId="{89989570-A4DD-4F11-9BF9-3339A0C59416}" srcOrd="12" destOrd="0" presId="urn:microsoft.com/office/officeart/2005/8/layout/list1"/>
    <dgm:cxn modelId="{A975274C-7502-4137-841C-17DBE25098D1}" type="presParOf" srcId="{89989570-A4DD-4F11-9BF9-3339A0C59416}" destId="{0BFFF831-200E-49D0-9B98-B88A9142C94E}" srcOrd="0" destOrd="0" presId="urn:microsoft.com/office/officeart/2005/8/layout/list1"/>
    <dgm:cxn modelId="{7BE9AFE2-13F4-417D-A913-2ED98B464B7A}" type="presParOf" srcId="{89989570-A4DD-4F11-9BF9-3339A0C59416}" destId="{8396EA93-2FEE-40F5-BAAE-11F233CEB6B4}" srcOrd="1" destOrd="0" presId="urn:microsoft.com/office/officeart/2005/8/layout/list1"/>
    <dgm:cxn modelId="{55B66065-3A60-4E92-9AA7-9F3978088022}" type="presParOf" srcId="{E2888C1D-3E6B-4582-B8DA-6D66B18A4F36}" destId="{13225425-5EC3-4C2C-8AF5-D8D24F9C16C8}" srcOrd="13" destOrd="0" presId="urn:microsoft.com/office/officeart/2005/8/layout/list1"/>
    <dgm:cxn modelId="{C8377026-9E42-491D-B233-A8869A84BB2D}" type="presParOf" srcId="{E2888C1D-3E6B-4582-B8DA-6D66B18A4F36}" destId="{2985B7E5-8F75-4CC8-9679-227186675448}" srcOrd="14" destOrd="0" presId="urn:microsoft.com/office/officeart/2005/8/layout/list1"/>
    <dgm:cxn modelId="{7ECE4E75-738E-44C4-8645-5E1410032294}" type="presParOf" srcId="{E2888C1D-3E6B-4582-B8DA-6D66B18A4F36}" destId="{EE069C24-232A-46F1-80D4-2E3A25376B82}" srcOrd="15" destOrd="0" presId="urn:microsoft.com/office/officeart/2005/8/layout/list1"/>
    <dgm:cxn modelId="{6D973D7B-1BF1-43AB-9032-52D0575A31CF}" type="presParOf" srcId="{E2888C1D-3E6B-4582-B8DA-6D66B18A4F36}" destId="{69C44BDE-B43B-4676-843A-B4452396DD6B}" srcOrd="16" destOrd="0" presId="urn:microsoft.com/office/officeart/2005/8/layout/list1"/>
    <dgm:cxn modelId="{FD1EE966-CAB4-48EF-A8B9-ED437FF22509}" type="presParOf" srcId="{69C44BDE-B43B-4676-843A-B4452396DD6B}" destId="{96632A31-1B14-4B48-B0CF-E39D40D46237}" srcOrd="0" destOrd="0" presId="urn:microsoft.com/office/officeart/2005/8/layout/list1"/>
    <dgm:cxn modelId="{01E37F14-787E-4FE9-AF41-F281432FD357}" type="presParOf" srcId="{69C44BDE-B43B-4676-843A-B4452396DD6B}" destId="{DA0C78A8-4C1E-4F88-B662-7DF584E03A23}" srcOrd="1" destOrd="0" presId="urn:microsoft.com/office/officeart/2005/8/layout/list1"/>
    <dgm:cxn modelId="{39C810FD-47EF-49A4-BCE1-0BA0DA655609}" type="presParOf" srcId="{E2888C1D-3E6B-4582-B8DA-6D66B18A4F36}" destId="{52E0CD62-F6EA-492B-884A-DCFEC42A8A3E}" srcOrd="17" destOrd="0" presId="urn:microsoft.com/office/officeart/2005/8/layout/list1"/>
    <dgm:cxn modelId="{4097CCD5-6C15-4181-9242-FA9375B86EE4}" type="presParOf" srcId="{E2888C1D-3E6B-4582-B8DA-6D66B18A4F36}" destId="{6F77E82E-1313-4503-99CD-1D9A76530BDA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A9850482-DD6A-4AEA-9C1B-5B917CFB5D54}" type="doc">
      <dgm:prSet loTypeId="urn:microsoft.com/office/officeart/2005/8/layout/list1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IN"/>
        </a:p>
      </dgm:t>
    </dgm:pt>
    <dgm:pt modelId="{C8E88D56-E341-4E15-8DED-F3B447DF822A}">
      <dgm:prSet custT="1"/>
      <dgm:spPr>
        <a:solidFill>
          <a:prstClr val="white">
            <a:lumMod val="75000"/>
          </a:prstClr>
        </a:solidFill>
        <a:ln w="12700" cap="flat" cmpd="sng" algn="ctr">
          <a:solidFill>
            <a:prstClr val="black"/>
          </a:solidFill>
          <a:prstDash val="solid"/>
          <a:miter lim="800000"/>
        </a:ln>
        <a:effectLst/>
      </dgm:spPr>
      <dgm:t>
        <a:bodyPr spcFirstLastPara="0" vert="horz" wrap="square" lIns="219634" tIns="0" rIns="219634" bIns="0" numCol="1" spcCol="1270" anchor="ctr" anchorCtr="0"/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prstClr val="white">
                  <a:lumMod val="85000"/>
                </a:prstClr>
              </a:solidFill>
              <a:latin typeface="Bahnschrift" panose="020B0502040204020203" pitchFamily="34" charset="0"/>
              <a:ea typeface="+mn-ea"/>
              <a:cs typeface="+mn-cs"/>
            </a:rPr>
            <a:t>6.Distribution</a:t>
          </a:r>
        </a:p>
      </dgm:t>
    </dgm:pt>
    <dgm:pt modelId="{FCDF565A-B041-4643-B5BE-C2C612D57457}" type="parTrans" cxnId="{DEFCD3C3-CEEF-415E-A94C-809AC3E737D9}">
      <dgm:prSet/>
      <dgm:spPr/>
      <dgm:t>
        <a:bodyPr/>
        <a:lstStyle/>
        <a:p>
          <a:endParaRPr lang="en-IN"/>
        </a:p>
      </dgm:t>
    </dgm:pt>
    <dgm:pt modelId="{69800C59-E916-4429-8E10-13423E364771}" type="sibTrans" cxnId="{DEFCD3C3-CEEF-415E-A94C-809AC3E737D9}">
      <dgm:prSet/>
      <dgm:spPr/>
      <dgm:t>
        <a:bodyPr/>
        <a:lstStyle/>
        <a:p>
          <a:endParaRPr lang="en-IN"/>
        </a:p>
      </dgm:t>
    </dgm:pt>
    <dgm:pt modelId="{4F858849-A9DA-4D65-910A-48ED7EA50071}">
      <dgm:prSet custT="1"/>
      <dgm:spPr>
        <a:solidFill>
          <a:prstClr val="white">
            <a:lumMod val="75000"/>
          </a:prstClr>
        </a:solidFill>
        <a:ln w="12700" cap="flat" cmpd="sng" algn="ctr">
          <a:solidFill>
            <a:prstClr val="black"/>
          </a:solidFill>
          <a:prstDash val="solid"/>
          <a:miter lim="800000"/>
        </a:ln>
        <a:effectLst/>
      </dgm:spPr>
      <dgm:t>
        <a:bodyPr spcFirstLastPara="0" vert="horz" wrap="square" lIns="219634" tIns="0" rIns="219634" bIns="0" numCol="1" spcCol="1270" anchor="ctr" anchorCtr="0"/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prstClr val="white">
                  <a:lumMod val="85000"/>
                </a:prstClr>
              </a:solidFill>
              <a:latin typeface="Bahnschrift" panose="020B0502040204020203" pitchFamily="34" charset="0"/>
              <a:ea typeface="+mn-ea"/>
              <a:cs typeface="+mn-cs"/>
            </a:rPr>
            <a:t>7. Selling</a:t>
          </a:r>
        </a:p>
      </dgm:t>
    </dgm:pt>
    <dgm:pt modelId="{843431B4-B865-4054-9EB4-7EBB929EE520}" type="parTrans" cxnId="{3534B3F0-07A7-465A-A635-B22920EBC006}">
      <dgm:prSet/>
      <dgm:spPr/>
      <dgm:t>
        <a:bodyPr/>
        <a:lstStyle/>
        <a:p>
          <a:endParaRPr lang="en-IN"/>
        </a:p>
      </dgm:t>
    </dgm:pt>
    <dgm:pt modelId="{BD05E264-B10A-4227-A58C-92BC7084EB24}" type="sibTrans" cxnId="{3534B3F0-07A7-465A-A635-B22920EBC006}">
      <dgm:prSet/>
      <dgm:spPr/>
      <dgm:t>
        <a:bodyPr/>
        <a:lstStyle/>
        <a:p>
          <a:endParaRPr lang="en-IN"/>
        </a:p>
      </dgm:t>
    </dgm:pt>
    <dgm:pt modelId="{422EDE3E-727D-4718-BEEC-8D2EDA5D102A}">
      <dgm:prSet custT="1"/>
      <dgm:spPr>
        <a:solidFill>
          <a:prstClr val="white">
            <a:lumMod val="75000"/>
          </a:prstClr>
        </a:solidFill>
        <a:ln w="12700" cap="flat" cmpd="sng" algn="ctr">
          <a:solidFill>
            <a:prstClr val="black"/>
          </a:solidFill>
          <a:prstDash val="solid"/>
          <a:miter lim="800000"/>
        </a:ln>
        <a:effectLst/>
      </dgm:spPr>
      <dgm:t>
        <a:bodyPr spcFirstLastPara="0" vert="horz" wrap="square" lIns="219634" tIns="0" rIns="219634" bIns="0" numCol="1" spcCol="1270" anchor="ctr" anchorCtr="0"/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prstClr val="white">
                  <a:lumMod val="85000"/>
                </a:prstClr>
              </a:solidFill>
              <a:latin typeface="Bahnschrift" panose="020B0502040204020203" pitchFamily="34" charset="0"/>
              <a:ea typeface="+mn-ea"/>
              <a:cs typeface="+mn-cs"/>
            </a:rPr>
            <a:t>8. Packaging</a:t>
          </a:r>
        </a:p>
      </dgm:t>
    </dgm:pt>
    <dgm:pt modelId="{53DC1BFD-263F-4761-9A8B-417DFCC05032}" type="parTrans" cxnId="{A7A04A78-3483-4348-B3C3-CD80E10567A1}">
      <dgm:prSet/>
      <dgm:spPr/>
      <dgm:t>
        <a:bodyPr/>
        <a:lstStyle/>
        <a:p>
          <a:endParaRPr lang="en-IN"/>
        </a:p>
      </dgm:t>
    </dgm:pt>
    <dgm:pt modelId="{D9F59C52-1BFF-4531-B1F0-1224ED100ED7}" type="sibTrans" cxnId="{A7A04A78-3483-4348-B3C3-CD80E10567A1}">
      <dgm:prSet/>
      <dgm:spPr/>
      <dgm:t>
        <a:bodyPr/>
        <a:lstStyle/>
        <a:p>
          <a:endParaRPr lang="en-IN"/>
        </a:p>
      </dgm:t>
    </dgm:pt>
    <dgm:pt modelId="{736B403A-C91F-4F70-92AD-87A1C8E08419}">
      <dgm:prSet custT="1"/>
      <dgm:spPr>
        <a:solidFill>
          <a:prstClr val="white">
            <a:lumMod val="75000"/>
          </a:prstClr>
        </a:solidFill>
        <a:ln w="12700" cap="flat" cmpd="sng" algn="ctr">
          <a:solidFill>
            <a:prstClr val="black"/>
          </a:solidFill>
          <a:prstDash val="solid"/>
          <a:miter lim="800000"/>
        </a:ln>
        <a:effectLst/>
      </dgm:spPr>
      <dgm:t>
        <a:bodyPr spcFirstLastPara="0" vert="horz" wrap="square" lIns="219634" tIns="0" rIns="219634" bIns="0" numCol="1" spcCol="1270" anchor="ctr" anchorCtr="0"/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prstClr val="white">
                  <a:lumMod val="85000"/>
                </a:prstClr>
              </a:solidFill>
              <a:latin typeface="Bahnschrift" panose="020B0502040204020203" pitchFamily="34" charset="0"/>
              <a:ea typeface="+mn-ea"/>
              <a:cs typeface="+mn-cs"/>
            </a:rPr>
            <a:t>9. Advertising</a:t>
          </a:r>
        </a:p>
      </dgm:t>
    </dgm:pt>
    <dgm:pt modelId="{08925F85-DD26-4C1A-AC3F-BFD6AB502CFD}" type="parTrans" cxnId="{7A29FBC3-D7C6-48F0-9411-AB03B88A83E2}">
      <dgm:prSet/>
      <dgm:spPr/>
      <dgm:t>
        <a:bodyPr/>
        <a:lstStyle/>
        <a:p>
          <a:endParaRPr lang="en-IN"/>
        </a:p>
      </dgm:t>
    </dgm:pt>
    <dgm:pt modelId="{DB1B09C2-9BFD-4835-812D-94E7937EC525}" type="sibTrans" cxnId="{7A29FBC3-D7C6-48F0-9411-AB03B88A83E2}">
      <dgm:prSet/>
      <dgm:spPr/>
      <dgm:t>
        <a:bodyPr/>
        <a:lstStyle/>
        <a:p>
          <a:endParaRPr lang="en-IN"/>
        </a:p>
      </dgm:t>
    </dgm:pt>
    <dgm:pt modelId="{0C42F2AE-14A8-47E0-A30E-6DDA064DCDEB}">
      <dgm:prSet custT="1"/>
      <dgm:spPr>
        <a:ln>
          <a:solidFill>
            <a:schemeClr val="tx1"/>
          </a:solidFill>
        </a:ln>
      </dgm:spPr>
      <dgm:t>
        <a:bodyPr/>
        <a:lstStyle/>
        <a:p>
          <a:r>
            <a:rPr lang="en-US" sz="2800" dirty="0">
              <a:solidFill>
                <a:schemeClr val="tx1"/>
              </a:solidFill>
              <a:latin typeface="Bahnschrift" panose="020B0502040204020203" pitchFamily="34" charset="0"/>
            </a:rPr>
            <a:t>10. Collects The feedback </a:t>
          </a:r>
        </a:p>
      </dgm:t>
    </dgm:pt>
    <dgm:pt modelId="{E8B9F44E-382F-4D1B-A355-F2E0751DDE39}" type="parTrans" cxnId="{E3B9D709-93AF-4CAE-86EF-B1EB94C8364E}">
      <dgm:prSet/>
      <dgm:spPr/>
      <dgm:t>
        <a:bodyPr/>
        <a:lstStyle/>
        <a:p>
          <a:endParaRPr lang="en-IN"/>
        </a:p>
      </dgm:t>
    </dgm:pt>
    <dgm:pt modelId="{4745D566-EACD-49FB-9B6A-84C02036CA91}" type="sibTrans" cxnId="{E3B9D709-93AF-4CAE-86EF-B1EB94C8364E}">
      <dgm:prSet/>
      <dgm:spPr/>
      <dgm:t>
        <a:bodyPr/>
        <a:lstStyle/>
        <a:p>
          <a:endParaRPr lang="en-IN"/>
        </a:p>
      </dgm:t>
    </dgm:pt>
    <dgm:pt modelId="{E2888C1D-3E6B-4582-B8DA-6D66B18A4F36}" type="pres">
      <dgm:prSet presAssocID="{A9850482-DD6A-4AEA-9C1B-5B917CFB5D54}" presName="linear" presStyleCnt="0">
        <dgm:presLayoutVars>
          <dgm:dir/>
          <dgm:animLvl val="lvl"/>
          <dgm:resizeHandles val="exact"/>
        </dgm:presLayoutVars>
      </dgm:prSet>
      <dgm:spPr/>
    </dgm:pt>
    <dgm:pt modelId="{ED16CC16-A837-4B0B-A562-DC746DB638C1}" type="pres">
      <dgm:prSet presAssocID="{C8E88D56-E341-4E15-8DED-F3B447DF822A}" presName="parentLin" presStyleCnt="0"/>
      <dgm:spPr/>
    </dgm:pt>
    <dgm:pt modelId="{1C159D00-C0A2-4763-8B11-20DB46144492}" type="pres">
      <dgm:prSet presAssocID="{C8E88D56-E341-4E15-8DED-F3B447DF822A}" presName="parentLeftMargin" presStyleLbl="node1" presStyleIdx="0" presStyleCnt="5"/>
      <dgm:spPr/>
    </dgm:pt>
    <dgm:pt modelId="{FAFFCA8F-6111-446F-B70B-5EFF18A8BB8D}" type="pres">
      <dgm:prSet presAssocID="{C8E88D56-E341-4E15-8DED-F3B447DF822A}" presName="parentText" presStyleLbl="node1" presStyleIdx="0" presStyleCnt="5">
        <dgm:presLayoutVars>
          <dgm:chMax val="0"/>
          <dgm:bulletEnabled val="1"/>
        </dgm:presLayoutVars>
      </dgm:prSet>
      <dgm:spPr>
        <a:xfrm>
          <a:off x="415056" y="1935"/>
          <a:ext cx="5810793" cy="678960"/>
        </a:xfrm>
        <a:prstGeom prst="roundRect">
          <a:avLst/>
        </a:prstGeom>
      </dgm:spPr>
    </dgm:pt>
    <dgm:pt modelId="{7EB8E146-DFAD-4595-82C2-0A60A0EA47F8}" type="pres">
      <dgm:prSet presAssocID="{C8E88D56-E341-4E15-8DED-F3B447DF822A}" presName="negativeSpace" presStyleCnt="0"/>
      <dgm:spPr/>
    </dgm:pt>
    <dgm:pt modelId="{8BFCE6E4-EC5B-4A05-A783-24D528520161}" type="pres">
      <dgm:prSet presAssocID="{C8E88D56-E341-4E15-8DED-F3B447DF822A}" presName="childText" presStyleLbl="conFgAcc1" presStyleIdx="0" presStyleCnt="5">
        <dgm:presLayoutVars>
          <dgm:bulletEnabled val="1"/>
        </dgm:presLayoutVars>
      </dgm:prSet>
      <dgm:spPr/>
    </dgm:pt>
    <dgm:pt modelId="{05E517D1-3814-450C-A811-44CE6FA88630}" type="pres">
      <dgm:prSet presAssocID="{69800C59-E916-4429-8E10-13423E364771}" presName="spaceBetweenRectangles" presStyleCnt="0"/>
      <dgm:spPr/>
    </dgm:pt>
    <dgm:pt modelId="{A0DA910C-ADC5-47CD-AC4F-F0C556C7BB8D}" type="pres">
      <dgm:prSet presAssocID="{4F858849-A9DA-4D65-910A-48ED7EA50071}" presName="parentLin" presStyleCnt="0"/>
      <dgm:spPr/>
    </dgm:pt>
    <dgm:pt modelId="{94F13B70-FB43-4466-A42B-450D9D98DFA7}" type="pres">
      <dgm:prSet presAssocID="{4F858849-A9DA-4D65-910A-48ED7EA50071}" presName="parentLeftMargin" presStyleLbl="node1" presStyleIdx="0" presStyleCnt="5"/>
      <dgm:spPr/>
    </dgm:pt>
    <dgm:pt modelId="{A8BAC178-F4A7-42E7-8FB6-63580065DD0D}" type="pres">
      <dgm:prSet presAssocID="{4F858849-A9DA-4D65-910A-48ED7EA50071}" presName="parentText" presStyleLbl="node1" presStyleIdx="1" presStyleCnt="5">
        <dgm:presLayoutVars>
          <dgm:chMax val="0"/>
          <dgm:bulletEnabled val="1"/>
        </dgm:presLayoutVars>
      </dgm:prSet>
      <dgm:spPr>
        <a:xfrm>
          <a:off x="415056" y="1045215"/>
          <a:ext cx="5810793" cy="678960"/>
        </a:xfrm>
        <a:prstGeom prst="roundRect">
          <a:avLst/>
        </a:prstGeom>
      </dgm:spPr>
    </dgm:pt>
    <dgm:pt modelId="{AE23B18E-C7EC-4C15-849B-CFEBCCD83AB4}" type="pres">
      <dgm:prSet presAssocID="{4F858849-A9DA-4D65-910A-48ED7EA50071}" presName="negativeSpace" presStyleCnt="0"/>
      <dgm:spPr/>
    </dgm:pt>
    <dgm:pt modelId="{A6B6CD3E-8F7C-495B-8F40-CF3E4C0DE2CC}" type="pres">
      <dgm:prSet presAssocID="{4F858849-A9DA-4D65-910A-48ED7EA50071}" presName="childText" presStyleLbl="conFgAcc1" presStyleIdx="1" presStyleCnt="5">
        <dgm:presLayoutVars>
          <dgm:bulletEnabled val="1"/>
        </dgm:presLayoutVars>
      </dgm:prSet>
      <dgm:spPr/>
    </dgm:pt>
    <dgm:pt modelId="{8AD6192C-6949-41CE-98B6-A26852FE422F}" type="pres">
      <dgm:prSet presAssocID="{BD05E264-B10A-4227-A58C-92BC7084EB24}" presName="spaceBetweenRectangles" presStyleCnt="0"/>
      <dgm:spPr/>
    </dgm:pt>
    <dgm:pt modelId="{C00758D9-3E38-4E2B-920F-7F71318554E3}" type="pres">
      <dgm:prSet presAssocID="{422EDE3E-727D-4718-BEEC-8D2EDA5D102A}" presName="parentLin" presStyleCnt="0"/>
      <dgm:spPr/>
    </dgm:pt>
    <dgm:pt modelId="{1C91780E-4E23-4B81-8422-185F99610D3C}" type="pres">
      <dgm:prSet presAssocID="{422EDE3E-727D-4718-BEEC-8D2EDA5D102A}" presName="parentLeftMargin" presStyleLbl="node1" presStyleIdx="1" presStyleCnt="5"/>
      <dgm:spPr/>
    </dgm:pt>
    <dgm:pt modelId="{331B6B01-3C67-4C29-9AF3-2B04114503ED}" type="pres">
      <dgm:prSet presAssocID="{422EDE3E-727D-4718-BEEC-8D2EDA5D102A}" presName="parentText" presStyleLbl="node1" presStyleIdx="2" presStyleCnt="5">
        <dgm:presLayoutVars>
          <dgm:chMax val="0"/>
          <dgm:bulletEnabled val="1"/>
        </dgm:presLayoutVars>
      </dgm:prSet>
      <dgm:spPr>
        <a:xfrm>
          <a:off x="415056" y="2088495"/>
          <a:ext cx="5810793" cy="678960"/>
        </a:xfrm>
        <a:prstGeom prst="roundRect">
          <a:avLst/>
        </a:prstGeom>
      </dgm:spPr>
    </dgm:pt>
    <dgm:pt modelId="{247DE930-CEB7-49C4-A822-F617A97ADB50}" type="pres">
      <dgm:prSet presAssocID="{422EDE3E-727D-4718-BEEC-8D2EDA5D102A}" presName="negativeSpace" presStyleCnt="0"/>
      <dgm:spPr/>
    </dgm:pt>
    <dgm:pt modelId="{EDEA98C1-F034-4D07-92C4-30602CA39172}" type="pres">
      <dgm:prSet presAssocID="{422EDE3E-727D-4718-BEEC-8D2EDA5D102A}" presName="childText" presStyleLbl="conFgAcc1" presStyleIdx="2" presStyleCnt="5">
        <dgm:presLayoutVars>
          <dgm:bulletEnabled val="1"/>
        </dgm:presLayoutVars>
      </dgm:prSet>
      <dgm:spPr/>
    </dgm:pt>
    <dgm:pt modelId="{E30AE527-E41D-4B54-B6DC-1A18AB435D4F}" type="pres">
      <dgm:prSet presAssocID="{D9F59C52-1BFF-4531-B1F0-1224ED100ED7}" presName="spaceBetweenRectangles" presStyleCnt="0"/>
      <dgm:spPr/>
    </dgm:pt>
    <dgm:pt modelId="{89989570-A4DD-4F11-9BF9-3339A0C59416}" type="pres">
      <dgm:prSet presAssocID="{736B403A-C91F-4F70-92AD-87A1C8E08419}" presName="parentLin" presStyleCnt="0"/>
      <dgm:spPr/>
    </dgm:pt>
    <dgm:pt modelId="{0BFFF831-200E-49D0-9B98-B88A9142C94E}" type="pres">
      <dgm:prSet presAssocID="{736B403A-C91F-4F70-92AD-87A1C8E08419}" presName="parentLeftMargin" presStyleLbl="node1" presStyleIdx="2" presStyleCnt="5"/>
      <dgm:spPr/>
    </dgm:pt>
    <dgm:pt modelId="{8396EA93-2FEE-40F5-BAAE-11F233CEB6B4}" type="pres">
      <dgm:prSet presAssocID="{736B403A-C91F-4F70-92AD-87A1C8E08419}" presName="parentText" presStyleLbl="node1" presStyleIdx="3" presStyleCnt="5">
        <dgm:presLayoutVars>
          <dgm:chMax val="0"/>
          <dgm:bulletEnabled val="1"/>
        </dgm:presLayoutVars>
      </dgm:prSet>
      <dgm:spPr>
        <a:xfrm>
          <a:off x="415056" y="3131775"/>
          <a:ext cx="5810793" cy="678960"/>
        </a:xfrm>
        <a:prstGeom prst="roundRect">
          <a:avLst/>
        </a:prstGeom>
      </dgm:spPr>
    </dgm:pt>
    <dgm:pt modelId="{13225425-5EC3-4C2C-8AF5-D8D24F9C16C8}" type="pres">
      <dgm:prSet presAssocID="{736B403A-C91F-4F70-92AD-87A1C8E08419}" presName="negativeSpace" presStyleCnt="0"/>
      <dgm:spPr/>
    </dgm:pt>
    <dgm:pt modelId="{2985B7E5-8F75-4CC8-9679-227186675448}" type="pres">
      <dgm:prSet presAssocID="{736B403A-C91F-4F70-92AD-87A1C8E08419}" presName="childText" presStyleLbl="conFgAcc1" presStyleIdx="3" presStyleCnt="5">
        <dgm:presLayoutVars>
          <dgm:bulletEnabled val="1"/>
        </dgm:presLayoutVars>
      </dgm:prSet>
      <dgm:spPr/>
    </dgm:pt>
    <dgm:pt modelId="{EE069C24-232A-46F1-80D4-2E3A25376B82}" type="pres">
      <dgm:prSet presAssocID="{DB1B09C2-9BFD-4835-812D-94E7937EC525}" presName="spaceBetweenRectangles" presStyleCnt="0"/>
      <dgm:spPr/>
    </dgm:pt>
    <dgm:pt modelId="{69C44BDE-B43B-4676-843A-B4452396DD6B}" type="pres">
      <dgm:prSet presAssocID="{0C42F2AE-14A8-47E0-A30E-6DDA064DCDEB}" presName="parentLin" presStyleCnt="0"/>
      <dgm:spPr/>
    </dgm:pt>
    <dgm:pt modelId="{96632A31-1B14-4B48-B0CF-E39D40D46237}" type="pres">
      <dgm:prSet presAssocID="{0C42F2AE-14A8-47E0-A30E-6DDA064DCDEB}" presName="parentLeftMargin" presStyleLbl="node1" presStyleIdx="3" presStyleCnt="5"/>
      <dgm:spPr/>
    </dgm:pt>
    <dgm:pt modelId="{DA0C78A8-4C1E-4F88-B662-7DF584E03A23}" type="pres">
      <dgm:prSet presAssocID="{0C42F2AE-14A8-47E0-A30E-6DDA064DCDEB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52E0CD62-F6EA-492B-884A-DCFEC42A8A3E}" type="pres">
      <dgm:prSet presAssocID="{0C42F2AE-14A8-47E0-A30E-6DDA064DCDEB}" presName="negativeSpace" presStyleCnt="0"/>
      <dgm:spPr/>
    </dgm:pt>
    <dgm:pt modelId="{6F77E82E-1313-4503-99CD-1D9A76530BDA}" type="pres">
      <dgm:prSet presAssocID="{0C42F2AE-14A8-47E0-A30E-6DDA064DCDEB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F82EBC04-6C01-4065-91B9-ACE872D53D15}" type="presOf" srcId="{4F858849-A9DA-4D65-910A-48ED7EA50071}" destId="{A8BAC178-F4A7-42E7-8FB6-63580065DD0D}" srcOrd="1" destOrd="0" presId="urn:microsoft.com/office/officeart/2005/8/layout/list1"/>
    <dgm:cxn modelId="{E3B9D709-93AF-4CAE-86EF-B1EB94C8364E}" srcId="{A9850482-DD6A-4AEA-9C1B-5B917CFB5D54}" destId="{0C42F2AE-14A8-47E0-A30E-6DDA064DCDEB}" srcOrd="4" destOrd="0" parTransId="{E8B9F44E-382F-4D1B-A355-F2E0751DDE39}" sibTransId="{4745D566-EACD-49FB-9B6A-84C02036CA91}"/>
    <dgm:cxn modelId="{8563CD10-862A-4CC6-A170-2915F2D79F99}" type="presOf" srcId="{422EDE3E-727D-4718-BEEC-8D2EDA5D102A}" destId="{1C91780E-4E23-4B81-8422-185F99610D3C}" srcOrd="0" destOrd="0" presId="urn:microsoft.com/office/officeart/2005/8/layout/list1"/>
    <dgm:cxn modelId="{BCE44123-C587-4154-8746-31319FFA3280}" type="presOf" srcId="{736B403A-C91F-4F70-92AD-87A1C8E08419}" destId="{8396EA93-2FEE-40F5-BAAE-11F233CEB6B4}" srcOrd="1" destOrd="0" presId="urn:microsoft.com/office/officeart/2005/8/layout/list1"/>
    <dgm:cxn modelId="{359A1943-124D-4932-B7C4-25D5CEFC2B0D}" type="presOf" srcId="{422EDE3E-727D-4718-BEEC-8D2EDA5D102A}" destId="{331B6B01-3C67-4C29-9AF3-2B04114503ED}" srcOrd="1" destOrd="0" presId="urn:microsoft.com/office/officeart/2005/8/layout/list1"/>
    <dgm:cxn modelId="{56A94F44-D418-4245-B887-2752DBF8D9EA}" type="presOf" srcId="{736B403A-C91F-4F70-92AD-87A1C8E08419}" destId="{0BFFF831-200E-49D0-9B98-B88A9142C94E}" srcOrd="0" destOrd="0" presId="urn:microsoft.com/office/officeart/2005/8/layout/list1"/>
    <dgm:cxn modelId="{83DE4A48-F9FB-434B-B79B-7C66DF5F0E6A}" type="presOf" srcId="{A9850482-DD6A-4AEA-9C1B-5B917CFB5D54}" destId="{E2888C1D-3E6B-4582-B8DA-6D66B18A4F36}" srcOrd="0" destOrd="0" presId="urn:microsoft.com/office/officeart/2005/8/layout/list1"/>
    <dgm:cxn modelId="{CA7B6C77-59C4-4624-80C6-17A25A6694F5}" type="presOf" srcId="{0C42F2AE-14A8-47E0-A30E-6DDA064DCDEB}" destId="{96632A31-1B14-4B48-B0CF-E39D40D46237}" srcOrd="0" destOrd="0" presId="urn:microsoft.com/office/officeart/2005/8/layout/list1"/>
    <dgm:cxn modelId="{A7A04A78-3483-4348-B3C3-CD80E10567A1}" srcId="{A9850482-DD6A-4AEA-9C1B-5B917CFB5D54}" destId="{422EDE3E-727D-4718-BEEC-8D2EDA5D102A}" srcOrd="2" destOrd="0" parTransId="{53DC1BFD-263F-4761-9A8B-417DFCC05032}" sibTransId="{D9F59C52-1BFF-4531-B1F0-1224ED100ED7}"/>
    <dgm:cxn modelId="{00BC2C83-6323-4AB0-A0AF-86ABD935B6A6}" type="presOf" srcId="{C8E88D56-E341-4E15-8DED-F3B447DF822A}" destId="{FAFFCA8F-6111-446F-B70B-5EFF18A8BB8D}" srcOrd="1" destOrd="0" presId="urn:microsoft.com/office/officeart/2005/8/layout/list1"/>
    <dgm:cxn modelId="{2D0C1291-3A34-4FD0-87B4-8502A74B0966}" type="presOf" srcId="{0C42F2AE-14A8-47E0-A30E-6DDA064DCDEB}" destId="{DA0C78A8-4C1E-4F88-B662-7DF584E03A23}" srcOrd="1" destOrd="0" presId="urn:microsoft.com/office/officeart/2005/8/layout/list1"/>
    <dgm:cxn modelId="{9E9FB6A2-118C-44E5-9508-C0675204A5AA}" type="presOf" srcId="{4F858849-A9DA-4D65-910A-48ED7EA50071}" destId="{94F13B70-FB43-4466-A42B-450D9D98DFA7}" srcOrd="0" destOrd="0" presId="urn:microsoft.com/office/officeart/2005/8/layout/list1"/>
    <dgm:cxn modelId="{6D1D30BD-5F4D-4FDA-951A-49A9A418B885}" type="presOf" srcId="{C8E88D56-E341-4E15-8DED-F3B447DF822A}" destId="{1C159D00-C0A2-4763-8B11-20DB46144492}" srcOrd="0" destOrd="0" presId="urn:microsoft.com/office/officeart/2005/8/layout/list1"/>
    <dgm:cxn modelId="{DEFCD3C3-CEEF-415E-A94C-809AC3E737D9}" srcId="{A9850482-DD6A-4AEA-9C1B-5B917CFB5D54}" destId="{C8E88D56-E341-4E15-8DED-F3B447DF822A}" srcOrd="0" destOrd="0" parTransId="{FCDF565A-B041-4643-B5BE-C2C612D57457}" sibTransId="{69800C59-E916-4429-8E10-13423E364771}"/>
    <dgm:cxn modelId="{7A29FBC3-D7C6-48F0-9411-AB03B88A83E2}" srcId="{A9850482-DD6A-4AEA-9C1B-5B917CFB5D54}" destId="{736B403A-C91F-4F70-92AD-87A1C8E08419}" srcOrd="3" destOrd="0" parTransId="{08925F85-DD26-4C1A-AC3F-BFD6AB502CFD}" sibTransId="{DB1B09C2-9BFD-4835-812D-94E7937EC525}"/>
    <dgm:cxn modelId="{3534B3F0-07A7-465A-A635-B22920EBC006}" srcId="{A9850482-DD6A-4AEA-9C1B-5B917CFB5D54}" destId="{4F858849-A9DA-4D65-910A-48ED7EA50071}" srcOrd="1" destOrd="0" parTransId="{843431B4-B865-4054-9EB4-7EBB929EE520}" sibTransId="{BD05E264-B10A-4227-A58C-92BC7084EB24}"/>
    <dgm:cxn modelId="{313F2FAA-A688-4C97-9FF7-9859536123B9}" type="presParOf" srcId="{E2888C1D-3E6B-4582-B8DA-6D66B18A4F36}" destId="{ED16CC16-A837-4B0B-A562-DC746DB638C1}" srcOrd="0" destOrd="0" presId="urn:microsoft.com/office/officeart/2005/8/layout/list1"/>
    <dgm:cxn modelId="{C0CDB97C-FB2D-49B0-87BF-7F26C89DAFDB}" type="presParOf" srcId="{ED16CC16-A837-4B0B-A562-DC746DB638C1}" destId="{1C159D00-C0A2-4763-8B11-20DB46144492}" srcOrd="0" destOrd="0" presId="urn:microsoft.com/office/officeart/2005/8/layout/list1"/>
    <dgm:cxn modelId="{4B36A20B-E16C-4922-9D3A-D652A7A5A573}" type="presParOf" srcId="{ED16CC16-A837-4B0B-A562-DC746DB638C1}" destId="{FAFFCA8F-6111-446F-B70B-5EFF18A8BB8D}" srcOrd="1" destOrd="0" presId="urn:microsoft.com/office/officeart/2005/8/layout/list1"/>
    <dgm:cxn modelId="{8B801A9C-83D4-4AD1-A3EF-E368E99CA5C3}" type="presParOf" srcId="{E2888C1D-3E6B-4582-B8DA-6D66B18A4F36}" destId="{7EB8E146-DFAD-4595-82C2-0A60A0EA47F8}" srcOrd="1" destOrd="0" presId="urn:microsoft.com/office/officeart/2005/8/layout/list1"/>
    <dgm:cxn modelId="{DD8D6477-7BE4-4D0C-8680-BA61C63F1A48}" type="presParOf" srcId="{E2888C1D-3E6B-4582-B8DA-6D66B18A4F36}" destId="{8BFCE6E4-EC5B-4A05-A783-24D528520161}" srcOrd="2" destOrd="0" presId="urn:microsoft.com/office/officeart/2005/8/layout/list1"/>
    <dgm:cxn modelId="{0CB225AC-1019-4296-9D60-8ADC63256461}" type="presParOf" srcId="{E2888C1D-3E6B-4582-B8DA-6D66B18A4F36}" destId="{05E517D1-3814-450C-A811-44CE6FA88630}" srcOrd="3" destOrd="0" presId="urn:microsoft.com/office/officeart/2005/8/layout/list1"/>
    <dgm:cxn modelId="{DA37B135-64BD-4C87-BFF1-7EF1C16B6E80}" type="presParOf" srcId="{E2888C1D-3E6B-4582-B8DA-6D66B18A4F36}" destId="{A0DA910C-ADC5-47CD-AC4F-F0C556C7BB8D}" srcOrd="4" destOrd="0" presId="urn:microsoft.com/office/officeart/2005/8/layout/list1"/>
    <dgm:cxn modelId="{720D7C80-AC41-4D18-8488-DA22ACB5E73F}" type="presParOf" srcId="{A0DA910C-ADC5-47CD-AC4F-F0C556C7BB8D}" destId="{94F13B70-FB43-4466-A42B-450D9D98DFA7}" srcOrd="0" destOrd="0" presId="urn:microsoft.com/office/officeart/2005/8/layout/list1"/>
    <dgm:cxn modelId="{516855F5-E21C-4148-A189-CA020E54B0B7}" type="presParOf" srcId="{A0DA910C-ADC5-47CD-AC4F-F0C556C7BB8D}" destId="{A8BAC178-F4A7-42E7-8FB6-63580065DD0D}" srcOrd="1" destOrd="0" presId="urn:microsoft.com/office/officeart/2005/8/layout/list1"/>
    <dgm:cxn modelId="{6AFD8DA5-BCD7-4B6C-BCE6-2DFEB30A7E4A}" type="presParOf" srcId="{E2888C1D-3E6B-4582-B8DA-6D66B18A4F36}" destId="{AE23B18E-C7EC-4C15-849B-CFEBCCD83AB4}" srcOrd="5" destOrd="0" presId="urn:microsoft.com/office/officeart/2005/8/layout/list1"/>
    <dgm:cxn modelId="{D009911D-B1E2-48A9-9331-03C3A7B6DBCC}" type="presParOf" srcId="{E2888C1D-3E6B-4582-B8DA-6D66B18A4F36}" destId="{A6B6CD3E-8F7C-495B-8F40-CF3E4C0DE2CC}" srcOrd="6" destOrd="0" presId="urn:microsoft.com/office/officeart/2005/8/layout/list1"/>
    <dgm:cxn modelId="{2333E263-823D-427A-89C5-F7E5471DA665}" type="presParOf" srcId="{E2888C1D-3E6B-4582-B8DA-6D66B18A4F36}" destId="{8AD6192C-6949-41CE-98B6-A26852FE422F}" srcOrd="7" destOrd="0" presId="urn:microsoft.com/office/officeart/2005/8/layout/list1"/>
    <dgm:cxn modelId="{4C565896-8B5F-457E-B329-F55FBFEF83F6}" type="presParOf" srcId="{E2888C1D-3E6B-4582-B8DA-6D66B18A4F36}" destId="{C00758D9-3E38-4E2B-920F-7F71318554E3}" srcOrd="8" destOrd="0" presId="urn:microsoft.com/office/officeart/2005/8/layout/list1"/>
    <dgm:cxn modelId="{5369E248-F7CB-412C-BCB2-EB01C2527BFE}" type="presParOf" srcId="{C00758D9-3E38-4E2B-920F-7F71318554E3}" destId="{1C91780E-4E23-4B81-8422-185F99610D3C}" srcOrd="0" destOrd="0" presId="urn:microsoft.com/office/officeart/2005/8/layout/list1"/>
    <dgm:cxn modelId="{9792FBF2-78E6-4415-A823-558992521069}" type="presParOf" srcId="{C00758D9-3E38-4E2B-920F-7F71318554E3}" destId="{331B6B01-3C67-4C29-9AF3-2B04114503ED}" srcOrd="1" destOrd="0" presId="urn:microsoft.com/office/officeart/2005/8/layout/list1"/>
    <dgm:cxn modelId="{CEEE455B-E77A-4D1E-B99A-15DE723C0B5C}" type="presParOf" srcId="{E2888C1D-3E6B-4582-B8DA-6D66B18A4F36}" destId="{247DE930-CEB7-49C4-A822-F617A97ADB50}" srcOrd="9" destOrd="0" presId="urn:microsoft.com/office/officeart/2005/8/layout/list1"/>
    <dgm:cxn modelId="{473BA757-5808-42C5-97B3-A08385314F67}" type="presParOf" srcId="{E2888C1D-3E6B-4582-B8DA-6D66B18A4F36}" destId="{EDEA98C1-F034-4D07-92C4-30602CA39172}" srcOrd="10" destOrd="0" presId="urn:microsoft.com/office/officeart/2005/8/layout/list1"/>
    <dgm:cxn modelId="{EC13A094-C031-418A-AF73-97B188ADC7B1}" type="presParOf" srcId="{E2888C1D-3E6B-4582-B8DA-6D66B18A4F36}" destId="{E30AE527-E41D-4B54-B6DC-1A18AB435D4F}" srcOrd="11" destOrd="0" presId="urn:microsoft.com/office/officeart/2005/8/layout/list1"/>
    <dgm:cxn modelId="{60D27EC5-E8EB-4433-B7A9-9DBEF96098D5}" type="presParOf" srcId="{E2888C1D-3E6B-4582-B8DA-6D66B18A4F36}" destId="{89989570-A4DD-4F11-9BF9-3339A0C59416}" srcOrd="12" destOrd="0" presId="urn:microsoft.com/office/officeart/2005/8/layout/list1"/>
    <dgm:cxn modelId="{A975274C-7502-4137-841C-17DBE25098D1}" type="presParOf" srcId="{89989570-A4DD-4F11-9BF9-3339A0C59416}" destId="{0BFFF831-200E-49D0-9B98-B88A9142C94E}" srcOrd="0" destOrd="0" presId="urn:microsoft.com/office/officeart/2005/8/layout/list1"/>
    <dgm:cxn modelId="{7BE9AFE2-13F4-417D-A913-2ED98B464B7A}" type="presParOf" srcId="{89989570-A4DD-4F11-9BF9-3339A0C59416}" destId="{8396EA93-2FEE-40F5-BAAE-11F233CEB6B4}" srcOrd="1" destOrd="0" presId="urn:microsoft.com/office/officeart/2005/8/layout/list1"/>
    <dgm:cxn modelId="{55B66065-3A60-4E92-9AA7-9F3978088022}" type="presParOf" srcId="{E2888C1D-3E6B-4582-B8DA-6D66B18A4F36}" destId="{13225425-5EC3-4C2C-8AF5-D8D24F9C16C8}" srcOrd="13" destOrd="0" presId="urn:microsoft.com/office/officeart/2005/8/layout/list1"/>
    <dgm:cxn modelId="{C8377026-9E42-491D-B233-A8869A84BB2D}" type="presParOf" srcId="{E2888C1D-3E6B-4582-B8DA-6D66B18A4F36}" destId="{2985B7E5-8F75-4CC8-9679-227186675448}" srcOrd="14" destOrd="0" presId="urn:microsoft.com/office/officeart/2005/8/layout/list1"/>
    <dgm:cxn modelId="{7ECE4E75-738E-44C4-8645-5E1410032294}" type="presParOf" srcId="{E2888C1D-3E6B-4582-B8DA-6D66B18A4F36}" destId="{EE069C24-232A-46F1-80D4-2E3A25376B82}" srcOrd="15" destOrd="0" presId="urn:microsoft.com/office/officeart/2005/8/layout/list1"/>
    <dgm:cxn modelId="{6D973D7B-1BF1-43AB-9032-52D0575A31CF}" type="presParOf" srcId="{E2888C1D-3E6B-4582-B8DA-6D66B18A4F36}" destId="{69C44BDE-B43B-4676-843A-B4452396DD6B}" srcOrd="16" destOrd="0" presId="urn:microsoft.com/office/officeart/2005/8/layout/list1"/>
    <dgm:cxn modelId="{FD1EE966-CAB4-48EF-A8B9-ED437FF22509}" type="presParOf" srcId="{69C44BDE-B43B-4676-843A-B4452396DD6B}" destId="{96632A31-1B14-4B48-B0CF-E39D40D46237}" srcOrd="0" destOrd="0" presId="urn:microsoft.com/office/officeart/2005/8/layout/list1"/>
    <dgm:cxn modelId="{01E37F14-787E-4FE9-AF41-F281432FD357}" type="presParOf" srcId="{69C44BDE-B43B-4676-843A-B4452396DD6B}" destId="{DA0C78A8-4C1E-4F88-B662-7DF584E03A23}" srcOrd="1" destOrd="0" presId="urn:microsoft.com/office/officeart/2005/8/layout/list1"/>
    <dgm:cxn modelId="{39C810FD-47EF-49A4-BCE1-0BA0DA655609}" type="presParOf" srcId="{E2888C1D-3E6B-4582-B8DA-6D66B18A4F36}" destId="{52E0CD62-F6EA-492B-884A-DCFEC42A8A3E}" srcOrd="17" destOrd="0" presId="urn:microsoft.com/office/officeart/2005/8/layout/list1"/>
    <dgm:cxn modelId="{4097CCD5-6C15-4181-9242-FA9375B86EE4}" type="presParOf" srcId="{E2888C1D-3E6B-4582-B8DA-6D66B18A4F36}" destId="{6F77E82E-1313-4503-99CD-1D9A76530BDA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C571712-FCFF-40C9-8D58-46AFECC0AAD0}" type="doc">
      <dgm:prSet loTypeId="urn:microsoft.com/office/officeart/2005/8/layout/default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IN"/>
        </a:p>
      </dgm:t>
    </dgm:pt>
    <dgm:pt modelId="{94F79F30-65E9-4579-A364-4EE9776EFE16}">
      <dgm:prSet custT="1"/>
      <dgm:spPr>
        <a:solidFill>
          <a:prstClr val="white">
            <a:lumMod val="75000"/>
          </a:prstClr>
        </a:solidFill>
        <a:ln w="12700" cap="flat" cmpd="sng" algn="ctr">
          <a:solidFill>
            <a:srgbClr val="2C2C2C"/>
          </a:solidFill>
          <a:prstDash val="solid"/>
          <a:miter lim="800000"/>
        </a:ln>
        <a:effectLst/>
      </dgm:spPr>
      <dgm:t>
        <a:bodyPr spcFirstLastPara="0" vert="horz" wrap="square" lIns="110490" tIns="110490" rIns="110490" bIns="110490" numCol="1" spcCol="1270" anchor="ctr" anchorCtr="0"/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0" kern="1200" cap="none" spc="0" dirty="0">
              <a:ln w="0"/>
              <a:solidFill>
                <a:prstClr val="white">
                  <a:lumMod val="65000"/>
                </a:prstClr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Calibri" panose="020F0502020204030204"/>
              <a:ea typeface="+mn-ea"/>
              <a:cs typeface="+mn-cs"/>
            </a:rPr>
            <a:t>1. Customer Focus</a:t>
          </a:r>
          <a:endParaRPr lang="en-IN" sz="2900" b="0" kern="1200" cap="none" spc="0" dirty="0">
            <a:ln w="0"/>
            <a:solidFill>
              <a:prstClr val="white">
                <a:lumMod val="65000"/>
              </a:prstClr>
            </a:solidFill>
            <a:effectLst>
              <a:outerShdw blurRad="38100" dist="19050" dir="2700000" algn="tl" rotWithShape="0">
                <a:prstClr val="black">
                  <a:alpha val="40000"/>
                </a:prstClr>
              </a:outerShdw>
            </a:effectLst>
            <a:latin typeface="Calibri" panose="020F0502020204030204"/>
            <a:ea typeface="+mn-ea"/>
            <a:cs typeface="+mn-cs"/>
          </a:endParaRPr>
        </a:p>
      </dgm:t>
    </dgm:pt>
    <dgm:pt modelId="{0BAAD18C-B260-4AA8-A34E-7AD138F8F2AD}" type="parTrans" cxnId="{C509AE61-5345-40C1-9FCC-BE278EE5FD16}">
      <dgm:prSet/>
      <dgm:spPr/>
      <dgm:t>
        <a:bodyPr/>
        <a:lstStyle/>
        <a:p>
          <a:endParaRPr lang="en-IN"/>
        </a:p>
      </dgm:t>
    </dgm:pt>
    <dgm:pt modelId="{AA9E75E5-23AC-4C23-BBA1-8EC4902B2CAA}" type="sibTrans" cxnId="{C509AE61-5345-40C1-9FCC-BE278EE5FD16}">
      <dgm:prSet/>
      <dgm:spPr/>
      <dgm:t>
        <a:bodyPr/>
        <a:lstStyle/>
        <a:p>
          <a:endParaRPr lang="en-IN"/>
        </a:p>
      </dgm:t>
    </dgm:pt>
    <dgm:pt modelId="{E533F687-B83F-4CD4-BE1B-5D8A4AA92381}">
      <dgm:prSet/>
      <dgm:spPr>
        <a:ln>
          <a:solidFill>
            <a:srgbClr val="2C2C2C"/>
          </a:solidFill>
        </a:ln>
      </dgm:spPr>
      <dgm:t>
        <a:bodyPr/>
        <a:lstStyle/>
        <a:p>
          <a:r>
            <a:rPr lang="en-US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2. Creates Market offering</a:t>
          </a:r>
          <a:endParaRPr lang="en-IN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48EA7B24-67DE-4BDE-9894-A42093C2E5D8}" type="parTrans" cxnId="{AC8B4E56-F44E-4182-808B-68062E93CA0A}">
      <dgm:prSet/>
      <dgm:spPr/>
      <dgm:t>
        <a:bodyPr/>
        <a:lstStyle/>
        <a:p>
          <a:endParaRPr lang="en-IN"/>
        </a:p>
      </dgm:t>
    </dgm:pt>
    <dgm:pt modelId="{9EA78388-45EB-4F51-82FE-80E332D61C33}" type="sibTrans" cxnId="{AC8B4E56-F44E-4182-808B-68062E93CA0A}">
      <dgm:prSet/>
      <dgm:spPr/>
      <dgm:t>
        <a:bodyPr/>
        <a:lstStyle/>
        <a:p>
          <a:endParaRPr lang="en-IN"/>
        </a:p>
      </dgm:t>
    </dgm:pt>
    <dgm:pt modelId="{57F2FFA4-9BEC-48D6-9237-100E4EB3BBEC}">
      <dgm:prSet custT="1"/>
      <dgm:spPr>
        <a:solidFill>
          <a:prstClr val="white">
            <a:lumMod val="75000"/>
          </a:prstClr>
        </a:solidFill>
        <a:ln w="12700" cap="flat" cmpd="sng" algn="ctr">
          <a:solidFill>
            <a:srgbClr val="2C2C2C"/>
          </a:solidFill>
          <a:prstDash val="solid"/>
          <a:miter lim="800000"/>
        </a:ln>
        <a:effectLst/>
      </dgm:spPr>
      <dgm:t>
        <a:bodyPr spcFirstLastPara="0" vert="horz" wrap="square" lIns="110490" tIns="110490" rIns="110490" bIns="110490" numCol="1" spcCol="1270" anchor="ctr" anchorCtr="0"/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0" kern="1200" cap="none" spc="0" dirty="0">
              <a:ln w="0"/>
              <a:solidFill>
                <a:prstClr val="white">
                  <a:lumMod val="65000"/>
                </a:prstClr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Calibri" panose="020F0502020204030204"/>
              <a:ea typeface="+mn-ea"/>
              <a:cs typeface="+mn-cs"/>
            </a:rPr>
            <a:t>3. Exchange Oriented</a:t>
          </a:r>
          <a:endParaRPr lang="en-IN" sz="2900" b="0" kern="1200" cap="none" spc="0" dirty="0">
            <a:ln w="0"/>
            <a:solidFill>
              <a:prstClr val="white">
                <a:lumMod val="65000"/>
              </a:prstClr>
            </a:solidFill>
            <a:effectLst>
              <a:outerShdw blurRad="38100" dist="19050" dir="2700000" algn="tl" rotWithShape="0">
                <a:prstClr val="black">
                  <a:alpha val="40000"/>
                </a:prstClr>
              </a:outerShdw>
            </a:effectLst>
            <a:latin typeface="Calibri" panose="020F0502020204030204"/>
            <a:ea typeface="+mn-ea"/>
            <a:cs typeface="+mn-cs"/>
          </a:endParaRPr>
        </a:p>
      </dgm:t>
    </dgm:pt>
    <dgm:pt modelId="{A70DE19A-F205-43F6-B16F-4CDD29210438}" type="parTrans" cxnId="{3EBF9055-D2DA-4638-99E1-4AE12C264F05}">
      <dgm:prSet/>
      <dgm:spPr/>
      <dgm:t>
        <a:bodyPr/>
        <a:lstStyle/>
        <a:p>
          <a:endParaRPr lang="en-IN"/>
        </a:p>
      </dgm:t>
    </dgm:pt>
    <dgm:pt modelId="{E1F4B837-280B-44F8-9D58-60FB29808E6E}" type="sibTrans" cxnId="{3EBF9055-D2DA-4638-99E1-4AE12C264F05}">
      <dgm:prSet/>
      <dgm:spPr/>
      <dgm:t>
        <a:bodyPr/>
        <a:lstStyle/>
        <a:p>
          <a:endParaRPr lang="en-IN"/>
        </a:p>
      </dgm:t>
    </dgm:pt>
    <dgm:pt modelId="{A0D2B242-5E0E-4B21-B77C-C1888301C576}">
      <dgm:prSet custT="1"/>
      <dgm:spPr>
        <a:solidFill>
          <a:prstClr val="white">
            <a:lumMod val="75000"/>
          </a:prstClr>
        </a:solidFill>
        <a:ln w="12700" cap="flat" cmpd="sng" algn="ctr">
          <a:solidFill>
            <a:srgbClr val="2C2C2C"/>
          </a:solidFill>
          <a:prstDash val="solid"/>
          <a:miter lim="800000"/>
        </a:ln>
        <a:effectLst/>
      </dgm:spPr>
      <dgm:t>
        <a:bodyPr spcFirstLastPara="0" vert="horz" wrap="square" lIns="110490" tIns="110490" rIns="110490" bIns="110490" numCol="1" spcCol="1270" anchor="ctr" anchorCtr="0"/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0" kern="1200" cap="none" spc="0" dirty="0">
              <a:ln w="0"/>
              <a:solidFill>
                <a:prstClr val="white">
                  <a:lumMod val="65000"/>
                </a:prstClr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Calibri" panose="020F0502020204030204"/>
              <a:ea typeface="+mn-ea"/>
              <a:cs typeface="+mn-cs"/>
            </a:rPr>
            <a:t>4. Continuous Activity</a:t>
          </a:r>
          <a:endParaRPr lang="en-IN" sz="2900" b="0" kern="1200" cap="none" spc="0" dirty="0">
            <a:ln w="0"/>
            <a:solidFill>
              <a:prstClr val="white">
                <a:lumMod val="65000"/>
              </a:prstClr>
            </a:solidFill>
            <a:effectLst>
              <a:outerShdw blurRad="38100" dist="19050" dir="2700000" algn="tl" rotWithShape="0">
                <a:prstClr val="black">
                  <a:alpha val="40000"/>
                </a:prstClr>
              </a:outerShdw>
            </a:effectLst>
            <a:latin typeface="Calibri" panose="020F0502020204030204"/>
            <a:ea typeface="+mn-ea"/>
            <a:cs typeface="+mn-cs"/>
          </a:endParaRPr>
        </a:p>
      </dgm:t>
    </dgm:pt>
    <dgm:pt modelId="{20299536-E115-4BCF-BDAC-8D1860F5FE72}" type="parTrans" cxnId="{7A69826D-17E4-499C-A477-5DAA8151E0AF}">
      <dgm:prSet/>
      <dgm:spPr/>
      <dgm:t>
        <a:bodyPr/>
        <a:lstStyle/>
        <a:p>
          <a:endParaRPr lang="en-IN"/>
        </a:p>
      </dgm:t>
    </dgm:pt>
    <dgm:pt modelId="{D3A492C0-B4DF-4C79-863F-15CFF19C4D31}" type="sibTrans" cxnId="{7A69826D-17E4-499C-A477-5DAA8151E0AF}">
      <dgm:prSet/>
      <dgm:spPr/>
      <dgm:t>
        <a:bodyPr/>
        <a:lstStyle/>
        <a:p>
          <a:endParaRPr lang="en-IN"/>
        </a:p>
      </dgm:t>
    </dgm:pt>
    <dgm:pt modelId="{81C95CC6-6FB9-4ED8-9261-962A22222B57}">
      <dgm:prSet custT="1"/>
      <dgm:spPr>
        <a:solidFill>
          <a:prstClr val="white">
            <a:lumMod val="75000"/>
          </a:prstClr>
        </a:solidFill>
        <a:ln w="12700" cap="flat" cmpd="sng" algn="ctr">
          <a:solidFill>
            <a:srgbClr val="2C2C2C"/>
          </a:solidFill>
          <a:prstDash val="solid"/>
          <a:miter lim="800000"/>
        </a:ln>
        <a:effectLst/>
      </dgm:spPr>
      <dgm:t>
        <a:bodyPr spcFirstLastPara="0" vert="horz" wrap="square" lIns="110490" tIns="110490" rIns="110490" bIns="110490" numCol="1" spcCol="1270" anchor="ctr" anchorCtr="0"/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0" kern="1200" cap="none" spc="0" dirty="0">
              <a:ln w="0"/>
              <a:solidFill>
                <a:prstClr val="white">
                  <a:lumMod val="65000"/>
                </a:prstClr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Calibri" panose="020F0502020204030204"/>
              <a:ea typeface="+mn-ea"/>
              <a:cs typeface="+mn-cs"/>
            </a:rPr>
            <a:t>5. Goal Oriented</a:t>
          </a:r>
          <a:endParaRPr lang="en-IN" sz="2900" b="0" kern="1200" cap="none" spc="0" dirty="0">
            <a:ln w="0"/>
            <a:solidFill>
              <a:prstClr val="white">
                <a:lumMod val="65000"/>
              </a:prstClr>
            </a:solidFill>
            <a:effectLst>
              <a:outerShdw blurRad="38100" dist="19050" dir="2700000" algn="tl" rotWithShape="0">
                <a:prstClr val="black">
                  <a:alpha val="40000"/>
                </a:prstClr>
              </a:outerShdw>
            </a:effectLst>
            <a:latin typeface="Calibri" panose="020F0502020204030204"/>
            <a:ea typeface="+mn-ea"/>
            <a:cs typeface="+mn-cs"/>
          </a:endParaRPr>
        </a:p>
      </dgm:t>
    </dgm:pt>
    <dgm:pt modelId="{83C61A4F-5618-4003-BAF7-913CFF1EB951}" type="parTrans" cxnId="{68D431BC-3B2B-4F31-AB8C-72A250436914}">
      <dgm:prSet/>
      <dgm:spPr/>
      <dgm:t>
        <a:bodyPr/>
        <a:lstStyle/>
        <a:p>
          <a:endParaRPr lang="en-IN"/>
        </a:p>
      </dgm:t>
    </dgm:pt>
    <dgm:pt modelId="{B0B39800-1CF8-4911-82C3-688190F6085E}" type="sibTrans" cxnId="{68D431BC-3B2B-4F31-AB8C-72A250436914}">
      <dgm:prSet/>
      <dgm:spPr/>
      <dgm:t>
        <a:bodyPr/>
        <a:lstStyle/>
        <a:p>
          <a:endParaRPr lang="en-IN"/>
        </a:p>
      </dgm:t>
    </dgm:pt>
    <dgm:pt modelId="{2F0AAAD4-FA37-4A6B-8640-E9F9524CDF5A}">
      <dgm:prSet custT="1"/>
      <dgm:spPr>
        <a:solidFill>
          <a:prstClr val="white">
            <a:lumMod val="75000"/>
          </a:prstClr>
        </a:solidFill>
        <a:ln w="12700" cap="flat" cmpd="sng" algn="ctr">
          <a:solidFill>
            <a:srgbClr val="2C2C2C"/>
          </a:solidFill>
          <a:prstDash val="solid"/>
          <a:miter lim="800000"/>
        </a:ln>
        <a:effectLst/>
      </dgm:spPr>
      <dgm:t>
        <a:bodyPr spcFirstLastPara="0" vert="horz" wrap="square" lIns="110490" tIns="110490" rIns="110490" bIns="110490" numCol="1" spcCol="1270" anchor="ctr" anchorCtr="0"/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0" kern="1200" cap="none" spc="0" dirty="0">
              <a:ln w="0"/>
              <a:solidFill>
                <a:prstClr val="white">
                  <a:lumMod val="65000"/>
                </a:prstClr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Calibri" panose="020F0502020204030204"/>
              <a:ea typeface="+mn-ea"/>
              <a:cs typeface="+mn-cs"/>
            </a:rPr>
            <a:t>6. Manages 4 P’s</a:t>
          </a:r>
          <a:endParaRPr lang="en-IN" sz="2900" b="0" kern="1200" cap="none" spc="0" dirty="0">
            <a:ln w="0"/>
            <a:solidFill>
              <a:prstClr val="white">
                <a:lumMod val="65000"/>
              </a:prstClr>
            </a:solidFill>
            <a:effectLst>
              <a:outerShdw blurRad="38100" dist="19050" dir="2700000" algn="tl" rotWithShape="0">
                <a:prstClr val="black">
                  <a:alpha val="40000"/>
                </a:prstClr>
              </a:outerShdw>
            </a:effectLst>
            <a:latin typeface="Calibri" panose="020F0502020204030204"/>
            <a:ea typeface="+mn-ea"/>
            <a:cs typeface="+mn-cs"/>
          </a:endParaRPr>
        </a:p>
      </dgm:t>
    </dgm:pt>
    <dgm:pt modelId="{7D1E5403-BC88-4BFD-BE24-95292762A400}" type="parTrans" cxnId="{8FA830AF-52F3-4C68-AF1A-633B9F6ACCBB}">
      <dgm:prSet/>
      <dgm:spPr/>
      <dgm:t>
        <a:bodyPr/>
        <a:lstStyle/>
        <a:p>
          <a:endParaRPr lang="en-IN"/>
        </a:p>
      </dgm:t>
    </dgm:pt>
    <dgm:pt modelId="{C5171BC3-AAA0-45FA-B330-91A8C06A230E}" type="sibTrans" cxnId="{8FA830AF-52F3-4C68-AF1A-633B9F6ACCBB}">
      <dgm:prSet/>
      <dgm:spPr/>
      <dgm:t>
        <a:bodyPr/>
        <a:lstStyle/>
        <a:p>
          <a:endParaRPr lang="en-IN"/>
        </a:p>
      </dgm:t>
    </dgm:pt>
    <dgm:pt modelId="{63509CFF-922C-42F9-A9BA-7600A5340AC6}">
      <dgm:prSet custT="1"/>
      <dgm:spPr>
        <a:solidFill>
          <a:prstClr val="white">
            <a:lumMod val="75000"/>
          </a:prstClr>
        </a:solidFill>
        <a:ln w="12700" cap="flat" cmpd="sng" algn="ctr">
          <a:solidFill>
            <a:srgbClr val="2C2C2C"/>
          </a:solidFill>
          <a:prstDash val="solid"/>
          <a:miter lim="800000"/>
        </a:ln>
        <a:effectLst/>
      </dgm:spPr>
      <dgm:t>
        <a:bodyPr spcFirstLastPara="0" vert="horz" wrap="square" lIns="110490" tIns="110490" rIns="110490" bIns="110490" numCol="1" spcCol="1270" anchor="ctr" anchorCtr="0"/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0" kern="1200" cap="none" spc="0">
              <a:ln w="0"/>
              <a:solidFill>
                <a:prstClr val="white">
                  <a:lumMod val="65000"/>
                </a:prstClr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Calibri" panose="020F0502020204030204"/>
              <a:ea typeface="+mn-ea"/>
              <a:cs typeface="+mn-cs"/>
            </a:rPr>
            <a:t>7. Creates Utilities</a:t>
          </a:r>
          <a:endParaRPr lang="en-IN" sz="2900" b="0" kern="1200" cap="none" spc="0">
            <a:ln w="0"/>
            <a:solidFill>
              <a:prstClr val="white">
                <a:lumMod val="65000"/>
              </a:prstClr>
            </a:solidFill>
            <a:effectLst>
              <a:outerShdw blurRad="38100" dist="19050" dir="2700000" algn="tl" rotWithShape="0">
                <a:prstClr val="black">
                  <a:alpha val="40000"/>
                </a:prstClr>
              </a:outerShdw>
            </a:effectLst>
            <a:latin typeface="Calibri" panose="020F0502020204030204"/>
            <a:ea typeface="+mn-ea"/>
            <a:cs typeface="+mn-cs"/>
          </a:endParaRPr>
        </a:p>
      </dgm:t>
    </dgm:pt>
    <dgm:pt modelId="{E6C241F0-CC21-4BA9-9AB1-C6A018071DC9}" type="parTrans" cxnId="{1D38AD25-D74C-430A-A3DE-06499973AF2C}">
      <dgm:prSet/>
      <dgm:spPr/>
      <dgm:t>
        <a:bodyPr/>
        <a:lstStyle/>
        <a:p>
          <a:endParaRPr lang="en-IN"/>
        </a:p>
      </dgm:t>
    </dgm:pt>
    <dgm:pt modelId="{F1EFE410-56B3-4E66-9D66-E6BE970D8641}" type="sibTrans" cxnId="{1D38AD25-D74C-430A-A3DE-06499973AF2C}">
      <dgm:prSet/>
      <dgm:spPr/>
      <dgm:t>
        <a:bodyPr/>
        <a:lstStyle/>
        <a:p>
          <a:endParaRPr lang="en-IN"/>
        </a:p>
      </dgm:t>
    </dgm:pt>
    <dgm:pt modelId="{BC6DFC7B-804F-4F45-A601-21839F171B9F}">
      <dgm:prSet custT="1"/>
      <dgm:spPr>
        <a:solidFill>
          <a:prstClr val="white">
            <a:lumMod val="75000"/>
          </a:prstClr>
        </a:solidFill>
        <a:ln w="12700" cap="flat" cmpd="sng" algn="ctr">
          <a:solidFill>
            <a:srgbClr val="2C2C2C"/>
          </a:solidFill>
          <a:prstDash val="solid"/>
          <a:miter lim="800000"/>
        </a:ln>
        <a:effectLst/>
      </dgm:spPr>
      <dgm:t>
        <a:bodyPr spcFirstLastPara="0" vert="horz" wrap="square" lIns="110490" tIns="110490" rIns="110490" bIns="110490" numCol="1" spcCol="1270" anchor="ctr" anchorCtr="0"/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900" b="0" kern="1200" cap="none" spc="0" dirty="0">
              <a:ln w="0"/>
              <a:solidFill>
                <a:prstClr val="white">
                  <a:lumMod val="65000"/>
                </a:prstClr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Calibri" panose="020F0502020204030204"/>
              <a:ea typeface="+mn-ea"/>
              <a:cs typeface="+mn-cs"/>
            </a:rPr>
            <a:t>8. Economic Process</a:t>
          </a:r>
        </a:p>
      </dgm:t>
    </dgm:pt>
    <dgm:pt modelId="{F274ECA2-8780-42D6-A3A0-3E853E2B22D0}" type="parTrans" cxnId="{6645E84C-8D31-494A-BAEE-E64436A65579}">
      <dgm:prSet/>
      <dgm:spPr/>
      <dgm:t>
        <a:bodyPr/>
        <a:lstStyle/>
        <a:p>
          <a:endParaRPr lang="en-IN"/>
        </a:p>
      </dgm:t>
    </dgm:pt>
    <dgm:pt modelId="{53CBB34E-4E67-4D12-9CB8-46A27BDB649E}" type="sibTrans" cxnId="{6645E84C-8D31-494A-BAEE-E64436A65579}">
      <dgm:prSet/>
      <dgm:spPr/>
      <dgm:t>
        <a:bodyPr/>
        <a:lstStyle/>
        <a:p>
          <a:endParaRPr lang="en-IN"/>
        </a:p>
      </dgm:t>
    </dgm:pt>
    <dgm:pt modelId="{6B2834C4-2983-48CD-807C-FAB755340648}" type="pres">
      <dgm:prSet presAssocID="{FC571712-FCFF-40C9-8D58-46AFECC0AAD0}" presName="diagram" presStyleCnt="0">
        <dgm:presLayoutVars>
          <dgm:dir/>
          <dgm:resizeHandles val="exact"/>
        </dgm:presLayoutVars>
      </dgm:prSet>
      <dgm:spPr/>
    </dgm:pt>
    <dgm:pt modelId="{82CD03DD-FF69-4D75-B067-8625532B4419}" type="pres">
      <dgm:prSet presAssocID="{94F79F30-65E9-4579-A364-4EE9776EFE16}" presName="node" presStyleLbl="node1" presStyleIdx="0" presStyleCnt="8">
        <dgm:presLayoutVars>
          <dgm:bulletEnabled val="1"/>
        </dgm:presLayoutVars>
      </dgm:prSet>
      <dgm:spPr>
        <a:xfrm>
          <a:off x="0" y="37848"/>
          <a:ext cx="2464593" cy="1478756"/>
        </a:xfrm>
        <a:prstGeom prst="rect">
          <a:avLst/>
        </a:prstGeom>
      </dgm:spPr>
    </dgm:pt>
    <dgm:pt modelId="{7E60EE93-4105-4FFB-A848-C0A499DC9DC7}" type="pres">
      <dgm:prSet presAssocID="{AA9E75E5-23AC-4C23-BBA1-8EC4902B2CAA}" presName="sibTrans" presStyleCnt="0"/>
      <dgm:spPr/>
    </dgm:pt>
    <dgm:pt modelId="{DF1139BD-2F68-4B8E-B52D-54B71F01F37D}" type="pres">
      <dgm:prSet presAssocID="{E533F687-B83F-4CD4-BE1B-5D8A4AA92381}" presName="node" presStyleLbl="node1" presStyleIdx="1" presStyleCnt="8">
        <dgm:presLayoutVars>
          <dgm:bulletEnabled val="1"/>
        </dgm:presLayoutVars>
      </dgm:prSet>
      <dgm:spPr/>
    </dgm:pt>
    <dgm:pt modelId="{B06A7093-31CA-4525-B308-0682647C80A9}" type="pres">
      <dgm:prSet presAssocID="{9EA78388-45EB-4F51-82FE-80E332D61C33}" presName="sibTrans" presStyleCnt="0"/>
      <dgm:spPr/>
    </dgm:pt>
    <dgm:pt modelId="{D29C1F37-FC6D-4CC4-934C-61F5624D3D34}" type="pres">
      <dgm:prSet presAssocID="{57F2FFA4-9BEC-48D6-9237-100E4EB3BBEC}" presName="node" presStyleLbl="node1" presStyleIdx="2" presStyleCnt="8">
        <dgm:presLayoutVars>
          <dgm:bulletEnabled val="1"/>
        </dgm:presLayoutVars>
      </dgm:prSet>
      <dgm:spPr>
        <a:xfrm>
          <a:off x="5422106" y="37848"/>
          <a:ext cx="2464593" cy="1478756"/>
        </a:xfrm>
        <a:prstGeom prst="rect">
          <a:avLst/>
        </a:prstGeom>
      </dgm:spPr>
    </dgm:pt>
    <dgm:pt modelId="{88476E73-F713-40F2-8A78-2D1E250E4918}" type="pres">
      <dgm:prSet presAssocID="{E1F4B837-280B-44F8-9D58-60FB29808E6E}" presName="sibTrans" presStyleCnt="0"/>
      <dgm:spPr/>
    </dgm:pt>
    <dgm:pt modelId="{83C91F22-2F44-4968-B679-FC88E2B5D9E6}" type="pres">
      <dgm:prSet presAssocID="{A0D2B242-5E0E-4B21-B77C-C1888301C576}" presName="node" presStyleLbl="node1" presStyleIdx="3" presStyleCnt="8">
        <dgm:presLayoutVars>
          <dgm:bulletEnabled val="1"/>
        </dgm:presLayoutVars>
      </dgm:prSet>
      <dgm:spPr>
        <a:xfrm>
          <a:off x="0" y="1763063"/>
          <a:ext cx="2464593" cy="1478756"/>
        </a:xfrm>
        <a:prstGeom prst="rect">
          <a:avLst/>
        </a:prstGeom>
      </dgm:spPr>
    </dgm:pt>
    <dgm:pt modelId="{B34002FE-665C-4677-A408-1925B0574949}" type="pres">
      <dgm:prSet presAssocID="{D3A492C0-B4DF-4C79-863F-15CFF19C4D31}" presName="sibTrans" presStyleCnt="0"/>
      <dgm:spPr/>
    </dgm:pt>
    <dgm:pt modelId="{9777161A-1A8F-4BCD-B43E-6F47527011B8}" type="pres">
      <dgm:prSet presAssocID="{81C95CC6-6FB9-4ED8-9261-962A22222B57}" presName="node" presStyleLbl="node1" presStyleIdx="4" presStyleCnt="8">
        <dgm:presLayoutVars>
          <dgm:bulletEnabled val="1"/>
        </dgm:presLayoutVars>
      </dgm:prSet>
      <dgm:spPr>
        <a:xfrm>
          <a:off x="2711053" y="1763063"/>
          <a:ext cx="2464593" cy="1478756"/>
        </a:xfrm>
        <a:prstGeom prst="rect">
          <a:avLst/>
        </a:prstGeom>
      </dgm:spPr>
    </dgm:pt>
    <dgm:pt modelId="{11694AD5-B556-49EA-B4C8-E778D0D9F8AB}" type="pres">
      <dgm:prSet presAssocID="{B0B39800-1CF8-4911-82C3-688190F6085E}" presName="sibTrans" presStyleCnt="0"/>
      <dgm:spPr/>
    </dgm:pt>
    <dgm:pt modelId="{C48476CF-6DFA-4BFE-B01E-805C0D43C5ED}" type="pres">
      <dgm:prSet presAssocID="{2F0AAAD4-FA37-4A6B-8640-E9F9524CDF5A}" presName="node" presStyleLbl="node1" presStyleIdx="5" presStyleCnt="8">
        <dgm:presLayoutVars>
          <dgm:bulletEnabled val="1"/>
        </dgm:presLayoutVars>
      </dgm:prSet>
      <dgm:spPr>
        <a:xfrm>
          <a:off x="5422106" y="1763063"/>
          <a:ext cx="2464593" cy="1478756"/>
        </a:xfrm>
        <a:prstGeom prst="rect">
          <a:avLst/>
        </a:prstGeom>
      </dgm:spPr>
    </dgm:pt>
    <dgm:pt modelId="{75597AF8-28BA-440D-B08A-943D7167AD66}" type="pres">
      <dgm:prSet presAssocID="{C5171BC3-AAA0-45FA-B330-91A8C06A230E}" presName="sibTrans" presStyleCnt="0"/>
      <dgm:spPr/>
    </dgm:pt>
    <dgm:pt modelId="{44216C93-E82B-436D-BC31-138B289EF184}" type="pres">
      <dgm:prSet presAssocID="{63509CFF-922C-42F9-A9BA-7600A5340AC6}" presName="node" presStyleLbl="node1" presStyleIdx="6" presStyleCnt="8">
        <dgm:presLayoutVars>
          <dgm:bulletEnabled val="1"/>
        </dgm:presLayoutVars>
      </dgm:prSet>
      <dgm:spPr>
        <a:xfrm>
          <a:off x="1355526" y="3488279"/>
          <a:ext cx="2464593" cy="1478756"/>
        </a:xfrm>
        <a:prstGeom prst="rect">
          <a:avLst/>
        </a:prstGeom>
      </dgm:spPr>
    </dgm:pt>
    <dgm:pt modelId="{AC1C39D4-6A7B-41A2-AEF6-60A7951AA72B}" type="pres">
      <dgm:prSet presAssocID="{F1EFE410-56B3-4E66-9D66-E6BE970D8641}" presName="sibTrans" presStyleCnt="0"/>
      <dgm:spPr/>
    </dgm:pt>
    <dgm:pt modelId="{BCDA4587-882D-4A94-99D7-5B05B4F8D0A7}" type="pres">
      <dgm:prSet presAssocID="{BC6DFC7B-804F-4F45-A601-21839F171B9F}" presName="node" presStyleLbl="node1" presStyleIdx="7" presStyleCnt="8">
        <dgm:presLayoutVars>
          <dgm:bulletEnabled val="1"/>
        </dgm:presLayoutVars>
      </dgm:prSet>
      <dgm:spPr>
        <a:xfrm>
          <a:off x="4066579" y="3488279"/>
          <a:ext cx="2464593" cy="1478756"/>
        </a:xfrm>
        <a:prstGeom prst="rect">
          <a:avLst/>
        </a:prstGeom>
      </dgm:spPr>
    </dgm:pt>
  </dgm:ptLst>
  <dgm:cxnLst>
    <dgm:cxn modelId="{BC3DD204-1E10-4445-B231-8D8D7DC98E9E}" type="presOf" srcId="{E533F687-B83F-4CD4-BE1B-5D8A4AA92381}" destId="{DF1139BD-2F68-4B8E-B52D-54B71F01F37D}" srcOrd="0" destOrd="0" presId="urn:microsoft.com/office/officeart/2005/8/layout/default"/>
    <dgm:cxn modelId="{1D38AD25-D74C-430A-A3DE-06499973AF2C}" srcId="{FC571712-FCFF-40C9-8D58-46AFECC0AAD0}" destId="{63509CFF-922C-42F9-A9BA-7600A5340AC6}" srcOrd="6" destOrd="0" parTransId="{E6C241F0-CC21-4BA9-9AB1-C6A018071DC9}" sibTransId="{F1EFE410-56B3-4E66-9D66-E6BE970D8641}"/>
    <dgm:cxn modelId="{A0780E35-5C10-41F6-BE22-AADE758E87D0}" type="presOf" srcId="{BC6DFC7B-804F-4F45-A601-21839F171B9F}" destId="{BCDA4587-882D-4A94-99D7-5B05B4F8D0A7}" srcOrd="0" destOrd="0" presId="urn:microsoft.com/office/officeart/2005/8/layout/default"/>
    <dgm:cxn modelId="{0EB54D3D-0F35-4389-B73A-3E2009F6252D}" type="presOf" srcId="{57F2FFA4-9BEC-48D6-9237-100E4EB3BBEC}" destId="{D29C1F37-FC6D-4CC4-934C-61F5624D3D34}" srcOrd="0" destOrd="0" presId="urn:microsoft.com/office/officeart/2005/8/layout/default"/>
    <dgm:cxn modelId="{C509AE61-5345-40C1-9FCC-BE278EE5FD16}" srcId="{FC571712-FCFF-40C9-8D58-46AFECC0AAD0}" destId="{94F79F30-65E9-4579-A364-4EE9776EFE16}" srcOrd="0" destOrd="0" parTransId="{0BAAD18C-B260-4AA8-A34E-7AD138F8F2AD}" sibTransId="{AA9E75E5-23AC-4C23-BBA1-8EC4902B2CAA}"/>
    <dgm:cxn modelId="{6645E84C-8D31-494A-BAEE-E64436A65579}" srcId="{FC571712-FCFF-40C9-8D58-46AFECC0AAD0}" destId="{BC6DFC7B-804F-4F45-A601-21839F171B9F}" srcOrd="7" destOrd="0" parTransId="{F274ECA2-8780-42D6-A3A0-3E853E2B22D0}" sibTransId="{53CBB34E-4E67-4D12-9CB8-46A27BDB649E}"/>
    <dgm:cxn modelId="{7A69826D-17E4-499C-A477-5DAA8151E0AF}" srcId="{FC571712-FCFF-40C9-8D58-46AFECC0AAD0}" destId="{A0D2B242-5E0E-4B21-B77C-C1888301C576}" srcOrd="3" destOrd="0" parTransId="{20299536-E115-4BCF-BDAC-8D1860F5FE72}" sibTransId="{D3A492C0-B4DF-4C79-863F-15CFF19C4D31}"/>
    <dgm:cxn modelId="{8988C852-C1FB-4017-B2D2-76958F6EC0E1}" type="presOf" srcId="{FC571712-FCFF-40C9-8D58-46AFECC0AAD0}" destId="{6B2834C4-2983-48CD-807C-FAB755340648}" srcOrd="0" destOrd="0" presId="urn:microsoft.com/office/officeart/2005/8/layout/default"/>
    <dgm:cxn modelId="{3EBF9055-D2DA-4638-99E1-4AE12C264F05}" srcId="{FC571712-FCFF-40C9-8D58-46AFECC0AAD0}" destId="{57F2FFA4-9BEC-48D6-9237-100E4EB3BBEC}" srcOrd="2" destOrd="0" parTransId="{A70DE19A-F205-43F6-B16F-4CDD29210438}" sibTransId="{E1F4B837-280B-44F8-9D58-60FB29808E6E}"/>
    <dgm:cxn modelId="{AC8B4E56-F44E-4182-808B-68062E93CA0A}" srcId="{FC571712-FCFF-40C9-8D58-46AFECC0AAD0}" destId="{E533F687-B83F-4CD4-BE1B-5D8A4AA92381}" srcOrd="1" destOrd="0" parTransId="{48EA7B24-67DE-4BDE-9894-A42093C2E5D8}" sibTransId="{9EA78388-45EB-4F51-82FE-80E332D61C33}"/>
    <dgm:cxn modelId="{C3DB9A83-42D5-4570-888D-648E36ABE7A0}" type="presOf" srcId="{2F0AAAD4-FA37-4A6B-8640-E9F9524CDF5A}" destId="{C48476CF-6DFA-4BFE-B01E-805C0D43C5ED}" srcOrd="0" destOrd="0" presId="urn:microsoft.com/office/officeart/2005/8/layout/default"/>
    <dgm:cxn modelId="{EFB69587-93E4-4F21-B98D-9EA5216CCB05}" type="presOf" srcId="{63509CFF-922C-42F9-A9BA-7600A5340AC6}" destId="{44216C93-E82B-436D-BC31-138B289EF184}" srcOrd="0" destOrd="0" presId="urn:microsoft.com/office/officeart/2005/8/layout/default"/>
    <dgm:cxn modelId="{8FA830AF-52F3-4C68-AF1A-633B9F6ACCBB}" srcId="{FC571712-FCFF-40C9-8D58-46AFECC0AAD0}" destId="{2F0AAAD4-FA37-4A6B-8640-E9F9524CDF5A}" srcOrd="5" destOrd="0" parTransId="{7D1E5403-BC88-4BFD-BE24-95292762A400}" sibTransId="{C5171BC3-AAA0-45FA-B330-91A8C06A230E}"/>
    <dgm:cxn modelId="{68D431BC-3B2B-4F31-AB8C-72A250436914}" srcId="{FC571712-FCFF-40C9-8D58-46AFECC0AAD0}" destId="{81C95CC6-6FB9-4ED8-9261-962A22222B57}" srcOrd="4" destOrd="0" parTransId="{83C61A4F-5618-4003-BAF7-913CFF1EB951}" sibTransId="{B0B39800-1CF8-4911-82C3-688190F6085E}"/>
    <dgm:cxn modelId="{97299AC0-3F68-4D5D-A697-78DDEFFA8FAE}" type="presOf" srcId="{A0D2B242-5E0E-4B21-B77C-C1888301C576}" destId="{83C91F22-2F44-4968-B679-FC88E2B5D9E6}" srcOrd="0" destOrd="0" presId="urn:microsoft.com/office/officeart/2005/8/layout/default"/>
    <dgm:cxn modelId="{EA2B76E9-062F-45FD-B6F5-4A111A79347B}" type="presOf" srcId="{94F79F30-65E9-4579-A364-4EE9776EFE16}" destId="{82CD03DD-FF69-4D75-B067-8625532B4419}" srcOrd="0" destOrd="0" presId="urn:microsoft.com/office/officeart/2005/8/layout/default"/>
    <dgm:cxn modelId="{6871BEFE-C93A-4558-8565-E943DA0A556A}" type="presOf" srcId="{81C95CC6-6FB9-4ED8-9261-962A22222B57}" destId="{9777161A-1A8F-4BCD-B43E-6F47527011B8}" srcOrd="0" destOrd="0" presId="urn:microsoft.com/office/officeart/2005/8/layout/default"/>
    <dgm:cxn modelId="{C6F0E48D-4B48-4CFA-A7C4-4738D7139192}" type="presParOf" srcId="{6B2834C4-2983-48CD-807C-FAB755340648}" destId="{82CD03DD-FF69-4D75-B067-8625532B4419}" srcOrd="0" destOrd="0" presId="urn:microsoft.com/office/officeart/2005/8/layout/default"/>
    <dgm:cxn modelId="{4F32A8C1-28F2-42CF-9C1C-D821CD3B4990}" type="presParOf" srcId="{6B2834C4-2983-48CD-807C-FAB755340648}" destId="{7E60EE93-4105-4FFB-A848-C0A499DC9DC7}" srcOrd="1" destOrd="0" presId="urn:microsoft.com/office/officeart/2005/8/layout/default"/>
    <dgm:cxn modelId="{4B993FBF-7098-4FAE-A262-5EE484192E2D}" type="presParOf" srcId="{6B2834C4-2983-48CD-807C-FAB755340648}" destId="{DF1139BD-2F68-4B8E-B52D-54B71F01F37D}" srcOrd="2" destOrd="0" presId="urn:microsoft.com/office/officeart/2005/8/layout/default"/>
    <dgm:cxn modelId="{248781F2-067C-4B9A-A8B0-F0C885B031DF}" type="presParOf" srcId="{6B2834C4-2983-48CD-807C-FAB755340648}" destId="{B06A7093-31CA-4525-B308-0682647C80A9}" srcOrd="3" destOrd="0" presId="urn:microsoft.com/office/officeart/2005/8/layout/default"/>
    <dgm:cxn modelId="{269765F8-07C4-47D5-9CC3-CE4E8771F5AC}" type="presParOf" srcId="{6B2834C4-2983-48CD-807C-FAB755340648}" destId="{D29C1F37-FC6D-4CC4-934C-61F5624D3D34}" srcOrd="4" destOrd="0" presId="urn:microsoft.com/office/officeart/2005/8/layout/default"/>
    <dgm:cxn modelId="{1DCF211D-D63D-48E3-9D2A-062E938AAF8F}" type="presParOf" srcId="{6B2834C4-2983-48CD-807C-FAB755340648}" destId="{88476E73-F713-40F2-8A78-2D1E250E4918}" srcOrd="5" destOrd="0" presId="urn:microsoft.com/office/officeart/2005/8/layout/default"/>
    <dgm:cxn modelId="{17A87F48-3688-4E31-A718-A5DBED58A6E1}" type="presParOf" srcId="{6B2834C4-2983-48CD-807C-FAB755340648}" destId="{83C91F22-2F44-4968-B679-FC88E2B5D9E6}" srcOrd="6" destOrd="0" presId="urn:microsoft.com/office/officeart/2005/8/layout/default"/>
    <dgm:cxn modelId="{BDF738DA-3B5A-4423-9C1B-ACCD14EFD65F}" type="presParOf" srcId="{6B2834C4-2983-48CD-807C-FAB755340648}" destId="{B34002FE-665C-4677-A408-1925B0574949}" srcOrd="7" destOrd="0" presId="urn:microsoft.com/office/officeart/2005/8/layout/default"/>
    <dgm:cxn modelId="{DA8695EE-2F24-4458-8A3D-573F41BD4566}" type="presParOf" srcId="{6B2834C4-2983-48CD-807C-FAB755340648}" destId="{9777161A-1A8F-4BCD-B43E-6F47527011B8}" srcOrd="8" destOrd="0" presId="urn:microsoft.com/office/officeart/2005/8/layout/default"/>
    <dgm:cxn modelId="{D16457F2-DBB4-407C-BFE8-9B2B04A84159}" type="presParOf" srcId="{6B2834C4-2983-48CD-807C-FAB755340648}" destId="{11694AD5-B556-49EA-B4C8-E778D0D9F8AB}" srcOrd="9" destOrd="0" presId="urn:microsoft.com/office/officeart/2005/8/layout/default"/>
    <dgm:cxn modelId="{2FB875A1-2B9B-4848-981A-E198121ACCEC}" type="presParOf" srcId="{6B2834C4-2983-48CD-807C-FAB755340648}" destId="{C48476CF-6DFA-4BFE-B01E-805C0D43C5ED}" srcOrd="10" destOrd="0" presId="urn:microsoft.com/office/officeart/2005/8/layout/default"/>
    <dgm:cxn modelId="{29DD5935-988D-4D8A-BB08-7AF2C505C13C}" type="presParOf" srcId="{6B2834C4-2983-48CD-807C-FAB755340648}" destId="{75597AF8-28BA-440D-B08A-943D7167AD66}" srcOrd="11" destOrd="0" presId="urn:microsoft.com/office/officeart/2005/8/layout/default"/>
    <dgm:cxn modelId="{09F6E53A-E87B-4819-AA28-F1FDF75ED437}" type="presParOf" srcId="{6B2834C4-2983-48CD-807C-FAB755340648}" destId="{44216C93-E82B-436D-BC31-138B289EF184}" srcOrd="12" destOrd="0" presId="urn:microsoft.com/office/officeart/2005/8/layout/default"/>
    <dgm:cxn modelId="{22636031-8650-404E-A19A-C344AC181CCB}" type="presParOf" srcId="{6B2834C4-2983-48CD-807C-FAB755340648}" destId="{AC1C39D4-6A7B-41A2-AEF6-60A7951AA72B}" srcOrd="13" destOrd="0" presId="urn:microsoft.com/office/officeart/2005/8/layout/default"/>
    <dgm:cxn modelId="{69B23933-34C3-4499-970B-9E9AB13D5C34}" type="presParOf" srcId="{6B2834C4-2983-48CD-807C-FAB755340648}" destId="{BCDA4587-882D-4A94-99D7-5B05B4F8D0A7}" srcOrd="1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C571712-FCFF-40C9-8D58-46AFECC0AAD0}" type="doc">
      <dgm:prSet loTypeId="urn:microsoft.com/office/officeart/2005/8/layout/default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IN"/>
        </a:p>
      </dgm:t>
    </dgm:pt>
    <dgm:pt modelId="{94F79F30-65E9-4579-A364-4EE9776EFE16}">
      <dgm:prSet custT="1"/>
      <dgm:spPr>
        <a:solidFill>
          <a:prstClr val="white">
            <a:lumMod val="75000"/>
          </a:prstClr>
        </a:solidFill>
        <a:ln w="12700" cap="flat" cmpd="sng" algn="ctr">
          <a:solidFill>
            <a:srgbClr val="2C2C2C"/>
          </a:solidFill>
          <a:prstDash val="solid"/>
          <a:miter lim="800000"/>
        </a:ln>
        <a:effectLst/>
      </dgm:spPr>
      <dgm:t>
        <a:bodyPr spcFirstLastPara="0" vert="horz" wrap="square" lIns="110490" tIns="110490" rIns="110490" bIns="110490" numCol="1" spcCol="1270" anchor="ctr" anchorCtr="0"/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0" kern="1200" cap="none" spc="0" dirty="0">
              <a:ln w="0"/>
              <a:solidFill>
                <a:prstClr val="white">
                  <a:lumMod val="65000"/>
                </a:prstClr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Calibri" panose="020F0502020204030204"/>
              <a:ea typeface="+mn-ea"/>
              <a:cs typeface="+mn-cs"/>
            </a:rPr>
            <a:t>1. Customer Focus</a:t>
          </a:r>
          <a:endParaRPr lang="en-IN" sz="2900" b="0" kern="1200" cap="none" spc="0" dirty="0">
            <a:ln w="0"/>
            <a:solidFill>
              <a:prstClr val="white">
                <a:lumMod val="65000"/>
              </a:prstClr>
            </a:solidFill>
            <a:effectLst>
              <a:outerShdw blurRad="38100" dist="19050" dir="2700000" algn="tl" rotWithShape="0">
                <a:prstClr val="black">
                  <a:alpha val="40000"/>
                </a:prstClr>
              </a:outerShdw>
            </a:effectLst>
            <a:latin typeface="Calibri" panose="020F0502020204030204"/>
            <a:ea typeface="+mn-ea"/>
            <a:cs typeface="+mn-cs"/>
          </a:endParaRPr>
        </a:p>
      </dgm:t>
    </dgm:pt>
    <dgm:pt modelId="{0BAAD18C-B260-4AA8-A34E-7AD138F8F2AD}" type="parTrans" cxnId="{C509AE61-5345-40C1-9FCC-BE278EE5FD16}">
      <dgm:prSet/>
      <dgm:spPr/>
      <dgm:t>
        <a:bodyPr/>
        <a:lstStyle/>
        <a:p>
          <a:endParaRPr lang="en-IN"/>
        </a:p>
      </dgm:t>
    </dgm:pt>
    <dgm:pt modelId="{AA9E75E5-23AC-4C23-BBA1-8EC4902B2CAA}" type="sibTrans" cxnId="{C509AE61-5345-40C1-9FCC-BE278EE5FD16}">
      <dgm:prSet/>
      <dgm:spPr/>
      <dgm:t>
        <a:bodyPr/>
        <a:lstStyle/>
        <a:p>
          <a:endParaRPr lang="en-IN"/>
        </a:p>
      </dgm:t>
    </dgm:pt>
    <dgm:pt modelId="{E533F687-B83F-4CD4-BE1B-5D8A4AA92381}">
      <dgm:prSet custT="1"/>
      <dgm:spPr>
        <a:solidFill>
          <a:prstClr val="white">
            <a:lumMod val="75000"/>
          </a:prstClr>
        </a:solidFill>
        <a:ln w="12700" cap="flat" cmpd="sng" algn="ctr">
          <a:solidFill>
            <a:srgbClr val="2C2C2C"/>
          </a:solidFill>
          <a:prstDash val="solid"/>
          <a:miter lim="800000"/>
        </a:ln>
        <a:effectLst/>
      </dgm:spPr>
      <dgm:t>
        <a:bodyPr spcFirstLastPara="0" vert="horz" wrap="square" lIns="110490" tIns="110490" rIns="110490" bIns="110490" numCol="1" spcCol="1270" anchor="ctr" anchorCtr="0"/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0" kern="1200" cap="none" spc="0">
              <a:ln w="0"/>
              <a:solidFill>
                <a:prstClr val="white">
                  <a:lumMod val="65000"/>
                </a:prstClr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Calibri" panose="020F0502020204030204"/>
              <a:ea typeface="+mn-ea"/>
              <a:cs typeface="+mn-cs"/>
            </a:rPr>
            <a:t>2. Creates Market offering</a:t>
          </a:r>
          <a:endParaRPr lang="en-IN" sz="2900" b="0" kern="1200" cap="none" spc="0">
            <a:ln w="0"/>
            <a:solidFill>
              <a:prstClr val="white">
                <a:lumMod val="65000"/>
              </a:prstClr>
            </a:solidFill>
            <a:effectLst>
              <a:outerShdw blurRad="38100" dist="19050" dir="2700000" algn="tl" rotWithShape="0">
                <a:prstClr val="black">
                  <a:alpha val="40000"/>
                </a:prstClr>
              </a:outerShdw>
            </a:effectLst>
            <a:latin typeface="Calibri" panose="020F0502020204030204"/>
            <a:ea typeface="+mn-ea"/>
            <a:cs typeface="+mn-cs"/>
          </a:endParaRPr>
        </a:p>
      </dgm:t>
    </dgm:pt>
    <dgm:pt modelId="{48EA7B24-67DE-4BDE-9894-A42093C2E5D8}" type="parTrans" cxnId="{AC8B4E56-F44E-4182-808B-68062E93CA0A}">
      <dgm:prSet/>
      <dgm:spPr/>
      <dgm:t>
        <a:bodyPr/>
        <a:lstStyle/>
        <a:p>
          <a:endParaRPr lang="en-IN"/>
        </a:p>
      </dgm:t>
    </dgm:pt>
    <dgm:pt modelId="{9EA78388-45EB-4F51-82FE-80E332D61C33}" type="sibTrans" cxnId="{AC8B4E56-F44E-4182-808B-68062E93CA0A}">
      <dgm:prSet/>
      <dgm:spPr/>
      <dgm:t>
        <a:bodyPr/>
        <a:lstStyle/>
        <a:p>
          <a:endParaRPr lang="en-IN"/>
        </a:p>
      </dgm:t>
    </dgm:pt>
    <dgm:pt modelId="{57F2FFA4-9BEC-48D6-9237-100E4EB3BBEC}">
      <dgm:prSet/>
      <dgm:spPr>
        <a:ln>
          <a:solidFill>
            <a:srgbClr val="2C2C2C"/>
          </a:solidFill>
        </a:ln>
      </dgm:spPr>
      <dgm:t>
        <a:bodyPr/>
        <a:lstStyle/>
        <a:p>
          <a:r>
            <a: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3. Exchange Oriented</a:t>
          </a:r>
          <a:endParaRPr lang="en-IN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A70DE19A-F205-43F6-B16F-4CDD29210438}" type="parTrans" cxnId="{3EBF9055-D2DA-4638-99E1-4AE12C264F05}">
      <dgm:prSet/>
      <dgm:spPr/>
      <dgm:t>
        <a:bodyPr/>
        <a:lstStyle/>
        <a:p>
          <a:endParaRPr lang="en-IN"/>
        </a:p>
      </dgm:t>
    </dgm:pt>
    <dgm:pt modelId="{E1F4B837-280B-44F8-9D58-60FB29808E6E}" type="sibTrans" cxnId="{3EBF9055-D2DA-4638-99E1-4AE12C264F05}">
      <dgm:prSet/>
      <dgm:spPr/>
      <dgm:t>
        <a:bodyPr/>
        <a:lstStyle/>
        <a:p>
          <a:endParaRPr lang="en-IN"/>
        </a:p>
      </dgm:t>
    </dgm:pt>
    <dgm:pt modelId="{A0D2B242-5E0E-4B21-B77C-C1888301C576}">
      <dgm:prSet custT="1"/>
      <dgm:spPr>
        <a:solidFill>
          <a:prstClr val="white">
            <a:lumMod val="75000"/>
          </a:prstClr>
        </a:solidFill>
        <a:ln w="12700" cap="flat" cmpd="sng" algn="ctr">
          <a:solidFill>
            <a:srgbClr val="2C2C2C"/>
          </a:solidFill>
          <a:prstDash val="solid"/>
          <a:miter lim="800000"/>
        </a:ln>
        <a:effectLst/>
      </dgm:spPr>
      <dgm:t>
        <a:bodyPr spcFirstLastPara="0" vert="horz" wrap="square" lIns="110490" tIns="110490" rIns="110490" bIns="110490" numCol="1" spcCol="1270" anchor="ctr" anchorCtr="0"/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0" kern="1200" cap="none" spc="0" dirty="0">
              <a:ln w="0"/>
              <a:solidFill>
                <a:prstClr val="white">
                  <a:lumMod val="65000"/>
                </a:prstClr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Calibri" panose="020F0502020204030204"/>
              <a:ea typeface="+mn-ea"/>
              <a:cs typeface="+mn-cs"/>
            </a:rPr>
            <a:t>4. Continuous Activity</a:t>
          </a:r>
          <a:endParaRPr lang="en-IN" sz="2900" b="0" kern="1200" cap="none" spc="0" dirty="0">
            <a:ln w="0"/>
            <a:solidFill>
              <a:prstClr val="white">
                <a:lumMod val="65000"/>
              </a:prstClr>
            </a:solidFill>
            <a:effectLst>
              <a:outerShdw blurRad="38100" dist="19050" dir="2700000" algn="tl" rotWithShape="0">
                <a:prstClr val="black">
                  <a:alpha val="40000"/>
                </a:prstClr>
              </a:outerShdw>
            </a:effectLst>
            <a:latin typeface="Calibri" panose="020F0502020204030204"/>
            <a:ea typeface="+mn-ea"/>
            <a:cs typeface="+mn-cs"/>
          </a:endParaRPr>
        </a:p>
      </dgm:t>
    </dgm:pt>
    <dgm:pt modelId="{20299536-E115-4BCF-BDAC-8D1860F5FE72}" type="parTrans" cxnId="{7A69826D-17E4-499C-A477-5DAA8151E0AF}">
      <dgm:prSet/>
      <dgm:spPr/>
      <dgm:t>
        <a:bodyPr/>
        <a:lstStyle/>
        <a:p>
          <a:endParaRPr lang="en-IN"/>
        </a:p>
      </dgm:t>
    </dgm:pt>
    <dgm:pt modelId="{D3A492C0-B4DF-4C79-863F-15CFF19C4D31}" type="sibTrans" cxnId="{7A69826D-17E4-499C-A477-5DAA8151E0AF}">
      <dgm:prSet/>
      <dgm:spPr/>
      <dgm:t>
        <a:bodyPr/>
        <a:lstStyle/>
        <a:p>
          <a:endParaRPr lang="en-IN"/>
        </a:p>
      </dgm:t>
    </dgm:pt>
    <dgm:pt modelId="{81C95CC6-6FB9-4ED8-9261-962A22222B57}">
      <dgm:prSet custT="1"/>
      <dgm:spPr>
        <a:solidFill>
          <a:prstClr val="white">
            <a:lumMod val="75000"/>
          </a:prstClr>
        </a:solidFill>
        <a:ln w="12700" cap="flat" cmpd="sng" algn="ctr">
          <a:solidFill>
            <a:srgbClr val="2C2C2C"/>
          </a:solidFill>
          <a:prstDash val="solid"/>
          <a:miter lim="800000"/>
        </a:ln>
        <a:effectLst/>
      </dgm:spPr>
      <dgm:t>
        <a:bodyPr spcFirstLastPara="0" vert="horz" wrap="square" lIns="110490" tIns="110490" rIns="110490" bIns="110490" numCol="1" spcCol="1270" anchor="ctr" anchorCtr="0"/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0" kern="1200" cap="none" spc="0">
              <a:ln w="0"/>
              <a:solidFill>
                <a:prstClr val="white">
                  <a:lumMod val="65000"/>
                </a:prstClr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Calibri" panose="020F0502020204030204"/>
              <a:ea typeface="+mn-ea"/>
              <a:cs typeface="+mn-cs"/>
            </a:rPr>
            <a:t>5. Goal Oriented</a:t>
          </a:r>
          <a:endParaRPr lang="en-IN" sz="2900" b="0" kern="1200" cap="none" spc="0">
            <a:ln w="0"/>
            <a:solidFill>
              <a:prstClr val="white">
                <a:lumMod val="65000"/>
              </a:prstClr>
            </a:solidFill>
            <a:effectLst>
              <a:outerShdw blurRad="38100" dist="19050" dir="2700000" algn="tl" rotWithShape="0">
                <a:prstClr val="black">
                  <a:alpha val="40000"/>
                </a:prstClr>
              </a:outerShdw>
            </a:effectLst>
            <a:latin typeface="Calibri" panose="020F0502020204030204"/>
            <a:ea typeface="+mn-ea"/>
            <a:cs typeface="+mn-cs"/>
          </a:endParaRPr>
        </a:p>
      </dgm:t>
    </dgm:pt>
    <dgm:pt modelId="{83C61A4F-5618-4003-BAF7-913CFF1EB951}" type="parTrans" cxnId="{68D431BC-3B2B-4F31-AB8C-72A250436914}">
      <dgm:prSet/>
      <dgm:spPr/>
      <dgm:t>
        <a:bodyPr/>
        <a:lstStyle/>
        <a:p>
          <a:endParaRPr lang="en-IN"/>
        </a:p>
      </dgm:t>
    </dgm:pt>
    <dgm:pt modelId="{B0B39800-1CF8-4911-82C3-688190F6085E}" type="sibTrans" cxnId="{68D431BC-3B2B-4F31-AB8C-72A250436914}">
      <dgm:prSet/>
      <dgm:spPr/>
      <dgm:t>
        <a:bodyPr/>
        <a:lstStyle/>
        <a:p>
          <a:endParaRPr lang="en-IN"/>
        </a:p>
      </dgm:t>
    </dgm:pt>
    <dgm:pt modelId="{2F0AAAD4-FA37-4A6B-8640-E9F9524CDF5A}">
      <dgm:prSet custT="1"/>
      <dgm:spPr>
        <a:solidFill>
          <a:prstClr val="white">
            <a:lumMod val="75000"/>
          </a:prstClr>
        </a:solidFill>
        <a:ln w="12700" cap="flat" cmpd="sng" algn="ctr">
          <a:solidFill>
            <a:srgbClr val="2C2C2C"/>
          </a:solidFill>
          <a:prstDash val="solid"/>
          <a:miter lim="800000"/>
        </a:ln>
        <a:effectLst/>
      </dgm:spPr>
      <dgm:t>
        <a:bodyPr spcFirstLastPara="0" vert="horz" wrap="square" lIns="110490" tIns="110490" rIns="110490" bIns="110490" numCol="1" spcCol="1270" anchor="ctr" anchorCtr="0"/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0" kern="1200" cap="none" spc="0" dirty="0">
              <a:ln w="0"/>
              <a:solidFill>
                <a:prstClr val="white">
                  <a:lumMod val="65000"/>
                </a:prstClr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Calibri" panose="020F0502020204030204"/>
              <a:ea typeface="+mn-ea"/>
              <a:cs typeface="+mn-cs"/>
            </a:rPr>
            <a:t>6. Manages 4 P’s</a:t>
          </a:r>
          <a:endParaRPr lang="en-IN" sz="2900" b="0" kern="1200" cap="none" spc="0" dirty="0">
            <a:ln w="0"/>
            <a:solidFill>
              <a:prstClr val="white">
                <a:lumMod val="65000"/>
              </a:prstClr>
            </a:solidFill>
            <a:effectLst>
              <a:outerShdw blurRad="38100" dist="19050" dir="2700000" algn="tl" rotWithShape="0">
                <a:prstClr val="black">
                  <a:alpha val="40000"/>
                </a:prstClr>
              </a:outerShdw>
            </a:effectLst>
            <a:latin typeface="Calibri" panose="020F0502020204030204"/>
            <a:ea typeface="+mn-ea"/>
            <a:cs typeface="+mn-cs"/>
          </a:endParaRPr>
        </a:p>
      </dgm:t>
    </dgm:pt>
    <dgm:pt modelId="{7D1E5403-BC88-4BFD-BE24-95292762A400}" type="parTrans" cxnId="{8FA830AF-52F3-4C68-AF1A-633B9F6ACCBB}">
      <dgm:prSet/>
      <dgm:spPr/>
      <dgm:t>
        <a:bodyPr/>
        <a:lstStyle/>
        <a:p>
          <a:endParaRPr lang="en-IN"/>
        </a:p>
      </dgm:t>
    </dgm:pt>
    <dgm:pt modelId="{C5171BC3-AAA0-45FA-B330-91A8C06A230E}" type="sibTrans" cxnId="{8FA830AF-52F3-4C68-AF1A-633B9F6ACCBB}">
      <dgm:prSet/>
      <dgm:spPr/>
      <dgm:t>
        <a:bodyPr/>
        <a:lstStyle/>
        <a:p>
          <a:endParaRPr lang="en-IN"/>
        </a:p>
      </dgm:t>
    </dgm:pt>
    <dgm:pt modelId="{63509CFF-922C-42F9-A9BA-7600A5340AC6}">
      <dgm:prSet custT="1"/>
      <dgm:spPr>
        <a:solidFill>
          <a:prstClr val="white">
            <a:lumMod val="75000"/>
          </a:prstClr>
        </a:solidFill>
        <a:ln w="12700" cap="flat" cmpd="sng" algn="ctr">
          <a:solidFill>
            <a:srgbClr val="2C2C2C"/>
          </a:solidFill>
          <a:prstDash val="solid"/>
          <a:miter lim="800000"/>
        </a:ln>
        <a:effectLst/>
      </dgm:spPr>
      <dgm:t>
        <a:bodyPr spcFirstLastPara="0" vert="horz" wrap="square" lIns="110490" tIns="110490" rIns="110490" bIns="110490" numCol="1" spcCol="1270" anchor="ctr" anchorCtr="0"/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0" kern="1200" cap="none" spc="0">
              <a:ln w="0"/>
              <a:solidFill>
                <a:prstClr val="white">
                  <a:lumMod val="65000"/>
                </a:prstClr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Calibri" panose="020F0502020204030204"/>
              <a:ea typeface="+mn-ea"/>
              <a:cs typeface="+mn-cs"/>
            </a:rPr>
            <a:t>7. Creates Utilities</a:t>
          </a:r>
          <a:endParaRPr lang="en-IN" sz="2900" b="0" kern="1200" cap="none" spc="0">
            <a:ln w="0"/>
            <a:solidFill>
              <a:prstClr val="white">
                <a:lumMod val="65000"/>
              </a:prstClr>
            </a:solidFill>
            <a:effectLst>
              <a:outerShdw blurRad="38100" dist="19050" dir="2700000" algn="tl" rotWithShape="0">
                <a:prstClr val="black">
                  <a:alpha val="40000"/>
                </a:prstClr>
              </a:outerShdw>
            </a:effectLst>
            <a:latin typeface="Calibri" panose="020F0502020204030204"/>
            <a:ea typeface="+mn-ea"/>
            <a:cs typeface="+mn-cs"/>
          </a:endParaRPr>
        </a:p>
      </dgm:t>
    </dgm:pt>
    <dgm:pt modelId="{E6C241F0-CC21-4BA9-9AB1-C6A018071DC9}" type="parTrans" cxnId="{1D38AD25-D74C-430A-A3DE-06499973AF2C}">
      <dgm:prSet/>
      <dgm:spPr/>
      <dgm:t>
        <a:bodyPr/>
        <a:lstStyle/>
        <a:p>
          <a:endParaRPr lang="en-IN"/>
        </a:p>
      </dgm:t>
    </dgm:pt>
    <dgm:pt modelId="{F1EFE410-56B3-4E66-9D66-E6BE970D8641}" type="sibTrans" cxnId="{1D38AD25-D74C-430A-A3DE-06499973AF2C}">
      <dgm:prSet/>
      <dgm:spPr/>
      <dgm:t>
        <a:bodyPr/>
        <a:lstStyle/>
        <a:p>
          <a:endParaRPr lang="en-IN"/>
        </a:p>
      </dgm:t>
    </dgm:pt>
    <dgm:pt modelId="{BC6DFC7B-804F-4F45-A601-21839F171B9F}">
      <dgm:prSet custT="1"/>
      <dgm:spPr>
        <a:solidFill>
          <a:prstClr val="white">
            <a:lumMod val="75000"/>
          </a:prstClr>
        </a:solidFill>
        <a:ln w="12700" cap="flat" cmpd="sng" algn="ctr">
          <a:solidFill>
            <a:srgbClr val="2C2C2C"/>
          </a:solidFill>
          <a:prstDash val="solid"/>
          <a:miter lim="800000"/>
        </a:ln>
        <a:effectLst/>
      </dgm:spPr>
      <dgm:t>
        <a:bodyPr spcFirstLastPara="0" vert="horz" wrap="square" lIns="110490" tIns="110490" rIns="110490" bIns="110490" numCol="1" spcCol="1270" anchor="ctr" anchorCtr="0"/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900" b="0" kern="1200" cap="none" spc="0" dirty="0">
              <a:ln w="0"/>
              <a:solidFill>
                <a:prstClr val="white">
                  <a:lumMod val="65000"/>
                </a:prstClr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Calibri" panose="020F0502020204030204"/>
              <a:ea typeface="+mn-ea"/>
              <a:cs typeface="+mn-cs"/>
            </a:rPr>
            <a:t>8. Economic Process</a:t>
          </a:r>
        </a:p>
      </dgm:t>
    </dgm:pt>
    <dgm:pt modelId="{F274ECA2-8780-42D6-A3A0-3E853E2B22D0}" type="parTrans" cxnId="{6645E84C-8D31-494A-BAEE-E64436A65579}">
      <dgm:prSet/>
      <dgm:spPr/>
      <dgm:t>
        <a:bodyPr/>
        <a:lstStyle/>
        <a:p>
          <a:endParaRPr lang="en-IN"/>
        </a:p>
      </dgm:t>
    </dgm:pt>
    <dgm:pt modelId="{53CBB34E-4E67-4D12-9CB8-46A27BDB649E}" type="sibTrans" cxnId="{6645E84C-8D31-494A-BAEE-E64436A65579}">
      <dgm:prSet/>
      <dgm:spPr/>
      <dgm:t>
        <a:bodyPr/>
        <a:lstStyle/>
        <a:p>
          <a:endParaRPr lang="en-IN"/>
        </a:p>
      </dgm:t>
    </dgm:pt>
    <dgm:pt modelId="{6B2834C4-2983-48CD-807C-FAB755340648}" type="pres">
      <dgm:prSet presAssocID="{FC571712-FCFF-40C9-8D58-46AFECC0AAD0}" presName="diagram" presStyleCnt="0">
        <dgm:presLayoutVars>
          <dgm:dir/>
          <dgm:resizeHandles val="exact"/>
        </dgm:presLayoutVars>
      </dgm:prSet>
      <dgm:spPr/>
    </dgm:pt>
    <dgm:pt modelId="{82CD03DD-FF69-4D75-B067-8625532B4419}" type="pres">
      <dgm:prSet presAssocID="{94F79F30-65E9-4579-A364-4EE9776EFE16}" presName="node" presStyleLbl="node1" presStyleIdx="0" presStyleCnt="8">
        <dgm:presLayoutVars>
          <dgm:bulletEnabled val="1"/>
        </dgm:presLayoutVars>
      </dgm:prSet>
      <dgm:spPr>
        <a:xfrm>
          <a:off x="0" y="37848"/>
          <a:ext cx="2464593" cy="1478756"/>
        </a:xfrm>
        <a:prstGeom prst="rect">
          <a:avLst/>
        </a:prstGeom>
      </dgm:spPr>
    </dgm:pt>
    <dgm:pt modelId="{7E60EE93-4105-4FFB-A848-C0A499DC9DC7}" type="pres">
      <dgm:prSet presAssocID="{AA9E75E5-23AC-4C23-BBA1-8EC4902B2CAA}" presName="sibTrans" presStyleCnt="0"/>
      <dgm:spPr/>
    </dgm:pt>
    <dgm:pt modelId="{DF1139BD-2F68-4B8E-B52D-54B71F01F37D}" type="pres">
      <dgm:prSet presAssocID="{E533F687-B83F-4CD4-BE1B-5D8A4AA92381}" presName="node" presStyleLbl="node1" presStyleIdx="1" presStyleCnt="8">
        <dgm:presLayoutVars>
          <dgm:bulletEnabled val="1"/>
        </dgm:presLayoutVars>
      </dgm:prSet>
      <dgm:spPr>
        <a:xfrm>
          <a:off x="2711053" y="37848"/>
          <a:ext cx="2464593" cy="1478756"/>
        </a:xfrm>
        <a:prstGeom prst="rect">
          <a:avLst/>
        </a:prstGeom>
      </dgm:spPr>
    </dgm:pt>
    <dgm:pt modelId="{B06A7093-31CA-4525-B308-0682647C80A9}" type="pres">
      <dgm:prSet presAssocID="{9EA78388-45EB-4F51-82FE-80E332D61C33}" presName="sibTrans" presStyleCnt="0"/>
      <dgm:spPr/>
    </dgm:pt>
    <dgm:pt modelId="{D29C1F37-FC6D-4CC4-934C-61F5624D3D34}" type="pres">
      <dgm:prSet presAssocID="{57F2FFA4-9BEC-48D6-9237-100E4EB3BBEC}" presName="node" presStyleLbl="node1" presStyleIdx="2" presStyleCnt="8">
        <dgm:presLayoutVars>
          <dgm:bulletEnabled val="1"/>
        </dgm:presLayoutVars>
      </dgm:prSet>
      <dgm:spPr/>
    </dgm:pt>
    <dgm:pt modelId="{88476E73-F713-40F2-8A78-2D1E250E4918}" type="pres">
      <dgm:prSet presAssocID="{E1F4B837-280B-44F8-9D58-60FB29808E6E}" presName="sibTrans" presStyleCnt="0"/>
      <dgm:spPr/>
    </dgm:pt>
    <dgm:pt modelId="{83C91F22-2F44-4968-B679-FC88E2B5D9E6}" type="pres">
      <dgm:prSet presAssocID="{A0D2B242-5E0E-4B21-B77C-C1888301C576}" presName="node" presStyleLbl="node1" presStyleIdx="3" presStyleCnt="8">
        <dgm:presLayoutVars>
          <dgm:bulletEnabled val="1"/>
        </dgm:presLayoutVars>
      </dgm:prSet>
      <dgm:spPr>
        <a:xfrm>
          <a:off x="0" y="1763063"/>
          <a:ext cx="2464593" cy="1478756"/>
        </a:xfrm>
        <a:prstGeom prst="rect">
          <a:avLst/>
        </a:prstGeom>
      </dgm:spPr>
    </dgm:pt>
    <dgm:pt modelId="{B34002FE-665C-4677-A408-1925B0574949}" type="pres">
      <dgm:prSet presAssocID="{D3A492C0-B4DF-4C79-863F-15CFF19C4D31}" presName="sibTrans" presStyleCnt="0"/>
      <dgm:spPr/>
    </dgm:pt>
    <dgm:pt modelId="{9777161A-1A8F-4BCD-B43E-6F47527011B8}" type="pres">
      <dgm:prSet presAssocID="{81C95CC6-6FB9-4ED8-9261-962A22222B57}" presName="node" presStyleLbl="node1" presStyleIdx="4" presStyleCnt="8">
        <dgm:presLayoutVars>
          <dgm:bulletEnabled val="1"/>
        </dgm:presLayoutVars>
      </dgm:prSet>
      <dgm:spPr>
        <a:xfrm>
          <a:off x="2711053" y="1763063"/>
          <a:ext cx="2464593" cy="1478756"/>
        </a:xfrm>
        <a:prstGeom prst="rect">
          <a:avLst/>
        </a:prstGeom>
      </dgm:spPr>
    </dgm:pt>
    <dgm:pt modelId="{11694AD5-B556-49EA-B4C8-E778D0D9F8AB}" type="pres">
      <dgm:prSet presAssocID="{B0B39800-1CF8-4911-82C3-688190F6085E}" presName="sibTrans" presStyleCnt="0"/>
      <dgm:spPr/>
    </dgm:pt>
    <dgm:pt modelId="{C48476CF-6DFA-4BFE-B01E-805C0D43C5ED}" type="pres">
      <dgm:prSet presAssocID="{2F0AAAD4-FA37-4A6B-8640-E9F9524CDF5A}" presName="node" presStyleLbl="node1" presStyleIdx="5" presStyleCnt="8">
        <dgm:presLayoutVars>
          <dgm:bulletEnabled val="1"/>
        </dgm:presLayoutVars>
      </dgm:prSet>
      <dgm:spPr>
        <a:xfrm>
          <a:off x="5422106" y="1763063"/>
          <a:ext cx="2464593" cy="1478756"/>
        </a:xfrm>
        <a:prstGeom prst="rect">
          <a:avLst/>
        </a:prstGeom>
      </dgm:spPr>
    </dgm:pt>
    <dgm:pt modelId="{75597AF8-28BA-440D-B08A-943D7167AD66}" type="pres">
      <dgm:prSet presAssocID="{C5171BC3-AAA0-45FA-B330-91A8C06A230E}" presName="sibTrans" presStyleCnt="0"/>
      <dgm:spPr/>
    </dgm:pt>
    <dgm:pt modelId="{44216C93-E82B-436D-BC31-138B289EF184}" type="pres">
      <dgm:prSet presAssocID="{63509CFF-922C-42F9-A9BA-7600A5340AC6}" presName="node" presStyleLbl="node1" presStyleIdx="6" presStyleCnt="8">
        <dgm:presLayoutVars>
          <dgm:bulletEnabled val="1"/>
        </dgm:presLayoutVars>
      </dgm:prSet>
      <dgm:spPr>
        <a:xfrm>
          <a:off x="1355526" y="3488279"/>
          <a:ext cx="2464593" cy="1478756"/>
        </a:xfrm>
        <a:prstGeom prst="rect">
          <a:avLst/>
        </a:prstGeom>
      </dgm:spPr>
    </dgm:pt>
    <dgm:pt modelId="{AC1C39D4-6A7B-41A2-AEF6-60A7951AA72B}" type="pres">
      <dgm:prSet presAssocID="{F1EFE410-56B3-4E66-9D66-E6BE970D8641}" presName="sibTrans" presStyleCnt="0"/>
      <dgm:spPr/>
    </dgm:pt>
    <dgm:pt modelId="{BCDA4587-882D-4A94-99D7-5B05B4F8D0A7}" type="pres">
      <dgm:prSet presAssocID="{BC6DFC7B-804F-4F45-A601-21839F171B9F}" presName="node" presStyleLbl="node1" presStyleIdx="7" presStyleCnt="8">
        <dgm:presLayoutVars>
          <dgm:bulletEnabled val="1"/>
        </dgm:presLayoutVars>
      </dgm:prSet>
      <dgm:spPr>
        <a:xfrm>
          <a:off x="4066579" y="3488279"/>
          <a:ext cx="2464593" cy="1478756"/>
        </a:xfrm>
        <a:prstGeom prst="rect">
          <a:avLst/>
        </a:prstGeom>
      </dgm:spPr>
    </dgm:pt>
  </dgm:ptLst>
  <dgm:cxnLst>
    <dgm:cxn modelId="{BC3DD204-1E10-4445-B231-8D8D7DC98E9E}" type="presOf" srcId="{E533F687-B83F-4CD4-BE1B-5D8A4AA92381}" destId="{DF1139BD-2F68-4B8E-B52D-54B71F01F37D}" srcOrd="0" destOrd="0" presId="urn:microsoft.com/office/officeart/2005/8/layout/default"/>
    <dgm:cxn modelId="{1D38AD25-D74C-430A-A3DE-06499973AF2C}" srcId="{FC571712-FCFF-40C9-8D58-46AFECC0AAD0}" destId="{63509CFF-922C-42F9-A9BA-7600A5340AC6}" srcOrd="6" destOrd="0" parTransId="{E6C241F0-CC21-4BA9-9AB1-C6A018071DC9}" sibTransId="{F1EFE410-56B3-4E66-9D66-E6BE970D8641}"/>
    <dgm:cxn modelId="{A0780E35-5C10-41F6-BE22-AADE758E87D0}" type="presOf" srcId="{BC6DFC7B-804F-4F45-A601-21839F171B9F}" destId="{BCDA4587-882D-4A94-99D7-5B05B4F8D0A7}" srcOrd="0" destOrd="0" presId="urn:microsoft.com/office/officeart/2005/8/layout/default"/>
    <dgm:cxn modelId="{0EB54D3D-0F35-4389-B73A-3E2009F6252D}" type="presOf" srcId="{57F2FFA4-9BEC-48D6-9237-100E4EB3BBEC}" destId="{D29C1F37-FC6D-4CC4-934C-61F5624D3D34}" srcOrd="0" destOrd="0" presId="urn:microsoft.com/office/officeart/2005/8/layout/default"/>
    <dgm:cxn modelId="{C509AE61-5345-40C1-9FCC-BE278EE5FD16}" srcId="{FC571712-FCFF-40C9-8D58-46AFECC0AAD0}" destId="{94F79F30-65E9-4579-A364-4EE9776EFE16}" srcOrd="0" destOrd="0" parTransId="{0BAAD18C-B260-4AA8-A34E-7AD138F8F2AD}" sibTransId="{AA9E75E5-23AC-4C23-BBA1-8EC4902B2CAA}"/>
    <dgm:cxn modelId="{6645E84C-8D31-494A-BAEE-E64436A65579}" srcId="{FC571712-FCFF-40C9-8D58-46AFECC0AAD0}" destId="{BC6DFC7B-804F-4F45-A601-21839F171B9F}" srcOrd="7" destOrd="0" parTransId="{F274ECA2-8780-42D6-A3A0-3E853E2B22D0}" sibTransId="{53CBB34E-4E67-4D12-9CB8-46A27BDB649E}"/>
    <dgm:cxn modelId="{7A69826D-17E4-499C-A477-5DAA8151E0AF}" srcId="{FC571712-FCFF-40C9-8D58-46AFECC0AAD0}" destId="{A0D2B242-5E0E-4B21-B77C-C1888301C576}" srcOrd="3" destOrd="0" parTransId="{20299536-E115-4BCF-BDAC-8D1860F5FE72}" sibTransId="{D3A492C0-B4DF-4C79-863F-15CFF19C4D31}"/>
    <dgm:cxn modelId="{8988C852-C1FB-4017-B2D2-76958F6EC0E1}" type="presOf" srcId="{FC571712-FCFF-40C9-8D58-46AFECC0AAD0}" destId="{6B2834C4-2983-48CD-807C-FAB755340648}" srcOrd="0" destOrd="0" presId="urn:microsoft.com/office/officeart/2005/8/layout/default"/>
    <dgm:cxn modelId="{3EBF9055-D2DA-4638-99E1-4AE12C264F05}" srcId="{FC571712-FCFF-40C9-8D58-46AFECC0AAD0}" destId="{57F2FFA4-9BEC-48D6-9237-100E4EB3BBEC}" srcOrd="2" destOrd="0" parTransId="{A70DE19A-F205-43F6-B16F-4CDD29210438}" sibTransId="{E1F4B837-280B-44F8-9D58-60FB29808E6E}"/>
    <dgm:cxn modelId="{AC8B4E56-F44E-4182-808B-68062E93CA0A}" srcId="{FC571712-FCFF-40C9-8D58-46AFECC0AAD0}" destId="{E533F687-B83F-4CD4-BE1B-5D8A4AA92381}" srcOrd="1" destOrd="0" parTransId="{48EA7B24-67DE-4BDE-9894-A42093C2E5D8}" sibTransId="{9EA78388-45EB-4F51-82FE-80E332D61C33}"/>
    <dgm:cxn modelId="{C3DB9A83-42D5-4570-888D-648E36ABE7A0}" type="presOf" srcId="{2F0AAAD4-FA37-4A6B-8640-E9F9524CDF5A}" destId="{C48476CF-6DFA-4BFE-B01E-805C0D43C5ED}" srcOrd="0" destOrd="0" presId="urn:microsoft.com/office/officeart/2005/8/layout/default"/>
    <dgm:cxn modelId="{EFB69587-93E4-4F21-B98D-9EA5216CCB05}" type="presOf" srcId="{63509CFF-922C-42F9-A9BA-7600A5340AC6}" destId="{44216C93-E82B-436D-BC31-138B289EF184}" srcOrd="0" destOrd="0" presId="urn:microsoft.com/office/officeart/2005/8/layout/default"/>
    <dgm:cxn modelId="{8FA830AF-52F3-4C68-AF1A-633B9F6ACCBB}" srcId="{FC571712-FCFF-40C9-8D58-46AFECC0AAD0}" destId="{2F0AAAD4-FA37-4A6B-8640-E9F9524CDF5A}" srcOrd="5" destOrd="0" parTransId="{7D1E5403-BC88-4BFD-BE24-95292762A400}" sibTransId="{C5171BC3-AAA0-45FA-B330-91A8C06A230E}"/>
    <dgm:cxn modelId="{68D431BC-3B2B-4F31-AB8C-72A250436914}" srcId="{FC571712-FCFF-40C9-8D58-46AFECC0AAD0}" destId="{81C95CC6-6FB9-4ED8-9261-962A22222B57}" srcOrd="4" destOrd="0" parTransId="{83C61A4F-5618-4003-BAF7-913CFF1EB951}" sibTransId="{B0B39800-1CF8-4911-82C3-688190F6085E}"/>
    <dgm:cxn modelId="{97299AC0-3F68-4D5D-A697-78DDEFFA8FAE}" type="presOf" srcId="{A0D2B242-5E0E-4B21-B77C-C1888301C576}" destId="{83C91F22-2F44-4968-B679-FC88E2B5D9E6}" srcOrd="0" destOrd="0" presId="urn:microsoft.com/office/officeart/2005/8/layout/default"/>
    <dgm:cxn modelId="{EA2B76E9-062F-45FD-B6F5-4A111A79347B}" type="presOf" srcId="{94F79F30-65E9-4579-A364-4EE9776EFE16}" destId="{82CD03DD-FF69-4D75-B067-8625532B4419}" srcOrd="0" destOrd="0" presId="urn:microsoft.com/office/officeart/2005/8/layout/default"/>
    <dgm:cxn modelId="{6871BEFE-C93A-4558-8565-E943DA0A556A}" type="presOf" srcId="{81C95CC6-6FB9-4ED8-9261-962A22222B57}" destId="{9777161A-1A8F-4BCD-B43E-6F47527011B8}" srcOrd="0" destOrd="0" presId="urn:microsoft.com/office/officeart/2005/8/layout/default"/>
    <dgm:cxn modelId="{C6F0E48D-4B48-4CFA-A7C4-4738D7139192}" type="presParOf" srcId="{6B2834C4-2983-48CD-807C-FAB755340648}" destId="{82CD03DD-FF69-4D75-B067-8625532B4419}" srcOrd="0" destOrd="0" presId="urn:microsoft.com/office/officeart/2005/8/layout/default"/>
    <dgm:cxn modelId="{4F32A8C1-28F2-42CF-9C1C-D821CD3B4990}" type="presParOf" srcId="{6B2834C4-2983-48CD-807C-FAB755340648}" destId="{7E60EE93-4105-4FFB-A848-C0A499DC9DC7}" srcOrd="1" destOrd="0" presId="urn:microsoft.com/office/officeart/2005/8/layout/default"/>
    <dgm:cxn modelId="{4B993FBF-7098-4FAE-A262-5EE484192E2D}" type="presParOf" srcId="{6B2834C4-2983-48CD-807C-FAB755340648}" destId="{DF1139BD-2F68-4B8E-B52D-54B71F01F37D}" srcOrd="2" destOrd="0" presId="urn:microsoft.com/office/officeart/2005/8/layout/default"/>
    <dgm:cxn modelId="{248781F2-067C-4B9A-A8B0-F0C885B031DF}" type="presParOf" srcId="{6B2834C4-2983-48CD-807C-FAB755340648}" destId="{B06A7093-31CA-4525-B308-0682647C80A9}" srcOrd="3" destOrd="0" presId="urn:microsoft.com/office/officeart/2005/8/layout/default"/>
    <dgm:cxn modelId="{269765F8-07C4-47D5-9CC3-CE4E8771F5AC}" type="presParOf" srcId="{6B2834C4-2983-48CD-807C-FAB755340648}" destId="{D29C1F37-FC6D-4CC4-934C-61F5624D3D34}" srcOrd="4" destOrd="0" presId="urn:microsoft.com/office/officeart/2005/8/layout/default"/>
    <dgm:cxn modelId="{1DCF211D-D63D-48E3-9D2A-062E938AAF8F}" type="presParOf" srcId="{6B2834C4-2983-48CD-807C-FAB755340648}" destId="{88476E73-F713-40F2-8A78-2D1E250E4918}" srcOrd="5" destOrd="0" presId="urn:microsoft.com/office/officeart/2005/8/layout/default"/>
    <dgm:cxn modelId="{17A87F48-3688-4E31-A718-A5DBED58A6E1}" type="presParOf" srcId="{6B2834C4-2983-48CD-807C-FAB755340648}" destId="{83C91F22-2F44-4968-B679-FC88E2B5D9E6}" srcOrd="6" destOrd="0" presId="urn:microsoft.com/office/officeart/2005/8/layout/default"/>
    <dgm:cxn modelId="{BDF738DA-3B5A-4423-9C1B-ACCD14EFD65F}" type="presParOf" srcId="{6B2834C4-2983-48CD-807C-FAB755340648}" destId="{B34002FE-665C-4677-A408-1925B0574949}" srcOrd="7" destOrd="0" presId="urn:microsoft.com/office/officeart/2005/8/layout/default"/>
    <dgm:cxn modelId="{DA8695EE-2F24-4458-8A3D-573F41BD4566}" type="presParOf" srcId="{6B2834C4-2983-48CD-807C-FAB755340648}" destId="{9777161A-1A8F-4BCD-B43E-6F47527011B8}" srcOrd="8" destOrd="0" presId="urn:microsoft.com/office/officeart/2005/8/layout/default"/>
    <dgm:cxn modelId="{D16457F2-DBB4-407C-BFE8-9B2B04A84159}" type="presParOf" srcId="{6B2834C4-2983-48CD-807C-FAB755340648}" destId="{11694AD5-B556-49EA-B4C8-E778D0D9F8AB}" srcOrd="9" destOrd="0" presId="urn:microsoft.com/office/officeart/2005/8/layout/default"/>
    <dgm:cxn modelId="{2FB875A1-2B9B-4848-981A-E198121ACCEC}" type="presParOf" srcId="{6B2834C4-2983-48CD-807C-FAB755340648}" destId="{C48476CF-6DFA-4BFE-B01E-805C0D43C5ED}" srcOrd="10" destOrd="0" presId="urn:microsoft.com/office/officeart/2005/8/layout/default"/>
    <dgm:cxn modelId="{29DD5935-988D-4D8A-BB08-7AF2C505C13C}" type="presParOf" srcId="{6B2834C4-2983-48CD-807C-FAB755340648}" destId="{75597AF8-28BA-440D-B08A-943D7167AD66}" srcOrd="11" destOrd="0" presId="urn:microsoft.com/office/officeart/2005/8/layout/default"/>
    <dgm:cxn modelId="{09F6E53A-E87B-4819-AA28-F1FDF75ED437}" type="presParOf" srcId="{6B2834C4-2983-48CD-807C-FAB755340648}" destId="{44216C93-E82B-436D-BC31-138B289EF184}" srcOrd="12" destOrd="0" presId="urn:microsoft.com/office/officeart/2005/8/layout/default"/>
    <dgm:cxn modelId="{22636031-8650-404E-A19A-C344AC181CCB}" type="presParOf" srcId="{6B2834C4-2983-48CD-807C-FAB755340648}" destId="{AC1C39D4-6A7B-41A2-AEF6-60A7951AA72B}" srcOrd="13" destOrd="0" presId="urn:microsoft.com/office/officeart/2005/8/layout/default"/>
    <dgm:cxn modelId="{69B23933-34C3-4499-970B-9E9AB13D5C34}" type="presParOf" srcId="{6B2834C4-2983-48CD-807C-FAB755340648}" destId="{BCDA4587-882D-4A94-99D7-5B05B4F8D0A7}" srcOrd="1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C571712-FCFF-40C9-8D58-46AFECC0AAD0}" type="doc">
      <dgm:prSet loTypeId="urn:microsoft.com/office/officeart/2005/8/layout/default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IN"/>
        </a:p>
      </dgm:t>
    </dgm:pt>
    <dgm:pt modelId="{94F79F30-65E9-4579-A364-4EE9776EFE16}">
      <dgm:prSet custT="1"/>
      <dgm:spPr>
        <a:solidFill>
          <a:prstClr val="white">
            <a:lumMod val="75000"/>
          </a:prstClr>
        </a:solidFill>
        <a:ln w="12700" cap="flat" cmpd="sng" algn="ctr">
          <a:solidFill>
            <a:srgbClr val="2C2C2C"/>
          </a:solidFill>
          <a:prstDash val="solid"/>
          <a:miter lim="800000"/>
        </a:ln>
        <a:effectLst/>
      </dgm:spPr>
      <dgm:t>
        <a:bodyPr spcFirstLastPara="0" vert="horz" wrap="square" lIns="110490" tIns="110490" rIns="110490" bIns="110490" numCol="1" spcCol="1270" anchor="ctr" anchorCtr="0"/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0" kern="1200" cap="none" spc="0" dirty="0">
              <a:ln w="0"/>
              <a:solidFill>
                <a:prstClr val="white">
                  <a:lumMod val="65000"/>
                </a:prstClr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Calibri" panose="020F0502020204030204"/>
              <a:ea typeface="+mn-ea"/>
              <a:cs typeface="+mn-cs"/>
            </a:rPr>
            <a:t>1. Customer Focus</a:t>
          </a:r>
          <a:endParaRPr lang="en-IN" sz="2900" b="0" kern="1200" cap="none" spc="0" dirty="0">
            <a:ln w="0"/>
            <a:solidFill>
              <a:prstClr val="white">
                <a:lumMod val="65000"/>
              </a:prstClr>
            </a:solidFill>
            <a:effectLst>
              <a:outerShdw blurRad="38100" dist="19050" dir="2700000" algn="tl" rotWithShape="0">
                <a:prstClr val="black">
                  <a:alpha val="40000"/>
                </a:prstClr>
              </a:outerShdw>
            </a:effectLst>
            <a:latin typeface="Calibri" panose="020F0502020204030204"/>
            <a:ea typeface="+mn-ea"/>
            <a:cs typeface="+mn-cs"/>
          </a:endParaRPr>
        </a:p>
      </dgm:t>
    </dgm:pt>
    <dgm:pt modelId="{0BAAD18C-B260-4AA8-A34E-7AD138F8F2AD}" type="parTrans" cxnId="{C509AE61-5345-40C1-9FCC-BE278EE5FD16}">
      <dgm:prSet/>
      <dgm:spPr/>
      <dgm:t>
        <a:bodyPr/>
        <a:lstStyle/>
        <a:p>
          <a:endParaRPr lang="en-IN"/>
        </a:p>
      </dgm:t>
    </dgm:pt>
    <dgm:pt modelId="{AA9E75E5-23AC-4C23-BBA1-8EC4902B2CAA}" type="sibTrans" cxnId="{C509AE61-5345-40C1-9FCC-BE278EE5FD16}">
      <dgm:prSet/>
      <dgm:spPr/>
      <dgm:t>
        <a:bodyPr/>
        <a:lstStyle/>
        <a:p>
          <a:endParaRPr lang="en-IN"/>
        </a:p>
      </dgm:t>
    </dgm:pt>
    <dgm:pt modelId="{E533F687-B83F-4CD4-BE1B-5D8A4AA92381}">
      <dgm:prSet custT="1"/>
      <dgm:spPr>
        <a:solidFill>
          <a:prstClr val="white">
            <a:lumMod val="75000"/>
          </a:prstClr>
        </a:solidFill>
        <a:ln w="12700" cap="flat" cmpd="sng" algn="ctr">
          <a:solidFill>
            <a:srgbClr val="2C2C2C"/>
          </a:solidFill>
          <a:prstDash val="solid"/>
          <a:miter lim="800000"/>
        </a:ln>
        <a:effectLst/>
      </dgm:spPr>
      <dgm:t>
        <a:bodyPr spcFirstLastPara="0" vert="horz" wrap="square" lIns="110490" tIns="110490" rIns="110490" bIns="110490" numCol="1" spcCol="1270" anchor="ctr" anchorCtr="0"/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0" kern="1200" cap="none" spc="0">
              <a:ln w="0"/>
              <a:solidFill>
                <a:prstClr val="white">
                  <a:lumMod val="65000"/>
                </a:prstClr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Calibri" panose="020F0502020204030204"/>
              <a:ea typeface="+mn-ea"/>
              <a:cs typeface="+mn-cs"/>
            </a:rPr>
            <a:t>2. Creates Market offering</a:t>
          </a:r>
          <a:endParaRPr lang="en-IN" sz="2900" b="0" kern="1200" cap="none" spc="0">
            <a:ln w="0"/>
            <a:solidFill>
              <a:prstClr val="white">
                <a:lumMod val="65000"/>
              </a:prstClr>
            </a:solidFill>
            <a:effectLst>
              <a:outerShdw blurRad="38100" dist="19050" dir="2700000" algn="tl" rotWithShape="0">
                <a:prstClr val="black">
                  <a:alpha val="40000"/>
                </a:prstClr>
              </a:outerShdw>
            </a:effectLst>
            <a:latin typeface="Calibri" panose="020F0502020204030204"/>
            <a:ea typeface="+mn-ea"/>
            <a:cs typeface="+mn-cs"/>
          </a:endParaRPr>
        </a:p>
      </dgm:t>
    </dgm:pt>
    <dgm:pt modelId="{48EA7B24-67DE-4BDE-9894-A42093C2E5D8}" type="parTrans" cxnId="{AC8B4E56-F44E-4182-808B-68062E93CA0A}">
      <dgm:prSet/>
      <dgm:spPr/>
      <dgm:t>
        <a:bodyPr/>
        <a:lstStyle/>
        <a:p>
          <a:endParaRPr lang="en-IN"/>
        </a:p>
      </dgm:t>
    </dgm:pt>
    <dgm:pt modelId="{9EA78388-45EB-4F51-82FE-80E332D61C33}" type="sibTrans" cxnId="{AC8B4E56-F44E-4182-808B-68062E93CA0A}">
      <dgm:prSet/>
      <dgm:spPr/>
      <dgm:t>
        <a:bodyPr/>
        <a:lstStyle/>
        <a:p>
          <a:endParaRPr lang="en-IN"/>
        </a:p>
      </dgm:t>
    </dgm:pt>
    <dgm:pt modelId="{57F2FFA4-9BEC-48D6-9237-100E4EB3BBEC}">
      <dgm:prSet custT="1"/>
      <dgm:spPr>
        <a:solidFill>
          <a:prstClr val="white">
            <a:lumMod val="75000"/>
          </a:prstClr>
        </a:solidFill>
        <a:ln w="12700" cap="flat" cmpd="sng" algn="ctr">
          <a:solidFill>
            <a:srgbClr val="2C2C2C"/>
          </a:solidFill>
          <a:prstDash val="solid"/>
          <a:miter lim="800000"/>
        </a:ln>
        <a:effectLst/>
      </dgm:spPr>
      <dgm:t>
        <a:bodyPr spcFirstLastPara="0" vert="horz" wrap="square" lIns="110490" tIns="110490" rIns="110490" bIns="110490" numCol="1" spcCol="1270" anchor="ctr" anchorCtr="0"/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0" kern="1200" cap="none" spc="0" dirty="0">
              <a:ln w="0"/>
              <a:solidFill>
                <a:prstClr val="white">
                  <a:lumMod val="65000"/>
                </a:prstClr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Calibri" panose="020F0502020204030204"/>
              <a:ea typeface="+mn-ea"/>
              <a:cs typeface="+mn-cs"/>
            </a:rPr>
            <a:t>3. Exchange Oriented</a:t>
          </a:r>
          <a:endParaRPr lang="en-IN" sz="2900" b="0" kern="1200" cap="none" spc="0" dirty="0">
            <a:ln w="0"/>
            <a:solidFill>
              <a:prstClr val="white">
                <a:lumMod val="65000"/>
              </a:prstClr>
            </a:solidFill>
            <a:effectLst>
              <a:outerShdw blurRad="38100" dist="19050" dir="2700000" algn="tl" rotWithShape="0">
                <a:prstClr val="black">
                  <a:alpha val="40000"/>
                </a:prstClr>
              </a:outerShdw>
            </a:effectLst>
            <a:latin typeface="Calibri" panose="020F0502020204030204"/>
            <a:ea typeface="+mn-ea"/>
            <a:cs typeface="+mn-cs"/>
          </a:endParaRPr>
        </a:p>
      </dgm:t>
    </dgm:pt>
    <dgm:pt modelId="{A70DE19A-F205-43F6-B16F-4CDD29210438}" type="parTrans" cxnId="{3EBF9055-D2DA-4638-99E1-4AE12C264F05}">
      <dgm:prSet/>
      <dgm:spPr/>
      <dgm:t>
        <a:bodyPr/>
        <a:lstStyle/>
        <a:p>
          <a:endParaRPr lang="en-IN"/>
        </a:p>
      </dgm:t>
    </dgm:pt>
    <dgm:pt modelId="{E1F4B837-280B-44F8-9D58-60FB29808E6E}" type="sibTrans" cxnId="{3EBF9055-D2DA-4638-99E1-4AE12C264F05}">
      <dgm:prSet/>
      <dgm:spPr/>
      <dgm:t>
        <a:bodyPr/>
        <a:lstStyle/>
        <a:p>
          <a:endParaRPr lang="en-IN"/>
        </a:p>
      </dgm:t>
    </dgm:pt>
    <dgm:pt modelId="{A0D2B242-5E0E-4B21-B77C-C1888301C576}">
      <dgm:prSet/>
      <dgm:spPr>
        <a:ln>
          <a:solidFill>
            <a:srgbClr val="2C2C2C"/>
          </a:solidFill>
        </a:ln>
      </dgm:spPr>
      <dgm:t>
        <a:bodyPr/>
        <a:lstStyle/>
        <a:p>
          <a:r>
            <a: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4. Continuous Activity</a:t>
          </a:r>
          <a:endParaRPr lang="en-IN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20299536-E115-4BCF-BDAC-8D1860F5FE72}" type="parTrans" cxnId="{7A69826D-17E4-499C-A477-5DAA8151E0AF}">
      <dgm:prSet/>
      <dgm:spPr/>
      <dgm:t>
        <a:bodyPr/>
        <a:lstStyle/>
        <a:p>
          <a:endParaRPr lang="en-IN"/>
        </a:p>
      </dgm:t>
    </dgm:pt>
    <dgm:pt modelId="{D3A492C0-B4DF-4C79-863F-15CFF19C4D31}" type="sibTrans" cxnId="{7A69826D-17E4-499C-A477-5DAA8151E0AF}">
      <dgm:prSet/>
      <dgm:spPr/>
      <dgm:t>
        <a:bodyPr/>
        <a:lstStyle/>
        <a:p>
          <a:endParaRPr lang="en-IN"/>
        </a:p>
      </dgm:t>
    </dgm:pt>
    <dgm:pt modelId="{81C95CC6-6FB9-4ED8-9261-962A22222B57}">
      <dgm:prSet custT="1"/>
      <dgm:spPr>
        <a:solidFill>
          <a:prstClr val="white">
            <a:lumMod val="75000"/>
          </a:prstClr>
        </a:solidFill>
        <a:ln w="12700" cap="flat" cmpd="sng" algn="ctr">
          <a:solidFill>
            <a:srgbClr val="2C2C2C"/>
          </a:solidFill>
          <a:prstDash val="solid"/>
          <a:miter lim="800000"/>
        </a:ln>
        <a:effectLst/>
      </dgm:spPr>
      <dgm:t>
        <a:bodyPr spcFirstLastPara="0" vert="horz" wrap="square" lIns="110490" tIns="110490" rIns="110490" bIns="110490" numCol="1" spcCol="1270" anchor="ctr" anchorCtr="0"/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0" kern="1200" cap="none" spc="0">
              <a:ln w="0"/>
              <a:solidFill>
                <a:prstClr val="white">
                  <a:lumMod val="65000"/>
                </a:prstClr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Calibri" panose="020F0502020204030204"/>
              <a:ea typeface="+mn-ea"/>
              <a:cs typeface="+mn-cs"/>
            </a:rPr>
            <a:t>5. Goal Oriented</a:t>
          </a:r>
          <a:endParaRPr lang="en-IN" sz="2900" b="0" kern="1200" cap="none" spc="0">
            <a:ln w="0"/>
            <a:solidFill>
              <a:prstClr val="white">
                <a:lumMod val="65000"/>
              </a:prstClr>
            </a:solidFill>
            <a:effectLst>
              <a:outerShdw blurRad="38100" dist="19050" dir="2700000" algn="tl" rotWithShape="0">
                <a:prstClr val="black">
                  <a:alpha val="40000"/>
                </a:prstClr>
              </a:outerShdw>
            </a:effectLst>
            <a:latin typeface="Calibri" panose="020F0502020204030204"/>
            <a:ea typeface="+mn-ea"/>
            <a:cs typeface="+mn-cs"/>
          </a:endParaRPr>
        </a:p>
      </dgm:t>
    </dgm:pt>
    <dgm:pt modelId="{83C61A4F-5618-4003-BAF7-913CFF1EB951}" type="parTrans" cxnId="{68D431BC-3B2B-4F31-AB8C-72A250436914}">
      <dgm:prSet/>
      <dgm:spPr/>
      <dgm:t>
        <a:bodyPr/>
        <a:lstStyle/>
        <a:p>
          <a:endParaRPr lang="en-IN"/>
        </a:p>
      </dgm:t>
    </dgm:pt>
    <dgm:pt modelId="{B0B39800-1CF8-4911-82C3-688190F6085E}" type="sibTrans" cxnId="{68D431BC-3B2B-4F31-AB8C-72A250436914}">
      <dgm:prSet/>
      <dgm:spPr/>
      <dgm:t>
        <a:bodyPr/>
        <a:lstStyle/>
        <a:p>
          <a:endParaRPr lang="en-IN"/>
        </a:p>
      </dgm:t>
    </dgm:pt>
    <dgm:pt modelId="{2F0AAAD4-FA37-4A6B-8640-E9F9524CDF5A}">
      <dgm:prSet custT="1"/>
      <dgm:spPr>
        <a:solidFill>
          <a:prstClr val="white">
            <a:lumMod val="75000"/>
          </a:prstClr>
        </a:solidFill>
        <a:ln w="12700" cap="flat" cmpd="sng" algn="ctr">
          <a:solidFill>
            <a:srgbClr val="2C2C2C"/>
          </a:solidFill>
          <a:prstDash val="solid"/>
          <a:miter lim="800000"/>
        </a:ln>
        <a:effectLst/>
      </dgm:spPr>
      <dgm:t>
        <a:bodyPr spcFirstLastPara="0" vert="horz" wrap="square" lIns="110490" tIns="110490" rIns="110490" bIns="110490" numCol="1" spcCol="1270" anchor="ctr" anchorCtr="0"/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0" kern="1200" cap="none" spc="0" dirty="0">
              <a:ln w="0"/>
              <a:solidFill>
                <a:prstClr val="white">
                  <a:lumMod val="65000"/>
                </a:prstClr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Calibri" panose="020F0502020204030204"/>
              <a:ea typeface="+mn-ea"/>
              <a:cs typeface="+mn-cs"/>
            </a:rPr>
            <a:t>6. Manages 4 P’s</a:t>
          </a:r>
          <a:endParaRPr lang="en-IN" sz="2900" b="0" kern="1200" cap="none" spc="0" dirty="0">
            <a:ln w="0"/>
            <a:solidFill>
              <a:prstClr val="white">
                <a:lumMod val="65000"/>
              </a:prstClr>
            </a:solidFill>
            <a:effectLst>
              <a:outerShdw blurRad="38100" dist="19050" dir="2700000" algn="tl" rotWithShape="0">
                <a:prstClr val="black">
                  <a:alpha val="40000"/>
                </a:prstClr>
              </a:outerShdw>
            </a:effectLst>
            <a:latin typeface="Calibri" panose="020F0502020204030204"/>
            <a:ea typeface="+mn-ea"/>
            <a:cs typeface="+mn-cs"/>
          </a:endParaRPr>
        </a:p>
      </dgm:t>
    </dgm:pt>
    <dgm:pt modelId="{7D1E5403-BC88-4BFD-BE24-95292762A400}" type="parTrans" cxnId="{8FA830AF-52F3-4C68-AF1A-633B9F6ACCBB}">
      <dgm:prSet/>
      <dgm:spPr/>
      <dgm:t>
        <a:bodyPr/>
        <a:lstStyle/>
        <a:p>
          <a:endParaRPr lang="en-IN"/>
        </a:p>
      </dgm:t>
    </dgm:pt>
    <dgm:pt modelId="{C5171BC3-AAA0-45FA-B330-91A8C06A230E}" type="sibTrans" cxnId="{8FA830AF-52F3-4C68-AF1A-633B9F6ACCBB}">
      <dgm:prSet/>
      <dgm:spPr/>
      <dgm:t>
        <a:bodyPr/>
        <a:lstStyle/>
        <a:p>
          <a:endParaRPr lang="en-IN"/>
        </a:p>
      </dgm:t>
    </dgm:pt>
    <dgm:pt modelId="{63509CFF-922C-42F9-A9BA-7600A5340AC6}">
      <dgm:prSet custT="1"/>
      <dgm:spPr>
        <a:solidFill>
          <a:prstClr val="white">
            <a:lumMod val="75000"/>
          </a:prstClr>
        </a:solidFill>
        <a:ln w="12700" cap="flat" cmpd="sng" algn="ctr">
          <a:solidFill>
            <a:srgbClr val="2C2C2C"/>
          </a:solidFill>
          <a:prstDash val="solid"/>
          <a:miter lim="800000"/>
        </a:ln>
        <a:effectLst/>
      </dgm:spPr>
      <dgm:t>
        <a:bodyPr spcFirstLastPara="0" vert="horz" wrap="square" lIns="110490" tIns="110490" rIns="110490" bIns="110490" numCol="1" spcCol="1270" anchor="ctr" anchorCtr="0"/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0" kern="1200" cap="none" spc="0">
              <a:ln w="0"/>
              <a:solidFill>
                <a:prstClr val="white">
                  <a:lumMod val="65000"/>
                </a:prstClr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Calibri" panose="020F0502020204030204"/>
              <a:ea typeface="+mn-ea"/>
              <a:cs typeface="+mn-cs"/>
            </a:rPr>
            <a:t>7. Creates Utilities</a:t>
          </a:r>
          <a:endParaRPr lang="en-IN" sz="2900" b="0" kern="1200" cap="none" spc="0">
            <a:ln w="0"/>
            <a:solidFill>
              <a:prstClr val="white">
                <a:lumMod val="65000"/>
              </a:prstClr>
            </a:solidFill>
            <a:effectLst>
              <a:outerShdw blurRad="38100" dist="19050" dir="2700000" algn="tl" rotWithShape="0">
                <a:prstClr val="black">
                  <a:alpha val="40000"/>
                </a:prstClr>
              </a:outerShdw>
            </a:effectLst>
            <a:latin typeface="Calibri" panose="020F0502020204030204"/>
            <a:ea typeface="+mn-ea"/>
            <a:cs typeface="+mn-cs"/>
          </a:endParaRPr>
        </a:p>
      </dgm:t>
    </dgm:pt>
    <dgm:pt modelId="{E6C241F0-CC21-4BA9-9AB1-C6A018071DC9}" type="parTrans" cxnId="{1D38AD25-D74C-430A-A3DE-06499973AF2C}">
      <dgm:prSet/>
      <dgm:spPr/>
      <dgm:t>
        <a:bodyPr/>
        <a:lstStyle/>
        <a:p>
          <a:endParaRPr lang="en-IN"/>
        </a:p>
      </dgm:t>
    </dgm:pt>
    <dgm:pt modelId="{F1EFE410-56B3-4E66-9D66-E6BE970D8641}" type="sibTrans" cxnId="{1D38AD25-D74C-430A-A3DE-06499973AF2C}">
      <dgm:prSet/>
      <dgm:spPr/>
      <dgm:t>
        <a:bodyPr/>
        <a:lstStyle/>
        <a:p>
          <a:endParaRPr lang="en-IN"/>
        </a:p>
      </dgm:t>
    </dgm:pt>
    <dgm:pt modelId="{BC6DFC7B-804F-4F45-A601-21839F171B9F}">
      <dgm:prSet custT="1"/>
      <dgm:spPr>
        <a:solidFill>
          <a:prstClr val="white">
            <a:lumMod val="75000"/>
          </a:prstClr>
        </a:solidFill>
        <a:ln w="12700" cap="flat" cmpd="sng" algn="ctr">
          <a:solidFill>
            <a:srgbClr val="2C2C2C"/>
          </a:solidFill>
          <a:prstDash val="solid"/>
          <a:miter lim="800000"/>
        </a:ln>
        <a:effectLst/>
      </dgm:spPr>
      <dgm:t>
        <a:bodyPr spcFirstLastPara="0" vert="horz" wrap="square" lIns="110490" tIns="110490" rIns="110490" bIns="110490" numCol="1" spcCol="1270" anchor="ctr" anchorCtr="0"/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900" b="0" kern="1200" cap="none" spc="0" dirty="0">
              <a:ln w="0"/>
              <a:solidFill>
                <a:prstClr val="white">
                  <a:lumMod val="65000"/>
                </a:prstClr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Calibri" panose="020F0502020204030204"/>
              <a:ea typeface="+mn-ea"/>
              <a:cs typeface="+mn-cs"/>
            </a:rPr>
            <a:t>8. Economic Process</a:t>
          </a:r>
        </a:p>
      </dgm:t>
    </dgm:pt>
    <dgm:pt modelId="{F274ECA2-8780-42D6-A3A0-3E853E2B22D0}" type="parTrans" cxnId="{6645E84C-8D31-494A-BAEE-E64436A65579}">
      <dgm:prSet/>
      <dgm:spPr/>
      <dgm:t>
        <a:bodyPr/>
        <a:lstStyle/>
        <a:p>
          <a:endParaRPr lang="en-IN"/>
        </a:p>
      </dgm:t>
    </dgm:pt>
    <dgm:pt modelId="{53CBB34E-4E67-4D12-9CB8-46A27BDB649E}" type="sibTrans" cxnId="{6645E84C-8D31-494A-BAEE-E64436A65579}">
      <dgm:prSet/>
      <dgm:spPr/>
      <dgm:t>
        <a:bodyPr/>
        <a:lstStyle/>
        <a:p>
          <a:endParaRPr lang="en-IN"/>
        </a:p>
      </dgm:t>
    </dgm:pt>
    <dgm:pt modelId="{6B2834C4-2983-48CD-807C-FAB755340648}" type="pres">
      <dgm:prSet presAssocID="{FC571712-FCFF-40C9-8D58-46AFECC0AAD0}" presName="diagram" presStyleCnt="0">
        <dgm:presLayoutVars>
          <dgm:dir/>
          <dgm:resizeHandles val="exact"/>
        </dgm:presLayoutVars>
      </dgm:prSet>
      <dgm:spPr/>
    </dgm:pt>
    <dgm:pt modelId="{82CD03DD-FF69-4D75-B067-8625532B4419}" type="pres">
      <dgm:prSet presAssocID="{94F79F30-65E9-4579-A364-4EE9776EFE16}" presName="node" presStyleLbl="node1" presStyleIdx="0" presStyleCnt="8">
        <dgm:presLayoutVars>
          <dgm:bulletEnabled val="1"/>
        </dgm:presLayoutVars>
      </dgm:prSet>
      <dgm:spPr>
        <a:xfrm>
          <a:off x="0" y="37848"/>
          <a:ext cx="2464593" cy="1478756"/>
        </a:xfrm>
        <a:prstGeom prst="rect">
          <a:avLst/>
        </a:prstGeom>
      </dgm:spPr>
    </dgm:pt>
    <dgm:pt modelId="{7E60EE93-4105-4FFB-A848-C0A499DC9DC7}" type="pres">
      <dgm:prSet presAssocID="{AA9E75E5-23AC-4C23-BBA1-8EC4902B2CAA}" presName="sibTrans" presStyleCnt="0"/>
      <dgm:spPr/>
    </dgm:pt>
    <dgm:pt modelId="{DF1139BD-2F68-4B8E-B52D-54B71F01F37D}" type="pres">
      <dgm:prSet presAssocID="{E533F687-B83F-4CD4-BE1B-5D8A4AA92381}" presName="node" presStyleLbl="node1" presStyleIdx="1" presStyleCnt="8">
        <dgm:presLayoutVars>
          <dgm:bulletEnabled val="1"/>
        </dgm:presLayoutVars>
      </dgm:prSet>
      <dgm:spPr>
        <a:xfrm>
          <a:off x="2711053" y="37848"/>
          <a:ext cx="2464593" cy="1478756"/>
        </a:xfrm>
        <a:prstGeom prst="rect">
          <a:avLst/>
        </a:prstGeom>
      </dgm:spPr>
    </dgm:pt>
    <dgm:pt modelId="{B06A7093-31CA-4525-B308-0682647C80A9}" type="pres">
      <dgm:prSet presAssocID="{9EA78388-45EB-4F51-82FE-80E332D61C33}" presName="sibTrans" presStyleCnt="0"/>
      <dgm:spPr/>
    </dgm:pt>
    <dgm:pt modelId="{D29C1F37-FC6D-4CC4-934C-61F5624D3D34}" type="pres">
      <dgm:prSet presAssocID="{57F2FFA4-9BEC-48D6-9237-100E4EB3BBEC}" presName="node" presStyleLbl="node1" presStyleIdx="2" presStyleCnt="8">
        <dgm:presLayoutVars>
          <dgm:bulletEnabled val="1"/>
        </dgm:presLayoutVars>
      </dgm:prSet>
      <dgm:spPr>
        <a:xfrm>
          <a:off x="5422106" y="37848"/>
          <a:ext cx="2464593" cy="1478756"/>
        </a:xfrm>
        <a:prstGeom prst="rect">
          <a:avLst/>
        </a:prstGeom>
      </dgm:spPr>
    </dgm:pt>
    <dgm:pt modelId="{88476E73-F713-40F2-8A78-2D1E250E4918}" type="pres">
      <dgm:prSet presAssocID="{E1F4B837-280B-44F8-9D58-60FB29808E6E}" presName="sibTrans" presStyleCnt="0"/>
      <dgm:spPr/>
    </dgm:pt>
    <dgm:pt modelId="{83C91F22-2F44-4968-B679-FC88E2B5D9E6}" type="pres">
      <dgm:prSet presAssocID="{A0D2B242-5E0E-4B21-B77C-C1888301C576}" presName="node" presStyleLbl="node1" presStyleIdx="3" presStyleCnt="8">
        <dgm:presLayoutVars>
          <dgm:bulletEnabled val="1"/>
        </dgm:presLayoutVars>
      </dgm:prSet>
      <dgm:spPr/>
    </dgm:pt>
    <dgm:pt modelId="{B34002FE-665C-4677-A408-1925B0574949}" type="pres">
      <dgm:prSet presAssocID="{D3A492C0-B4DF-4C79-863F-15CFF19C4D31}" presName="sibTrans" presStyleCnt="0"/>
      <dgm:spPr/>
    </dgm:pt>
    <dgm:pt modelId="{9777161A-1A8F-4BCD-B43E-6F47527011B8}" type="pres">
      <dgm:prSet presAssocID="{81C95CC6-6FB9-4ED8-9261-962A22222B57}" presName="node" presStyleLbl="node1" presStyleIdx="4" presStyleCnt="8">
        <dgm:presLayoutVars>
          <dgm:bulletEnabled val="1"/>
        </dgm:presLayoutVars>
      </dgm:prSet>
      <dgm:spPr>
        <a:xfrm>
          <a:off x="2711053" y="1763063"/>
          <a:ext cx="2464593" cy="1478756"/>
        </a:xfrm>
        <a:prstGeom prst="rect">
          <a:avLst/>
        </a:prstGeom>
      </dgm:spPr>
    </dgm:pt>
    <dgm:pt modelId="{11694AD5-B556-49EA-B4C8-E778D0D9F8AB}" type="pres">
      <dgm:prSet presAssocID="{B0B39800-1CF8-4911-82C3-688190F6085E}" presName="sibTrans" presStyleCnt="0"/>
      <dgm:spPr/>
    </dgm:pt>
    <dgm:pt modelId="{C48476CF-6DFA-4BFE-B01E-805C0D43C5ED}" type="pres">
      <dgm:prSet presAssocID="{2F0AAAD4-FA37-4A6B-8640-E9F9524CDF5A}" presName="node" presStyleLbl="node1" presStyleIdx="5" presStyleCnt="8">
        <dgm:presLayoutVars>
          <dgm:bulletEnabled val="1"/>
        </dgm:presLayoutVars>
      </dgm:prSet>
      <dgm:spPr>
        <a:xfrm>
          <a:off x="5422106" y="1763063"/>
          <a:ext cx="2464593" cy="1478756"/>
        </a:xfrm>
        <a:prstGeom prst="rect">
          <a:avLst/>
        </a:prstGeom>
      </dgm:spPr>
    </dgm:pt>
    <dgm:pt modelId="{75597AF8-28BA-440D-B08A-943D7167AD66}" type="pres">
      <dgm:prSet presAssocID="{C5171BC3-AAA0-45FA-B330-91A8C06A230E}" presName="sibTrans" presStyleCnt="0"/>
      <dgm:spPr/>
    </dgm:pt>
    <dgm:pt modelId="{44216C93-E82B-436D-BC31-138B289EF184}" type="pres">
      <dgm:prSet presAssocID="{63509CFF-922C-42F9-A9BA-7600A5340AC6}" presName="node" presStyleLbl="node1" presStyleIdx="6" presStyleCnt="8">
        <dgm:presLayoutVars>
          <dgm:bulletEnabled val="1"/>
        </dgm:presLayoutVars>
      </dgm:prSet>
      <dgm:spPr>
        <a:xfrm>
          <a:off x="1355526" y="3488279"/>
          <a:ext cx="2464593" cy="1478756"/>
        </a:xfrm>
        <a:prstGeom prst="rect">
          <a:avLst/>
        </a:prstGeom>
      </dgm:spPr>
    </dgm:pt>
    <dgm:pt modelId="{AC1C39D4-6A7B-41A2-AEF6-60A7951AA72B}" type="pres">
      <dgm:prSet presAssocID="{F1EFE410-56B3-4E66-9D66-E6BE970D8641}" presName="sibTrans" presStyleCnt="0"/>
      <dgm:spPr/>
    </dgm:pt>
    <dgm:pt modelId="{BCDA4587-882D-4A94-99D7-5B05B4F8D0A7}" type="pres">
      <dgm:prSet presAssocID="{BC6DFC7B-804F-4F45-A601-21839F171B9F}" presName="node" presStyleLbl="node1" presStyleIdx="7" presStyleCnt="8">
        <dgm:presLayoutVars>
          <dgm:bulletEnabled val="1"/>
        </dgm:presLayoutVars>
      </dgm:prSet>
      <dgm:spPr>
        <a:xfrm>
          <a:off x="4066579" y="3488279"/>
          <a:ext cx="2464593" cy="1478756"/>
        </a:xfrm>
        <a:prstGeom prst="rect">
          <a:avLst/>
        </a:prstGeom>
      </dgm:spPr>
    </dgm:pt>
  </dgm:ptLst>
  <dgm:cxnLst>
    <dgm:cxn modelId="{BC3DD204-1E10-4445-B231-8D8D7DC98E9E}" type="presOf" srcId="{E533F687-B83F-4CD4-BE1B-5D8A4AA92381}" destId="{DF1139BD-2F68-4B8E-B52D-54B71F01F37D}" srcOrd="0" destOrd="0" presId="urn:microsoft.com/office/officeart/2005/8/layout/default"/>
    <dgm:cxn modelId="{1D38AD25-D74C-430A-A3DE-06499973AF2C}" srcId="{FC571712-FCFF-40C9-8D58-46AFECC0AAD0}" destId="{63509CFF-922C-42F9-A9BA-7600A5340AC6}" srcOrd="6" destOrd="0" parTransId="{E6C241F0-CC21-4BA9-9AB1-C6A018071DC9}" sibTransId="{F1EFE410-56B3-4E66-9D66-E6BE970D8641}"/>
    <dgm:cxn modelId="{A0780E35-5C10-41F6-BE22-AADE758E87D0}" type="presOf" srcId="{BC6DFC7B-804F-4F45-A601-21839F171B9F}" destId="{BCDA4587-882D-4A94-99D7-5B05B4F8D0A7}" srcOrd="0" destOrd="0" presId="urn:microsoft.com/office/officeart/2005/8/layout/default"/>
    <dgm:cxn modelId="{0EB54D3D-0F35-4389-B73A-3E2009F6252D}" type="presOf" srcId="{57F2FFA4-9BEC-48D6-9237-100E4EB3BBEC}" destId="{D29C1F37-FC6D-4CC4-934C-61F5624D3D34}" srcOrd="0" destOrd="0" presId="urn:microsoft.com/office/officeart/2005/8/layout/default"/>
    <dgm:cxn modelId="{C509AE61-5345-40C1-9FCC-BE278EE5FD16}" srcId="{FC571712-FCFF-40C9-8D58-46AFECC0AAD0}" destId="{94F79F30-65E9-4579-A364-4EE9776EFE16}" srcOrd="0" destOrd="0" parTransId="{0BAAD18C-B260-4AA8-A34E-7AD138F8F2AD}" sibTransId="{AA9E75E5-23AC-4C23-BBA1-8EC4902B2CAA}"/>
    <dgm:cxn modelId="{6645E84C-8D31-494A-BAEE-E64436A65579}" srcId="{FC571712-FCFF-40C9-8D58-46AFECC0AAD0}" destId="{BC6DFC7B-804F-4F45-A601-21839F171B9F}" srcOrd="7" destOrd="0" parTransId="{F274ECA2-8780-42D6-A3A0-3E853E2B22D0}" sibTransId="{53CBB34E-4E67-4D12-9CB8-46A27BDB649E}"/>
    <dgm:cxn modelId="{7A69826D-17E4-499C-A477-5DAA8151E0AF}" srcId="{FC571712-FCFF-40C9-8D58-46AFECC0AAD0}" destId="{A0D2B242-5E0E-4B21-B77C-C1888301C576}" srcOrd="3" destOrd="0" parTransId="{20299536-E115-4BCF-BDAC-8D1860F5FE72}" sibTransId="{D3A492C0-B4DF-4C79-863F-15CFF19C4D31}"/>
    <dgm:cxn modelId="{8988C852-C1FB-4017-B2D2-76958F6EC0E1}" type="presOf" srcId="{FC571712-FCFF-40C9-8D58-46AFECC0AAD0}" destId="{6B2834C4-2983-48CD-807C-FAB755340648}" srcOrd="0" destOrd="0" presId="urn:microsoft.com/office/officeart/2005/8/layout/default"/>
    <dgm:cxn modelId="{3EBF9055-D2DA-4638-99E1-4AE12C264F05}" srcId="{FC571712-FCFF-40C9-8D58-46AFECC0AAD0}" destId="{57F2FFA4-9BEC-48D6-9237-100E4EB3BBEC}" srcOrd="2" destOrd="0" parTransId="{A70DE19A-F205-43F6-B16F-4CDD29210438}" sibTransId="{E1F4B837-280B-44F8-9D58-60FB29808E6E}"/>
    <dgm:cxn modelId="{AC8B4E56-F44E-4182-808B-68062E93CA0A}" srcId="{FC571712-FCFF-40C9-8D58-46AFECC0AAD0}" destId="{E533F687-B83F-4CD4-BE1B-5D8A4AA92381}" srcOrd="1" destOrd="0" parTransId="{48EA7B24-67DE-4BDE-9894-A42093C2E5D8}" sibTransId="{9EA78388-45EB-4F51-82FE-80E332D61C33}"/>
    <dgm:cxn modelId="{C3DB9A83-42D5-4570-888D-648E36ABE7A0}" type="presOf" srcId="{2F0AAAD4-FA37-4A6B-8640-E9F9524CDF5A}" destId="{C48476CF-6DFA-4BFE-B01E-805C0D43C5ED}" srcOrd="0" destOrd="0" presId="urn:microsoft.com/office/officeart/2005/8/layout/default"/>
    <dgm:cxn modelId="{EFB69587-93E4-4F21-B98D-9EA5216CCB05}" type="presOf" srcId="{63509CFF-922C-42F9-A9BA-7600A5340AC6}" destId="{44216C93-E82B-436D-BC31-138B289EF184}" srcOrd="0" destOrd="0" presId="urn:microsoft.com/office/officeart/2005/8/layout/default"/>
    <dgm:cxn modelId="{8FA830AF-52F3-4C68-AF1A-633B9F6ACCBB}" srcId="{FC571712-FCFF-40C9-8D58-46AFECC0AAD0}" destId="{2F0AAAD4-FA37-4A6B-8640-E9F9524CDF5A}" srcOrd="5" destOrd="0" parTransId="{7D1E5403-BC88-4BFD-BE24-95292762A400}" sibTransId="{C5171BC3-AAA0-45FA-B330-91A8C06A230E}"/>
    <dgm:cxn modelId="{68D431BC-3B2B-4F31-AB8C-72A250436914}" srcId="{FC571712-FCFF-40C9-8D58-46AFECC0AAD0}" destId="{81C95CC6-6FB9-4ED8-9261-962A22222B57}" srcOrd="4" destOrd="0" parTransId="{83C61A4F-5618-4003-BAF7-913CFF1EB951}" sibTransId="{B0B39800-1CF8-4911-82C3-688190F6085E}"/>
    <dgm:cxn modelId="{97299AC0-3F68-4D5D-A697-78DDEFFA8FAE}" type="presOf" srcId="{A0D2B242-5E0E-4B21-B77C-C1888301C576}" destId="{83C91F22-2F44-4968-B679-FC88E2B5D9E6}" srcOrd="0" destOrd="0" presId="urn:microsoft.com/office/officeart/2005/8/layout/default"/>
    <dgm:cxn modelId="{EA2B76E9-062F-45FD-B6F5-4A111A79347B}" type="presOf" srcId="{94F79F30-65E9-4579-A364-4EE9776EFE16}" destId="{82CD03DD-FF69-4D75-B067-8625532B4419}" srcOrd="0" destOrd="0" presId="urn:microsoft.com/office/officeart/2005/8/layout/default"/>
    <dgm:cxn modelId="{6871BEFE-C93A-4558-8565-E943DA0A556A}" type="presOf" srcId="{81C95CC6-6FB9-4ED8-9261-962A22222B57}" destId="{9777161A-1A8F-4BCD-B43E-6F47527011B8}" srcOrd="0" destOrd="0" presId="urn:microsoft.com/office/officeart/2005/8/layout/default"/>
    <dgm:cxn modelId="{C6F0E48D-4B48-4CFA-A7C4-4738D7139192}" type="presParOf" srcId="{6B2834C4-2983-48CD-807C-FAB755340648}" destId="{82CD03DD-FF69-4D75-B067-8625532B4419}" srcOrd="0" destOrd="0" presId="urn:microsoft.com/office/officeart/2005/8/layout/default"/>
    <dgm:cxn modelId="{4F32A8C1-28F2-42CF-9C1C-D821CD3B4990}" type="presParOf" srcId="{6B2834C4-2983-48CD-807C-FAB755340648}" destId="{7E60EE93-4105-4FFB-A848-C0A499DC9DC7}" srcOrd="1" destOrd="0" presId="urn:microsoft.com/office/officeart/2005/8/layout/default"/>
    <dgm:cxn modelId="{4B993FBF-7098-4FAE-A262-5EE484192E2D}" type="presParOf" srcId="{6B2834C4-2983-48CD-807C-FAB755340648}" destId="{DF1139BD-2F68-4B8E-B52D-54B71F01F37D}" srcOrd="2" destOrd="0" presId="urn:microsoft.com/office/officeart/2005/8/layout/default"/>
    <dgm:cxn modelId="{248781F2-067C-4B9A-A8B0-F0C885B031DF}" type="presParOf" srcId="{6B2834C4-2983-48CD-807C-FAB755340648}" destId="{B06A7093-31CA-4525-B308-0682647C80A9}" srcOrd="3" destOrd="0" presId="urn:microsoft.com/office/officeart/2005/8/layout/default"/>
    <dgm:cxn modelId="{269765F8-07C4-47D5-9CC3-CE4E8771F5AC}" type="presParOf" srcId="{6B2834C4-2983-48CD-807C-FAB755340648}" destId="{D29C1F37-FC6D-4CC4-934C-61F5624D3D34}" srcOrd="4" destOrd="0" presId="urn:microsoft.com/office/officeart/2005/8/layout/default"/>
    <dgm:cxn modelId="{1DCF211D-D63D-48E3-9D2A-062E938AAF8F}" type="presParOf" srcId="{6B2834C4-2983-48CD-807C-FAB755340648}" destId="{88476E73-F713-40F2-8A78-2D1E250E4918}" srcOrd="5" destOrd="0" presId="urn:microsoft.com/office/officeart/2005/8/layout/default"/>
    <dgm:cxn modelId="{17A87F48-3688-4E31-A718-A5DBED58A6E1}" type="presParOf" srcId="{6B2834C4-2983-48CD-807C-FAB755340648}" destId="{83C91F22-2F44-4968-B679-FC88E2B5D9E6}" srcOrd="6" destOrd="0" presId="urn:microsoft.com/office/officeart/2005/8/layout/default"/>
    <dgm:cxn modelId="{BDF738DA-3B5A-4423-9C1B-ACCD14EFD65F}" type="presParOf" srcId="{6B2834C4-2983-48CD-807C-FAB755340648}" destId="{B34002FE-665C-4677-A408-1925B0574949}" srcOrd="7" destOrd="0" presId="urn:microsoft.com/office/officeart/2005/8/layout/default"/>
    <dgm:cxn modelId="{DA8695EE-2F24-4458-8A3D-573F41BD4566}" type="presParOf" srcId="{6B2834C4-2983-48CD-807C-FAB755340648}" destId="{9777161A-1A8F-4BCD-B43E-6F47527011B8}" srcOrd="8" destOrd="0" presId="urn:microsoft.com/office/officeart/2005/8/layout/default"/>
    <dgm:cxn modelId="{D16457F2-DBB4-407C-BFE8-9B2B04A84159}" type="presParOf" srcId="{6B2834C4-2983-48CD-807C-FAB755340648}" destId="{11694AD5-B556-49EA-B4C8-E778D0D9F8AB}" srcOrd="9" destOrd="0" presId="urn:microsoft.com/office/officeart/2005/8/layout/default"/>
    <dgm:cxn modelId="{2FB875A1-2B9B-4848-981A-E198121ACCEC}" type="presParOf" srcId="{6B2834C4-2983-48CD-807C-FAB755340648}" destId="{C48476CF-6DFA-4BFE-B01E-805C0D43C5ED}" srcOrd="10" destOrd="0" presId="urn:microsoft.com/office/officeart/2005/8/layout/default"/>
    <dgm:cxn modelId="{29DD5935-988D-4D8A-BB08-7AF2C505C13C}" type="presParOf" srcId="{6B2834C4-2983-48CD-807C-FAB755340648}" destId="{75597AF8-28BA-440D-B08A-943D7167AD66}" srcOrd="11" destOrd="0" presId="urn:microsoft.com/office/officeart/2005/8/layout/default"/>
    <dgm:cxn modelId="{09F6E53A-E87B-4819-AA28-F1FDF75ED437}" type="presParOf" srcId="{6B2834C4-2983-48CD-807C-FAB755340648}" destId="{44216C93-E82B-436D-BC31-138B289EF184}" srcOrd="12" destOrd="0" presId="urn:microsoft.com/office/officeart/2005/8/layout/default"/>
    <dgm:cxn modelId="{22636031-8650-404E-A19A-C344AC181CCB}" type="presParOf" srcId="{6B2834C4-2983-48CD-807C-FAB755340648}" destId="{AC1C39D4-6A7B-41A2-AEF6-60A7951AA72B}" srcOrd="13" destOrd="0" presId="urn:microsoft.com/office/officeart/2005/8/layout/default"/>
    <dgm:cxn modelId="{69B23933-34C3-4499-970B-9E9AB13D5C34}" type="presParOf" srcId="{6B2834C4-2983-48CD-807C-FAB755340648}" destId="{BCDA4587-882D-4A94-99D7-5B05B4F8D0A7}" srcOrd="1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C571712-FCFF-40C9-8D58-46AFECC0AAD0}" type="doc">
      <dgm:prSet loTypeId="urn:microsoft.com/office/officeart/2005/8/layout/default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IN"/>
        </a:p>
      </dgm:t>
    </dgm:pt>
    <dgm:pt modelId="{94F79F30-65E9-4579-A364-4EE9776EFE16}">
      <dgm:prSet custT="1"/>
      <dgm:spPr>
        <a:solidFill>
          <a:prstClr val="white">
            <a:lumMod val="75000"/>
          </a:prstClr>
        </a:solidFill>
        <a:ln w="12700" cap="flat" cmpd="sng" algn="ctr">
          <a:solidFill>
            <a:srgbClr val="2C2C2C"/>
          </a:solidFill>
          <a:prstDash val="solid"/>
          <a:miter lim="800000"/>
        </a:ln>
        <a:effectLst/>
      </dgm:spPr>
      <dgm:t>
        <a:bodyPr spcFirstLastPara="0" vert="horz" wrap="square" lIns="110490" tIns="110490" rIns="110490" bIns="110490" numCol="1" spcCol="1270" anchor="ctr" anchorCtr="0"/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0" kern="1200" cap="none" spc="0" dirty="0">
              <a:ln w="0"/>
              <a:solidFill>
                <a:prstClr val="white">
                  <a:lumMod val="65000"/>
                </a:prstClr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Calibri" panose="020F0502020204030204"/>
              <a:ea typeface="+mn-ea"/>
              <a:cs typeface="+mn-cs"/>
            </a:rPr>
            <a:t>1. Customer Focus</a:t>
          </a:r>
          <a:endParaRPr lang="en-IN" sz="2900" b="0" kern="1200" cap="none" spc="0" dirty="0">
            <a:ln w="0"/>
            <a:solidFill>
              <a:prstClr val="white">
                <a:lumMod val="65000"/>
              </a:prstClr>
            </a:solidFill>
            <a:effectLst>
              <a:outerShdw blurRad="38100" dist="19050" dir="2700000" algn="tl" rotWithShape="0">
                <a:prstClr val="black">
                  <a:alpha val="40000"/>
                </a:prstClr>
              </a:outerShdw>
            </a:effectLst>
            <a:latin typeface="Calibri" panose="020F0502020204030204"/>
            <a:ea typeface="+mn-ea"/>
            <a:cs typeface="+mn-cs"/>
          </a:endParaRPr>
        </a:p>
      </dgm:t>
    </dgm:pt>
    <dgm:pt modelId="{0BAAD18C-B260-4AA8-A34E-7AD138F8F2AD}" type="parTrans" cxnId="{C509AE61-5345-40C1-9FCC-BE278EE5FD16}">
      <dgm:prSet/>
      <dgm:spPr/>
      <dgm:t>
        <a:bodyPr/>
        <a:lstStyle/>
        <a:p>
          <a:endParaRPr lang="en-IN"/>
        </a:p>
      </dgm:t>
    </dgm:pt>
    <dgm:pt modelId="{AA9E75E5-23AC-4C23-BBA1-8EC4902B2CAA}" type="sibTrans" cxnId="{C509AE61-5345-40C1-9FCC-BE278EE5FD16}">
      <dgm:prSet/>
      <dgm:spPr/>
      <dgm:t>
        <a:bodyPr/>
        <a:lstStyle/>
        <a:p>
          <a:endParaRPr lang="en-IN"/>
        </a:p>
      </dgm:t>
    </dgm:pt>
    <dgm:pt modelId="{E533F687-B83F-4CD4-BE1B-5D8A4AA92381}">
      <dgm:prSet custT="1"/>
      <dgm:spPr>
        <a:solidFill>
          <a:prstClr val="white">
            <a:lumMod val="75000"/>
          </a:prstClr>
        </a:solidFill>
        <a:ln w="12700" cap="flat" cmpd="sng" algn="ctr">
          <a:solidFill>
            <a:srgbClr val="2C2C2C"/>
          </a:solidFill>
          <a:prstDash val="solid"/>
          <a:miter lim="800000"/>
        </a:ln>
        <a:effectLst/>
      </dgm:spPr>
      <dgm:t>
        <a:bodyPr spcFirstLastPara="0" vert="horz" wrap="square" lIns="110490" tIns="110490" rIns="110490" bIns="110490" numCol="1" spcCol="1270" anchor="ctr" anchorCtr="0"/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0" kern="1200" cap="none" spc="0">
              <a:ln w="0"/>
              <a:solidFill>
                <a:prstClr val="white">
                  <a:lumMod val="65000"/>
                </a:prstClr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Calibri" panose="020F0502020204030204"/>
              <a:ea typeface="+mn-ea"/>
              <a:cs typeface="+mn-cs"/>
            </a:rPr>
            <a:t>2. Creates Market offering</a:t>
          </a:r>
          <a:endParaRPr lang="en-IN" sz="2900" b="0" kern="1200" cap="none" spc="0">
            <a:ln w="0"/>
            <a:solidFill>
              <a:prstClr val="white">
                <a:lumMod val="65000"/>
              </a:prstClr>
            </a:solidFill>
            <a:effectLst>
              <a:outerShdw blurRad="38100" dist="19050" dir="2700000" algn="tl" rotWithShape="0">
                <a:prstClr val="black">
                  <a:alpha val="40000"/>
                </a:prstClr>
              </a:outerShdw>
            </a:effectLst>
            <a:latin typeface="Calibri" panose="020F0502020204030204"/>
            <a:ea typeface="+mn-ea"/>
            <a:cs typeface="+mn-cs"/>
          </a:endParaRPr>
        </a:p>
      </dgm:t>
    </dgm:pt>
    <dgm:pt modelId="{48EA7B24-67DE-4BDE-9894-A42093C2E5D8}" type="parTrans" cxnId="{AC8B4E56-F44E-4182-808B-68062E93CA0A}">
      <dgm:prSet/>
      <dgm:spPr/>
      <dgm:t>
        <a:bodyPr/>
        <a:lstStyle/>
        <a:p>
          <a:endParaRPr lang="en-IN"/>
        </a:p>
      </dgm:t>
    </dgm:pt>
    <dgm:pt modelId="{9EA78388-45EB-4F51-82FE-80E332D61C33}" type="sibTrans" cxnId="{AC8B4E56-F44E-4182-808B-68062E93CA0A}">
      <dgm:prSet/>
      <dgm:spPr/>
      <dgm:t>
        <a:bodyPr/>
        <a:lstStyle/>
        <a:p>
          <a:endParaRPr lang="en-IN"/>
        </a:p>
      </dgm:t>
    </dgm:pt>
    <dgm:pt modelId="{57F2FFA4-9BEC-48D6-9237-100E4EB3BBEC}">
      <dgm:prSet custT="1"/>
      <dgm:spPr>
        <a:solidFill>
          <a:prstClr val="white">
            <a:lumMod val="75000"/>
          </a:prstClr>
        </a:solidFill>
        <a:ln w="12700" cap="flat" cmpd="sng" algn="ctr">
          <a:solidFill>
            <a:srgbClr val="2C2C2C"/>
          </a:solidFill>
          <a:prstDash val="solid"/>
          <a:miter lim="800000"/>
        </a:ln>
        <a:effectLst/>
      </dgm:spPr>
      <dgm:t>
        <a:bodyPr spcFirstLastPara="0" vert="horz" wrap="square" lIns="110490" tIns="110490" rIns="110490" bIns="110490" numCol="1" spcCol="1270" anchor="ctr" anchorCtr="0"/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0" kern="1200" cap="none" spc="0" dirty="0">
              <a:ln w="0"/>
              <a:solidFill>
                <a:prstClr val="white">
                  <a:lumMod val="65000"/>
                </a:prstClr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Calibri" panose="020F0502020204030204"/>
              <a:ea typeface="+mn-ea"/>
              <a:cs typeface="+mn-cs"/>
            </a:rPr>
            <a:t>3. Exchange Oriented</a:t>
          </a:r>
          <a:endParaRPr lang="en-IN" sz="2900" b="0" kern="1200" cap="none" spc="0" dirty="0">
            <a:ln w="0"/>
            <a:solidFill>
              <a:prstClr val="white">
                <a:lumMod val="65000"/>
              </a:prstClr>
            </a:solidFill>
            <a:effectLst>
              <a:outerShdw blurRad="38100" dist="19050" dir="2700000" algn="tl" rotWithShape="0">
                <a:prstClr val="black">
                  <a:alpha val="40000"/>
                </a:prstClr>
              </a:outerShdw>
            </a:effectLst>
            <a:latin typeface="Calibri" panose="020F0502020204030204"/>
            <a:ea typeface="+mn-ea"/>
            <a:cs typeface="+mn-cs"/>
          </a:endParaRPr>
        </a:p>
      </dgm:t>
    </dgm:pt>
    <dgm:pt modelId="{A70DE19A-F205-43F6-B16F-4CDD29210438}" type="parTrans" cxnId="{3EBF9055-D2DA-4638-99E1-4AE12C264F05}">
      <dgm:prSet/>
      <dgm:spPr/>
      <dgm:t>
        <a:bodyPr/>
        <a:lstStyle/>
        <a:p>
          <a:endParaRPr lang="en-IN"/>
        </a:p>
      </dgm:t>
    </dgm:pt>
    <dgm:pt modelId="{E1F4B837-280B-44F8-9D58-60FB29808E6E}" type="sibTrans" cxnId="{3EBF9055-D2DA-4638-99E1-4AE12C264F05}">
      <dgm:prSet/>
      <dgm:spPr/>
      <dgm:t>
        <a:bodyPr/>
        <a:lstStyle/>
        <a:p>
          <a:endParaRPr lang="en-IN"/>
        </a:p>
      </dgm:t>
    </dgm:pt>
    <dgm:pt modelId="{A0D2B242-5E0E-4B21-B77C-C1888301C576}">
      <dgm:prSet custT="1"/>
      <dgm:spPr>
        <a:solidFill>
          <a:prstClr val="white">
            <a:lumMod val="75000"/>
          </a:prstClr>
        </a:solidFill>
        <a:ln w="12700" cap="flat" cmpd="sng" algn="ctr">
          <a:solidFill>
            <a:srgbClr val="2C2C2C"/>
          </a:solidFill>
          <a:prstDash val="solid"/>
          <a:miter lim="800000"/>
        </a:ln>
        <a:effectLst/>
      </dgm:spPr>
      <dgm:t>
        <a:bodyPr spcFirstLastPara="0" vert="horz" wrap="square" lIns="110490" tIns="110490" rIns="110490" bIns="110490" numCol="1" spcCol="1270" anchor="ctr" anchorCtr="0"/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0" kern="1200" cap="none" spc="0" dirty="0">
              <a:ln w="0"/>
              <a:solidFill>
                <a:prstClr val="white">
                  <a:lumMod val="65000"/>
                </a:prstClr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Calibri" panose="020F0502020204030204"/>
              <a:ea typeface="+mn-ea"/>
              <a:cs typeface="+mn-cs"/>
            </a:rPr>
            <a:t>4. Continuous Activity</a:t>
          </a:r>
          <a:endParaRPr lang="en-IN" sz="2900" b="0" kern="1200" cap="none" spc="0" dirty="0">
            <a:ln w="0"/>
            <a:solidFill>
              <a:prstClr val="white">
                <a:lumMod val="65000"/>
              </a:prstClr>
            </a:solidFill>
            <a:effectLst>
              <a:outerShdw blurRad="38100" dist="19050" dir="2700000" algn="tl" rotWithShape="0">
                <a:prstClr val="black">
                  <a:alpha val="40000"/>
                </a:prstClr>
              </a:outerShdw>
            </a:effectLst>
            <a:latin typeface="Calibri" panose="020F0502020204030204"/>
            <a:ea typeface="+mn-ea"/>
            <a:cs typeface="+mn-cs"/>
          </a:endParaRPr>
        </a:p>
      </dgm:t>
    </dgm:pt>
    <dgm:pt modelId="{20299536-E115-4BCF-BDAC-8D1860F5FE72}" type="parTrans" cxnId="{7A69826D-17E4-499C-A477-5DAA8151E0AF}">
      <dgm:prSet/>
      <dgm:spPr/>
      <dgm:t>
        <a:bodyPr/>
        <a:lstStyle/>
        <a:p>
          <a:endParaRPr lang="en-IN"/>
        </a:p>
      </dgm:t>
    </dgm:pt>
    <dgm:pt modelId="{D3A492C0-B4DF-4C79-863F-15CFF19C4D31}" type="sibTrans" cxnId="{7A69826D-17E4-499C-A477-5DAA8151E0AF}">
      <dgm:prSet/>
      <dgm:spPr/>
      <dgm:t>
        <a:bodyPr/>
        <a:lstStyle/>
        <a:p>
          <a:endParaRPr lang="en-IN"/>
        </a:p>
      </dgm:t>
    </dgm:pt>
    <dgm:pt modelId="{81C95CC6-6FB9-4ED8-9261-962A22222B57}">
      <dgm:prSet/>
      <dgm:spPr>
        <a:ln>
          <a:solidFill>
            <a:srgbClr val="2C2C2C"/>
          </a:solidFill>
        </a:ln>
      </dgm:spPr>
      <dgm:t>
        <a:bodyPr/>
        <a:lstStyle/>
        <a:p>
          <a:r>
            <a:rPr lang="en-US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5. Goal Oriented</a:t>
          </a:r>
          <a:endParaRPr lang="en-IN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83C61A4F-5618-4003-BAF7-913CFF1EB951}" type="parTrans" cxnId="{68D431BC-3B2B-4F31-AB8C-72A250436914}">
      <dgm:prSet/>
      <dgm:spPr/>
      <dgm:t>
        <a:bodyPr/>
        <a:lstStyle/>
        <a:p>
          <a:endParaRPr lang="en-IN"/>
        </a:p>
      </dgm:t>
    </dgm:pt>
    <dgm:pt modelId="{B0B39800-1CF8-4911-82C3-688190F6085E}" type="sibTrans" cxnId="{68D431BC-3B2B-4F31-AB8C-72A250436914}">
      <dgm:prSet/>
      <dgm:spPr/>
      <dgm:t>
        <a:bodyPr/>
        <a:lstStyle/>
        <a:p>
          <a:endParaRPr lang="en-IN"/>
        </a:p>
      </dgm:t>
    </dgm:pt>
    <dgm:pt modelId="{2F0AAAD4-FA37-4A6B-8640-E9F9524CDF5A}">
      <dgm:prSet custT="1"/>
      <dgm:spPr>
        <a:solidFill>
          <a:prstClr val="white">
            <a:lumMod val="75000"/>
          </a:prstClr>
        </a:solidFill>
        <a:ln w="12700" cap="flat" cmpd="sng" algn="ctr">
          <a:solidFill>
            <a:srgbClr val="2C2C2C"/>
          </a:solidFill>
          <a:prstDash val="solid"/>
          <a:miter lim="800000"/>
        </a:ln>
        <a:effectLst/>
      </dgm:spPr>
      <dgm:t>
        <a:bodyPr spcFirstLastPara="0" vert="horz" wrap="square" lIns="110490" tIns="110490" rIns="110490" bIns="110490" numCol="1" spcCol="1270" anchor="ctr" anchorCtr="0"/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0" kern="1200" cap="none" spc="0" dirty="0">
              <a:ln w="0"/>
              <a:solidFill>
                <a:prstClr val="white">
                  <a:lumMod val="65000"/>
                </a:prstClr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Calibri" panose="020F0502020204030204"/>
              <a:ea typeface="+mn-ea"/>
              <a:cs typeface="+mn-cs"/>
            </a:rPr>
            <a:t>6. Manages 4 P’s</a:t>
          </a:r>
          <a:endParaRPr lang="en-IN" sz="2900" b="0" kern="1200" cap="none" spc="0" dirty="0">
            <a:ln w="0"/>
            <a:solidFill>
              <a:prstClr val="white">
                <a:lumMod val="65000"/>
              </a:prstClr>
            </a:solidFill>
            <a:effectLst>
              <a:outerShdw blurRad="38100" dist="19050" dir="2700000" algn="tl" rotWithShape="0">
                <a:prstClr val="black">
                  <a:alpha val="40000"/>
                </a:prstClr>
              </a:outerShdw>
            </a:effectLst>
            <a:latin typeface="Calibri" panose="020F0502020204030204"/>
            <a:ea typeface="+mn-ea"/>
            <a:cs typeface="+mn-cs"/>
          </a:endParaRPr>
        </a:p>
      </dgm:t>
    </dgm:pt>
    <dgm:pt modelId="{7D1E5403-BC88-4BFD-BE24-95292762A400}" type="parTrans" cxnId="{8FA830AF-52F3-4C68-AF1A-633B9F6ACCBB}">
      <dgm:prSet/>
      <dgm:spPr/>
      <dgm:t>
        <a:bodyPr/>
        <a:lstStyle/>
        <a:p>
          <a:endParaRPr lang="en-IN"/>
        </a:p>
      </dgm:t>
    </dgm:pt>
    <dgm:pt modelId="{C5171BC3-AAA0-45FA-B330-91A8C06A230E}" type="sibTrans" cxnId="{8FA830AF-52F3-4C68-AF1A-633B9F6ACCBB}">
      <dgm:prSet/>
      <dgm:spPr/>
      <dgm:t>
        <a:bodyPr/>
        <a:lstStyle/>
        <a:p>
          <a:endParaRPr lang="en-IN"/>
        </a:p>
      </dgm:t>
    </dgm:pt>
    <dgm:pt modelId="{63509CFF-922C-42F9-A9BA-7600A5340AC6}">
      <dgm:prSet custT="1"/>
      <dgm:spPr>
        <a:solidFill>
          <a:prstClr val="white">
            <a:lumMod val="75000"/>
          </a:prstClr>
        </a:solidFill>
        <a:ln w="12700" cap="flat" cmpd="sng" algn="ctr">
          <a:solidFill>
            <a:srgbClr val="2C2C2C"/>
          </a:solidFill>
          <a:prstDash val="solid"/>
          <a:miter lim="800000"/>
        </a:ln>
        <a:effectLst/>
      </dgm:spPr>
      <dgm:t>
        <a:bodyPr spcFirstLastPara="0" vert="horz" wrap="square" lIns="110490" tIns="110490" rIns="110490" bIns="110490" numCol="1" spcCol="1270" anchor="ctr" anchorCtr="0"/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0" kern="1200" cap="none" spc="0">
              <a:ln w="0"/>
              <a:solidFill>
                <a:prstClr val="white">
                  <a:lumMod val="65000"/>
                </a:prstClr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Calibri" panose="020F0502020204030204"/>
              <a:ea typeface="+mn-ea"/>
              <a:cs typeface="+mn-cs"/>
            </a:rPr>
            <a:t>7. Creates Utilities</a:t>
          </a:r>
          <a:endParaRPr lang="en-IN" sz="2900" b="0" kern="1200" cap="none" spc="0">
            <a:ln w="0"/>
            <a:solidFill>
              <a:prstClr val="white">
                <a:lumMod val="65000"/>
              </a:prstClr>
            </a:solidFill>
            <a:effectLst>
              <a:outerShdw blurRad="38100" dist="19050" dir="2700000" algn="tl" rotWithShape="0">
                <a:prstClr val="black">
                  <a:alpha val="40000"/>
                </a:prstClr>
              </a:outerShdw>
            </a:effectLst>
            <a:latin typeface="Calibri" panose="020F0502020204030204"/>
            <a:ea typeface="+mn-ea"/>
            <a:cs typeface="+mn-cs"/>
          </a:endParaRPr>
        </a:p>
      </dgm:t>
    </dgm:pt>
    <dgm:pt modelId="{E6C241F0-CC21-4BA9-9AB1-C6A018071DC9}" type="parTrans" cxnId="{1D38AD25-D74C-430A-A3DE-06499973AF2C}">
      <dgm:prSet/>
      <dgm:spPr/>
      <dgm:t>
        <a:bodyPr/>
        <a:lstStyle/>
        <a:p>
          <a:endParaRPr lang="en-IN"/>
        </a:p>
      </dgm:t>
    </dgm:pt>
    <dgm:pt modelId="{F1EFE410-56B3-4E66-9D66-E6BE970D8641}" type="sibTrans" cxnId="{1D38AD25-D74C-430A-A3DE-06499973AF2C}">
      <dgm:prSet/>
      <dgm:spPr/>
      <dgm:t>
        <a:bodyPr/>
        <a:lstStyle/>
        <a:p>
          <a:endParaRPr lang="en-IN"/>
        </a:p>
      </dgm:t>
    </dgm:pt>
    <dgm:pt modelId="{BC6DFC7B-804F-4F45-A601-21839F171B9F}">
      <dgm:prSet custT="1"/>
      <dgm:spPr>
        <a:solidFill>
          <a:prstClr val="white">
            <a:lumMod val="75000"/>
          </a:prstClr>
        </a:solidFill>
        <a:ln w="12700" cap="flat" cmpd="sng" algn="ctr">
          <a:solidFill>
            <a:srgbClr val="2C2C2C"/>
          </a:solidFill>
          <a:prstDash val="solid"/>
          <a:miter lim="800000"/>
        </a:ln>
        <a:effectLst/>
      </dgm:spPr>
      <dgm:t>
        <a:bodyPr spcFirstLastPara="0" vert="horz" wrap="square" lIns="110490" tIns="110490" rIns="110490" bIns="110490" numCol="1" spcCol="1270" anchor="ctr" anchorCtr="0"/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900" b="0" kern="1200" cap="none" spc="0" dirty="0">
              <a:ln w="0"/>
              <a:solidFill>
                <a:prstClr val="white">
                  <a:lumMod val="65000"/>
                </a:prstClr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Calibri" panose="020F0502020204030204"/>
              <a:ea typeface="+mn-ea"/>
              <a:cs typeface="+mn-cs"/>
            </a:rPr>
            <a:t>8. Economic Process</a:t>
          </a:r>
        </a:p>
      </dgm:t>
    </dgm:pt>
    <dgm:pt modelId="{F274ECA2-8780-42D6-A3A0-3E853E2B22D0}" type="parTrans" cxnId="{6645E84C-8D31-494A-BAEE-E64436A65579}">
      <dgm:prSet/>
      <dgm:spPr/>
      <dgm:t>
        <a:bodyPr/>
        <a:lstStyle/>
        <a:p>
          <a:endParaRPr lang="en-IN"/>
        </a:p>
      </dgm:t>
    </dgm:pt>
    <dgm:pt modelId="{53CBB34E-4E67-4D12-9CB8-46A27BDB649E}" type="sibTrans" cxnId="{6645E84C-8D31-494A-BAEE-E64436A65579}">
      <dgm:prSet/>
      <dgm:spPr/>
      <dgm:t>
        <a:bodyPr/>
        <a:lstStyle/>
        <a:p>
          <a:endParaRPr lang="en-IN"/>
        </a:p>
      </dgm:t>
    </dgm:pt>
    <dgm:pt modelId="{6B2834C4-2983-48CD-807C-FAB755340648}" type="pres">
      <dgm:prSet presAssocID="{FC571712-FCFF-40C9-8D58-46AFECC0AAD0}" presName="diagram" presStyleCnt="0">
        <dgm:presLayoutVars>
          <dgm:dir/>
          <dgm:resizeHandles val="exact"/>
        </dgm:presLayoutVars>
      </dgm:prSet>
      <dgm:spPr/>
    </dgm:pt>
    <dgm:pt modelId="{82CD03DD-FF69-4D75-B067-8625532B4419}" type="pres">
      <dgm:prSet presAssocID="{94F79F30-65E9-4579-A364-4EE9776EFE16}" presName="node" presStyleLbl="node1" presStyleIdx="0" presStyleCnt="8">
        <dgm:presLayoutVars>
          <dgm:bulletEnabled val="1"/>
        </dgm:presLayoutVars>
      </dgm:prSet>
      <dgm:spPr>
        <a:xfrm>
          <a:off x="0" y="37848"/>
          <a:ext cx="2464593" cy="1478756"/>
        </a:xfrm>
        <a:prstGeom prst="rect">
          <a:avLst/>
        </a:prstGeom>
      </dgm:spPr>
    </dgm:pt>
    <dgm:pt modelId="{7E60EE93-4105-4FFB-A848-C0A499DC9DC7}" type="pres">
      <dgm:prSet presAssocID="{AA9E75E5-23AC-4C23-BBA1-8EC4902B2CAA}" presName="sibTrans" presStyleCnt="0"/>
      <dgm:spPr/>
    </dgm:pt>
    <dgm:pt modelId="{DF1139BD-2F68-4B8E-B52D-54B71F01F37D}" type="pres">
      <dgm:prSet presAssocID="{E533F687-B83F-4CD4-BE1B-5D8A4AA92381}" presName="node" presStyleLbl="node1" presStyleIdx="1" presStyleCnt="8">
        <dgm:presLayoutVars>
          <dgm:bulletEnabled val="1"/>
        </dgm:presLayoutVars>
      </dgm:prSet>
      <dgm:spPr>
        <a:xfrm>
          <a:off x="2711053" y="37848"/>
          <a:ext cx="2464593" cy="1478756"/>
        </a:xfrm>
        <a:prstGeom prst="rect">
          <a:avLst/>
        </a:prstGeom>
      </dgm:spPr>
    </dgm:pt>
    <dgm:pt modelId="{B06A7093-31CA-4525-B308-0682647C80A9}" type="pres">
      <dgm:prSet presAssocID="{9EA78388-45EB-4F51-82FE-80E332D61C33}" presName="sibTrans" presStyleCnt="0"/>
      <dgm:spPr/>
    </dgm:pt>
    <dgm:pt modelId="{D29C1F37-FC6D-4CC4-934C-61F5624D3D34}" type="pres">
      <dgm:prSet presAssocID="{57F2FFA4-9BEC-48D6-9237-100E4EB3BBEC}" presName="node" presStyleLbl="node1" presStyleIdx="2" presStyleCnt="8">
        <dgm:presLayoutVars>
          <dgm:bulletEnabled val="1"/>
        </dgm:presLayoutVars>
      </dgm:prSet>
      <dgm:spPr>
        <a:xfrm>
          <a:off x="5422106" y="37848"/>
          <a:ext cx="2464593" cy="1478756"/>
        </a:xfrm>
        <a:prstGeom prst="rect">
          <a:avLst/>
        </a:prstGeom>
      </dgm:spPr>
    </dgm:pt>
    <dgm:pt modelId="{88476E73-F713-40F2-8A78-2D1E250E4918}" type="pres">
      <dgm:prSet presAssocID="{E1F4B837-280B-44F8-9D58-60FB29808E6E}" presName="sibTrans" presStyleCnt="0"/>
      <dgm:spPr/>
    </dgm:pt>
    <dgm:pt modelId="{83C91F22-2F44-4968-B679-FC88E2B5D9E6}" type="pres">
      <dgm:prSet presAssocID="{A0D2B242-5E0E-4B21-B77C-C1888301C576}" presName="node" presStyleLbl="node1" presStyleIdx="3" presStyleCnt="8">
        <dgm:presLayoutVars>
          <dgm:bulletEnabled val="1"/>
        </dgm:presLayoutVars>
      </dgm:prSet>
      <dgm:spPr>
        <a:xfrm>
          <a:off x="0" y="1763063"/>
          <a:ext cx="2464593" cy="1478756"/>
        </a:xfrm>
        <a:prstGeom prst="rect">
          <a:avLst/>
        </a:prstGeom>
      </dgm:spPr>
    </dgm:pt>
    <dgm:pt modelId="{B34002FE-665C-4677-A408-1925B0574949}" type="pres">
      <dgm:prSet presAssocID="{D3A492C0-B4DF-4C79-863F-15CFF19C4D31}" presName="sibTrans" presStyleCnt="0"/>
      <dgm:spPr/>
    </dgm:pt>
    <dgm:pt modelId="{9777161A-1A8F-4BCD-B43E-6F47527011B8}" type="pres">
      <dgm:prSet presAssocID="{81C95CC6-6FB9-4ED8-9261-962A22222B57}" presName="node" presStyleLbl="node1" presStyleIdx="4" presStyleCnt="8">
        <dgm:presLayoutVars>
          <dgm:bulletEnabled val="1"/>
        </dgm:presLayoutVars>
      </dgm:prSet>
      <dgm:spPr/>
    </dgm:pt>
    <dgm:pt modelId="{11694AD5-B556-49EA-B4C8-E778D0D9F8AB}" type="pres">
      <dgm:prSet presAssocID="{B0B39800-1CF8-4911-82C3-688190F6085E}" presName="sibTrans" presStyleCnt="0"/>
      <dgm:spPr/>
    </dgm:pt>
    <dgm:pt modelId="{C48476CF-6DFA-4BFE-B01E-805C0D43C5ED}" type="pres">
      <dgm:prSet presAssocID="{2F0AAAD4-FA37-4A6B-8640-E9F9524CDF5A}" presName="node" presStyleLbl="node1" presStyleIdx="5" presStyleCnt="8">
        <dgm:presLayoutVars>
          <dgm:bulletEnabled val="1"/>
        </dgm:presLayoutVars>
      </dgm:prSet>
      <dgm:spPr>
        <a:xfrm>
          <a:off x="5422106" y="1763063"/>
          <a:ext cx="2464593" cy="1478756"/>
        </a:xfrm>
        <a:prstGeom prst="rect">
          <a:avLst/>
        </a:prstGeom>
      </dgm:spPr>
    </dgm:pt>
    <dgm:pt modelId="{75597AF8-28BA-440D-B08A-943D7167AD66}" type="pres">
      <dgm:prSet presAssocID="{C5171BC3-AAA0-45FA-B330-91A8C06A230E}" presName="sibTrans" presStyleCnt="0"/>
      <dgm:spPr/>
    </dgm:pt>
    <dgm:pt modelId="{44216C93-E82B-436D-BC31-138B289EF184}" type="pres">
      <dgm:prSet presAssocID="{63509CFF-922C-42F9-A9BA-7600A5340AC6}" presName="node" presStyleLbl="node1" presStyleIdx="6" presStyleCnt="8">
        <dgm:presLayoutVars>
          <dgm:bulletEnabled val="1"/>
        </dgm:presLayoutVars>
      </dgm:prSet>
      <dgm:spPr>
        <a:xfrm>
          <a:off x="1355526" y="3488279"/>
          <a:ext cx="2464593" cy="1478756"/>
        </a:xfrm>
        <a:prstGeom prst="rect">
          <a:avLst/>
        </a:prstGeom>
      </dgm:spPr>
    </dgm:pt>
    <dgm:pt modelId="{AC1C39D4-6A7B-41A2-AEF6-60A7951AA72B}" type="pres">
      <dgm:prSet presAssocID="{F1EFE410-56B3-4E66-9D66-E6BE970D8641}" presName="sibTrans" presStyleCnt="0"/>
      <dgm:spPr/>
    </dgm:pt>
    <dgm:pt modelId="{BCDA4587-882D-4A94-99D7-5B05B4F8D0A7}" type="pres">
      <dgm:prSet presAssocID="{BC6DFC7B-804F-4F45-A601-21839F171B9F}" presName="node" presStyleLbl="node1" presStyleIdx="7" presStyleCnt="8">
        <dgm:presLayoutVars>
          <dgm:bulletEnabled val="1"/>
        </dgm:presLayoutVars>
      </dgm:prSet>
      <dgm:spPr>
        <a:xfrm>
          <a:off x="4066579" y="3488279"/>
          <a:ext cx="2464593" cy="1478756"/>
        </a:xfrm>
        <a:prstGeom prst="rect">
          <a:avLst/>
        </a:prstGeom>
      </dgm:spPr>
    </dgm:pt>
  </dgm:ptLst>
  <dgm:cxnLst>
    <dgm:cxn modelId="{BC3DD204-1E10-4445-B231-8D8D7DC98E9E}" type="presOf" srcId="{E533F687-B83F-4CD4-BE1B-5D8A4AA92381}" destId="{DF1139BD-2F68-4B8E-B52D-54B71F01F37D}" srcOrd="0" destOrd="0" presId="urn:microsoft.com/office/officeart/2005/8/layout/default"/>
    <dgm:cxn modelId="{1D38AD25-D74C-430A-A3DE-06499973AF2C}" srcId="{FC571712-FCFF-40C9-8D58-46AFECC0AAD0}" destId="{63509CFF-922C-42F9-A9BA-7600A5340AC6}" srcOrd="6" destOrd="0" parTransId="{E6C241F0-CC21-4BA9-9AB1-C6A018071DC9}" sibTransId="{F1EFE410-56B3-4E66-9D66-E6BE970D8641}"/>
    <dgm:cxn modelId="{A0780E35-5C10-41F6-BE22-AADE758E87D0}" type="presOf" srcId="{BC6DFC7B-804F-4F45-A601-21839F171B9F}" destId="{BCDA4587-882D-4A94-99D7-5B05B4F8D0A7}" srcOrd="0" destOrd="0" presId="urn:microsoft.com/office/officeart/2005/8/layout/default"/>
    <dgm:cxn modelId="{0EB54D3D-0F35-4389-B73A-3E2009F6252D}" type="presOf" srcId="{57F2FFA4-9BEC-48D6-9237-100E4EB3BBEC}" destId="{D29C1F37-FC6D-4CC4-934C-61F5624D3D34}" srcOrd="0" destOrd="0" presId="urn:microsoft.com/office/officeart/2005/8/layout/default"/>
    <dgm:cxn modelId="{C509AE61-5345-40C1-9FCC-BE278EE5FD16}" srcId="{FC571712-FCFF-40C9-8D58-46AFECC0AAD0}" destId="{94F79F30-65E9-4579-A364-4EE9776EFE16}" srcOrd="0" destOrd="0" parTransId="{0BAAD18C-B260-4AA8-A34E-7AD138F8F2AD}" sibTransId="{AA9E75E5-23AC-4C23-BBA1-8EC4902B2CAA}"/>
    <dgm:cxn modelId="{6645E84C-8D31-494A-BAEE-E64436A65579}" srcId="{FC571712-FCFF-40C9-8D58-46AFECC0AAD0}" destId="{BC6DFC7B-804F-4F45-A601-21839F171B9F}" srcOrd="7" destOrd="0" parTransId="{F274ECA2-8780-42D6-A3A0-3E853E2B22D0}" sibTransId="{53CBB34E-4E67-4D12-9CB8-46A27BDB649E}"/>
    <dgm:cxn modelId="{7A69826D-17E4-499C-A477-5DAA8151E0AF}" srcId="{FC571712-FCFF-40C9-8D58-46AFECC0AAD0}" destId="{A0D2B242-5E0E-4B21-B77C-C1888301C576}" srcOrd="3" destOrd="0" parTransId="{20299536-E115-4BCF-BDAC-8D1860F5FE72}" sibTransId="{D3A492C0-B4DF-4C79-863F-15CFF19C4D31}"/>
    <dgm:cxn modelId="{8988C852-C1FB-4017-B2D2-76958F6EC0E1}" type="presOf" srcId="{FC571712-FCFF-40C9-8D58-46AFECC0AAD0}" destId="{6B2834C4-2983-48CD-807C-FAB755340648}" srcOrd="0" destOrd="0" presId="urn:microsoft.com/office/officeart/2005/8/layout/default"/>
    <dgm:cxn modelId="{3EBF9055-D2DA-4638-99E1-4AE12C264F05}" srcId="{FC571712-FCFF-40C9-8D58-46AFECC0AAD0}" destId="{57F2FFA4-9BEC-48D6-9237-100E4EB3BBEC}" srcOrd="2" destOrd="0" parTransId="{A70DE19A-F205-43F6-B16F-4CDD29210438}" sibTransId="{E1F4B837-280B-44F8-9D58-60FB29808E6E}"/>
    <dgm:cxn modelId="{AC8B4E56-F44E-4182-808B-68062E93CA0A}" srcId="{FC571712-FCFF-40C9-8D58-46AFECC0AAD0}" destId="{E533F687-B83F-4CD4-BE1B-5D8A4AA92381}" srcOrd="1" destOrd="0" parTransId="{48EA7B24-67DE-4BDE-9894-A42093C2E5D8}" sibTransId="{9EA78388-45EB-4F51-82FE-80E332D61C33}"/>
    <dgm:cxn modelId="{C3DB9A83-42D5-4570-888D-648E36ABE7A0}" type="presOf" srcId="{2F0AAAD4-FA37-4A6B-8640-E9F9524CDF5A}" destId="{C48476CF-6DFA-4BFE-B01E-805C0D43C5ED}" srcOrd="0" destOrd="0" presId="urn:microsoft.com/office/officeart/2005/8/layout/default"/>
    <dgm:cxn modelId="{EFB69587-93E4-4F21-B98D-9EA5216CCB05}" type="presOf" srcId="{63509CFF-922C-42F9-A9BA-7600A5340AC6}" destId="{44216C93-E82B-436D-BC31-138B289EF184}" srcOrd="0" destOrd="0" presId="urn:microsoft.com/office/officeart/2005/8/layout/default"/>
    <dgm:cxn modelId="{8FA830AF-52F3-4C68-AF1A-633B9F6ACCBB}" srcId="{FC571712-FCFF-40C9-8D58-46AFECC0AAD0}" destId="{2F0AAAD4-FA37-4A6B-8640-E9F9524CDF5A}" srcOrd="5" destOrd="0" parTransId="{7D1E5403-BC88-4BFD-BE24-95292762A400}" sibTransId="{C5171BC3-AAA0-45FA-B330-91A8C06A230E}"/>
    <dgm:cxn modelId="{68D431BC-3B2B-4F31-AB8C-72A250436914}" srcId="{FC571712-FCFF-40C9-8D58-46AFECC0AAD0}" destId="{81C95CC6-6FB9-4ED8-9261-962A22222B57}" srcOrd="4" destOrd="0" parTransId="{83C61A4F-5618-4003-BAF7-913CFF1EB951}" sibTransId="{B0B39800-1CF8-4911-82C3-688190F6085E}"/>
    <dgm:cxn modelId="{97299AC0-3F68-4D5D-A697-78DDEFFA8FAE}" type="presOf" srcId="{A0D2B242-5E0E-4B21-B77C-C1888301C576}" destId="{83C91F22-2F44-4968-B679-FC88E2B5D9E6}" srcOrd="0" destOrd="0" presId="urn:microsoft.com/office/officeart/2005/8/layout/default"/>
    <dgm:cxn modelId="{EA2B76E9-062F-45FD-B6F5-4A111A79347B}" type="presOf" srcId="{94F79F30-65E9-4579-A364-4EE9776EFE16}" destId="{82CD03DD-FF69-4D75-B067-8625532B4419}" srcOrd="0" destOrd="0" presId="urn:microsoft.com/office/officeart/2005/8/layout/default"/>
    <dgm:cxn modelId="{6871BEFE-C93A-4558-8565-E943DA0A556A}" type="presOf" srcId="{81C95CC6-6FB9-4ED8-9261-962A22222B57}" destId="{9777161A-1A8F-4BCD-B43E-6F47527011B8}" srcOrd="0" destOrd="0" presId="urn:microsoft.com/office/officeart/2005/8/layout/default"/>
    <dgm:cxn modelId="{C6F0E48D-4B48-4CFA-A7C4-4738D7139192}" type="presParOf" srcId="{6B2834C4-2983-48CD-807C-FAB755340648}" destId="{82CD03DD-FF69-4D75-B067-8625532B4419}" srcOrd="0" destOrd="0" presId="urn:microsoft.com/office/officeart/2005/8/layout/default"/>
    <dgm:cxn modelId="{4F32A8C1-28F2-42CF-9C1C-D821CD3B4990}" type="presParOf" srcId="{6B2834C4-2983-48CD-807C-FAB755340648}" destId="{7E60EE93-4105-4FFB-A848-C0A499DC9DC7}" srcOrd="1" destOrd="0" presId="urn:microsoft.com/office/officeart/2005/8/layout/default"/>
    <dgm:cxn modelId="{4B993FBF-7098-4FAE-A262-5EE484192E2D}" type="presParOf" srcId="{6B2834C4-2983-48CD-807C-FAB755340648}" destId="{DF1139BD-2F68-4B8E-B52D-54B71F01F37D}" srcOrd="2" destOrd="0" presId="urn:microsoft.com/office/officeart/2005/8/layout/default"/>
    <dgm:cxn modelId="{248781F2-067C-4B9A-A8B0-F0C885B031DF}" type="presParOf" srcId="{6B2834C4-2983-48CD-807C-FAB755340648}" destId="{B06A7093-31CA-4525-B308-0682647C80A9}" srcOrd="3" destOrd="0" presId="urn:microsoft.com/office/officeart/2005/8/layout/default"/>
    <dgm:cxn modelId="{269765F8-07C4-47D5-9CC3-CE4E8771F5AC}" type="presParOf" srcId="{6B2834C4-2983-48CD-807C-FAB755340648}" destId="{D29C1F37-FC6D-4CC4-934C-61F5624D3D34}" srcOrd="4" destOrd="0" presId="urn:microsoft.com/office/officeart/2005/8/layout/default"/>
    <dgm:cxn modelId="{1DCF211D-D63D-48E3-9D2A-062E938AAF8F}" type="presParOf" srcId="{6B2834C4-2983-48CD-807C-FAB755340648}" destId="{88476E73-F713-40F2-8A78-2D1E250E4918}" srcOrd="5" destOrd="0" presId="urn:microsoft.com/office/officeart/2005/8/layout/default"/>
    <dgm:cxn modelId="{17A87F48-3688-4E31-A718-A5DBED58A6E1}" type="presParOf" srcId="{6B2834C4-2983-48CD-807C-FAB755340648}" destId="{83C91F22-2F44-4968-B679-FC88E2B5D9E6}" srcOrd="6" destOrd="0" presId="urn:microsoft.com/office/officeart/2005/8/layout/default"/>
    <dgm:cxn modelId="{BDF738DA-3B5A-4423-9C1B-ACCD14EFD65F}" type="presParOf" srcId="{6B2834C4-2983-48CD-807C-FAB755340648}" destId="{B34002FE-665C-4677-A408-1925B0574949}" srcOrd="7" destOrd="0" presId="urn:microsoft.com/office/officeart/2005/8/layout/default"/>
    <dgm:cxn modelId="{DA8695EE-2F24-4458-8A3D-573F41BD4566}" type="presParOf" srcId="{6B2834C4-2983-48CD-807C-FAB755340648}" destId="{9777161A-1A8F-4BCD-B43E-6F47527011B8}" srcOrd="8" destOrd="0" presId="urn:microsoft.com/office/officeart/2005/8/layout/default"/>
    <dgm:cxn modelId="{D16457F2-DBB4-407C-BFE8-9B2B04A84159}" type="presParOf" srcId="{6B2834C4-2983-48CD-807C-FAB755340648}" destId="{11694AD5-B556-49EA-B4C8-E778D0D9F8AB}" srcOrd="9" destOrd="0" presId="urn:microsoft.com/office/officeart/2005/8/layout/default"/>
    <dgm:cxn modelId="{2FB875A1-2B9B-4848-981A-E198121ACCEC}" type="presParOf" srcId="{6B2834C4-2983-48CD-807C-FAB755340648}" destId="{C48476CF-6DFA-4BFE-B01E-805C0D43C5ED}" srcOrd="10" destOrd="0" presId="urn:microsoft.com/office/officeart/2005/8/layout/default"/>
    <dgm:cxn modelId="{29DD5935-988D-4D8A-BB08-7AF2C505C13C}" type="presParOf" srcId="{6B2834C4-2983-48CD-807C-FAB755340648}" destId="{75597AF8-28BA-440D-B08A-943D7167AD66}" srcOrd="11" destOrd="0" presId="urn:microsoft.com/office/officeart/2005/8/layout/default"/>
    <dgm:cxn modelId="{09F6E53A-E87B-4819-AA28-F1FDF75ED437}" type="presParOf" srcId="{6B2834C4-2983-48CD-807C-FAB755340648}" destId="{44216C93-E82B-436D-BC31-138B289EF184}" srcOrd="12" destOrd="0" presId="urn:microsoft.com/office/officeart/2005/8/layout/default"/>
    <dgm:cxn modelId="{22636031-8650-404E-A19A-C344AC181CCB}" type="presParOf" srcId="{6B2834C4-2983-48CD-807C-FAB755340648}" destId="{AC1C39D4-6A7B-41A2-AEF6-60A7951AA72B}" srcOrd="13" destOrd="0" presId="urn:microsoft.com/office/officeart/2005/8/layout/default"/>
    <dgm:cxn modelId="{69B23933-34C3-4499-970B-9E9AB13D5C34}" type="presParOf" srcId="{6B2834C4-2983-48CD-807C-FAB755340648}" destId="{BCDA4587-882D-4A94-99D7-5B05B4F8D0A7}" srcOrd="1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C571712-FCFF-40C9-8D58-46AFECC0AAD0}" type="doc">
      <dgm:prSet loTypeId="urn:microsoft.com/office/officeart/2005/8/layout/default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IN"/>
        </a:p>
      </dgm:t>
    </dgm:pt>
    <dgm:pt modelId="{94F79F30-65E9-4579-A364-4EE9776EFE16}">
      <dgm:prSet custT="1"/>
      <dgm:spPr>
        <a:solidFill>
          <a:prstClr val="white">
            <a:lumMod val="75000"/>
          </a:prstClr>
        </a:solidFill>
        <a:ln w="12700" cap="flat" cmpd="sng" algn="ctr">
          <a:solidFill>
            <a:srgbClr val="2C2C2C"/>
          </a:solidFill>
          <a:prstDash val="solid"/>
          <a:miter lim="800000"/>
        </a:ln>
        <a:effectLst/>
      </dgm:spPr>
      <dgm:t>
        <a:bodyPr spcFirstLastPara="0" vert="horz" wrap="square" lIns="110490" tIns="110490" rIns="110490" bIns="110490" numCol="1" spcCol="1270" anchor="ctr" anchorCtr="0"/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0" kern="1200" cap="none" spc="0" dirty="0">
              <a:ln w="0"/>
              <a:solidFill>
                <a:prstClr val="white">
                  <a:lumMod val="65000"/>
                </a:prstClr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Calibri" panose="020F0502020204030204"/>
              <a:ea typeface="+mn-ea"/>
              <a:cs typeface="+mn-cs"/>
            </a:rPr>
            <a:t>1. Customer Focus</a:t>
          </a:r>
          <a:endParaRPr lang="en-IN" sz="2900" b="0" kern="1200" cap="none" spc="0" dirty="0">
            <a:ln w="0"/>
            <a:solidFill>
              <a:prstClr val="white">
                <a:lumMod val="65000"/>
              </a:prstClr>
            </a:solidFill>
            <a:effectLst>
              <a:outerShdw blurRad="38100" dist="19050" dir="2700000" algn="tl" rotWithShape="0">
                <a:prstClr val="black">
                  <a:alpha val="40000"/>
                </a:prstClr>
              </a:outerShdw>
            </a:effectLst>
            <a:latin typeface="Calibri" panose="020F0502020204030204"/>
            <a:ea typeface="+mn-ea"/>
            <a:cs typeface="+mn-cs"/>
          </a:endParaRPr>
        </a:p>
      </dgm:t>
    </dgm:pt>
    <dgm:pt modelId="{0BAAD18C-B260-4AA8-A34E-7AD138F8F2AD}" type="parTrans" cxnId="{C509AE61-5345-40C1-9FCC-BE278EE5FD16}">
      <dgm:prSet/>
      <dgm:spPr/>
      <dgm:t>
        <a:bodyPr/>
        <a:lstStyle/>
        <a:p>
          <a:endParaRPr lang="en-IN"/>
        </a:p>
      </dgm:t>
    </dgm:pt>
    <dgm:pt modelId="{AA9E75E5-23AC-4C23-BBA1-8EC4902B2CAA}" type="sibTrans" cxnId="{C509AE61-5345-40C1-9FCC-BE278EE5FD16}">
      <dgm:prSet/>
      <dgm:spPr/>
      <dgm:t>
        <a:bodyPr/>
        <a:lstStyle/>
        <a:p>
          <a:endParaRPr lang="en-IN"/>
        </a:p>
      </dgm:t>
    </dgm:pt>
    <dgm:pt modelId="{E533F687-B83F-4CD4-BE1B-5D8A4AA92381}">
      <dgm:prSet custT="1"/>
      <dgm:spPr>
        <a:solidFill>
          <a:prstClr val="white">
            <a:lumMod val="75000"/>
          </a:prstClr>
        </a:solidFill>
        <a:ln w="12700" cap="flat" cmpd="sng" algn="ctr">
          <a:solidFill>
            <a:srgbClr val="2C2C2C"/>
          </a:solidFill>
          <a:prstDash val="solid"/>
          <a:miter lim="800000"/>
        </a:ln>
        <a:effectLst/>
      </dgm:spPr>
      <dgm:t>
        <a:bodyPr spcFirstLastPara="0" vert="horz" wrap="square" lIns="110490" tIns="110490" rIns="110490" bIns="110490" numCol="1" spcCol="1270" anchor="ctr" anchorCtr="0"/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0" kern="1200" cap="none" spc="0">
              <a:ln w="0"/>
              <a:solidFill>
                <a:prstClr val="white">
                  <a:lumMod val="65000"/>
                </a:prstClr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Calibri" panose="020F0502020204030204"/>
              <a:ea typeface="+mn-ea"/>
              <a:cs typeface="+mn-cs"/>
            </a:rPr>
            <a:t>2. Creates Market offering</a:t>
          </a:r>
          <a:endParaRPr lang="en-IN" sz="2900" b="0" kern="1200" cap="none" spc="0">
            <a:ln w="0"/>
            <a:solidFill>
              <a:prstClr val="white">
                <a:lumMod val="65000"/>
              </a:prstClr>
            </a:solidFill>
            <a:effectLst>
              <a:outerShdw blurRad="38100" dist="19050" dir="2700000" algn="tl" rotWithShape="0">
                <a:prstClr val="black">
                  <a:alpha val="40000"/>
                </a:prstClr>
              </a:outerShdw>
            </a:effectLst>
            <a:latin typeface="Calibri" panose="020F0502020204030204"/>
            <a:ea typeface="+mn-ea"/>
            <a:cs typeface="+mn-cs"/>
          </a:endParaRPr>
        </a:p>
      </dgm:t>
    </dgm:pt>
    <dgm:pt modelId="{48EA7B24-67DE-4BDE-9894-A42093C2E5D8}" type="parTrans" cxnId="{AC8B4E56-F44E-4182-808B-68062E93CA0A}">
      <dgm:prSet/>
      <dgm:spPr/>
      <dgm:t>
        <a:bodyPr/>
        <a:lstStyle/>
        <a:p>
          <a:endParaRPr lang="en-IN"/>
        </a:p>
      </dgm:t>
    </dgm:pt>
    <dgm:pt modelId="{9EA78388-45EB-4F51-82FE-80E332D61C33}" type="sibTrans" cxnId="{AC8B4E56-F44E-4182-808B-68062E93CA0A}">
      <dgm:prSet/>
      <dgm:spPr/>
      <dgm:t>
        <a:bodyPr/>
        <a:lstStyle/>
        <a:p>
          <a:endParaRPr lang="en-IN"/>
        </a:p>
      </dgm:t>
    </dgm:pt>
    <dgm:pt modelId="{57F2FFA4-9BEC-48D6-9237-100E4EB3BBEC}">
      <dgm:prSet custT="1"/>
      <dgm:spPr>
        <a:solidFill>
          <a:prstClr val="white">
            <a:lumMod val="75000"/>
          </a:prstClr>
        </a:solidFill>
        <a:ln w="12700" cap="flat" cmpd="sng" algn="ctr">
          <a:solidFill>
            <a:srgbClr val="2C2C2C"/>
          </a:solidFill>
          <a:prstDash val="solid"/>
          <a:miter lim="800000"/>
        </a:ln>
        <a:effectLst/>
      </dgm:spPr>
      <dgm:t>
        <a:bodyPr spcFirstLastPara="0" vert="horz" wrap="square" lIns="110490" tIns="110490" rIns="110490" bIns="110490" numCol="1" spcCol="1270" anchor="ctr" anchorCtr="0"/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0" kern="1200" cap="none" spc="0" dirty="0">
              <a:ln w="0"/>
              <a:solidFill>
                <a:prstClr val="white">
                  <a:lumMod val="65000"/>
                </a:prstClr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Calibri" panose="020F0502020204030204"/>
              <a:ea typeface="+mn-ea"/>
              <a:cs typeface="+mn-cs"/>
            </a:rPr>
            <a:t>3. Exchange Oriented</a:t>
          </a:r>
          <a:endParaRPr lang="en-IN" sz="2900" b="0" kern="1200" cap="none" spc="0" dirty="0">
            <a:ln w="0"/>
            <a:solidFill>
              <a:prstClr val="white">
                <a:lumMod val="65000"/>
              </a:prstClr>
            </a:solidFill>
            <a:effectLst>
              <a:outerShdw blurRad="38100" dist="19050" dir="2700000" algn="tl" rotWithShape="0">
                <a:prstClr val="black">
                  <a:alpha val="40000"/>
                </a:prstClr>
              </a:outerShdw>
            </a:effectLst>
            <a:latin typeface="Calibri" panose="020F0502020204030204"/>
            <a:ea typeface="+mn-ea"/>
            <a:cs typeface="+mn-cs"/>
          </a:endParaRPr>
        </a:p>
      </dgm:t>
    </dgm:pt>
    <dgm:pt modelId="{A70DE19A-F205-43F6-B16F-4CDD29210438}" type="parTrans" cxnId="{3EBF9055-D2DA-4638-99E1-4AE12C264F05}">
      <dgm:prSet/>
      <dgm:spPr/>
      <dgm:t>
        <a:bodyPr/>
        <a:lstStyle/>
        <a:p>
          <a:endParaRPr lang="en-IN"/>
        </a:p>
      </dgm:t>
    </dgm:pt>
    <dgm:pt modelId="{E1F4B837-280B-44F8-9D58-60FB29808E6E}" type="sibTrans" cxnId="{3EBF9055-D2DA-4638-99E1-4AE12C264F05}">
      <dgm:prSet/>
      <dgm:spPr/>
      <dgm:t>
        <a:bodyPr/>
        <a:lstStyle/>
        <a:p>
          <a:endParaRPr lang="en-IN"/>
        </a:p>
      </dgm:t>
    </dgm:pt>
    <dgm:pt modelId="{A0D2B242-5E0E-4B21-B77C-C1888301C576}">
      <dgm:prSet custT="1"/>
      <dgm:spPr>
        <a:solidFill>
          <a:prstClr val="white">
            <a:lumMod val="75000"/>
          </a:prstClr>
        </a:solidFill>
        <a:ln w="12700" cap="flat" cmpd="sng" algn="ctr">
          <a:solidFill>
            <a:srgbClr val="2C2C2C"/>
          </a:solidFill>
          <a:prstDash val="solid"/>
          <a:miter lim="800000"/>
        </a:ln>
        <a:effectLst/>
      </dgm:spPr>
      <dgm:t>
        <a:bodyPr spcFirstLastPara="0" vert="horz" wrap="square" lIns="110490" tIns="110490" rIns="110490" bIns="110490" numCol="1" spcCol="1270" anchor="ctr" anchorCtr="0"/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0" kern="1200" cap="none" spc="0" dirty="0">
              <a:ln w="0"/>
              <a:solidFill>
                <a:prstClr val="white">
                  <a:lumMod val="65000"/>
                </a:prstClr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Calibri" panose="020F0502020204030204"/>
              <a:ea typeface="+mn-ea"/>
              <a:cs typeface="+mn-cs"/>
            </a:rPr>
            <a:t>4. Continuous Activity</a:t>
          </a:r>
          <a:endParaRPr lang="en-IN" sz="2900" b="0" kern="1200" cap="none" spc="0" dirty="0">
            <a:ln w="0"/>
            <a:solidFill>
              <a:prstClr val="white">
                <a:lumMod val="65000"/>
              </a:prstClr>
            </a:solidFill>
            <a:effectLst>
              <a:outerShdw blurRad="38100" dist="19050" dir="2700000" algn="tl" rotWithShape="0">
                <a:prstClr val="black">
                  <a:alpha val="40000"/>
                </a:prstClr>
              </a:outerShdw>
            </a:effectLst>
            <a:latin typeface="Calibri" panose="020F0502020204030204"/>
            <a:ea typeface="+mn-ea"/>
            <a:cs typeface="+mn-cs"/>
          </a:endParaRPr>
        </a:p>
      </dgm:t>
    </dgm:pt>
    <dgm:pt modelId="{20299536-E115-4BCF-BDAC-8D1860F5FE72}" type="parTrans" cxnId="{7A69826D-17E4-499C-A477-5DAA8151E0AF}">
      <dgm:prSet/>
      <dgm:spPr/>
      <dgm:t>
        <a:bodyPr/>
        <a:lstStyle/>
        <a:p>
          <a:endParaRPr lang="en-IN"/>
        </a:p>
      </dgm:t>
    </dgm:pt>
    <dgm:pt modelId="{D3A492C0-B4DF-4C79-863F-15CFF19C4D31}" type="sibTrans" cxnId="{7A69826D-17E4-499C-A477-5DAA8151E0AF}">
      <dgm:prSet/>
      <dgm:spPr/>
      <dgm:t>
        <a:bodyPr/>
        <a:lstStyle/>
        <a:p>
          <a:endParaRPr lang="en-IN"/>
        </a:p>
      </dgm:t>
    </dgm:pt>
    <dgm:pt modelId="{81C95CC6-6FB9-4ED8-9261-962A22222B57}">
      <dgm:prSet custT="1"/>
      <dgm:spPr>
        <a:solidFill>
          <a:prstClr val="white">
            <a:lumMod val="75000"/>
          </a:prstClr>
        </a:solidFill>
        <a:ln w="12700" cap="flat" cmpd="sng" algn="ctr">
          <a:solidFill>
            <a:srgbClr val="2C2C2C"/>
          </a:solidFill>
          <a:prstDash val="solid"/>
          <a:miter lim="800000"/>
        </a:ln>
        <a:effectLst/>
      </dgm:spPr>
      <dgm:t>
        <a:bodyPr spcFirstLastPara="0" vert="horz" wrap="square" lIns="110490" tIns="110490" rIns="110490" bIns="110490" numCol="1" spcCol="1270" anchor="ctr" anchorCtr="0"/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0" kern="1200" cap="none" spc="0">
              <a:ln w="0"/>
              <a:solidFill>
                <a:prstClr val="white">
                  <a:lumMod val="65000"/>
                </a:prstClr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Calibri" panose="020F0502020204030204"/>
              <a:ea typeface="+mn-ea"/>
              <a:cs typeface="+mn-cs"/>
            </a:rPr>
            <a:t>5. Goal Oriented</a:t>
          </a:r>
          <a:endParaRPr lang="en-IN" sz="2900" b="0" kern="1200" cap="none" spc="0">
            <a:ln w="0"/>
            <a:solidFill>
              <a:prstClr val="white">
                <a:lumMod val="65000"/>
              </a:prstClr>
            </a:solidFill>
            <a:effectLst>
              <a:outerShdw blurRad="38100" dist="19050" dir="2700000" algn="tl" rotWithShape="0">
                <a:prstClr val="black">
                  <a:alpha val="40000"/>
                </a:prstClr>
              </a:outerShdw>
            </a:effectLst>
            <a:latin typeface="Calibri" panose="020F0502020204030204"/>
            <a:ea typeface="+mn-ea"/>
            <a:cs typeface="+mn-cs"/>
          </a:endParaRPr>
        </a:p>
      </dgm:t>
    </dgm:pt>
    <dgm:pt modelId="{83C61A4F-5618-4003-BAF7-913CFF1EB951}" type="parTrans" cxnId="{68D431BC-3B2B-4F31-AB8C-72A250436914}">
      <dgm:prSet/>
      <dgm:spPr/>
      <dgm:t>
        <a:bodyPr/>
        <a:lstStyle/>
        <a:p>
          <a:endParaRPr lang="en-IN"/>
        </a:p>
      </dgm:t>
    </dgm:pt>
    <dgm:pt modelId="{B0B39800-1CF8-4911-82C3-688190F6085E}" type="sibTrans" cxnId="{68D431BC-3B2B-4F31-AB8C-72A250436914}">
      <dgm:prSet/>
      <dgm:spPr/>
      <dgm:t>
        <a:bodyPr/>
        <a:lstStyle/>
        <a:p>
          <a:endParaRPr lang="en-IN"/>
        </a:p>
      </dgm:t>
    </dgm:pt>
    <dgm:pt modelId="{2F0AAAD4-FA37-4A6B-8640-E9F9524CDF5A}">
      <dgm:prSet/>
      <dgm:spPr>
        <a:ln>
          <a:solidFill>
            <a:srgbClr val="2C2C2C"/>
          </a:solidFill>
        </a:ln>
      </dgm:spPr>
      <dgm:t>
        <a:bodyPr/>
        <a:lstStyle/>
        <a:p>
          <a:r>
            <a: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6. Manages 4 P’s</a:t>
          </a:r>
          <a:endParaRPr lang="en-IN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7D1E5403-BC88-4BFD-BE24-95292762A400}" type="parTrans" cxnId="{8FA830AF-52F3-4C68-AF1A-633B9F6ACCBB}">
      <dgm:prSet/>
      <dgm:spPr/>
      <dgm:t>
        <a:bodyPr/>
        <a:lstStyle/>
        <a:p>
          <a:endParaRPr lang="en-IN"/>
        </a:p>
      </dgm:t>
    </dgm:pt>
    <dgm:pt modelId="{C5171BC3-AAA0-45FA-B330-91A8C06A230E}" type="sibTrans" cxnId="{8FA830AF-52F3-4C68-AF1A-633B9F6ACCBB}">
      <dgm:prSet/>
      <dgm:spPr/>
      <dgm:t>
        <a:bodyPr/>
        <a:lstStyle/>
        <a:p>
          <a:endParaRPr lang="en-IN"/>
        </a:p>
      </dgm:t>
    </dgm:pt>
    <dgm:pt modelId="{63509CFF-922C-42F9-A9BA-7600A5340AC6}">
      <dgm:prSet custT="1"/>
      <dgm:spPr>
        <a:solidFill>
          <a:prstClr val="white">
            <a:lumMod val="75000"/>
          </a:prstClr>
        </a:solidFill>
        <a:ln w="12700" cap="flat" cmpd="sng" algn="ctr">
          <a:solidFill>
            <a:srgbClr val="2C2C2C"/>
          </a:solidFill>
          <a:prstDash val="solid"/>
          <a:miter lim="800000"/>
        </a:ln>
        <a:effectLst/>
      </dgm:spPr>
      <dgm:t>
        <a:bodyPr spcFirstLastPara="0" vert="horz" wrap="square" lIns="110490" tIns="110490" rIns="110490" bIns="110490" numCol="1" spcCol="1270" anchor="ctr" anchorCtr="0"/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0" kern="1200" cap="none" spc="0">
              <a:ln w="0"/>
              <a:solidFill>
                <a:prstClr val="white">
                  <a:lumMod val="65000"/>
                </a:prstClr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Calibri" panose="020F0502020204030204"/>
              <a:ea typeface="+mn-ea"/>
              <a:cs typeface="+mn-cs"/>
            </a:rPr>
            <a:t>7. Creates Utilities</a:t>
          </a:r>
          <a:endParaRPr lang="en-IN" sz="2900" b="0" kern="1200" cap="none" spc="0">
            <a:ln w="0"/>
            <a:solidFill>
              <a:prstClr val="white">
                <a:lumMod val="65000"/>
              </a:prstClr>
            </a:solidFill>
            <a:effectLst>
              <a:outerShdw blurRad="38100" dist="19050" dir="2700000" algn="tl" rotWithShape="0">
                <a:prstClr val="black">
                  <a:alpha val="40000"/>
                </a:prstClr>
              </a:outerShdw>
            </a:effectLst>
            <a:latin typeface="Calibri" panose="020F0502020204030204"/>
            <a:ea typeface="+mn-ea"/>
            <a:cs typeface="+mn-cs"/>
          </a:endParaRPr>
        </a:p>
      </dgm:t>
    </dgm:pt>
    <dgm:pt modelId="{E6C241F0-CC21-4BA9-9AB1-C6A018071DC9}" type="parTrans" cxnId="{1D38AD25-D74C-430A-A3DE-06499973AF2C}">
      <dgm:prSet/>
      <dgm:spPr/>
      <dgm:t>
        <a:bodyPr/>
        <a:lstStyle/>
        <a:p>
          <a:endParaRPr lang="en-IN"/>
        </a:p>
      </dgm:t>
    </dgm:pt>
    <dgm:pt modelId="{F1EFE410-56B3-4E66-9D66-E6BE970D8641}" type="sibTrans" cxnId="{1D38AD25-D74C-430A-A3DE-06499973AF2C}">
      <dgm:prSet/>
      <dgm:spPr/>
      <dgm:t>
        <a:bodyPr/>
        <a:lstStyle/>
        <a:p>
          <a:endParaRPr lang="en-IN"/>
        </a:p>
      </dgm:t>
    </dgm:pt>
    <dgm:pt modelId="{BC6DFC7B-804F-4F45-A601-21839F171B9F}">
      <dgm:prSet custT="1"/>
      <dgm:spPr>
        <a:solidFill>
          <a:prstClr val="white">
            <a:lumMod val="75000"/>
          </a:prstClr>
        </a:solidFill>
        <a:ln w="12700" cap="flat" cmpd="sng" algn="ctr">
          <a:solidFill>
            <a:srgbClr val="2C2C2C"/>
          </a:solidFill>
          <a:prstDash val="solid"/>
          <a:miter lim="800000"/>
        </a:ln>
        <a:effectLst/>
      </dgm:spPr>
      <dgm:t>
        <a:bodyPr spcFirstLastPara="0" vert="horz" wrap="square" lIns="110490" tIns="110490" rIns="110490" bIns="110490" numCol="1" spcCol="1270" anchor="ctr" anchorCtr="0"/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900" b="0" kern="1200" cap="none" spc="0" dirty="0">
              <a:ln w="0"/>
              <a:solidFill>
                <a:prstClr val="white">
                  <a:lumMod val="65000"/>
                </a:prstClr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Calibri" panose="020F0502020204030204"/>
              <a:ea typeface="+mn-ea"/>
              <a:cs typeface="+mn-cs"/>
            </a:rPr>
            <a:t>8. Economic Process</a:t>
          </a:r>
        </a:p>
      </dgm:t>
    </dgm:pt>
    <dgm:pt modelId="{F274ECA2-8780-42D6-A3A0-3E853E2B22D0}" type="parTrans" cxnId="{6645E84C-8D31-494A-BAEE-E64436A65579}">
      <dgm:prSet/>
      <dgm:spPr/>
      <dgm:t>
        <a:bodyPr/>
        <a:lstStyle/>
        <a:p>
          <a:endParaRPr lang="en-IN"/>
        </a:p>
      </dgm:t>
    </dgm:pt>
    <dgm:pt modelId="{53CBB34E-4E67-4D12-9CB8-46A27BDB649E}" type="sibTrans" cxnId="{6645E84C-8D31-494A-BAEE-E64436A65579}">
      <dgm:prSet/>
      <dgm:spPr/>
      <dgm:t>
        <a:bodyPr/>
        <a:lstStyle/>
        <a:p>
          <a:endParaRPr lang="en-IN"/>
        </a:p>
      </dgm:t>
    </dgm:pt>
    <dgm:pt modelId="{6B2834C4-2983-48CD-807C-FAB755340648}" type="pres">
      <dgm:prSet presAssocID="{FC571712-FCFF-40C9-8D58-46AFECC0AAD0}" presName="diagram" presStyleCnt="0">
        <dgm:presLayoutVars>
          <dgm:dir/>
          <dgm:resizeHandles val="exact"/>
        </dgm:presLayoutVars>
      </dgm:prSet>
      <dgm:spPr/>
    </dgm:pt>
    <dgm:pt modelId="{82CD03DD-FF69-4D75-B067-8625532B4419}" type="pres">
      <dgm:prSet presAssocID="{94F79F30-65E9-4579-A364-4EE9776EFE16}" presName="node" presStyleLbl="node1" presStyleIdx="0" presStyleCnt="8">
        <dgm:presLayoutVars>
          <dgm:bulletEnabled val="1"/>
        </dgm:presLayoutVars>
      </dgm:prSet>
      <dgm:spPr>
        <a:xfrm>
          <a:off x="0" y="37848"/>
          <a:ext cx="2464593" cy="1478756"/>
        </a:xfrm>
        <a:prstGeom prst="rect">
          <a:avLst/>
        </a:prstGeom>
      </dgm:spPr>
    </dgm:pt>
    <dgm:pt modelId="{7E60EE93-4105-4FFB-A848-C0A499DC9DC7}" type="pres">
      <dgm:prSet presAssocID="{AA9E75E5-23AC-4C23-BBA1-8EC4902B2CAA}" presName="sibTrans" presStyleCnt="0"/>
      <dgm:spPr/>
    </dgm:pt>
    <dgm:pt modelId="{DF1139BD-2F68-4B8E-B52D-54B71F01F37D}" type="pres">
      <dgm:prSet presAssocID="{E533F687-B83F-4CD4-BE1B-5D8A4AA92381}" presName="node" presStyleLbl="node1" presStyleIdx="1" presStyleCnt="8">
        <dgm:presLayoutVars>
          <dgm:bulletEnabled val="1"/>
        </dgm:presLayoutVars>
      </dgm:prSet>
      <dgm:spPr>
        <a:xfrm>
          <a:off x="2711053" y="37848"/>
          <a:ext cx="2464593" cy="1478756"/>
        </a:xfrm>
        <a:prstGeom prst="rect">
          <a:avLst/>
        </a:prstGeom>
      </dgm:spPr>
    </dgm:pt>
    <dgm:pt modelId="{B06A7093-31CA-4525-B308-0682647C80A9}" type="pres">
      <dgm:prSet presAssocID="{9EA78388-45EB-4F51-82FE-80E332D61C33}" presName="sibTrans" presStyleCnt="0"/>
      <dgm:spPr/>
    </dgm:pt>
    <dgm:pt modelId="{D29C1F37-FC6D-4CC4-934C-61F5624D3D34}" type="pres">
      <dgm:prSet presAssocID="{57F2FFA4-9BEC-48D6-9237-100E4EB3BBEC}" presName="node" presStyleLbl="node1" presStyleIdx="2" presStyleCnt="8">
        <dgm:presLayoutVars>
          <dgm:bulletEnabled val="1"/>
        </dgm:presLayoutVars>
      </dgm:prSet>
      <dgm:spPr>
        <a:xfrm>
          <a:off x="5422106" y="37848"/>
          <a:ext cx="2464593" cy="1478756"/>
        </a:xfrm>
        <a:prstGeom prst="rect">
          <a:avLst/>
        </a:prstGeom>
      </dgm:spPr>
    </dgm:pt>
    <dgm:pt modelId="{88476E73-F713-40F2-8A78-2D1E250E4918}" type="pres">
      <dgm:prSet presAssocID="{E1F4B837-280B-44F8-9D58-60FB29808E6E}" presName="sibTrans" presStyleCnt="0"/>
      <dgm:spPr/>
    </dgm:pt>
    <dgm:pt modelId="{83C91F22-2F44-4968-B679-FC88E2B5D9E6}" type="pres">
      <dgm:prSet presAssocID="{A0D2B242-5E0E-4B21-B77C-C1888301C576}" presName="node" presStyleLbl="node1" presStyleIdx="3" presStyleCnt="8">
        <dgm:presLayoutVars>
          <dgm:bulletEnabled val="1"/>
        </dgm:presLayoutVars>
      </dgm:prSet>
      <dgm:spPr>
        <a:xfrm>
          <a:off x="0" y="1763063"/>
          <a:ext cx="2464593" cy="1478756"/>
        </a:xfrm>
        <a:prstGeom prst="rect">
          <a:avLst/>
        </a:prstGeom>
      </dgm:spPr>
    </dgm:pt>
    <dgm:pt modelId="{B34002FE-665C-4677-A408-1925B0574949}" type="pres">
      <dgm:prSet presAssocID="{D3A492C0-B4DF-4C79-863F-15CFF19C4D31}" presName="sibTrans" presStyleCnt="0"/>
      <dgm:spPr/>
    </dgm:pt>
    <dgm:pt modelId="{9777161A-1A8F-4BCD-B43E-6F47527011B8}" type="pres">
      <dgm:prSet presAssocID="{81C95CC6-6FB9-4ED8-9261-962A22222B57}" presName="node" presStyleLbl="node1" presStyleIdx="4" presStyleCnt="8">
        <dgm:presLayoutVars>
          <dgm:bulletEnabled val="1"/>
        </dgm:presLayoutVars>
      </dgm:prSet>
      <dgm:spPr>
        <a:xfrm>
          <a:off x="2711053" y="1763063"/>
          <a:ext cx="2464593" cy="1478756"/>
        </a:xfrm>
        <a:prstGeom prst="rect">
          <a:avLst/>
        </a:prstGeom>
      </dgm:spPr>
    </dgm:pt>
    <dgm:pt modelId="{11694AD5-B556-49EA-B4C8-E778D0D9F8AB}" type="pres">
      <dgm:prSet presAssocID="{B0B39800-1CF8-4911-82C3-688190F6085E}" presName="sibTrans" presStyleCnt="0"/>
      <dgm:spPr/>
    </dgm:pt>
    <dgm:pt modelId="{C48476CF-6DFA-4BFE-B01E-805C0D43C5ED}" type="pres">
      <dgm:prSet presAssocID="{2F0AAAD4-FA37-4A6B-8640-E9F9524CDF5A}" presName="node" presStyleLbl="node1" presStyleIdx="5" presStyleCnt="8">
        <dgm:presLayoutVars>
          <dgm:bulletEnabled val="1"/>
        </dgm:presLayoutVars>
      </dgm:prSet>
      <dgm:spPr/>
    </dgm:pt>
    <dgm:pt modelId="{75597AF8-28BA-440D-B08A-943D7167AD66}" type="pres">
      <dgm:prSet presAssocID="{C5171BC3-AAA0-45FA-B330-91A8C06A230E}" presName="sibTrans" presStyleCnt="0"/>
      <dgm:spPr/>
    </dgm:pt>
    <dgm:pt modelId="{44216C93-E82B-436D-BC31-138B289EF184}" type="pres">
      <dgm:prSet presAssocID="{63509CFF-922C-42F9-A9BA-7600A5340AC6}" presName="node" presStyleLbl="node1" presStyleIdx="6" presStyleCnt="8">
        <dgm:presLayoutVars>
          <dgm:bulletEnabled val="1"/>
        </dgm:presLayoutVars>
      </dgm:prSet>
      <dgm:spPr>
        <a:xfrm>
          <a:off x="1355526" y="3488279"/>
          <a:ext cx="2464593" cy="1478756"/>
        </a:xfrm>
        <a:prstGeom prst="rect">
          <a:avLst/>
        </a:prstGeom>
      </dgm:spPr>
    </dgm:pt>
    <dgm:pt modelId="{AC1C39D4-6A7B-41A2-AEF6-60A7951AA72B}" type="pres">
      <dgm:prSet presAssocID="{F1EFE410-56B3-4E66-9D66-E6BE970D8641}" presName="sibTrans" presStyleCnt="0"/>
      <dgm:spPr/>
    </dgm:pt>
    <dgm:pt modelId="{BCDA4587-882D-4A94-99D7-5B05B4F8D0A7}" type="pres">
      <dgm:prSet presAssocID="{BC6DFC7B-804F-4F45-A601-21839F171B9F}" presName="node" presStyleLbl="node1" presStyleIdx="7" presStyleCnt="8">
        <dgm:presLayoutVars>
          <dgm:bulletEnabled val="1"/>
        </dgm:presLayoutVars>
      </dgm:prSet>
      <dgm:spPr>
        <a:xfrm>
          <a:off x="4066579" y="3488279"/>
          <a:ext cx="2464593" cy="1478756"/>
        </a:xfrm>
        <a:prstGeom prst="rect">
          <a:avLst/>
        </a:prstGeom>
      </dgm:spPr>
    </dgm:pt>
  </dgm:ptLst>
  <dgm:cxnLst>
    <dgm:cxn modelId="{BC3DD204-1E10-4445-B231-8D8D7DC98E9E}" type="presOf" srcId="{E533F687-B83F-4CD4-BE1B-5D8A4AA92381}" destId="{DF1139BD-2F68-4B8E-B52D-54B71F01F37D}" srcOrd="0" destOrd="0" presId="urn:microsoft.com/office/officeart/2005/8/layout/default"/>
    <dgm:cxn modelId="{1D38AD25-D74C-430A-A3DE-06499973AF2C}" srcId="{FC571712-FCFF-40C9-8D58-46AFECC0AAD0}" destId="{63509CFF-922C-42F9-A9BA-7600A5340AC6}" srcOrd="6" destOrd="0" parTransId="{E6C241F0-CC21-4BA9-9AB1-C6A018071DC9}" sibTransId="{F1EFE410-56B3-4E66-9D66-E6BE970D8641}"/>
    <dgm:cxn modelId="{A0780E35-5C10-41F6-BE22-AADE758E87D0}" type="presOf" srcId="{BC6DFC7B-804F-4F45-A601-21839F171B9F}" destId="{BCDA4587-882D-4A94-99D7-5B05B4F8D0A7}" srcOrd="0" destOrd="0" presId="urn:microsoft.com/office/officeart/2005/8/layout/default"/>
    <dgm:cxn modelId="{0EB54D3D-0F35-4389-B73A-3E2009F6252D}" type="presOf" srcId="{57F2FFA4-9BEC-48D6-9237-100E4EB3BBEC}" destId="{D29C1F37-FC6D-4CC4-934C-61F5624D3D34}" srcOrd="0" destOrd="0" presId="urn:microsoft.com/office/officeart/2005/8/layout/default"/>
    <dgm:cxn modelId="{C509AE61-5345-40C1-9FCC-BE278EE5FD16}" srcId="{FC571712-FCFF-40C9-8D58-46AFECC0AAD0}" destId="{94F79F30-65E9-4579-A364-4EE9776EFE16}" srcOrd="0" destOrd="0" parTransId="{0BAAD18C-B260-4AA8-A34E-7AD138F8F2AD}" sibTransId="{AA9E75E5-23AC-4C23-BBA1-8EC4902B2CAA}"/>
    <dgm:cxn modelId="{6645E84C-8D31-494A-BAEE-E64436A65579}" srcId="{FC571712-FCFF-40C9-8D58-46AFECC0AAD0}" destId="{BC6DFC7B-804F-4F45-A601-21839F171B9F}" srcOrd="7" destOrd="0" parTransId="{F274ECA2-8780-42D6-A3A0-3E853E2B22D0}" sibTransId="{53CBB34E-4E67-4D12-9CB8-46A27BDB649E}"/>
    <dgm:cxn modelId="{7A69826D-17E4-499C-A477-5DAA8151E0AF}" srcId="{FC571712-FCFF-40C9-8D58-46AFECC0AAD0}" destId="{A0D2B242-5E0E-4B21-B77C-C1888301C576}" srcOrd="3" destOrd="0" parTransId="{20299536-E115-4BCF-BDAC-8D1860F5FE72}" sibTransId="{D3A492C0-B4DF-4C79-863F-15CFF19C4D31}"/>
    <dgm:cxn modelId="{8988C852-C1FB-4017-B2D2-76958F6EC0E1}" type="presOf" srcId="{FC571712-FCFF-40C9-8D58-46AFECC0AAD0}" destId="{6B2834C4-2983-48CD-807C-FAB755340648}" srcOrd="0" destOrd="0" presId="urn:microsoft.com/office/officeart/2005/8/layout/default"/>
    <dgm:cxn modelId="{3EBF9055-D2DA-4638-99E1-4AE12C264F05}" srcId="{FC571712-FCFF-40C9-8D58-46AFECC0AAD0}" destId="{57F2FFA4-9BEC-48D6-9237-100E4EB3BBEC}" srcOrd="2" destOrd="0" parTransId="{A70DE19A-F205-43F6-B16F-4CDD29210438}" sibTransId="{E1F4B837-280B-44F8-9D58-60FB29808E6E}"/>
    <dgm:cxn modelId="{AC8B4E56-F44E-4182-808B-68062E93CA0A}" srcId="{FC571712-FCFF-40C9-8D58-46AFECC0AAD0}" destId="{E533F687-B83F-4CD4-BE1B-5D8A4AA92381}" srcOrd="1" destOrd="0" parTransId="{48EA7B24-67DE-4BDE-9894-A42093C2E5D8}" sibTransId="{9EA78388-45EB-4F51-82FE-80E332D61C33}"/>
    <dgm:cxn modelId="{C3DB9A83-42D5-4570-888D-648E36ABE7A0}" type="presOf" srcId="{2F0AAAD4-FA37-4A6B-8640-E9F9524CDF5A}" destId="{C48476CF-6DFA-4BFE-B01E-805C0D43C5ED}" srcOrd="0" destOrd="0" presId="urn:microsoft.com/office/officeart/2005/8/layout/default"/>
    <dgm:cxn modelId="{EFB69587-93E4-4F21-B98D-9EA5216CCB05}" type="presOf" srcId="{63509CFF-922C-42F9-A9BA-7600A5340AC6}" destId="{44216C93-E82B-436D-BC31-138B289EF184}" srcOrd="0" destOrd="0" presId="urn:microsoft.com/office/officeart/2005/8/layout/default"/>
    <dgm:cxn modelId="{8FA830AF-52F3-4C68-AF1A-633B9F6ACCBB}" srcId="{FC571712-FCFF-40C9-8D58-46AFECC0AAD0}" destId="{2F0AAAD4-FA37-4A6B-8640-E9F9524CDF5A}" srcOrd="5" destOrd="0" parTransId="{7D1E5403-BC88-4BFD-BE24-95292762A400}" sibTransId="{C5171BC3-AAA0-45FA-B330-91A8C06A230E}"/>
    <dgm:cxn modelId="{68D431BC-3B2B-4F31-AB8C-72A250436914}" srcId="{FC571712-FCFF-40C9-8D58-46AFECC0AAD0}" destId="{81C95CC6-6FB9-4ED8-9261-962A22222B57}" srcOrd="4" destOrd="0" parTransId="{83C61A4F-5618-4003-BAF7-913CFF1EB951}" sibTransId="{B0B39800-1CF8-4911-82C3-688190F6085E}"/>
    <dgm:cxn modelId="{97299AC0-3F68-4D5D-A697-78DDEFFA8FAE}" type="presOf" srcId="{A0D2B242-5E0E-4B21-B77C-C1888301C576}" destId="{83C91F22-2F44-4968-B679-FC88E2B5D9E6}" srcOrd="0" destOrd="0" presId="urn:microsoft.com/office/officeart/2005/8/layout/default"/>
    <dgm:cxn modelId="{EA2B76E9-062F-45FD-B6F5-4A111A79347B}" type="presOf" srcId="{94F79F30-65E9-4579-A364-4EE9776EFE16}" destId="{82CD03DD-FF69-4D75-B067-8625532B4419}" srcOrd="0" destOrd="0" presId="urn:microsoft.com/office/officeart/2005/8/layout/default"/>
    <dgm:cxn modelId="{6871BEFE-C93A-4558-8565-E943DA0A556A}" type="presOf" srcId="{81C95CC6-6FB9-4ED8-9261-962A22222B57}" destId="{9777161A-1A8F-4BCD-B43E-6F47527011B8}" srcOrd="0" destOrd="0" presId="urn:microsoft.com/office/officeart/2005/8/layout/default"/>
    <dgm:cxn modelId="{C6F0E48D-4B48-4CFA-A7C4-4738D7139192}" type="presParOf" srcId="{6B2834C4-2983-48CD-807C-FAB755340648}" destId="{82CD03DD-FF69-4D75-B067-8625532B4419}" srcOrd="0" destOrd="0" presId="urn:microsoft.com/office/officeart/2005/8/layout/default"/>
    <dgm:cxn modelId="{4F32A8C1-28F2-42CF-9C1C-D821CD3B4990}" type="presParOf" srcId="{6B2834C4-2983-48CD-807C-FAB755340648}" destId="{7E60EE93-4105-4FFB-A848-C0A499DC9DC7}" srcOrd="1" destOrd="0" presId="urn:microsoft.com/office/officeart/2005/8/layout/default"/>
    <dgm:cxn modelId="{4B993FBF-7098-4FAE-A262-5EE484192E2D}" type="presParOf" srcId="{6B2834C4-2983-48CD-807C-FAB755340648}" destId="{DF1139BD-2F68-4B8E-B52D-54B71F01F37D}" srcOrd="2" destOrd="0" presId="urn:microsoft.com/office/officeart/2005/8/layout/default"/>
    <dgm:cxn modelId="{248781F2-067C-4B9A-A8B0-F0C885B031DF}" type="presParOf" srcId="{6B2834C4-2983-48CD-807C-FAB755340648}" destId="{B06A7093-31CA-4525-B308-0682647C80A9}" srcOrd="3" destOrd="0" presId="urn:microsoft.com/office/officeart/2005/8/layout/default"/>
    <dgm:cxn modelId="{269765F8-07C4-47D5-9CC3-CE4E8771F5AC}" type="presParOf" srcId="{6B2834C4-2983-48CD-807C-FAB755340648}" destId="{D29C1F37-FC6D-4CC4-934C-61F5624D3D34}" srcOrd="4" destOrd="0" presId="urn:microsoft.com/office/officeart/2005/8/layout/default"/>
    <dgm:cxn modelId="{1DCF211D-D63D-48E3-9D2A-062E938AAF8F}" type="presParOf" srcId="{6B2834C4-2983-48CD-807C-FAB755340648}" destId="{88476E73-F713-40F2-8A78-2D1E250E4918}" srcOrd="5" destOrd="0" presId="urn:microsoft.com/office/officeart/2005/8/layout/default"/>
    <dgm:cxn modelId="{17A87F48-3688-4E31-A718-A5DBED58A6E1}" type="presParOf" srcId="{6B2834C4-2983-48CD-807C-FAB755340648}" destId="{83C91F22-2F44-4968-B679-FC88E2B5D9E6}" srcOrd="6" destOrd="0" presId="urn:microsoft.com/office/officeart/2005/8/layout/default"/>
    <dgm:cxn modelId="{BDF738DA-3B5A-4423-9C1B-ACCD14EFD65F}" type="presParOf" srcId="{6B2834C4-2983-48CD-807C-FAB755340648}" destId="{B34002FE-665C-4677-A408-1925B0574949}" srcOrd="7" destOrd="0" presId="urn:microsoft.com/office/officeart/2005/8/layout/default"/>
    <dgm:cxn modelId="{DA8695EE-2F24-4458-8A3D-573F41BD4566}" type="presParOf" srcId="{6B2834C4-2983-48CD-807C-FAB755340648}" destId="{9777161A-1A8F-4BCD-B43E-6F47527011B8}" srcOrd="8" destOrd="0" presId="urn:microsoft.com/office/officeart/2005/8/layout/default"/>
    <dgm:cxn modelId="{D16457F2-DBB4-407C-BFE8-9B2B04A84159}" type="presParOf" srcId="{6B2834C4-2983-48CD-807C-FAB755340648}" destId="{11694AD5-B556-49EA-B4C8-E778D0D9F8AB}" srcOrd="9" destOrd="0" presId="urn:microsoft.com/office/officeart/2005/8/layout/default"/>
    <dgm:cxn modelId="{2FB875A1-2B9B-4848-981A-E198121ACCEC}" type="presParOf" srcId="{6B2834C4-2983-48CD-807C-FAB755340648}" destId="{C48476CF-6DFA-4BFE-B01E-805C0D43C5ED}" srcOrd="10" destOrd="0" presId="urn:microsoft.com/office/officeart/2005/8/layout/default"/>
    <dgm:cxn modelId="{29DD5935-988D-4D8A-BB08-7AF2C505C13C}" type="presParOf" srcId="{6B2834C4-2983-48CD-807C-FAB755340648}" destId="{75597AF8-28BA-440D-B08A-943D7167AD66}" srcOrd="11" destOrd="0" presId="urn:microsoft.com/office/officeart/2005/8/layout/default"/>
    <dgm:cxn modelId="{09F6E53A-E87B-4819-AA28-F1FDF75ED437}" type="presParOf" srcId="{6B2834C4-2983-48CD-807C-FAB755340648}" destId="{44216C93-E82B-436D-BC31-138B289EF184}" srcOrd="12" destOrd="0" presId="urn:microsoft.com/office/officeart/2005/8/layout/default"/>
    <dgm:cxn modelId="{22636031-8650-404E-A19A-C344AC181CCB}" type="presParOf" srcId="{6B2834C4-2983-48CD-807C-FAB755340648}" destId="{AC1C39D4-6A7B-41A2-AEF6-60A7951AA72B}" srcOrd="13" destOrd="0" presId="urn:microsoft.com/office/officeart/2005/8/layout/default"/>
    <dgm:cxn modelId="{69B23933-34C3-4499-970B-9E9AB13D5C34}" type="presParOf" srcId="{6B2834C4-2983-48CD-807C-FAB755340648}" destId="{BCDA4587-882D-4A94-99D7-5B05B4F8D0A7}" srcOrd="1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C571712-FCFF-40C9-8D58-46AFECC0AAD0}" type="doc">
      <dgm:prSet loTypeId="urn:microsoft.com/office/officeart/2005/8/layout/default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IN"/>
        </a:p>
      </dgm:t>
    </dgm:pt>
    <dgm:pt modelId="{94F79F30-65E9-4579-A364-4EE9776EFE16}">
      <dgm:prSet custT="1"/>
      <dgm:spPr>
        <a:solidFill>
          <a:prstClr val="white">
            <a:lumMod val="75000"/>
          </a:prstClr>
        </a:solidFill>
        <a:ln w="12700" cap="flat" cmpd="sng" algn="ctr">
          <a:solidFill>
            <a:srgbClr val="2C2C2C"/>
          </a:solidFill>
          <a:prstDash val="solid"/>
          <a:miter lim="800000"/>
        </a:ln>
        <a:effectLst/>
      </dgm:spPr>
      <dgm:t>
        <a:bodyPr spcFirstLastPara="0" vert="horz" wrap="square" lIns="110490" tIns="110490" rIns="110490" bIns="110490" numCol="1" spcCol="1270" anchor="ctr" anchorCtr="0"/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0" kern="1200" cap="none" spc="0" dirty="0">
              <a:ln w="0"/>
              <a:solidFill>
                <a:prstClr val="white">
                  <a:lumMod val="65000"/>
                </a:prstClr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Calibri" panose="020F0502020204030204"/>
              <a:ea typeface="+mn-ea"/>
              <a:cs typeface="+mn-cs"/>
            </a:rPr>
            <a:t>1. Customer Focus</a:t>
          </a:r>
          <a:endParaRPr lang="en-IN" sz="2900" b="0" kern="1200" cap="none" spc="0" dirty="0">
            <a:ln w="0"/>
            <a:solidFill>
              <a:prstClr val="white">
                <a:lumMod val="65000"/>
              </a:prstClr>
            </a:solidFill>
            <a:effectLst>
              <a:outerShdw blurRad="38100" dist="19050" dir="2700000" algn="tl" rotWithShape="0">
                <a:prstClr val="black">
                  <a:alpha val="40000"/>
                </a:prstClr>
              </a:outerShdw>
            </a:effectLst>
            <a:latin typeface="Calibri" panose="020F0502020204030204"/>
            <a:ea typeface="+mn-ea"/>
            <a:cs typeface="+mn-cs"/>
          </a:endParaRPr>
        </a:p>
      </dgm:t>
    </dgm:pt>
    <dgm:pt modelId="{0BAAD18C-B260-4AA8-A34E-7AD138F8F2AD}" type="parTrans" cxnId="{C509AE61-5345-40C1-9FCC-BE278EE5FD16}">
      <dgm:prSet/>
      <dgm:spPr/>
      <dgm:t>
        <a:bodyPr/>
        <a:lstStyle/>
        <a:p>
          <a:endParaRPr lang="en-IN"/>
        </a:p>
      </dgm:t>
    </dgm:pt>
    <dgm:pt modelId="{AA9E75E5-23AC-4C23-BBA1-8EC4902B2CAA}" type="sibTrans" cxnId="{C509AE61-5345-40C1-9FCC-BE278EE5FD16}">
      <dgm:prSet/>
      <dgm:spPr/>
      <dgm:t>
        <a:bodyPr/>
        <a:lstStyle/>
        <a:p>
          <a:endParaRPr lang="en-IN"/>
        </a:p>
      </dgm:t>
    </dgm:pt>
    <dgm:pt modelId="{E533F687-B83F-4CD4-BE1B-5D8A4AA92381}">
      <dgm:prSet custT="1"/>
      <dgm:spPr>
        <a:solidFill>
          <a:prstClr val="white">
            <a:lumMod val="75000"/>
          </a:prstClr>
        </a:solidFill>
        <a:ln w="12700" cap="flat" cmpd="sng" algn="ctr">
          <a:solidFill>
            <a:srgbClr val="2C2C2C"/>
          </a:solidFill>
          <a:prstDash val="solid"/>
          <a:miter lim="800000"/>
        </a:ln>
        <a:effectLst/>
      </dgm:spPr>
      <dgm:t>
        <a:bodyPr spcFirstLastPara="0" vert="horz" wrap="square" lIns="110490" tIns="110490" rIns="110490" bIns="110490" numCol="1" spcCol="1270" anchor="ctr" anchorCtr="0"/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0" kern="1200" cap="none" spc="0">
              <a:ln w="0"/>
              <a:solidFill>
                <a:prstClr val="white">
                  <a:lumMod val="65000"/>
                </a:prstClr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Calibri" panose="020F0502020204030204"/>
              <a:ea typeface="+mn-ea"/>
              <a:cs typeface="+mn-cs"/>
            </a:rPr>
            <a:t>2. Creates Market offering</a:t>
          </a:r>
          <a:endParaRPr lang="en-IN" sz="2900" b="0" kern="1200" cap="none" spc="0">
            <a:ln w="0"/>
            <a:solidFill>
              <a:prstClr val="white">
                <a:lumMod val="65000"/>
              </a:prstClr>
            </a:solidFill>
            <a:effectLst>
              <a:outerShdw blurRad="38100" dist="19050" dir="2700000" algn="tl" rotWithShape="0">
                <a:prstClr val="black">
                  <a:alpha val="40000"/>
                </a:prstClr>
              </a:outerShdw>
            </a:effectLst>
            <a:latin typeface="Calibri" panose="020F0502020204030204"/>
            <a:ea typeface="+mn-ea"/>
            <a:cs typeface="+mn-cs"/>
          </a:endParaRPr>
        </a:p>
      </dgm:t>
    </dgm:pt>
    <dgm:pt modelId="{48EA7B24-67DE-4BDE-9894-A42093C2E5D8}" type="parTrans" cxnId="{AC8B4E56-F44E-4182-808B-68062E93CA0A}">
      <dgm:prSet/>
      <dgm:spPr/>
      <dgm:t>
        <a:bodyPr/>
        <a:lstStyle/>
        <a:p>
          <a:endParaRPr lang="en-IN"/>
        </a:p>
      </dgm:t>
    </dgm:pt>
    <dgm:pt modelId="{9EA78388-45EB-4F51-82FE-80E332D61C33}" type="sibTrans" cxnId="{AC8B4E56-F44E-4182-808B-68062E93CA0A}">
      <dgm:prSet/>
      <dgm:spPr/>
      <dgm:t>
        <a:bodyPr/>
        <a:lstStyle/>
        <a:p>
          <a:endParaRPr lang="en-IN"/>
        </a:p>
      </dgm:t>
    </dgm:pt>
    <dgm:pt modelId="{57F2FFA4-9BEC-48D6-9237-100E4EB3BBEC}">
      <dgm:prSet custT="1"/>
      <dgm:spPr>
        <a:solidFill>
          <a:prstClr val="white">
            <a:lumMod val="75000"/>
          </a:prstClr>
        </a:solidFill>
        <a:ln w="12700" cap="flat" cmpd="sng" algn="ctr">
          <a:solidFill>
            <a:srgbClr val="2C2C2C"/>
          </a:solidFill>
          <a:prstDash val="solid"/>
          <a:miter lim="800000"/>
        </a:ln>
        <a:effectLst/>
      </dgm:spPr>
      <dgm:t>
        <a:bodyPr spcFirstLastPara="0" vert="horz" wrap="square" lIns="110490" tIns="110490" rIns="110490" bIns="110490" numCol="1" spcCol="1270" anchor="ctr" anchorCtr="0"/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0" kern="1200" cap="none" spc="0" dirty="0">
              <a:ln w="0"/>
              <a:solidFill>
                <a:prstClr val="white">
                  <a:lumMod val="65000"/>
                </a:prstClr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Calibri" panose="020F0502020204030204"/>
              <a:ea typeface="+mn-ea"/>
              <a:cs typeface="+mn-cs"/>
            </a:rPr>
            <a:t>3. Exchange Oriented</a:t>
          </a:r>
          <a:endParaRPr lang="en-IN" sz="2900" b="0" kern="1200" cap="none" spc="0" dirty="0">
            <a:ln w="0"/>
            <a:solidFill>
              <a:prstClr val="white">
                <a:lumMod val="65000"/>
              </a:prstClr>
            </a:solidFill>
            <a:effectLst>
              <a:outerShdw blurRad="38100" dist="19050" dir="2700000" algn="tl" rotWithShape="0">
                <a:prstClr val="black">
                  <a:alpha val="40000"/>
                </a:prstClr>
              </a:outerShdw>
            </a:effectLst>
            <a:latin typeface="Calibri" panose="020F0502020204030204"/>
            <a:ea typeface="+mn-ea"/>
            <a:cs typeface="+mn-cs"/>
          </a:endParaRPr>
        </a:p>
      </dgm:t>
    </dgm:pt>
    <dgm:pt modelId="{A70DE19A-F205-43F6-B16F-4CDD29210438}" type="parTrans" cxnId="{3EBF9055-D2DA-4638-99E1-4AE12C264F05}">
      <dgm:prSet/>
      <dgm:spPr/>
      <dgm:t>
        <a:bodyPr/>
        <a:lstStyle/>
        <a:p>
          <a:endParaRPr lang="en-IN"/>
        </a:p>
      </dgm:t>
    </dgm:pt>
    <dgm:pt modelId="{E1F4B837-280B-44F8-9D58-60FB29808E6E}" type="sibTrans" cxnId="{3EBF9055-D2DA-4638-99E1-4AE12C264F05}">
      <dgm:prSet/>
      <dgm:spPr/>
      <dgm:t>
        <a:bodyPr/>
        <a:lstStyle/>
        <a:p>
          <a:endParaRPr lang="en-IN"/>
        </a:p>
      </dgm:t>
    </dgm:pt>
    <dgm:pt modelId="{A0D2B242-5E0E-4B21-B77C-C1888301C576}">
      <dgm:prSet custT="1"/>
      <dgm:spPr>
        <a:solidFill>
          <a:prstClr val="white">
            <a:lumMod val="75000"/>
          </a:prstClr>
        </a:solidFill>
        <a:ln w="12700" cap="flat" cmpd="sng" algn="ctr">
          <a:solidFill>
            <a:srgbClr val="2C2C2C"/>
          </a:solidFill>
          <a:prstDash val="solid"/>
          <a:miter lim="800000"/>
        </a:ln>
        <a:effectLst/>
      </dgm:spPr>
      <dgm:t>
        <a:bodyPr spcFirstLastPara="0" vert="horz" wrap="square" lIns="110490" tIns="110490" rIns="110490" bIns="110490" numCol="1" spcCol="1270" anchor="ctr" anchorCtr="0"/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0" kern="1200" cap="none" spc="0" dirty="0">
              <a:ln w="0"/>
              <a:solidFill>
                <a:prstClr val="white">
                  <a:lumMod val="65000"/>
                </a:prstClr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Calibri" panose="020F0502020204030204"/>
              <a:ea typeface="+mn-ea"/>
              <a:cs typeface="+mn-cs"/>
            </a:rPr>
            <a:t>4. Continuous Activity</a:t>
          </a:r>
          <a:endParaRPr lang="en-IN" sz="2900" b="0" kern="1200" cap="none" spc="0" dirty="0">
            <a:ln w="0"/>
            <a:solidFill>
              <a:prstClr val="white">
                <a:lumMod val="65000"/>
              </a:prstClr>
            </a:solidFill>
            <a:effectLst>
              <a:outerShdw blurRad="38100" dist="19050" dir="2700000" algn="tl" rotWithShape="0">
                <a:prstClr val="black">
                  <a:alpha val="40000"/>
                </a:prstClr>
              </a:outerShdw>
            </a:effectLst>
            <a:latin typeface="Calibri" panose="020F0502020204030204"/>
            <a:ea typeface="+mn-ea"/>
            <a:cs typeface="+mn-cs"/>
          </a:endParaRPr>
        </a:p>
      </dgm:t>
    </dgm:pt>
    <dgm:pt modelId="{20299536-E115-4BCF-BDAC-8D1860F5FE72}" type="parTrans" cxnId="{7A69826D-17E4-499C-A477-5DAA8151E0AF}">
      <dgm:prSet/>
      <dgm:spPr/>
      <dgm:t>
        <a:bodyPr/>
        <a:lstStyle/>
        <a:p>
          <a:endParaRPr lang="en-IN"/>
        </a:p>
      </dgm:t>
    </dgm:pt>
    <dgm:pt modelId="{D3A492C0-B4DF-4C79-863F-15CFF19C4D31}" type="sibTrans" cxnId="{7A69826D-17E4-499C-A477-5DAA8151E0AF}">
      <dgm:prSet/>
      <dgm:spPr/>
      <dgm:t>
        <a:bodyPr/>
        <a:lstStyle/>
        <a:p>
          <a:endParaRPr lang="en-IN"/>
        </a:p>
      </dgm:t>
    </dgm:pt>
    <dgm:pt modelId="{81C95CC6-6FB9-4ED8-9261-962A22222B57}">
      <dgm:prSet custT="1"/>
      <dgm:spPr>
        <a:solidFill>
          <a:prstClr val="white">
            <a:lumMod val="75000"/>
          </a:prstClr>
        </a:solidFill>
        <a:ln w="12700" cap="flat" cmpd="sng" algn="ctr">
          <a:solidFill>
            <a:srgbClr val="2C2C2C"/>
          </a:solidFill>
          <a:prstDash val="solid"/>
          <a:miter lim="800000"/>
        </a:ln>
        <a:effectLst/>
      </dgm:spPr>
      <dgm:t>
        <a:bodyPr spcFirstLastPara="0" vert="horz" wrap="square" lIns="110490" tIns="110490" rIns="110490" bIns="110490" numCol="1" spcCol="1270" anchor="ctr" anchorCtr="0"/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0" kern="1200" cap="none" spc="0">
              <a:ln w="0"/>
              <a:solidFill>
                <a:prstClr val="white">
                  <a:lumMod val="65000"/>
                </a:prstClr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Calibri" panose="020F0502020204030204"/>
              <a:ea typeface="+mn-ea"/>
              <a:cs typeface="+mn-cs"/>
            </a:rPr>
            <a:t>5. Goal Oriented</a:t>
          </a:r>
          <a:endParaRPr lang="en-IN" sz="2900" b="0" kern="1200" cap="none" spc="0">
            <a:ln w="0"/>
            <a:solidFill>
              <a:prstClr val="white">
                <a:lumMod val="65000"/>
              </a:prstClr>
            </a:solidFill>
            <a:effectLst>
              <a:outerShdw blurRad="38100" dist="19050" dir="2700000" algn="tl" rotWithShape="0">
                <a:prstClr val="black">
                  <a:alpha val="40000"/>
                </a:prstClr>
              </a:outerShdw>
            </a:effectLst>
            <a:latin typeface="Calibri" panose="020F0502020204030204"/>
            <a:ea typeface="+mn-ea"/>
            <a:cs typeface="+mn-cs"/>
          </a:endParaRPr>
        </a:p>
      </dgm:t>
    </dgm:pt>
    <dgm:pt modelId="{83C61A4F-5618-4003-BAF7-913CFF1EB951}" type="parTrans" cxnId="{68D431BC-3B2B-4F31-AB8C-72A250436914}">
      <dgm:prSet/>
      <dgm:spPr/>
      <dgm:t>
        <a:bodyPr/>
        <a:lstStyle/>
        <a:p>
          <a:endParaRPr lang="en-IN"/>
        </a:p>
      </dgm:t>
    </dgm:pt>
    <dgm:pt modelId="{B0B39800-1CF8-4911-82C3-688190F6085E}" type="sibTrans" cxnId="{68D431BC-3B2B-4F31-AB8C-72A250436914}">
      <dgm:prSet/>
      <dgm:spPr/>
      <dgm:t>
        <a:bodyPr/>
        <a:lstStyle/>
        <a:p>
          <a:endParaRPr lang="en-IN"/>
        </a:p>
      </dgm:t>
    </dgm:pt>
    <dgm:pt modelId="{2F0AAAD4-FA37-4A6B-8640-E9F9524CDF5A}">
      <dgm:prSet custT="1"/>
      <dgm:spPr>
        <a:solidFill>
          <a:prstClr val="white">
            <a:lumMod val="75000"/>
          </a:prstClr>
        </a:solidFill>
        <a:ln w="12700" cap="flat" cmpd="sng" algn="ctr">
          <a:solidFill>
            <a:srgbClr val="2C2C2C"/>
          </a:solidFill>
          <a:prstDash val="solid"/>
          <a:miter lim="800000"/>
        </a:ln>
        <a:effectLst/>
      </dgm:spPr>
      <dgm:t>
        <a:bodyPr spcFirstLastPara="0" vert="horz" wrap="square" lIns="110490" tIns="110490" rIns="110490" bIns="110490" numCol="1" spcCol="1270" anchor="ctr" anchorCtr="0"/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0" kern="1200" cap="none" spc="0" dirty="0">
              <a:ln w="0"/>
              <a:solidFill>
                <a:prstClr val="white">
                  <a:lumMod val="65000"/>
                </a:prstClr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Calibri" panose="020F0502020204030204"/>
              <a:ea typeface="+mn-ea"/>
              <a:cs typeface="+mn-cs"/>
            </a:rPr>
            <a:t>6. Manages 4 P’s</a:t>
          </a:r>
          <a:endParaRPr lang="en-IN" sz="2900" b="0" kern="1200" cap="none" spc="0" dirty="0">
            <a:ln w="0"/>
            <a:solidFill>
              <a:prstClr val="white">
                <a:lumMod val="65000"/>
              </a:prstClr>
            </a:solidFill>
            <a:effectLst>
              <a:outerShdw blurRad="38100" dist="19050" dir="2700000" algn="tl" rotWithShape="0">
                <a:prstClr val="black">
                  <a:alpha val="40000"/>
                </a:prstClr>
              </a:outerShdw>
            </a:effectLst>
            <a:latin typeface="Calibri" panose="020F0502020204030204"/>
            <a:ea typeface="+mn-ea"/>
            <a:cs typeface="+mn-cs"/>
          </a:endParaRPr>
        </a:p>
      </dgm:t>
    </dgm:pt>
    <dgm:pt modelId="{7D1E5403-BC88-4BFD-BE24-95292762A400}" type="parTrans" cxnId="{8FA830AF-52F3-4C68-AF1A-633B9F6ACCBB}">
      <dgm:prSet/>
      <dgm:spPr/>
      <dgm:t>
        <a:bodyPr/>
        <a:lstStyle/>
        <a:p>
          <a:endParaRPr lang="en-IN"/>
        </a:p>
      </dgm:t>
    </dgm:pt>
    <dgm:pt modelId="{C5171BC3-AAA0-45FA-B330-91A8C06A230E}" type="sibTrans" cxnId="{8FA830AF-52F3-4C68-AF1A-633B9F6ACCBB}">
      <dgm:prSet/>
      <dgm:spPr/>
      <dgm:t>
        <a:bodyPr/>
        <a:lstStyle/>
        <a:p>
          <a:endParaRPr lang="en-IN"/>
        </a:p>
      </dgm:t>
    </dgm:pt>
    <dgm:pt modelId="{63509CFF-922C-42F9-A9BA-7600A5340AC6}">
      <dgm:prSet/>
      <dgm:spPr>
        <a:ln>
          <a:solidFill>
            <a:srgbClr val="2C2C2C"/>
          </a:solidFill>
        </a:ln>
      </dgm:spPr>
      <dgm:t>
        <a:bodyPr/>
        <a:lstStyle/>
        <a:p>
          <a:r>
            <a: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7. Creates Utilities</a:t>
          </a:r>
          <a:endParaRPr lang="en-IN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E6C241F0-CC21-4BA9-9AB1-C6A018071DC9}" type="parTrans" cxnId="{1D38AD25-D74C-430A-A3DE-06499973AF2C}">
      <dgm:prSet/>
      <dgm:spPr/>
      <dgm:t>
        <a:bodyPr/>
        <a:lstStyle/>
        <a:p>
          <a:endParaRPr lang="en-IN"/>
        </a:p>
      </dgm:t>
    </dgm:pt>
    <dgm:pt modelId="{F1EFE410-56B3-4E66-9D66-E6BE970D8641}" type="sibTrans" cxnId="{1D38AD25-D74C-430A-A3DE-06499973AF2C}">
      <dgm:prSet/>
      <dgm:spPr/>
      <dgm:t>
        <a:bodyPr/>
        <a:lstStyle/>
        <a:p>
          <a:endParaRPr lang="en-IN"/>
        </a:p>
      </dgm:t>
    </dgm:pt>
    <dgm:pt modelId="{BC6DFC7B-804F-4F45-A601-21839F171B9F}">
      <dgm:prSet custT="1"/>
      <dgm:spPr>
        <a:solidFill>
          <a:prstClr val="white">
            <a:lumMod val="75000"/>
          </a:prstClr>
        </a:solidFill>
        <a:ln w="12700" cap="flat" cmpd="sng" algn="ctr">
          <a:solidFill>
            <a:srgbClr val="2C2C2C"/>
          </a:solidFill>
          <a:prstDash val="solid"/>
          <a:miter lim="800000"/>
        </a:ln>
        <a:effectLst/>
      </dgm:spPr>
      <dgm:t>
        <a:bodyPr spcFirstLastPara="0" vert="horz" wrap="square" lIns="110490" tIns="110490" rIns="110490" bIns="110490" numCol="1" spcCol="1270" anchor="ctr" anchorCtr="0"/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900" b="0" kern="1200" cap="none" spc="0" dirty="0">
              <a:ln w="0"/>
              <a:solidFill>
                <a:prstClr val="white">
                  <a:lumMod val="65000"/>
                </a:prstClr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Calibri" panose="020F0502020204030204"/>
              <a:ea typeface="+mn-ea"/>
              <a:cs typeface="+mn-cs"/>
            </a:rPr>
            <a:t>8. Economic Process</a:t>
          </a:r>
        </a:p>
      </dgm:t>
    </dgm:pt>
    <dgm:pt modelId="{F274ECA2-8780-42D6-A3A0-3E853E2B22D0}" type="parTrans" cxnId="{6645E84C-8D31-494A-BAEE-E64436A65579}">
      <dgm:prSet/>
      <dgm:spPr/>
      <dgm:t>
        <a:bodyPr/>
        <a:lstStyle/>
        <a:p>
          <a:endParaRPr lang="en-IN"/>
        </a:p>
      </dgm:t>
    </dgm:pt>
    <dgm:pt modelId="{53CBB34E-4E67-4D12-9CB8-46A27BDB649E}" type="sibTrans" cxnId="{6645E84C-8D31-494A-BAEE-E64436A65579}">
      <dgm:prSet/>
      <dgm:spPr/>
      <dgm:t>
        <a:bodyPr/>
        <a:lstStyle/>
        <a:p>
          <a:endParaRPr lang="en-IN"/>
        </a:p>
      </dgm:t>
    </dgm:pt>
    <dgm:pt modelId="{6B2834C4-2983-48CD-807C-FAB755340648}" type="pres">
      <dgm:prSet presAssocID="{FC571712-FCFF-40C9-8D58-46AFECC0AAD0}" presName="diagram" presStyleCnt="0">
        <dgm:presLayoutVars>
          <dgm:dir/>
          <dgm:resizeHandles val="exact"/>
        </dgm:presLayoutVars>
      </dgm:prSet>
      <dgm:spPr/>
    </dgm:pt>
    <dgm:pt modelId="{82CD03DD-FF69-4D75-B067-8625532B4419}" type="pres">
      <dgm:prSet presAssocID="{94F79F30-65E9-4579-A364-4EE9776EFE16}" presName="node" presStyleLbl="node1" presStyleIdx="0" presStyleCnt="8">
        <dgm:presLayoutVars>
          <dgm:bulletEnabled val="1"/>
        </dgm:presLayoutVars>
      </dgm:prSet>
      <dgm:spPr>
        <a:xfrm>
          <a:off x="0" y="37848"/>
          <a:ext cx="2464593" cy="1478756"/>
        </a:xfrm>
        <a:prstGeom prst="rect">
          <a:avLst/>
        </a:prstGeom>
      </dgm:spPr>
    </dgm:pt>
    <dgm:pt modelId="{7E60EE93-4105-4FFB-A848-C0A499DC9DC7}" type="pres">
      <dgm:prSet presAssocID="{AA9E75E5-23AC-4C23-BBA1-8EC4902B2CAA}" presName="sibTrans" presStyleCnt="0"/>
      <dgm:spPr/>
    </dgm:pt>
    <dgm:pt modelId="{DF1139BD-2F68-4B8E-B52D-54B71F01F37D}" type="pres">
      <dgm:prSet presAssocID="{E533F687-B83F-4CD4-BE1B-5D8A4AA92381}" presName="node" presStyleLbl="node1" presStyleIdx="1" presStyleCnt="8">
        <dgm:presLayoutVars>
          <dgm:bulletEnabled val="1"/>
        </dgm:presLayoutVars>
      </dgm:prSet>
      <dgm:spPr>
        <a:xfrm>
          <a:off x="2711053" y="37848"/>
          <a:ext cx="2464593" cy="1478756"/>
        </a:xfrm>
        <a:prstGeom prst="rect">
          <a:avLst/>
        </a:prstGeom>
      </dgm:spPr>
    </dgm:pt>
    <dgm:pt modelId="{B06A7093-31CA-4525-B308-0682647C80A9}" type="pres">
      <dgm:prSet presAssocID="{9EA78388-45EB-4F51-82FE-80E332D61C33}" presName="sibTrans" presStyleCnt="0"/>
      <dgm:spPr/>
    </dgm:pt>
    <dgm:pt modelId="{D29C1F37-FC6D-4CC4-934C-61F5624D3D34}" type="pres">
      <dgm:prSet presAssocID="{57F2FFA4-9BEC-48D6-9237-100E4EB3BBEC}" presName="node" presStyleLbl="node1" presStyleIdx="2" presStyleCnt="8">
        <dgm:presLayoutVars>
          <dgm:bulletEnabled val="1"/>
        </dgm:presLayoutVars>
      </dgm:prSet>
      <dgm:spPr>
        <a:xfrm>
          <a:off x="5422106" y="37848"/>
          <a:ext cx="2464593" cy="1478756"/>
        </a:xfrm>
        <a:prstGeom prst="rect">
          <a:avLst/>
        </a:prstGeom>
      </dgm:spPr>
    </dgm:pt>
    <dgm:pt modelId="{88476E73-F713-40F2-8A78-2D1E250E4918}" type="pres">
      <dgm:prSet presAssocID="{E1F4B837-280B-44F8-9D58-60FB29808E6E}" presName="sibTrans" presStyleCnt="0"/>
      <dgm:spPr/>
    </dgm:pt>
    <dgm:pt modelId="{83C91F22-2F44-4968-B679-FC88E2B5D9E6}" type="pres">
      <dgm:prSet presAssocID="{A0D2B242-5E0E-4B21-B77C-C1888301C576}" presName="node" presStyleLbl="node1" presStyleIdx="3" presStyleCnt="8">
        <dgm:presLayoutVars>
          <dgm:bulletEnabled val="1"/>
        </dgm:presLayoutVars>
      </dgm:prSet>
      <dgm:spPr>
        <a:xfrm>
          <a:off x="0" y="1763063"/>
          <a:ext cx="2464593" cy="1478756"/>
        </a:xfrm>
        <a:prstGeom prst="rect">
          <a:avLst/>
        </a:prstGeom>
      </dgm:spPr>
    </dgm:pt>
    <dgm:pt modelId="{B34002FE-665C-4677-A408-1925B0574949}" type="pres">
      <dgm:prSet presAssocID="{D3A492C0-B4DF-4C79-863F-15CFF19C4D31}" presName="sibTrans" presStyleCnt="0"/>
      <dgm:spPr/>
    </dgm:pt>
    <dgm:pt modelId="{9777161A-1A8F-4BCD-B43E-6F47527011B8}" type="pres">
      <dgm:prSet presAssocID="{81C95CC6-6FB9-4ED8-9261-962A22222B57}" presName="node" presStyleLbl="node1" presStyleIdx="4" presStyleCnt="8">
        <dgm:presLayoutVars>
          <dgm:bulletEnabled val="1"/>
        </dgm:presLayoutVars>
      </dgm:prSet>
      <dgm:spPr>
        <a:xfrm>
          <a:off x="2711053" y="1763063"/>
          <a:ext cx="2464593" cy="1478756"/>
        </a:xfrm>
        <a:prstGeom prst="rect">
          <a:avLst/>
        </a:prstGeom>
      </dgm:spPr>
    </dgm:pt>
    <dgm:pt modelId="{11694AD5-B556-49EA-B4C8-E778D0D9F8AB}" type="pres">
      <dgm:prSet presAssocID="{B0B39800-1CF8-4911-82C3-688190F6085E}" presName="sibTrans" presStyleCnt="0"/>
      <dgm:spPr/>
    </dgm:pt>
    <dgm:pt modelId="{C48476CF-6DFA-4BFE-B01E-805C0D43C5ED}" type="pres">
      <dgm:prSet presAssocID="{2F0AAAD4-FA37-4A6B-8640-E9F9524CDF5A}" presName="node" presStyleLbl="node1" presStyleIdx="5" presStyleCnt="8">
        <dgm:presLayoutVars>
          <dgm:bulletEnabled val="1"/>
        </dgm:presLayoutVars>
      </dgm:prSet>
      <dgm:spPr>
        <a:xfrm>
          <a:off x="5422106" y="1763063"/>
          <a:ext cx="2464593" cy="1478756"/>
        </a:xfrm>
        <a:prstGeom prst="rect">
          <a:avLst/>
        </a:prstGeom>
      </dgm:spPr>
    </dgm:pt>
    <dgm:pt modelId="{75597AF8-28BA-440D-B08A-943D7167AD66}" type="pres">
      <dgm:prSet presAssocID="{C5171BC3-AAA0-45FA-B330-91A8C06A230E}" presName="sibTrans" presStyleCnt="0"/>
      <dgm:spPr/>
    </dgm:pt>
    <dgm:pt modelId="{44216C93-E82B-436D-BC31-138B289EF184}" type="pres">
      <dgm:prSet presAssocID="{63509CFF-922C-42F9-A9BA-7600A5340AC6}" presName="node" presStyleLbl="node1" presStyleIdx="6" presStyleCnt="8">
        <dgm:presLayoutVars>
          <dgm:bulletEnabled val="1"/>
        </dgm:presLayoutVars>
      </dgm:prSet>
      <dgm:spPr/>
    </dgm:pt>
    <dgm:pt modelId="{AC1C39D4-6A7B-41A2-AEF6-60A7951AA72B}" type="pres">
      <dgm:prSet presAssocID="{F1EFE410-56B3-4E66-9D66-E6BE970D8641}" presName="sibTrans" presStyleCnt="0"/>
      <dgm:spPr/>
    </dgm:pt>
    <dgm:pt modelId="{BCDA4587-882D-4A94-99D7-5B05B4F8D0A7}" type="pres">
      <dgm:prSet presAssocID="{BC6DFC7B-804F-4F45-A601-21839F171B9F}" presName="node" presStyleLbl="node1" presStyleIdx="7" presStyleCnt="8">
        <dgm:presLayoutVars>
          <dgm:bulletEnabled val="1"/>
        </dgm:presLayoutVars>
      </dgm:prSet>
      <dgm:spPr>
        <a:xfrm>
          <a:off x="4066579" y="3488279"/>
          <a:ext cx="2464593" cy="1478756"/>
        </a:xfrm>
        <a:prstGeom prst="rect">
          <a:avLst/>
        </a:prstGeom>
      </dgm:spPr>
    </dgm:pt>
  </dgm:ptLst>
  <dgm:cxnLst>
    <dgm:cxn modelId="{BC3DD204-1E10-4445-B231-8D8D7DC98E9E}" type="presOf" srcId="{E533F687-B83F-4CD4-BE1B-5D8A4AA92381}" destId="{DF1139BD-2F68-4B8E-B52D-54B71F01F37D}" srcOrd="0" destOrd="0" presId="urn:microsoft.com/office/officeart/2005/8/layout/default"/>
    <dgm:cxn modelId="{1D38AD25-D74C-430A-A3DE-06499973AF2C}" srcId="{FC571712-FCFF-40C9-8D58-46AFECC0AAD0}" destId="{63509CFF-922C-42F9-A9BA-7600A5340AC6}" srcOrd="6" destOrd="0" parTransId="{E6C241F0-CC21-4BA9-9AB1-C6A018071DC9}" sibTransId="{F1EFE410-56B3-4E66-9D66-E6BE970D8641}"/>
    <dgm:cxn modelId="{A0780E35-5C10-41F6-BE22-AADE758E87D0}" type="presOf" srcId="{BC6DFC7B-804F-4F45-A601-21839F171B9F}" destId="{BCDA4587-882D-4A94-99D7-5B05B4F8D0A7}" srcOrd="0" destOrd="0" presId="urn:microsoft.com/office/officeart/2005/8/layout/default"/>
    <dgm:cxn modelId="{0EB54D3D-0F35-4389-B73A-3E2009F6252D}" type="presOf" srcId="{57F2FFA4-9BEC-48D6-9237-100E4EB3BBEC}" destId="{D29C1F37-FC6D-4CC4-934C-61F5624D3D34}" srcOrd="0" destOrd="0" presId="urn:microsoft.com/office/officeart/2005/8/layout/default"/>
    <dgm:cxn modelId="{C509AE61-5345-40C1-9FCC-BE278EE5FD16}" srcId="{FC571712-FCFF-40C9-8D58-46AFECC0AAD0}" destId="{94F79F30-65E9-4579-A364-4EE9776EFE16}" srcOrd="0" destOrd="0" parTransId="{0BAAD18C-B260-4AA8-A34E-7AD138F8F2AD}" sibTransId="{AA9E75E5-23AC-4C23-BBA1-8EC4902B2CAA}"/>
    <dgm:cxn modelId="{6645E84C-8D31-494A-BAEE-E64436A65579}" srcId="{FC571712-FCFF-40C9-8D58-46AFECC0AAD0}" destId="{BC6DFC7B-804F-4F45-A601-21839F171B9F}" srcOrd="7" destOrd="0" parTransId="{F274ECA2-8780-42D6-A3A0-3E853E2B22D0}" sibTransId="{53CBB34E-4E67-4D12-9CB8-46A27BDB649E}"/>
    <dgm:cxn modelId="{7A69826D-17E4-499C-A477-5DAA8151E0AF}" srcId="{FC571712-FCFF-40C9-8D58-46AFECC0AAD0}" destId="{A0D2B242-5E0E-4B21-B77C-C1888301C576}" srcOrd="3" destOrd="0" parTransId="{20299536-E115-4BCF-BDAC-8D1860F5FE72}" sibTransId="{D3A492C0-B4DF-4C79-863F-15CFF19C4D31}"/>
    <dgm:cxn modelId="{8988C852-C1FB-4017-B2D2-76958F6EC0E1}" type="presOf" srcId="{FC571712-FCFF-40C9-8D58-46AFECC0AAD0}" destId="{6B2834C4-2983-48CD-807C-FAB755340648}" srcOrd="0" destOrd="0" presId="urn:microsoft.com/office/officeart/2005/8/layout/default"/>
    <dgm:cxn modelId="{3EBF9055-D2DA-4638-99E1-4AE12C264F05}" srcId="{FC571712-FCFF-40C9-8D58-46AFECC0AAD0}" destId="{57F2FFA4-9BEC-48D6-9237-100E4EB3BBEC}" srcOrd="2" destOrd="0" parTransId="{A70DE19A-F205-43F6-B16F-4CDD29210438}" sibTransId="{E1F4B837-280B-44F8-9D58-60FB29808E6E}"/>
    <dgm:cxn modelId="{AC8B4E56-F44E-4182-808B-68062E93CA0A}" srcId="{FC571712-FCFF-40C9-8D58-46AFECC0AAD0}" destId="{E533F687-B83F-4CD4-BE1B-5D8A4AA92381}" srcOrd="1" destOrd="0" parTransId="{48EA7B24-67DE-4BDE-9894-A42093C2E5D8}" sibTransId="{9EA78388-45EB-4F51-82FE-80E332D61C33}"/>
    <dgm:cxn modelId="{C3DB9A83-42D5-4570-888D-648E36ABE7A0}" type="presOf" srcId="{2F0AAAD4-FA37-4A6B-8640-E9F9524CDF5A}" destId="{C48476CF-6DFA-4BFE-B01E-805C0D43C5ED}" srcOrd="0" destOrd="0" presId="urn:microsoft.com/office/officeart/2005/8/layout/default"/>
    <dgm:cxn modelId="{EFB69587-93E4-4F21-B98D-9EA5216CCB05}" type="presOf" srcId="{63509CFF-922C-42F9-A9BA-7600A5340AC6}" destId="{44216C93-E82B-436D-BC31-138B289EF184}" srcOrd="0" destOrd="0" presId="urn:microsoft.com/office/officeart/2005/8/layout/default"/>
    <dgm:cxn modelId="{8FA830AF-52F3-4C68-AF1A-633B9F6ACCBB}" srcId="{FC571712-FCFF-40C9-8D58-46AFECC0AAD0}" destId="{2F0AAAD4-FA37-4A6B-8640-E9F9524CDF5A}" srcOrd="5" destOrd="0" parTransId="{7D1E5403-BC88-4BFD-BE24-95292762A400}" sibTransId="{C5171BC3-AAA0-45FA-B330-91A8C06A230E}"/>
    <dgm:cxn modelId="{68D431BC-3B2B-4F31-AB8C-72A250436914}" srcId="{FC571712-FCFF-40C9-8D58-46AFECC0AAD0}" destId="{81C95CC6-6FB9-4ED8-9261-962A22222B57}" srcOrd="4" destOrd="0" parTransId="{83C61A4F-5618-4003-BAF7-913CFF1EB951}" sibTransId="{B0B39800-1CF8-4911-82C3-688190F6085E}"/>
    <dgm:cxn modelId="{97299AC0-3F68-4D5D-A697-78DDEFFA8FAE}" type="presOf" srcId="{A0D2B242-5E0E-4B21-B77C-C1888301C576}" destId="{83C91F22-2F44-4968-B679-FC88E2B5D9E6}" srcOrd="0" destOrd="0" presId="urn:microsoft.com/office/officeart/2005/8/layout/default"/>
    <dgm:cxn modelId="{EA2B76E9-062F-45FD-B6F5-4A111A79347B}" type="presOf" srcId="{94F79F30-65E9-4579-A364-4EE9776EFE16}" destId="{82CD03DD-FF69-4D75-B067-8625532B4419}" srcOrd="0" destOrd="0" presId="urn:microsoft.com/office/officeart/2005/8/layout/default"/>
    <dgm:cxn modelId="{6871BEFE-C93A-4558-8565-E943DA0A556A}" type="presOf" srcId="{81C95CC6-6FB9-4ED8-9261-962A22222B57}" destId="{9777161A-1A8F-4BCD-B43E-6F47527011B8}" srcOrd="0" destOrd="0" presId="urn:microsoft.com/office/officeart/2005/8/layout/default"/>
    <dgm:cxn modelId="{C6F0E48D-4B48-4CFA-A7C4-4738D7139192}" type="presParOf" srcId="{6B2834C4-2983-48CD-807C-FAB755340648}" destId="{82CD03DD-FF69-4D75-B067-8625532B4419}" srcOrd="0" destOrd="0" presId="urn:microsoft.com/office/officeart/2005/8/layout/default"/>
    <dgm:cxn modelId="{4F32A8C1-28F2-42CF-9C1C-D821CD3B4990}" type="presParOf" srcId="{6B2834C4-2983-48CD-807C-FAB755340648}" destId="{7E60EE93-4105-4FFB-A848-C0A499DC9DC7}" srcOrd="1" destOrd="0" presId="urn:microsoft.com/office/officeart/2005/8/layout/default"/>
    <dgm:cxn modelId="{4B993FBF-7098-4FAE-A262-5EE484192E2D}" type="presParOf" srcId="{6B2834C4-2983-48CD-807C-FAB755340648}" destId="{DF1139BD-2F68-4B8E-B52D-54B71F01F37D}" srcOrd="2" destOrd="0" presId="urn:microsoft.com/office/officeart/2005/8/layout/default"/>
    <dgm:cxn modelId="{248781F2-067C-4B9A-A8B0-F0C885B031DF}" type="presParOf" srcId="{6B2834C4-2983-48CD-807C-FAB755340648}" destId="{B06A7093-31CA-4525-B308-0682647C80A9}" srcOrd="3" destOrd="0" presId="urn:microsoft.com/office/officeart/2005/8/layout/default"/>
    <dgm:cxn modelId="{269765F8-07C4-47D5-9CC3-CE4E8771F5AC}" type="presParOf" srcId="{6B2834C4-2983-48CD-807C-FAB755340648}" destId="{D29C1F37-FC6D-4CC4-934C-61F5624D3D34}" srcOrd="4" destOrd="0" presId="urn:microsoft.com/office/officeart/2005/8/layout/default"/>
    <dgm:cxn modelId="{1DCF211D-D63D-48E3-9D2A-062E938AAF8F}" type="presParOf" srcId="{6B2834C4-2983-48CD-807C-FAB755340648}" destId="{88476E73-F713-40F2-8A78-2D1E250E4918}" srcOrd="5" destOrd="0" presId="urn:microsoft.com/office/officeart/2005/8/layout/default"/>
    <dgm:cxn modelId="{17A87F48-3688-4E31-A718-A5DBED58A6E1}" type="presParOf" srcId="{6B2834C4-2983-48CD-807C-FAB755340648}" destId="{83C91F22-2F44-4968-B679-FC88E2B5D9E6}" srcOrd="6" destOrd="0" presId="urn:microsoft.com/office/officeart/2005/8/layout/default"/>
    <dgm:cxn modelId="{BDF738DA-3B5A-4423-9C1B-ACCD14EFD65F}" type="presParOf" srcId="{6B2834C4-2983-48CD-807C-FAB755340648}" destId="{B34002FE-665C-4677-A408-1925B0574949}" srcOrd="7" destOrd="0" presId="urn:microsoft.com/office/officeart/2005/8/layout/default"/>
    <dgm:cxn modelId="{DA8695EE-2F24-4458-8A3D-573F41BD4566}" type="presParOf" srcId="{6B2834C4-2983-48CD-807C-FAB755340648}" destId="{9777161A-1A8F-4BCD-B43E-6F47527011B8}" srcOrd="8" destOrd="0" presId="urn:microsoft.com/office/officeart/2005/8/layout/default"/>
    <dgm:cxn modelId="{D16457F2-DBB4-407C-BFE8-9B2B04A84159}" type="presParOf" srcId="{6B2834C4-2983-48CD-807C-FAB755340648}" destId="{11694AD5-B556-49EA-B4C8-E778D0D9F8AB}" srcOrd="9" destOrd="0" presId="urn:microsoft.com/office/officeart/2005/8/layout/default"/>
    <dgm:cxn modelId="{2FB875A1-2B9B-4848-981A-E198121ACCEC}" type="presParOf" srcId="{6B2834C4-2983-48CD-807C-FAB755340648}" destId="{C48476CF-6DFA-4BFE-B01E-805C0D43C5ED}" srcOrd="10" destOrd="0" presId="urn:microsoft.com/office/officeart/2005/8/layout/default"/>
    <dgm:cxn modelId="{29DD5935-988D-4D8A-BB08-7AF2C505C13C}" type="presParOf" srcId="{6B2834C4-2983-48CD-807C-FAB755340648}" destId="{75597AF8-28BA-440D-B08A-943D7167AD66}" srcOrd="11" destOrd="0" presId="urn:microsoft.com/office/officeart/2005/8/layout/default"/>
    <dgm:cxn modelId="{09F6E53A-E87B-4819-AA28-F1FDF75ED437}" type="presParOf" srcId="{6B2834C4-2983-48CD-807C-FAB755340648}" destId="{44216C93-E82B-436D-BC31-138B289EF184}" srcOrd="12" destOrd="0" presId="urn:microsoft.com/office/officeart/2005/8/layout/default"/>
    <dgm:cxn modelId="{22636031-8650-404E-A19A-C344AC181CCB}" type="presParOf" srcId="{6B2834C4-2983-48CD-807C-FAB755340648}" destId="{AC1C39D4-6A7B-41A2-AEF6-60A7951AA72B}" srcOrd="13" destOrd="0" presId="urn:microsoft.com/office/officeart/2005/8/layout/default"/>
    <dgm:cxn modelId="{69B23933-34C3-4499-970B-9E9AB13D5C34}" type="presParOf" srcId="{6B2834C4-2983-48CD-807C-FAB755340648}" destId="{BCDA4587-882D-4A94-99D7-5B05B4F8D0A7}" srcOrd="1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FC571712-FCFF-40C9-8D58-46AFECC0AAD0}" type="doc">
      <dgm:prSet loTypeId="urn:microsoft.com/office/officeart/2005/8/layout/default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IN"/>
        </a:p>
      </dgm:t>
    </dgm:pt>
    <dgm:pt modelId="{94F79F30-65E9-4579-A364-4EE9776EFE16}">
      <dgm:prSet custT="1"/>
      <dgm:spPr>
        <a:solidFill>
          <a:prstClr val="white">
            <a:lumMod val="75000"/>
          </a:prstClr>
        </a:solidFill>
        <a:ln w="12700" cap="flat" cmpd="sng" algn="ctr">
          <a:solidFill>
            <a:srgbClr val="2C2C2C"/>
          </a:solidFill>
          <a:prstDash val="solid"/>
          <a:miter lim="800000"/>
        </a:ln>
        <a:effectLst/>
      </dgm:spPr>
      <dgm:t>
        <a:bodyPr spcFirstLastPara="0" vert="horz" wrap="square" lIns="110490" tIns="110490" rIns="110490" bIns="110490" numCol="1" spcCol="1270" anchor="ctr" anchorCtr="0"/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0" kern="1200" cap="none" spc="0" dirty="0">
              <a:ln w="0"/>
              <a:solidFill>
                <a:prstClr val="white">
                  <a:lumMod val="65000"/>
                </a:prstClr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Calibri" panose="020F0502020204030204"/>
              <a:ea typeface="+mn-ea"/>
              <a:cs typeface="+mn-cs"/>
            </a:rPr>
            <a:t>1. Customer Focus</a:t>
          </a:r>
          <a:endParaRPr lang="en-IN" sz="2900" b="0" kern="1200" cap="none" spc="0" dirty="0">
            <a:ln w="0"/>
            <a:solidFill>
              <a:prstClr val="white">
                <a:lumMod val="65000"/>
              </a:prstClr>
            </a:solidFill>
            <a:effectLst>
              <a:outerShdw blurRad="38100" dist="19050" dir="2700000" algn="tl" rotWithShape="0">
                <a:prstClr val="black">
                  <a:alpha val="40000"/>
                </a:prstClr>
              </a:outerShdw>
            </a:effectLst>
            <a:latin typeface="Calibri" panose="020F0502020204030204"/>
            <a:ea typeface="+mn-ea"/>
            <a:cs typeface="+mn-cs"/>
          </a:endParaRPr>
        </a:p>
      </dgm:t>
    </dgm:pt>
    <dgm:pt modelId="{0BAAD18C-B260-4AA8-A34E-7AD138F8F2AD}" type="parTrans" cxnId="{C509AE61-5345-40C1-9FCC-BE278EE5FD16}">
      <dgm:prSet/>
      <dgm:spPr/>
      <dgm:t>
        <a:bodyPr/>
        <a:lstStyle/>
        <a:p>
          <a:endParaRPr lang="en-IN"/>
        </a:p>
      </dgm:t>
    </dgm:pt>
    <dgm:pt modelId="{AA9E75E5-23AC-4C23-BBA1-8EC4902B2CAA}" type="sibTrans" cxnId="{C509AE61-5345-40C1-9FCC-BE278EE5FD16}">
      <dgm:prSet/>
      <dgm:spPr/>
      <dgm:t>
        <a:bodyPr/>
        <a:lstStyle/>
        <a:p>
          <a:endParaRPr lang="en-IN"/>
        </a:p>
      </dgm:t>
    </dgm:pt>
    <dgm:pt modelId="{E533F687-B83F-4CD4-BE1B-5D8A4AA92381}">
      <dgm:prSet custT="1"/>
      <dgm:spPr>
        <a:solidFill>
          <a:prstClr val="white">
            <a:lumMod val="75000"/>
          </a:prstClr>
        </a:solidFill>
        <a:ln w="12700" cap="flat" cmpd="sng" algn="ctr">
          <a:solidFill>
            <a:srgbClr val="2C2C2C"/>
          </a:solidFill>
          <a:prstDash val="solid"/>
          <a:miter lim="800000"/>
        </a:ln>
        <a:effectLst/>
      </dgm:spPr>
      <dgm:t>
        <a:bodyPr spcFirstLastPara="0" vert="horz" wrap="square" lIns="110490" tIns="110490" rIns="110490" bIns="110490" numCol="1" spcCol="1270" anchor="ctr" anchorCtr="0"/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0" kern="1200" cap="none" spc="0" dirty="0">
              <a:ln w="0"/>
              <a:solidFill>
                <a:prstClr val="white">
                  <a:lumMod val="65000"/>
                </a:prstClr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Calibri" panose="020F0502020204030204"/>
              <a:ea typeface="+mn-ea"/>
              <a:cs typeface="+mn-cs"/>
            </a:rPr>
            <a:t>2. Creates Market offering</a:t>
          </a:r>
          <a:endParaRPr lang="en-IN" sz="2900" b="0" kern="1200" cap="none" spc="0" dirty="0">
            <a:ln w="0"/>
            <a:solidFill>
              <a:prstClr val="white">
                <a:lumMod val="65000"/>
              </a:prstClr>
            </a:solidFill>
            <a:effectLst>
              <a:outerShdw blurRad="38100" dist="19050" dir="2700000" algn="tl" rotWithShape="0">
                <a:prstClr val="black">
                  <a:alpha val="40000"/>
                </a:prstClr>
              </a:outerShdw>
            </a:effectLst>
            <a:latin typeface="Calibri" panose="020F0502020204030204"/>
            <a:ea typeface="+mn-ea"/>
            <a:cs typeface="+mn-cs"/>
          </a:endParaRPr>
        </a:p>
      </dgm:t>
    </dgm:pt>
    <dgm:pt modelId="{48EA7B24-67DE-4BDE-9894-A42093C2E5D8}" type="parTrans" cxnId="{AC8B4E56-F44E-4182-808B-68062E93CA0A}">
      <dgm:prSet/>
      <dgm:spPr/>
      <dgm:t>
        <a:bodyPr/>
        <a:lstStyle/>
        <a:p>
          <a:endParaRPr lang="en-IN"/>
        </a:p>
      </dgm:t>
    </dgm:pt>
    <dgm:pt modelId="{9EA78388-45EB-4F51-82FE-80E332D61C33}" type="sibTrans" cxnId="{AC8B4E56-F44E-4182-808B-68062E93CA0A}">
      <dgm:prSet/>
      <dgm:spPr/>
      <dgm:t>
        <a:bodyPr/>
        <a:lstStyle/>
        <a:p>
          <a:endParaRPr lang="en-IN"/>
        </a:p>
      </dgm:t>
    </dgm:pt>
    <dgm:pt modelId="{57F2FFA4-9BEC-48D6-9237-100E4EB3BBEC}">
      <dgm:prSet custT="1"/>
      <dgm:spPr>
        <a:solidFill>
          <a:prstClr val="white">
            <a:lumMod val="75000"/>
          </a:prstClr>
        </a:solidFill>
        <a:ln w="12700" cap="flat" cmpd="sng" algn="ctr">
          <a:solidFill>
            <a:srgbClr val="2C2C2C"/>
          </a:solidFill>
          <a:prstDash val="solid"/>
          <a:miter lim="800000"/>
        </a:ln>
        <a:effectLst/>
      </dgm:spPr>
      <dgm:t>
        <a:bodyPr spcFirstLastPara="0" vert="horz" wrap="square" lIns="110490" tIns="110490" rIns="110490" bIns="110490" numCol="1" spcCol="1270" anchor="ctr" anchorCtr="0"/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0" kern="1200" cap="none" spc="0" dirty="0">
              <a:ln w="0"/>
              <a:solidFill>
                <a:prstClr val="white">
                  <a:lumMod val="65000"/>
                </a:prstClr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Calibri" panose="020F0502020204030204"/>
              <a:ea typeface="+mn-ea"/>
              <a:cs typeface="+mn-cs"/>
            </a:rPr>
            <a:t>3. Exchange Oriented</a:t>
          </a:r>
          <a:endParaRPr lang="en-IN" sz="2900" b="0" kern="1200" cap="none" spc="0" dirty="0">
            <a:ln w="0"/>
            <a:solidFill>
              <a:prstClr val="white">
                <a:lumMod val="65000"/>
              </a:prstClr>
            </a:solidFill>
            <a:effectLst>
              <a:outerShdw blurRad="38100" dist="19050" dir="2700000" algn="tl" rotWithShape="0">
                <a:prstClr val="black">
                  <a:alpha val="40000"/>
                </a:prstClr>
              </a:outerShdw>
            </a:effectLst>
            <a:latin typeface="Calibri" panose="020F0502020204030204"/>
            <a:ea typeface="+mn-ea"/>
            <a:cs typeface="+mn-cs"/>
          </a:endParaRPr>
        </a:p>
      </dgm:t>
    </dgm:pt>
    <dgm:pt modelId="{A70DE19A-F205-43F6-B16F-4CDD29210438}" type="parTrans" cxnId="{3EBF9055-D2DA-4638-99E1-4AE12C264F05}">
      <dgm:prSet/>
      <dgm:spPr/>
      <dgm:t>
        <a:bodyPr/>
        <a:lstStyle/>
        <a:p>
          <a:endParaRPr lang="en-IN"/>
        </a:p>
      </dgm:t>
    </dgm:pt>
    <dgm:pt modelId="{E1F4B837-280B-44F8-9D58-60FB29808E6E}" type="sibTrans" cxnId="{3EBF9055-D2DA-4638-99E1-4AE12C264F05}">
      <dgm:prSet/>
      <dgm:spPr/>
      <dgm:t>
        <a:bodyPr/>
        <a:lstStyle/>
        <a:p>
          <a:endParaRPr lang="en-IN"/>
        </a:p>
      </dgm:t>
    </dgm:pt>
    <dgm:pt modelId="{A0D2B242-5E0E-4B21-B77C-C1888301C576}">
      <dgm:prSet custT="1"/>
      <dgm:spPr>
        <a:solidFill>
          <a:prstClr val="white">
            <a:lumMod val="75000"/>
          </a:prstClr>
        </a:solidFill>
        <a:ln w="12700" cap="flat" cmpd="sng" algn="ctr">
          <a:solidFill>
            <a:srgbClr val="2C2C2C"/>
          </a:solidFill>
          <a:prstDash val="solid"/>
          <a:miter lim="800000"/>
        </a:ln>
        <a:effectLst/>
      </dgm:spPr>
      <dgm:t>
        <a:bodyPr spcFirstLastPara="0" vert="horz" wrap="square" lIns="110490" tIns="110490" rIns="110490" bIns="110490" numCol="1" spcCol="1270" anchor="ctr" anchorCtr="0"/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0" kern="1200" cap="none" spc="0" dirty="0">
              <a:ln w="0"/>
              <a:solidFill>
                <a:prstClr val="white">
                  <a:lumMod val="65000"/>
                </a:prstClr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Calibri" panose="020F0502020204030204"/>
              <a:ea typeface="+mn-ea"/>
              <a:cs typeface="+mn-cs"/>
            </a:rPr>
            <a:t>4. Continuous Activity</a:t>
          </a:r>
          <a:endParaRPr lang="en-IN" sz="2900" b="0" kern="1200" cap="none" spc="0" dirty="0">
            <a:ln w="0"/>
            <a:solidFill>
              <a:prstClr val="white">
                <a:lumMod val="65000"/>
              </a:prstClr>
            </a:solidFill>
            <a:effectLst>
              <a:outerShdw blurRad="38100" dist="19050" dir="2700000" algn="tl" rotWithShape="0">
                <a:prstClr val="black">
                  <a:alpha val="40000"/>
                </a:prstClr>
              </a:outerShdw>
            </a:effectLst>
            <a:latin typeface="Calibri" panose="020F0502020204030204"/>
            <a:ea typeface="+mn-ea"/>
            <a:cs typeface="+mn-cs"/>
          </a:endParaRPr>
        </a:p>
      </dgm:t>
    </dgm:pt>
    <dgm:pt modelId="{20299536-E115-4BCF-BDAC-8D1860F5FE72}" type="parTrans" cxnId="{7A69826D-17E4-499C-A477-5DAA8151E0AF}">
      <dgm:prSet/>
      <dgm:spPr/>
      <dgm:t>
        <a:bodyPr/>
        <a:lstStyle/>
        <a:p>
          <a:endParaRPr lang="en-IN"/>
        </a:p>
      </dgm:t>
    </dgm:pt>
    <dgm:pt modelId="{D3A492C0-B4DF-4C79-863F-15CFF19C4D31}" type="sibTrans" cxnId="{7A69826D-17E4-499C-A477-5DAA8151E0AF}">
      <dgm:prSet/>
      <dgm:spPr/>
      <dgm:t>
        <a:bodyPr/>
        <a:lstStyle/>
        <a:p>
          <a:endParaRPr lang="en-IN"/>
        </a:p>
      </dgm:t>
    </dgm:pt>
    <dgm:pt modelId="{81C95CC6-6FB9-4ED8-9261-962A22222B57}">
      <dgm:prSet custT="1"/>
      <dgm:spPr>
        <a:solidFill>
          <a:prstClr val="white">
            <a:lumMod val="75000"/>
          </a:prstClr>
        </a:solidFill>
        <a:ln w="12700" cap="flat" cmpd="sng" algn="ctr">
          <a:solidFill>
            <a:srgbClr val="2C2C2C"/>
          </a:solidFill>
          <a:prstDash val="solid"/>
          <a:miter lim="800000"/>
        </a:ln>
        <a:effectLst/>
      </dgm:spPr>
      <dgm:t>
        <a:bodyPr spcFirstLastPara="0" vert="horz" wrap="square" lIns="110490" tIns="110490" rIns="110490" bIns="110490" numCol="1" spcCol="1270" anchor="ctr" anchorCtr="0"/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0" kern="1200" cap="none" spc="0" dirty="0">
              <a:ln w="0"/>
              <a:solidFill>
                <a:prstClr val="white">
                  <a:lumMod val="65000"/>
                </a:prstClr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Calibri" panose="020F0502020204030204"/>
              <a:ea typeface="+mn-ea"/>
              <a:cs typeface="+mn-cs"/>
            </a:rPr>
            <a:t>5. Goal Oriented</a:t>
          </a:r>
          <a:endParaRPr lang="en-IN" sz="2900" b="0" kern="1200" cap="none" spc="0" dirty="0">
            <a:ln w="0"/>
            <a:solidFill>
              <a:prstClr val="white">
                <a:lumMod val="65000"/>
              </a:prstClr>
            </a:solidFill>
            <a:effectLst>
              <a:outerShdw blurRad="38100" dist="19050" dir="2700000" algn="tl" rotWithShape="0">
                <a:prstClr val="black">
                  <a:alpha val="40000"/>
                </a:prstClr>
              </a:outerShdw>
            </a:effectLst>
            <a:latin typeface="Calibri" panose="020F0502020204030204"/>
            <a:ea typeface="+mn-ea"/>
            <a:cs typeface="+mn-cs"/>
          </a:endParaRPr>
        </a:p>
      </dgm:t>
    </dgm:pt>
    <dgm:pt modelId="{83C61A4F-5618-4003-BAF7-913CFF1EB951}" type="parTrans" cxnId="{68D431BC-3B2B-4F31-AB8C-72A250436914}">
      <dgm:prSet/>
      <dgm:spPr/>
      <dgm:t>
        <a:bodyPr/>
        <a:lstStyle/>
        <a:p>
          <a:endParaRPr lang="en-IN"/>
        </a:p>
      </dgm:t>
    </dgm:pt>
    <dgm:pt modelId="{B0B39800-1CF8-4911-82C3-688190F6085E}" type="sibTrans" cxnId="{68D431BC-3B2B-4F31-AB8C-72A250436914}">
      <dgm:prSet/>
      <dgm:spPr/>
      <dgm:t>
        <a:bodyPr/>
        <a:lstStyle/>
        <a:p>
          <a:endParaRPr lang="en-IN"/>
        </a:p>
      </dgm:t>
    </dgm:pt>
    <dgm:pt modelId="{2F0AAAD4-FA37-4A6B-8640-E9F9524CDF5A}">
      <dgm:prSet custT="1"/>
      <dgm:spPr>
        <a:solidFill>
          <a:prstClr val="white">
            <a:lumMod val="75000"/>
          </a:prstClr>
        </a:solidFill>
        <a:ln w="12700" cap="flat" cmpd="sng" algn="ctr">
          <a:solidFill>
            <a:srgbClr val="2C2C2C"/>
          </a:solidFill>
          <a:prstDash val="solid"/>
          <a:miter lim="800000"/>
        </a:ln>
        <a:effectLst/>
      </dgm:spPr>
      <dgm:t>
        <a:bodyPr spcFirstLastPara="0" vert="horz" wrap="square" lIns="110490" tIns="110490" rIns="110490" bIns="110490" numCol="1" spcCol="1270" anchor="ctr" anchorCtr="0"/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0" kern="1200" cap="none" spc="0" dirty="0">
              <a:ln w="0"/>
              <a:solidFill>
                <a:prstClr val="white">
                  <a:lumMod val="65000"/>
                </a:prstClr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Calibri" panose="020F0502020204030204"/>
              <a:ea typeface="+mn-ea"/>
              <a:cs typeface="+mn-cs"/>
            </a:rPr>
            <a:t>6. Manages 4 P’s</a:t>
          </a:r>
          <a:endParaRPr lang="en-IN" sz="2900" b="0" kern="1200" cap="none" spc="0" dirty="0">
            <a:ln w="0"/>
            <a:solidFill>
              <a:prstClr val="white">
                <a:lumMod val="65000"/>
              </a:prstClr>
            </a:solidFill>
            <a:effectLst>
              <a:outerShdw blurRad="38100" dist="19050" dir="2700000" algn="tl" rotWithShape="0">
                <a:prstClr val="black">
                  <a:alpha val="40000"/>
                </a:prstClr>
              </a:outerShdw>
            </a:effectLst>
            <a:latin typeface="Calibri" panose="020F0502020204030204"/>
            <a:ea typeface="+mn-ea"/>
            <a:cs typeface="+mn-cs"/>
          </a:endParaRPr>
        </a:p>
      </dgm:t>
    </dgm:pt>
    <dgm:pt modelId="{7D1E5403-BC88-4BFD-BE24-95292762A400}" type="parTrans" cxnId="{8FA830AF-52F3-4C68-AF1A-633B9F6ACCBB}">
      <dgm:prSet/>
      <dgm:spPr/>
      <dgm:t>
        <a:bodyPr/>
        <a:lstStyle/>
        <a:p>
          <a:endParaRPr lang="en-IN"/>
        </a:p>
      </dgm:t>
    </dgm:pt>
    <dgm:pt modelId="{C5171BC3-AAA0-45FA-B330-91A8C06A230E}" type="sibTrans" cxnId="{8FA830AF-52F3-4C68-AF1A-633B9F6ACCBB}">
      <dgm:prSet/>
      <dgm:spPr/>
      <dgm:t>
        <a:bodyPr/>
        <a:lstStyle/>
        <a:p>
          <a:endParaRPr lang="en-IN"/>
        </a:p>
      </dgm:t>
    </dgm:pt>
    <dgm:pt modelId="{63509CFF-922C-42F9-A9BA-7600A5340AC6}">
      <dgm:prSet custT="1"/>
      <dgm:spPr>
        <a:solidFill>
          <a:prstClr val="white">
            <a:lumMod val="75000"/>
          </a:prstClr>
        </a:solidFill>
        <a:ln w="12700" cap="flat" cmpd="sng" algn="ctr">
          <a:solidFill>
            <a:srgbClr val="2C2C2C"/>
          </a:solidFill>
          <a:prstDash val="solid"/>
          <a:miter lim="800000"/>
        </a:ln>
        <a:effectLst/>
      </dgm:spPr>
      <dgm:t>
        <a:bodyPr spcFirstLastPara="0" vert="horz" wrap="square" lIns="110490" tIns="110490" rIns="110490" bIns="110490" numCol="1" spcCol="1270" anchor="ctr" anchorCtr="0"/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0" kern="1200" cap="none" spc="0" dirty="0">
              <a:ln w="0"/>
              <a:solidFill>
                <a:prstClr val="white">
                  <a:lumMod val="65000"/>
                </a:prstClr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Calibri" panose="020F0502020204030204"/>
              <a:ea typeface="+mn-ea"/>
              <a:cs typeface="+mn-cs"/>
            </a:rPr>
            <a:t>7. Creates Utilities</a:t>
          </a:r>
          <a:endParaRPr lang="en-IN" sz="2900" b="0" kern="1200" cap="none" spc="0" dirty="0">
            <a:ln w="0"/>
            <a:solidFill>
              <a:prstClr val="white">
                <a:lumMod val="65000"/>
              </a:prstClr>
            </a:solidFill>
            <a:effectLst>
              <a:outerShdw blurRad="38100" dist="19050" dir="2700000" algn="tl" rotWithShape="0">
                <a:prstClr val="black">
                  <a:alpha val="40000"/>
                </a:prstClr>
              </a:outerShdw>
            </a:effectLst>
            <a:latin typeface="Calibri" panose="020F0502020204030204"/>
            <a:ea typeface="+mn-ea"/>
            <a:cs typeface="+mn-cs"/>
          </a:endParaRPr>
        </a:p>
      </dgm:t>
    </dgm:pt>
    <dgm:pt modelId="{E6C241F0-CC21-4BA9-9AB1-C6A018071DC9}" type="parTrans" cxnId="{1D38AD25-D74C-430A-A3DE-06499973AF2C}">
      <dgm:prSet/>
      <dgm:spPr/>
      <dgm:t>
        <a:bodyPr/>
        <a:lstStyle/>
        <a:p>
          <a:endParaRPr lang="en-IN"/>
        </a:p>
      </dgm:t>
    </dgm:pt>
    <dgm:pt modelId="{F1EFE410-56B3-4E66-9D66-E6BE970D8641}" type="sibTrans" cxnId="{1D38AD25-D74C-430A-A3DE-06499973AF2C}">
      <dgm:prSet/>
      <dgm:spPr/>
      <dgm:t>
        <a:bodyPr/>
        <a:lstStyle/>
        <a:p>
          <a:endParaRPr lang="en-IN"/>
        </a:p>
      </dgm:t>
    </dgm:pt>
    <dgm:pt modelId="{BC6DFC7B-804F-4F45-A601-21839F171B9F}">
      <dgm:prSet custT="1"/>
      <dgm:spPr>
        <a:ln>
          <a:solidFill>
            <a:schemeClr val="tx1"/>
          </a:solidFill>
        </a:ln>
      </dgm:spPr>
      <dgm:t>
        <a:bodyPr spcFirstLastPara="0" vert="horz" wrap="square" lIns="110490" tIns="110490" rIns="110490" bIns="110490" numCol="1" spcCol="1270" anchor="ctr" anchorCtr="0"/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9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/>
              <a:ea typeface="+mn-ea"/>
              <a:cs typeface="+mn-cs"/>
            </a:rPr>
            <a:t>8. Economic Process</a:t>
          </a:r>
        </a:p>
      </dgm:t>
    </dgm:pt>
    <dgm:pt modelId="{F274ECA2-8780-42D6-A3A0-3E853E2B22D0}" type="parTrans" cxnId="{6645E84C-8D31-494A-BAEE-E64436A65579}">
      <dgm:prSet/>
      <dgm:spPr/>
      <dgm:t>
        <a:bodyPr/>
        <a:lstStyle/>
        <a:p>
          <a:endParaRPr lang="en-IN"/>
        </a:p>
      </dgm:t>
    </dgm:pt>
    <dgm:pt modelId="{53CBB34E-4E67-4D12-9CB8-46A27BDB649E}" type="sibTrans" cxnId="{6645E84C-8D31-494A-BAEE-E64436A65579}">
      <dgm:prSet/>
      <dgm:spPr/>
      <dgm:t>
        <a:bodyPr/>
        <a:lstStyle/>
        <a:p>
          <a:endParaRPr lang="en-IN"/>
        </a:p>
      </dgm:t>
    </dgm:pt>
    <dgm:pt modelId="{6B2834C4-2983-48CD-807C-FAB755340648}" type="pres">
      <dgm:prSet presAssocID="{FC571712-FCFF-40C9-8D58-46AFECC0AAD0}" presName="diagram" presStyleCnt="0">
        <dgm:presLayoutVars>
          <dgm:dir/>
          <dgm:resizeHandles val="exact"/>
        </dgm:presLayoutVars>
      </dgm:prSet>
      <dgm:spPr/>
    </dgm:pt>
    <dgm:pt modelId="{82CD03DD-FF69-4D75-B067-8625532B4419}" type="pres">
      <dgm:prSet presAssocID="{94F79F30-65E9-4579-A364-4EE9776EFE16}" presName="node" presStyleLbl="node1" presStyleIdx="0" presStyleCnt="8">
        <dgm:presLayoutVars>
          <dgm:bulletEnabled val="1"/>
        </dgm:presLayoutVars>
      </dgm:prSet>
      <dgm:spPr>
        <a:xfrm>
          <a:off x="0" y="37848"/>
          <a:ext cx="2464593" cy="1478756"/>
        </a:xfrm>
        <a:prstGeom prst="rect">
          <a:avLst/>
        </a:prstGeom>
      </dgm:spPr>
    </dgm:pt>
    <dgm:pt modelId="{7E60EE93-4105-4FFB-A848-C0A499DC9DC7}" type="pres">
      <dgm:prSet presAssocID="{AA9E75E5-23AC-4C23-BBA1-8EC4902B2CAA}" presName="sibTrans" presStyleCnt="0"/>
      <dgm:spPr/>
    </dgm:pt>
    <dgm:pt modelId="{DF1139BD-2F68-4B8E-B52D-54B71F01F37D}" type="pres">
      <dgm:prSet presAssocID="{E533F687-B83F-4CD4-BE1B-5D8A4AA92381}" presName="node" presStyleLbl="node1" presStyleIdx="1" presStyleCnt="8">
        <dgm:presLayoutVars>
          <dgm:bulletEnabled val="1"/>
        </dgm:presLayoutVars>
      </dgm:prSet>
      <dgm:spPr>
        <a:xfrm>
          <a:off x="2711053" y="37848"/>
          <a:ext cx="2464593" cy="1478756"/>
        </a:xfrm>
        <a:prstGeom prst="rect">
          <a:avLst/>
        </a:prstGeom>
      </dgm:spPr>
    </dgm:pt>
    <dgm:pt modelId="{B06A7093-31CA-4525-B308-0682647C80A9}" type="pres">
      <dgm:prSet presAssocID="{9EA78388-45EB-4F51-82FE-80E332D61C33}" presName="sibTrans" presStyleCnt="0"/>
      <dgm:spPr/>
    </dgm:pt>
    <dgm:pt modelId="{D29C1F37-FC6D-4CC4-934C-61F5624D3D34}" type="pres">
      <dgm:prSet presAssocID="{57F2FFA4-9BEC-48D6-9237-100E4EB3BBEC}" presName="node" presStyleLbl="node1" presStyleIdx="2" presStyleCnt="8">
        <dgm:presLayoutVars>
          <dgm:bulletEnabled val="1"/>
        </dgm:presLayoutVars>
      </dgm:prSet>
      <dgm:spPr>
        <a:xfrm>
          <a:off x="5422106" y="37848"/>
          <a:ext cx="2464593" cy="1478756"/>
        </a:xfrm>
        <a:prstGeom prst="rect">
          <a:avLst/>
        </a:prstGeom>
      </dgm:spPr>
    </dgm:pt>
    <dgm:pt modelId="{88476E73-F713-40F2-8A78-2D1E250E4918}" type="pres">
      <dgm:prSet presAssocID="{E1F4B837-280B-44F8-9D58-60FB29808E6E}" presName="sibTrans" presStyleCnt="0"/>
      <dgm:spPr/>
    </dgm:pt>
    <dgm:pt modelId="{83C91F22-2F44-4968-B679-FC88E2B5D9E6}" type="pres">
      <dgm:prSet presAssocID="{A0D2B242-5E0E-4B21-B77C-C1888301C576}" presName="node" presStyleLbl="node1" presStyleIdx="3" presStyleCnt="8">
        <dgm:presLayoutVars>
          <dgm:bulletEnabled val="1"/>
        </dgm:presLayoutVars>
      </dgm:prSet>
      <dgm:spPr>
        <a:xfrm>
          <a:off x="0" y="1763063"/>
          <a:ext cx="2464593" cy="1478756"/>
        </a:xfrm>
        <a:prstGeom prst="rect">
          <a:avLst/>
        </a:prstGeom>
      </dgm:spPr>
    </dgm:pt>
    <dgm:pt modelId="{B34002FE-665C-4677-A408-1925B0574949}" type="pres">
      <dgm:prSet presAssocID="{D3A492C0-B4DF-4C79-863F-15CFF19C4D31}" presName="sibTrans" presStyleCnt="0"/>
      <dgm:spPr/>
    </dgm:pt>
    <dgm:pt modelId="{9777161A-1A8F-4BCD-B43E-6F47527011B8}" type="pres">
      <dgm:prSet presAssocID="{81C95CC6-6FB9-4ED8-9261-962A22222B57}" presName="node" presStyleLbl="node1" presStyleIdx="4" presStyleCnt="8">
        <dgm:presLayoutVars>
          <dgm:bulletEnabled val="1"/>
        </dgm:presLayoutVars>
      </dgm:prSet>
      <dgm:spPr>
        <a:xfrm>
          <a:off x="2711053" y="1763063"/>
          <a:ext cx="2464593" cy="1478756"/>
        </a:xfrm>
        <a:prstGeom prst="rect">
          <a:avLst/>
        </a:prstGeom>
      </dgm:spPr>
    </dgm:pt>
    <dgm:pt modelId="{11694AD5-B556-49EA-B4C8-E778D0D9F8AB}" type="pres">
      <dgm:prSet presAssocID="{B0B39800-1CF8-4911-82C3-688190F6085E}" presName="sibTrans" presStyleCnt="0"/>
      <dgm:spPr/>
    </dgm:pt>
    <dgm:pt modelId="{C48476CF-6DFA-4BFE-B01E-805C0D43C5ED}" type="pres">
      <dgm:prSet presAssocID="{2F0AAAD4-FA37-4A6B-8640-E9F9524CDF5A}" presName="node" presStyleLbl="node1" presStyleIdx="5" presStyleCnt="8">
        <dgm:presLayoutVars>
          <dgm:bulletEnabled val="1"/>
        </dgm:presLayoutVars>
      </dgm:prSet>
      <dgm:spPr>
        <a:xfrm>
          <a:off x="5422106" y="1763063"/>
          <a:ext cx="2464593" cy="1478756"/>
        </a:xfrm>
        <a:prstGeom prst="rect">
          <a:avLst/>
        </a:prstGeom>
      </dgm:spPr>
    </dgm:pt>
    <dgm:pt modelId="{75597AF8-28BA-440D-B08A-943D7167AD66}" type="pres">
      <dgm:prSet presAssocID="{C5171BC3-AAA0-45FA-B330-91A8C06A230E}" presName="sibTrans" presStyleCnt="0"/>
      <dgm:spPr/>
    </dgm:pt>
    <dgm:pt modelId="{44216C93-E82B-436D-BC31-138B289EF184}" type="pres">
      <dgm:prSet presAssocID="{63509CFF-922C-42F9-A9BA-7600A5340AC6}" presName="node" presStyleLbl="node1" presStyleIdx="6" presStyleCnt="8">
        <dgm:presLayoutVars>
          <dgm:bulletEnabled val="1"/>
        </dgm:presLayoutVars>
      </dgm:prSet>
      <dgm:spPr>
        <a:xfrm>
          <a:off x="1355526" y="3488279"/>
          <a:ext cx="2464593" cy="1478756"/>
        </a:xfrm>
        <a:prstGeom prst="rect">
          <a:avLst/>
        </a:prstGeom>
      </dgm:spPr>
    </dgm:pt>
    <dgm:pt modelId="{AC1C39D4-6A7B-41A2-AEF6-60A7951AA72B}" type="pres">
      <dgm:prSet presAssocID="{F1EFE410-56B3-4E66-9D66-E6BE970D8641}" presName="sibTrans" presStyleCnt="0"/>
      <dgm:spPr/>
    </dgm:pt>
    <dgm:pt modelId="{BCDA4587-882D-4A94-99D7-5B05B4F8D0A7}" type="pres">
      <dgm:prSet presAssocID="{BC6DFC7B-804F-4F45-A601-21839F171B9F}" presName="node" presStyleLbl="node1" presStyleIdx="7" presStyleCnt="8">
        <dgm:presLayoutVars>
          <dgm:bulletEnabled val="1"/>
        </dgm:presLayoutVars>
      </dgm:prSet>
      <dgm:spPr>
        <a:xfrm>
          <a:off x="4066579" y="3488279"/>
          <a:ext cx="2464593" cy="1478756"/>
        </a:xfrm>
        <a:prstGeom prst="rect">
          <a:avLst/>
        </a:prstGeom>
      </dgm:spPr>
    </dgm:pt>
  </dgm:ptLst>
  <dgm:cxnLst>
    <dgm:cxn modelId="{BC3DD204-1E10-4445-B231-8D8D7DC98E9E}" type="presOf" srcId="{E533F687-B83F-4CD4-BE1B-5D8A4AA92381}" destId="{DF1139BD-2F68-4B8E-B52D-54B71F01F37D}" srcOrd="0" destOrd="0" presId="urn:microsoft.com/office/officeart/2005/8/layout/default"/>
    <dgm:cxn modelId="{1D38AD25-D74C-430A-A3DE-06499973AF2C}" srcId="{FC571712-FCFF-40C9-8D58-46AFECC0AAD0}" destId="{63509CFF-922C-42F9-A9BA-7600A5340AC6}" srcOrd="6" destOrd="0" parTransId="{E6C241F0-CC21-4BA9-9AB1-C6A018071DC9}" sibTransId="{F1EFE410-56B3-4E66-9D66-E6BE970D8641}"/>
    <dgm:cxn modelId="{A0780E35-5C10-41F6-BE22-AADE758E87D0}" type="presOf" srcId="{BC6DFC7B-804F-4F45-A601-21839F171B9F}" destId="{BCDA4587-882D-4A94-99D7-5B05B4F8D0A7}" srcOrd="0" destOrd="0" presId="urn:microsoft.com/office/officeart/2005/8/layout/default"/>
    <dgm:cxn modelId="{0EB54D3D-0F35-4389-B73A-3E2009F6252D}" type="presOf" srcId="{57F2FFA4-9BEC-48D6-9237-100E4EB3BBEC}" destId="{D29C1F37-FC6D-4CC4-934C-61F5624D3D34}" srcOrd="0" destOrd="0" presId="urn:microsoft.com/office/officeart/2005/8/layout/default"/>
    <dgm:cxn modelId="{C509AE61-5345-40C1-9FCC-BE278EE5FD16}" srcId="{FC571712-FCFF-40C9-8D58-46AFECC0AAD0}" destId="{94F79F30-65E9-4579-A364-4EE9776EFE16}" srcOrd="0" destOrd="0" parTransId="{0BAAD18C-B260-4AA8-A34E-7AD138F8F2AD}" sibTransId="{AA9E75E5-23AC-4C23-BBA1-8EC4902B2CAA}"/>
    <dgm:cxn modelId="{6645E84C-8D31-494A-BAEE-E64436A65579}" srcId="{FC571712-FCFF-40C9-8D58-46AFECC0AAD0}" destId="{BC6DFC7B-804F-4F45-A601-21839F171B9F}" srcOrd="7" destOrd="0" parTransId="{F274ECA2-8780-42D6-A3A0-3E853E2B22D0}" sibTransId="{53CBB34E-4E67-4D12-9CB8-46A27BDB649E}"/>
    <dgm:cxn modelId="{7A69826D-17E4-499C-A477-5DAA8151E0AF}" srcId="{FC571712-FCFF-40C9-8D58-46AFECC0AAD0}" destId="{A0D2B242-5E0E-4B21-B77C-C1888301C576}" srcOrd="3" destOrd="0" parTransId="{20299536-E115-4BCF-BDAC-8D1860F5FE72}" sibTransId="{D3A492C0-B4DF-4C79-863F-15CFF19C4D31}"/>
    <dgm:cxn modelId="{8988C852-C1FB-4017-B2D2-76958F6EC0E1}" type="presOf" srcId="{FC571712-FCFF-40C9-8D58-46AFECC0AAD0}" destId="{6B2834C4-2983-48CD-807C-FAB755340648}" srcOrd="0" destOrd="0" presId="urn:microsoft.com/office/officeart/2005/8/layout/default"/>
    <dgm:cxn modelId="{3EBF9055-D2DA-4638-99E1-4AE12C264F05}" srcId="{FC571712-FCFF-40C9-8D58-46AFECC0AAD0}" destId="{57F2FFA4-9BEC-48D6-9237-100E4EB3BBEC}" srcOrd="2" destOrd="0" parTransId="{A70DE19A-F205-43F6-B16F-4CDD29210438}" sibTransId="{E1F4B837-280B-44F8-9D58-60FB29808E6E}"/>
    <dgm:cxn modelId="{AC8B4E56-F44E-4182-808B-68062E93CA0A}" srcId="{FC571712-FCFF-40C9-8D58-46AFECC0AAD0}" destId="{E533F687-B83F-4CD4-BE1B-5D8A4AA92381}" srcOrd="1" destOrd="0" parTransId="{48EA7B24-67DE-4BDE-9894-A42093C2E5D8}" sibTransId="{9EA78388-45EB-4F51-82FE-80E332D61C33}"/>
    <dgm:cxn modelId="{C3DB9A83-42D5-4570-888D-648E36ABE7A0}" type="presOf" srcId="{2F0AAAD4-FA37-4A6B-8640-E9F9524CDF5A}" destId="{C48476CF-6DFA-4BFE-B01E-805C0D43C5ED}" srcOrd="0" destOrd="0" presId="urn:microsoft.com/office/officeart/2005/8/layout/default"/>
    <dgm:cxn modelId="{EFB69587-93E4-4F21-B98D-9EA5216CCB05}" type="presOf" srcId="{63509CFF-922C-42F9-A9BA-7600A5340AC6}" destId="{44216C93-E82B-436D-BC31-138B289EF184}" srcOrd="0" destOrd="0" presId="urn:microsoft.com/office/officeart/2005/8/layout/default"/>
    <dgm:cxn modelId="{8FA830AF-52F3-4C68-AF1A-633B9F6ACCBB}" srcId="{FC571712-FCFF-40C9-8D58-46AFECC0AAD0}" destId="{2F0AAAD4-FA37-4A6B-8640-E9F9524CDF5A}" srcOrd="5" destOrd="0" parTransId="{7D1E5403-BC88-4BFD-BE24-95292762A400}" sibTransId="{C5171BC3-AAA0-45FA-B330-91A8C06A230E}"/>
    <dgm:cxn modelId="{68D431BC-3B2B-4F31-AB8C-72A250436914}" srcId="{FC571712-FCFF-40C9-8D58-46AFECC0AAD0}" destId="{81C95CC6-6FB9-4ED8-9261-962A22222B57}" srcOrd="4" destOrd="0" parTransId="{83C61A4F-5618-4003-BAF7-913CFF1EB951}" sibTransId="{B0B39800-1CF8-4911-82C3-688190F6085E}"/>
    <dgm:cxn modelId="{97299AC0-3F68-4D5D-A697-78DDEFFA8FAE}" type="presOf" srcId="{A0D2B242-5E0E-4B21-B77C-C1888301C576}" destId="{83C91F22-2F44-4968-B679-FC88E2B5D9E6}" srcOrd="0" destOrd="0" presId="urn:microsoft.com/office/officeart/2005/8/layout/default"/>
    <dgm:cxn modelId="{EA2B76E9-062F-45FD-B6F5-4A111A79347B}" type="presOf" srcId="{94F79F30-65E9-4579-A364-4EE9776EFE16}" destId="{82CD03DD-FF69-4D75-B067-8625532B4419}" srcOrd="0" destOrd="0" presId="urn:microsoft.com/office/officeart/2005/8/layout/default"/>
    <dgm:cxn modelId="{6871BEFE-C93A-4558-8565-E943DA0A556A}" type="presOf" srcId="{81C95CC6-6FB9-4ED8-9261-962A22222B57}" destId="{9777161A-1A8F-4BCD-B43E-6F47527011B8}" srcOrd="0" destOrd="0" presId="urn:microsoft.com/office/officeart/2005/8/layout/default"/>
    <dgm:cxn modelId="{C6F0E48D-4B48-4CFA-A7C4-4738D7139192}" type="presParOf" srcId="{6B2834C4-2983-48CD-807C-FAB755340648}" destId="{82CD03DD-FF69-4D75-B067-8625532B4419}" srcOrd="0" destOrd="0" presId="urn:microsoft.com/office/officeart/2005/8/layout/default"/>
    <dgm:cxn modelId="{4F32A8C1-28F2-42CF-9C1C-D821CD3B4990}" type="presParOf" srcId="{6B2834C4-2983-48CD-807C-FAB755340648}" destId="{7E60EE93-4105-4FFB-A848-C0A499DC9DC7}" srcOrd="1" destOrd="0" presId="urn:microsoft.com/office/officeart/2005/8/layout/default"/>
    <dgm:cxn modelId="{4B993FBF-7098-4FAE-A262-5EE484192E2D}" type="presParOf" srcId="{6B2834C4-2983-48CD-807C-FAB755340648}" destId="{DF1139BD-2F68-4B8E-B52D-54B71F01F37D}" srcOrd="2" destOrd="0" presId="urn:microsoft.com/office/officeart/2005/8/layout/default"/>
    <dgm:cxn modelId="{248781F2-067C-4B9A-A8B0-F0C885B031DF}" type="presParOf" srcId="{6B2834C4-2983-48CD-807C-FAB755340648}" destId="{B06A7093-31CA-4525-B308-0682647C80A9}" srcOrd="3" destOrd="0" presId="urn:microsoft.com/office/officeart/2005/8/layout/default"/>
    <dgm:cxn modelId="{269765F8-07C4-47D5-9CC3-CE4E8771F5AC}" type="presParOf" srcId="{6B2834C4-2983-48CD-807C-FAB755340648}" destId="{D29C1F37-FC6D-4CC4-934C-61F5624D3D34}" srcOrd="4" destOrd="0" presId="urn:microsoft.com/office/officeart/2005/8/layout/default"/>
    <dgm:cxn modelId="{1DCF211D-D63D-48E3-9D2A-062E938AAF8F}" type="presParOf" srcId="{6B2834C4-2983-48CD-807C-FAB755340648}" destId="{88476E73-F713-40F2-8A78-2D1E250E4918}" srcOrd="5" destOrd="0" presId="urn:microsoft.com/office/officeart/2005/8/layout/default"/>
    <dgm:cxn modelId="{17A87F48-3688-4E31-A718-A5DBED58A6E1}" type="presParOf" srcId="{6B2834C4-2983-48CD-807C-FAB755340648}" destId="{83C91F22-2F44-4968-B679-FC88E2B5D9E6}" srcOrd="6" destOrd="0" presId="urn:microsoft.com/office/officeart/2005/8/layout/default"/>
    <dgm:cxn modelId="{BDF738DA-3B5A-4423-9C1B-ACCD14EFD65F}" type="presParOf" srcId="{6B2834C4-2983-48CD-807C-FAB755340648}" destId="{B34002FE-665C-4677-A408-1925B0574949}" srcOrd="7" destOrd="0" presId="urn:microsoft.com/office/officeart/2005/8/layout/default"/>
    <dgm:cxn modelId="{DA8695EE-2F24-4458-8A3D-573F41BD4566}" type="presParOf" srcId="{6B2834C4-2983-48CD-807C-FAB755340648}" destId="{9777161A-1A8F-4BCD-B43E-6F47527011B8}" srcOrd="8" destOrd="0" presId="urn:microsoft.com/office/officeart/2005/8/layout/default"/>
    <dgm:cxn modelId="{D16457F2-DBB4-407C-BFE8-9B2B04A84159}" type="presParOf" srcId="{6B2834C4-2983-48CD-807C-FAB755340648}" destId="{11694AD5-B556-49EA-B4C8-E778D0D9F8AB}" srcOrd="9" destOrd="0" presId="urn:microsoft.com/office/officeart/2005/8/layout/default"/>
    <dgm:cxn modelId="{2FB875A1-2B9B-4848-981A-E198121ACCEC}" type="presParOf" srcId="{6B2834C4-2983-48CD-807C-FAB755340648}" destId="{C48476CF-6DFA-4BFE-B01E-805C0D43C5ED}" srcOrd="10" destOrd="0" presId="urn:microsoft.com/office/officeart/2005/8/layout/default"/>
    <dgm:cxn modelId="{29DD5935-988D-4D8A-BB08-7AF2C505C13C}" type="presParOf" srcId="{6B2834C4-2983-48CD-807C-FAB755340648}" destId="{75597AF8-28BA-440D-B08A-943D7167AD66}" srcOrd="11" destOrd="0" presId="urn:microsoft.com/office/officeart/2005/8/layout/default"/>
    <dgm:cxn modelId="{09F6E53A-E87B-4819-AA28-F1FDF75ED437}" type="presParOf" srcId="{6B2834C4-2983-48CD-807C-FAB755340648}" destId="{44216C93-E82B-436D-BC31-138B289EF184}" srcOrd="12" destOrd="0" presId="urn:microsoft.com/office/officeart/2005/8/layout/default"/>
    <dgm:cxn modelId="{22636031-8650-404E-A19A-C344AC181CCB}" type="presParOf" srcId="{6B2834C4-2983-48CD-807C-FAB755340648}" destId="{AC1C39D4-6A7B-41A2-AEF6-60A7951AA72B}" srcOrd="13" destOrd="0" presId="urn:microsoft.com/office/officeart/2005/8/layout/default"/>
    <dgm:cxn modelId="{69B23933-34C3-4499-970B-9E9AB13D5C34}" type="presParOf" srcId="{6B2834C4-2983-48CD-807C-FAB755340648}" destId="{BCDA4587-882D-4A94-99D7-5B05B4F8D0A7}" srcOrd="1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A9850482-DD6A-4AEA-9C1B-5B917CFB5D54}" type="doc">
      <dgm:prSet loTypeId="urn:microsoft.com/office/officeart/2005/8/layout/list1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IN"/>
        </a:p>
      </dgm:t>
    </dgm:pt>
    <dgm:pt modelId="{C7195884-7A53-424A-AACD-AAD746B14F2E}">
      <dgm:prSet phldrT="[Text]" custT="1"/>
      <dgm:spPr>
        <a:ln>
          <a:solidFill>
            <a:schemeClr val="tx1"/>
          </a:solidFill>
        </a:ln>
      </dgm:spPr>
      <dgm:t>
        <a:bodyPr/>
        <a:lstStyle/>
        <a:p>
          <a:pPr algn="l"/>
          <a:r>
            <a:rPr lang="en-US" sz="2800" dirty="0">
              <a:solidFill>
                <a:schemeClr val="tx1"/>
              </a:solidFill>
              <a:latin typeface="Bahnschrift" panose="020B0502040204020203" pitchFamily="34" charset="0"/>
            </a:rPr>
            <a:t>1. Creates Awareness</a:t>
          </a:r>
          <a:endParaRPr lang="en-IN" sz="2800" dirty="0">
            <a:solidFill>
              <a:schemeClr val="tx1"/>
            </a:solidFill>
            <a:latin typeface="Bahnschrift" panose="020B0502040204020203" pitchFamily="34" charset="0"/>
          </a:endParaRPr>
        </a:p>
      </dgm:t>
    </dgm:pt>
    <dgm:pt modelId="{2388BAE9-92BC-487E-9D21-5E33BA2CFD47}" type="parTrans" cxnId="{69A14C72-A859-40A7-BA7A-985A6246FF3C}">
      <dgm:prSet/>
      <dgm:spPr/>
      <dgm:t>
        <a:bodyPr/>
        <a:lstStyle/>
        <a:p>
          <a:endParaRPr lang="en-IN"/>
        </a:p>
      </dgm:t>
    </dgm:pt>
    <dgm:pt modelId="{79C69D2D-41F0-41D3-BCA9-61F03C353A51}" type="sibTrans" cxnId="{69A14C72-A859-40A7-BA7A-985A6246FF3C}">
      <dgm:prSet/>
      <dgm:spPr/>
      <dgm:t>
        <a:bodyPr/>
        <a:lstStyle/>
        <a:p>
          <a:endParaRPr lang="en-IN"/>
        </a:p>
      </dgm:t>
    </dgm:pt>
    <dgm:pt modelId="{4501C3D5-B7D8-464C-B9C1-11E3958240D9}">
      <dgm:prSet custT="1"/>
      <dgm:spPr>
        <a:solidFill>
          <a:schemeClr val="bg1">
            <a:lumMod val="85000"/>
          </a:schemeClr>
        </a:solidFill>
        <a:ln>
          <a:solidFill>
            <a:schemeClr val="bg1">
              <a:lumMod val="75000"/>
            </a:schemeClr>
          </a:solidFill>
        </a:ln>
      </dgm:spPr>
      <dgm:t>
        <a:bodyPr/>
        <a:lstStyle/>
        <a:p>
          <a:pPr algn="l"/>
          <a:r>
            <a:rPr lang="en-US" sz="2800" dirty="0">
              <a:solidFill>
                <a:schemeClr val="bg1">
                  <a:lumMod val="95000"/>
                </a:schemeClr>
              </a:solidFill>
              <a:latin typeface="Bahnschrift" panose="020B0502040204020203" pitchFamily="34" charset="0"/>
            </a:rPr>
            <a:t>2. Studies Customer Wants</a:t>
          </a:r>
        </a:p>
      </dgm:t>
    </dgm:pt>
    <dgm:pt modelId="{847B48F1-BFBB-4793-8E8E-F6C8521DDBDD}" type="parTrans" cxnId="{3E1C1AB4-8621-4F7D-8EA9-D7A8AD658602}">
      <dgm:prSet/>
      <dgm:spPr/>
      <dgm:t>
        <a:bodyPr/>
        <a:lstStyle/>
        <a:p>
          <a:endParaRPr lang="en-IN"/>
        </a:p>
      </dgm:t>
    </dgm:pt>
    <dgm:pt modelId="{04EC981F-03C9-4A07-A1F4-D3782D228715}" type="sibTrans" cxnId="{3E1C1AB4-8621-4F7D-8EA9-D7A8AD658602}">
      <dgm:prSet/>
      <dgm:spPr/>
      <dgm:t>
        <a:bodyPr/>
        <a:lstStyle/>
        <a:p>
          <a:endParaRPr lang="en-IN"/>
        </a:p>
      </dgm:t>
    </dgm:pt>
    <dgm:pt modelId="{91CFA466-A5F6-4712-A051-B4D749A6D3A7}">
      <dgm:prSet custT="1"/>
      <dgm:spPr>
        <a:solidFill>
          <a:schemeClr val="bg1">
            <a:lumMod val="85000"/>
          </a:schemeClr>
        </a:solidFill>
        <a:ln>
          <a:solidFill>
            <a:schemeClr val="bg1">
              <a:lumMod val="75000"/>
            </a:schemeClr>
          </a:solidFill>
        </a:ln>
      </dgm:spPr>
      <dgm:t>
        <a:bodyPr/>
        <a:lstStyle/>
        <a:p>
          <a:pPr algn="l"/>
          <a:r>
            <a:rPr lang="en-US" sz="2800" dirty="0">
              <a:solidFill>
                <a:schemeClr val="bg1">
                  <a:lumMod val="95000"/>
                </a:schemeClr>
              </a:solidFill>
              <a:latin typeface="Bahnschrift" panose="020B0502040204020203" pitchFamily="34" charset="0"/>
            </a:rPr>
            <a:t>3. Product Planning</a:t>
          </a:r>
        </a:p>
      </dgm:t>
    </dgm:pt>
    <dgm:pt modelId="{83B75F73-CD94-49CA-B48A-D156609F8B69}" type="parTrans" cxnId="{75279BEF-409D-471E-AFC5-A63D1E948517}">
      <dgm:prSet/>
      <dgm:spPr/>
      <dgm:t>
        <a:bodyPr/>
        <a:lstStyle/>
        <a:p>
          <a:endParaRPr lang="en-IN"/>
        </a:p>
      </dgm:t>
    </dgm:pt>
    <dgm:pt modelId="{334D23E0-2F0F-4810-87D3-E84DCAEBB465}" type="sibTrans" cxnId="{75279BEF-409D-471E-AFC5-A63D1E948517}">
      <dgm:prSet/>
      <dgm:spPr/>
      <dgm:t>
        <a:bodyPr/>
        <a:lstStyle/>
        <a:p>
          <a:endParaRPr lang="en-IN"/>
        </a:p>
      </dgm:t>
    </dgm:pt>
    <dgm:pt modelId="{78CAFA5D-7A93-4CAF-8916-533D46A9C146}">
      <dgm:prSet custT="1"/>
      <dgm:spPr>
        <a:solidFill>
          <a:schemeClr val="bg1">
            <a:lumMod val="85000"/>
          </a:schemeClr>
        </a:solidFill>
        <a:ln>
          <a:solidFill>
            <a:schemeClr val="bg1">
              <a:lumMod val="75000"/>
            </a:schemeClr>
          </a:solidFill>
        </a:ln>
      </dgm:spPr>
      <dgm:t>
        <a:bodyPr/>
        <a:lstStyle/>
        <a:p>
          <a:pPr algn="l"/>
          <a:r>
            <a:rPr lang="en-US" sz="2800" dirty="0">
              <a:solidFill>
                <a:schemeClr val="bg1">
                  <a:lumMod val="95000"/>
                </a:schemeClr>
              </a:solidFill>
              <a:latin typeface="Bahnschrift" panose="020B0502040204020203" pitchFamily="34" charset="0"/>
            </a:rPr>
            <a:t>4. After Sales Services</a:t>
          </a:r>
        </a:p>
      </dgm:t>
    </dgm:pt>
    <dgm:pt modelId="{B658C71B-CDC2-414B-B59A-19D647DAF28A}" type="parTrans" cxnId="{96B6AA7D-0E32-4463-96C5-C2E9CC4E2525}">
      <dgm:prSet/>
      <dgm:spPr/>
      <dgm:t>
        <a:bodyPr/>
        <a:lstStyle/>
        <a:p>
          <a:endParaRPr lang="en-IN"/>
        </a:p>
      </dgm:t>
    </dgm:pt>
    <dgm:pt modelId="{1ED8A021-0E4E-4598-AA0D-8C76CA9BBFA0}" type="sibTrans" cxnId="{96B6AA7D-0E32-4463-96C5-C2E9CC4E2525}">
      <dgm:prSet/>
      <dgm:spPr/>
      <dgm:t>
        <a:bodyPr/>
        <a:lstStyle/>
        <a:p>
          <a:endParaRPr lang="en-IN"/>
        </a:p>
      </dgm:t>
    </dgm:pt>
    <dgm:pt modelId="{E3FB9DD7-D943-4DD9-BEF3-E928EA40875D}">
      <dgm:prSet custT="1"/>
      <dgm:spPr>
        <a:solidFill>
          <a:schemeClr val="bg1">
            <a:lumMod val="85000"/>
          </a:schemeClr>
        </a:solidFill>
        <a:ln>
          <a:solidFill>
            <a:schemeClr val="bg1">
              <a:lumMod val="75000"/>
            </a:schemeClr>
          </a:solidFill>
        </a:ln>
      </dgm:spPr>
      <dgm:t>
        <a:bodyPr/>
        <a:lstStyle/>
        <a:p>
          <a:pPr algn="l"/>
          <a:r>
            <a:rPr lang="en-US" sz="2800" dirty="0">
              <a:solidFill>
                <a:schemeClr val="bg1">
                  <a:lumMod val="95000"/>
                </a:schemeClr>
              </a:solidFill>
              <a:latin typeface="Bahnschrift" panose="020B0502040204020203" pitchFamily="34" charset="0"/>
            </a:rPr>
            <a:t>5. Pricing Policies</a:t>
          </a:r>
        </a:p>
      </dgm:t>
    </dgm:pt>
    <dgm:pt modelId="{86D00D0A-579D-4255-A447-9D611299A334}" type="parTrans" cxnId="{3552B0C9-B99E-4E66-97EF-5CEEE228569E}">
      <dgm:prSet/>
      <dgm:spPr/>
      <dgm:t>
        <a:bodyPr/>
        <a:lstStyle/>
        <a:p>
          <a:endParaRPr lang="en-IN"/>
        </a:p>
      </dgm:t>
    </dgm:pt>
    <dgm:pt modelId="{52E2B436-9542-422A-B8C4-F46023FFB1BC}" type="sibTrans" cxnId="{3552B0C9-B99E-4E66-97EF-5CEEE228569E}">
      <dgm:prSet/>
      <dgm:spPr/>
      <dgm:t>
        <a:bodyPr/>
        <a:lstStyle/>
        <a:p>
          <a:endParaRPr lang="en-IN"/>
        </a:p>
      </dgm:t>
    </dgm:pt>
    <dgm:pt modelId="{E2888C1D-3E6B-4582-B8DA-6D66B18A4F36}" type="pres">
      <dgm:prSet presAssocID="{A9850482-DD6A-4AEA-9C1B-5B917CFB5D54}" presName="linear" presStyleCnt="0">
        <dgm:presLayoutVars>
          <dgm:dir/>
          <dgm:animLvl val="lvl"/>
          <dgm:resizeHandles val="exact"/>
        </dgm:presLayoutVars>
      </dgm:prSet>
      <dgm:spPr/>
    </dgm:pt>
    <dgm:pt modelId="{BD13FBFC-376B-4E21-93D5-404EC72B9FB8}" type="pres">
      <dgm:prSet presAssocID="{C7195884-7A53-424A-AACD-AAD746B14F2E}" presName="parentLin" presStyleCnt="0"/>
      <dgm:spPr/>
    </dgm:pt>
    <dgm:pt modelId="{D30225FD-CA8C-4A77-BA22-EF67AAC216C4}" type="pres">
      <dgm:prSet presAssocID="{C7195884-7A53-424A-AACD-AAD746B14F2E}" presName="parentLeftMargin" presStyleLbl="node1" presStyleIdx="0" presStyleCnt="5"/>
      <dgm:spPr/>
    </dgm:pt>
    <dgm:pt modelId="{7DB6DCBD-E509-4EBC-AC97-13723D3840FC}" type="pres">
      <dgm:prSet presAssocID="{C7195884-7A53-424A-AACD-AAD746B14F2E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91018DB7-90AE-42F5-8D0A-4074A07ECA46}" type="pres">
      <dgm:prSet presAssocID="{C7195884-7A53-424A-AACD-AAD746B14F2E}" presName="negativeSpace" presStyleCnt="0"/>
      <dgm:spPr/>
    </dgm:pt>
    <dgm:pt modelId="{3062C6B5-B278-4781-9237-07507AA19577}" type="pres">
      <dgm:prSet presAssocID="{C7195884-7A53-424A-AACD-AAD746B14F2E}" presName="childText" presStyleLbl="conFgAcc1" presStyleIdx="0" presStyleCnt="5">
        <dgm:presLayoutVars>
          <dgm:bulletEnabled val="1"/>
        </dgm:presLayoutVars>
      </dgm:prSet>
      <dgm:spPr/>
    </dgm:pt>
    <dgm:pt modelId="{746E610C-C7AE-4D9D-A6E6-CF83F51636BA}" type="pres">
      <dgm:prSet presAssocID="{79C69D2D-41F0-41D3-BCA9-61F03C353A51}" presName="spaceBetweenRectangles" presStyleCnt="0"/>
      <dgm:spPr/>
    </dgm:pt>
    <dgm:pt modelId="{FADCEEF2-8C2F-447A-B48C-5A5DD20A56C5}" type="pres">
      <dgm:prSet presAssocID="{4501C3D5-B7D8-464C-B9C1-11E3958240D9}" presName="parentLin" presStyleCnt="0"/>
      <dgm:spPr/>
    </dgm:pt>
    <dgm:pt modelId="{7217CDAF-4C41-4FE4-A8FC-B281A5CC006A}" type="pres">
      <dgm:prSet presAssocID="{4501C3D5-B7D8-464C-B9C1-11E3958240D9}" presName="parentLeftMargin" presStyleLbl="node1" presStyleIdx="0" presStyleCnt="5"/>
      <dgm:spPr/>
    </dgm:pt>
    <dgm:pt modelId="{A57BC076-8A72-4569-A118-464BD4655110}" type="pres">
      <dgm:prSet presAssocID="{4501C3D5-B7D8-464C-B9C1-11E3958240D9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E53A22F4-CEDD-4877-91E3-616FF95A77C0}" type="pres">
      <dgm:prSet presAssocID="{4501C3D5-B7D8-464C-B9C1-11E3958240D9}" presName="negativeSpace" presStyleCnt="0"/>
      <dgm:spPr/>
    </dgm:pt>
    <dgm:pt modelId="{FA61A0F9-1E99-414C-8216-10E88B4D68B1}" type="pres">
      <dgm:prSet presAssocID="{4501C3D5-B7D8-464C-B9C1-11E3958240D9}" presName="childText" presStyleLbl="conFgAcc1" presStyleIdx="1" presStyleCnt="5">
        <dgm:presLayoutVars>
          <dgm:bulletEnabled val="1"/>
        </dgm:presLayoutVars>
      </dgm:prSet>
      <dgm:spPr/>
    </dgm:pt>
    <dgm:pt modelId="{505A5281-D2A2-4058-9195-82086B99721A}" type="pres">
      <dgm:prSet presAssocID="{04EC981F-03C9-4A07-A1F4-D3782D228715}" presName="spaceBetweenRectangles" presStyleCnt="0"/>
      <dgm:spPr/>
    </dgm:pt>
    <dgm:pt modelId="{496F2CEB-DF19-4E8F-AAB0-B4174C8B17C1}" type="pres">
      <dgm:prSet presAssocID="{91CFA466-A5F6-4712-A051-B4D749A6D3A7}" presName="parentLin" presStyleCnt="0"/>
      <dgm:spPr/>
    </dgm:pt>
    <dgm:pt modelId="{0186DAAD-9EAA-4591-A8DE-AA5EDF58FA1C}" type="pres">
      <dgm:prSet presAssocID="{91CFA466-A5F6-4712-A051-B4D749A6D3A7}" presName="parentLeftMargin" presStyleLbl="node1" presStyleIdx="1" presStyleCnt="5"/>
      <dgm:spPr/>
    </dgm:pt>
    <dgm:pt modelId="{1280DCAE-D94C-4F25-8F68-E4CFB170B58C}" type="pres">
      <dgm:prSet presAssocID="{91CFA466-A5F6-4712-A051-B4D749A6D3A7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B3AE51C5-A11A-4CC1-8482-7F8CC01DEF19}" type="pres">
      <dgm:prSet presAssocID="{91CFA466-A5F6-4712-A051-B4D749A6D3A7}" presName="negativeSpace" presStyleCnt="0"/>
      <dgm:spPr/>
    </dgm:pt>
    <dgm:pt modelId="{2B150A9C-9A84-4AFE-B100-6E1C6D2B0C02}" type="pres">
      <dgm:prSet presAssocID="{91CFA466-A5F6-4712-A051-B4D749A6D3A7}" presName="childText" presStyleLbl="conFgAcc1" presStyleIdx="2" presStyleCnt="5">
        <dgm:presLayoutVars>
          <dgm:bulletEnabled val="1"/>
        </dgm:presLayoutVars>
      </dgm:prSet>
      <dgm:spPr/>
    </dgm:pt>
    <dgm:pt modelId="{9276FCA7-2DC8-4D95-BCDD-6F1D71817880}" type="pres">
      <dgm:prSet presAssocID="{334D23E0-2F0F-4810-87D3-E84DCAEBB465}" presName="spaceBetweenRectangles" presStyleCnt="0"/>
      <dgm:spPr/>
    </dgm:pt>
    <dgm:pt modelId="{EED84BD2-49F2-4DE6-902F-CA95CAC53BA7}" type="pres">
      <dgm:prSet presAssocID="{78CAFA5D-7A93-4CAF-8916-533D46A9C146}" presName="parentLin" presStyleCnt="0"/>
      <dgm:spPr/>
    </dgm:pt>
    <dgm:pt modelId="{2BF259DE-A6A3-4237-98BC-E2E4BC273C94}" type="pres">
      <dgm:prSet presAssocID="{78CAFA5D-7A93-4CAF-8916-533D46A9C146}" presName="parentLeftMargin" presStyleLbl="node1" presStyleIdx="2" presStyleCnt="5"/>
      <dgm:spPr/>
    </dgm:pt>
    <dgm:pt modelId="{60AC7BCB-524F-4D84-B7F8-4DE78D4CCC54}" type="pres">
      <dgm:prSet presAssocID="{78CAFA5D-7A93-4CAF-8916-533D46A9C146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322725B2-9C0C-4D38-B91E-935AABF95182}" type="pres">
      <dgm:prSet presAssocID="{78CAFA5D-7A93-4CAF-8916-533D46A9C146}" presName="negativeSpace" presStyleCnt="0"/>
      <dgm:spPr/>
    </dgm:pt>
    <dgm:pt modelId="{FF073DAD-F83F-41DD-B55E-7D1D4C1AA7DC}" type="pres">
      <dgm:prSet presAssocID="{78CAFA5D-7A93-4CAF-8916-533D46A9C146}" presName="childText" presStyleLbl="conFgAcc1" presStyleIdx="3" presStyleCnt="5">
        <dgm:presLayoutVars>
          <dgm:bulletEnabled val="1"/>
        </dgm:presLayoutVars>
      </dgm:prSet>
      <dgm:spPr/>
    </dgm:pt>
    <dgm:pt modelId="{3EF4A9A8-B68E-42F1-92C7-2F246D9E3AAE}" type="pres">
      <dgm:prSet presAssocID="{1ED8A021-0E4E-4598-AA0D-8C76CA9BBFA0}" presName="spaceBetweenRectangles" presStyleCnt="0"/>
      <dgm:spPr/>
    </dgm:pt>
    <dgm:pt modelId="{6FE20FAB-D4DE-4AFA-B3B6-E0F43CD17A4F}" type="pres">
      <dgm:prSet presAssocID="{E3FB9DD7-D943-4DD9-BEF3-E928EA40875D}" presName="parentLin" presStyleCnt="0"/>
      <dgm:spPr/>
    </dgm:pt>
    <dgm:pt modelId="{8C25F832-C3C3-4B48-A88E-998DF8684B96}" type="pres">
      <dgm:prSet presAssocID="{E3FB9DD7-D943-4DD9-BEF3-E928EA40875D}" presName="parentLeftMargin" presStyleLbl="node1" presStyleIdx="3" presStyleCnt="5"/>
      <dgm:spPr/>
    </dgm:pt>
    <dgm:pt modelId="{1EF8097A-F5F6-4CC0-8723-F805EDD87D5C}" type="pres">
      <dgm:prSet presAssocID="{E3FB9DD7-D943-4DD9-BEF3-E928EA40875D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96E3CAC2-5365-493D-988F-0D6A02D003BC}" type="pres">
      <dgm:prSet presAssocID="{E3FB9DD7-D943-4DD9-BEF3-E928EA40875D}" presName="negativeSpace" presStyleCnt="0"/>
      <dgm:spPr/>
    </dgm:pt>
    <dgm:pt modelId="{7C226D6E-286F-4050-9E23-D54B60172FD9}" type="pres">
      <dgm:prSet presAssocID="{E3FB9DD7-D943-4DD9-BEF3-E928EA40875D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76D8B636-504E-455E-B41D-3A1D13868E38}" type="presOf" srcId="{91CFA466-A5F6-4712-A051-B4D749A6D3A7}" destId="{1280DCAE-D94C-4F25-8F68-E4CFB170B58C}" srcOrd="1" destOrd="0" presId="urn:microsoft.com/office/officeart/2005/8/layout/list1"/>
    <dgm:cxn modelId="{D1834D3B-E241-4262-9218-038D7212B9D7}" type="presOf" srcId="{4501C3D5-B7D8-464C-B9C1-11E3958240D9}" destId="{7217CDAF-4C41-4FE4-A8FC-B281A5CC006A}" srcOrd="0" destOrd="0" presId="urn:microsoft.com/office/officeart/2005/8/layout/list1"/>
    <dgm:cxn modelId="{83DE4A48-F9FB-434B-B79B-7C66DF5F0E6A}" type="presOf" srcId="{A9850482-DD6A-4AEA-9C1B-5B917CFB5D54}" destId="{E2888C1D-3E6B-4582-B8DA-6D66B18A4F36}" srcOrd="0" destOrd="0" presId="urn:microsoft.com/office/officeart/2005/8/layout/list1"/>
    <dgm:cxn modelId="{33BDC34B-F5AE-4036-A5F7-37E6593BB280}" type="presOf" srcId="{E3FB9DD7-D943-4DD9-BEF3-E928EA40875D}" destId="{1EF8097A-F5F6-4CC0-8723-F805EDD87D5C}" srcOrd="1" destOrd="0" presId="urn:microsoft.com/office/officeart/2005/8/layout/list1"/>
    <dgm:cxn modelId="{69A14C72-A859-40A7-BA7A-985A6246FF3C}" srcId="{A9850482-DD6A-4AEA-9C1B-5B917CFB5D54}" destId="{C7195884-7A53-424A-AACD-AAD746B14F2E}" srcOrd="0" destOrd="0" parTransId="{2388BAE9-92BC-487E-9D21-5E33BA2CFD47}" sibTransId="{79C69D2D-41F0-41D3-BCA9-61F03C353A51}"/>
    <dgm:cxn modelId="{D6FA607A-C7D6-4397-871A-665B992D030C}" type="presOf" srcId="{C7195884-7A53-424A-AACD-AAD746B14F2E}" destId="{7DB6DCBD-E509-4EBC-AC97-13723D3840FC}" srcOrd="1" destOrd="0" presId="urn:microsoft.com/office/officeart/2005/8/layout/list1"/>
    <dgm:cxn modelId="{BC52E17B-EEEA-405B-92FF-D2D4209B6BB4}" type="presOf" srcId="{E3FB9DD7-D943-4DD9-BEF3-E928EA40875D}" destId="{8C25F832-C3C3-4B48-A88E-998DF8684B96}" srcOrd="0" destOrd="0" presId="urn:microsoft.com/office/officeart/2005/8/layout/list1"/>
    <dgm:cxn modelId="{96B6AA7D-0E32-4463-96C5-C2E9CC4E2525}" srcId="{A9850482-DD6A-4AEA-9C1B-5B917CFB5D54}" destId="{78CAFA5D-7A93-4CAF-8916-533D46A9C146}" srcOrd="3" destOrd="0" parTransId="{B658C71B-CDC2-414B-B59A-19D647DAF28A}" sibTransId="{1ED8A021-0E4E-4598-AA0D-8C76CA9BBFA0}"/>
    <dgm:cxn modelId="{FB00A1AA-B344-47C0-9E1F-BCC6A4BD208F}" type="presOf" srcId="{4501C3D5-B7D8-464C-B9C1-11E3958240D9}" destId="{A57BC076-8A72-4569-A118-464BD4655110}" srcOrd="1" destOrd="0" presId="urn:microsoft.com/office/officeart/2005/8/layout/list1"/>
    <dgm:cxn modelId="{8FEA69B2-F824-4068-B3D0-68D5FEDA1C90}" type="presOf" srcId="{78CAFA5D-7A93-4CAF-8916-533D46A9C146}" destId="{2BF259DE-A6A3-4237-98BC-E2E4BC273C94}" srcOrd="0" destOrd="0" presId="urn:microsoft.com/office/officeart/2005/8/layout/list1"/>
    <dgm:cxn modelId="{3E1C1AB4-8621-4F7D-8EA9-D7A8AD658602}" srcId="{A9850482-DD6A-4AEA-9C1B-5B917CFB5D54}" destId="{4501C3D5-B7D8-464C-B9C1-11E3958240D9}" srcOrd="1" destOrd="0" parTransId="{847B48F1-BFBB-4793-8E8E-F6C8521DDBDD}" sibTransId="{04EC981F-03C9-4A07-A1F4-D3782D228715}"/>
    <dgm:cxn modelId="{3552B0C9-B99E-4E66-97EF-5CEEE228569E}" srcId="{A9850482-DD6A-4AEA-9C1B-5B917CFB5D54}" destId="{E3FB9DD7-D943-4DD9-BEF3-E928EA40875D}" srcOrd="4" destOrd="0" parTransId="{86D00D0A-579D-4255-A447-9D611299A334}" sibTransId="{52E2B436-9542-422A-B8C4-F46023FFB1BC}"/>
    <dgm:cxn modelId="{F6D645D8-F709-4CF7-8C18-30519D9DCF2B}" type="presOf" srcId="{C7195884-7A53-424A-AACD-AAD746B14F2E}" destId="{D30225FD-CA8C-4A77-BA22-EF67AAC216C4}" srcOrd="0" destOrd="0" presId="urn:microsoft.com/office/officeart/2005/8/layout/list1"/>
    <dgm:cxn modelId="{8078C6EC-E4BA-4187-9D91-A6BEF210B849}" type="presOf" srcId="{91CFA466-A5F6-4712-A051-B4D749A6D3A7}" destId="{0186DAAD-9EAA-4591-A8DE-AA5EDF58FA1C}" srcOrd="0" destOrd="0" presId="urn:microsoft.com/office/officeart/2005/8/layout/list1"/>
    <dgm:cxn modelId="{75279BEF-409D-471E-AFC5-A63D1E948517}" srcId="{A9850482-DD6A-4AEA-9C1B-5B917CFB5D54}" destId="{91CFA466-A5F6-4712-A051-B4D749A6D3A7}" srcOrd="2" destOrd="0" parTransId="{83B75F73-CD94-49CA-B48A-D156609F8B69}" sibTransId="{334D23E0-2F0F-4810-87D3-E84DCAEBB465}"/>
    <dgm:cxn modelId="{D6789FF0-E00B-4DCE-81B5-9B51C62AD1F3}" type="presOf" srcId="{78CAFA5D-7A93-4CAF-8916-533D46A9C146}" destId="{60AC7BCB-524F-4D84-B7F8-4DE78D4CCC54}" srcOrd="1" destOrd="0" presId="urn:microsoft.com/office/officeart/2005/8/layout/list1"/>
    <dgm:cxn modelId="{8718D2E3-8CAE-48C4-893F-AC16EDF77A56}" type="presParOf" srcId="{E2888C1D-3E6B-4582-B8DA-6D66B18A4F36}" destId="{BD13FBFC-376B-4E21-93D5-404EC72B9FB8}" srcOrd="0" destOrd="0" presId="urn:microsoft.com/office/officeart/2005/8/layout/list1"/>
    <dgm:cxn modelId="{C1E665BB-5919-4441-AFD0-8BD43CCCE93A}" type="presParOf" srcId="{BD13FBFC-376B-4E21-93D5-404EC72B9FB8}" destId="{D30225FD-CA8C-4A77-BA22-EF67AAC216C4}" srcOrd="0" destOrd="0" presId="urn:microsoft.com/office/officeart/2005/8/layout/list1"/>
    <dgm:cxn modelId="{B1FFA4CA-0250-4A91-AAA1-9CCC4878BD04}" type="presParOf" srcId="{BD13FBFC-376B-4E21-93D5-404EC72B9FB8}" destId="{7DB6DCBD-E509-4EBC-AC97-13723D3840FC}" srcOrd="1" destOrd="0" presId="urn:microsoft.com/office/officeart/2005/8/layout/list1"/>
    <dgm:cxn modelId="{8258E9E7-CB11-4221-B7C7-BA312329AE5A}" type="presParOf" srcId="{E2888C1D-3E6B-4582-B8DA-6D66B18A4F36}" destId="{91018DB7-90AE-42F5-8D0A-4074A07ECA46}" srcOrd="1" destOrd="0" presId="urn:microsoft.com/office/officeart/2005/8/layout/list1"/>
    <dgm:cxn modelId="{ECBA474F-2724-4600-B1DB-3170526E65C7}" type="presParOf" srcId="{E2888C1D-3E6B-4582-B8DA-6D66B18A4F36}" destId="{3062C6B5-B278-4781-9237-07507AA19577}" srcOrd="2" destOrd="0" presId="urn:microsoft.com/office/officeart/2005/8/layout/list1"/>
    <dgm:cxn modelId="{1BE3E48B-3EAB-4AD2-8E8E-61004E87BBF6}" type="presParOf" srcId="{E2888C1D-3E6B-4582-B8DA-6D66B18A4F36}" destId="{746E610C-C7AE-4D9D-A6E6-CF83F51636BA}" srcOrd="3" destOrd="0" presId="urn:microsoft.com/office/officeart/2005/8/layout/list1"/>
    <dgm:cxn modelId="{61085F4B-07B0-46CB-AB4F-3625E4184F8A}" type="presParOf" srcId="{E2888C1D-3E6B-4582-B8DA-6D66B18A4F36}" destId="{FADCEEF2-8C2F-447A-B48C-5A5DD20A56C5}" srcOrd="4" destOrd="0" presId="urn:microsoft.com/office/officeart/2005/8/layout/list1"/>
    <dgm:cxn modelId="{970B990C-9223-4A46-BE4B-3D047D299DE6}" type="presParOf" srcId="{FADCEEF2-8C2F-447A-B48C-5A5DD20A56C5}" destId="{7217CDAF-4C41-4FE4-A8FC-B281A5CC006A}" srcOrd="0" destOrd="0" presId="urn:microsoft.com/office/officeart/2005/8/layout/list1"/>
    <dgm:cxn modelId="{A0D45626-7890-4109-BEF1-181BDCDE1A8B}" type="presParOf" srcId="{FADCEEF2-8C2F-447A-B48C-5A5DD20A56C5}" destId="{A57BC076-8A72-4569-A118-464BD4655110}" srcOrd="1" destOrd="0" presId="urn:microsoft.com/office/officeart/2005/8/layout/list1"/>
    <dgm:cxn modelId="{56566F9F-8E77-4A6A-A031-A88FA9B42CD4}" type="presParOf" srcId="{E2888C1D-3E6B-4582-B8DA-6D66B18A4F36}" destId="{E53A22F4-CEDD-4877-91E3-616FF95A77C0}" srcOrd="5" destOrd="0" presId="urn:microsoft.com/office/officeart/2005/8/layout/list1"/>
    <dgm:cxn modelId="{28A38217-E849-405B-AEAF-A1F5EBBBF226}" type="presParOf" srcId="{E2888C1D-3E6B-4582-B8DA-6D66B18A4F36}" destId="{FA61A0F9-1E99-414C-8216-10E88B4D68B1}" srcOrd="6" destOrd="0" presId="urn:microsoft.com/office/officeart/2005/8/layout/list1"/>
    <dgm:cxn modelId="{4EB230AC-AB36-4985-9CF1-8B11B12219C3}" type="presParOf" srcId="{E2888C1D-3E6B-4582-B8DA-6D66B18A4F36}" destId="{505A5281-D2A2-4058-9195-82086B99721A}" srcOrd="7" destOrd="0" presId="urn:microsoft.com/office/officeart/2005/8/layout/list1"/>
    <dgm:cxn modelId="{D9F89233-4380-45BC-A54B-DA1A793E8578}" type="presParOf" srcId="{E2888C1D-3E6B-4582-B8DA-6D66B18A4F36}" destId="{496F2CEB-DF19-4E8F-AAB0-B4174C8B17C1}" srcOrd="8" destOrd="0" presId="urn:microsoft.com/office/officeart/2005/8/layout/list1"/>
    <dgm:cxn modelId="{DE3BF701-AC5B-4EE3-BB49-13FFD516E582}" type="presParOf" srcId="{496F2CEB-DF19-4E8F-AAB0-B4174C8B17C1}" destId="{0186DAAD-9EAA-4591-A8DE-AA5EDF58FA1C}" srcOrd="0" destOrd="0" presId="urn:microsoft.com/office/officeart/2005/8/layout/list1"/>
    <dgm:cxn modelId="{C0798762-A5D2-41EE-935C-F025BA69BEFD}" type="presParOf" srcId="{496F2CEB-DF19-4E8F-AAB0-B4174C8B17C1}" destId="{1280DCAE-D94C-4F25-8F68-E4CFB170B58C}" srcOrd="1" destOrd="0" presId="urn:microsoft.com/office/officeart/2005/8/layout/list1"/>
    <dgm:cxn modelId="{ECC3702C-DDD2-473A-8188-2EFC036BE981}" type="presParOf" srcId="{E2888C1D-3E6B-4582-B8DA-6D66B18A4F36}" destId="{B3AE51C5-A11A-4CC1-8482-7F8CC01DEF19}" srcOrd="9" destOrd="0" presId="urn:microsoft.com/office/officeart/2005/8/layout/list1"/>
    <dgm:cxn modelId="{4207BA27-E78C-4C78-8049-7A747D308CAF}" type="presParOf" srcId="{E2888C1D-3E6B-4582-B8DA-6D66B18A4F36}" destId="{2B150A9C-9A84-4AFE-B100-6E1C6D2B0C02}" srcOrd="10" destOrd="0" presId="urn:microsoft.com/office/officeart/2005/8/layout/list1"/>
    <dgm:cxn modelId="{42DC259C-65E7-49AE-A14A-612087ABD974}" type="presParOf" srcId="{E2888C1D-3E6B-4582-B8DA-6D66B18A4F36}" destId="{9276FCA7-2DC8-4D95-BCDD-6F1D71817880}" srcOrd="11" destOrd="0" presId="urn:microsoft.com/office/officeart/2005/8/layout/list1"/>
    <dgm:cxn modelId="{64A21ECA-C128-40B5-B417-402C98C12B28}" type="presParOf" srcId="{E2888C1D-3E6B-4582-B8DA-6D66B18A4F36}" destId="{EED84BD2-49F2-4DE6-902F-CA95CAC53BA7}" srcOrd="12" destOrd="0" presId="urn:microsoft.com/office/officeart/2005/8/layout/list1"/>
    <dgm:cxn modelId="{249B7084-5AF7-4814-86B2-8B087F089103}" type="presParOf" srcId="{EED84BD2-49F2-4DE6-902F-CA95CAC53BA7}" destId="{2BF259DE-A6A3-4237-98BC-E2E4BC273C94}" srcOrd="0" destOrd="0" presId="urn:microsoft.com/office/officeart/2005/8/layout/list1"/>
    <dgm:cxn modelId="{6F256B60-F331-4D93-A397-CDBA0D3520E2}" type="presParOf" srcId="{EED84BD2-49F2-4DE6-902F-CA95CAC53BA7}" destId="{60AC7BCB-524F-4D84-B7F8-4DE78D4CCC54}" srcOrd="1" destOrd="0" presId="urn:microsoft.com/office/officeart/2005/8/layout/list1"/>
    <dgm:cxn modelId="{641958ED-A64F-4DBF-B01E-8AC6B52083AA}" type="presParOf" srcId="{E2888C1D-3E6B-4582-B8DA-6D66B18A4F36}" destId="{322725B2-9C0C-4D38-B91E-935AABF95182}" srcOrd="13" destOrd="0" presId="urn:microsoft.com/office/officeart/2005/8/layout/list1"/>
    <dgm:cxn modelId="{09E12528-4EDD-48F9-8041-97DEBE3C950E}" type="presParOf" srcId="{E2888C1D-3E6B-4582-B8DA-6D66B18A4F36}" destId="{FF073DAD-F83F-41DD-B55E-7D1D4C1AA7DC}" srcOrd="14" destOrd="0" presId="urn:microsoft.com/office/officeart/2005/8/layout/list1"/>
    <dgm:cxn modelId="{34757F61-DBAD-4191-8BAC-998F41D0F5BC}" type="presParOf" srcId="{E2888C1D-3E6B-4582-B8DA-6D66B18A4F36}" destId="{3EF4A9A8-B68E-42F1-92C7-2F246D9E3AAE}" srcOrd="15" destOrd="0" presId="urn:microsoft.com/office/officeart/2005/8/layout/list1"/>
    <dgm:cxn modelId="{6FCFFC3A-A094-4186-B843-8981818D5E66}" type="presParOf" srcId="{E2888C1D-3E6B-4582-B8DA-6D66B18A4F36}" destId="{6FE20FAB-D4DE-4AFA-B3B6-E0F43CD17A4F}" srcOrd="16" destOrd="0" presId="urn:microsoft.com/office/officeart/2005/8/layout/list1"/>
    <dgm:cxn modelId="{93321559-5A24-4F57-866C-3A7B125E5C10}" type="presParOf" srcId="{6FE20FAB-D4DE-4AFA-B3B6-E0F43CD17A4F}" destId="{8C25F832-C3C3-4B48-A88E-998DF8684B96}" srcOrd="0" destOrd="0" presId="urn:microsoft.com/office/officeart/2005/8/layout/list1"/>
    <dgm:cxn modelId="{E545B71A-F2AE-42C3-9157-BD46A524DC4F}" type="presParOf" srcId="{6FE20FAB-D4DE-4AFA-B3B6-E0F43CD17A4F}" destId="{1EF8097A-F5F6-4CC0-8723-F805EDD87D5C}" srcOrd="1" destOrd="0" presId="urn:microsoft.com/office/officeart/2005/8/layout/list1"/>
    <dgm:cxn modelId="{C219C66A-E6AA-4803-8E89-7AB6F8B9DD29}" type="presParOf" srcId="{E2888C1D-3E6B-4582-B8DA-6D66B18A4F36}" destId="{96E3CAC2-5365-493D-988F-0D6A02D003BC}" srcOrd="17" destOrd="0" presId="urn:microsoft.com/office/officeart/2005/8/layout/list1"/>
    <dgm:cxn modelId="{697E51E4-2453-40B1-A9E3-C0F97E911861}" type="presParOf" srcId="{E2888C1D-3E6B-4582-B8DA-6D66B18A4F36}" destId="{7C226D6E-286F-4050-9E23-D54B60172FD9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CD03DD-FF69-4D75-B067-8625532B4419}">
      <dsp:nvSpPr>
        <dsp:cNvPr id="0" name=""/>
        <dsp:cNvSpPr/>
      </dsp:nvSpPr>
      <dsp:spPr>
        <a:xfrm>
          <a:off x="0" y="37848"/>
          <a:ext cx="2464593" cy="147875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2C2C2C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1. Customer Focus</a:t>
          </a:r>
          <a:endParaRPr lang="en-IN" sz="29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0" y="37848"/>
        <a:ext cx="2464593" cy="1478756"/>
      </dsp:txXfrm>
    </dsp:sp>
    <dsp:sp modelId="{DF1139BD-2F68-4B8E-B52D-54B71F01F37D}">
      <dsp:nvSpPr>
        <dsp:cNvPr id="0" name=""/>
        <dsp:cNvSpPr/>
      </dsp:nvSpPr>
      <dsp:spPr>
        <a:xfrm>
          <a:off x="2711053" y="37848"/>
          <a:ext cx="2464593" cy="1478756"/>
        </a:xfrm>
        <a:prstGeom prst="rect">
          <a:avLst/>
        </a:prstGeom>
        <a:solidFill>
          <a:schemeClr val="bg1">
            <a:lumMod val="75000"/>
          </a:schemeClr>
        </a:solidFill>
        <a:ln w="12700" cap="flat" cmpd="sng" algn="ctr">
          <a:solidFill>
            <a:srgbClr val="2C2C2C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0" kern="1200" cap="none" spc="0" dirty="0">
              <a:ln w="0"/>
              <a:solidFill>
                <a:schemeClr val="bg1">
                  <a:lumMod val="6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2. Creates Market offering</a:t>
          </a:r>
          <a:endParaRPr lang="en-IN" sz="2900" b="0" kern="1200" cap="none" spc="0" dirty="0">
            <a:ln w="0"/>
            <a:solidFill>
              <a:schemeClr val="bg1">
                <a:lumMod val="65000"/>
              </a:schemeClr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2711053" y="37848"/>
        <a:ext cx="2464593" cy="1478756"/>
      </dsp:txXfrm>
    </dsp:sp>
    <dsp:sp modelId="{D29C1F37-FC6D-4CC4-934C-61F5624D3D34}">
      <dsp:nvSpPr>
        <dsp:cNvPr id="0" name=""/>
        <dsp:cNvSpPr/>
      </dsp:nvSpPr>
      <dsp:spPr>
        <a:xfrm>
          <a:off x="5422106" y="37848"/>
          <a:ext cx="2464593" cy="1478756"/>
        </a:xfrm>
        <a:prstGeom prst="rect">
          <a:avLst/>
        </a:prstGeom>
        <a:solidFill>
          <a:schemeClr val="bg1">
            <a:lumMod val="75000"/>
          </a:schemeClr>
        </a:solidFill>
        <a:ln w="12700" cap="flat" cmpd="sng" algn="ctr">
          <a:solidFill>
            <a:srgbClr val="2C2C2C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0" kern="1200" cap="none" spc="0" dirty="0">
              <a:ln w="0"/>
              <a:solidFill>
                <a:schemeClr val="bg1">
                  <a:lumMod val="6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3. Exchange Oriented</a:t>
          </a:r>
          <a:endParaRPr lang="en-IN" sz="2900" b="0" kern="1200" cap="none" spc="0" dirty="0">
            <a:ln w="0"/>
            <a:solidFill>
              <a:schemeClr val="bg1">
                <a:lumMod val="65000"/>
              </a:schemeClr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5422106" y="37848"/>
        <a:ext cx="2464593" cy="1478756"/>
      </dsp:txXfrm>
    </dsp:sp>
    <dsp:sp modelId="{83C91F22-2F44-4968-B679-FC88E2B5D9E6}">
      <dsp:nvSpPr>
        <dsp:cNvPr id="0" name=""/>
        <dsp:cNvSpPr/>
      </dsp:nvSpPr>
      <dsp:spPr>
        <a:xfrm>
          <a:off x="0" y="1763063"/>
          <a:ext cx="2464593" cy="1478756"/>
        </a:xfrm>
        <a:prstGeom prst="rect">
          <a:avLst/>
        </a:prstGeom>
        <a:solidFill>
          <a:schemeClr val="bg1">
            <a:lumMod val="75000"/>
          </a:schemeClr>
        </a:solidFill>
        <a:ln w="12700" cap="flat" cmpd="sng" algn="ctr">
          <a:solidFill>
            <a:srgbClr val="2C2C2C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0" kern="1200" cap="none" spc="0" dirty="0">
              <a:ln w="0"/>
              <a:solidFill>
                <a:schemeClr val="bg1">
                  <a:lumMod val="6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4. Continuous Activity</a:t>
          </a:r>
          <a:endParaRPr lang="en-IN" sz="2900" b="0" kern="1200" cap="none" spc="0" dirty="0">
            <a:ln w="0"/>
            <a:solidFill>
              <a:schemeClr val="bg1">
                <a:lumMod val="65000"/>
              </a:schemeClr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0" y="1763063"/>
        <a:ext cx="2464593" cy="1478756"/>
      </dsp:txXfrm>
    </dsp:sp>
    <dsp:sp modelId="{9777161A-1A8F-4BCD-B43E-6F47527011B8}">
      <dsp:nvSpPr>
        <dsp:cNvPr id="0" name=""/>
        <dsp:cNvSpPr/>
      </dsp:nvSpPr>
      <dsp:spPr>
        <a:xfrm>
          <a:off x="2711053" y="1763063"/>
          <a:ext cx="2464593" cy="1478756"/>
        </a:xfrm>
        <a:prstGeom prst="rect">
          <a:avLst/>
        </a:prstGeom>
        <a:solidFill>
          <a:schemeClr val="bg1">
            <a:lumMod val="75000"/>
          </a:schemeClr>
        </a:solidFill>
        <a:ln w="12700" cap="flat" cmpd="sng" algn="ctr">
          <a:solidFill>
            <a:srgbClr val="2C2C2C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0" kern="1200" cap="none" spc="0" dirty="0">
              <a:ln w="0"/>
              <a:solidFill>
                <a:schemeClr val="bg1">
                  <a:lumMod val="6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5. Goal Oriented</a:t>
          </a:r>
          <a:endParaRPr lang="en-IN" sz="2900" b="0" kern="1200" cap="none" spc="0" dirty="0">
            <a:ln w="0"/>
            <a:solidFill>
              <a:schemeClr val="bg1">
                <a:lumMod val="65000"/>
              </a:schemeClr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2711053" y="1763063"/>
        <a:ext cx="2464593" cy="1478756"/>
      </dsp:txXfrm>
    </dsp:sp>
    <dsp:sp modelId="{C48476CF-6DFA-4BFE-B01E-805C0D43C5ED}">
      <dsp:nvSpPr>
        <dsp:cNvPr id="0" name=""/>
        <dsp:cNvSpPr/>
      </dsp:nvSpPr>
      <dsp:spPr>
        <a:xfrm>
          <a:off x="5422106" y="1763063"/>
          <a:ext cx="2464593" cy="1478756"/>
        </a:xfrm>
        <a:prstGeom prst="rect">
          <a:avLst/>
        </a:prstGeom>
        <a:solidFill>
          <a:schemeClr val="bg1">
            <a:lumMod val="75000"/>
          </a:schemeClr>
        </a:solidFill>
        <a:ln w="12700" cap="flat" cmpd="sng" algn="ctr">
          <a:solidFill>
            <a:srgbClr val="2C2C2C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0" kern="1200" cap="none" spc="0" dirty="0">
              <a:ln w="0"/>
              <a:solidFill>
                <a:schemeClr val="bg1">
                  <a:lumMod val="6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6. Manages 4 P’s</a:t>
          </a:r>
          <a:endParaRPr lang="en-IN" sz="2900" b="0" kern="1200" cap="none" spc="0" dirty="0">
            <a:ln w="0"/>
            <a:solidFill>
              <a:schemeClr val="bg1">
                <a:lumMod val="65000"/>
              </a:schemeClr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5422106" y="1763063"/>
        <a:ext cx="2464593" cy="1478756"/>
      </dsp:txXfrm>
    </dsp:sp>
    <dsp:sp modelId="{44216C93-E82B-436D-BC31-138B289EF184}">
      <dsp:nvSpPr>
        <dsp:cNvPr id="0" name=""/>
        <dsp:cNvSpPr/>
      </dsp:nvSpPr>
      <dsp:spPr>
        <a:xfrm>
          <a:off x="1355526" y="3488279"/>
          <a:ext cx="2464593" cy="1478756"/>
        </a:xfrm>
        <a:prstGeom prst="rect">
          <a:avLst/>
        </a:prstGeom>
        <a:solidFill>
          <a:schemeClr val="bg1">
            <a:lumMod val="75000"/>
          </a:schemeClr>
        </a:solidFill>
        <a:ln w="12700" cap="flat" cmpd="sng" algn="ctr">
          <a:solidFill>
            <a:srgbClr val="2C2C2C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0" kern="1200" cap="none" spc="0" dirty="0">
              <a:ln w="0"/>
              <a:solidFill>
                <a:schemeClr val="bg1">
                  <a:lumMod val="6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7. Creates Utilities</a:t>
          </a:r>
          <a:endParaRPr lang="en-IN" sz="2900" b="0" kern="1200" cap="none" spc="0" dirty="0">
            <a:ln w="0"/>
            <a:solidFill>
              <a:schemeClr val="bg1">
                <a:lumMod val="65000"/>
              </a:schemeClr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1355526" y="3488279"/>
        <a:ext cx="2464593" cy="1478756"/>
      </dsp:txXfrm>
    </dsp:sp>
    <dsp:sp modelId="{BCDA4587-882D-4A94-99D7-5B05B4F8D0A7}">
      <dsp:nvSpPr>
        <dsp:cNvPr id="0" name=""/>
        <dsp:cNvSpPr/>
      </dsp:nvSpPr>
      <dsp:spPr>
        <a:xfrm>
          <a:off x="4066579" y="3488279"/>
          <a:ext cx="2464593" cy="1478756"/>
        </a:xfrm>
        <a:prstGeom prst="rect">
          <a:avLst/>
        </a:prstGeom>
        <a:solidFill>
          <a:schemeClr val="bg1">
            <a:lumMod val="75000"/>
          </a:schemeClr>
        </a:solidFill>
        <a:ln w="12700" cap="flat" cmpd="sng" algn="ctr">
          <a:solidFill>
            <a:srgbClr val="2C2C2C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900" b="0" kern="1200" cap="none" spc="0" dirty="0">
              <a:ln w="0"/>
              <a:solidFill>
                <a:schemeClr val="bg1">
                  <a:lumMod val="6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8. Economic Process</a:t>
          </a:r>
        </a:p>
      </dsp:txBody>
      <dsp:txXfrm>
        <a:off x="4066579" y="3488279"/>
        <a:ext cx="2464593" cy="1478756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62C6B5-B278-4781-9237-07507AA19577}">
      <dsp:nvSpPr>
        <dsp:cNvPr id="0" name=""/>
        <dsp:cNvSpPr/>
      </dsp:nvSpPr>
      <dsp:spPr>
        <a:xfrm>
          <a:off x="0" y="341415"/>
          <a:ext cx="8301134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B6DCBD-E509-4EBC-AC97-13723D3840FC}">
      <dsp:nvSpPr>
        <dsp:cNvPr id="0" name=""/>
        <dsp:cNvSpPr/>
      </dsp:nvSpPr>
      <dsp:spPr>
        <a:xfrm>
          <a:off x="415056" y="1935"/>
          <a:ext cx="5810793" cy="678960"/>
        </a:xfrm>
        <a:prstGeom prst="roundRect">
          <a:avLst/>
        </a:prstGeom>
        <a:solidFill>
          <a:prstClr val="white">
            <a:lumMod val="85000"/>
          </a:prstClr>
        </a:solidFill>
        <a:ln w="12700" cap="flat" cmpd="sng" algn="ctr">
          <a:solidFill>
            <a:prstClr val="white">
              <a:lumMod val="7500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9634" tIns="0" rIns="219634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prstClr val="white">
                  <a:lumMod val="95000"/>
                </a:prstClr>
              </a:solidFill>
              <a:latin typeface="Bahnschrift" panose="020B0502040204020203" pitchFamily="34" charset="0"/>
              <a:ea typeface="+mn-ea"/>
              <a:cs typeface="+mn-cs"/>
            </a:rPr>
            <a:t>1. Creates Awareness</a:t>
          </a:r>
          <a:endParaRPr lang="en-IN" sz="2800" kern="1200" dirty="0">
            <a:solidFill>
              <a:prstClr val="white">
                <a:lumMod val="95000"/>
              </a:prstClr>
            </a:solidFill>
            <a:latin typeface="Bahnschrift" panose="020B0502040204020203" pitchFamily="34" charset="0"/>
            <a:ea typeface="+mn-ea"/>
            <a:cs typeface="+mn-cs"/>
          </a:endParaRPr>
        </a:p>
      </dsp:txBody>
      <dsp:txXfrm>
        <a:off x="448200" y="35079"/>
        <a:ext cx="5744505" cy="612672"/>
      </dsp:txXfrm>
    </dsp:sp>
    <dsp:sp modelId="{FA61A0F9-1E99-414C-8216-10E88B4D68B1}">
      <dsp:nvSpPr>
        <dsp:cNvPr id="0" name=""/>
        <dsp:cNvSpPr/>
      </dsp:nvSpPr>
      <dsp:spPr>
        <a:xfrm>
          <a:off x="0" y="1384695"/>
          <a:ext cx="8301134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4398836"/>
              <a:satOff val="-10022"/>
              <a:lumOff val="402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7BC076-8A72-4569-A118-464BD4655110}">
      <dsp:nvSpPr>
        <dsp:cNvPr id="0" name=""/>
        <dsp:cNvSpPr/>
      </dsp:nvSpPr>
      <dsp:spPr>
        <a:xfrm>
          <a:off x="415056" y="1045215"/>
          <a:ext cx="5810793" cy="678960"/>
        </a:xfrm>
        <a:prstGeom prst="roundRect">
          <a:avLst/>
        </a:prstGeom>
        <a:solidFill>
          <a:schemeClr val="accent3">
            <a:hueOff val="4398836"/>
            <a:satOff val="-10022"/>
            <a:lumOff val="4020"/>
            <a:alphaOff val="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9634" tIns="0" rIns="219634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schemeClr val="tx1"/>
              </a:solidFill>
              <a:latin typeface="Bahnschrift" panose="020B0502040204020203" pitchFamily="34" charset="0"/>
            </a:rPr>
            <a:t>2. Studies Customer Wants</a:t>
          </a:r>
        </a:p>
      </dsp:txBody>
      <dsp:txXfrm>
        <a:off x="448200" y="1078359"/>
        <a:ext cx="5744505" cy="612672"/>
      </dsp:txXfrm>
    </dsp:sp>
    <dsp:sp modelId="{2B150A9C-9A84-4AFE-B100-6E1C6D2B0C02}">
      <dsp:nvSpPr>
        <dsp:cNvPr id="0" name=""/>
        <dsp:cNvSpPr/>
      </dsp:nvSpPr>
      <dsp:spPr>
        <a:xfrm>
          <a:off x="0" y="2427975"/>
          <a:ext cx="8301134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8797671"/>
              <a:satOff val="-20044"/>
              <a:lumOff val="804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80DCAE-D94C-4F25-8F68-E4CFB170B58C}">
      <dsp:nvSpPr>
        <dsp:cNvPr id="0" name=""/>
        <dsp:cNvSpPr/>
      </dsp:nvSpPr>
      <dsp:spPr>
        <a:xfrm>
          <a:off x="415056" y="2088495"/>
          <a:ext cx="5810793" cy="678960"/>
        </a:xfrm>
        <a:prstGeom prst="roundRect">
          <a:avLst/>
        </a:prstGeom>
        <a:solidFill>
          <a:prstClr val="white">
            <a:lumMod val="85000"/>
          </a:prstClr>
        </a:solidFill>
        <a:ln w="12700" cap="flat" cmpd="sng" algn="ctr">
          <a:solidFill>
            <a:prstClr val="white">
              <a:lumMod val="7500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9634" tIns="0" rIns="219634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prstClr val="white">
                  <a:lumMod val="95000"/>
                </a:prstClr>
              </a:solidFill>
              <a:latin typeface="Bahnschrift" panose="020B0502040204020203" pitchFamily="34" charset="0"/>
              <a:ea typeface="+mn-ea"/>
              <a:cs typeface="+mn-cs"/>
            </a:rPr>
            <a:t>3. Product Planning</a:t>
          </a:r>
        </a:p>
      </dsp:txBody>
      <dsp:txXfrm>
        <a:off x="448200" y="2121639"/>
        <a:ext cx="5744505" cy="612672"/>
      </dsp:txXfrm>
    </dsp:sp>
    <dsp:sp modelId="{FF073DAD-F83F-41DD-B55E-7D1D4C1AA7DC}">
      <dsp:nvSpPr>
        <dsp:cNvPr id="0" name=""/>
        <dsp:cNvSpPr/>
      </dsp:nvSpPr>
      <dsp:spPr>
        <a:xfrm>
          <a:off x="0" y="3471255"/>
          <a:ext cx="8301134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13196506"/>
              <a:satOff val="-30066"/>
              <a:lumOff val="1206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AC7BCB-524F-4D84-B7F8-4DE78D4CCC54}">
      <dsp:nvSpPr>
        <dsp:cNvPr id="0" name=""/>
        <dsp:cNvSpPr/>
      </dsp:nvSpPr>
      <dsp:spPr>
        <a:xfrm>
          <a:off x="415056" y="3131775"/>
          <a:ext cx="5810793" cy="678960"/>
        </a:xfrm>
        <a:prstGeom prst="roundRect">
          <a:avLst/>
        </a:prstGeom>
        <a:solidFill>
          <a:prstClr val="white">
            <a:lumMod val="85000"/>
          </a:prstClr>
        </a:solidFill>
        <a:ln w="12700" cap="flat" cmpd="sng" algn="ctr">
          <a:solidFill>
            <a:prstClr val="white">
              <a:lumMod val="7500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9634" tIns="0" rIns="219634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prstClr val="white">
                  <a:lumMod val="95000"/>
                </a:prstClr>
              </a:solidFill>
              <a:latin typeface="Bahnschrift" panose="020B0502040204020203" pitchFamily="34" charset="0"/>
              <a:ea typeface="+mn-ea"/>
              <a:cs typeface="+mn-cs"/>
            </a:rPr>
            <a:t>4. After Sales Services</a:t>
          </a:r>
        </a:p>
      </dsp:txBody>
      <dsp:txXfrm>
        <a:off x="448200" y="3164919"/>
        <a:ext cx="5744505" cy="612672"/>
      </dsp:txXfrm>
    </dsp:sp>
    <dsp:sp modelId="{7C226D6E-286F-4050-9E23-D54B60172FD9}">
      <dsp:nvSpPr>
        <dsp:cNvPr id="0" name=""/>
        <dsp:cNvSpPr/>
      </dsp:nvSpPr>
      <dsp:spPr>
        <a:xfrm>
          <a:off x="0" y="4514535"/>
          <a:ext cx="8301134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17595342"/>
              <a:satOff val="-40088"/>
              <a:lumOff val="1608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F8097A-F5F6-4CC0-8723-F805EDD87D5C}">
      <dsp:nvSpPr>
        <dsp:cNvPr id="0" name=""/>
        <dsp:cNvSpPr/>
      </dsp:nvSpPr>
      <dsp:spPr>
        <a:xfrm>
          <a:off x="415056" y="4175055"/>
          <a:ext cx="5810793" cy="678960"/>
        </a:xfrm>
        <a:prstGeom prst="roundRect">
          <a:avLst/>
        </a:prstGeom>
        <a:solidFill>
          <a:prstClr val="white">
            <a:lumMod val="85000"/>
          </a:prstClr>
        </a:solidFill>
        <a:ln w="12700" cap="flat" cmpd="sng" algn="ctr">
          <a:solidFill>
            <a:prstClr val="white">
              <a:lumMod val="7500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9634" tIns="0" rIns="219634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prstClr val="white">
                  <a:lumMod val="95000"/>
                </a:prstClr>
              </a:solidFill>
              <a:latin typeface="Bahnschrift" panose="020B0502040204020203" pitchFamily="34" charset="0"/>
              <a:ea typeface="+mn-ea"/>
              <a:cs typeface="+mn-cs"/>
            </a:rPr>
            <a:t>5. Pricing Policies</a:t>
          </a:r>
        </a:p>
      </dsp:txBody>
      <dsp:txXfrm>
        <a:off x="448200" y="4208199"/>
        <a:ext cx="5744505" cy="612672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62C6B5-B278-4781-9237-07507AA19577}">
      <dsp:nvSpPr>
        <dsp:cNvPr id="0" name=""/>
        <dsp:cNvSpPr/>
      </dsp:nvSpPr>
      <dsp:spPr>
        <a:xfrm>
          <a:off x="0" y="341415"/>
          <a:ext cx="8301134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B6DCBD-E509-4EBC-AC97-13723D3840FC}">
      <dsp:nvSpPr>
        <dsp:cNvPr id="0" name=""/>
        <dsp:cNvSpPr/>
      </dsp:nvSpPr>
      <dsp:spPr>
        <a:xfrm>
          <a:off x="415056" y="1935"/>
          <a:ext cx="5810793" cy="678960"/>
        </a:xfrm>
        <a:prstGeom prst="roundRect">
          <a:avLst/>
        </a:prstGeom>
        <a:solidFill>
          <a:prstClr val="white">
            <a:lumMod val="85000"/>
          </a:prstClr>
        </a:solidFill>
        <a:ln w="12700" cap="flat" cmpd="sng" algn="ctr">
          <a:solidFill>
            <a:prstClr val="white">
              <a:lumMod val="7500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9634" tIns="0" rIns="219634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prstClr val="white">
                  <a:lumMod val="95000"/>
                </a:prstClr>
              </a:solidFill>
              <a:latin typeface="Bahnschrift" panose="020B0502040204020203" pitchFamily="34" charset="0"/>
              <a:ea typeface="+mn-ea"/>
              <a:cs typeface="+mn-cs"/>
            </a:rPr>
            <a:t>1. Creates Awareness</a:t>
          </a:r>
          <a:endParaRPr lang="en-IN" sz="2800" kern="1200" dirty="0">
            <a:solidFill>
              <a:prstClr val="white">
                <a:lumMod val="95000"/>
              </a:prstClr>
            </a:solidFill>
            <a:latin typeface="Bahnschrift" panose="020B0502040204020203" pitchFamily="34" charset="0"/>
            <a:ea typeface="+mn-ea"/>
            <a:cs typeface="+mn-cs"/>
          </a:endParaRPr>
        </a:p>
      </dsp:txBody>
      <dsp:txXfrm>
        <a:off x="448200" y="35079"/>
        <a:ext cx="5744505" cy="612672"/>
      </dsp:txXfrm>
    </dsp:sp>
    <dsp:sp modelId="{FA61A0F9-1E99-414C-8216-10E88B4D68B1}">
      <dsp:nvSpPr>
        <dsp:cNvPr id="0" name=""/>
        <dsp:cNvSpPr/>
      </dsp:nvSpPr>
      <dsp:spPr>
        <a:xfrm>
          <a:off x="0" y="1384695"/>
          <a:ext cx="8301134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4398836"/>
              <a:satOff val="-10022"/>
              <a:lumOff val="402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7BC076-8A72-4569-A118-464BD4655110}">
      <dsp:nvSpPr>
        <dsp:cNvPr id="0" name=""/>
        <dsp:cNvSpPr/>
      </dsp:nvSpPr>
      <dsp:spPr>
        <a:xfrm>
          <a:off x="415056" y="1045215"/>
          <a:ext cx="5810793" cy="678960"/>
        </a:xfrm>
        <a:prstGeom prst="roundRect">
          <a:avLst/>
        </a:prstGeom>
        <a:solidFill>
          <a:prstClr val="white">
            <a:lumMod val="85000"/>
          </a:prstClr>
        </a:solidFill>
        <a:ln w="12700" cap="flat" cmpd="sng" algn="ctr">
          <a:solidFill>
            <a:prstClr val="white">
              <a:lumMod val="7500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9634" tIns="0" rIns="219634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prstClr val="white">
                  <a:lumMod val="95000"/>
                </a:prstClr>
              </a:solidFill>
              <a:latin typeface="Bahnschrift" panose="020B0502040204020203" pitchFamily="34" charset="0"/>
              <a:ea typeface="+mn-ea"/>
              <a:cs typeface="+mn-cs"/>
            </a:rPr>
            <a:t>2. Studies Customer Wants</a:t>
          </a:r>
        </a:p>
      </dsp:txBody>
      <dsp:txXfrm>
        <a:off x="448200" y="1078359"/>
        <a:ext cx="5744505" cy="612672"/>
      </dsp:txXfrm>
    </dsp:sp>
    <dsp:sp modelId="{2B150A9C-9A84-4AFE-B100-6E1C6D2B0C02}">
      <dsp:nvSpPr>
        <dsp:cNvPr id="0" name=""/>
        <dsp:cNvSpPr/>
      </dsp:nvSpPr>
      <dsp:spPr>
        <a:xfrm>
          <a:off x="0" y="2427975"/>
          <a:ext cx="8301134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8797671"/>
              <a:satOff val="-20044"/>
              <a:lumOff val="804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80DCAE-D94C-4F25-8F68-E4CFB170B58C}">
      <dsp:nvSpPr>
        <dsp:cNvPr id="0" name=""/>
        <dsp:cNvSpPr/>
      </dsp:nvSpPr>
      <dsp:spPr>
        <a:xfrm>
          <a:off x="415056" y="2088495"/>
          <a:ext cx="5810793" cy="678960"/>
        </a:xfrm>
        <a:prstGeom prst="roundRect">
          <a:avLst/>
        </a:prstGeom>
        <a:solidFill>
          <a:schemeClr val="accent3">
            <a:hueOff val="8797671"/>
            <a:satOff val="-20044"/>
            <a:lumOff val="8040"/>
            <a:alphaOff val="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9634" tIns="0" rIns="219634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schemeClr val="tx1"/>
              </a:solidFill>
              <a:latin typeface="Bahnschrift" panose="020B0502040204020203" pitchFamily="34" charset="0"/>
            </a:rPr>
            <a:t>3. Product Planning</a:t>
          </a:r>
        </a:p>
      </dsp:txBody>
      <dsp:txXfrm>
        <a:off x="448200" y="2121639"/>
        <a:ext cx="5744505" cy="612672"/>
      </dsp:txXfrm>
    </dsp:sp>
    <dsp:sp modelId="{FF073DAD-F83F-41DD-B55E-7D1D4C1AA7DC}">
      <dsp:nvSpPr>
        <dsp:cNvPr id="0" name=""/>
        <dsp:cNvSpPr/>
      </dsp:nvSpPr>
      <dsp:spPr>
        <a:xfrm>
          <a:off x="0" y="3471255"/>
          <a:ext cx="8301134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13196506"/>
              <a:satOff val="-30066"/>
              <a:lumOff val="1206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AC7BCB-524F-4D84-B7F8-4DE78D4CCC54}">
      <dsp:nvSpPr>
        <dsp:cNvPr id="0" name=""/>
        <dsp:cNvSpPr/>
      </dsp:nvSpPr>
      <dsp:spPr>
        <a:xfrm>
          <a:off x="415056" y="3131775"/>
          <a:ext cx="5810793" cy="678960"/>
        </a:xfrm>
        <a:prstGeom prst="roundRect">
          <a:avLst/>
        </a:prstGeom>
        <a:solidFill>
          <a:prstClr val="white">
            <a:lumMod val="85000"/>
          </a:prstClr>
        </a:solidFill>
        <a:ln w="12700" cap="flat" cmpd="sng" algn="ctr">
          <a:solidFill>
            <a:prstClr val="white">
              <a:lumMod val="7500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9634" tIns="0" rIns="219634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prstClr val="white">
                  <a:lumMod val="95000"/>
                </a:prstClr>
              </a:solidFill>
              <a:latin typeface="Bahnschrift" panose="020B0502040204020203" pitchFamily="34" charset="0"/>
              <a:ea typeface="+mn-ea"/>
              <a:cs typeface="+mn-cs"/>
            </a:rPr>
            <a:t>4. After Sales Services</a:t>
          </a:r>
        </a:p>
      </dsp:txBody>
      <dsp:txXfrm>
        <a:off x="448200" y="3164919"/>
        <a:ext cx="5744505" cy="612672"/>
      </dsp:txXfrm>
    </dsp:sp>
    <dsp:sp modelId="{7C226D6E-286F-4050-9E23-D54B60172FD9}">
      <dsp:nvSpPr>
        <dsp:cNvPr id="0" name=""/>
        <dsp:cNvSpPr/>
      </dsp:nvSpPr>
      <dsp:spPr>
        <a:xfrm>
          <a:off x="0" y="4514535"/>
          <a:ext cx="8301134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17595342"/>
              <a:satOff val="-40088"/>
              <a:lumOff val="1608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F8097A-F5F6-4CC0-8723-F805EDD87D5C}">
      <dsp:nvSpPr>
        <dsp:cNvPr id="0" name=""/>
        <dsp:cNvSpPr/>
      </dsp:nvSpPr>
      <dsp:spPr>
        <a:xfrm>
          <a:off x="415056" y="4175055"/>
          <a:ext cx="5810793" cy="678960"/>
        </a:xfrm>
        <a:prstGeom prst="roundRect">
          <a:avLst/>
        </a:prstGeom>
        <a:solidFill>
          <a:prstClr val="white">
            <a:lumMod val="85000"/>
          </a:prstClr>
        </a:solidFill>
        <a:ln w="12700" cap="flat" cmpd="sng" algn="ctr">
          <a:solidFill>
            <a:prstClr val="white">
              <a:lumMod val="7500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9634" tIns="0" rIns="219634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prstClr val="white">
                  <a:lumMod val="95000"/>
                </a:prstClr>
              </a:solidFill>
              <a:latin typeface="Bahnschrift" panose="020B0502040204020203" pitchFamily="34" charset="0"/>
              <a:ea typeface="+mn-ea"/>
              <a:cs typeface="+mn-cs"/>
            </a:rPr>
            <a:t>5. Pricing Policies</a:t>
          </a:r>
        </a:p>
      </dsp:txBody>
      <dsp:txXfrm>
        <a:off x="448200" y="4208199"/>
        <a:ext cx="5744505" cy="612672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62C6B5-B278-4781-9237-07507AA19577}">
      <dsp:nvSpPr>
        <dsp:cNvPr id="0" name=""/>
        <dsp:cNvSpPr/>
      </dsp:nvSpPr>
      <dsp:spPr>
        <a:xfrm>
          <a:off x="0" y="341415"/>
          <a:ext cx="8301134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B6DCBD-E509-4EBC-AC97-13723D3840FC}">
      <dsp:nvSpPr>
        <dsp:cNvPr id="0" name=""/>
        <dsp:cNvSpPr/>
      </dsp:nvSpPr>
      <dsp:spPr>
        <a:xfrm>
          <a:off x="415056" y="1935"/>
          <a:ext cx="5810793" cy="678960"/>
        </a:xfrm>
        <a:prstGeom prst="roundRect">
          <a:avLst/>
        </a:prstGeom>
        <a:solidFill>
          <a:prstClr val="white">
            <a:lumMod val="85000"/>
          </a:prstClr>
        </a:solidFill>
        <a:ln w="12700" cap="flat" cmpd="sng" algn="ctr">
          <a:solidFill>
            <a:prstClr val="white">
              <a:lumMod val="7500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9634" tIns="0" rIns="219634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prstClr val="white">
                  <a:lumMod val="95000"/>
                </a:prstClr>
              </a:solidFill>
              <a:latin typeface="Bahnschrift" panose="020B0502040204020203" pitchFamily="34" charset="0"/>
              <a:ea typeface="+mn-ea"/>
              <a:cs typeface="+mn-cs"/>
            </a:rPr>
            <a:t>1. Creates Awareness</a:t>
          </a:r>
          <a:endParaRPr lang="en-IN" sz="2800" kern="1200" dirty="0">
            <a:solidFill>
              <a:prstClr val="white">
                <a:lumMod val="95000"/>
              </a:prstClr>
            </a:solidFill>
            <a:latin typeface="Bahnschrift" panose="020B0502040204020203" pitchFamily="34" charset="0"/>
            <a:ea typeface="+mn-ea"/>
            <a:cs typeface="+mn-cs"/>
          </a:endParaRPr>
        </a:p>
      </dsp:txBody>
      <dsp:txXfrm>
        <a:off x="448200" y="35079"/>
        <a:ext cx="5744505" cy="612672"/>
      </dsp:txXfrm>
    </dsp:sp>
    <dsp:sp modelId="{FA61A0F9-1E99-414C-8216-10E88B4D68B1}">
      <dsp:nvSpPr>
        <dsp:cNvPr id="0" name=""/>
        <dsp:cNvSpPr/>
      </dsp:nvSpPr>
      <dsp:spPr>
        <a:xfrm>
          <a:off x="0" y="1384695"/>
          <a:ext cx="8301134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4398836"/>
              <a:satOff val="-10022"/>
              <a:lumOff val="402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7BC076-8A72-4569-A118-464BD4655110}">
      <dsp:nvSpPr>
        <dsp:cNvPr id="0" name=""/>
        <dsp:cNvSpPr/>
      </dsp:nvSpPr>
      <dsp:spPr>
        <a:xfrm>
          <a:off x="415056" y="1045215"/>
          <a:ext cx="5810793" cy="678960"/>
        </a:xfrm>
        <a:prstGeom prst="roundRect">
          <a:avLst/>
        </a:prstGeom>
        <a:solidFill>
          <a:prstClr val="white">
            <a:lumMod val="85000"/>
          </a:prstClr>
        </a:solidFill>
        <a:ln w="12700" cap="flat" cmpd="sng" algn="ctr">
          <a:solidFill>
            <a:prstClr val="white">
              <a:lumMod val="7500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9634" tIns="0" rIns="219634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prstClr val="white">
                  <a:lumMod val="95000"/>
                </a:prstClr>
              </a:solidFill>
              <a:latin typeface="Bahnschrift" panose="020B0502040204020203" pitchFamily="34" charset="0"/>
              <a:ea typeface="+mn-ea"/>
              <a:cs typeface="+mn-cs"/>
            </a:rPr>
            <a:t>2. Studies Customer Wants</a:t>
          </a:r>
        </a:p>
      </dsp:txBody>
      <dsp:txXfrm>
        <a:off x="448200" y="1078359"/>
        <a:ext cx="5744505" cy="612672"/>
      </dsp:txXfrm>
    </dsp:sp>
    <dsp:sp modelId="{2B150A9C-9A84-4AFE-B100-6E1C6D2B0C02}">
      <dsp:nvSpPr>
        <dsp:cNvPr id="0" name=""/>
        <dsp:cNvSpPr/>
      </dsp:nvSpPr>
      <dsp:spPr>
        <a:xfrm>
          <a:off x="0" y="2427975"/>
          <a:ext cx="8301134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8797671"/>
              <a:satOff val="-20044"/>
              <a:lumOff val="804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80DCAE-D94C-4F25-8F68-E4CFB170B58C}">
      <dsp:nvSpPr>
        <dsp:cNvPr id="0" name=""/>
        <dsp:cNvSpPr/>
      </dsp:nvSpPr>
      <dsp:spPr>
        <a:xfrm>
          <a:off x="415056" y="2088495"/>
          <a:ext cx="5810793" cy="678960"/>
        </a:xfrm>
        <a:prstGeom prst="roundRect">
          <a:avLst/>
        </a:prstGeom>
        <a:solidFill>
          <a:prstClr val="white">
            <a:lumMod val="85000"/>
          </a:prstClr>
        </a:solidFill>
        <a:ln w="12700" cap="flat" cmpd="sng" algn="ctr">
          <a:solidFill>
            <a:prstClr val="white">
              <a:lumMod val="7500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9634" tIns="0" rIns="219634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prstClr val="white">
                  <a:lumMod val="95000"/>
                </a:prstClr>
              </a:solidFill>
              <a:latin typeface="Bahnschrift" panose="020B0502040204020203" pitchFamily="34" charset="0"/>
              <a:ea typeface="+mn-ea"/>
              <a:cs typeface="+mn-cs"/>
            </a:rPr>
            <a:t>3. Product Planning</a:t>
          </a:r>
        </a:p>
      </dsp:txBody>
      <dsp:txXfrm>
        <a:off x="448200" y="2121639"/>
        <a:ext cx="5744505" cy="612672"/>
      </dsp:txXfrm>
    </dsp:sp>
    <dsp:sp modelId="{FF073DAD-F83F-41DD-B55E-7D1D4C1AA7DC}">
      <dsp:nvSpPr>
        <dsp:cNvPr id="0" name=""/>
        <dsp:cNvSpPr/>
      </dsp:nvSpPr>
      <dsp:spPr>
        <a:xfrm>
          <a:off x="0" y="3471255"/>
          <a:ext cx="8301134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13196506"/>
              <a:satOff val="-30066"/>
              <a:lumOff val="1206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AC7BCB-524F-4D84-B7F8-4DE78D4CCC54}">
      <dsp:nvSpPr>
        <dsp:cNvPr id="0" name=""/>
        <dsp:cNvSpPr/>
      </dsp:nvSpPr>
      <dsp:spPr>
        <a:xfrm>
          <a:off x="415056" y="3131775"/>
          <a:ext cx="5810793" cy="678960"/>
        </a:xfrm>
        <a:prstGeom prst="roundRect">
          <a:avLst/>
        </a:prstGeom>
        <a:solidFill>
          <a:schemeClr val="accent3">
            <a:hueOff val="13196506"/>
            <a:satOff val="-30066"/>
            <a:lumOff val="12060"/>
            <a:alphaOff val="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9634" tIns="0" rIns="219634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schemeClr val="tx1"/>
              </a:solidFill>
              <a:latin typeface="Bahnschrift" panose="020B0502040204020203" pitchFamily="34" charset="0"/>
            </a:rPr>
            <a:t>4. After Sales Services</a:t>
          </a:r>
        </a:p>
      </dsp:txBody>
      <dsp:txXfrm>
        <a:off x="448200" y="3164919"/>
        <a:ext cx="5744505" cy="612672"/>
      </dsp:txXfrm>
    </dsp:sp>
    <dsp:sp modelId="{7C226D6E-286F-4050-9E23-D54B60172FD9}">
      <dsp:nvSpPr>
        <dsp:cNvPr id="0" name=""/>
        <dsp:cNvSpPr/>
      </dsp:nvSpPr>
      <dsp:spPr>
        <a:xfrm>
          <a:off x="0" y="4514535"/>
          <a:ext cx="8301134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17595342"/>
              <a:satOff val="-40088"/>
              <a:lumOff val="1608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F8097A-F5F6-4CC0-8723-F805EDD87D5C}">
      <dsp:nvSpPr>
        <dsp:cNvPr id="0" name=""/>
        <dsp:cNvSpPr/>
      </dsp:nvSpPr>
      <dsp:spPr>
        <a:xfrm>
          <a:off x="415056" y="4175055"/>
          <a:ext cx="5810793" cy="678960"/>
        </a:xfrm>
        <a:prstGeom prst="roundRect">
          <a:avLst/>
        </a:prstGeom>
        <a:solidFill>
          <a:prstClr val="white">
            <a:lumMod val="85000"/>
          </a:prstClr>
        </a:solidFill>
        <a:ln w="12700" cap="flat" cmpd="sng" algn="ctr">
          <a:solidFill>
            <a:prstClr val="white">
              <a:lumMod val="7500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9634" tIns="0" rIns="219634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prstClr val="white">
                  <a:lumMod val="95000"/>
                </a:prstClr>
              </a:solidFill>
              <a:latin typeface="Bahnschrift" panose="020B0502040204020203" pitchFamily="34" charset="0"/>
              <a:ea typeface="+mn-ea"/>
              <a:cs typeface="+mn-cs"/>
            </a:rPr>
            <a:t>5. Pricing Policies</a:t>
          </a:r>
        </a:p>
      </dsp:txBody>
      <dsp:txXfrm>
        <a:off x="448200" y="4208199"/>
        <a:ext cx="5744505" cy="612672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62C6B5-B278-4781-9237-07507AA19577}">
      <dsp:nvSpPr>
        <dsp:cNvPr id="0" name=""/>
        <dsp:cNvSpPr/>
      </dsp:nvSpPr>
      <dsp:spPr>
        <a:xfrm>
          <a:off x="0" y="341415"/>
          <a:ext cx="8301134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B6DCBD-E509-4EBC-AC97-13723D3840FC}">
      <dsp:nvSpPr>
        <dsp:cNvPr id="0" name=""/>
        <dsp:cNvSpPr/>
      </dsp:nvSpPr>
      <dsp:spPr>
        <a:xfrm>
          <a:off x="415056" y="1935"/>
          <a:ext cx="5810793" cy="678960"/>
        </a:xfrm>
        <a:prstGeom prst="roundRect">
          <a:avLst/>
        </a:prstGeom>
        <a:solidFill>
          <a:prstClr val="white">
            <a:lumMod val="85000"/>
          </a:prstClr>
        </a:solidFill>
        <a:ln w="12700" cap="flat" cmpd="sng" algn="ctr">
          <a:solidFill>
            <a:prstClr val="white">
              <a:lumMod val="7500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9634" tIns="0" rIns="219634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prstClr val="white">
                  <a:lumMod val="95000"/>
                </a:prstClr>
              </a:solidFill>
              <a:latin typeface="Bahnschrift" panose="020B0502040204020203" pitchFamily="34" charset="0"/>
              <a:ea typeface="+mn-ea"/>
              <a:cs typeface="+mn-cs"/>
            </a:rPr>
            <a:t>1. Creates Awareness</a:t>
          </a:r>
          <a:endParaRPr lang="en-IN" sz="2800" kern="1200" dirty="0">
            <a:solidFill>
              <a:prstClr val="white">
                <a:lumMod val="95000"/>
              </a:prstClr>
            </a:solidFill>
            <a:latin typeface="Bahnschrift" panose="020B0502040204020203" pitchFamily="34" charset="0"/>
            <a:ea typeface="+mn-ea"/>
            <a:cs typeface="+mn-cs"/>
          </a:endParaRPr>
        </a:p>
      </dsp:txBody>
      <dsp:txXfrm>
        <a:off x="448200" y="35079"/>
        <a:ext cx="5744505" cy="612672"/>
      </dsp:txXfrm>
    </dsp:sp>
    <dsp:sp modelId="{FA61A0F9-1E99-414C-8216-10E88B4D68B1}">
      <dsp:nvSpPr>
        <dsp:cNvPr id="0" name=""/>
        <dsp:cNvSpPr/>
      </dsp:nvSpPr>
      <dsp:spPr>
        <a:xfrm>
          <a:off x="0" y="1384695"/>
          <a:ext cx="8301134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4398836"/>
              <a:satOff val="-10022"/>
              <a:lumOff val="402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7BC076-8A72-4569-A118-464BD4655110}">
      <dsp:nvSpPr>
        <dsp:cNvPr id="0" name=""/>
        <dsp:cNvSpPr/>
      </dsp:nvSpPr>
      <dsp:spPr>
        <a:xfrm>
          <a:off x="415056" y="1045215"/>
          <a:ext cx="5810793" cy="678960"/>
        </a:xfrm>
        <a:prstGeom prst="roundRect">
          <a:avLst/>
        </a:prstGeom>
        <a:solidFill>
          <a:prstClr val="white">
            <a:lumMod val="85000"/>
          </a:prstClr>
        </a:solidFill>
        <a:ln w="12700" cap="flat" cmpd="sng" algn="ctr">
          <a:solidFill>
            <a:prstClr val="white">
              <a:lumMod val="7500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9634" tIns="0" rIns="219634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prstClr val="white">
                  <a:lumMod val="95000"/>
                </a:prstClr>
              </a:solidFill>
              <a:latin typeface="Bahnschrift" panose="020B0502040204020203" pitchFamily="34" charset="0"/>
              <a:ea typeface="+mn-ea"/>
              <a:cs typeface="+mn-cs"/>
            </a:rPr>
            <a:t>2. Studies Customer Wants</a:t>
          </a:r>
        </a:p>
      </dsp:txBody>
      <dsp:txXfrm>
        <a:off x="448200" y="1078359"/>
        <a:ext cx="5744505" cy="612672"/>
      </dsp:txXfrm>
    </dsp:sp>
    <dsp:sp modelId="{2B150A9C-9A84-4AFE-B100-6E1C6D2B0C02}">
      <dsp:nvSpPr>
        <dsp:cNvPr id="0" name=""/>
        <dsp:cNvSpPr/>
      </dsp:nvSpPr>
      <dsp:spPr>
        <a:xfrm>
          <a:off x="0" y="2427975"/>
          <a:ext cx="8301134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8797671"/>
              <a:satOff val="-20044"/>
              <a:lumOff val="804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80DCAE-D94C-4F25-8F68-E4CFB170B58C}">
      <dsp:nvSpPr>
        <dsp:cNvPr id="0" name=""/>
        <dsp:cNvSpPr/>
      </dsp:nvSpPr>
      <dsp:spPr>
        <a:xfrm>
          <a:off x="415056" y="2088495"/>
          <a:ext cx="5810793" cy="678960"/>
        </a:xfrm>
        <a:prstGeom prst="roundRect">
          <a:avLst/>
        </a:prstGeom>
        <a:solidFill>
          <a:prstClr val="white">
            <a:lumMod val="85000"/>
          </a:prstClr>
        </a:solidFill>
        <a:ln w="12700" cap="flat" cmpd="sng" algn="ctr">
          <a:solidFill>
            <a:prstClr val="white">
              <a:lumMod val="7500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9634" tIns="0" rIns="219634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prstClr val="white">
                  <a:lumMod val="95000"/>
                </a:prstClr>
              </a:solidFill>
              <a:latin typeface="Bahnschrift" panose="020B0502040204020203" pitchFamily="34" charset="0"/>
              <a:ea typeface="+mn-ea"/>
              <a:cs typeface="+mn-cs"/>
            </a:rPr>
            <a:t>3. Product Planning</a:t>
          </a:r>
        </a:p>
      </dsp:txBody>
      <dsp:txXfrm>
        <a:off x="448200" y="2121639"/>
        <a:ext cx="5744505" cy="612672"/>
      </dsp:txXfrm>
    </dsp:sp>
    <dsp:sp modelId="{FF073DAD-F83F-41DD-B55E-7D1D4C1AA7DC}">
      <dsp:nvSpPr>
        <dsp:cNvPr id="0" name=""/>
        <dsp:cNvSpPr/>
      </dsp:nvSpPr>
      <dsp:spPr>
        <a:xfrm>
          <a:off x="0" y="3471255"/>
          <a:ext cx="8301134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13196506"/>
              <a:satOff val="-30066"/>
              <a:lumOff val="1206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AC7BCB-524F-4D84-B7F8-4DE78D4CCC54}">
      <dsp:nvSpPr>
        <dsp:cNvPr id="0" name=""/>
        <dsp:cNvSpPr/>
      </dsp:nvSpPr>
      <dsp:spPr>
        <a:xfrm>
          <a:off x="415056" y="3131775"/>
          <a:ext cx="5810793" cy="678960"/>
        </a:xfrm>
        <a:prstGeom prst="roundRect">
          <a:avLst/>
        </a:prstGeom>
        <a:solidFill>
          <a:prstClr val="white">
            <a:lumMod val="85000"/>
          </a:prstClr>
        </a:solidFill>
        <a:ln w="12700" cap="flat" cmpd="sng" algn="ctr">
          <a:solidFill>
            <a:prstClr val="white">
              <a:lumMod val="7500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9634" tIns="0" rIns="219634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prstClr val="white">
                  <a:lumMod val="95000"/>
                </a:prstClr>
              </a:solidFill>
              <a:latin typeface="Bahnschrift" panose="020B0502040204020203" pitchFamily="34" charset="0"/>
              <a:ea typeface="+mn-ea"/>
              <a:cs typeface="+mn-cs"/>
            </a:rPr>
            <a:t>4. After Sales Services</a:t>
          </a:r>
        </a:p>
      </dsp:txBody>
      <dsp:txXfrm>
        <a:off x="448200" y="3164919"/>
        <a:ext cx="5744505" cy="612672"/>
      </dsp:txXfrm>
    </dsp:sp>
    <dsp:sp modelId="{7C226D6E-286F-4050-9E23-D54B60172FD9}">
      <dsp:nvSpPr>
        <dsp:cNvPr id="0" name=""/>
        <dsp:cNvSpPr/>
      </dsp:nvSpPr>
      <dsp:spPr>
        <a:xfrm>
          <a:off x="0" y="4514535"/>
          <a:ext cx="8301134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17595342"/>
              <a:satOff val="-40088"/>
              <a:lumOff val="1608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F8097A-F5F6-4CC0-8723-F805EDD87D5C}">
      <dsp:nvSpPr>
        <dsp:cNvPr id="0" name=""/>
        <dsp:cNvSpPr/>
      </dsp:nvSpPr>
      <dsp:spPr>
        <a:xfrm>
          <a:off x="415056" y="4175055"/>
          <a:ext cx="5810793" cy="678960"/>
        </a:xfrm>
        <a:prstGeom prst="roundRect">
          <a:avLst/>
        </a:prstGeom>
        <a:solidFill>
          <a:schemeClr val="accent3">
            <a:hueOff val="17595342"/>
            <a:satOff val="-40088"/>
            <a:lumOff val="16080"/>
            <a:alphaOff val="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9634" tIns="0" rIns="219634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schemeClr val="tx1"/>
              </a:solidFill>
              <a:latin typeface="Bahnschrift" panose="020B0502040204020203" pitchFamily="34" charset="0"/>
            </a:rPr>
            <a:t>5. Pricing Policies</a:t>
          </a:r>
        </a:p>
      </dsp:txBody>
      <dsp:txXfrm>
        <a:off x="448200" y="4208199"/>
        <a:ext cx="5744505" cy="612672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FCE6E4-EC5B-4A05-A783-24D528520161}">
      <dsp:nvSpPr>
        <dsp:cNvPr id="0" name=""/>
        <dsp:cNvSpPr/>
      </dsp:nvSpPr>
      <dsp:spPr>
        <a:xfrm>
          <a:off x="0" y="341415"/>
          <a:ext cx="8301134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FFCA8F-6111-446F-B70B-5EFF18A8BB8D}">
      <dsp:nvSpPr>
        <dsp:cNvPr id="0" name=""/>
        <dsp:cNvSpPr/>
      </dsp:nvSpPr>
      <dsp:spPr>
        <a:xfrm>
          <a:off x="415056" y="1935"/>
          <a:ext cx="5810793" cy="67896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9634" tIns="0" rIns="219634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schemeClr val="tx1"/>
              </a:solidFill>
              <a:latin typeface="Bahnschrift" panose="020B0502040204020203" pitchFamily="34" charset="0"/>
            </a:rPr>
            <a:t>6.Distribution</a:t>
          </a:r>
        </a:p>
      </dsp:txBody>
      <dsp:txXfrm>
        <a:off x="448200" y="35079"/>
        <a:ext cx="5744505" cy="612672"/>
      </dsp:txXfrm>
    </dsp:sp>
    <dsp:sp modelId="{A6B6CD3E-8F7C-495B-8F40-CF3E4C0DE2CC}">
      <dsp:nvSpPr>
        <dsp:cNvPr id="0" name=""/>
        <dsp:cNvSpPr/>
      </dsp:nvSpPr>
      <dsp:spPr>
        <a:xfrm>
          <a:off x="0" y="1384695"/>
          <a:ext cx="8301134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4398836"/>
              <a:satOff val="-10022"/>
              <a:lumOff val="402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BAC178-F4A7-42E7-8FB6-63580065DD0D}">
      <dsp:nvSpPr>
        <dsp:cNvPr id="0" name=""/>
        <dsp:cNvSpPr/>
      </dsp:nvSpPr>
      <dsp:spPr>
        <a:xfrm>
          <a:off x="415056" y="1045215"/>
          <a:ext cx="5810793" cy="678960"/>
        </a:xfrm>
        <a:prstGeom prst="roundRect">
          <a:avLst/>
        </a:prstGeom>
        <a:solidFill>
          <a:schemeClr val="bg1">
            <a:lumMod val="7500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9634" tIns="0" rIns="219634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schemeClr val="bg1">
                  <a:lumMod val="85000"/>
                </a:schemeClr>
              </a:solidFill>
              <a:latin typeface="Bahnschrift" panose="020B0502040204020203" pitchFamily="34" charset="0"/>
            </a:rPr>
            <a:t>7. Selling</a:t>
          </a:r>
        </a:p>
      </dsp:txBody>
      <dsp:txXfrm>
        <a:off x="448200" y="1078359"/>
        <a:ext cx="5744505" cy="612672"/>
      </dsp:txXfrm>
    </dsp:sp>
    <dsp:sp modelId="{EDEA98C1-F034-4D07-92C4-30602CA39172}">
      <dsp:nvSpPr>
        <dsp:cNvPr id="0" name=""/>
        <dsp:cNvSpPr/>
      </dsp:nvSpPr>
      <dsp:spPr>
        <a:xfrm>
          <a:off x="0" y="2427975"/>
          <a:ext cx="8301134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8797671"/>
              <a:satOff val="-20044"/>
              <a:lumOff val="804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1B6B01-3C67-4C29-9AF3-2B04114503ED}">
      <dsp:nvSpPr>
        <dsp:cNvPr id="0" name=""/>
        <dsp:cNvSpPr/>
      </dsp:nvSpPr>
      <dsp:spPr>
        <a:xfrm>
          <a:off x="415056" y="2088495"/>
          <a:ext cx="5810793" cy="678960"/>
        </a:xfrm>
        <a:prstGeom prst="roundRect">
          <a:avLst/>
        </a:prstGeom>
        <a:solidFill>
          <a:schemeClr val="bg1">
            <a:lumMod val="7500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9634" tIns="0" rIns="219634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schemeClr val="bg1">
                  <a:lumMod val="85000"/>
                </a:schemeClr>
              </a:solidFill>
              <a:latin typeface="Bahnschrift" panose="020B0502040204020203" pitchFamily="34" charset="0"/>
            </a:rPr>
            <a:t>8. Packaging</a:t>
          </a:r>
        </a:p>
      </dsp:txBody>
      <dsp:txXfrm>
        <a:off x="448200" y="2121639"/>
        <a:ext cx="5744505" cy="612672"/>
      </dsp:txXfrm>
    </dsp:sp>
    <dsp:sp modelId="{2985B7E5-8F75-4CC8-9679-227186675448}">
      <dsp:nvSpPr>
        <dsp:cNvPr id="0" name=""/>
        <dsp:cNvSpPr/>
      </dsp:nvSpPr>
      <dsp:spPr>
        <a:xfrm>
          <a:off x="0" y="3471255"/>
          <a:ext cx="8301134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13196506"/>
              <a:satOff val="-30066"/>
              <a:lumOff val="1206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96EA93-2FEE-40F5-BAAE-11F233CEB6B4}">
      <dsp:nvSpPr>
        <dsp:cNvPr id="0" name=""/>
        <dsp:cNvSpPr/>
      </dsp:nvSpPr>
      <dsp:spPr>
        <a:xfrm>
          <a:off x="415056" y="3131775"/>
          <a:ext cx="5810793" cy="678960"/>
        </a:xfrm>
        <a:prstGeom prst="roundRect">
          <a:avLst/>
        </a:prstGeom>
        <a:solidFill>
          <a:schemeClr val="bg1">
            <a:lumMod val="7500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9634" tIns="0" rIns="219634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schemeClr val="bg1">
                  <a:lumMod val="85000"/>
                </a:schemeClr>
              </a:solidFill>
              <a:latin typeface="Bahnschrift" panose="020B0502040204020203" pitchFamily="34" charset="0"/>
            </a:rPr>
            <a:t>9. Advertising</a:t>
          </a:r>
        </a:p>
      </dsp:txBody>
      <dsp:txXfrm>
        <a:off x="448200" y="3164919"/>
        <a:ext cx="5744505" cy="612672"/>
      </dsp:txXfrm>
    </dsp:sp>
    <dsp:sp modelId="{6F77E82E-1313-4503-99CD-1D9A76530BDA}">
      <dsp:nvSpPr>
        <dsp:cNvPr id="0" name=""/>
        <dsp:cNvSpPr/>
      </dsp:nvSpPr>
      <dsp:spPr>
        <a:xfrm>
          <a:off x="0" y="4514535"/>
          <a:ext cx="8301134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17595342"/>
              <a:satOff val="-40088"/>
              <a:lumOff val="1608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0C78A8-4C1E-4F88-B662-7DF584E03A23}">
      <dsp:nvSpPr>
        <dsp:cNvPr id="0" name=""/>
        <dsp:cNvSpPr/>
      </dsp:nvSpPr>
      <dsp:spPr>
        <a:xfrm>
          <a:off x="415056" y="4175055"/>
          <a:ext cx="5810793" cy="678960"/>
        </a:xfrm>
        <a:prstGeom prst="roundRect">
          <a:avLst/>
        </a:prstGeom>
        <a:solidFill>
          <a:schemeClr val="bg1">
            <a:lumMod val="7500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9634" tIns="0" rIns="219634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schemeClr val="bg1">
                  <a:lumMod val="85000"/>
                </a:schemeClr>
              </a:solidFill>
              <a:latin typeface="Bahnschrift" panose="020B0502040204020203" pitchFamily="34" charset="0"/>
            </a:rPr>
            <a:t>10. Collects The feedback </a:t>
          </a:r>
        </a:p>
      </dsp:txBody>
      <dsp:txXfrm>
        <a:off x="448200" y="4208199"/>
        <a:ext cx="5744505" cy="612672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FCE6E4-EC5B-4A05-A783-24D528520161}">
      <dsp:nvSpPr>
        <dsp:cNvPr id="0" name=""/>
        <dsp:cNvSpPr/>
      </dsp:nvSpPr>
      <dsp:spPr>
        <a:xfrm>
          <a:off x="0" y="341415"/>
          <a:ext cx="8301134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FFCA8F-6111-446F-B70B-5EFF18A8BB8D}">
      <dsp:nvSpPr>
        <dsp:cNvPr id="0" name=""/>
        <dsp:cNvSpPr/>
      </dsp:nvSpPr>
      <dsp:spPr>
        <a:xfrm>
          <a:off x="415056" y="1935"/>
          <a:ext cx="5810793" cy="678960"/>
        </a:xfrm>
        <a:prstGeom prst="roundRect">
          <a:avLst/>
        </a:prstGeom>
        <a:solidFill>
          <a:prstClr val="white">
            <a:lumMod val="75000"/>
          </a:prstClr>
        </a:solidFill>
        <a:ln w="12700" cap="flat" cmpd="sng" algn="ctr">
          <a:solidFill>
            <a:prstClr val="black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9634" tIns="0" rIns="219634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prstClr val="white">
                  <a:lumMod val="85000"/>
                </a:prstClr>
              </a:solidFill>
              <a:latin typeface="Bahnschrift" panose="020B0502040204020203" pitchFamily="34" charset="0"/>
              <a:ea typeface="+mn-ea"/>
              <a:cs typeface="+mn-cs"/>
            </a:rPr>
            <a:t>6.Distribution</a:t>
          </a:r>
        </a:p>
      </dsp:txBody>
      <dsp:txXfrm>
        <a:off x="448200" y="35079"/>
        <a:ext cx="5744505" cy="612672"/>
      </dsp:txXfrm>
    </dsp:sp>
    <dsp:sp modelId="{A6B6CD3E-8F7C-495B-8F40-CF3E4C0DE2CC}">
      <dsp:nvSpPr>
        <dsp:cNvPr id="0" name=""/>
        <dsp:cNvSpPr/>
      </dsp:nvSpPr>
      <dsp:spPr>
        <a:xfrm>
          <a:off x="0" y="1384695"/>
          <a:ext cx="8301134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4398836"/>
              <a:satOff val="-10022"/>
              <a:lumOff val="402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BAC178-F4A7-42E7-8FB6-63580065DD0D}">
      <dsp:nvSpPr>
        <dsp:cNvPr id="0" name=""/>
        <dsp:cNvSpPr/>
      </dsp:nvSpPr>
      <dsp:spPr>
        <a:xfrm>
          <a:off x="415056" y="1045215"/>
          <a:ext cx="5810793" cy="678960"/>
        </a:xfrm>
        <a:prstGeom prst="roundRect">
          <a:avLst/>
        </a:prstGeom>
        <a:solidFill>
          <a:schemeClr val="accent3">
            <a:hueOff val="4398836"/>
            <a:satOff val="-10022"/>
            <a:lumOff val="4020"/>
            <a:alphaOff val="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9634" tIns="0" rIns="219634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schemeClr val="tx1"/>
              </a:solidFill>
              <a:latin typeface="Bahnschrift" panose="020B0502040204020203" pitchFamily="34" charset="0"/>
            </a:rPr>
            <a:t>7. Selling</a:t>
          </a:r>
        </a:p>
      </dsp:txBody>
      <dsp:txXfrm>
        <a:off x="448200" y="1078359"/>
        <a:ext cx="5744505" cy="612672"/>
      </dsp:txXfrm>
    </dsp:sp>
    <dsp:sp modelId="{EDEA98C1-F034-4D07-92C4-30602CA39172}">
      <dsp:nvSpPr>
        <dsp:cNvPr id="0" name=""/>
        <dsp:cNvSpPr/>
      </dsp:nvSpPr>
      <dsp:spPr>
        <a:xfrm>
          <a:off x="0" y="2427975"/>
          <a:ext cx="8301134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8797671"/>
              <a:satOff val="-20044"/>
              <a:lumOff val="804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1B6B01-3C67-4C29-9AF3-2B04114503ED}">
      <dsp:nvSpPr>
        <dsp:cNvPr id="0" name=""/>
        <dsp:cNvSpPr/>
      </dsp:nvSpPr>
      <dsp:spPr>
        <a:xfrm>
          <a:off x="415056" y="2088495"/>
          <a:ext cx="5810793" cy="678960"/>
        </a:xfrm>
        <a:prstGeom prst="roundRect">
          <a:avLst/>
        </a:prstGeom>
        <a:solidFill>
          <a:prstClr val="white">
            <a:lumMod val="75000"/>
          </a:prstClr>
        </a:solidFill>
        <a:ln w="12700" cap="flat" cmpd="sng" algn="ctr">
          <a:solidFill>
            <a:prstClr val="black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9634" tIns="0" rIns="219634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prstClr val="white">
                  <a:lumMod val="85000"/>
                </a:prstClr>
              </a:solidFill>
              <a:latin typeface="Bahnschrift" panose="020B0502040204020203" pitchFamily="34" charset="0"/>
              <a:ea typeface="+mn-ea"/>
              <a:cs typeface="+mn-cs"/>
            </a:rPr>
            <a:t>8. Packaging</a:t>
          </a:r>
        </a:p>
      </dsp:txBody>
      <dsp:txXfrm>
        <a:off x="448200" y="2121639"/>
        <a:ext cx="5744505" cy="612672"/>
      </dsp:txXfrm>
    </dsp:sp>
    <dsp:sp modelId="{2985B7E5-8F75-4CC8-9679-227186675448}">
      <dsp:nvSpPr>
        <dsp:cNvPr id="0" name=""/>
        <dsp:cNvSpPr/>
      </dsp:nvSpPr>
      <dsp:spPr>
        <a:xfrm>
          <a:off x="0" y="3471255"/>
          <a:ext cx="8301134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13196506"/>
              <a:satOff val="-30066"/>
              <a:lumOff val="1206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96EA93-2FEE-40F5-BAAE-11F233CEB6B4}">
      <dsp:nvSpPr>
        <dsp:cNvPr id="0" name=""/>
        <dsp:cNvSpPr/>
      </dsp:nvSpPr>
      <dsp:spPr>
        <a:xfrm>
          <a:off x="415056" y="3131775"/>
          <a:ext cx="5810793" cy="678960"/>
        </a:xfrm>
        <a:prstGeom prst="roundRect">
          <a:avLst/>
        </a:prstGeom>
        <a:solidFill>
          <a:prstClr val="white">
            <a:lumMod val="75000"/>
          </a:prstClr>
        </a:solidFill>
        <a:ln w="12700" cap="flat" cmpd="sng" algn="ctr">
          <a:solidFill>
            <a:prstClr val="black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9634" tIns="0" rIns="219634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prstClr val="white">
                  <a:lumMod val="85000"/>
                </a:prstClr>
              </a:solidFill>
              <a:latin typeface="Bahnschrift" panose="020B0502040204020203" pitchFamily="34" charset="0"/>
              <a:ea typeface="+mn-ea"/>
              <a:cs typeface="+mn-cs"/>
            </a:rPr>
            <a:t>9. Advertising</a:t>
          </a:r>
        </a:p>
      </dsp:txBody>
      <dsp:txXfrm>
        <a:off x="448200" y="3164919"/>
        <a:ext cx="5744505" cy="612672"/>
      </dsp:txXfrm>
    </dsp:sp>
    <dsp:sp modelId="{6F77E82E-1313-4503-99CD-1D9A76530BDA}">
      <dsp:nvSpPr>
        <dsp:cNvPr id="0" name=""/>
        <dsp:cNvSpPr/>
      </dsp:nvSpPr>
      <dsp:spPr>
        <a:xfrm>
          <a:off x="0" y="4514535"/>
          <a:ext cx="8301134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17595342"/>
              <a:satOff val="-40088"/>
              <a:lumOff val="1608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0C78A8-4C1E-4F88-B662-7DF584E03A23}">
      <dsp:nvSpPr>
        <dsp:cNvPr id="0" name=""/>
        <dsp:cNvSpPr/>
      </dsp:nvSpPr>
      <dsp:spPr>
        <a:xfrm>
          <a:off x="415056" y="4175055"/>
          <a:ext cx="5810793" cy="678960"/>
        </a:xfrm>
        <a:prstGeom prst="roundRect">
          <a:avLst/>
        </a:prstGeom>
        <a:solidFill>
          <a:prstClr val="white">
            <a:lumMod val="75000"/>
          </a:prstClr>
        </a:solidFill>
        <a:ln w="12700" cap="flat" cmpd="sng" algn="ctr">
          <a:solidFill>
            <a:prstClr val="black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9634" tIns="0" rIns="219634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prstClr val="white">
                  <a:lumMod val="85000"/>
                </a:prstClr>
              </a:solidFill>
              <a:latin typeface="Bahnschrift" panose="020B0502040204020203" pitchFamily="34" charset="0"/>
              <a:ea typeface="+mn-ea"/>
              <a:cs typeface="+mn-cs"/>
            </a:rPr>
            <a:t>10. Collects The feedback </a:t>
          </a:r>
        </a:p>
      </dsp:txBody>
      <dsp:txXfrm>
        <a:off x="448200" y="4208199"/>
        <a:ext cx="5744505" cy="612672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FCE6E4-EC5B-4A05-A783-24D528520161}">
      <dsp:nvSpPr>
        <dsp:cNvPr id="0" name=""/>
        <dsp:cNvSpPr/>
      </dsp:nvSpPr>
      <dsp:spPr>
        <a:xfrm>
          <a:off x="0" y="341415"/>
          <a:ext cx="8301134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FFCA8F-6111-446F-B70B-5EFF18A8BB8D}">
      <dsp:nvSpPr>
        <dsp:cNvPr id="0" name=""/>
        <dsp:cNvSpPr/>
      </dsp:nvSpPr>
      <dsp:spPr>
        <a:xfrm>
          <a:off x="415056" y="1935"/>
          <a:ext cx="5810793" cy="678960"/>
        </a:xfrm>
        <a:prstGeom prst="roundRect">
          <a:avLst/>
        </a:prstGeom>
        <a:solidFill>
          <a:prstClr val="white">
            <a:lumMod val="75000"/>
          </a:prstClr>
        </a:solidFill>
        <a:ln w="12700" cap="flat" cmpd="sng" algn="ctr">
          <a:solidFill>
            <a:prstClr val="black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9634" tIns="0" rIns="219634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prstClr val="white">
                  <a:lumMod val="85000"/>
                </a:prstClr>
              </a:solidFill>
              <a:latin typeface="Bahnschrift" panose="020B0502040204020203" pitchFamily="34" charset="0"/>
              <a:ea typeface="+mn-ea"/>
              <a:cs typeface="+mn-cs"/>
            </a:rPr>
            <a:t>6.Distribution</a:t>
          </a:r>
        </a:p>
      </dsp:txBody>
      <dsp:txXfrm>
        <a:off x="448200" y="35079"/>
        <a:ext cx="5744505" cy="612672"/>
      </dsp:txXfrm>
    </dsp:sp>
    <dsp:sp modelId="{A6B6CD3E-8F7C-495B-8F40-CF3E4C0DE2CC}">
      <dsp:nvSpPr>
        <dsp:cNvPr id="0" name=""/>
        <dsp:cNvSpPr/>
      </dsp:nvSpPr>
      <dsp:spPr>
        <a:xfrm>
          <a:off x="0" y="1384695"/>
          <a:ext cx="8301134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4398836"/>
              <a:satOff val="-10022"/>
              <a:lumOff val="402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BAC178-F4A7-42E7-8FB6-63580065DD0D}">
      <dsp:nvSpPr>
        <dsp:cNvPr id="0" name=""/>
        <dsp:cNvSpPr/>
      </dsp:nvSpPr>
      <dsp:spPr>
        <a:xfrm>
          <a:off x="415056" y="1045215"/>
          <a:ext cx="5810793" cy="678960"/>
        </a:xfrm>
        <a:prstGeom prst="roundRect">
          <a:avLst/>
        </a:prstGeom>
        <a:solidFill>
          <a:prstClr val="white">
            <a:lumMod val="75000"/>
          </a:prstClr>
        </a:solidFill>
        <a:ln w="12700" cap="flat" cmpd="sng" algn="ctr">
          <a:solidFill>
            <a:prstClr val="black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9634" tIns="0" rIns="219634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prstClr val="white">
                  <a:lumMod val="85000"/>
                </a:prstClr>
              </a:solidFill>
              <a:latin typeface="Bahnschrift" panose="020B0502040204020203" pitchFamily="34" charset="0"/>
              <a:ea typeface="+mn-ea"/>
              <a:cs typeface="+mn-cs"/>
            </a:rPr>
            <a:t>7. Selling</a:t>
          </a:r>
        </a:p>
      </dsp:txBody>
      <dsp:txXfrm>
        <a:off x="448200" y="1078359"/>
        <a:ext cx="5744505" cy="612672"/>
      </dsp:txXfrm>
    </dsp:sp>
    <dsp:sp modelId="{EDEA98C1-F034-4D07-92C4-30602CA39172}">
      <dsp:nvSpPr>
        <dsp:cNvPr id="0" name=""/>
        <dsp:cNvSpPr/>
      </dsp:nvSpPr>
      <dsp:spPr>
        <a:xfrm>
          <a:off x="0" y="2427975"/>
          <a:ext cx="8301134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8797671"/>
              <a:satOff val="-20044"/>
              <a:lumOff val="804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1B6B01-3C67-4C29-9AF3-2B04114503ED}">
      <dsp:nvSpPr>
        <dsp:cNvPr id="0" name=""/>
        <dsp:cNvSpPr/>
      </dsp:nvSpPr>
      <dsp:spPr>
        <a:xfrm>
          <a:off x="415056" y="2088495"/>
          <a:ext cx="5810793" cy="678960"/>
        </a:xfrm>
        <a:prstGeom prst="roundRect">
          <a:avLst/>
        </a:prstGeom>
        <a:solidFill>
          <a:schemeClr val="accent3">
            <a:hueOff val="8797671"/>
            <a:satOff val="-20044"/>
            <a:lumOff val="8040"/>
            <a:alphaOff val="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9634" tIns="0" rIns="219634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schemeClr val="tx1"/>
              </a:solidFill>
              <a:latin typeface="Bahnschrift" panose="020B0502040204020203" pitchFamily="34" charset="0"/>
            </a:rPr>
            <a:t>8. Packaging</a:t>
          </a:r>
        </a:p>
      </dsp:txBody>
      <dsp:txXfrm>
        <a:off x="448200" y="2121639"/>
        <a:ext cx="5744505" cy="612672"/>
      </dsp:txXfrm>
    </dsp:sp>
    <dsp:sp modelId="{2985B7E5-8F75-4CC8-9679-227186675448}">
      <dsp:nvSpPr>
        <dsp:cNvPr id="0" name=""/>
        <dsp:cNvSpPr/>
      </dsp:nvSpPr>
      <dsp:spPr>
        <a:xfrm>
          <a:off x="0" y="3471255"/>
          <a:ext cx="8301134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13196506"/>
              <a:satOff val="-30066"/>
              <a:lumOff val="1206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96EA93-2FEE-40F5-BAAE-11F233CEB6B4}">
      <dsp:nvSpPr>
        <dsp:cNvPr id="0" name=""/>
        <dsp:cNvSpPr/>
      </dsp:nvSpPr>
      <dsp:spPr>
        <a:xfrm>
          <a:off x="415056" y="3131775"/>
          <a:ext cx="5810793" cy="678960"/>
        </a:xfrm>
        <a:prstGeom prst="roundRect">
          <a:avLst/>
        </a:prstGeom>
        <a:solidFill>
          <a:prstClr val="white">
            <a:lumMod val="75000"/>
          </a:prstClr>
        </a:solidFill>
        <a:ln w="12700" cap="flat" cmpd="sng" algn="ctr">
          <a:solidFill>
            <a:prstClr val="black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9634" tIns="0" rIns="219634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prstClr val="white">
                  <a:lumMod val="85000"/>
                </a:prstClr>
              </a:solidFill>
              <a:latin typeface="Bahnschrift" panose="020B0502040204020203" pitchFamily="34" charset="0"/>
              <a:ea typeface="+mn-ea"/>
              <a:cs typeface="+mn-cs"/>
            </a:rPr>
            <a:t>9. Advertising</a:t>
          </a:r>
        </a:p>
      </dsp:txBody>
      <dsp:txXfrm>
        <a:off x="448200" y="3164919"/>
        <a:ext cx="5744505" cy="612672"/>
      </dsp:txXfrm>
    </dsp:sp>
    <dsp:sp modelId="{6F77E82E-1313-4503-99CD-1D9A76530BDA}">
      <dsp:nvSpPr>
        <dsp:cNvPr id="0" name=""/>
        <dsp:cNvSpPr/>
      </dsp:nvSpPr>
      <dsp:spPr>
        <a:xfrm>
          <a:off x="0" y="4514535"/>
          <a:ext cx="8301134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17595342"/>
              <a:satOff val="-40088"/>
              <a:lumOff val="1608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0C78A8-4C1E-4F88-B662-7DF584E03A23}">
      <dsp:nvSpPr>
        <dsp:cNvPr id="0" name=""/>
        <dsp:cNvSpPr/>
      </dsp:nvSpPr>
      <dsp:spPr>
        <a:xfrm>
          <a:off x="415056" y="4175055"/>
          <a:ext cx="5810793" cy="678960"/>
        </a:xfrm>
        <a:prstGeom prst="roundRect">
          <a:avLst/>
        </a:prstGeom>
        <a:solidFill>
          <a:prstClr val="white">
            <a:lumMod val="75000"/>
          </a:prstClr>
        </a:solidFill>
        <a:ln w="12700" cap="flat" cmpd="sng" algn="ctr">
          <a:solidFill>
            <a:prstClr val="black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9634" tIns="0" rIns="219634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prstClr val="white">
                  <a:lumMod val="85000"/>
                </a:prstClr>
              </a:solidFill>
              <a:latin typeface="Bahnschrift" panose="020B0502040204020203" pitchFamily="34" charset="0"/>
              <a:ea typeface="+mn-ea"/>
              <a:cs typeface="+mn-cs"/>
            </a:rPr>
            <a:t>10. Collects The feedback </a:t>
          </a:r>
        </a:p>
      </dsp:txBody>
      <dsp:txXfrm>
        <a:off x="448200" y="4208199"/>
        <a:ext cx="5744505" cy="612672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FCE6E4-EC5B-4A05-A783-24D528520161}">
      <dsp:nvSpPr>
        <dsp:cNvPr id="0" name=""/>
        <dsp:cNvSpPr/>
      </dsp:nvSpPr>
      <dsp:spPr>
        <a:xfrm>
          <a:off x="0" y="341415"/>
          <a:ext cx="8301134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FFCA8F-6111-446F-B70B-5EFF18A8BB8D}">
      <dsp:nvSpPr>
        <dsp:cNvPr id="0" name=""/>
        <dsp:cNvSpPr/>
      </dsp:nvSpPr>
      <dsp:spPr>
        <a:xfrm>
          <a:off x="415056" y="1935"/>
          <a:ext cx="5810793" cy="678960"/>
        </a:xfrm>
        <a:prstGeom prst="roundRect">
          <a:avLst/>
        </a:prstGeom>
        <a:solidFill>
          <a:prstClr val="white">
            <a:lumMod val="75000"/>
          </a:prstClr>
        </a:solidFill>
        <a:ln w="12700" cap="flat" cmpd="sng" algn="ctr">
          <a:solidFill>
            <a:prstClr val="black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9634" tIns="0" rIns="219634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prstClr val="white">
                  <a:lumMod val="85000"/>
                </a:prstClr>
              </a:solidFill>
              <a:latin typeface="Bahnschrift" panose="020B0502040204020203" pitchFamily="34" charset="0"/>
              <a:ea typeface="+mn-ea"/>
              <a:cs typeface="+mn-cs"/>
            </a:rPr>
            <a:t>6.Distribution</a:t>
          </a:r>
        </a:p>
      </dsp:txBody>
      <dsp:txXfrm>
        <a:off x="448200" y="35079"/>
        <a:ext cx="5744505" cy="612672"/>
      </dsp:txXfrm>
    </dsp:sp>
    <dsp:sp modelId="{A6B6CD3E-8F7C-495B-8F40-CF3E4C0DE2CC}">
      <dsp:nvSpPr>
        <dsp:cNvPr id="0" name=""/>
        <dsp:cNvSpPr/>
      </dsp:nvSpPr>
      <dsp:spPr>
        <a:xfrm>
          <a:off x="0" y="1384695"/>
          <a:ext cx="8301134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4398836"/>
              <a:satOff val="-10022"/>
              <a:lumOff val="402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BAC178-F4A7-42E7-8FB6-63580065DD0D}">
      <dsp:nvSpPr>
        <dsp:cNvPr id="0" name=""/>
        <dsp:cNvSpPr/>
      </dsp:nvSpPr>
      <dsp:spPr>
        <a:xfrm>
          <a:off x="415056" y="1045215"/>
          <a:ext cx="5810793" cy="678960"/>
        </a:xfrm>
        <a:prstGeom prst="roundRect">
          <a:avLst/>
        </a:prstGeom>
        <a:solidFill>
          <a:prstClr val="white">
            <a:lumMod val="75000"/>
          </a:prstClr>
        </a:solidFill>
        <a:ln w="12700" cap="flat" cmpd="sng" algn="ctr">
          <a:solidFill>
            <a:prstClr val="black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9634" tIns="0" rIns="219634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prstClr val="white">
                  <a:lumMod val="85000"/>
                </a:prstClr>
              </a:solidFill>
              <a:latin typeface="Bahnschrift" panose="020B0502040204020203" pitchFamily="34" charset="0"/>
              <a:ea typeface="+mn-ea"/>
              <a:cs typeface="+mn-cs"/>
            </a:rPr>
            <a:t>7. Selling</a:t>
          </a:r>
        </a:p>
      </dsp:txBody>
      <dsp:txXfrm>
        <a:off x="448200" y="1078359"/>
        <a:ext cx="5744505" cy="612672"/>
      </dsp:txXfrm>
    </dsp:sp>
    <dsp:sp modelId="{EDEA98C1-F034-4D07-92C4-30602CA39172}">
      <dsp:nvSpPr>
        <dsp:cNvPr id="0" name=""/>
        <dsp:cNvSpPr/>
      </dsp:nvSpPr>
      <dsp:spPr>
        <a:xfrm>
          <a:off x="0" y="2427975"/>
          <a:ext cx="8301134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8797671"/>
              <a:satOff val="-20044"/>
              <a:lumOff val="804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1B6B01-3C67-4C29-9AF3-2B04114503ED}">
      <dsp:nvSpPr>
        <dsp:cNvPr id="0" name=""/>
        <dsp:cNvSpPr/>
      </dsp:nvSpPr>
      <dsp:spPr>
        <a:xfrm>
          <a:off x="415056" y="2088495"/>
          <a:ext cx="5810793" cy="678960"/>
        </a:xfrm>
        <a:prstGeom prst="roundRect">
          <a:avLst/>
        </a:prstGeom>
        <a:solidFill>
          <a:prstClr val="white">
            <a:lumMod val="75000"/>
          </a:prstClr>
        </a:solidFill>
        <a:ln w="12700" cap="flat" cmpd="sng" algn="ctr">
          <a:solidFill>
            <a:prstClr val="black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9634" tIns="0" rIns="219634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prstClr val="white">
                  <a:lumMod val="85000"/>
                </a:prstClr>
              </a:solidFill>
              <a:latin typeface="Bahnschrift" panose="020B0502040204020203" pitchFamily="34" charset="0"/>
              <a:ea typeface="+mn-ea"/>
              <a:cs typeface="+mn-cs"/>
            </a:rPr>
            <a:t>8. Packaging</a:t>
          </a:r>
        </a:p>
      </dsp:txBody>
      <dsp:txXfrm>
        <a:off x="448200" y="2121639"/>
        <a:ext cx="5744505" cy="612672"/>
      </dsp:txXfrm>
    </dsp:sp>
    <dsp:sp modelId="{2985B7E5-8F75-4CC8-9679-227186675448}">
      <dsp:nvSpPr>
        <dsp:cNvPr id="0" name=""/>
        <dsp:cNvSpPr/>
      </dsp:nvSpPr>
      <dsp:spPr>
        <a:xfrm>
          <a:off x="0" y="3471255"/>
          <a:ext cx="8301134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13196506"/>
              <a:satOff val="-30066"/>
              <a:lumOff val="1206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96EA93-2FEE-40F5-BAAE-11F233CEB6B4}">
      <dsp:nvSpPr>
        <dsp:cNvPr id="0" name=""/>
        <dsp:cNvSpPr/>
      </dsp:nvSpPr>
      <dsp:spPr>
        <a:xfrm>
          <a:off x="415056" y="3131775"/>
          <a:ext cx="5810793" cy="678960"/>
        </a:xfrm>
        <a:prstGeom prst="roundRect">
          <a:avLst/>
        </a:prstGeom>
        <a:solidFill>
          <a:schemeClr val="accent3">
            <a:hueOff val="13196506"/>
            <a:satOff val="-30066"/>
            <a:lumOff val="12060"/>
            <a:alphaOff val="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9634" tIns="0" rIns="219634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schemeClr val="tx1"/>
              </a:solidFill>
              <a:latin typeface="Bahnschrift" panose="020B0502040204020203" pitchFamily="34" charset="0"/>
            </a:rPr>
            <a:t>9. Advertising</a:t>
          </a:r>
        </a:p>
      </dsp:txBody>
      <dsp:txXfrm>
        <a:off x="448200" y="3164919"/>
        <a:ext cx="5744505" cy="612672"/>
      </dsp:txXfrm>
    </dsp:sp>
    <dsp:sp modelId="{6F77E82E-1313-4503-99CD-1D9A76530BDA}">
      <dsp:nvSpPr>
        <dsp:cNvPr id="0" name=""/>
        <dsp:cNvSpPr/>
      </dsp:nvSpPr>
      <dsp:spPr>
        <a:xfrm>
          <a:off x="0" y="4514535"/>
          <a:ext cx="8301134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17595342"/>
              <a:satOff val="-40088"/>
              <a:lumOff val="1608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0C78A8-4C1E-4F88-B662-7DF584E03A23}">
      <dsp:nvSpPr>
        <dsp:cNvPr id="0" name=""/>
        <dsp:cNvSpPr/>
      </dsp:nvSpPr>
      <dsp:spPr>
        <a:xfrm>
          <a:off x="415056" y="4175055"/>
          <a:ext cx="5810793" cy="678960"/>
        </a:xfrm>
        <a:prstGeom prst="roundRect">
          <a:avLst/>
        </a:prstGeom>
        <a:solidFill>
          <a:prstClr val="white">
            <a:lumMod val="75000"/>
          </a:prstClr>
        </a:solidFill>
        <a:ln w="12700" cap="flat" cmpd="sng" algn="ctr">
          <a:solidFill>
            <a:prstClr val="black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9634" tIns="0" rIns="219634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prstClr val="white">
                  <a:lumMod val="85000"/>
                </a:prstClr>
              </a:solidFill>
              <a:latin typeface="Bahnschrift" panose="020B0502040204020203" pitchFamily="34" charset="0"/>
              <a:ea typeface="+mn-ea"/>
              <a:cs typeface="+mn-cs"/>
            </a:rPr>
            <a:t>10. Collects The feedback </a:t>
          </a:r>
        </a:p>
      </dsp:txBody>
      <dsp:txXfrm>
        <a:off x="448200" y="4208199"/>
        <a:ext cx="5744505" cy="612672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FCE6E4-EC5B-4A05-A783-24D528520161}">
      <dsp:nvSpPr>
        <dsp:cNvPr id="0" name=""/>
        <dsp:cNvSpPr/>
      </dsp:nvSpPr>
      <dsp:spPr>
        <a:xfrm>
          <a:off x="0" y="341415"/>
          <a:ext cx="8301134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FFCA8F-6111-446F-B70B-5EFF18A8BB8D}">
      <dsp:nvSpPr>
        <dsp:cNvPr id="0" name=""/>
        <dsp:cNvSpPr/>
      </dsp:nvSpPr>
      <dsp:spPr>
        <a:xfrm>
          <a:off x="415056" y="1935"/>
          <a:ext cx="5810793" cy="678960"/>
        </a:xfrm>
        <a:prstGeom prst="roundRect">
          <a:avLst/>
        </a:prstGeom>
        <a:solidFill>
          <a:prstClr val="white">
            <a:lumMod val="75000"/>
          </a:prstClr>
        </a:solidFill>
        <a:ln w="12700" cap="flat" cmpd="sng" algn="ctr">
          <a:solidFill>
            <a:prstClr val="black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9634" tIns="0" rIns="219634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prstClr val="white">
                  <a:lumMod val="85000"/>
                </a:prstClr>
              </a:solidFill>
              <a:latin typeface="Bahnschrift" panose="020B0502040204020203" pitchFamily="34" charset="0"/>
              <a:ea typeface="+mn-ea"/>
              <a:cs typeface="+mn-cs"/>
            </a:rPr>
            <a:t>6.Distribution</a:t>
          </a:r>
        </a:p>
      </dsp:txBody>
      <dsp:txXfrm>
        <a:off x="448200" y="35079"/>
        <a:ext cx="5744505" cy="612672"/>
      </dsp:txXfrm>
    </dsp:sp>
    <dsp:sp modelId="{A6B6CD3E-8F7C-495B-8F40-CF3E4C0DE2CC}">
      <dsp:nvSpPr>
        <dsp:cNvPr id="0" name=""/>
        <dsp:cNvSpPr/>
      </dsp:nvSpPr>
      <dsp:spPr>
        <a:xfrm>
          <a:off x="0" y="1384695"/>
          <a:ext cx="8301134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4398836"/>
              <a:satOff val="-10022"/>
              <a:lumOff val="402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BAC178-F4A7-42E7-8FB6-63580065DD0D}">
      <dsp:nvSpPr>
        <dsp:cNvPr id="0" name=""/>
        <dsp:cNvSpPr/>
      </dsp:nvSpPr>
      <dsp:spPr>
        <a:xfrm>
          <a:off x="415056" y="1045215"/>
          <a:ext cx="5810793" cy="678960"/>
        </a:xfrm>
        <a:prstGeom prst="roundRect">
          <a:avLst/>
        </a:prstGeom>
        <a:solidFill>
          <a:prstClr val="white">
            <a:lumMod val="75000"/>
          </a:prstClr>
        </a:solidFill>
        <a:ln w="12700" cap="flat" cmpd="sng" algn="ctr">
          <a:solidFill>
            <a:prstClr val="black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9634" tIns="0" rIns="219634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prstClr val="white">
                  <a:lumMod val="85000"/>
                </a:prstClr>
              </a:solidFill>
              <a:latin typeface="Bahnschrift" panose="020B0502040204020203" pitchFamily="34" charset="0"/>
              <a:ea typeface="+mn-ea"/>
              <a:cs typeface="+mn-cs"/>
            </a:rPr>
            <a:t>7. Selling</a:t>
          </a:r>
        </a:p>
      </dsp:txBody>
      <dsp:txXfrm>
        <a:off x="448200" y="1078359"/>
        <a:ext cx="5744505" cy="612672"/>
      </dsp:txXfrm>
    </dsp:sp>
    <dsp:sp modelId="{EDEA98C1-F034-4D07-92C4-30602CA39172}">
      <dsp:nvSpPr>
        <dsp:cNvPr id="0" name=""/>
        <dsp:cNvSpPr/>
      </dsp:nvSpPr>
      <dsp:spPr>
        <a:xfrm>
          <a:off x="0" y="2427975"/>
          <a:ext cx="8301134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8797671"/>
              <a:satOff val="-20044"/>
              <a:lumOff val="804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1B6B01-3C67-4C29-9AF3-2B04114503ED}">
      <dsp:nvSpPr>
        <dsp:cNvPr id="0" name=""/>
        <dsp:cNvSpPr/>
      </dsp:nvSpPr>
      <dsp:spPr>
        <a:xfrm>
          <a:off x="415056" y="2088495"/>
          <a:ext cx="5810793" cy="678960"/>
        </a:xfrm>
        <a:prstGeom prst="roundRect">
          <a:avLst/>
        </a:prstGeom>
        <a:solidFill>
          <a:prstClr val="white">
            <a:lumMod val="75000"/>
          </a:prstClr>
        </a:solidFill>
        <a:ln w="12700" cap="flat" cmpd="sng" algn="ctr">
          <a:solidFill>
            <a:prstClr val="black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9634" tIns="0" rIns="219634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prstClr val="white">
                  <a:lumMod val="85000"/>
                </a:prstClr>
              </a:solidFill>
              <a:latin typeface="Bahnschrift" panose="020B0502040204020203" pitchFamily="34" charset="0"/>
              <a:ea typeface="+mn-ea"/>
              <a:cs typeface="+mn-cs"/>
            </a:rPr>
            <a:t>8. Packaging</a:t>
          </a:r>
        </a:p>
      </dsp:txBody>
      <dsp:txXfrm>
        <a:off x="448200" y="2121639"/>
        <a:ext cx="5744505" cy="612672"/>
      </dsp:txXfrm>
    </dsp:sp>
    <dsp:sp modelId="{2985B7E5-8F75-4CC8-9679-227186675448}">
      <dsp:nvSpPr>
        <dsp:cNvPr id="0" name=""/>
        <dsp:cNvSpPr/>
      </dsp:nvSpPr>
      <dsp:spPr>
        <a:xfrm>
          <a:off x="0" y="3471255"/>
          <a:ext cx="8301134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13196506"/>
              <a:satOff val="-30066"/>
              <a:lumOff val="1206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96EA93-2FEE-40F5-BAAE-11F233CEB6B4}">
      <dsp:nvSpPr>
        <dsp:cNvPr id="0" name=""/>
        <dsp:cNvSpPr/>
      </dsp:nvSpPr>
      <dsp:spPr>
        <a:xfrm>
          <a:off x="415056" y="3131775"/>
          <a:ext cx="5810793" cy="678960"/>
        </a:xfrm>
        <a:prstGeom prst="roundRect">
          <a:avLst/>
        </a:prstGeom>
        <a:solidFill>
          <a:prstClr val="white">
            <a:lumMod val="75000"/>
          </a:prstClr>
        </a:solidFill>
        <a:ln w="12700" cap="flat" cmpd="sng" algn="ctr">
          <a:solidFill>
            <a:prstClr val="black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9634" tIns="0" rIns="219634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prstClr val="white">
                  <a:lumMod val="85000"/>
                </a:prstClr>
              </a:solidFill>
              <a:latin typeface="Bahnschrift" panose="020B0502040204020203" pitchFamily="34" charset="0"/>
              <a:ea typeface="+mn-ea"/>
              <a:cs typeface="+mn-cs"/>
            </a:rPr>
            <a:t>9. Advertising</a:t>
          </a:r>
        </a:p>
      </dsp:txBody>
      <dsp:txXfrm>
        <a:off x="448200" y="3164919"/>
        <a:ext cx="5744505" cy="612672"/>
      </dsp:txXfrm>
    </dsp:sp>
    <dsp:sp modelId="{6F77E82E-1313-4503-99CD-1D9A76530BDA}">
      <dsp:nvSpPr>
        <dsp:cNvPr id="0" name=""/>
        <dsp:cNvSpPr/>
      </dsp:nvSpPr>
      <dsp:spPr>
        <a:xfrm>
          <a:off x="0" y="4514535"/>
          <a:ext cx="8301134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17595342"/>
              <a:satOff val="-40088"/>
              <a:lumOff val="1608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0C78A8-4C1E-4F88-B662-7DF584E03A23}">
      <dsp:nvSpPr>
        <dsp:cNvPr id="0" name=""/>
        <dsp:cNvSpPr/>
      </dsp:nvSpPr>
      <dsp:spPr>
        <a:xfrm>
          <a:off x="415056" y="4175055"/>
          <a:ext cx="5810793" cy="678960"/>
        </a:xfrm>
        <a:prstGeom prst="roundRect">
          <a:avLst/>
        </a:prstGeom>
        <a:solidFill>
          <a:schemeClr val="accent3">
            <a:hueOff val="17595342"/>
            <a:satOff val="-40088"/>
            <a:lumOff val="16080"/>
            <a:alphaOff val="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9634" tIns="0" rIns="219634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schemeClr val="tx1"/>
              </a:solidFill>
              <a:latin typeface="Bahnschrift" panose="020B0502040204020203" pitchFamily="34" charset="0"/>
            </a:rPr>
            <a:t>10. Collects The feedback </a:t>
          </a:r>
        </a:p>
      </dsp:txBody>
      <dsp:txXfrm>
        <a:off x="448200" y="4208199"/>
        <a:ext cx="5744505" cy="61267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CD03DD-FF69-4D75-B067-8625532B4419}">
      <dsp:nvSpPr>
        <dsp:cNvPr id="0" name=""/>
        <dsp:cNvSpPr/>
      </dsp:nvSpPr>
      <dsp:spPr>
        <a:xfrm>
          <a:off x="0" y="37848"/>
          <a:ext cx="2464593" cy="1478756"/>
        </a:xfrm>
        <a:prstGeom prst="rect">
          <a:avLst/>
        </a:prstGeom>
        <a:solidFill>
          <a:prstClr val="white">
            <a:lumMod val="75000"/>
          </a:prstClr>
        </a:solidFill>
        <a:ln w="12700" cap="flat" cmpd="sng" algn="ctr">
          <a:solidFill>
            <a:srgbClr val="2C2C2C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0" kern="1200" cap="none" spc="0" dirty="0">
              <a:ln w="0"/>
              <a:solidFill>
                <a:prstClr val="white">
                  <a:lumMod val="65000"/>
                </a:prstClr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Calibri" panose="020F0502020204030204"/>
              <a:ea typeface="+mn-ea"/>
              <a:cs typeface="+mn-cs"/>
            </a:rPr>
            <a:t>1. Customer Focus</a:t>
          </a:r>
          <a:endParaRPr lang="en-IN" sz="2900" b="0" kern="1200" cap="none" spc="0" dirty="0">
            <a:ln w="0"/>
            <a:solidFill>
              <a:prstClr val="white">
                <a:lumMod val="65000"/>
              </a:prstClr>
            </a:solidFill>
            <a:effectLst>
              <a:outerShdw blurRad="38100" dist="19050" dir="2700000" algn="tl" rotWithShape="0">
                <a:prstClr val="black">
                  <a:alpha val="40000"/>
                </a:prstClr>
              </a:outerShdw>
            </a:effectLst>
            <a:latin typeface="Calibri" panose="020F0502020204030204"/>
            <a:ea typeface="+mn-ea"/>
            <a:cs typeface="+mn-cs"/>
          </a:endParaRPr>
        </a:p>
      </dsp:txBody>
      <dsp:txXfrm>
        <a:off x="0" y="37848"/>
        <a:ext cx="2464593" cy="1478756"/>
      </dsp:txXfrm>
    </dsp:sp>
    <dsp:sp modelId="{DF1139BD-2F68-4B8E-B52D-54B71F01F37D}">
      <dsp:nvSpPr>
        <dsp:cNvPr id="0" name=""/>
        <dsp:cNvSpPr/>
      </dsp:nvSpPr>
      <dsp:spPr>
        <a:xfrm>
          <a:off x="2711053" y="37848"/>
          <a:ext cx="2464593" cy="1478756"/>
        </a:xfrm>
        <a:prstGeom prst="rect">
          <a:avLst/>
        </a:prstGeom>
        <a:solidFill>
          <a:schemeClr val="accent3">
            <a:hueOff val="2513620"/>
            <a:satOff val="-5727"/>
            <a:lumOff val="2297"/>
            <a:alphaOff val="0"/>
          </a:schemeClr>
        </a:solidFill>
        <a:ln w="12700" cap="flat" cmpd="sng" algn="ctr">
          <a:solidFill>
            <a:srgbClr val="2C2C2C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0" kern="120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2. Creates Market offering</a:t>
          </a:r>
          <a:endParaRPr lang="en-IN" sz="2900" b="0" kern="120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2711053" y="37848"/>
        <a:ext cx="2464593" cy="1478756"/>
      </dsp:txXfrm>
    </dsp:sp>
    <dsp:sp modelId="{D29C1F37-FC6D-4CC4-934C-61F5624D3D34}">
      <dsp:nvSpPr>
        <dsp:cNvPr id="0" name=""/>
        <dsp:cNvSpPr/>
      </dsp:nvSpPr>
      <dsp:spPr>
        <a:xfrm>
          <a:off x="5422106" y="37848"/>
          <a:ext cx="2464593" cy="1478756"/>
        </a:xfrm>
        <a:prstGeom prst="rect">
          <a:avLst/>
        </a:prstGeom>
        <a:solidFill>
          <a:prstClr val="white">
            <a:lumMod val="75000"/>
          </a:prstClr>
        </a:solidFill>
        <a:ln w="12700" cap="flat" cmpd="sng" algn="ctr">
          <a:solidFill>
            <a:srgbClr val="2C2C2C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0" kern="1200" cap="none" spc="0" dirty="0">
              <a:ln w="0"/>
              <a:solidFill>
                <a:prstClr val="white">
                  <a:lumMod val="65000"/>
                </a:prstClr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Calibri" panose="020F0502020204030204"/>
              <a:ea typeface="+mn-ea"/>
              <a:cs typeface="+mn-cs"/>
            </a:rPr>
            <a:t>3. Exchange Oriented</a:t>
          </a:r>
          <a:endParaRPr lang="en-IN" sz="2900" b="0" kern="1200" cap="none" spc="0" dirty="0">
            <a:ln w="0"/>
            <a:solidFill>
              <a:prstClr val="white">
                <a:lumMod val="65000"/>
              </a:prstClr>
            </a:solidFill>
            <a:effectLst>
              <a:outerShdw blurRad="38100" dist="19050" dir="2700000" algn="tl" rotWithShape="0">
                <a:prstClr val="black">
                  <a:alpha val="40000"/>
                </a:prstClr>
              </a:outerShdw>
            </a:effectLst>
            <a:latin typeface="Calibri" panose="020F0502020204030204"/>
            <a:ea typeface="+mn-ea"/>
            <a:cs typeface="+mn-cs"/>
          </a:endParaRPr>
        </a:p>
      </dsp:txBody>
      <dsp:txXfrm>
        <a:off x="5422106" y="37848"/>
        <a:ext cx="2464593" cy="1478756"/>
      </dsp:txXfrm>
    </dsp:sp>
    <dsp:sp modelId="{83C91F22-2F44-4968-B679-FC88E2B5D9E6}">
      <dsp:nvSpPr>
        <dsp:cNvPr id="0" name=""/>
        <dsp:cNvSpPr/>
      </dsp:nvSpPr>
      <dsp:spPr>
        <a:xfrm>
          <a:off x="0" y="1763063"/>
          <a:ext cx="2464593" cy="1478756"/>
        </a:xfrm>
        <a:prstGeom prst="rect">
          <a:avLst/>
        </a:prstGeom>
        <a:solidFill>
          <a:prstClr val="white">
            <a:lumMod val="75000"/>
          </a:prstClr>
        </a:solidFill>
        <a:ln w="12700" cap="flat" cmpd="sng" algn="ctr">
          <a:solidFill>
            <a:srgbClr val="2C2C2C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0" kern="1200" cap="none" spc="0" dirty="0">
              <a:ln w="0"/>
              <a:solidFill>
                <a:prstClr val="white">
                  <a:lumMod val="65000"/>
                </a:prstClr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Calibri" panose="020F0502020204030204"/>
              <a:ea typeface="+mn-ea"/>
              <a:cs typeface="+mn-cs"/>
            </a:rPr>
            <a:t>4. Continuous Activity</a:t>
          </a:r>
          <a:endParaRPr lang="en-IN" sz="2900" b="0" kern="1200" cap="none" spc="0" dirty="0">
            <a:ln w="0"/>
            <a:solidFill>
              <a:prstClr val="white">
                <a:lumMod val="65000"/>
              </a:prstClr>
            </a:solidFill>
            <a:effectLst>
              <a:outerShdw blurRad="38100" dist="19050" dir="2700000" algn="tl" rotWithShape="0">
                <a:prstClr val="black">
                  <a:alpha val="40000"/>
                </a:prstClr>
              </a:outerShdw>
            </a:effectLst>
            <a:latin typeface="Calibri" panose="020F0502020204030204"/>
            <a:ea typeface="+mn-ea"/>
            <a:cs typeface="+mn-cs"/>
          </a:endParaRPr>
        </a:p>
      </dsp:txBody>
      <dsp:txXfrm>
        <a:off x="0" y="1763063"/>
        <a:ext cx="2464593" cy="1478756"/>
      </dsp:txXfrm>
    </dsp:sp>
    <dsp:sp modelId="{9777161A-1A8F-4BCD-B43E-6F47527011B8}">
      <dsp:nvSpPr>
        <dsp:cNvPr id="0" name=""/>
        <dsp:cNvSpPr/>
      </dsp:nvSpPr>
      <dsp:spPr>
        <a:xfrm>
          <a:off x="2711053" y="1763063"/>
          <a:ext cx="2464593" cy="1478756"/>
        </a:xfrm>
        <a:prstGeom prst="rect">
          <a:avLst/>
        </a:prstGeom>
        <a:solidFill>
          <a:prstClr val="white">
            <a:lumMod val="75000"/>
          </a:prstClr>
        </a:solidFill>
        <a:ln w="12700" cap="flat" cmpd="sng" algn="ctr">
          <a:solidFill>
            <a:srgbClr val="2C2C2C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0" kern="1200" cap="none" spc="0" dirty="0">
              <a:ln w="0"/>
              <a:solidFill>
                <a:prstClr val="white">
                  <a:lumMod val="65000"/>
                </a:prstClr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Calibri" panose="020F0502020204030204"/>
              <a:ea typeface="+mn-ea"/>
              <a:cs typeface="+mn-cs"/>
            </a:rPr>
            <a:t>5. Goal Oriented</a:t>
          </a:r>
          <a:endParaRPr lang="en-IN" sz="2900" b="0" kern="1200" cap="none" spc="0" dirty="0">
            <a:ln w="0"/>
            <a:solidFill>
              <a:prstClr val="white">
                <a:lumMod val="65000"/>
              </a:prstClr>
            </a:solidFill>
            <a:effectLst>
              <a:outerShdw blurRad="38100" dist="19050" dir="2700000" algn="tl" rotWithShape="0">
                <a:prstClr val="black">
                  <a:alpha val="40000"/>
                </a:prstClr>
              </a:outerShdw>
            </a:effectLst>
            <a:latin typeface="Calibri" panose="020F0502020204030204"/>
            <a:ea typeface="+mn-ea"/>
            <a:cs typeface="+mn-cs"/>
          </a:endParaRPr>
        </a:p>
      </dsp:txBody>
      <dsp:txXfrm>
        <a:off x="2711053" y="1763063"/>
        <a:ext cx="2464593" cy="1478756"/>
      </dsp:txXfrm>
    </dsp:sp>
    <dsp:sp modelId="{C48476CF-6DFA-4BFE-B01E-805C0D43C5ED}">
      <dsp:nvSpPr>
        <dsp:cNvPr id="0" name=""/>
        <dsp:cNvSpPr/>
      </dsp:nvSpPr>
      <dsp:spPr>
        <a:xfrm>
          <a:off x="5422106" y="1763063"/>
          <a:ext cx="2464593" cy="1478756"/>
        </a:xfrm>
        <a:prstGeom prst="rect">
          <a:avLst/>
        </a:prstGeom>
        <a:solidFill>
          <a:prstClr val="white">
            <a:lumMod val="75000"/>
          </a:prstClr>
        </a:solidFill>
        <a:ln w="12700" cap="flat" cmpd="sng" algn="ctr">
          <a:solidFill>
            <a:srgbClr val="2C2C2C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0" kern="1200" cap="none" spc="0" dirty="0">
              <a:ln w="0"/>
              <a:solidFill>
                <a:prstClr val="white">
                  <a:lumMod val="65000"/>
                </a:prstClr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Calibri" panose="020F0502020204030204"/>
              <a:ea typeface="+mn-ea"/>
              <a:cs typeface="+mn-cs"/>
            </a:rPr>
            <a:t>6. Manages 4 P’s</a:t>
          </a:r>
          <a:endParaRPr lang="en-IN" sz="2900" b="0" kern="1200" cap="none" spc="0" dirty="0">
            <a:ln w="0"/>
            <a:solidFill>
              <a:prstClr val="white">
                <a:lumMod val="65000"/>
              </a:prstClr>
            </a:solidFill>
            <a:effectLst>
              <a:outerShdw blurRad="38100" dist="19050" dir="2700000" algn="tl" rotWithShape="0">
                <a:prstClr val="black">
                  <a:alpha val="40000"/>
                </a:prstClr>
              </a:outerShdw>
            </a:effectLst>
            <a:latin typeface="Calibri" panose="020F0502020204030204"/>
            <a:ea typeface="+mn-ea"/>
            <a:cs typeface="+mn-cs"/>
          </a:endParaRPr>
        </a:p>
      </dsp:txBody>
      <dsp:txXfrm>
        <a:off x="5422106" y="1763063"/>
        <a:ext cx="2464593" cy="1478756"/>
      </dsp:txXfrm>
    </dsp:sp>
    <dsp:sp modelId="{44216C93-E82B-436D-BC31-138B289EF184}">
      <dsp:nvSpPr>
        <dsp:cNvPr id="0" name=""/>
        <dsp:cNvSpPr/>
      </dsp:nvSpPr>
      <dsp:spPr>
        <a:xfrm>
          <a:off x="1355526" y="3488279"/>
          <a:ext cx="2464593" cy="1478756"/>
        </a:xfrm>
        <a:prstGeom prst="rect">
          <a:avLst/>
        </a:prstGeom>
        <a:solidFill>
          <a:prstClr val="white">
            <a:lumMod val="75000"/>
          </a:prstClr>
        </a:solidFill>
        <a:ln w="12700" cap="flat" cmpd="sng" algn="ctr">
          <a:solidFill>
            <a:srgbClr val="2C2C2C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0" kern="1200" cap="none" spc="0">
              <a:ln w="0"/>
              <a:solidFill>
                <a:prstClr val="white">
                  <a:lumMod val="65000"/>
                </a:prstClr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Calibri" panose="020F0502020204030204"/>
              <a:ea typeface="+mn-ea"/>
              <a:cs typeface="+mn-cs"/>
            </a:rPr>
            <a:t>7. Creates Utilities</a:t>
          </a:r>
          <a:endParaRPr lang="en-IN" sz="2900" b="0" kern="1200" cap="none" spc="0">
            <a:ln w="0"/>
            <a:solidFill>
              <a:prstClr val="white">
                <a:lumMod val="65000"/>
              </a:prstClr>
            </a:solidFill>
            <a:effectLst>
              <a:outerShdw blurRad="38100" dist="19050" dir="2700000" algn="tl" rotWithShape="0">
                <a:prstClr val="black">
                  <a:alpha val="40000"/>
                </a:prstClr>
              </a:outerShdw>
            </a:effectLst>
            <a:latin typeface="Calibri" panose="020F0502020204030204"/>
            <a:ea typeface="+mn-ea"/>
            <a:cs typeface="+mn-cs"/>
          </a:endParaRPr>
        </a:p>
      </dsp:txBody>
      <dsp:txXfrm>
        <a:off x="1355526" y="3488279"/>
        <a:ext cx="2464593" cy="1478756"/>
      </dsp:txXfrm>
    </dsp:sp>
    <dsp:sp modelId="{BCDA4587-882D-4A94-99D7-5B05B4F8D0A7}">
      <dsp:nvSpPr>
        <dsp:cNvPr id="0" name=""/>
        <dsp:cNvSpPr/>
      </dsp:nvSpPr>
      <dsp:spPr>
        <a:xfrm>
          <a:off x="4066579" y="3488279"/>
          <a:ext cx="2464593" cy="1478756"/>
        </a:xfrm>
        <a:prstGeom prst="rect">
          <a:avLst/>
        </a:prstGeom>
        <a:solidFill>
          <a:prstClr val="white">
            <a:lumMod val="75000"/>
          </a:prstClr>
        </a:solidFill>
        <a:ln w="12700" cap="flat" cmpd="sng" algn="ctr">
          <a:solidFill>
            <a:srgbClr val="2C2C2C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900" b="0" kern="1200" cap="none" spc="0" dirty="0">
              <a:ln w="0"/>
              <a:solidFill>
                <a:prstClr val="white">
                  <a:lumMod val="65000"/>
                </a:prstClr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Calibri" panose="020F0502020204030204"/>
              <a:ea typeface="+mn-ea"/>
              <a:cs typeface="+mn-cs"/>
            </a:rPr>
            <a:t>8. Economic Process</a:t>
          </a:r>
        </a:p>
      </dsp:txBody>
      <dsp:txXfrm>
        <a:off x="4066579" y="3488279"/>
        <a:ext cx="2464593" cy="147875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CD03DD-FF69-4D75-B067-8625532B4419}">
      <dsp:nvSpPr>
        <dsp:cNvPr id="0" name=""/>
        <dsp:cNvSpPr/>
      </dsp:nvSpPr>
      <dsp:spPr>
        <a:xfrm>
          <a:off x="0" y="37848"/>
          <a:ext cx="2464593" cy="1478756"/>
        </a:xfrm>
        <a:prstGeom prst="rect">
          <a:avLst/>
        </a:prstGeom>
        <a:solidFill>
          <a:prstClr val="white">
            <a:lumMod val="75000"/>
          </a:prstClr>
        </a:solidFill>
        <a:ln w="12700" cap="flat" cmpd="sng" algn="ctr">
          <a:solidFill>
            <a:srgbClr val="2C2C2C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0" kern="1200" cap="none" spc="0" dirty="0">
              <a:ln w="0"/>
              <a:solidFill>
                <a:prstClr val="white">
                  <a:lumMod val="65000"/>
                </a:prstClr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Calibri" panose="020F0502020204030204"/>
              <a:ea typeface="+mn-ea"/>
              <a:cs typeface="+mn-cs"/>
            </a:rPr>
            <a:t>1. Customer Focus</a:t>
          </a:r>
          <a:endParaRPr lang="en-IN" sz="2900" b="0" kern="1200" cap="none" spc="0" dirty="0">
            <a:ln w="0"/>
            <a:solidFill>
              <a:prstClr val="white">
                <a:lumMod val="65000"/>
              </a:prstClr>
            </a:solidFill>
            <a:effectLst>
              <a:outerShdw blurRad="38100" dist="19050" dir="2700000" algn="tl" rotWithShape="0">
                <a:prstClr val="black">
                  <a:alpha val="40000"/>
                </a:prstClr>
              </a:outerShdw>
            </a:effectLst>
            <a:latin typeface="Calibri" panose="020F0502020204030204"/>
            <a:ea typeface="+mn-ea"/>
            <a:cs typeface="+mn-cs"/>
          </a:endParaRPr>
        </a:p>
      </dsp:txBody>
      <dsp:txXfrm>
        <a:off x="0" y="37848"/>
        <a:ext cx="2464593" cy="1478756"/>
      </dsp:txXfrm>
    </dsp:sp>
    <dsp:sp modelId="{DF1139BD-2F68-4B8E-B52D-54B71F01F37D}">
      <dsp:nvSpPr>
        <dsp:cNvPr id="0" name=""/>
        <dsp:cNvSpPr/>
      </dsp:nvSpPr>
      <dsp:spPr>
        <a:xfrm>
          <a:off x="2711053" y="37848"/>
          <a:ext cx="2464593" cy="1478756"/>
        </a:xfrm>
        <a:prstGeom prst="rect">
          <a:avLst/>
        </a:prstGeom>
        <a:solidFill>
          <a:prstClr val="white">
            <a:lumMod val="75000"/>
          </a:prstClr>
        </a:solidFill>
        <a:ln w="12700" cap="flat" cmpd="sng" algn="ctr">
          <a:solidFill>
            <a:srgbClr val="2C2C2C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0" kern="1200" cap="none" spc="0">
              <a:ln w="0"/>
              <a:solidFill>
                <a:prstClr val="white">
                  <a:lumMod val="65000"/>
                </a:prstClr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Calibri" panose="020F0502020204030204"/>
              <a:ea typeface="+mn-ea"/>
              <a:cs typeface="+mn-cs"/>
            </a:rPr>
            <a:t>2. Creates Market offering</a:t>
          </a:r>
          <a:endParaRPr lang="en-IN" sz="2900" b="0" kern="1200" cap="none" spc="0">
            <a:ln w="0"/>
            <a:solidFill>
              <a:prstClr val="white">
                <a:lumMod val="65000"/>
              </a:prstClr>
            </a:solidFill>
            <a:effectLst>
              <a:outerShdw blurRad="38100" dist="19050" dir="2700000" algn="tl" rotWithShape="0">
                <a:prstClr val="black">
                  <a:alpha val="40000"/>
                </a:prstClr>
              </a:outerShdw>
            </a:effectLst>
            <a:latin typeface="Calibri" panose="020F0502020204030204"/>
            <a:ea typeface="+mn-ea"/>
            <a:cs typeface="+mn-cs"/>
          </a:endParaRPr>
        </a:p>
      </dsp:txBody>
      <dsp:txXfrm>
        <a:off x="2711053" y="37848"/>
        <a:ext cx="2464593" cy="1478756"/>
      </dsp:txXfrm>
    </dsp:sp>
    <dsp:sp modelId="{D29C1F37-FC6D-4CC4-934C-61F5624D3D34}">
      <dsp:nvSpPr>
        <dsp:cNvPr id="0" name=""/>
        <dsp:cNvSpPr/>
      </dsp:nvSpPr>
      <dsp:spPr>
        <a:xfrm>
          <a:off x="5422106" y="37848"/>
          <a:ext cx="2464593" cy="1478756"/>
        </a:xfrm>
        <a:prstGeom prst="rect">
          <a:avLst/>
        </a:prstGeom>
        <a:solidFill>
          <a:schemeClr val="accent3">
            <a:hueOff val="5027241"/>
            <a:satOff val="-11454"/>
            <a:lumOff val="4594"/>
            <a:alphaOff val="0"/>
          </a:schemeClr>
        </a:solidFill>
        <a:ln w="12700" cap="flat" cmpd="sng" algn="ctr">
          <a:solidFill>
            <a:srgbClr val="2C2C2C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3. Exchange Oriented</a:t>
          </a:r>
          <a:endParaRPr lang="en-IN" sz="35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5422106" y="37848"/>
        <a:ext cx="2464593" cy="1478756"/>
      </dsp:txXfrm>
    </dsp:sp>
    <dsp:sp modelId="{83C91F22-2F44-4968-B679-FC88E2B5D9E6}">
      <dsp:nvSpPr>
        <dsp:cNvPr id="0" name=""/>
        <dsp:cNvSpPr/>
      </dsp:nvSpPr>
      <dsp:spPr>
        <a:xfrm>
          <a:off x="0" y="1763063"/>
          <a:ext cx="2464593" cy="1478756"/>
        </a:xfrm>
        <a:prstGeom prst="rect">
          <a:avLst/>
        </a:prstGeom>
        <a:solidFill>
          <a:prstClr val="white">
            <a:lumMod val="75000"/>
          </a:prstClr>
        </a:solidFill>
        <a:ln w="12700" cap="flat" cmpd="sng" algn="ctr">
          <a:solidFill>
            <a:srgbClr val="2C2C2C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0" kern="1200" cap="none" spc="0" dirty="0">
              <a:ln w="0"/>
              <a:solidFill>
                <a:prstClr val="white">
                  <a:lumMod val="65000"/>
                </a:prstClr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Calibri" panose="020F0502020204030204"/>
              <a:ea typeface="+mn-ea"/>
              <a:cs typeface="+mn-cs"/>
            </a:rPr>
            <a:t>4. Continuous Activity</a:t>
          </a:r>
          <a:endParaRPr lang="en-IN" sz="2900" b="0" kern="1200" cap="none" spc="0" dirty="0">
            <a:ln w="0"/>
            <a:solidFill>
              <a:prstClr val="white">
                <a:lumMod val="65000"/>
              </a:prstClr>
            </a:solidFill>
            <a:effectLst>
              <a:outerShdw blurRad="38100" dist="19050" dir="2700000" algn="tl" rotWithShape="0">
                <a:prstClr val="black">
                  <a:alpha val="40000"/>
                </a:prstClr>
              </a:outerShdw>
            </a:effectLst>
            <a:latin typeface="Calibri" panose="020F0502020204030204"/>
            <a:ea typeface="+mn-ea"/>
            <a:cs typeface="+mn-cs"/>
          </a:endParaRPr>
        </a:p>
      </dsp:txBody>
      <dsp:txXfrm>
        <a:off x="0" y="1763063"/>
        <a:ext cx="2464593" cy="1478756"/>
      </dsp:txXfrm>
    </dsp:sp>
    <dsp:sp modelId="{9777161A-1A8F-4BCD-B43E-6F47527011B8}">
      <dsp:nvSpPr>
        <dsp:cNvPr id="0" name=""/>
        <dsp:cNvSpPr/>
      </dsp:nvSpPr>
      <dsp:spPr>
        <a:xfrm>
          <a:off x="2711053" y="1763063"/>
          <a:ext cx="2464593" cy="1478756"/>
        </a:xfrm>
        <a:prstGeom prst="rect">
          <a:avLst/>
        </a:prstGeom>
        <a:solidFill>
          <a:prstClr val="white">
            <a:lumMod val="75000"/>
          </a:prstClr>
        </a:solidFill>
        <a:ln w="12700" cap="flat" cmpd="sng" algn="ctr">
          <a:solidFill>
            <a:srgbClr val="2C2C2C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0" kern="1200" cap="none" spc="0">
              <a:ln w="0"/>
              <a:solidFill>
                <a:prstClr val="white">
                  <a:lumMod val="65000"/>
                </a:prstClr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Calibri" panose="020F0502020204030204"/>
              <a:ea typeface="+mn-ea"/>
              <a:cs typeface="+mn-cs"/>
            </a:rPr>
            <a:t>5. Goal Oriented</a:t>
          </a:r>
          <a:endParaRPr lang="en-IN" sz="2900" b="0" kern="1200" cap="none" spc="0">
            <a:ln w="0"/>
            <a:solidFill>
              <a:prstClr val="white">
                <a:lumMod val="65000"/>
              </a:prstClr>
            </a:solidFill>
            <a:effectLst>
              <a:outerShdw blurRad="38100" dist="19050" dir="2700000" algn="tl" rotWithShape="0">
                <a:prstClr val="black">
                  <a:alpha val="40000"/>
                </a:prstClr>
              </a:outerShdw>
            </a:effectLst>
            <a:latin typeface="Calibri" panose="020F0502020204030204"/>
            <a:ea typeface="+mn-ea"/>
            <a:cs typeface="+mn-cs"/>
          </a:endParaRPr>
        </a:p>
      </dsp:txBody>
      <dsp:txXfrm>
        <a:off x="2711053" y="1763063"/>
        <a:ext cx="2464593" cy="1478756"/>
      </dsp:txXfrm>
    </dsp:sp>
    <dsp:sp modelId="{C48476CF-6DFA-4BFE-B01E-805C0D43C5ED}">
      <dsp:nvSpPr>
        <dsp:cNvPr id="0" name=""/>
        <dsp:cNvSpPr/>
      </dsp:nvSpPr>
      <dsp:spPr>
        <a:xfrm>
          <a:off x="5422106" y="1763063"/>
          <a:ext cx="2464593" cy="1478756"/>
        </a:xfrm>
        <a:prstGeom prst="rect">
          <a:avLst/>
        </a:prstGeom>
        <a:solidFill>
          <a:prstClr val="white">
            <a:lumMod val="75000"/>
          </a:prstClr>
        </a:solidFill>
        <a:ln w="12700" cap="flat" cmpd="sng" algn="ctr">
          <a:solidFill>
            <a:srgbClr val="2C2C2C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0" kern="1200" cap="none" spc="0" dirty="0">
              <a:ln w="0"/>
              <a:solidFill>
                <a:prstClr val="white">
                  <a:lumMod val="65000"/>
                </a:prstClr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Calibri" panose="020F0502020204030204"/>
              <a:ea typeface="+mn-ea"/>
              <a:cs typeface="+mn-cs"/>
            </a:rPr>
            <a:t>6. Manages 4 P’s</a:t>
          </a:r>
          <a:endParaRPr lang="en-IN" sz="2900" b="0" kern="1200" cap="none" spc="0" dirty="0">
            <a:ln w="0"/>
            <a:solidFill>
              <a:prstClr val="white">
                <a:lumMod val="65000"/>
              </a:prstClr>
            </a:solidFill>
            <a:effectLst>
              <a:outerShdw blurRad="38100" dist="19050" dir="2700000" algn="tl" rotWithShape="0">
                <a:prstClr val="black">
                  <a:alpha val="40000"/>
                </a:prstClr>
              </a:outerShdw>
            </a:effectLst>
            <a:latin typeface="Calibri" panose="020F0502020204030204"/>
            <a:ea typeface="+mn-ea"/>
            <a:cs typeface="+mn-cs"/>
          </a:endParaRPr>
        </a:p>
      </dsp:txBody>
      <dsp:txXfrm>
        <a:off x="5422106" y="1763063"/>
        <a:ext cx="2464593" cy="1478756"/>
      </dsp:txXfrm>
    </dsp:sp>
    <dsp:sp modelId="{44216C93-E82B-436D-BC31-138B289EF184}">
      <dsp:nvSpPr>
        <dsp:cNvPr id="0" name=""/>
        <dsp:cNvSpPr/>
      </dsp:nvSpPr>
      <dsp:spPr>
        <a:xfrm>
          <a:off x="1355526" y="3488279"/>
          <a:ext cx="2464593" cy="1478756"/>
        </a:xfrm>
        <a:prstGeom prst="rect">
          <a:avLst/>
        </a:prstGeom>
        <a:solidFill>
          <a:prstClr val="white">
            <a:lumMod val="75000"/>
          </a:prstClr>
        </a:solidFill>
        <a:ln w="12700" cap="flat" cmpd="sng" algn="ctr">
          <a:solidFill>
            <a:srgbClr val="2C2C2C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0" kern="1200" cap="none" spc="0">
              <a:ln w="0"/>
              <a:solidFill>
                <a:prstClr val="white">
                  <a:lumMod val="65000"/>
                </a:prstClr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Calibri" panose="020F0502020204030204"/>
              <a:ea typeface="+mn-ea"/>
              <a:cs typeface="+mn-cs"/>
            </a:rPr>
            <a:t>7. Creates Utilities</a:t>
          </a:r>
          <a:endParaRPr lang="en-IN" sz="2900" b="0" kern="1200" cap="none" spc="0">
            <a:ln w="0"/>
            <a:solidFill>
              <a:prstClr val="white">
                <a:lumMod val="65000"/>
              </a:prstClr>
            </a:solidFill>
            <a:effectLst>
              <a:outerShdw blurRad="38100" dist="19050" dir="2700000" algn="tl" rotWithShape="0">
                <a:prstClr val="black">
                  <a:alpha val="40000"/>
                </a:prstClr>
              </a:outerShdw>
            </a:effectLst>
            <a:latin typeface="Calibri" panose="020F0502020204030204"/>
            <a:ea typeface="+mn-ea"/>
            <a:cs typeface="+mn-cs"/>
          </a:endParaRPr>
        </a:p>
      </dsp:txBody>
      <dsp:txXfrm>
        <a:off x="1355526" y="3488279"/>
        <a:ext cx="2464593" cy="1478756"/>
      </dsp:txXfrm>
    </dsp:sp>
    <dsp:sp modelId="{BCDA4587-882D-4A94-99D7-5B05B4F8D0A7}">
      <dsp:nvSpPr>
        <dsp:cNvPr id="0" name=""/>
        <dsp:cNvSpPr/>
      </dsp:nvSpPr>
      <dsp:spPr>
        <a:xfrm>
          <a:off x="4066579" y="3488279"/>
          <a:ext cx="2464593" cy="1478756"/>
        </a:xfrm>
        <a:prstGeom prst="rect">
          <a:avLst/>
        </a:prstGeom>
        <a:solidFill>
          <a:prstClr val="white">
            <a:lumMod val="75000"/>
          </a:prstClr>
        </a:solidFill>
        <a:ln w="12700" cap="flat" cmpd="sng" algn="ctr">
          <a:solidFill>
            <a:srgbClr val="2C2C2C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900" b="0" kern="1200" cap="none" spc="0" dirty="0">
              <a:ln w="0"/>
              <a:solidFill>
                <a:prstClr val="white">
                  <a:lumMod val="65000"/>
                </a:prstClr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Calibri" panose="020F0502020204030204"/>
              <a:ea typeface="+mn-ea"/>
              <a:cs typeface="+mn-cs"/>
            </a:rPr>
            <a:t>8. Economic Process</a:t>
          </a:r>
        </a:p>
      </dsp:txBody>
      <dsp:txXfrm>
        <a:off x="4066579" y="3488279"/>
        <a:ext cx="2464593" cy="147875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CD03DD-FF69-4D75-B067-8625532B4419}">
      <dsp:nvSpPr>
        <dsp:cNvPr id="0" name=""/>
        <dsp:cNvSpPr/>
      </dsp:nvSpPr>
      <dsp:spPr>
        <a:xfrm>
          <a:off x="0" y="37848"/>
          <a:ext cx="2464593" cy="1478756"/>
        </a:xfrm>
        <a:prstGeom prst="rect">
          <a:avLst/>
        </a:prstGeom>
        <a:solidFill>
          <a:prstClr val="white">
            <a:lumMod val="75000"/>
          </a:prstClr>
        </a:solidFill>
        <a:ln w="12700" cap="flat" cmpd="sng" algn="ctr">
          <a:solidFill>
            <a:srgbClr val="2C2C2C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0" kern="1200" cap="none" spc="0" dirty="0">
              <a:ln w="0"/>
              <a:solidFill>
                <a:prstClr val="white">
                  <a:lumMod val="65000"/>
                </a:prstClr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Calibri" panose="020F0502020204030204"/>
              <a:ea typeface="+mn-ea"/>
              <a:cs typeface="+mn-cs"/>
            </a:rPr>
            <a:t>1. Customer Focus</a:t>
          </a:r>
          <a:endParaRPr lang="en-IN" sz="2900" b="0" kern="1200" cap="none" spc="0" dirty="0">
            <a:ln w="0"/>
            <a:solidFill>
              <a:prstClr val="white">
                <a:lumMod val="65000"/>
              </a:prstClr>
            </a:solidFill>
            <a:effectLst>
              <a:outerShdw blurRad="38100" dist="19050" dir="2700000" algn="tl" rotWithShape="0">
                <a:prstClr val="black">
                  <a:alpha val="40000"/>
                </a:prstClr>
              </a:outerShdw>
            </a:effectLst>
            <a:latin typeface="Calibri" panose="020F0502020204030204"/>
            <a:ea typeface="+mn-ea"/>
            <a:cs typeface="+mn-cs"/>
          </a:endParaRPr>
        </a:p>
      </dsp:txBody>
      <dsp:txXfrm>
        <a:off x="0" y="37848"/>
        <a:ext cx="2464593" cy="1478756"/>
      </dsp:txXfrm>
    </dsp:sp>
    <dsp:sp modelId="{DF1139BD-2F68-4B8E-B52D-54B71F01F37D}">
      <dsp:nvSpPr>
        <dsp:cNvPr id="0" name=""/>
        <dsp:cNvSpPr/>
      </dsp:nvSpPr>
      <dsp:spPr>
        <a:xfrm>
          <a:off x="2711053" y="37848"/>
          <a:ext cx="2464593" cy="1478756"/>
        </a:xfrm>
        <a:prstGeom prst="rect">
          <a:avLst/>
        </a:prstGeom>
        <a:solidFill>
          <a:prstClr val="white">
            <a:lumMod val="75000"/>
          </a:prstClr>
        </a:solidFill>
        <a:ln w="12700" cap="flat" cmpd="sng" algn="ctr">
          <a:solidFill>
            <a:srgbClr val="2C2C2C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0" kern="1200" cap="none" spc="0">
              <a:ln w="0"/>
              <a:solidFill>
                <a:prstClr val="white">
                  <a:lumMod val="65000"/>
                </a:prstClr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Calibri" panose="020F0502020204030204"/>
              <a:ea typeface="+mn-ea"/>
              <a:cs typeface="+mn-cs"/>
            </a:rPr>
            <a:t>2. Creates Market offering</a:t>
          </a:r>
          <a:endParaRPr lang="en-IN" sz="2900" b="0" kern="1200" cap="none" spc="0">
            <a:ln w="0"/>
            <a:solidFill>
              <a:prstClr val="white">
                <a:lumMod val="65000"/>
              </a:prstClr>
            </a:solidFill>
            <a:effectLst>
              <a:outerShdw blurRad="38100" dist="19050" dir="2700000" algn="tl" rotWithShape="0">
                <a:prstClr val="black">
                  <a:alpha val="40000"/>
                </a:prstClr>
              </a:outerShdw>
            </a:effectLst>
            <a:latin typeface="Calibri" panose="020F0502020204030204"/>
            <a:ea typeface="+mn-ea"/>
            <a:cs typeface="+mn-cs"/>
          </a:endParaRPr>
        </a:p>
      </dsp:txBody>
      <dsp:txXfrm>
        <a:off x="2711053" y="37848"/>
        <a:ext cx="2464593" cy="1478756"/>
      </dsp:txXfrm>
    </dsp:sp>
    <dsp:sp modelId="{D29C1F37-FC6D-4CC4-934C-61F5624D3D34}">
      <dsp:nvSpPr>
        <dsp:cNvPr id="0" name=""/>
        <dsp:cNvSpPr/>
      </dsp:nvSpPr>
      <dsp:spPr>
        <a:xfrm>
          <a:off x="5422106" y="37848"/>
          <a:ext cx="2464593" cy="1478756"/>
        </a:xfrm>
        <a:prstGeom prst="rect">
          <a:avLst/>
        </a:prstGeom>
        <a:solidFill>
          <a:prstClr val="white">
            <a:lumMod val="75000"/>
          </a:prstClr>
        </a:solidFill>
        <a:ln w="12700" cap="flat" cmpd="sng" algn="ctr">
          <a:solidFill>
            <a:srgbClr val="2C2C2C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0" kern="1200" cap="none" spc="0" dirty="0">
              <a:ln w="0"/>
              <a:solidFill>
                <a:prstClr val="white">
                  <a:lumMod val="65000"/>
                </a:prstClr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Calibri" panose="020F0502020204030204"/>
              <a:ea typeface="+mn-ea"/>
              <a:cs typeface="+mn-cs"/>
            </a:rPr>
            <a:t>3. Exchange Oriented</a:t>
          </a:r>
          <a:endParaRPr lang="en-IN" sz="2900" b="0" kern="1200" cap="none" spc="0" dirty="0">
            <a:ln w="0"/>
            <a:solidFill>
              <a:prstClr val="white">
                <a:lumMod val="65000"/>
              </a:prstClr>
            </a:solidFill>
            <a:effectLst>
              <a:outerShdw blurRad="38100" dist="19050" dir="2700000" algn="tl" rotWithShape="0">
                <a:prstClr val="black">
                  <a:alpha val="40000"/>
                </a:prstClr>
              </a:outerShdw>
            </a:effectLst>
            <a:latin typeface="Calibri" panose="020F0502020204030204"/>
            <a:ea typeface="+mn-ea"/>
            <a:cs typeface="+mn-cs"/>
          </a:endParaRPr>
        </a:p>
      </dsp:txBody>
      <dsp:txXfrm>
        <a:off x="5422106" y="37848"/>
        <a:ext cx="2464593" cy="1478756"/>
      </dsp:txXfrm>
    </dsp:sp>
    <dsp:sp modelId="{83C91F22-2F44-4968-B679-FC88E2B5D9E6}">
      <dsp:nvSpPr>
        <dsp:cNvPr id="0" name=""/>
        <dsp:cNvSpPr/>
      </dsp:nvSpPr>
      <dsp:spPr>
        <a:xfrm>
          <a:off x="0" y="1763063"/>
          <a:ext cx="2464593" cy="1478756"/>
        </a:xfrm>
        <a:prstGeom prst="rect">
          <a:avLst/>
        </a:prstGeom>
        <a:solidFill>
          <a:schemeClr val="accent3">
            <a:hueOff val="7540861"/>
            <a:satOff val="-17181"/>
            <a:lumOff val="6891"/>
            <a:alphaOff val="0"/>
          </a:schemeClr>
        </a:solidFill>
        <a:ln w="12700" cap="flat" cmpd="sng" algn="ctr">
          <a:solidFill>
            <a:srgbClr val="2C2C2C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4. Continuous Activity</a:t>
          </a:r>
          <a:endParaRPr lang="en-IN" sz="31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0" y="1763063"/>
        <a:ext cx="2464593" cy="1478756"/>
      </dsp:txXfrm>
    </dsp:sp>
    <dsp:sp modelId="{9777161A-1A8F-4BCD-B43E-6F47527011B8}">
      <dsp:nvSpPr>
        <dsp:cNvPr id="0" name=""/>
        <dsp:cNvSpPr/>
      </dsp:nvSpPr>
      <dsp:spPr>
        <a:xfrm>
          <a:off x="2711053" y="1763063"/>
          <a:ext cx="2464593" cy="1478756"/>
        </a:xfrm>
        <a:prstGeom prst="rect">
          <a:avLst/>
        </a:prstGeom>
        <a:solidFill>
          <a:prstClr val="white">
            <a:lumMod val="75000"/>
          </a:prstClr>
        </a:solidFill>
        <a:ln w="12700" cap="flat" cmpd="sng" algn="ctr">
          <a:solidFill>
            <a:srgbClr val="2C2C2C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0" kern="1200" cap="none" spc="0">
              <a:ln w="0"/>
              <a:solidFill>
                <a:prstClr val="white">
                  <a:lumMod val="65000"/>
                </a:prstClr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Calibri" panose="020F0502020204030204"/>
              <a:ea typeface="+mn-ea"/>
              <a:cs typeface="+mn-cs"/>
            </a:rPr>
            <a:t>5. Goal Oriented</a:t>
          </a:r>
          <a:endParaRPr lang="en-IN" sz="2900" b="0" kern="1200" cap="none" spc="0">
            <a:ln w="0"/>
            <a:solidFill>
              <a:prstClr val="white">
                <a:lumMod val="65000"/>
              </a:prstClr>
            </a:solidFill>
            <a:effectLst>
              <a:outerShdw blurRad="38100" dist="19050" dir="2700000" algn="tl" rotWithShape="0">
                <a:prstClr val="black">
                  <a:alpha val="40000"/>
                </a:prstClr>
              </a:outerShdw>
            </a:effectLst>
            <a:latin typeface="Calibri" panose="020F0502020204030204"/>
            <a:ea typeface="+mn-ea"/>
            <a:cs typeface="+mn-cs"/>
          </a:endParaRPr>
        </a:p>
      </dsp:txBody>
      <dsp:txXfrm>
        <a:off x="2711053" y="1763063"/>
        <a:ext cx="2464593" cy="1478756"/>
      </dsp:txXfrm>
    </dsp:sp>
    <dsp:sp modelId="{C48476CF-6DFA-4BFE-B01E-805C0D43C5ED}">
      <dsp:nvSpPr>
        <dsp:cNvPr id="0" name=""/>
        <dsp:cNvSpPr/>
      </dsp:nvSpPr>
      <dsp:spPr>
        <a:xfrm>
          <a:off x="5422106" y="1763063"/>
          <a:ext cx="2464593" cy="1478756"/>
        </a:xfrm>
        <a:prstGeom prst="rect">
          <a:avLst/>
        </a:prstGeom>
        <a:solidFill>
          <a:prstClr val="white">
            <a:lumMod val="75000"/>
          </a:prstClr>
        </a:solidFill>
        <a:ln w="12700" cap="flat" cmpd="sng" algn="ctr">
          <a:solidFill>
            <a:srgbClr val="2C2C2C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0" kern="1200" cap="none" spc="0" dirty="0">
              <a:ln w="0"/>
              <a:solidFill>
                <a:prstClr val="white">
                  <a:lumMod val="65000"/>
                </a:prstClr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Calibri" panose="020F0502020204030204"/>
              <a:ea typeface="+mn-ea"/>
              <a:cs typeface="+mn-cs"/>
            </a:rPr>
            <a:t>6. Manages 4 P’s</a:t>
          </a:r>
          <a:endParaRPr lang="en-IN" sz="2900" b="0" kern="1200" cap="none" spc="0" dirty="0">
            <a:ln w="0"/>
            <a:solidFill>
              <a:prstClr val="white">
                <a:lumMod val="65000"/>
              </a:prstClr>
            </a:solidFill>
            <a:effectLst>
              <a:outerShdw blurRad="38100" dist="19050" dir="2700000" algn="tl" rotWithShape="0">
                <a:prstClr val="black">
                  <a:alpha val="40000"/>
                </a:prstClr>
              </a:outerShdw>
            </a:effectLst>
            <a:latin typeface="Calibri" panose="020F0502020204030204"/>
            <a:ea typeface="+mn-ea"/>
            <a:cs typeface="+mn-cs"/>
          </a:endParaRPr>
        </a:p>
      </dsp:txBody>
      <dsp:txXfrm>
        <a:off x="5422106" y="1763063"/>
        <a:ext cx="2464593" cy="1478756"/>
      </dsp:txXfrm>
    </dsp:sp>
    <dsp:sp modelId="{44216C93-E82B-436D-BC31-138B289EF184}">
      <dsp:nvSpPr>
        <dsp:cNvPr id="0" name=""/>
        <dsp:cNvSpPr/>
      </dsp:nvSpPr>
      <dsp:spPr>
        <a:xfrm>
          <a:off x="1355526" y="3488279"/>
          <a:ext cx="2464593" cy="1478756"/>
        </a:xfrm>
        <a:prstGeom prst="rect">
          <a:avLst/>
        </a:prstGeom>
        <a:solidFill>
          <a:prstClr val="white">
            <a:lumMod val="75000"/>
          </a:prstClr>
        </a:solidFill>
        <a:ln w="12700" cap="flat" cmpd="sng" algn="ctr">
          <a:solidFill>
            <a:srgbClr val="2C2C2C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0" kern="1200" cap="none" spc="0">
              <a:ln w="0"/>
              <a:solidFill>
                <a:prstClr val="white">
                  <a:lumMod val="65000"/>
                </a:prstClr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Calibri" panose="020F0502020204030204"/>
              <a:ea typeface="+mn-ea"/>
              <a:cs typeface="+mn-cs"/>
            </a:rPr>
            <a:t>7. Creates Utilities</a:t>
          </a:r>
          <a:endParaRPr lang="en-IN" sz="2900" b="0" kern="1200" cap="none" spc="0">
            <a:ln w="0"/>
            <a:solidFill>
              <a:prstClr val="white">
                <a:lumMod val="65000"/>
              </a:prstClr>
            </a:solidFill>
            <a:effectLst>
              <a:outerShdw blurRad="38100" dist="19050" dir="2700000" algn="tl" rotWithShape="0">
                <a:prstClr val="black">
                  <a:alpha val="40000"/>
                </a:prstClr>
              </a:outerShdw>
            </a:effectLst>
            <a:latin typeface="Calibri" panose="020F0502020204030204"/>
            <a:ea typeface="+mn-ea"/>
            <a:cs typeface="+mn-cs"/>
          </a:endParaRPr>
        </a:p>
      </dsp:txBody>
      <dsp:txXfrm>
        <a:off x="1355526" y="3488279"/>
        <a:ext cx="2464593" cy="1478756"/>
      </dsp:txXfrm>
    </dsp:sp>
    <dsp:sp modelId="{BCDA4587-882D-4A94-99D7-5B05B4F8D0A7}">
      <dsp:nvSpPr>
        <dsp:cNvPr id="0" name=""/>
        <dsp:cNvSpPr/>
      </dsp:nvSpPr>
      <dsp:spPr>
        <a:xfrm>
          <a:off x="4066579" y="3488279"/>
          <a:ext cx="2464593" cy="1478756"/>
        </a:xfrm>
        <a:prstGeom prst="rect">
          <a:avLst/>
        </a:prstGeom>
        <a:solidFill>
          <a:prstClr val="white">
            <a:lumMod val="75000"/>
          </a:prstClr>
        </a:solidFill>
        <a:ln w="12700" cap="flat" cmpd="sng" algn="ctr">
          <a:solidFill>
            <a:srgbClr val="2C2C2C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900" b="0" kern="1200" cap="none" spc="0" dirty="0">
              <a:ln w="0"/>
              <a:solidFill>
                <a:prstClr val="white">
                  <a:lumMod val="65000"/>
                </a:prstClr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Calibri" panose="020F0502020204030204"/>
              <a:ea typeface="+mn-ea"/>
              <a:cs typeface="+mn-cs"/>
            </a:rPr>
            <a:t>8. Economic Process</a:t>
          </a:r>
        </a:p>
      </dsp:txBody>
      <dsp:txXfrm>
        <a:off x="4066579" y="3488279"/>
        <a:ext cx="2464593" cy="147875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CD03DD-FF69-4D75-B067-8625532B4419}">
      <dsp:nvSpPr>
        <dsp:cNvPr id="0" name=""/>
        <dsp:cNvSpPr/>
      </dsp:nvSpPr>
      <dsp:spPr>
        <a:xfrm>
          <a:off x="0" y="37848"/>
          <a:ext cx="2464593" cy="1478756"/>
        </a:xfrm>
        <a:prstGeom prst="rect">
          <a:avLst/>
        </a:prstGeom>
        <a:solidFill>
          <a:prstClr val="white">
            <a:lumMod val="75000"/>
          </a:prstClr>
        </a:solidFill>
        <a:ln w="12700" cap="flat" cmpd="sng" algn="ctr">
          <a:solidFill>
            <a:srgbClr val="2C2C2C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0" kern="1200" cap="none" spc="0" dirty="0">
              <a:ln w="0"/>
              <a:solidFill>
                <a:prstClr val="white">
                  <a:lumMod val="65000"/>
                </a:prstClr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Calibri" panose="020F0502020204030204"/>
              <a:ea typeface="+mn-ea"/>
              <a:cs typeface="+mn-cs"/>
            </a:rPr>
            <a:t>1. Customer Focus</a:t>
          </a:r>
          <a:endParaRPr lang="en-IN" sz="2900" b="0" kern="1200" cap="none" spc="0" dirty="0">
            <a:ln w="0"/>
            <a:solidFill>
              <a:prstClr val="white">
                <a:lumMod val="65000"/>
              </a:prstClr>
            </a:solidFill>
            <a:effectLst>
              <a:outerShdw blurRad="38100" dist="19050" dir="2700000" algn="tl" rotWithShape="0">
                <a:prstClr val="black">
                  <a:alpha val="40000"/>
                </a:prstClr>
              </a:outerShdw>
            </a:effectLst>
            <a:latin typeface="Calibri" panose="020F0502020204030204"/>
            <a:ea typeface="+mn-ea"/>
            <a:cs typeface="+mn-cs"/>
          </a:endParaRPr>
        </a:p>
      </dsp:txBody>
      <dsp:txXfrm>
        <a:off x="0" y="37848"/>
        <a:ext cx="2464593" cy="1478756"/>
      </dsp:txXfrm>
    </dsp:sp>
    <dsp:sp modelId="{DF1139BD-2F68-4B8E-B52D-54B71F01F37D}">
      <dsp:nvSpPr>
        <dsp:cNvPr id="0" name=""/>
        <dsp:cNvSpPr/>
      </dsp:nvSpPr>
      <dsp:spPr>
        <a:xfrm>
          <a:off x="2711053" y="37848"/>
          <a:ext cx="2464593" cy="1478756"/>
        </a:xfrm>
        <a:prstGeom prst="rect">
          <a:avLst/>
        </a:prstGeom>
        <a:solidFill>
          <a:prstClr val="white">
            <a:lumMod val="75000"/>
          </a:prstClr>
        </a:solidFill>
        <a:ln w="12700" cap="flat" cmpd="sng" algn="ctr">
          <a:solidFill>
            <a:srgbClr val="2C2C2C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0" kern="1200" cap="none" spc="0">
              <a:ln w="0"/>
              <a:solidFill>
                <a:prstClr val="white">
                  <a:lumMod val="65000"/>
                </a:prstClr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Calibri" panose="020F0502020204030204"/>
              <a:ea typeface="+mn-ea"/>
              <a:cs typeface="+mn-cs"/>
            </a:rPr>
            <a:t>2. Creates Market offering</a:t>
          </a:r>
          <a:endParaRPr lang="en-IN" sz="2900" b="0" kern="1200" cap="none" spc="0">
            <a:ln w="0"/>
            <a:solidFill>
              <a:prstClr val="white">
                <a:lumMod val="65000"/>
              </a:prstClr>
            </a:solidFill>
            <a:effectLst>
              <a:outerShdw blurRad="38100" dist="19050" dir="2700000" algn="tl" rotWithShape="0">
                <a:prstClr val="black">
                  <a:alpha val="40000"/>
                </a:prstClr>
              </a:outerShdw>
            </a:effectLst>
            <a:latin typeface="Calibri" panose="020F0502020204030204"/>
            <a:ea typeface="+mn-ea"/>
            <a:cs typeface="+mn-cs"/>
          </a:endParaRPr>
        </a:p>
      </dsp:txBody>
      <dsp:txXfrm>
        <a:off x="2711053" y="37848"/>
        <a:ext cx="2464593" cy="1478756"/>
      </dsp:txXfrm>
    </dsp:sp>
    <dsp:sp modelId="{D29C1F37-FC6D-4CC4-934C-61F5624D3D34}">
      <dsp:nvSpPr>
        <dsp:cNvPr id="0" name=""/>
        <dsp:cNvSpPr/>
      </dsp:nvSpPr>
      <dsp:spPr>
        <a:xfrm>
          <a:off x="5422106" y="37848"/>
          <a:ext cx="2464593" cy="1478756"/>
        </a:xfrm>
        <a:prstGeom prst="rect">
          <a:avLst/>
        </a:prstGeom>
        <a:solidFill>
          <a:prstClr val="white">
            <a:lumMod val="75000"/>
          </a:prstClr>
        </a:solidFill>
        <a:ln w="12700" cap="flat" cmpd="sng" algn="ctr">
          <a:solidFill>
            <a:srgbClr val="2C2C2C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0" kern="1200" cap="none" spc="0" dirty="0">
              <a:ln w="0"/>
              <a:solidFill>
                <a:prstClr val="white">
                  <a:lumMod val="65000"/>
                </a:prstClr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Calibri" panose="020F0502020204030204"/>
              <a:ea typeface="+mn-ea"/>
              <a:cs typeface="+mn-cs"/>
            </a:rPr>
            <a:t>3. Exchange Oriented</a:t>
          </a:r>
          <a:endParaRPr lang="en-IN" sz="2900" b="0" kern="1200" cap="none" spc="0" dirty="0">
            <a:ln w="0"/>
            <a:solidFill>
              <a:prstClr val="white">
                <a:lumMod val="65000"/>
              </a:prstClr>
            </a:solidFill>
            <a:effectLst>
              <a:outerShdw blurRad="38100" dist="19050" dir="2700000" algn="tl" rotWithShape="0">
                <a:prstClr val="black">
                  <a:alpha val="40000"/>
                </a:prstClr>
              </a:outerShdw>
            </a:effectLst>
            <a:latin typeface="Calibri" panose="020F0502020204030204"/>
            <a:ea typeface="+mn-ea"/>
            <a:cs typeface="+mn-cs"/>
          </a:endParaRPr>
        </a:p>
      </dsp:txBody>
      <dsp:txXfrm>
        <a:off x="5422106" y="37848"/>
        <a:ext cx="2464593" cy="1478756"/>
      </dsp:txXfrm>
    </dsp:sp>
    <dsp:sp modelId="{83C91F22-2F44-4968-B679-FC88E2B5D9E6}">
      <dsp:nvSpPr>
        <dsp:cNvPr id="0" name=""/>
        <dsp:cNvSpPr/>
      </dsp:nvSpPr>
      <dsp:spPr>
        <a:xfrm>
          <a:off x="0" y="1763063"/>
          <a:ext cx="2464593" cy="1478756"/>
        </a:xfrm>
        <a:prstGeom prst="rect">
          <a:avLst/>
        </a:prstGeom>
        <a:solidFill>
          <a:prstClr val="white">
            <a:lumMod val="75000"/>
          </a:prstClr>
        </a:solidFill>
        <a:ln w="12700" cap="flat" cmpd="sng" algn="ctr">
          <a:solidFill>
            <a:srgbClr val="2C2C2C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0" kern="1200" cap="none" spc="0" dirty="0">
              <a:ln w="0"/>
              <a:solidFill>
                <a:prstClr val="white">
                  <a:lumMod val="65000"/>
                </a:prstClr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Calibri" panose="020F0502020204030204"/>
              <a:ea typeface="+mn-ea"/>
              <a:cs typeface="+mn-cs"/>
            </a:rPr>
            <a:t>4. Continuous Activity</a:t>
          </a:r>
          <a:endParaRPr lang="en-IN" sz="2900" b="0" kern="1200" cap="none" spc="0" dirty="0">
            <a:ln w="0"/>
            <a:solidFill>
              <a:prstClr val="white">
                <a:lumMod val="65000"/>
              </a:prstClr>
            </a:solidFill>
            <a:effectLst>
              <a:outerShdw blurRad="38100" dist="19050" dir="2700000" algn="tl" rotWithShape="0">
                <a:prstClr val="black">
                  <a:alpha val="40000"/>
                </a:prstClr>
              </a:outerShdw>
            </a:effectLst>
            <a:latin typeface="Calibri" panose="020F0502020204030204"/>
            <a:ea typeface="+mn-ea"/>
            <a:cs typeface="+mn-cs"/>
          </a:endParaRPr>
        </a:p>
      </dsp:txBody>
      <dsp:txXfrm>
        <a:off x="0" y="1763063"/>
        <a:ext cx="2464593" cy="1478756"/>
      </dsp:txXfrm>
    </dsp:sp>
    <dsp:sp modelId="{9777161A-1A8F-4BCD-B43E-6F47527011B8}">
      <dsp:nvSpPr>
        <dsp:cNvPr id="0" name=""/>
        <dsp:cNvSpPr/>
      </dsp:nvSpPr>
      <dsp:spPr>
        <a:xfrm>
          <a:off x="2711053" y="1763063"/>
          <a:ext cx="2464593" cy="1478756"/>
        </a:xfrm>
        <a:prstGeom prst="rect">
          <a:avLst/>
        </a:prstGeom>
        <a:solidFill>
          <a:schemeClr val="accent3">
            <a:hueOff val="10054482"/>
            <a:satOff val="-22907"/>
            <a:lumOff val="9189"/>
            <a:alphaOff val="0"/>
          </a:schemeClr>
        </a:solidFill>
        <a:ln w="12700" cap="flat" cmpd="sng" algn="ctr">
          <a:solidFill>
            <a:srgbClr val="2C2C2C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b="0" kern="120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5. Goal Oriented</a:t>
          </a:r>
          <a:endParaRPr lang="en-IN" sz="4100" b="0" kern="120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2711053" y="1763063"/>
        <a:ext cx="2464593" cy="1478756"/>
      </dsp:txXfrm>
    </dsp:sp>
    <dsp:sp modelId="{C48476CF-6DFA-4BFE-B01E-805C0D43C5ED}">
      <dsp:nvSpPr>
        <dsp:cNvPr id="0" name=""/>
        <dsp:cNvSpPr/>
      </dsp:nvSpPr>
      <dsp:spPr>
        <a:xfrm>
          <a:off x="5422106" y="1763063"/>
          <a:ext cx="2464593" cy="1478756"/>
        </a:xfrm>
        <a:prstGeom prst="rect">
          <a:avLst/>
        </a:prstGeom>
        <a:solidFill>
          <a:prstClr val="white">
            <a:lumMod val="75000"/>
          </a:prstClr>
        </a:solidFill>
        <a:ln w="12700" cap="flat" cmpd="sng" algn="ctr">
          <a:solidFill>
            <a:srgbClr val="2C2C2C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0" kern="1200" cap="none" spc="0" dirty="0">
              <a:ln w="0"/>
              <a:solidFill>
                <a:prstClr val="white">
                  <a:lumMod val="65000"/>
                </a:prstClr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Calibri" panose="020F0502020204030204"/>
              <a:ea typeface="+mn-ea"/>
              <a:cs typeface="+mn-cs"/>
            </a:rPr>
            <a:t>6. Manages 4 P’s</a:t>
          </a:r>
          <a:endParaRPr lang="en-IN" sz="2900" b="0" kern="1200" cap="none" spc="0" dirty="0">
            <a:ln w="0"/>
            <a:solidFill>
              <a:prstClr val="white">
                <a:lumMod val="65000"/>
              </a:prstClr>
            </a:solidFill>
            <a:effectLst>
              <a:outerShdw blurRad="38100" dist="19050" dir="2700000" algn="tl" rotWithShape="0">
                <a:prstClr val="black">
                  <a:alpha val="40000"/>
                </a:prstClr>
              </a:outerShdw>
            </a:effectLst>
            <a:latin typeface="Calibri" panose="020F0502020204030204"/>
            <a:ea typeface="+mn-ea"/>
            <a:cs typeface="+mn-cs"/>
          </a:endParaRPr>
        </a:p>
      </dsp:txBody>
      <dsp:txXfrm>
        <a:off x="5422106" y="1763063"/>
        <a:ext cx="2464593" cy="1478756"/>
      </dsp:txXfrm>
    </dsp:sp>
    <dsp:sp modelId="{44216C93-E82B-436D-BC31-138B289EF184}">
      <dsp:nvSpPr>
        <dsp:cNvPr id="0" name=""/>
        <dsp:cNvSpPr/>
      </dsp:nvSpPr>
      <dsp:spPr>
        <a:xfrm>
          <a:off x="1355526" y="3488279"/>
          <a:ext cx="2464593" cy="1478756"/>
        </a:xfrm>
        <a:prstGeom prst="rect">
          <a:avLst/>
        </a:prstGeom>
        <a:solidFill>
          <a:prstClr val="white">
            <a:lumMod val="75000"/>
          </a:prstClr>
        </a:solidFill>
        <a:ln w="12700" cap="flat" cmpd="sng" algn="ctr">
          <a:solidFill>
            <a:srgbClr val="2C2C2C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0" kern="1200" cap="none" spc="0">
              <a:ln w="0"/>
              <a:solidFill>
                <a:prstClr val="white">
                  <a:lumMod val="65000"/>
                </a:prstClr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Calibri" panose="020F0502020204030204"/>
              <a:ea typeface="+mn-ea"/>
              <a:cs typeface="+mn-cs"/>
            </a:rPr>
            <a:t>7. Creates Utilities</a:t>
          </a:r>
          <a:endParaRPr lang="en-IN" sz="2900" b="0" kern="1200" cap="none" spc="0">
            <a:ln w="0"/>
            <a:solidFill>
              <a:prstClr val="white">
                <a:lumMod val="65000"/>
              </a:prstClr>
            </a:solidFill>
            <a:effectLst>
              <a:outerShdw blurRad="38100" dist="19050" dir="2700000" algn="tl" rotWithShape="0">
                <a:prstClr val="black">
                  <a:alpha val="40000"/>
                </a:prstClr>
              </a:outerShdw>
            </a:effectLst>
            <a:latin typeface="Calibri" panose="020F0502020204030204"/>
            <a:ea typeface="+mn-ea"/>
            <a:cs typeface="+mn-cs"/>
          </a:endParaRPr>
        </a:p>
      </dsp:txBody>
      <dsp:txXfrm>
        <a:off x="1355526" y="3488279"/>
        <a:ext cx="2464593" cy="1478756"/>
      </dsp:txXfrm>
    </dsp:sp>
    <dsp:sp modelId="{BCDA4587-882D-4A94-99D7-5B05B4F8D0A7}">
      <dsp:nvSpPr>
        <dsp:cNvPr id="0" name=""/>
        <dsp:cNvSpPr/>
      </dsp:nvSpPr>
      <dsp:spPr>
        <a:xfrm>
          <a:off x="4066579" y="3488279"/>
          <a:ext cx="2464593" cy="1478756"/>
        </a:xfrm>
        <a:prstGeom prst="rect">
          <a:avLst/>
        </a:prstGeom>
        <a:solidFill>
          <a:prstClr val="white">
            <a:lumMod val="75000"/>
          </a:prstClr>
        </a:solidFill>
        <a:ln w="12700" cap="flat" cmpd="sng" algn="ctr">
          <a:solidFill>
            <a:srgbClr val="2C2C2C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900" b="0" kern="1200" cap="none" spc="0" dirty="0">
              <a:ln w="0"/>
              <a:solidFill>
                <a:prstClr val="white">
                  <a:lumMod val="65000"/>
                </a:prstClr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Calibri" panose="020F0502020204030204"/>
              <a:ea typeface="+mn-ea"/>
              <a:cs typeface="+mn-cs"/>
            </a:rPr>
            <a:t>8. Economic Process</a:t>
          </a:r>
        </a:p>
      </dsp:txBody>
      <dsp:txXfrm>
        <a:off x="4066579" y="3488279"/>
        <a:ext cx="2464593" cy="147875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CD03DD-FF69-4D75-B067-8625532B4419}">
      <dsp:nvSpPr>
        <dsp:cNvPr id="0" name=""/>
        <dsp:cNvSpPr/>
      </dsp:nvSpPr>
      <dsp:spPr>
        <a:xfrm>
          <a:off x="0" y="37848"/>
          <a:ext cx="2464593" cy="1478756"/>
        </a:xfrm>
        <a:prstGeom prst="rect">
          <a:avLst/>
        </a:prstGeom>
        <a:solidFill>
          <a:prstClr val="white">
            <a:lumMod val="75000"/>
          </a:prstClr>
        </a:solidFill>
        <a:ln w="12700" cap="flat" cmpd="sng" algn="ctr">
          <a:solidFill>
            <a:srgbClr val="2C2C2C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0" kern="1200" cap="none" spc="0" dirty="0">
              <a:ln w="0"/>
              <a:solidFill>
                <a:prstClr val="white">
                  <a:lumMod val="65000"/>
                </a:prstClr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Calibri" panose="020F0502020204030204"/>
              <a:ea typeface="+mn-ea"/>
              <a:cs typeface="+mn-cs"/>
            </a:rPr>
            <a:t>1. Customer Focus</a:t>
          </a:r>
          <a:endParaRPr lang="en-IN" sz="2900" b="0" kern="1200" cap="none" spc="0" dirty="0">
            <a:ln w="0"/>
            <a:solidFill>
              <a:prstClr val="white">
                <a:lumMod val="65000"/>
              </a:prstClr>
            </a:solidFill>
            <a:effectLst>
              <a:outerShdw blurRad="38100" dist="19050" dir="2700000" algn="tl" rotWithShape="0">
                <a:prstClr val="black">
                  <a:alpha val="40000"/>
                </a:prstClr>
              </a:outerShdw>
            </a:effectLst>
            <a:latin typeface="Calibri" panose="020F0502020204030204"/>
            <a:ea typeface="+mn-ea"/>
            <a:cs typeface="+mn-cs"/>
          </a:endParaRPr>
        </a:p>
      </dsp:txBody>
      <dsp:txXfrm>
        <a:off x="0" y="37848"/>
        <a:ext cx="2464593" cy="1478756"/>
      </dsp:txXfrm>
    </dsp:sp>
    <dsp:sp modelId="{DF1139BD-2F68-4B8E-B52D-54B71F01F37D}">
      <dsp:nvSpPr>
        <dsp:cNvPr id="0" name=""/>
        <dsp:cNvSpPr/>
      </dsp:nvSpPr>
      <dsp:spPr>
        <a:xfrm>
          <a:off x="2711053" y="37848"/>
          <a:ext cx="2464593" cy="1478756"/>
        </a:xfrm>
        <a:prstGeom prst="rect">
          <a:avLst/>
        </a:prstGeom>
        <a:solidFill>
          <a:prstClr val="white">
            <a:lumMod val="75000"/>
          </a:prstClr>
        </a:solidFill>
        <a:ln w="12700" cap="flat" cmpd="sng" algn="ctr">
          <a:solidFill>
            <a:srgbClr val="2C2C2C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0" kern="1200" cap="none" spc="0">
              <a:ln w="0"/>
              <a:solidFill>
                <a:prstClr val="white">
                  <a:lumMod val="65000"/>
                </a:prstClr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Calibri" panose="020F0502020204030204"/>
              <a:ea typeface="+mn-ea"/>
              <a:cs typeface="+mn-cs"/>
            </a:rPr>
            <a:t>2. Creates Market offering</a:t>
          </a:r>
          <a:endParaRPr lang="en-IN" sz="2900" b="0" kern="1200" cap="none" spc="0">
            <a:ln w="0"/>
            <a:solidFill>
              <a:prstClr val="white">
                <a:lumMod val="65000"/>
              </a:prstClr>
            </a:solidFill>
            <a:effectLst>
              <a:outerShdw blurRad="38100" dist="19050" dir="2700000" algn="tl" rotWithShape="0">
                <a:prstClr val="black">
                  <a:alpha val="40000"/>
                </a:prstClr>
              </a:outerShdw>
            </a:effectLst>
            <a:latin typeface="Calibri" panose="020F0502020204030204"/>
            <a:ea typeface="+mn-ea"/>
            <a:cs typeface="+mn-cs"/>
          </a:endParaRPr>
        </a:p>
      </dsp:txBody>
      <dsp:txXfrm>
        <a:off x="2711053" y="37848"/>
        <a:ext cx="2464593" cy="1478756"/>
      </dsp:txXfrm>
    </dsp:sp>
    <dsp:sp modelId="{D29C1F37-FC6D-4CC4-934C-61F5624D3D34}">
      <dsp:nvSpPr>
        <dsp:cNvPr id="0" name=""/>
        <dsp:cNvSpPr/>
      </dsp:nvSpPr>
      <dsp:spPr>
        <a:xfrm>
          <a:off x="5422106" y="37848"/>
          <a:ext cx="2464593" cy="1478756"/>
        </a:xfrm>
        <a:prstGeom prst="rect">
          <a:avLst/>
        </a:prstGeom>
        <a:solidFill>
          <a:prstClr val="white">
            <a:lumMod val="75000"/>
          </a:prstClr>
        </a:solidFill>
        <a:ln w="12700" cap="flat" cmpd="sng" algn="ctr">
          <a:solidFill>
            <a:srgbClr val="2C2C2C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0" kern="1200" cap="none" spc="0" dirty="0">
              <a:ln w="0"/>
              <a:solidFill>
                <a:prstClr val="white">
                  <a:lumMod val="65000"/>
                </a:prstClr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Calibri" panose="020F0502020204030204"/>
              <a:ea typeface="+mn-ea"/>
              <a:cs typeface="+mn-cs"/>
            </a:rPr>
            <a:t>3. Exchange Oriented</a:t>
          </a:r>
          <a:endParaRPr lang="en-IN" sz="2900" b="0" kern="1200" cap="none" spc="0" dirty="0">
            <a:ln w="0"/>
            <a:solidFill>
              <a:prstClr val="white">
                <a:lumMod val="65000"/>
              </a:prstClr>
            </a:solidFill>
            <a:effectLst>
              <a:outerShdw blurRad="38100" dist="19050" dir="2700000" algn="tl" rotWithShape="0">
                <a:prstClr val="black">
                  <a:alpha val="40000"/>
                </a:prstClr>
              </a:outerShdw>
            </a:effectLst>
            <a:latin typeface="Calibri" panose="020F0502020204030204"/>
            <a:ea typeface="+mn-ea"/>
            <a:cs typeface="+mn-cs"/>
          </a:endParaRPr>
        </a:p>
      </dsp:txBody>
      <dsp:txXfrm>
        <a:off x="5422106" y="37848"/>
        <a:ext cx="2464593" cy="1478756"/>
      </dsp:txXfrm>
    </dsp:sp>
    <dsp:sp modelId="{83C91F22-2F44-4968-B679-FC88E2B5D9E6}">
      <dsp:nvSpPr>
        <dsp:cNvPr id="0" name=""/>
        <dsp:cNvSpPr/>
      </dsp:nvSpPr>
      <dsp:spPr>
        <a:xfrm>
          <a:off x="0" y="1763063"/>
          <a:ext cx="2464593" cy="1478756"/>
        </a:xfrm>
        <a:prstGeom prst="rect">
          <a:avLst/>
        </a:prstGeom>
        <a:solidFill>
          <a:prstClr val="white">
            <a:lumMod val="75000"/>
          </a:prstClr>
        </a:solidFill>
        <a:ln w="12700" cap="flat" cmpd="sng" algn="ctr">
          <a:solidFill>
            <a:srgbClr val="2C2C2C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0" kern="1200" cap="none" spc="0" dirty="0">
              <a:ln w="0"/>
              <a:solidFill>
                <a:prstClr val="white">
                  <a:lumMod val="65000"/>
                </a:prstClr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Calibri" panose="020F0502020204030204"/>
              <a:ea typeface="+mn-ea"/>
              <a:cs typeface="+mn-cs"/>
            </a:rPr>
            <a:t>4. Continuous Activity</a:t>
          </a:r>
          <a:endParaRPr lang="en-IN" sz="2900" b="0" kern="1200" cap="none" spc="0" dirty="0">
            <a:ln w="0"/>
            <a:solidFill>
              <a:prstClr val="white">
                <a:lumMod val="65000"/>
              </a:prstClr>
            </a:solidFill>
            <a:effectLst>
              <a:outerShdw blurRad="38100" dist="19050" dir="2700000" algn="tl" rotWithShape="0">
                <a:prstClr val="black">
                  <a:alpha val="40000"/>
                </a:prstClr>
              </a:outerShdw>
            </a:effectLst>
            <a:latin typeface="Calibri" panose="020F0502020204030204"/>
            <a:ea typeface="+mn-ea"/>
            <a:cs typeface="+mn-cs"/>
          </a:endParaRPr>
        </a:p>
      </dsp:txBody>
      <dsp:txXfrm>
        <a:off x="0" y="1763063"/>
        <a:ext cx="2464593" cy="1478756"/>
      </dsp:txXfrm>
    </dsp:sp>
    <dsp:sp modelId="{9777161A-1A8F-4BCD-B43E-6F47527011B8}">
      <dsp:nvSpPr>
        <dsp:cNvPr id="0" name=""/>
        <dsp:cNvSpPr/>
      </dsp:nvSpPr>
      <dsp:spPr>
        <a:xfrm>
          <a:off x="2711053" y="1763063"/>
          <a:ext cx="2464593" cy="1478756"/>
        </a:xfrm>
        <a:prstGeom prst="rect">
          <a:avLst/>
        </a:prstGeom>
        <a:solidFill>
          <a:prstClr val="white">
            <a:lumMod val="75000"/>
          </a:prstClr>
        </a:solidFill>
        <a:ln w="12700" cap="flat" cmpd="sng" algn="ctr">
          <a:solidFill>
            <a:srgbClr val="2C2C2C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0" kern="1200" cap="none" spc="0">
              <a:ln w="0"/>
              <a:solidFill>
                <a:prstClr val="white">
                  <a:lumMod val="65000"/>
                </a:prstClr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Calibri" panose="020F0502020204030204"/>
              <a:ea typeface="+mn-ea"/>
              <a:cs typeface="+mn-cs"/>
            </a:rPr>
            <a:t>5. Goal Oriented</a:t>
          </a:r>
          <a:endParaRPr lang="en-IN" sz="2900" b="0" kern="1200" cap="none" spc="0">
            <a:ln w="0"/>
            <a:solidFill>
              <a:prstClr val="white">
                <a:lumMod val="65000"/>
              </a:prstClr>
            </a:solidFill>
            <a:effectLst>
              <a:outerShdw blurRad="38100" dist="19050" dir="2700000" algn="tl" rotWithShape="0">
                <a:prstClr val="black">
                  <a:alpha val="40000"/>
                </a:prstClr>
              </a:outerShdw>
            </a:effectLst>
            <a:latin typeface="Calibri" panose="020F0502020204030204"/>
            <a:ea typeface="+mn-ea"/>
            <a:cs typeface="+mn-cs"/>
          </a:endParaRPr>
        </a:p>
      </dsp:txBody>
      <dsp:txXfrm>
        <a:off x="2711053" y="1763063"/>
        <a:ext cx="2464593" cy="1478756"/>
      </dsp:txXfrm>
    </dsp:sp>
    <dsp:sp modelId="{C48476CF-6DFA-4BFE-B01E-805C0D43C5ED}">
      <dsp:nvSpPr>
        <dsp:cNvPr id="0" name=""/>
        <dsp:cNvSpPr/>
      </dsp:nvSpPr>
      <dsp:spPr>
        <a:xfrm>
          <a:off x="5422106" y="1763063"/>
          <a:ext cx="2464593" cy="1478756"/>
        </a:xfrm>
        <a:prstGeom prst="rect">
          <a:avLst/>
        </a:prstGeom>
        <a:solidFill>
          <a:schemeClr val="accent3">
            <a:hueOff val="12568102"/>
            <a:satOff val="-28634"/>
            <a:lumOff val="11486"/>
            <a:alphaOff val="0"/>
          </a:schemeClr>
        </a:solidFill>
        <a:ln w="12700" cap="flat" cmpd="sng" algn="ctr">
          <a:solidFill>
            <a:srgbClr val="2C2C2C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6. Manages 4 P’s</a:t>
          </a:r>
          <a:endParaRPr lang="en-IN" sz="36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5422106" y="1763063"/>
        <a:ext cx="2464593" cy="1478756"/>
      </dsp:txXfrm>
    </dsp:sp>
    <dsp:sp modelId="{44216C93-E82B-436D-BC31-138B289EF184}">
      <dsp:nvSpPr>
        <dsp:cNvPr id="0" name=""/>
        <dsp:cNvSpPr/>
      </dsp:nvSpPr>
      <dsp:spPr>
        <a:xfrm>
          <a:off x="1355526" y="3488279"/>
          <a:ext cx="2464593" cy="1478756"/>
        </a:xfrm>
        <a:prstGeom prst="rect">
          <a:avLst/>
        </a:prstGeom>
        <a:solidFill>
          <a:prstClr val="white">
            <a:lumMod val="75000"/>
          </a:prstClr>
        </a:solidFill>
        <a:ln w="12700" cap="flat" cmpd="sng" algn="ctr">
          <a:solidFill>
            <a:srgbClr val="2C2C2C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0" kern="1200" cap="none" spc="0">
              <a:ln w="0"/>
              <a:solidFill>
                <a:prstClr val="white">
                  <a:lumMod val="65000"/>
                </a:prstClr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Calibri" panose="020F0502020204030204"/>
              <a:ea typeface="+mn-ea"/>
              <a:cs typeface="+mn-cs"/>
            </a:rPr>
            <a:t>7. Creates Utilities</a:t>
          </a:r>
          <a:endParaRPr lang="en-IN" sz="2900" b="0" kern="1200" cap="none" spc="0">
            <a:ln w="0"/>
            <a:solidFill>
              <a:prstClr val="white">
                <a:lumMod val="65000"/>
              </a:prstClr>
            </a:solidFill>
            <a:effectLst>
              <a:outerShdw blurRad="38100" dist="19050" dir="2700000" algn="tl" rotWithShape="0">
                <a:prstClr val="black">
                  <a:alpha val="40000"/>
                </a:prstClr>
              </a:outerShdw>
            </a:effectLst>
            <a:latin typeface="Calibri" panose="020F0502020204030204"/>
            <a:ea typeface="+mn-ea"/>
            <a:cs typeface="+mn-cs"/>
          </a:endParaRPr>
        </a:p>
      </dsp:txBody>
      <dsp:txXfrm>
        <a:off x="1355526" y="3488279"/>
        <a:ext cx="2464593" cy="1478756"/>
      </dsp:txXfrm>
    </dsp:sp>
    <dsp:sp modelId="{BCDA4587-882D-4A94-99D7-5B05B4F8D0A7}">
      <dsp:nvSpPr>
        <dsp:cNvPr id="0" name=""/>
        <dsp:cNvSpPr/>
      </dsp:nvSpPr>
      <dsp:spPr>
        <a:xfrm>
          <a:off x="4066579" y="3488279"/>
          <a:ext cx="2464593" cy="1478756"/>
        </a:xfrm>
        <a:prstGeom prst="rect">
          <a:avLst/>
        </a:prstGeom>
        <a:solidFill>
          <a:prstClr val="white">
            <a:lumMod val="75000"/>
          </a:prstClr>
        </a:solidFill>
        <a:ln w="12700" cap="flat" cmpd="sng" algn="ctr">
          <a:solidFill>
            <a:srgbClr val="2C2C2C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900" b="0" kern="1200" cap="none" spc="0" dirty="0">
              <a:ln w="0"/>
              <a:solidFill>
                <a:prstClr val="white">
                  <a:lumMod val="65000"/>
                </a:prstClr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Calibri" panose="020F0502020204030204"/>
              <a:ea typeface="+mn-ea"/>
              <a:cs typeface="+mn-cs"/>
            </a:rPr>
            <a:t>8. Economic Process</a:t>
          </a:r>
        </a:p>
      </dsp:txBody>
      <dsp:txXfrm>
        <a:off x="4066579" y="3488279"/>
        <a:ext cx="2464593" cy="147875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CD03DD-FF69-4D75-B067-8625532B4419}">
      <dsp:nvSpPr>
        <dsp:cNvPr id="0" name=""/>
        <dsp:cNvSpPr/>
      </dsp:nvSpPr>
      <dsp:spPr>
        <a:xfrm>
          <a:off x="0" y="37848"/>
          <a:ext cx="2464593" cy="1478756"/>
        </a:xfrm>
        <a:prstGeom prst="rect">
          <a:avLst/>
        </a:prstGeom>
        <a:solidFill>
          <a:prstClr val="white">
            <a:lumMod val="75000"/>
          </a:prstClr>
        </a:solidFill>
        <a:ln w="12700" cap="flat" cmpd="sng" algn="ctr">
          <a:solidFill>
            <a:srgbClr val="2C2C2C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0" kern="1200" cap="none" spc="0" dirty="0">
              <a:ln w="0"/>
              <a:solidFill>
                <a:prstClr val="white">
                  <a:lumMod val="65000"/>
                </a:prstClr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Calibri" panose="020F0502020204030204"/>
              <a:ea typeface="+mn-ea"/>
              <a:cs typeface="+mn-cs"/>
            </a:rPr>
            <a:t>1. Customer Focus</a:t>
          </a:r>
          <a:endParaRPr lang="en-IN" sz="2900" b="0" kern="1200" cap="none" spc="0" dirty="0">
            <a:ln w="0"/>
            <a:solidFill>
              <a:prstClr val="white">
                <a:lumMod val="65000"/>
              </a:prstClr>
            </a:solidFill>
            <a:effectLst>
              <a:outerShdw blurRad="38100" dist="19050" dir="2700000" algn="tl" rotWithShape="0">
                <a:prstClr val="black">
                  <a:alpha val="40000"/>
                </a:prstClr>
              </a:outerShdw>
            </a:effectLst>
            <a:latin typeface="Calibri" panose="020F0502020204030204"/>
            <a:ea typeface="+mn-ea"/>
            <a:cs typeface="+mn-cs"/>
          </a:endParaRPr>
        </a:p>
      </dsp:txBody>
      <dsp:txXfrm>
        <a:off x="0" y="37848"/>
        <a:ext cx="2464593" cy="1478756"/>
      </dsp:txXfrm>
    </dsp:sp>
    <dsp:sp modelId="{DF1139BD-2F68-4B8E-B52D-54B71F01F37D}">
      <dsp:nvSpPr>
        <dsp:cNvPr id="0" name=""/>
        <dsp:cNvSpPr/>
      </dsp:nvSpPr>
      <dsp:spPr>
        <a:xfrm>
          <a:off x="2711053" y="37848"/>
          <a:ext cx="2464593" cy="1478756"/>
        </a:xfrm>
        <a:prstGeom prst="rect">
          <a:avLst/>
        </a:prstGeom>
        <a:solidFill>
          <a:prstClr val="white">
            <a:lumMod val="75000"/>
          </a:prstClr>
        </a:solidFill>
        <a:ln w="12700" cap="flat" cmpd="sng" algn="ctr">
          <a:solidFill>
            <a:srgbClr val="2C2C2C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0" kern="1200" cap="none" spc="0">
              <a:ln w="0"/>
              <a:solidFill>
                <a:prstClr val="white">
                  <a:lumMod val="65000"/>
                </a:prstClr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Calibri" panose="020F0502020204030204"/>
              <a:ea typeface="+mn-ea"/>
              <a:cs typeface="+mn-cs"/>
            </a:rPr>
            <a:t>2. Creates Market offering</a:t>
          </a:r>
          <a:endParaRPr lang="en-IN" sz="2900" b="0" kern="1200" cap="none" spc="0">
            <a:ln w="0"/>
            <a:solidFill>
              <a:prstClr val="white">
                <a:lumMod val="65000"/>
              </a:prstClr>
            </a:solidFill>
            <a:effectLst>
              <a:outerShdw blurRad="38100" dist="19050" dir="2700000" algn="tl" rotWithShape="0">
                <a:prstClr val="black">
                  <a:alpha val="40000"/>
                </a:prstClr>
              </a:outerShdw>
            </a:effectLst>
            <a:latin typeface="Calibri" panose="020F0502020204030204"/>
            <a:ea typeface="+mn-ea"/>
            <a:cs typeface="+mn-cs"/>
          </a:endParaRPr>
        </a:p>
      </dsp:txBody>
      <dsp:txXfrm>
        <a:off x="2711053" y="37848"/>
        <a:ext cx="2464593" cy="1478756"/>
      </dsp:txXfrm>
    </dsp:sp>
    <dsp:sp modelId="{D29C1F37-FC6D-4CC4-934C-61F5624D3D34}">
      <dsp:nvSpPr>
        <dsp:cNvPr id="0" name=""/>
        <dsp:cNvSpPr/>
      </dsp:nvSpPr>
      <dsp:spPr>
        <a:xfrm>
          <a:off x="5422106" y="37848"/>
          <a:ext cx="2464593" cy="1478756"/>
        </a:xfrm>
        <a:prstGeom prst="rect">
          <a:avLst/>
        </a:prstGeom>
        <a:solidFill>
          <a:prstClr val="white">
            <a:lumMod val="75000"/>
          </a:prstClr>
        </a:solidFill>
        <a:ln w="12700" cap="flat" cmpd="sng" algn="ctr">
          <a:solidFill>
            <a:srgbClr val="2C2C2C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0" kern="1200" cap="none" spc="0" dirty="0">
              <a:ln w="0"/>
              <a:solidFill>
                <a:prstClr val="white">
                  <a:lumMod val="65000"/>
                </a:prstClr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Calibri" panose="020F0502020204030204"/>
              <a:ea typeface="+mn-ea"/>
              <a:cs typeface="+mn-cs"/>
            </a:rPr>
            <a:t>3. Exchange Oriented</a:t>
          </a:r>
          <a:endParaRPr lang="en-IN" sz="2900" b="0" kern="1200" cap="none" spc="0" dirty="0">
            <a:ln w="0"/>
            <a:solidFill>
              <a:prstClr val="white">
                <a:lumMod val="65000"/>
              </a:prstClr>
            </a:solidFill>
            <a:effectLst>
              <a:outerShdw blurRad="38100" dist="19050" dir="2700000" algn="tl" rotWithShape="0">
                <a:prstClr val="black">
                  <a:alpha val="40000"/>
                </a:prstClr>
              </a:outerShdw>
            </a:effectLst>
            <a:latin typeface="Calibri" panose="020F0502020204030204"/>
            <a:ea typeface="+mn-ea"/>
            <a:cs typeface="+mn-cs"/>
          </a:endParaRPr>
        </a:p>
      </dsp:txBody>
      <dsp:txXfrm>
        <a:off x="5422106" y="37848"/>
        <a:ext cx="2464593" cy="1478756"/>
      </dsp:txXfrm>
    </dsp:sp>
    <dsp:sp modelId="{83C91F22-2F44-4968-B679-FC88E2B5D9E6}">
      <dsp:nvSpPr>
        <dsp:cNvPr id="0" name=""/>
        <dsp:cNvSpPr/>
      </dsp:nvSpPr>
      <dsp:spPr>
        <a:xfrm>
          <a:off x="0" y="1763063"/>
          <a:ext cx="2464593" cy="1478756"/>
        </a:xfrm>
        <a:prstGeom prst="rect">
          <a:avLst/>
        </a:prstGeom>
        <a:solidFill>
          <a:prstClr val="white">
            <a:lumMod val="75000"/>
          </a:prstClr>
        </a:solidFill>
        <a:ln w="12700" cap="flat" cmpd="sng" algn="ctr">
          <a:solidFill>
            <a:srgbClr val="2C2C2C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0" kern="1200" cap="none" spc="0" dirty="0">
              <a:ln w="0"/>
              <a:solidFill>
                <a:prstClr val="white">
                  <a:lumMod val="65000"/>
                </a:prstClr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Calibri" panose="020F0502020204030204"/>
              <a:ea typeface="+mn-ea"/>
              <a:cs typeface="+mn-cs"/>
            </a:rPr>
            <a:t>4. Continuous Activity</a:t>
          </a:r>
          <a:endParaRPr lang="en-IN" sz="2900" b="0" kern="1200" cap="none" spc="0" dirty="0">
            <a:ln w="0"/>
            <a:solidFill>
              <a:prstClr val="white">
                <a:lumMod val="65000"/>
              </a:prstClr>
            </a:solidFill>
            <a:effectLst>
              <a:outerShdw blurRad="38100" dist="19050" dir="2700000" algn="tl" rotWithShape="0">
                <a:prstClr val="black">
                  <a:alpha val="40000"/>
                </a:prstClr>
              </a:outerShdw>
            </a:effectLst>
            <a:latin typeface="Calibri" panose="020F0502020204030204"/>
            <a:ea typeface="+mn-ea"/>
            <a:cs typeface="+mn-cs"/>
          </a:endParaRPr>
        </a:p>
      </dsp:txBody>
      <dsp:txXfrm>
        <a:off x="0" y="1763063"/>
        <a:ext cx="2464593" cy="1478756"/>
      </dsp:txXfrm>
    </dsp:sp>
    <dsp:sp modelId="{9777161A-1A8F-4BCD-B43E-6F47527011B8}">
      <dsp:nvSpPr>
        <dsp:cNvPr id="0" name=""/>
        <dsp:cNvSpPr/>
      </dsp:nvSpPr>
      <dsp:spPr>
        <a:xfrm>
          <a:off x="2711053" y="1763063"/>
          <a:ext cx="2464593" cy="1478756"/>
        </a:xfrm>
        <a:prstGeom prst="rect">
          <a:avLst/>
        </a:prstGeom>
        <a:solidFill>
          <a:prstClr val="white">
            <a:lumMod val="75000"/>
          </a:prstClr>
        </a:solidFill>
        <a:ln w="12700" cap="flat" cmpd="sng" algn="ctr">
          <a:solidFill>
            <a:srgbClr val="2C2C2C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0" kern="1200" cap="none" spc="0">
              <a:ln w="0"/>
              <a:solidFill>
                <a:prstClr val="white">
                  <a:lumMod val="65000"/>
                </a:prstClr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Calibri" panose="020F0502020204030204"/>
              <a:ea typeface="+mn-ea"/>
              <a:cs typeface="+mn-cs"/>
            </a:rPr>
            <a:t>5. Goal Oriented</a:t>
          </a:r>
          <a:endParaRPr lang="en-IN" sz="2900" b="0" kern="1200" cap="none" spc="0">
            <a:ln w="0"/>
            <a:solidFill>
              <a:prstClr val="white">
                <a:lumMod val="65000"/>
              </a:prstClr>
            </a:solidFill>
            <a:effectLst>
              <a:outerShdw blurRad="38100" dist="19050" dir="2700000" algn="tl" rotWithShape="0">
                <a:prstClr val="black">
                  <a:alpha val="40000"/>
                </a:prstClr>
              </a:outerShdw>
            </a:effectLst>
            <a:latin typeface="Calibri" panose="020F0502020204030204"/>
            <a:ea typeface="+mn-ea"/>
            <a:cs typeface="+mn-cs"/>
          </a:endParaRPr>
        </a:p>
      </dsp:txBody>
      <dsp:txXfrm>
        <a:off x="2711053" y="1763063"/>
        <a:ext cx="2464593" cy="1478756"/>
      </dsp:txXfrm>
    </dsp:sp>
    <dsp:sp modelId="{C48476CF-6DFA-4BFE-B01E-805C0D43C5ED}">
      <dsp:nvSpPr>
        <dsp:cNvPr id="0" name=""/>
        <dsp:cNvSpPr/>
      </dsp:nvSpPr>
      <dsp:spPr>
        <a:xfrm>
          <a:off x="5422106" y="1763063"/>
          <a:ext cx="2464593" cy="1478756"/>
        </a:xfrm>
        <a:prstGeom prst="rect">
          <a:avLst/>
        </a:prstGeom>
        <a:solidFill>
          <a:prstClr val="white">
            <a:lumMod val="75000"/>
          </a:prstClr>
        </a:solidFill>
        <a:ln w="12700" cap="flat" cmpd="sng" algn="ctr">
          <a:solidFill>
            <a:srgbClr val="2C2C2C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0" kern="1200" cap="none" spc="0" dirty="0">
              <a:ln w="0"/>
              <a:solidFill>
                <a:prstClr val="white">
                  <a:lumMod val="65000"/>
                </a:prstClr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Calibri" panose="020F0502020204030204"/>
              <a:ea typeface="+mn-ea"/>
              <a:cs typeface="+mn-cs"/>
            </a:rPr>
            <a:t>6. Manages 4 P’s</a:t>
          </a:r>
          <a:endParaRPr lang="en-IN" sz="2900" b="0" kern="1200" cap="none" spc="0" dirty="0">
            <a:ln w="0"/>
            <a:solidFill>
              <a:prstClr val="white">
                <a:lumMod val="65000"/>
              </a:prstClr>
            </a:solidFill>
            <a:effectLst>
              <a:outerShdw blurRad="38100" dist="19050" dir="2700000" algn="tl" rotWithShape="0">
                <a:prstClr val="black">
                  <a:alpha val="40000"/>
                </a:prstClr>
              </a:outerShdw>
            </a:effectLst>
            <a:latin typeface="Calibri" panose="020F0502020204030204"/>
            <a:ea typeface="+mn-ea"/>
            <a:cs typeface="+mn-cs"/>
          </a:endParaRPr>
        </a:p>
      </dsp:txBody>
      <dsp:txXfrm>
        <a:off x="5422106" y="1763063"/>
        <a:ext cx="2464593" cy="1478756"/>
      </dsp:txXfrm>
    </dsp:sp>
    <dsp:sp modelId="{44216C93-E82B-436D-BC31-138B289EF184}">
      <dsp:nvSpPr>
        <dsp:cNvPr id="0" name=""/>
        <dsp:cNvSpPr/>
      </dsp:nvSpPr>
      <dsp:spPr>
        <a:xfrm>
          <a:off x="1355526" y="3488279"/>
          <a:ext cx="2464593" cy="1478756"/>
        </a:xfrm>
        <a:prstGeom prst="rect">
          <a:avLst/>
        </a:prstGeom>
        <a:solidFill>
          <a:schemeClr val="accent3">
            <a:hueOff val="15081722"/>
            <a:satOff val="-34361"/>
            <a:lumOff val="13783"/>
            <a:alphaOff val="0"/>
          </a:schemeClr>
        </a:solidFill>
        <a:ln w="12700" cap="flat" cmpd="sng" algn="ctr">
          <a:solidFill>
            <a:srgbClr val="2C2C2C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7. Creates Utilities</a:t>
          </a:r>
          <a:endParaRPr lang="en-IN" sz="41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1355526" y="3488279"/>
        <a:ext cx="2464593" cy="1478756"/>
      </dsp:txXfrm>
    </dsp:sp>
    <dsp:sp modelId="{BCDA4587-882D-4A94-99D7-5B05B4F8D0A7}">
      <dsp:nvSpPr>
        <dsp:cNvPr id="0" name=""/>
        <dsp:cNvSpPr/>
      </dsp:nvSpPr>
      <dsp:spPr>
        <a:xfrm>
          <a:off x="4066579" y="3488279"/>
          <a:ext cx="2464593" cy="1478756"/>
        </a:xfrm>
        <a:prstGeom prst="rect">
          <a:avLst/>
        </a:prstGeom>
        <a:solidFill>
          <a:prstClr val="white">
            <a:lumMod val="75000"/>
          </a:prstClr>
        </a:solidFill>
        <a:ln w="12700" cap="flat" cmpd="sng" algn="ctr">
          <a:solidFill>
            <a:srgbClr val="2C2C2C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900" b="0" kern="1200" cap="none" spc="0" dirty="0">
              <a:ln w="0"/>
              <a:solidFill>
                <a:prstClr val="white">
                  <a:lumMod val="65000"/>
                </a:prstClr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Calibri" panose="020F0502020204030204"/>
              <a:ea typeface="+mn-ea"/>
              <a:cs typeface="+mn-cs"/>
            </a:rPr>
            <a:t>8. Economic Process</a:t>
          </a:r>
        </a:p>
      </dsp:txBody>
      <dsp:txXfrm>
        <a:off x="4066579" y="3488279"/>
        <a:ext cx="2464593" cy="147875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CD03DD-FF69-4D75-B067-8625532B4419}">
      <dsp:nvSpPr>
        <dsp:cNvPr id="0" name=""/>
        <dsp:cNvSpPr/>
      </dsp:nvSpPr>
      <dsp:spPr>
        <a:xfrm>
          <a:off x="0" y="37848"/>
          <a:ext cx="2464593" cy="1478756"/>
        </a:xfrm>
        <a:prstGeom prst="rect">
          <a:avLst/>
        </a:prstGeom>
        <a:solidFill>
          <a:prstClr val="white">
            <a:lumMod val="75000"/>
          </a:prstClr>
        </a:solidFill>
        <a:ln w="12700" cap="flat" cmpd="sng" algn="ctr">
          <a:solidFill>
            <a:srgbClr val="2C2C2C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0" kern="1200" cap="none" spc="0" dirty="0">
              <a:ln w="0"/>
              <a:solidFill>
                <a:prstClr val="white">
                  <a:lumMod val="65000"/>
                </a:prstClr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Calibri" panose="020F0502020204030204"/>
              <a:ea typeface="+mn-ea"/>
              <a:cs typeface="+mn-cs"/>
            </a:rPr>
            <a:t>1. Customer Focus</a:t>
          </a:r>
          <a:endParaRPr lang="en-IN" sz="2900" b="0" kern="1200" cap="none" spc="0" dirty="0">
            <a:ln w="0"/>
            <a:solidFill>
              <a:prstClr val="white">
                <a:lumMod val="65000"/>
              </a:prstClr>
            </a:solidFill>
            <a:effectLst>
              <a:outerShdw blurRad="38100" dist="19050" dir="2700000" algn="tl" rotWithShape="0">
                <a:prstClr val="black">
                  <a:alpha val="40000"/>
                </a:prstClr>
              </a:outerShdw>
            </a:effectLst>
            <a:latin typeface="Calibri" panose="020F0502020204030204"/>
            <a:ea typeface="+mn-ea"/>
            <a:cs typeface="+mn-cs"/>
          </a:endParaRPr>
        </a:p>
      </dsp:txBody>
      <dsp:txXfrm>
        <a:off x="0" y="37848"/>
        <a:ext cx="2464593" cy="1478756"/>
      </dsp:txXfrm>
    </dsp:sp>
    <dsp:sp modelId="{DF1139BD-2F68-4B8E-B52D-54B71F01F37D}">
      <dsp:nvSpPr>
        <dsp:cNvPr id="0" name=""/>
        <dsp:cNvSpPr/>
      </dsp:nvSpPr>
      <dsp:spPr>
        <a:xfrm>
          <a:off x="2711053" y="37848"/>
          <a:ext cx="2464593" cy="1478756"/>
        </a:xfrm>
        <a:prstGeom prst="rect">
          <a:avLst/>
        </a:prstGeom>
        <a:solidFill>
          <a:prstClr val="white">
            <a:lumMod val="75000"/>
          </a:prstClr>
        </a:solidFill>
        <a:ln w="12700" cap="flat" cmpd="sng" algn="ctr">
          <a:solidFill>
            <a:srgbClr val="2C2C2C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0" kern="1200" cap="none" spc="0" dirty="0">
              <a:ln w="0"/>
              <a:solidFill>
                <a:prstClr val="white">
                  <a:lumMod val="65000"/>
                </a:prstClr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Calibri" panose="020F0502020204030204"/>
              <a:ea typeface="+mn-ea"/>
              <a:cs typeface="+mn-cs"/>
            </a:rPr>
            <a:t>2. Creates Market offering</a:t>
          </a:r>
          <a:endParaRPr lang="en-IN" sz="2900" b="0" kern="1200" cap="none" spc="0" dirty="0">
            <a:ln w="0"/>
            <a:solidFill>
              <a:prstClr val="white">
                <a:lumMod val="65000"/>
              </a:prstClr>
            </a:solidFill>
            <a:effectLst>
              <a:outerShdw blurRad="38100" dist="19050" dir="2700000" algn="tl" rotWithShape="0">
                <a:prstClr val="black">
                  <a:alpha val="40000"/>
                </a:prstClr>
              </a:outerShdw>
            </a:effectLst>
            <a:latin typeface="Calibri" panose="020F0502020204030204"/>
            <a:ea typeface="+mn-ea"/>
            <a:cs typeface="+mn-cs"/>
          </a:endParaRPr>
        </a:p>
      </dsp:txBody>
      <dsp:txXfrm>
        <a:off x="2711053" y="37848"/>
        <a:ext cx="2464593" cy="1478756"/>
      </dsp:txXfrm>
    </dsp:sp>
    <dsp:sp modelId="{D29C1F37-FC6D-4CC4-934C-61F5624D3D34}">
      <dsp:nvSpPr>
        <dsp:cNvPr id="0" name=""/>
        <dsp:cNvSpPr/>
      </dsp:nvSpPr>
      <dsp:spPr>
        <a:xfrm>
          <a:off x="5422106" y="37848"/>
          <a:ext cx="2464593" cy="1478756"/>
        </a:xfrm>
        <a:prstGeom prst="rect">
          <a:avLst/>
        </a:prstGeom>
        <a:solidFill>
          <a:prstClr val="white">
            <a:lumMod val="75000"/>
          </a:prstClr>
        </a:solidFill>
        <a:ln w="12700" cap="flat" cmpd="sng" algn="ctr">
          <a:solidFill>
            <a:srgbClr val="2C2C2C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0" kern="1200" cap="none" spc="0" dirty="0">
              <a:ln w="0"/>
              <a:solidFill>
                <a:prstClr val="white">
                  <a:lumMod val="65000"/>
                </a:prstClr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Calibri" panose="020F0502020204030204"/>
              <a:ea typeface="+mn-ea"/>
              <a:cs typeface="+mn-cs"/>
            </a:rPr>
            <a:t>3. Exchange Oriented</a:t>
          </a:r>
          <a:endParaRPr lang="en-IN" sz="2900" b="0" kern="1200" cap="none" spc="0" dirty="0">
            <a:ln w="0"/>
            <a:solidFill>
              <a:prstClr val="white">
                <a:lumMod val="65000"/>
              </a:prstClr>
            </a:solidFill>
            <a:effectLst>
              <a:outerShdw blurRad="38100" dist="19050" dir="2700000" algn="tl" rotWithShape="0">
                <a:prstClr val="black">
                  <a:alpha val="40000"/>
                </a:prstClr>
              </a:outerShdw>
            </a:effectLst>
            <a:latin typeface="Calibri" panose="020F0502020204030204"/>
            <a:ea typeface="+mn-ea"/>
            <a:cs typeface="+mn-cs"/>
          </a:endParaRPr>
        </a:p>
      </dsp:txBody>
      <dsp:txXfrm>
        <a:off x="5422106" y="37848"/>
        <a:ext cx="2464593" cy="1478756"/>
      </dsp:txXfrm>
    </dsp:sp>
    <dsp:sp modelId="{83C91F22-2F44-4968-B679-FC88E2B5D9E6}">
      <dsp:nvSpPr>
        <dsp:cNvPr id="0" name=""/>
        <dsp:cNvSpPr/>
      </dsp:nvSpPr>
      <dsp:spPr>
        <a:xfrm>
          <a:off x="0" y="1763063"/>
          <a:ext cx="2464593" cy="1478756"/>
        </a:xfrm>
        <a:prstGeom prst="rect">
          <a:avLst/>
        </a:prstGeom>
        <a:solidFill>
          <a:prstClr val="white">
            <a:lumMod val="75000"/>
          </a:prstClr>
        </a:solidFill>
        <a:ln w="12700" cap="flat" cmpd="sng" algn="ctr">
          <a:solidFill>
            <a:srgbClr val="2C2C2C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0" kern="1200" cap="none" spc="0" dirty="0">
              <a:ln w="0"/>
              <a:solidFill>
                <a:prstClr val="white">
                  <a:lumMod val="65000"/>
                </a:prstClr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Calibri" panose="020F0502020204030204"/>
              <a:ea typeface="+mn-ea"/>
              <a:cs typeface="+mn-cs"/>
            </a:rPr>
            <a:t>4. Continuous Activity</a:t>
          </a:r>
          <a:endParaRPr lang="en-IN" sz="2900" b="0" kern="1200" cap="none" spc="0" dirty="0">
            <a:ln w="0"/>
            <a:solidFill>
              <a:prstClr val="white">
                <a:lumMod val="65000"/>
              </a:prstClr>
            </a:solidFill>
            <a:effectLst>
              <a:outerShdw blurRad="38100" dist="19050" dir="2700000" algn="tl" rotWithShape="0">
                <a:prstClr val="black">
                  <a:alpha val="40000"/>
                </a:prstClr>
              </a:outerShdw>
            </a:effectLst>
            <a:latin typeface="Calibri" panose="020F0502020204030204"/>
            <a:ea typeface="+mn-ea"/>
            <a:cs typeface="+mn-cs"/>
          </a:endParaRPr>
        </a:p>
      </dsp:txBody>
      <dsp:txXfrm>
        <a:off x="0" y="1763063"/>
        <a:ext cx="2464593" cy="1478756"/>
      </dsp:txXfrm>
    </dsp:sp>
    <dsp:sp modelId="{9777161A-1A8F-4BCD-B43E-6F47527011B8}">
      <dsp:nvSpPr>
        <dsp:cNvPr id="0" name=""/>
        <dsp:cNvSpPr/>
      </dsp:nvSpPr>
      <dsp:spPr>
        <a:xfrm>
          <a:off x="2711053" y="1763063"/>
          <a:ext cx="2464593" cy="1478756"/>
        </a:xfrm>
        <a:prstGeom prst="rect">
          <a:avLst/>
        </a:prstGeom>
        <a:solidFill>
          <a:prstClr val="white">
            <a:lumMod val="75000"/>
          </a:prstClr>
        </a:solidFill>
        <a:ln w="12700" cap="flat" cmpd="sng" algn="ctr">
          <a:solidFill>
            <a:srgbClr val="2C2C2C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0" kern="1200" cap="none" spc="0" dirty="0">
              <a:ln w="0"/>
              <a:solidFill>
                <a:prstClr val="white">
                  <a:lumMod val="65000"/>
                </a:prstClr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Calibri" panose="020F0502020204030204"/>
              <a:ea typeface="+mn-ea"/>
              <a:cs typeface="+mn-cs"/>
            </a:rPr>
            <a:t>5. Goal Oriented</a:t>
          </a:r>
          <a:endParaRPr lang="en-IN" sz="2900" b="0" kern="1200" cap="none" spc="0" dirty="0">
            <a:ln w="0"/>
            <a:solidFill>
              <a:prstClr val="white">
                <a:lumMod val="65000"/>
              </a:prstClr>
            </a:solidFill>
            <a:effectLst>
              <a:outerShdw blurRad="38100" dist="19050" dir="2700000" algn="tl" rotWithShape="0">
                <a:prstClr val="black">
                  <a:alpha val="40000"/>
                </a:prstClr>
              </a:outerShdw>
            </a:effectLst>
            <a:latin typeface="Calibri" panose="020F0502020204030204"/>
            <a:ea typeface="+mn-ea"/>
            <a:cs typeface="+mn-cs"/>
          </a:endParaRPr>
        </a:p>
      </dsp:txBody>
      <dsp:txXfrm>
        <a:off x="2711053" y="1763063"/>
        <a:ext cx="2464593" cy="1478756"/>
      </dsp:txXfrm>
    </dsp:sp>
    <dsp:sp modelId="{C48476CF-6DFA-4BFE-B01E-805C0D43C5ED}">
      <dsp:nvSpPr>
        <dsp:cNvPr id="0" name=""/>
        <dsp:cNvSpPr/>
      </dsp:nvSpPr>
      <dsp:spPr>
        <a:xfrm>
          <a:off x="5422106" y="1763063"/>
          <a:ext cx="2464593" cy="1478756"/>
        </a:xfrm>
        <a:prstGeom prst="rect">
          <a:avLst/>
        </a:prstGeom>
        <a:solidFill>
          <a:prstClr val="white">
            <a:lumMod val="75000"/>
          </a:prstClr>
        </a:solidFill>
        <a:ln w="12700" cap="flat" cmpd="sng" algn="ctr">
          <a:solidFill>
            <a:srgbClr val="2C2C2C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0" kern="1200" cap="none" spc="0" dirty="0">
              <a:ln w="0"/>
              <a:solidFill>
                <a:prstClr val="white">
                  <a:lumMod val="65000"/>
                </a:prstClr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Calibri" panose="020F0502020204030204"/>
              <a:ea typeface="+mn-ea"/>
              <a:cs typeface="+mn-cs"/>
            </a:rPr>
            <a:t>6. Manages 4 P’s</a:t>
          </a:r>
          <a:endParaRPr lang="en-IN" sz="2900" b="0" kern="1200" cap="none" spc="0" dirty="0">
            <a:ln w="0"/>
            <a:solidFill>
              <a:prstClr val="white">
                <a:lumMod val="65000"/>
              </a:prstClr>
            </a:solidFill>
            <a:effectLst>
              <a:outerShdw blurRad="38100" dist="19050" dir="2700000" algn="tl" rotWithShape="0">
                <a:prstClr val="black">
                  <a:alpha val="40000"/>
                </a:prstClr>
              </a:outerShdw>
            </a:effectLst>
            <a:latin typeface="Calibri" panose="020F0502020204030204"/>
            <a:ea typeface="+mn-ea"/>
            <a:cs typeface="+mn-cs"/>
          </a:endParaRPr>
        </a:p>
      </dsp:txBody>
      <dsp:txXfrm>
        <a:off x="5422106" y="1763063"/>
        <a:ext cx="2464593" cy="1478756"/>
      </dsp:txXfrm>
    </dsp:sp>
    <dsp:sp modelId="{44216C93-E82B-436D-BC31-138B289EF184}">
      <dsp:nvSpPr>
        <dsp:cNvPr id="0" name=""/>
        <dsp:cNvSpPr/>
      </dsp:nvSpPr>
      <dsp:spPr>
        <a:xfrm>
          <a:off x="1355526" y="3488279"/>
          <a:ext cx="2464593" cy="1478756"/>
        </a:xfrm>
        <a:prstGeom prst="rect">
          <a:avLst/>
        </a:prstGeom>
        <a:solidFill>
          <a:prstClr val="white">
            <a:lumMod val="75000"/>
          </a:prstClr>
        </a:solidFill>
        <a:ln w="12700" cap="flat" cmpd="sng" algn="ctr">
          <a:solidFill>
            <a:srgbClr val="2C2C2C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0" kern="1200" cap="none" spc="0" dirty="0">
              <a:ln w="0"/>
              <a:solidFill>
                <a:prstClr val="white">
                  <a:lumMod val="65000"/>
                </a:prstClr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Calibri" panose="020F0502020204030204"/>
              <a:ea typeface="+mn-ea"/>
              <a:cs typeface="+mn-cs"/>
            </a:rPr>
            <a:t>7. Creates Utilities</a:t>
          </a:r>
          <a:endParaRPr lang="en-IN" sz="2900" b="0" kern="1200" cap="none" spc="0" dirty="0">
            <a:ln w="0"/>
            <a:solidFill>
              <a:prstClr val="white">
                <a:lumMod val="65000"/>
              </a:prstClr>
            </a:solidFill>
            <a:effectLst>
              <a:outerShdw blurRad="38100" dist="19050" dir="2700000" algn="tl" rotWithShape="0">
                <a:prstClr val="black">
                  <a:alpha val="40000"/>
                </a:prstClr>
              </a:outerShdw>
            </a:effectLst>
            <a:latin typeface="Calibri" panose="020F0502020204030204"/>
            <a:ea typeface="+mn-ea"/>
            <a:cs typeface="+mn-cs"/>
          </a:endParaRPr>
        </a:p>
      </dsp:txBody>
      <dsp:txXfrm>
        <a:off x="1355526" y="3488279"/>
        <a:ext cx="2464593" cy="1478756"/>
      </dsp:txXfrm>
    </dsp:sp>
    <dsp:sp modelId="{BCDA4587-882D-4A94-99D7-5B05B4F8D0A7}">
      <dsp:nvSpPr>
        <dsp:cNvPr id="0" name=""/>
        <dsp:cNvSpPr/>
      </dsp:nvSpPr>
      <dsp:spPr>
        <a:xfrm>
          <a:off x="4066579" y="3488279"/>
          <a:ext cx="2464593" cy="1478756"/>
        </a:xfrm>
        <a:prstGeom prst="rect">
          <a:avLst/>
        </a:prstGeom>
        <a:solidFill>
          <a:schemeClr val="accent3">
            <a:hueOff val="17595342"/>
            <a:satOff val="-40088"/>
            <a:lumOff val="16080"/>
            <a:alphaOff val="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9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/>
              <a:ea typeface="+mn-ea"/>
              <a:cs typeface="+mn-cs"/>
            </a:rPr>
            <a:t>8. Economic Process</a:t>
          </a:r>
        </a:p>
      </dsp:txBody>
      <dsp:txXfrm>
        <a:off x="4066579" y="3488279"/>
        <a:ext cx="2464593" cy="1478756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62C6B5-B278-4781-9237-07507AA19577}">
      <dsp:nvSpPr>
        <dsp:cNvPr id="0" name=""/>
        <dsp:cNvSpPr/>
      </dsp:nvSpPr>
      <dsp:spPr>
        <a:xfrm>
          <a:off x="0" y="341415"/>
          <a:ext cx="8301134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B6DCBD-E509-4EBC-AC97-13723D3840FC}">
      <dsp:nvSpPr>
        <dsp:cNvPr id="0" name=""/>
        <dsp:cNvSpPr/>
      </dsp:nvSpPr>
      <dsp:spPr>
        <a:xfrm>
          <a:off x="415056" y="1935"/>
          <a:ext cx="5810793" cy="67896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9634" tIns="0" rIns="219634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schemeClr val="tx1"/>
              </a:solidFill>
              <a:latin typeface="Bahnschrift" panose="020B0502040204020203" pitchFamily="34" charset="0"/>
            </a:rPr>
            <a:t>1. Creates Awareness</a:t>
          </a:r>
          <a:endParaRPr lang="en-IN" sz="2800" kern="1200" dirty="0">
            <a:solidFill>
              <a:schemeClr val="tx1"/>
            </a:solidFill>
            <a:latin typeface="Bahnschrift" panose="020B0502040204020203" pitchFamily="34" charset="0"/>
          </a:endParaRPr>
        </a:p>
      </dsp:txBody>
      <dsp:txXfrm>
        <a:off x="448200" y="35079"/>
        <a:ext cx="5744505" cy="612672"/>
      </dsp:txXfrm>
    </dsp:sp>
    <dsp:sp modelId="{FA61A0F9-1E99-414C-8216-10E88B4D68B1}">
      <dsp:nvSpPr>
        <dsp:cNvPr id="0" name=""/>
        <dsp:cNvSpPr/>
      </dsp:nvSpPr>
      <dsp:spPr>
        <a:xfrm>
          <a:off x="0" y="1384695"/>
          <a:ext cx="8301134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4398836"/>
              <a:satOff val="-10022"/>
              <a:lumOff val="402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7BC076-8A72-4569-A118-464BD4655110}">
      <dsp:nvSpPr>
        <dsp:cNvPr id="0" name=""/>
        <dsp:cNvSpPr/>
      </dsp:nvSpPr>
      <dsp:spPr>
        <a:xfrm>
          <a:off x="415056" y="1045215"/>
          <a:ext cx="5810793" cy="678960"/>
        </a:xfrm>
        <a:prstGeom prst="roundRect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hemeClr val="bg1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9634" tIns="0" rIns="219634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schemeClr val="bg1">
                  <a:lumMod val="95000"/>
                </a:schemeClr>
              </a:solidFill>
              <a:latin typeface="Bahnschrift" panose="020B0502040204020203" pitchFamily="34" charset="0"/>
            </a:rPr>
            <a:t>2. Studies Customer Wants</a:t>
          </a:r>
        </a:p>
      </dsp:txBody>
      <dsp:txXfrm>
        <a:off x="448200" y="1078359"/>
        <a:ext cx="5744505" cy="612672"/>
      </dsp:txXfrm>
    </dsp:sp>
    <dsp:sp modelId="{2B150A9C-9A84-4AFE-B100-6E1C6D2B0C02}">
      <dsp:nvSpPr>
        <dsp:cNvPr id="0" name=""/>
        <dsp:cNvSpPr/>
      </dsp:nvSpPr>
      <dsp:spPr>
        <a:xfrm>
          <a:off x="0" y="2427975"/>
          <a:ext cx="8301134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8797671"/>
              <a:satOff val="-20044"/>
              <a:lumOff val="804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80DCAE-D94C-4F25-8F68-E4CFB170B58C}">
      <dsp:nvSpPr>
        <dsp:cNvPr id="0" name=""/>
        <dsp:cNvSpPr/>
      </dsp:nvSpPr>
      <dsp:spPr>
        <a:xfrm>
          <a:off x="415056" y="2088495"/>
          <a:ext cx="5810793" cy="678960"/>
        </a:xfrm>
        <a:prstGeom prst="roundRect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hemeClr val="bg1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9634" tIns="0" rIns="219634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schemeClr val="bg1">
                  <a:lumMod val="95000"/>
                </a:schemeClr>
              </a:solidFill>
              <a:latin typeface="Bahnschrift" panose="020B0502040204020203" pitchFamily="34" charset="0"/>
            </a:rPr>
            <a:t>3. Product Planning</a:t>
          </a:r>
        </a:p>
      </dsp:txBody>
      <dsp:txXfrm>
        <a:off x="448200" y="2121639"/>
        <a:ext cx="5744505" cy="612672"/>
      </dsp:txXfrm>
    </dsp:sp>
    <dsp:sp modelId="{FF073DAD-F83F-41DD-B55E-7D1D4C1AA7DC}">
      <dsp:nvSpPr>
        <dsp:cNvPr id="0" name=""/>
        <dsp:cNvSpPr/>
      </dsp:nvSpPr>
      <dsp:spPr>
        <a:xfrm>
          <a:off x="0" y="3471255"/>
          <a:ext cx="8301134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13196506"/>
              <a:satOff val="-30066"/>
              <a:lumOff val="1206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AC7BCB-524F-4D84-B7F8-4DE78D4CCC54}">
      <dsp:nvSpPr>
        <dsp:cNvPr id="0" name=""/>
        <dsp:cNvSpPr/>
      </dsp:nvSpPr>
      <dsp:spPr>
        <a:xfrm>
          <a:off x="415056" y="3131775"/>
          <a:ext cx="5810793" cy="678960"/>
        </a:xfrm>
        <a:prstGeom prst="roundRect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hemeClr val="bg1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9634" tIns="0" rIns="219634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schemeClr val="bg1">
                  <a:lumMod val="95000"/>
                </a:schemeClr>
              </a:solidFill>
              <a:latin typeface="Bahnschrift" panose="020B0502040204020203" pitchFamily="34" charset="0"/>
            </a:rPr>
            <a:t>4. After Sales Services</a:t>
          </a:r>
        </a:p>
      </dsp:txBody>
      <dsp:txXfrm>
        <a:off x="448200" y="3164919"/>
        <a:ext cx="5744505" cy="612672"/>
      </dsp:txXfrm>
    </dsp:sp>
    <dsp:sp modelId="{7C226D6E-286F-4050-9E23-D54B60172FD9}">
      <dsp:nvSpPr>
        <dsp:cNvPr id="0" name=""/>
        <dsp:cNvSpPr/>
      </dsp:nvSpPr>
      <dsp:spPr>
        <a:xfrm>
          <a:off x="0" y="4514535"/>
          <a:ext cx="8301134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17595342"/>
              <a:satOff val="-40088"/>
              <a:lumOff val="1608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F8097A-F5F6-4CC0-8723-F805EDD87D5C}">
      <dsp:nvSpPr>
        <dsp:cNvPr id="0" name=""/>
        <dsp:cNvSpPr/>
      </dsp:nvSpPr>
      <dsp:spPr>
        <a:xfrm>
          <a:off x="415056" y="4175055"/>
          <a:ext cx="5810793" cy="678960"/>
        </a:xfrm>
        <a:prstGeom prst="roundRect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hemeClr val="bg1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9634" tIns="0" rIns="219634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schemeClr val="bg1">
                  <a:lumMod val="95000"/>
                </a:schemeClr>
              </a:solidFill>
              <a:latin typeface="Bahnschrift" panose="020B0502040204020203" pitchFamily="34" charset="0"/>
            </a:rPr>
            <a:t>5. Pricing Policies</a:t>
          </a:r>
        </a:p>
      </dsp:txBody>
      <dsp:txXfrm>
        <a:off x="448200" y="4208199"/>
        <a:ext cx="5744505" cy="6126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22CA918-4CC9-454A-A0CC-18E4AB14716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B17E60-0D58-4E11-A0B3-7C89A952127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1E31DF-E085-4560-B70C-2BE0282116AF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826CD9-44E6-4934-88CC-7B6414A4080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126C7B-3E85-4BB4-8FD9-8DF00D10313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2DE278-E6FC-4BDC-BC08-49EFF8121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9040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" descr="See the source image">
            <a:extLst>
              <a:ext uri="{FF2B5EF4-FFF2-40B4-BE49-F238E27FC236}">
                <a16:creationId xmlns:a16="http://schemas.microsoft.com/office/drawing/2014/main" id="{C64C8299-7026-4620-BE77-69E715761F03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807"/>
          <a:stretch/>
        </p:blipFill>
        <p:spPr bwMode="auto">
          <a:xfrm>
            <a:off x="-1" y="1447800"/>
            <a:ext cx="7668769" cy="5434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5BBB26F-36AB-4353-993F-62CF999756E9}"/>
              </a:ext>
            </a:extLst>
          </p:cNvPr>
          <p:cNvSpPr/>
          <p:nvPr userDrawn="1"/>
        </p:nvSpPr>
        <p:spPr>
          <a:xfrm>
            <a:off x="0" y="545"/>
            <a:ext cx="9144000" cy="6857455"/>
          </a:xfrm>
          <a:prstGeom prst="rect">
            <a:avLst/>
          </a:prstGeom>
          <a:solidFill>
            <a:schemeClr val="accent1">
              <a:alpha val="4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45" hidden="1">
            <a:extLst>
              <a:ext uri="{FF2B5EF4-FFF2-40B4-BE49-F238E27FC236}">
                <a16:creationId xmlns:a16="http://schemas.microsoft.com/office/drawing/2014/main" id="{850EC89B-90C3-44BB-9D08-4AA2F18B76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562810" y="545"/>
            <a:ext cx="656040" cy="6857455"/>
            <a:chOff x="5632355" y="0"/>
            <a:chExt cx="874719" cy="6857455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CE7AE735-969F-4B48-90BB-9C0B68FF3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2640985" y="2991370"/>
              <a:ext cx="6857455" cy="874715"/>
            </a:xfrm>
            <a:custGeom>
              <a:avLst/>
              <a:gdLst>
                <a:gd name="connsiteX0" fmla="*/ 6857455 w 6857455"/>
                <a:gd name="connsiteY0" fmla="*/ 804643 h 874716"/>
                <a:gd name="connsiteX1" fmla="*/ 6857455 w 6857455"/>
                <a:gd name="connsiteY1" fmla="*/ 562246 h 874716"/>
                <a:gd name="connsiteX2" fmla="*/ 6829178 w 6857455"/>
                <a:gd name="connsiteY2" fmla="*/ 551284 h 874716"/>
                <a:gd name="connsiteX3" fmla="*/ 6766024 w 6857455"/>
                <a:gd name="connsiteY3" fmla="*/ 500372 h 874716"/>
                <a:gd name="connsiteX4" fmla="*/ 6734971 w 6857455"/>
                <a:gd name="connsiteY4" fmla="*/ 500944 h 874716"/>
                <a:gd name="connsiteX5" fmla="*/ 6683915 w 6857455"/>
                <a:gd name="connsiteY5" fmla="*/ 507040 h 874716"/>
                <a:gd name="connsiteX6" fmla="*/ 6628860 w 6857455"/>
                <a:gd name="connsiteY6" fmla="*/ 495418 h 874716"/>
                <a:gd name="connsiteX7" fmla="*/ 6588662 w 6857455"/>
                <a:gd name="connsiteY7" fmla="*/ 487227 h 874716"/>
                <a:gd name="connsiteX8" fmla="*/ 6476074 w 6857455"/>
                <a:gd name="connsiteY8" fmla="*/ 511230 h 874716"/>
                <a:gd name="connsiteX9" fmla="*/ 6382345 w 6857455"/>
                <a:gd name="connsiteY9" fmla="*/ 534853 h 874716"/>
                <a:gd name="connsiteX10" fmla="*/ 6369391 w 6857455"/>
                <a:gd name="connsiteY10" fmla="*/ 531615 h 874716"/>
                <a:gd name="connsiteX11" fmla="*/ 6244799 w 6857455"/>
                <a:gd name="connsiteY11" fmla="*/ 512182 h 874716"/>
                <a:gd name="connsiteX12" fmla="*/ 6190315 w 6857455"/>
                <a:gd name="connsiteY12" fmla="*/ 485703 h 874716"/>
                <a:gd name="connsiteX13" fmla="*/ 6115446 w 6857455"/>
                <a:gd name="connsiteY13" fmla="*/ 462270 h 874716"/>
                <a:gd name="connsiteX14" fmla="*/ 6032194 w 6857455"/>
                <a:gd name="connsiteY14" fmla="*/ 434266 h 874716"/>
                <a:gd name="connsiteX15" fmla="*/ 5971042 w 6857455"/>
                <a:gd name="connsiteY15" fmla="*/ 420738 h 874716"/>
                <a:gd name="connsiteX16" fmla="*/ 5880933 w 6857455"/>
                <a:gd name="connsiteY16" fmla="*/ 430646 h 874716"/>
                <a:gd name="connsiteX17" fmla="*/ 5862452 w 6857455"/>
                <a:gd name="connsiteY17" fmla="*/ 438648 h 874716"/>
                <a:gd name="connsiteX18" fmla="*/ 5685283 w 6857455"/>
                <a:gd name="connsiteY18" fmla="*/ 498658 h 874716"/>
                <a:gd name="connsiteX19" fmla="*/ 5567169 w 6857455"/>
                <a:gd name="connsiteY19" fmla="*/ 499420 h 874716"/>
                <a:gd name="connsiteX20" fmla="*/ 5527923 w 6857455"/>
                <a:gd name="connsiteY20" fmla="*/ 490466 h 874716"/>
                <a:gd name="connsiteX21" fmla="*/ 5456292 w 6857455"/>
                <a:gd name="connsiteY21" fmla="*/ 450650 h 874716"/>
                <a:gd name="connsiteX22" fmla="*/ 5424670 w 6857455"/>
                <a:gd name="connsiteY22" fmla="*/ 444934 h 874716"/>
                <a:gd name="connsiteX23" fmla="*/ 5368662 w 6857455"/>
                <a:gd name="connsiteY23" fmla="*/ 441124 h 874716"/>
                <a:gd name="connsiteX24" fmla="*/ 5247118 w 6857455"/>
                <a:gd name="connsiteY24" fmla="*/ 444934 h 874716"/>
                <a:gd name="connsiteX25" fmla="*/ 5088617 w 6857455"/>
                <a:gd name="connsiteY25" fmla="*/ 428742 h 874716"/>
                <a:gd name="connsiteX26" fmla="*/ 5025750 w 6857455"/>
                <a:gd name="connsiteY26" fmla="*/ 433694 h 874716"/>
                <a:gd name="connsiteX27" fmla="*/ 4957930 w 6857455"/>
                <a:gd name="connsiteY27" fmla="*/ 442268 h 874716"/>
                <a:gd name="connsiteX28" fmla="*/ 4938116 w 6857455"/>
                <a:gd name="connsiteY28" fmla="*/ 441886 h 874716"/>
                <a:gd name="connsiteX29" fmla="*/ 4833910 w 6857455"/>
                <a:gd name="connsiteY29" fmla="*/ 421693 h 874716"/>
                <a:gd name="connsiteX30" fmla="*/ 4810095 w 6857455"/>
                <a:gd name="connsiteY30" fmla="*/ 408167 h 874716"/>
                <a:gd name="connsiteX31" fmla="*/ 4747991 w 6857455"/>
                <a:gd name="connsiteY31" fmla="*/ 413691 h 874716"/>
                <a:gd name="connsiteX32" fmla="*/ 4692745 w 6857455"/>
                <a:gd name="connsiteY32" fmla="*/ 435790 h 874716"/>
                <a:gd name="connsiteX33" fmla="*/ 4375933 w 6857455"/>
                <a:gd name="connsiteY33" fmla="*/ 483417 h 874716"/>
                <a:gd name="connsiteX34" fmla="*/ 4185426 w 6857455"/>
                <a:gd name="connsiteY34" fmla="*/ 484179 h 874716"/>
                <a:gd name="connsiteX35" fmla="*/ 4052072 w 6857455"/>
                <a:gd name="connsiteY35" fmla="*/ 505134 h 874716"/>
                <a:gd name="connsiteX36" fmla="*/ 4029973 w 6857455"/>
                <a:gd name="connsiteY36" fmla="*/ 527233 h 874716"/>
                <a:gd name="connsiteX37" fmla="*/ 3948626 w 6857455"/>
                <a:gd name="connsiteY37" fmla="*/ 550666 h 874716"/>
                <a:gd name="connsiteX38" fmla="*/ 3871280 w 6857455"/>
                <a:gd name="connsiteY38" fmla="*/ 502275 h 874716"/>
                <a:gd name="connsiteX39" fmla="*/ 3774312 w 6857455"/>
                <a:gd name="connsiteY39" fmla="*/ 429122 h 874716"/>
                <a:gd name="connsiteX40" fmla="*/ 3721543 w 6857455"/>
                <a:gd name="connsiteY40" fmla="*/ 428552 h 874716"/>
                <a:gd name="connsiteX41" fmla="*/ 3612763 w 6857455"/>
                <a:gd name="connsiteY41" fmla="*/ 414263 h 874716"/>
                <a:gd name="connsiteX42" fmla="*/ 3537323 w 6857455"/>
                <a:gd name="connsiteY42" fmla="*/ 389878 h 874716"/>
                <a:gd name="connsiteX43" fmla="*/ 3431593 w 6857455"/>
                <a:gd name="connsiteY43" fmla="*/ 360921 h 874716"/>
                <a:gd name="connsiteX44" fmla="*/ 3392158 w 6857455"/>
                <a:gd name="connsiteY44" fmla="*/ 345681 h 874716"/>
                <a:gd name="connsiteX45" fmla="*/ 3297856 w 6857455"/>
                <a:gd name="connsiteY45" fmla="*/ 323010 h 874716"/>
                <a:gd name="connsiteX46" fmla="*/ 3219748 w 6857455"/>
                <a:gd name="connsiteY46" fmla="*/ 308151 h 874716"/>
                <a:gd name="connsiteX47" fmla="*/ 3156692 w 6857455"/>
                <a:gd name="connsiteY47" fmla="*/ 261668 h 874716"/>
                <a:gd name="connsiteX48" fmla="*/ 3136497 w 6857455"/>
                <a:gd name="connsiteY48" fmla="*/ 237663 h 874716"/>
                <a:gd name="connsiteX49" fmla="*/ 3119733 w 6857455"/>
                <a:gd name="connsiteY49" fmla="*/ 222233 h 874716"/>
                <a:gd name="connsiteX50" fmla="*/ 3045436 w 6857455"/>
                <a:gd name="connsiteY50" fmla="*/ 131742 h 874716"/>
                <a:gd name="connsiteX51" fmla="*/ 3037054 w 6857455"/>
                <a:gd name="connsiteY51" fmla="*/ 124121 h 874716"/>
                <a:gd name="connsiteX52" fmla="*/ 2936466 w 6857455"/>
                <a:gd name="connsiteY52" fmla="*/ 82400 h 874716"/>
                <a:gd name="connsiteX53" fmla="*/ 2901031 w 6857455"/>
                <a:gd name="connsiteY53" fmla="*/ 59731 h 874716"/>
                <a:gd name="connsiteX54" fmla="*/ 2828259 w 6857455"/>
                <a:gd name="connsiteY54" fmla="*/ 3149 h 874716"/>
                <a:gd name="connsiteX55" fmla="*/ 2799492 w 6857455"/>
                <a:gd name="connsiteY55" fmla="*/ 1245 h 874716"/>
                <a:gd name="connsiteX56" fmla="*/ 2693570 w 6857455"/>
                <a:gd name="connsiteY56" fmla="*/ 35154 h 874716"/>
                <a:gd name="connsiteX57" fmla="*/ 2639847 w 6857455"/>
                <a:gd name="connsiteY57" fmla="*/ 73448 h 874716"/>
                <a:gd name="connsiteX58" fmla="*/ 2621178 w 6857455"/>
                <a:gd name="connsiteY58" fmla="*/ 88688 h 874716"/>
                <a:gd name="connsiteX59" fmla="*/ 2489348 w 6857455"/>
                <a:gd name="connsiteY59" fmla="*/ 72304 h 874716"/>
                <a:gd name="connsiteX60" fmla="*/ 2452580 w 6857455"/>
                <a:gd name="connsiteY60" fmla="*/ 68683 h 874716"/>
                <a:gd name="connsiteX61" fmla="*/ 2326464 w 6857455"/>
                <a:gd name="connsiteY61" fmla="*/ 50395 h 874716"/>
                <a:gd name="connsiteX62" fmla="*/ 2300365 w 6857455"/>
                <a:gd name="connsiteY62" fmla="*/ 54777 h 874716"/>
                <a:gd name="connsiteX63" fmla="*/ 2130434 w 6857455"/>
                <a:gd name="connsiteY63" fmla="*/ 58397 h 874716"/>
                <a:gd name="connsiteX64" fmla="*/ 2118621 w 6857455"/>
                <a:gd name="connsiteY64" fmla="*/ 47919 h 874716"/>
                <a:gd name="connsiteX65" fmla="*/ 2057659 w 6857455"/>
                <a:gd name="connsiteY65" fmla="*/ 16866 h 874716"/>
                <a:gd name="connsiteX66" fmla="*/ 1976314 w 6857455"/>
                <a:gd name="connsiteY66" fmla="*/ 8865 h 874716"/>
                <a:gd name="connsiteX67" fmla="*/ 1961454 w 6857455"/>
                <a:gd name="connsiteY67" fmla="*/ 11724 h 874716"/>
                <a:gd name="connsiteX68" fmla="*/ 1906588 w 6857455"/>
                <a:gd name="connsiteY68" fmla="*/ 30964 h 874716"/>
                <a:gd name="connsiteX69" fmla="*/ 1783330 w 6857455"/>
                <a:gd name="connsiteY69" fmla="*/ 48871 h 874716"/>
                <a:gd name="connsiteX70" fmla="*/ 1759327 w 6857455"/>
                <a:gd name="connsiteY70" fmla="*/ 55349 h 874716"/>
                <a:gd name="connsiteX71" fmla="*/ 1716082 w 6857455"/>
                <a:gd name="connsiteY71" fmla="*/ 65445 h 874716"/>
                <a:gd name="connsiteX72" fmla="*/ 1598920 w 6857455"/>
                <a:gd name="connsiteY72" fmla="*/ 72114 h 874716"/>
                <a:gd name="connsiteX73" fmla="*/ 1542150 w 6857455"/>
                <a:gd name="connsiteY73" fmla="*/ 62207 h 874716"/>
                <a:gd name="connsiteX74" fmla="*/ 1516813 w 6857455"/>
                <a:gd name="connsiteY74" fmla="*/ 62779 h 874716"/>
                <a:gd name="connsiteX75" fmla="*/ 1432228 w 6857455"/>
                <a:gd name="connsiteY75" fmla="*/ 88116 h 874716"/>
                <a:gd name="connsiteX76" fmla="*/ 1224765 w 6857455"/>
                <a:gd name="connsiteY76" fmla="*/ 71924 h 874716"/>
                <a:gd name="connsiteX77" fmla="*/ 1159231 w 6857455"/>
                <a:gd name="connsiteY77" fmla="*/ 58207 h 874716"/>
                <a:gd name="connsiteX78" fmla="*/ 1124370 w 6857455"/>
                <a:gd name="connsiteY78" fmla="*/ 56301 h 874716"/>
                <a:gd name="connsiteX79" fmla="*/ 1075600 w 6857455"/>
                <a:gd name="connsiteY79" fmla="*/ 75542 h 874716"/>
                <a:gd name="connsiteX80" fmla="*/ 986633 w 6857455"/>
                <a:gd name="connsiteY80" fmla="*/ 79162 h 874716"/>
                <a:gd name="connsiteX81" fmla="*/ 861089 w 6857455"/>
                <a:gd name="connsiteY81" fmla="*/ 76304 h 874716"/>
                <a:gd name="connsiteX82" fmla="*/ 759168 w 6857455"/>
                <a:gd name="connsiteY82" fmla="*/ 104689 h 874716"/>
                <a:gd name="connsiteX83" fmla="*/ 723735 w 6857455"/>
                <a:gd name="connsiteY83" fmla="*/ 140696 h 874716"/>
                <a:gd name="connsiteX84" fmla="*/ 647532 w 6857455"/>
                <a:gd name="connsiteY84" fmla="*/ 147934 h 874716"/>
                <a:gd name="connsiteX85" fmla="*/ 552659 w 6857455"/>
                <a:gd name="connsiteY85" fmla="*/ 95926 h 874716"/>
                <a:gd name="connsiteX86" fmla="*/ 541800 w 6857455"/>
                <a:gd name="connsiteY86" fmla="*/ 97640 h 874716"/>
                <a:gd name="connsiteX87" fmla="*/ 375107 w 6857455"/>
                <a:gd name="connsiteY87" fmla="*/ 123169 h 874716"/>
                <a:gd name="connsiteX88" fmla="*/ 273567 w 6857455"/>
                <a:gd name="connsiteY88" fmla="*/ 145458 h 874716"/>
                <a:gd name="connsiteX89" fmla="*/ 264043 w 6857455"/>
                <a:gd name="connsiteY89" fmla="*/ 154792 h 874716"/>
                <a:gd name="connsiteX90" fmla="*/ 169360 w 6857455"/>
                <a:gd name="connsiteY90" fmla="*/ 177273 h 874716"/>
                <a:gd name="connsiteX91" fmla="*/ 89347 w 6857455"/>
                <a:gd name="connsiteY91" fmla="*/ 157460 h 874716"/>
                <a:gd name="connsiteX92" fmla="*/ 34291 w 6857455"/>
                <a:gd name="connsiteY92" fmla="*/ 145268 h 874716"/>
                <a:gd name="connsiteX93" fmla="*/ 0 w 6857455"/>
                <a:gd name="connsiteY93" fmla="*/ 142056 h 874716"/>
                <a:gd name="connsiteX94" fmla="*/ 0 w 6857455"/>
                <a:gd name="connsiteY94" fmla="*/ 849556 h 874716"/>
                <a:gd name="connsiteX95" fmla="*/ 60652 w 6857455"/>
                <a:gd name="connsiteY95" fmla="*/ 844783 h 874716"/>
                <a:gd name="connsiteX96" fmla="*/ 119068 w 6857455"/>
                <a:gd name="connsiteY96" fmla="*/ 827281 h 874716"/>
                <a:gd name="connsiteX97" fmla="*/ 171840 w 6857455"/>
                <a:gd name="connsiteY97" fmla="*/ 804420 h 874716"/>
                <a:gd name="connsiteX98" fmla="*/ 274329 w 6857455"/>
                <a:gd name="connsiteY98" fmla="*/ 794324 h 874716"/>
                <a:gd name="connsiteX99" fmla="*/ 306715 w 6857455"/>
                <a:gd name="connsiteY99" fmla="*/ 788798 h 874716"/>
                <a:gd name="connsiteX100" fmla="*/ 393967 w 6857455"/>
                <a:gd name="connsiteY100" fmla="*/ 765937 h 874716"/>
                <a:gd name="connsiteX101" fmla="*/ 493793 w 6857455"/>
                <a:gd name="connsiteY101" fmla="*/ 725549 h 874716"/>
                <a:gd name="connsiteX102" fmla="*/ 546373 w 6857455"/>
                <a:gd name="connsiteY102" fmla="*/ 740600 h 874716"/>
                <a:gd name="connsiteX103" fmla="*/ 730211 w 6857455"/>
                <a:gd name="connsiteY103" fmla="*/ 698116 h 874716"/>
                <a:gd name="connsiteX104" fmla="*/ 784889 w 6857455"/>
                <a:gd name="connsiteY104" fmla="*/ 676018 h 874716"/>
                <a:gd name="connsiteX105" fmla="*/ 800509 w 6857455"/>
                <a:gd name="connsiteY105" fmla="*/ 661349 h 874716"/>
                <a:gd name="connsiteX106" fmla="*/ 857661 w 6857455"/>
                <a:gd name="connsiteY106" fmla="*/ 626868 h 874716"/>
                <a:gd name="connsiteX107" fmla="*/ 949102 w 6857455"/>
                <a:gd name="connsiteY107" fmla="*/ 614676 h 874716"/>
                <a:gd name="connsiteX108" fmla="*/ 960342 w 6857455"/>
                <a:gd name="connsiteY108" fmla="*/ 607435 h 874716"/>
                <a:gd name="connsiteX109" fmla="*/ 977109 w 6857455"/>
                <a:gd name="connsiteY109" fmla="*/ 595815 h 874716"/>
                <a:gd name="connsiteX110" fmla="*/ 1071218 w 6857455"/>
                <a:gd name="connsiteY110" fmla="*/ 575240 h 874716"/>
                <a:gd name="connsiteX111" fmla="*/ 1091983 w 6857455"/>
                <a:gd name="connsiteY111" fmla="*/ 568764 h 874716"/>
                <a:gd name="connsiteX112" fmla="*/ 1109321 w 6857455"/>
                <a:gd name="connsiteY112" fmla="*/ 557904 h 874716"/>
                <a:gd name="connsiteX113" fmla="*/ 1162279 w 6857455"/>
                <a:gd name="connsiteY113" fmla="*/ 532949 h 874716"/>
                <a:gd name="connsiteX114" fmla="*/ 1206097 w 6857455"/>
                <a:gd name="connsiteY114" fmla="*/ 532187 h 874716"/>
                <a:gd name="connsiteX115" fmla="*/ 1266867 w 6857455"/>
                <a:gd name="connsiteY115" fmla="*/ 518088 h 874716"/>
                <a:gd name="connsiteX116" fmla="*/ 1380219 w 6857455"/>
                <a:gd name="connsiteY116" fmla="*/ 504182 h 874716"/>
                <a:gd name="connsiteX117" fmla="*/ 1403461 w 6857455"/>
                <a:gd name="connsiteY117" fmla="*/ 496180 h 874716"/>
                <a:gd name="connsiteX118" fmla="*/ 1544054 w 6857455"/>
                <a:gd name="connsiteY118" fmla="*/ 458268 h 874716"/>
                <a:gd name="connsiteX119" fmla="*/ 1656644 w 6857455"/>
                <a:gd name="connsiteY119" fmla="*/ 459032 h 874716"/>
                <a:gd name="connsiteX120" fmla="*/ 1665406 w 6857455"/>
                <a:gd name="connsiteY120" fmla="*/ 460747 h 874716"/>
                <a:gd name="connsiteX121" fmla="*/ 1708461 w 6857455"/>
                <a:gd name="connsiteY121" fmla="*/ 473318 h 874716"/>
                <a:gd name="connsiteX122" fmla="*/ 1775140 w 6857455"/>
                <a:gd name="connsiteY122" fmla="*/ 469891 h 874716"/>
                <a:gd name="connsiteX123" fmla="*/ 1821051 w 6857455"/>
                <a:gd name="connsiteY123" fmla="*/ 452554 h 874716"/>
                <a:gd name="connsiteX124" fmla="*/ 1878203 w 6857455"/>
                <a:gd name="connsiteY124" fmla="*/ 451792 h 874716"/>
                <a:gd name="connsiteX125" fmla="*/ 1943547 w 6857455"/>
                <a:gd name="connsiteY125" fmla="*/ 462651 h 874716"/>
                <a:gd name="connsiteX126" fmla="*/ 1972884 w 6857455"/>
                <a:gd name="connsiteY126" fmla="*/ 464937 h 874716"/>
                <a:gd name="connsiteX127" fmla="*/ 2053469 w 6857455"/>
                <a:gd name="connsiteY127" fmla="*/ 487417 h 874716"/>
                <a:gd name="connsiteX128" fmla="*/ 2101477 w 6857455"/>
                <a:gd name="connsiteY128" fmla="*/ 481893 h 874716"/>
                <a:gd name="connsiteX129" fmla="*/ 2148722 w 6857455"/>
                <a:gd name="connsiteY129" fmla="*/ 467033 h 874716"/>
                <a:gd name="connsiteX130" fmla="*/ 2179011 w 6857455"/>
                <a:gd name="connsiteY130" fmla="*/ 452744 h 874716"/>
                <a:gd name="connsiteX131" fmla="*/ 2240165 w 6857455"/>
                <a:gd name="connsiteY131" fmla="*/ 442648 h 874716"/>
                <a:gd name="connsiteX132" fmla="*/ 2251404 w 6857455"/>
                <a:gd name="connsiteY132" fmla="*/ 444172 h 874716"/>
                <a:gd name="connsiteX133" fmla="*/ 2433912 w 6857455"/>
                <a:gd name="connsiteY133" fmla="*/ 456746 h 874716"/>
                <a:gd name="connsiteX134" fmla="*/ 2506302 w 6857455"/>
                <a:gd name="connsiteY134" fmla="*/ 476939 h 874716"/>
                <a:gd name="connsiteX135" fmla="*/ 2521735 w 6857455"/>
                <a:gd name="connsiteY135" fmla="*/ 479415 h 874716"/>
                <a:gd name="connsiteX136" fmla="*/ 2675854 w 6857455"/>
                <a:gd name="connsiteY136" fmla="*/ 502086 h 874716"/>
                <a:gd name="connsiteX137" fmla="*/ 2692998 w 6857455"/>
                <a:gd name="connsiteY137" fmla="*/ 503038 h 874716"/>
                <a:gd name="connsiteX138" fmla="*/ 2740816 w 6857455"/>
                <a:gd name="connsiteY138" fmla="*/ 499037 h 874716"/>
                <a:gd name="connsiteX139" fmla="*/ 2853596 w 6857455"/>
                <a:gd name="connsiteY139" fmla="*/ 540187 h 874716"/>
                <a:gd name="connsiteX140" fmla="*/ 2966565 w 6857455"/>
                <a:gd name="connsiteY140" fmla="*/ 554286 h 874716"/>
                <a:gd name="connsiteX141" fmla="*/ 3028671 w 6857455"/>
                <a:gd name="connsiteY141" fmla="*/ 554094 h 874716"/>
                <a:gd name="connsiteX142" fmla="*/ 3073059 w 6857455"/>
                <a:gd name="connsiteY142" fmla="*/ 564192 h 874716"/>
                <a:gd name="connsiteX143" fmla="*/ 3182219 w 6857455"/>
                <a:gd name="connsiteY143" fmla="*/ 594862 h 874716"/>
                <a:gd name="connsiteX144" fmla="*/ 3233656 w 6857455"/>
                <a:gd name="connsiteY144" fmla="*/ 599625 h 874716"/>
                <a:gd name="connsiteX145" fmla="*/ 3288332 w 6857455"/>
                <a:gd name="connsiteY145" fmla="*/ 609914 h 874716"/>
                <a:gd name="connsiteX146" fmla="*/ 3423591 w 6857455"/>
                <a:gd name="connsiteY146" fmla="*/ 656015 h 874716"/>
                <a:gd name="connsiteX147" fmla="*/ 3534084 w 6857455"/>
                <a:gd name="connsiteY147" fmla="*/ 653349 h 874716"/>
                <a:gd name="connsiteX148" fmla="*/ 3604571 w 6857455"/>
                <a:gd name="connsiteY148" fmla="*/ 653918 h 874716"/>
                <a:gd name="connsiteX149" fmla="*/ 3688586 w 6857455"/>
                <a:gd name="connsiteY149" fmla="*/ 669160 h 874716"/>
                <a:gd name="connsiteX150" fmla="*/ 3757358 w 6857455"/>
                <a:gd name="connsiteY150" fmla="*/ 691450 h 874716"/>
                <a:gd name="connsiteX151" fmla="*/ 3852421 w 6857455"/>
                <a:gd name="connsiteY151" fmla="*/ 709167 h 874716"/>
                <a:gd name="connsiteX152" fmla="*/ 3947104 w 6857455"/>
                <a:gd name="connsiteY152" fmla="*/ 743267 h 874716"/>
                <a:gd name="connsiteX153" fmla="*/ 4013208 w 6857455"/>
                <a:gd name="connsiteY153" fmla="*/ 769367 h 874716"/>
                <a:gd name="connsiteX154" fmla="*/ 4105222 w 6857455"/>
                <a:gd name="connsiteY154" fmla="*/ 792418 h 874716"/>
                <a:gd name="connsiteX155" fmla="*/ 4246006 w 6857455"/>
                <a:gd name="connsiteY155" fmla="*/ 808610 h 874716"/>
                <a:gd name="connsiteX156" fmla="*/ 4310779 w 6857455"/>
                <a:gd name="connsiteY156" fmla="*/ 810326 h 874716"/>
                <a:gd name="connsiteX157" fmla="*/ 4413272 w 6857455"/>
                <a:gd name="connsiteY157" fmla="*/ 848235 h 874716"/>
                <a:gd name="connsiteX158" fmla="*/ 4457087 w 6857455"/>
                <a:gd name="connsiteY158" fmla="*/ 866524 h 874716"/>
                <a:gd name="connsiteX159" fmla="*/ 4496523 w 6857455"/>
                <a:gd name="connsiteY159" fmla="*/ 851284 h 874716"/>
                <a:gd name="connsiteX160" fmla="*/ 4522050 w 6857455"/>
                <a:gd name="connsiteY160" fmla="*/ 833757 h 874716"/>
                <a:gd name="connsiteX161" fmla="*/ 4602824 w 6857455"/>
                <a:gd name="connsiteY161" fmla="*/ 848618 h 874716"/>
                <a:gd name="connsiteX162" fmla="*/ 4688553 w 6857455"/>
                <a:gd name="connsiteY162" fmla="*/ 864238 h 874716"/>
                <a:gd name="connsiteX163" fmla="*/ 4749895 w 6857455"/>
                <a:gd name="connsiteY163" fmla="*/ 874716 h 874716"/>
                <a:gd name="connsiteX164" fmla="*/ 4826480 w 6857455"/>
                <a:gd name="connsiteY164" fmla="*/ 866334 h 874716"/>
                <a:gd name="connsiteX165" fmla="*/ 4886870 w 6857455"/>
                <a:gd name="connsiteY165" fmla="*/ 862906 h 874716"/>
                <a:gd name="connsiteX166" fmla="*/ 4935639 w 6857455"/>
                <a:gd name="connsiteY166" fmla="*/ 853190 h 874716"/>
                <a:gd name="connsiteX167" fmla="*/ 4952784 w 6857455"/>
                <a:gd name="connsiteY167" fmla="*/ 847473 h 874716"/>
                <a:gd name="connsiteX168" fmla="*/ 5088617 w 6857455"/>
                <a:gd name="connsiteY168" fmla="*/ 802896 h 874716"/>
                <a:gd name="connsiteX169" fmla="*/ 5233781 w 6857455"/>
                <a:gd name="connsiteY169" fmla="*/ 767271 h 874716"/>
                <a:gd name="connsiteX170" fmla="*/ 5327893 w 6857455"/>
                <a:gd name="connsiteY170" fmla="*/ 789752 h 874716"/>
                <a:gd name="connsiteX171" fmla="*/ 5362946 w 6857455"/>
                <a:gd name="connsiteY171" fmla="*/ 789370 h 874716"/>
                <a:gd name="connsiteX172" fmla="*/ 5524115 w 6857455"/>
                <a:gd name="connsiteY172" fmla="*/ 794514 h 874716"/>
                <a:gd name="connsiteX173" fmla="*/ 5552500 w 6857455"/>
                <a:gd name="connsiteY173" fmla="*/ 800038 h 874716"/>
                <a:gd name="connsiteX174" fmla="*/ 5705857 w 6857455"/>
                <a:gd name="connsiteY174" fmla="*/ 777367 h 874716"/>
                <a:gd name="connsiteX175" fmla="*/ 5761485 w 6857455"/>
                <a:gd name="connsiteY175" fmla="*/ 773557 h 874716"/>
                <a:gd name="connsiteX176" fmla="*/ 5812731 w 6857455"/>
                <a:gd name="connsiteY176" fmla="*/ 767271 h 874716"/>
                <a:gd name="connsiteX177" fmla="*/ 5884361 w 6857455"/>
                <a:gd name="connsiteY177" fmla="*/ 765747 h 874716"/>
                <a:gd name="connsiteX178" fmla="*/ 5958660 w 6857455"/>
                <a:gd name="connsiteY178" fmla="*/ 768605 h 874716"/>
                <a:gd name="connsiteX179" fmla="*/ 6041528 w 6857455"/>
                <a:gd name="connsiteY179" fmla="*/ 768033 h 874716"/>
                <a:gd name="connsiteX180" fmla="*/ 6074297 w 6857455"/>
                <a:gd name="connsiteY180" fmla="*/ 763081 h 874716"/>
                <a:gd name="connsiteX181" fmla="*/ 6162880 w 6857455"/>
                <a:gd name="connsiteY181" fmla="*/ 766509 h 874716"/>
                <a:gd name="connsiteX182" fmla="*/ 6209364 w 6857455"/>
                <a:gd name="connsiteY182" fmla="*/ 760795 h 874716"/>
                <a:gd name="connsiteX183" fmla="*/ 6285948 w 6857455"/>
                <a:gd name="connsiteY183" fmla="*/ 759651 h 874716"/>
                <a:gd name="connsiteX184" fmla="*/ 6310905 w 6857455"/>
                <a:gd name="connsiteY184" fmla="*/ 758316 h 874716"/>
                <a:gd name="connsiteX185" fmla="*/ 6333194 w 6857455"/>
                <a:gd name="connsiteY185" fmla="*/ 757554 h 874716"/>
                <a:gd name="connsiteX186" fmla="*/ 6409586 w 6857455"/>
                <a:gd name="connsiteY186" fmla="*/ 773177 h 874716"/>
                <a:gd name="connsiteX187" fmla="*/ 6477407 w 6857455"/>
                <a:gd name="connsiteY187" fmla="*/ 774129 h 874716"/>
                <a:gd name="connsiteX188" fmla="*/ 6596283 w 6857455"/>
                <a:gd name="connsiteY188" fmla="*/ 786703 h 874716"/>
                <a:gd name="connsiteX189" fmla="*/ 6622573 w 6857455"/>
                <a:gd name="connsiteY189" fmla="*/ 782321 h 874716"/>
                <a:gd name="connsiteX190" fmla="*/ 6704872 w 6857455"/>
                <a:gd name="connsiteY190" fmla="*/ 780607 h 874716"/>
                <a:gd name="connsiteX191" fmla="*/ 6751738 w 6857455"/>
                <a:gd name="connsiteY191" fmla="*/ 779273 h 874716"/>
                <a:gd name="connsiteX192" fmla="*/ 6809650 w 6857455"/>
                <a:gd name="connsiteY192" fmla="*/ 788417 h 874716"/>
                <a:gd name="connsiteX193" fmla="*/ 6832976 w 6857455"/>
                <a:gd name="connsiteY193" fmla="*/ 800428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l="l" t="t" r="r" b="b"/>
              <a:pathLst>
                <a:path w="6857455" h="874716">
                  <a:moveTo>
                    <a:pt x="6857455" y="804643"/>
                  </a:moveTo>
                  <a:lnTo>
                    <a:pt x="6857455" y="562246"/>
                  </a:lnTo>
                  <a:lnTo>
                    <a:pt x="6829178" y="551284"/>
                  </a:lnTo>
                  <a:cubicBezTo>
                    <a:pt x="6805745" y="539044"/>
                    <a:pt x="6784885" y="521708"/>
                    <a:pt x="6766024" y="500372"/>
                  </a:cubicBezTo>
                  <a:cubicBezTo>
                    <a:pt x="6755166" y="488179"/>
                    <a:pt x="6746784" y="486845"/>
                    <a:pt x="6734971" y="500944"/>
                  </a:cubicBezTo>
                  <a:cubicBezTo>
                    <a:pt x="6721257" y="517326"/>
                    <a:pt x="6701634" y="510850"/>
                    <a:pt x="6683915" y="507040"/>
                  </a:cubicBezTo>
                  <a:cubicBezTo>
                    <a:pt x="6665629" y="503230"/>
                    <a:pt x="6647148" y="499228"/>
                    <a:pt x="6628860" y="495418"/>
                  </a:cubicBezTo>
                  <a:cubicBezTo>
                    <a:pt x="6615335" y="492752"/>
                    <a:pt x="6601999" y="490466"/>
                    <a:pt x="6588662" y="487227"/>
                  </a:cubicBezTo>
                  <a:cubicBezTo>
                    <a:pt x="6547133" y="477129"/>
                    <a:pt x="6509794" y="480177"/>
                    <a:pt x="6476074" y="511230"/>
                  </a:cubicBezTo>
                  <a:cubicBezTo>
                    <a:pt x="6450356" y="535043"/>
                    <a:pt x="6417399" y="542093"/>
                    <a:pt x="6382345" y="534853"/>
                  </a:cubicBezTo>
                  <a:cubicBezTo>
                    <a:pt x="6377963" y="533901"/>
                    <a:pt x="6372439" y="530091"/>
                    <a:pt x="6369391" y="531615"/>
                  </a:cubicBezTo>
                  <a:cubicBezTo>
                    <a:pt x="6323479" y="553904"/>
                    <a:pt x="6287092" y="514658"/>
                    <a:pt x="6244799" y="512182"/>
                  </a:cubicBezTo>
                  <a:cubicBezTo>
                    <a:pt x="6226130" y="511040"/>
                    <a:pt x="6207079" y="496942"/>
                    <a:pt x="6190315" y="485703"/>
                  </a:cubicBezTo>
                  <a:cubicBezTo>
                    <a:pt x="6167262" y="470271"/>
                    <a:pt x="6146687" y="455412"/>
                    <a:pt x="6115446" y="462270"/>
                  </a:cubicBezTo>
                  <a:cubicBezTo>
                    <a:pt x="6084203" y="469319"/>
                    <a:pt x="6055627" y="456364"/>
                    <a:pt x="6032194" y="434266"/>
                  </a:cubicBezTo>
                  <a:cubicBezTo>
                    <a:pt x="6014287" y="417501"/>
                    <a:pt x="5994665" y="415977"/>
                    <a:pt x="5971042" y="420738"/>
                  </a:cubicBezTo>
                  <a:cubicBezTo>
                    <a:pt x="5941513" y="426645"/>
                    <a:pt x="5910842" y="427027"/>
                    <a:pt x="5880933" y="430646"/>
                  </a:cubicBezTo>
                  <a:cubicBezTo>
                    <a:pt x="5874454" y="431408"/>
                    <a:pt x="5866265" y="434076"/>
                    <a:pt x="5862452" y="438648"/>
                  </a:cubicBezTo>
                  <a:cubicBezTo>
                    <a:pt x="5815779" y="495418"/>
                    <a:pt x="5750055" y="495990"/>
                    <a:pt x="5685283" y="498658"/>
                  </a:cubicBezTo>
                  <a:cubicBezTo>
                    <a:pt x="5646039" y="500372"/>
                    <a:pt x="5606604" y="500372"/>
                    <a:pt x="5567169" y="499420"/>
                  </a:cubicBezTo>
                  <a:cubicBezTo>
                    <a:pt x="5553832" y="499228"/>
                    <a:pt x="5539736" y="496180"/>
                    <a:pt x="5527923" y="490466"/>
                  </a:cubicBezTo>
                  <a:cubicBezTo>
                    <a:pt x="5503348" y="478463"/>
                    <a:pt x="5480680" y="462843"/>
                    <a:pt x="5456292" y="450650"/>
                  </a:cubicBezTo>
                  <a:cubicBezTo>
                    <a:pt x="5447151" y="445886"/>
                    <a:pt x="5435338" y="445696"/>
                    <a:pt x="5424670" y="444934"/>
                  </a:cubicBezTo>
                  <a:cubicBezTo>
                    <a:pt x="5405809" y="443410"/>
                    <a:pt x="5384854" y="447982"/>
                    <a:pt x="5368662" y="441124"/>
                  </a:cubicBezTo>
                  <a:cubicBezTo>
                    <a:pt x="5326559" y="423407"/>
                    <a:pt x="5287123" y="427407"/>
                    <a:pt x="5247118" y="444934"/>
                  </a:cubicBezTo>
                  <a:cubicBezTo>
                    <a:pt x="5191108" y="469509"/>
                    <a:pt x="5138148" y="467605"/>
                    <a:pt x="5088617" y="428742"/>
                  </a:cubicBezTo>
                  <a:cubicBezTo>
                    <a:pt x="5066328" y="411215"/>
                    <a:pt x="5044609" y="419596"/>
                    <a:pt x="5025750" y="433694"/>
                  </a:cubicBezTo>
                  <a:cubicBezTo>
                    <a:pt x="5004032" y="450078"/>
                    <a:pt x="4982885" y="454268"/>
                    <a:pt x="4957930" y="442268"/>
                  </a:cubicBezTo>
                  <a:cubicBezTo>
                    <a:pt x="4952404" y="439600"/>
                    <a:pt x="4944594" y="440933"/>
                    <a:pt x="4938116" y="441886"/>
                  </a:cubicBezTo>
                  <a:cubicBezTo>
                    <a:pt x="4901158" y="446648"/>
                    <a:pt x="4864009" y="454650"/>
                    <a:pt x="4833910" y="421693"/>
                  </a:cubicBezTo>
                  <a:cubicBezTo>
                    <a:pt x="4828004" y="415214"/>
                    <a:pt x="4818097" y="412549"/>
                    <a:pt x="4810095" y="408167"/>
                  </a:cubicBezTo>
                  <a:cubicBezTo>
                    <a:pt x="4776566" y="390258"/>
                    <a:pt x="4777900" y="391974"/>
                    <a:pt x="4747991" y="413691"/>
                  </a:cubicBezTo>
                  <a:cubicBezTo>
                    <a:pt x="4732369" y="425121"/>
                    <a:pt x="4710842" y="436742"/>
                    <a:pt x="4692745" y="435790"/>
                  </a:cubicBezTo>
                  <a:cubicBezTo>
                    <a:pt x="4583584" y="430075"/>
                    <a:pt x="4479758" y="457508"/>
                    <a:pt x="4375933" y="483417"/>
                  </a:cubicBezTo>
                  <a:cubicBezTo>
                    <a:pt x="4311923" y="499420"/>
                    <a:pt x="4249436" y="500372"/>
                    <a:pt x="4185426" y="484179"/>
                  </a:cubicBezTo>
                  <a:cubicBezTo>
                    <a:pt x="4139133" y="472367"/>
                    <a:pt x="4095315" y="491800"/>
                    <a:pt x="4052072" y="505134"/>
                  </a:cubicBezTo>
                  <a:cubicBezTo>
                    <a:pt x="4043117" y="507799"/>
                    <a:pt x="4034735" y="518278"/>
                    <a:pt x="4029973" y="527233"/>
                  </a:cubicBezTo>
                  <a:cubicBezTo>
                    <a:pt x="4012826" y="558858"/>
                    <a:pt x="3984441" y="563810"/>
                    <a:pt x="3948626" y="550666"/>
                  </a:cubicBezTo>
                  <a:cubicBezTo>
                    <a:pt x="3920241" y="540377"/>
                    <a:pt x="3894332" y="526661"/>
                    <a:pt x="3871280" y="502275"/>
                  </a:cubicBezTo>
                  <a:cubicBezTo>
                    <a:pt x="3844229" y="473701"/>
                    <a:pt x="3816224" y="441124"/>
                    <a:pt x="3774312" y="429122"/>
                  </a:cubicBezTo>
                  <a:cubicBezTo>
                    <a:pt x="3756214" y="423979"/>
                    <a:pt x="3740593" y="423217"/>
                    <a:pt x="3721543" y="428552"/>
                  </a:cubicBezTo>
                  <a:cubicBezTo>
                    <a:pt x="3684583" y="438837"/>
                    <a:pt x="3647436" y="446078"/>
                    <a:pt x="3612763" y="414263"/>
                  </a:cubicBezTo>
                  <a:cubicBezTo>
                    <a:pt x="3593712" y="396736"/>
                    <a:pt x="3567994" y="385496"/>
                    <a:pt x="3537323" y="389878"/>
                  </a:cubicBezTo>
                  <a:cubicBezTo>
                    <a:pt x="3499031" y="395402"/>
                    <a:pt x="3464168" y="381496"/>
                    <a:pt x="3431593" y="360921"/>
                  </a:cubicBezTo>
                  <a:cubicBezTo>
                    <a:pt x="3419971" y="353491"/>
                    <a:pt x="3405682" y="349301"/>
                    <a:pt x="3392158" y="345681"/>
                  </a:cubicBezTo>
                  <a:cubicBezTo>
                    <a:pt x="3360915" y="337298"/>
                    <a:pt x="3329480" y="329868"/>
                    <a:pt x="3297856" y="323010"/>
                  </a:cubicBezTo>
                  <a:cubicBezTo>
                    <a:pt x="3271948" y="317296"/>
                    <a:pt x="3245849" y="313104"/>
                    <a:pt x="3219748" y="308151"/>
                  </a:cubicBezTo>
                  <a:cubicBezTo>
                    <a:pt x="3191173" y="302817"/>
                    <a:pt x="3168502" y="290433"/>
                    <a:pt x="3156692" y="261668"/>
                  </a:cubicBezTo>
                  <a:cubicBezTo>
                    <a:pt x="3152882" y="252524"/>
                    <a:pt x="3143737" y="245283"/>
                    <a:pt x="3136497" y="237663"/>
                  </a:cubicBezTo>
                  <a:cubicBezTo>
                    <a:pt x="3131355" y="232139"/>
                    <a:pt x="3124495" y="227947"/>
                    <a:pt x="3119733" y="222233"/>
                  </a:cubicBezTo>
                  <a:cubicBezTo>
                    <a:pt x="3094776" y="192132"/>
                    <a:pt x="3070201" y="161843"/>
                    <a:pt x="3045436" y="131742"/>
                  </a:cubicBezTo>
                  <a:cubicBezTo>
                    <a:pt x="3042958" y="128884"/>
                    <a:pt x="3040292" y="125455"/>
                    <a:pt x="3037054" y="124121"/>
                  </a:cubicBezTo>
                  <a:cubicBezTo>
                    <a:pt x="3003525" y="110215"/>
                    <a:pt x="2969614" y="97070"/>
                    <a:pt x="2936466" y="82400"/>
                  </a:cubicBezTo>
                  <a:cubicBezTo>
                    <a:pt x="2923702" y="76686"/>
                    <a:pt x="2910558" y="69637"/>
                    <a:pt x="2901031" y="59731"/>
                  </a:cubicBezTo>
                  <a:cubicBezTo>
                    <a:pt x="2879314" y="37250"/>
                    <a:pt x="2859502" y="12866"/>
                    <a:pt x="2828259" y="3149"/>
                  </a:cubicBezTo>
                  <a:cubicBezTo>
                    <a:pt x="2819114" y="293"/>
                    <a:pt x="2808256" y="-1231"/>
                    <a:pt x="2799492" y="1245"/>
                  </a:cubicBezTo>
                  <a:cubicBezTo>
                    <a:pt x="2763867" y="11532"/>
                    <a:pt x="2729005" y="24296"/>
                    <a:pt x="2693570" y="35154"/>
                  </a:cubicBezTo>
                  <a:cubicBezTo>
                    <a:pt x="2671092" y="41823"/>
                    <a:pt x="2650707" y="49825"/>
                    <a:pt x="2639847" y="73448"/>
                  </a:cubicBezTo>
                  <a:cubicBezTo>
                    <a:pt x="2636801" y="80114"/>
                    <a:pt x="2628226" y="87354"/>
                    <a:pt x="2621178" y="88688"/>
                  </a:cubicBezTo>
                  <a:cubicBezTo>
                    <a:pt x="2575839" y="97260"/>
                    <a:pt x="2531069" y="101451"/>
                    <a:pt x="2489348" y="72304"/>
                  </a:cubicBezTo>
                  <a:cubicBezTo>
                    <a:pt x="2480585" y="66017"/>
                    <a:pt x="2464201" y="66017"/>
                    <a:pt x="2452580" y="68683"/>
                  </a:cubicBezTo>
                  <a:cubicBezTo>
                    <a:pt x="2407811" y="78590"/>
                    <a:pt x="2365328" y="82020"/>
                    <a:pt x="2326464" y="50395"/>
                  </a:cubicBezTo>
                  <a:cubicBezTo>
                    <a:pt x="2321892" y="46585"/>
                    <a:pt x="2307224" y="50015"/>
                    <a:pt x="2300365" y="54777"/>
                  </a:cubicBezTo>
                  <a:cubicBezTo>
                    <a:pt x="2234259" y="101261"/>
                    <a:pt x="2198064" y="102405"/>
                    <a:pt x="2130434" y="58397"/>
                  </a:cubicBezTo>
                  <a:cubicBezTo>
                    <a:pt x="2126052" y="55539"/>
                    <a:pt x="2120337" y="52301"/>
                    <a:pt x="2118621" y="47919"/>
                  </a:cubicBezTo>
                  <a:cubicBezTo>
                    <a:pt x="2107001" y="19914"/>
                    <a:pt x="2082236" y="19152"/>
                    <a:pt x="2057659" y="16866"/>
                  </a:cubicBezTo>
                  <a:cubicBezTo>
                    <a:pt x="2030608" y="14390"/>
                    <a:pt x="2003555" y="11152"/>
                    <a:pt x="1976314" y="8865"/>
                  </a:cubicBezTo>
                  <a:cubicBezTo>
                    <a:pt x="1971550" y="8483"/>
                    <a:pt x="1966216" y="10007"/>
                    <a:pt x="1961454" y="11724"/>
                  </a:cubicBezTo>
                  <a:cubicBezTo>
                    <a:pt x="1943165" y="18010"/>
                    <a:pt x="1925449" y="27154"/>
                    <a:pt x="1906588" y="30964"/>
                  </a:cubicBezTo>
                  <a:cubicBezTo>
                    <a:pt x="1865821" y="39156"/>
                    <a:pt x="1826385" y="55539"/>
                    <a:pt x="1783330" y="48871"/>
                  </a:cubicBezTo>
                  <a:cubicBezTo>
                    <a:pt x="1775902" y="47729"/>
                    <a:pt x="1767327" y="53253"/>
                    <a:pt x="1759327" y="55349"/>
                  </a:cubicBezTo>
                  <a:cubicBezTo>
                    <a:pt x="1744849" y="58969"/>
                    <a:pt x="1730750" y="64111"/>
                    <a:pt x="1716082" y="65445"/>
                  </a:cubicBezTo>
                  <a:cubicBezTo>
                    <a:pt x="1677218" y="68875"/>
                    <a:pt x="1637975" y="71924"/>
                    <a:pt x="1598920" y="72114"/>
                  </a:cubicBezTo>
                  <a:cubicBezTo>
                    <a:pt x="1580061" y="72304"/>
                    <a:pt x="1561201" y="65065"/>
                    <a:pt x="1542150" y="62207"/>
                  </a:cubicBezTo>
                  <a:cubicBezTo>
                    <a:pt x="1533578" y="60873"/>
                    <a:pt x="1519669" y="58587"/>
                    <a:pt x="1516813" y="62779"/>
                  </a:cubicBezTo>
                  <a:cubicBezTo>
                    <a:pt x="1494714" y="94592"/>
                    <a:pt x="1463661" y="88496"/>
                    <a:pt x="1432228" y="88116"/>
                  </a:cubicBezTo>
                  <a:cubicBezTo>
                    <a:pt x="1362884" y="87354"/>
                    <a:pt x="1295826" y="60493"/>
                    <a:pt x="1224765" y="71924"/>
                  </a:cubicBezTo>
                  <a:cubicBezTo>
                    <a:pt x="1204191" y="75162"/>
                    <a:pt x="1181330" y="62397"/>
                    <a:pt x="1159231" y="58207"/>
                  </a:cubicBezTo>
                  <a:cubicBezTo>
                    <a:pt x="1147801" y="56111"/>
                    <a:pt x="1135228" y="53633"/>
                    <a:pt x="1124370" y="56301"/>
                  </a:cubicBezTo>
                  <a:cubicBezTo>
                    <a:pt x="1107605" y="60493"/>
                    <a:pt x="1091411" y="68113"/>
                    <a:pt x="1075600" y="75542"/>
                  </a:cubicBezTo>
                  <a:cubicBezTo>
                    <a:pt x="1046261" y="89258"/>
                    <a:pt x="1016162" y="89258"/>
                    <a:pt x="986633" y="79162"/>
                  </a:cubicBezTo>
                  <a:cubicBezTo>
                    <a:pt x="944722" y="64873"/>
                    <a:pt x="903193" y="64873"/>
                    <a:pt x="861089" y="76304"/>
                  </a:cubicBezTo>
                  <a:cubicBezTo>
                    <a:pt x="826990" y="85638"/>
                    <a:pt x="791935" y="92116"/>
                    <a:pt x="759168" y="104689"/>
                  </a:cubicBezTo>
                  <a:cubicBezTo>
                    <a:pt x="744689" y="110215"/>
                    <a:pt x="732497" y="126597"/>
                    <a:pt x="723735" y="140696"/>
                  </a:cubicBezTo>
                  <a:cubicBezTo>
                    <a:pt x="706018" y="169271"/>
                    <a:pt x="674013" y="169081"/>
                    <a:pt x="647532" y="147934"/>
                  </a:cubicBezTo>
                  <a:cubicBezTo>
                    <a:pt x="619717" y="125645"/>
                    <a:pt x="584664" y="112501"/>
                    <a:pt x="552659" y="95926"/>
                  </a:cubicBezTo>
                  <a:cubicBezTo>
                    <a:pt x="549993" y="94592"/>
                    <a:pt x="545039" y="96116"/>
                    <a:pt x="541800" y="97640"/>
                  </a:cubicBezTo>
                  <a:cubicBezTo>
                    <a:pt x="488649" y="122407"/>
                    <a:pt x="433593" y="126979"/>
                    <a:pt x="375107" y="123169"/>
                  </a:cubicBezTo>
                  <a:cubicBezTo>
                    <a:pt x="341960" y="121073"/>
                    <a:pt x="307289" y="137076"/>
                    <a:pt x="273567" y="145458"/>
                  </a:cubicBezTo>
                  <a:cubicBezTo>
                    <a:pt x="269757" y="146410"/>
                    <a:pt x="266519" y="151174"/>
                    <a:pt x="264043" y="154792"/>
                  </a:cubicBezTo>
                  <a:cubicBezTo>
                    <a:pt x="240228" y="190800"/>
                    <a:pt x="208223" y="200706"/>
                    <a:pt x="169360" y="177273"/>
                  </a:cubicBezTo>
                  <a:cubicBezTo>
                    <a:pt x="143643" y="161651"/>
                    <a:pt x="118114" y="158032"/>
                    <a:pt x="89347" y="157460"/>
                  </a:cubicBezTo>
                  <a:cubicBezTo>
                    <a:pt x="71059" y="157078"/>
                    <a:pt x="52962" y="147934"/>
                    <a:pt x="34291" y="145268"/>
                  </a:cubicBezTo>
                  <a:lnTo>
                    <a:pt x="0" y="142056"/>
                  </a:lnTo>
                  <a:lnTo>
                    <a:pt x="0" y="849556"/>
                  </a:lnTo>
                  <a:lnTo>
                    <a:pt x="60652" y="844783"/>
                  </a:lnTo>
                  <a:cubicBezTo>
                    <a:pt x="80251" y="839473"/>
                    <a:pt x="99446" y="832043"/>
                    <a:pt x="119068" y="827281"/>
                  </a:cubicBezTo>
                  <a:cubicBezTo>
                    <a:pt x="137355" y="822899"/>
                    <a:pt x="154501" y="812802"/>
                    <a:pt x="171840" y="804420"/>
                  </a:cubicBezTo>
                  <a:cubicBezTo>
                    <a:pt x="204985" y="788417"/>
                    <a:pt x="240420" y="798514"/>
                    <a:pt x="274329" y="794324"/>
                  </a:cubicBezTo>
                  <a:cubicBezTo>
                    <a:pt x="285188" y="792990"/>
                    <a:pt x="296046" y="791466"/>
                    <a:pt x="306715" y="788798"/>
                  </a:cubicBezTo>
                  <a:cubicBezTo>
                    <a:pt x="335864" y="781749"/>
                    <a:pt x="365583" y="775653"/>
                    <a:pt x="393967" y="765937"/>
                  </a:cubicBezTo>
                  <a:cubicBezTo>
                    <a:pt x="426165" y="755078"/>
                    <a:pt x="457028" y="740600"/>
                    <a:pt x="493793" y="725549"/>
                  </a:cubicBezTo>
                  <a:cubicBezTo>
                    <a:pt x="506557" y="729360"/>
                    <a:pt x="526180" y="739648"/>
                    <a:pt x="546373" y="740600"/>
                  </a:cubicBezTo>
                  <a:cubicBezTo>
                    <a:pt x="611337" y="743838"/>
                    <a:pt x="672107" y="726121"/>
                    <a:pt x="730211" y="698116"/>
                  </a:cubicBezTo>
                  <a:cubicBezTo>
                    <a:pt x="747927" y="689734"/>
                    <a:pt x="766980" y="684210"/>
                    <a:pt x="784889" y="676018"/>
                  </a:cubicBezTo>
                  <a:cubicBezTo>
                    <a:pt x="791173" y="673161"/>
                    <a:pt x="799365" y="667065"/>
                    <a:pt x="800509" y="661349"/>
                  </a:cubicBezTo>
                  <a:cubicBezTo>
                    <a:pt x="807175" y="628201"/>
                    <a:pt x="831942" y="628772"/>
                    <a:pt x="857661" y="626868"/>
                  </a:cubicBezTo>
                  <a:cubicBezTo>
                    <a:pt x="888332" y="624582"/>
                    <a:pt x="918621" y="619248"/>
                    <a:pt x="949102" y="614676"/>
                  </a:cubicBezTo>
                  <a:cubicBezTo>
                    <a:pt x="953104" y="614104"/>
                    <a:pt x="956722" y="610104"/>
                    <a:pt x="960342" y="607435"/>
                  </a:cubicBezTo>
                  <a:cubicBezTo>
                    <a:pt x="965867" y="603435"/>
                    <a:pt x="971011" y="597339"/>
                    <a:pt x="977109" y="595815"/>
                  </a:cubicBezTo>
                  <a:cubicBezTo>
                    <a:pt x="1008350" y="588385"/>
                    <a:pt x="1039783" y="582099"/>
                    <a:pt x="1071218" y="575240"/>
                  </a:cubicBezTo>
                  <a:cubicBezTo>
                    <a:pt x="1078266" y="573716"/>
                    <a:pt x="1085505" y="571812"/>
                    <a:pt x="1091983" y="568764"/>
                  </a:cubicBezTo>
                  <a:cubicBezTo>
                    <a:pt x="1098079" y="565906"/>
                    <a:pt x="1103223" y="560952"/>
                    <a:pt x="1109321" y="557904"/>
                  </a:cubicBezTo>
                  <a:cubicBezTo>
                    <a:pt x="1125892" y="549714"/>
                    <a:pt x="1142851" y="542093"/>
                    <a:pt x="1162279" y="532949"/>
                  </a:cubicBezTo>
                  <a:cubicBezTo>
                    <a:pt x="1173138" y="550094"/>
                    <a:pt x="1187810" y="540377"/>
                    <a:pt x="1206097" y="532187"/>
                  </a:cubicBezTo>
                  <a:cubicBezTo>
                    <a:pt x="1224765" y="523805"/>
                    <a:pt x="1246292" y="521137"/>
                    <a:pt x="1266867" y="518088"/>
                  </a:cubicBezTo>
                  <a:cubicBezTo>
                    <a:pt x="1304588" y="512564"/>
                    <a:pt x="1342499" y="509134"/>
                    <a:pt x="1380219" y="504182"/>
                  </a:cubicBezTo>
                  <a:cubicBezTo>
                    <a:pt x="1388221" y="503038"/>
                    <a:pt x="1397365" y="500944"/>
                    <a:pt x="1403461" y="496180"/>
                  </a:cubicBezTo>
                  <a:cubicBezTo>
                    <a:pt x="1445181" y="464175"/>
                    <a:pt x="1495858" y="455222"/>
                    <a:pt x="1544054" y="458268"/>
                  </a:cubicBezTo>
                  <a:cubicBezTo>
                    <a:pt x="1581965" y="460557"/>
                    <a:pt x="1619114" y="462270"/>
                    <a:pt x="1656644" y="459032"/>
                  </a:cubicBezTo>
                  <a:cubicBezTo>
                    <a:pt x="1659502" y="458841"/>
                    <a:pt x="1663312" y="459223"/>
                    <a:pt x="1665406" y="460747"/>
                  </a:cubicBezTo>
                  <a:cubicBezTo>
                    <a:pt x="1678360" y="470843"/>
                    <a:pt x="1691887" y="471605"/>
                    <a:pt x="1708461" y="473318"/>
                  </a:cubicBezTo>
                  <a:cubicBezTo>
                    <a:pt x="1731894" y="475797"/>
                    <a:pt x="1753421" y="474081"/>
                    <a:pt x="1775140" y="469891"/>
                  </a:cubicBezTo>
                  <a:cubicBezTo>
                    <a:pt x="1790952" y="466843"/>
                    <a:pt x="1806953" y="460557"/>
                    <a:pt x="1821051" y="452554"/>
                  </a:cubicBezTo>
                  <a:cubicBezTo>
                    <a:pt x="1840672" y="441314"/>
                    <a:pt x="1859535" y="436934"/>
                    <a:pt x="1878203" y="451792"/>
                  </a:cubicBezTo>
                  <a:cubicBezTo>
                    <a:pt x="1898396" y="467605"/>
                    <a:pt x="1921257" y="462081"/>
                    <a:pt x="1943547" y="462651"/>
                  </a:cubicBezTo>
                  <a:cubicBezTo>
                    <a:pt x="1953262" y="462843"/>
                    <a:pt x="1963550" y="462461"/>
                    <a:pt x="1972884" y="464937"/>
                  </a:cubicBezTo>
                  <a:cubicBezTo>
                    <a:pt x="1999935" y="471987"/>
                    <a:pt x="2026036" y="482655"/>
                    <a:pt x="2053469" y="487417"/>
                  </a:cubicBezTo>
                  <a:cubicBezTo>
                    <a:pt x="2068710" y="490084"/>
                    <a:pt x="2085664" y="485321"/>
                    <a:pt x="2101477" y="481893"/>
                  </a:cubicBezTo>
                  <a:cubicBezTo>
                    <a:pt x="2117479" y="478273"/>
                    <a:pt x="2133290" y="472749"/>
                    <a:pt x="2148722" y="467033"/>
                  </a:cubicBezTo>
                  <a:cubicBezTo>
                    <a:pt x="2159199" y="463223"/>
                    <a:pt x="2170629" y="459603"/>
                    <a:pt x="2179011" y="452744"/>
                  </a:cubicBezTo>
                  <a:cubicBezTo>
                    <a:pt x="2198064" y="437124"/>
                    <a:pt x="2217685" y="434455"/>
                    <a:pt x="2240165" y="442648"/>
                  </a:cubicBezTo>
                  <a:cubicBezTo>
                    <a:pt x="2243593" y="443982"/>
                    <a:pt x="2247594" y="443982"/>
                    <a:pt x="2251404" y="444172"/>
                  </a:cubicBezTo>
                  <a:cubicBezTo>
                    <a:pt x="2312370" y="448172"/>
                    <a:pt x="2373330" y="450650"/>
                    <a:pt x="2433912" y="456746"/>
                  </a:cubicBezTo>
                  <a:cubicBezTo>
                    <a:pt x="2458485" y="459223"/>
                    <a:pt x="2482107" y="470081"/>
                    <a:pt x="2506302" y="476939"/>
                  </a:cubicBezTo>
                  <a:cubicBezTo>
                    <a:pt x="2511256" y="478273"/>
                    <a:pt x="2516783" y="480369"/>
                    <a:pt x="2521735" y="479415"/>
                  </a:cubicBezTo>
                  <a:cubicBezTo>
                    <a:pt x="2575647" y="469891"/>
                    <a:pt x="2626132" y="483797"/>
                    <a:pt x="2675854" y="502086"/>
                  </a:cubicBezTo>
                  <a:cubicBezTo>
                    <a:pt x="2680996" y="503992"/>
                    <a:pt x="2687282" y="503419"/>
                    <a:pt x="2692998" y="503038"/>
                  </a:cubicBezTo>
                  <a:cubicBezTo>
                    <a:pt x="2709003" y="501706"/>
                    <a:pt x="2726337" y="495038"/>
                    <a:pt x="2740816" y="499037"/>
                  </a:cubicBezTo>
                  <a:cubicBezTo>
                    <a:pt x="2779297" y="510088"/>
                    <a:pt x="2817398" y="523423"/>
                    <a:pt x="2853596" y="540187"/>
                  </a:cubicBezTo>
                  <a:cubicBezTo>
                    <a:pt x="2890365" y="557142"/>
                    <a:pt x="2924464" y="571430"/>
                    <a:pt x="2966565" y="554286"/>
                  </a:cubicBezTo>
                  <a:cubicBezTo>
                    <a:pt x="2984472" y="547045"/>
                    <a:pt x="3008095" y="552190"/>
                    <a:pt x="3028671" y="554094"/>
                  </a:cubicBezTo>
                  <a:cubicBezTo>
                    <a:pt x="3043720" y="555618"/>
                    <a:pt x="3058198" y="564192"/>
                    <a:pt x="3073059" y="564192"/>
                  </a:cubicBezTo>
                  <a:cubicBezTo>
                    <a:pt x="3112686" y="564192"/>
                    <a:pt x="3147927" y="574288"/>
                    <a:pt x="3182219" y="594862"/>
                  </a:cubicBezTo>
                  <a:cubicBezTo>
                    <a:pt x="3195557" y="602863"/>
                    <a:pt x="3216322" y="597529"/>
                    <a:pt x="3233656" y="599625"/>
                  </a:cubicBezTo>
                  <a:cubicBezTo>
                    <a:pt x="3251947" y="602101"/>
                    <a:pt x="3270804" y="604387"/>
                    <a:pt x="3288332" y="609914"/>
                  </a:cubicBezTo>
                  <a:cubicBezTo>
                    <a:pt x="3333672" y="624392"/>
                    <a:pt x="3378441" y="640774"/>
                    <a:pt x="3423591" y="656015"/>
                  </a:cubicBezTo>
                  <a:cubicBezTo>
                    <a:pt x="3460738" y="668590"/>
                    <a:pt x="3497317" y="658683"/>
                    <a:pt x="3534084" y="653349"/>
                  </a:cubicBezTo>
                  <a:cubicBezTo>
                    <a:pt x="3557137" y="649919"/>
                    <a:pt x="3578662" y="641727"/>
                    <a:pt x="3604571" y="653918"/>
                  </a:cubicBezTo>
                  <a:cubicBezTo>
                    <a:pt x="3629338" y="665541"/>
                    <a:pt x="3660771" y="662873"/>
                    <a:pt x="3688586" y="669160"/>
                  </a:cubicBezTo>
                  <a:cubicBezTo>
                    <a:pt x="3712020" y="674494"/>
                    <a:pt x="3734687" y="683068"/>
                    <a:pt x="3757358" y="691450"/>
                  </a:cubicBezTo>
                  <a:cubicBezTo>
                    <a:pt x="3788221" y="702881"/>
                    <a:pt x="3818700" y="714881"/>
                    <a:pt x="3852421" y="709167"/>
                  </a:cubicBezTo>
                  <a:cubicBezTo>
                    <a:pt x="3890714" y="702689"/>
                    <a:pt x="3917001" y="727073"/>
                    <a:pt x="3947104" y="743267"/>
                  </a:cubicBezTo>
                  <a:cubicBezTo>
                    <a:pt x="3967869" y="754316"/>
                    <a:pt x="3990538" y="762509"/>
                    <a:pt x="4013208" y="769367"/>
                  </a:cubicBezTo>
                  <a:cubicBezTo>
                    <a:pt x="4043497" y="778321"/>
                    <a:pt x="4074740" y="783655"/>
                    <a:pt x="4105222" y="792418"/>
                  </a:cubicBezTo>
                  <a:cubicBezTo>
                    <a:pt x="4151325" y="805561"/>
                    <a:pt x="4198001" y="815850"/>
                    <a:pt x="4246006" y="808610"/>
                  </a:cubicBezTo>
                  <a:cubicBezTo>
                    <a:pt x="4268105" y="805372"/>
                    <a:pt x="4288682" y="805561"/>
                    <a:pt x="4310779" y="810326"/>
                  </a:cubicBezTo>
                  <a:cubicBezTo>
                    <a:pt x="4346974" y="818136"/>
                    <a:pt x="4384123" y="819089"/>
                    <a:pt x="4413272" y="848235"/>
                  </a:cubicBezTo>
                  <a:cubicBezTo>
                    <a:pt x="4423558" y="858524"/>
                    <a:pt x="4442037" y="861190"/>
                    <a:pt x="4457087" y="866524"/>
                  </a:cubicBezTo>
                  <a:cubicBezTo>
                    <a:pt x="4474424" y="872812"/>
                    <a:pt x="4487186" y="869572"/>
                    <a:pt x="4496523" y="851284"/>
                  </a:cubicBezTo>
                  <a:cubicBezTo>
                    <a:pt x="4500713" y="843093"/>
                    <a:pt x="4512715" y="835091"/>
                    <a:pt x="4522050" y="833757"/>
                  </a:cubicBezTo>
                  <a:cubicBezTo>
                    <a:pt x="4550055" y="829757"/>
                    <a:pt x="4575773" y="835663"/>
                    <a:pt x="4602824" y="848618"/>
                  </a:cubicBezTo>
                  <a:cubicBezTo>
                    <a:pt x="4628161" y="860810"/>
                    <a:pt x="4659786" y="859476"/>
                    <a:pt x="4688553" y="864238"/>
                  </a:cubicBezTo>
                  <a:cubicBezTo>
                    <a:pt x="4708936" y="867668"/>
                    <a:pt x="4729321" y="874716"/>
                    <a:pt x="4749895" y="874716"/>
                  </a:cubicBezTo>
                  <a:cubicBezTo>
                    <a:pt x="4775424" y="874716"/>
                    <a:pt x="4800761" y="868620"/>
                    <a:pt x="4826480" y="866334"/>
                  </a:cubicBezTo>
                  <a:cubicBezTo>
                    <a:pt x="4846482" y="864430"/>
                    <a:pt x="4866867" y="865192"/>
                    <a:pt x="4886870" y="862906"/>
                  </a:cubicBezTo>
                  <a:cubicBezTo>
                    <a:pt x="4903254" y="861190"/>
                    <a:pt x="4919447" y="856810"/>
                    <a:pt x="4935639" y="853190"/>
                  </a:cubicBezTo>
                  <a:cubicBezTo>
                    <a:pt x="4941546" y="851856"/>
                    <a:pt x="4947452" y="846711"/>
                    <a:pt x="4952784" y="847473"/>
                  </a:cubicBezTo>
                  <a:cubicBezTo>
                    <a:pt x="5005745" y="855666"/>
                    <a:pt x="5043847" y="819089"/>
                    <a:pt x="5088617" y="802896"/>
                  </a:cubicBezTo>
                  <a:cubicBezTo>
                    <a:pt x="5135672" y="785749"/>
                    <a:pt x="5181204" y="759461"/>
                    <a:pt x="5233781" y="767271"/>
                  </a:cubicBezTo>
                  <a:cubicBezTo>
                    <a:pt x="5265596" y="772033"/>
                    <a:pt x="5296267" y="783083"/>
                    <a:pt x="5327893" y="789752"/>
                  </a:cubicBezTo>
                  <a:cubicBezTo>
                    <a:pt x="5339132" y="792038"/>
                    <a:pt x="5351705" y="791656"/>
                    <a:pt x="5362946" y="789370"/>
                  </a:cubicBezTo>
                  <a:cubicBezTo>
                    <a:pt x="5417240" y="778891"/>
                    <a:pt x="5470771" y="777367"/>
                    <a:pt x="5524115" y="794514"/>
                  </a:cubicBezTo>
                  <a:cubicBezTo>
                    <a:pt x="5533257" y="797372"/>
                    <a:pt x="5542974" y="800038"/>
                    <a:pt x="5552500" y="800038"/>
                  </a:cubicBezTo>
                  <a:cubicBezTo>
                    <a:pt x="5604697" y="800038"/>
                    <a:pt x="5655944" y="796038"/>
                    <a:pt x="5705857" y="777367"/>
                  </a:cubicBezTo>
                  <a:cubicBezTo>
                    <a:pt x="5722622" y="771080"/>
                    <a:pt x="5743006" y="775081"/>
                    <a:pt x="5761485" y="773557"/>
                  </a:cubicBezTo>
                  <a:cubicBezTo>
                    <a:pt x="5778629" y="772224"/>
                    <a:pt x="5796156" y="771653"/>
                    <a:pt x="5812731" y="767271"/>
                  </a:cubicBezTo>
                  <a:cubicBezTo>
                    <a:pt x="5836925" y="760795"/>
                    <a:pt x="5859404" y="760033"/>
                    <a:pt x="5884361" y="765747"/>
                  </a:cubicBezTo>
                  <a:cubicBezTo>
                    <a:pt x="5908174" y="771080"/>
                    <a:pt x="5933892" y="768415"/>
                    <a:pt x="5958660" y="768605"/>
                  </a:cubicBezTo>
                  <a:cubicBezTo>
                    <a:pt x="5986282" y="768795"/>
                    <a:pt x="6013906" y="768984"/>
                    <a:pt x="6041528" y="768033"/>
                  </a:cubicBezTo>
                  <a:cubicBezTo>
                    <a:pt x="6052579" y="767653"/>
                    <a:pt x="6065151" y="760033"/>
                    <a:pt x="6074297" y="763081"/>
                  </a:cubicBezTo>
                  <a:cubicBezTo>
                    <a:pt x="6103824" y="773366"/>
                    <a:pt x="6133353" y="760985"/>
                    <a:pt x="6162880" y="766509"/>
                  </a:cubicBezTo>
                  <a:cubicBezTo>
                    <a:pt x="6177360" y="769367"/>
                    <a:pt x="6193743" y="761557"/>
                    <a:pt x="6209364" y="760795"/>
                  </a:cubicBezTo>
                  <a:cubicBezTo>
                    <a:pt x="6234892" y="759461"/>
                    <a:pt x="6260419" y="760033"/>
                    <a:pt x="6285948" y="759651"/>
                  </a:cubicBezTo>
                  <a:cubicBezTo>
                    <a:pt x="6294330" y="759461"/>
                    <a:pt x="6302523" y="758699"/>
                    <a:pt x="6310905" y="758316"/>
                  </a:cubicBezTo>
                  <a:cubicBezTo>
                    <a:pt x="6318335" y="757936"/>
                    <a:pt x="6326145" y="756222"/>
                    <a:pt x="6333194" y="757554"/>
                  </a:cubicBezTo>
                  <a:cubicBezTo>
                    <a:pt x="6358723" y="762318"/>
                    <a:pt x="6383869" y="770129"/>
                    <a:pt x="6409586" y="773177"/>
                  </a:cubicBezTo>
                  <a:cubicBezTo>
                    <a:pt x="6431875" y="775843"/>
                    <a:pt x="6454928" y="772224"/>
                    <a:pt x="6477407" y="774129"/>
                  </a:cubicBezTo>
                  <a:cubicBezTo>
                    <a:pt x="6517032" y="777367"/>
                    <a:pt x="6556657" y="783083"/>
                    <a:pt x="6596283" y="786703"/>
                  </a:cubicBezTo>
                  <a:cubicBezTo>
                    <a:pt x="6604857" y="787465"/>
                    <a:pt x="6613809" y="782701"/>
                    <a:pt x="6622573" y="782321"/>
                  </a:cubicBezTo>
                  <a:cubicBezTo>
                    <a:pt x="6650006" y="781369"/>
                    <a:pt x="6677439" y="781177"/>
                    <a:pt x="6704872" y="780607"/>
                  </a:cubicBezTo>
                  <a:cubicBezTo>
                    <a:pt x="6720493" y="780415"/>
                    <a:pt x="6736305" y="780987"/>
                    <a:pt x="6751738" y="779273"/>
                  </a:cubicBezTo>
                  <a:cubicBezTo>
                    <a:pt x="6772120" y="776987"/>
                    <a:pt x="6790599" y="773557"/>
                    <a:pt x="6809650" y="788417"/>
                  </a:cubicBezTo>
                  <a:cubicBezTo>
                    <a:pt x="6816984" y="794180"/>
                    <a:pt x="6824819" y="797942"/>
                    <a:pt x="6832976" y="800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: Shape 47">
              <a:extLst>
                <a:ext uri="{FF2B5EF4-FFF2-40B4-BE49-F238E27FC236}">
                  <a16:creationId xmlns:a16="http://schemas.microsoft.com/office/drawing/2014/main" id="{1E3EFCBE-34EF-4B4E-BB43-0CC49CCDD1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2640988" y="2991370"/>
              <a:ext cx="6857455" cy="874716"/>
            </a:xfrm>
            <a:custGeom>
              <a:avLst/>
              <a:gdLst>
                <a:gd name="connsiteX0" fmla="*/ 6857455 w 6857455"/>
                <a:gd name="connsiteY0" fmla="*/ 804643 h 874716"/>
                <a:gd name="connsiteX1" fmla="*/ 6857455 w 6857455"/>
                <a:gd name="connsiteY1" fmla="*/ 562246 h 874716"/>
                <a:gd name="connsiteX2" fmla="*/ 6829178 w 6857455"/>
                <a:gd name="connsiteY2" fmla="*/ 551284 h 874716"/>
                <a:gd name="connsiteX3" fmla="*/ 6766024 w 6857455"/>
                <a:gd name="connsiteY3" fmla="*/ 500372 h 874716"/>
                <a:gd name="connsiteX4" fmla="*/ 6734971 w 6857455"/>
                <a:gd name="connsiteY4" fmla="*/ 500944 h 874716"/>
                <a:gd name="connsiteX5" fmla="*/ 6683915 w 6857455"/>
                <a:gd name="connsiteY5" fmla="*/ 507040 h 874716"/>
                <a:gd name="connsiteX6" fmla="*/ 6628860 w 6857455"/>
                <a:gd name="connsiteY6" fmla="*/ 495418 h 874716"/>
                <a:gd name="connsiteX7" fmla="*/ 6588662 w 6857455"/>
                <a:gd name="connsiteY7" fmla="*/ 487227 h 874716"/>
                <a:gd name="connsiteX8" fmla="*/ 6476074 w 6857455"/>
                <a:gd name="connsiteY8" fmla="*/ 511230 h 874716"/>
                <a:gd name="connsiteX9" fmla="*/ 6382345 w 6857455"/>
                <a:gd name="connsiteY9" fmla="*/ 534853 h 874716"/>
                <a:gd name="connsiteX10" fmla="*/ 6369391 w 6857455"/>
                <a:gd name="connsiteY10" fmla="*/ 531615 h 874716"/>
                <a:gd name="connsiteX11" fmla="*/ 6244799 w 6857455"/>
                <a:gd name="connsiteY11" fmla="*/ 512182 h 874716"/>
                <a:gd name="connsiteX12" fmla="*/ 6190315 w 6857455"/>
                <a:gd name="connsiteY12" fmla="*/ 485703 h 874716"/>
                <a:gd name="connsiteX13" fmla="*/ 6115446 w 6857455"/>
                <a:gd name="connsiteY13" fmla="*/ 462270 h 874716"/>
                <a:gd name="connsiteX14" fmla="*/ 6032194 w 6857455"/>
                <a:gd name="connsiteY14" fmla="*/ 434266 h 874716"/>
                <a:gd name="connsiteX15" fmla="*/ 5971042 w 6857455"/>
                <a:gd name="connsiteY15" fmla="*/ 420738 h 874716"/>
                <a:gd name="connsiteX16" fmla="*/ 5880933 w 6857455"/>
                <a:gd name="connsiteY16" fmla="*/ 430646 h 874716"/>
                <a:gd name="connsiteX17" fmla="*/ 5862452 w 6857455"/>
                <a:gd name="connsiteY17" fmla="*/ 438648 h 874716"/>
                <a:gd name="connsiteX18" fmla="*/ 5685283 w 6857455"/>
                <a:gd name="connsiteY18" fmla="*/ 498658 h 874716"/>
                <a:gd name="connsiteX19" fmla="*/ 5567169 w 6857455"/>
                <a:gd name="connsiteY19" fmla="*/ 499420 h 874716"/>
                <a:gd name="connsiteX20" fmla="*/ 5527923 w 6857455"/>
                <a:gd name="connsiteY20" fmla="*/ 490466 h 874716"/>
                <a:gd name="connsiteX21" fmla="*/ 5456292 w 6857455"/>
                <a:gd name="connsiteY21" fmla="*/ 450650 h 874716"/>
                <a:gd name="connsiteX22" fmla="*/ 5424670 w 6857455"/>
                <a:gd name="connsiteY22" fmla="*/ 444934 h 874716"/>
                <a:gd name="connsiteX23" fmla="*/ 5368662 w 6857455"/>
                <a:gd name="connsiteY23" fmla="*/ 441124 h 874716"/>
                <a:gd name="connsiteX24" fmla="*/ 5247118 w 6857455"/>
                <a:gd name="connsiteY24" fmla="*/ 444934 h 874716"/>
                <a:gd name="connsiteX25" fmla="*/ 5088617 w 6857455"/>
                <a:gd name="connsiteY25" fmla="*/ 428742 h 874716"/>
                <a:gd name="connsiteX26" fmla="*/ 5025750 w 6857455"/>
                <a:gd name="connsiteY26" fmla="*/ 433694 h 874716"/>
                <a:gd name="connsiteX27" fmla="*/ 4957930 w 6857455"/>
                <a:gd name="connsiteY27" fmla="*/ 442268 h 874716"/>
                <a:gd name="connsiteX28" fmla="*/ 4938116 w 6857455"/>
                <a:gd name="connsiteY28" fmla="*/ 441886 h 874716"/>
                <a:gd name="connsiteX29" fmla="*/ 4833910 w 6857455"/>
                <a:gd name="connsiteY29" fmla="*/ 421693 h 874716"/>
                <a:gd name="connsiteX30" fmla="*/ 4810095 w 6857455"/>
                <a:gd name="connsiteY30" fmla="*/ 408167 h 874716"/>
                <a:gd name="connsiteX31" fmla="*/ 4747991 w 6857455"/>
                <a:gd name="connsiteY31" fmla="*/ 413691 h 874716"/>
                <a:gd name="connsiteX32" fmla="*/ 4692745 w 6857455"/>
                <a:gd name="connsiteY32" fmla="*/ 435790 h 874716"/>
                <a:gd name="connsiteX33" fmla="*/ 4375933 w 6857455"/>
                <a:gd name="connsiteY33" fmla="*/ 483417 h 874716"/>
                <a:gd name="connsiteX34" fmla="*/ 4185426 w 6857455"/>
                <a:gd name="connsiteY34" fmla="*/ 484179 h 874716"/>
                <a:gd name="connsiteX35" fmla="*/ 4052072 w 6857455"/>
                <a:gd name="connsiteY35" fmla="*/ 505134 h 874716"/>
                <a:gd name="connsiteX36" fmla="*/ 4029973 w 6857455"/>
                <a:gd name="connsiteY36" fmla="*/ 527233 h 874716"/>
                <a:gd name="connsiteX37" fmla="*/ 3948626 w 6857455"/>
                <a:gd name="connsiteY37" fmla="*/ 550666 h 874716"/>
                <a:gd name="connsiteX38" fmla="*/ 3871280 w 6857455"/>
                <a:gd name="connsiteY38" fmla="*/ 502275 h 874716"/>
                <a:gd name="connsiteX39" fmla="*/ 3774312 w 6857455"/>
                <a:gd name="connsiteY39" fmla="*/ 429122 h 874716"/>
                <a:gd name="connsiteX40" fmla="*/ 3721543 w 6857455"/>
                <a:gd name="connsiteY40" fmla="*/ 428552 h 874716"/>
                <a:gd name="connsiteX41" fmla="*/ 3612763 w 6857455"/>
                <a:gd name="connsiteY41" fmla="*/ 414263 h 874716"/>
                <a:gd name="connsiteX42" fmla="*/ 3537323 w 6857455"/>
                <a:gd name="connsiteY42" fmla="*/ 389878 h 874716"/>
                <a:gd name="connsiteX43" fmla="*/ 3431593 w 6857455"/>
                <a:gd name="connsiteY43" fmla="*/ 360921 h 874716"/>
                <a:gd name="connsiteX44" fmla="*/ 3392158 w 6857455"/>
                <a:gd name="connsiteY44" fmla="*/ 345681 h 874716"/>
                <a:gd name="connsiteX45" fmla="*/ 3297856 w 6857455"/>
                <a:gd name="connsiteY45" fmla="*/ 323010 h 874716"/>
                <a:gd name="connsiteX46" fmla="*/ 3219748 w 6857455"/>
                <a:gd name="connsiteY46" fmla="*/ 308151 h 874716"/>
                <a:gd name="connsiteX47" fmla="*/ 3156692 w 6857455"/>
                <a:gd name="connsiteY47" fmla="*/ 261668 h 874716"/>
                <a:gd name="connsiteX48" fmla="*/ 3136497 w 6857455"/>
                <a:gd name="connsiteY48" fmla="*/ 237663 h 874716"/>
                <a:gd name="connsiteX49" fmla="*/ 3119733 w 6857455"/>
                <a:gd name="connsiteY49" fmla="*/ 222233 h 874716"/>
                <a:gd name="connsiteX50" fmla="*/ 3045436 w 6857455"/>
                <a:gd name="connsiteY50" fmla="*/ 131742 h 874716"/>
                <a:gd name="connsiteX51" fmla="*/ 3037054 w 6857455"/>
                <a:gd name="connsiteY51" fmla="*/ 124121 h 874716"/>
                <a:gd name="connsiteX52" fmla="*/ 2936466 w 6857455"/>
                <a:gd name="connsiteY52" fmla="*/ 82400 h 874716"/>
                <a:gd name="connsiteX53" fmla="*/ 2901031 w 6857455"/>
                <a:gd name="connsiteY53" fmla="*/ 59731 h 874716"/>
                <a:gd name="connsiteX54" fmla="*/ 2828259 w 6857455"/>
                <a:gd name="connsiteY54" fmla="*/ 3149 h 874716"/>
                <a:gd name="connsiteX55" fmla="*/ 2799492 w 6857455"/>
                <a:gd name="connsiteY55" fmla="*/ 1245 h 874716"/>
                <a:gd name="connsiteX56" fmla="*/ 2693570 w 6857455"/>
                <a:gd name="connsiteY56" fmla="*/ 35154 h 874716"/>
                <a:gd name="connsiteX57" fmla="*/ 2639847 w 6857455"/>
                <a:gd name="connsiteY57" fmla="*/ 73448 h 874716"/>
                <a:gd name="connsiteX58" fmla="*/ 2621178 w 6857455"/>
                <a:gd name="connsiteY58" fmla="*/ 88688 h 874716"/>
                <a:gd name="connsiteX59" fmla="*/ 2489348 w 6857455"/>
                <a:gd name="connsiteY59" fmla="*/ 72304 h 874716"/>
                <a:gd name="connsiteX60" fmla="*/ 2452580 w 6857455"/>
                <a:gd name="connsiteY60" fmla="*/ 68683 h 874716"/>
                <a:gd name="connsiteX61" fmla="*/ 2326464 w 6857455"/>
                <a:gd name="connsiteY61" fmla="*/ 50395 h 874716"/>
                <a:gd name="connsiteX62" fmla="*/ 2300365 w 6857455"/>
                <a:gd name="connsiteY62" fmla="*/ 54777 h 874716"/>
                <a:gd name="connsiteX63" fmla="*/ 2130434 w 6857455"/>
                <a:gd name="connsiteY63" fmla="*/ 58397 h 874716"/>
                <a:gd name="connsiteX64" fmla="*/ 2118621 w 6857455"/>
                <a:gd name="connsiteY64" fmla="*/ 47919 h 874716"/>
                <a:gd name="connsiteX65" fmla="*/ 2057659 w 6857455"/>
                <a:gd name="connsiteY65" fmla="*/ 16866 h 874716"/>
                <a:gd name="connsiteX66" fmla="*/ 1976314 w 6857455"/>
                <a:gd name="connsiteY66" fmla="*/ 8865 h 874716"/>
                <a:gd name="connsiteX67" fmla="*/ 1961454 w 6857455"/>
                <a:gd name="connsiteY67" fmla="*/ 11724 h 874716"/>
                <a:gd name="connsiteX68" fmla="*/ 1906588 w 6857455"/>
                <a:gd name="connsiteY68" fmla="*/ 30964 h 874716"/>
                <a:gd name="connsiteX69" fmla="*/ 1783330 w 6857455"/>
                <a:gd name="connsiteY69" fmla="*/ 48871 h 874716"/>
                <a:gd name="connsiteX70" fmla="*/ 1759327 w 6857455"/>
                <a:gd name="connsiteY70" fmla="*/ 55349 h 874716"/>
                <a:gd name="connsiteX71" fmla="*/ 1716082 w 6857455"/>
                <a:gd name="connsiteY71" fmla="*/ 65445 h 874716"/>
                <a:gd name="connsiteX72" fmla="*/ 1598920 w 6857455"/>
                <a:gd name="connsiteY72" fmla="*/ 72114 h 874716"/>
                <a:gd name="connsiteX73" fmla="*/ 1542150 w 6857455"/>
                <a:gd name="connsiteY73" fmla="*/ 62207 h 874716"/>
                <a:gd name="connsiteX74" fmla="*/ 1516813 w 6857455"/>
                <a:gd name="connsiteY74" fmla="*/ 62779 h 874716"/>
                <a:gd name="connsiteX75" fmla="*/ 1432228 w 6857455"/>
                <a:gd name="connsiteY75" fmla="*/ 88116 h 874716"/>
                <a:gd name="connsiteX76" fmla="*/ 1224765 w 6857455"/>
                <a:gd name="connsiteY76" fmla="*/ 71924 h 874716"/>
                <a:gd name="connsiteX77" fmla="*/ 1159231 w 6857455"/>
                <a:gd name="connsiteY77" fmla="*/ 58207 h 874716"/>
                <a:gd name="connsiteX78" fmla="*/ 1124370 w 6857455"/>
                <a:gd name="connsiteY78" fmla="*/ 56301 h 874716"/>
                <a:gd name="connsiteX79" fmla="*/ 1075600 w 6857455"/>
                <a:gd name="connsiteY79" fmla="*/ 75542 h 874716"/>
                <a:gd name="connsiteX80" fmla="*/ 986633 w 6857455"/>
                <a:gd name="connsiteY80" fmla="*/ 79162 h 874716"/>
                <a:gd name="connsiteX81" fmla="*/ 861089 w 6857455"/>
                <a:gd name="connsiteY81" fmla="*/ 76304 h 874716"/>
                <a:gd name="connsiteX82" fmla="*/ 759168 w 6857455"/>
                <a:gd name="connsiteY82" fmla="*/ 104689 h 874716"/>
                <a:gd name="connsiteX83" fmla="*/ 723735 w 6857455"/>
                <a:gd name="connsiteY83" fmla="*/ 140696 h 874716"/>
                <a:gd name="connsiteX84" fmla="*/ 647532 w 6857455"/>
                <a:gd name="connsiteY84" fmla="*/ 147934 h 874716"/>
                <a:gd name="connsiteX85" fmla="*/ 552659 w 6857455"/>
                <a:gd name="connsiteY85" fmla="*/ 95926 h 874716"/>
                <a:gd name="connsiteX86" fmla="*/ 541800 w 6857455"/>
                <a:gd name="connsiteY86" fmla="*/ 97640 h 874716"/>
                <a:gd name="connsiteX87" fmla="*/ 375107 w 6857455"/>
                <a:gd name="connsiteY87" fmla="*/ 123169 h 874716"/>
                <a:gd name="connsiteX88" fmla="*/ 273567 w 6857455"/>
                <a:gd name="connsiteY88" fmla="*/ 145458 h 874716"/>
                <a:gd name="connsiteX89" fmla="*/ 264043 w 6857455"/>
                <a:gd name="connsiteY89" fmla="*/ 154792 h 874716"/>
                <a:gd name="connsiteX90" fmla="*/ 169360 w 6857455"/>
                <a:gd name="connsiteY90" fmla="*/ 177273 h 874716"/>
                <a:gd name="connsiteX91" fmla="*/ 89347 w 6857455"/>
                <a:gd name="connsiteY91" fmla="*/ 157460 h 874716"/>
                <a:gd name="connsiteX92" fmla="*/ 34291 w 6857455"/>
                <a:gd name="connsiteY92" fmla="*/ 145268 h 874716"/>
                <a:gd name="connsiteX93" fmla="*/ 0 w 6857455"/>
                <a:gd name="connsiteY93" fmla="*/ 142056 h 874716"/>
                <a:gd name="connsiteX94" fmla="*/ 0 w 6857455"/>
                <a:gd name="connsiteY94" fmla="*/ 849556 h 874716"/>
                <a:gd name="connsiteX95" fmla="*/ 60652 w 6857455"/>
                <a:gd name="connsiteY95" fmla="*/ 844783 h 874716"/>
                <a:gd name="connsiteX96" fmla="*/ 119068 w 6857455"/>
                <a:gd name="connsiteY96" fmla="*/ 827281 h 874716"/>
                <a:gd name="connsiteX97" fmla="*/ 171840 w 6857455"/>
                <a:gd name="connsiteY97" fmla="*/ 804420 h 874716"/>
                <a:gd name="connsiteX98" fmla="*/ 274329 w 6857455"/>
                <a:gd name="connsiteY98" fmla="*/ 794324 h 874716"/>
                <a:gd name="connsiteX99" fmla="*/ 306715 w 6857455"/>
                <a:gd name="connsiteY99" fmla="*/ 788798 h 874716"/>
                <a:gd name="connsiteX100" fmla="*/ 393967 w 6857455"/>
                <a:gd name="connsiteY100" fmla="*/ 765937 h 874716"/>
                <a:gd name="connsiteX101" fmla="*/ 493793 w 6857455"/>
                <a:gd name="connsiteY101" fmla="*/ 725549 h 874716"/>
                <a:gd name="connsiteX102" fmla="*/ 546373 w 6857455"/>
                <a:gd name="connsiteY102" fmla="*/ 740600 h 874716"/>
                <a:gd name="connsiteX103" fmla="*/ 730211 w 6857455"/>
                <a:gd name="connsiteY103" fmla="*/ 698116 h 874716"/>
                <a:gd name="connsiteX104" fmla="*/ 784889 w 6857455"/>
                <a:gd name="connsiteY104" fmla="*/ 676018 h 874716"/>
                <a:gd name="connsiteX105" fmla="*/ 800509 w 6857455"/>
                <a:gd name="connsiteY105" fmla="*/ 661349 h 874716"/>
                <a:gd name="connsiteX106" fmla="*/ 857661 w 6857455"/>
                <a:gd name="connsiteY106" fmla="*/ 626868 h 874716"/>
                <a:gd name="connsiteX107" fmla="*/ 949102 w 6857455"/>
                <a:gd name="connsiteY107" fmla="*/ 614676 h 874716"/>
                <a:gd name="connsiteX108" fmla="*/ 960342 w 6857455"/>
                <a:gd name="connsiteY108" fmla="*/ 607435 h 874716"/>
                <a:gd name="connsiteX109" fmla="*/ 977109 w 6857455"/>
                <a:gd name="connsiteY109" fmla="*/ 595815 h 874716"/>
                <a:gd name="connsiteX110" fmla="*/ 1071218 w 6857455"/>
                <a:gd name="connsiteY110" fmla="*/ 575240 h 874716"/>
                <a:gd name="connsiteX111" fmla="*/ 1091983 w 6857455"/>
                <a:gd name="connsiteY111" fmla="*/ 568764 h 874716"/>
                <a:gd name="connsiteX112" fmla="*/ 1109321 w 6857455"/>
                <a:gd name="connsiteY112" fmla="*/ 557904 h 874716"/>
                <a:gd name="connsiteX113" fmla="*/ 1162279 w 6857455"/>
                <a:gd name="connsiteY113" fmla="*/ 532949 h 874716"/>
                <a:gd name="connsiteX114" fmla="*/ 1206097 w 6857455"/>
                <a:gd name="connsiteY114" fmla="*/ 532187 h 874716"/>
                <a:gd name="connsiteX115" fmla="*/ 1266867 w 6857455"/>
                <a:gd name="connsiteY115" fmla="*/ 518088 h 874716"/>
                <a:gd name="connsiteX116" fmla="*/ 1380219 w 6857455"/>
                <a:gd name="connsiteY116" fmla="*/ 504182 h 874716"/>
                <a:gd name="connsiteX117" fmla="*/ 1403461 w 6857455"/>
                <a:gd name="connsiteY117" fmla="*/ 496180 h 874716"/>
                <a:gd name="connsiteX118" fmla="*/ 1544054 w 6857455"/>
                <a:gd name="connsiteY118" fmla="*/ 458268 h 874716"/>
                <a:gd name="connsiteX119" fmla="*/ 1656644 w 6857455"/>
                <a:gd name="connsiteY119" fmla="*/ 459032 h 874716"/>
                <a:gd name="connsiteX120" fmla="*/ 1665406 w 6857455"/>
                <a:gd name="connsiteY120" fmla="*/ 460747 h 874716"/>
                <a:gd name="connsiteX121" fmla="*/ 1708461 w 6857455"/>
                <a:gd name="connsiteY121" fmla="*/ 473318 h 874716"/>
                <a:gd name="connsiteX122" fmla="*/ 1775140 w 6857455"/>
                <a:gd name="connsiteY122" fmla="*/ 469891 h 874716"/>
                <a:gd name="connsiteX123" fmla="*/ 1821051 w 6857455"/>
                <a:gd name="connsiteY123" fmla="*/ 452554 h 874716"/>
                <a:gd name="connsiteX124" fmla="*/ 1878203 w 6857455"/>
                <a:gd name="connsiteY124" fmla="*/ 451792 h 874716"/>
                <a:gd name="connsiteX125" fmla="*/ 1943547 w 6857455"/>
                <a:gd name="connsiteY125" fmla="*/ 462651 h 874716"/>
                <a:gd name="connsiteX126" fmla="*/ 1972884 w 6857455"/>
                <a:gd name="connsiteY126" fmla="*/ 464937 h 874716"/>
                <a:gd name="connsiteX127" fmla="*/ 2053469 w 6857455"/>
                <a:gd name="connsiteY127" fmla="*/ 487417 h 874716"/>
                <a:gd name="connsiteX128" fmla="*/ 2101477 w 6857455"/>
                <a:gd name="connsiteY128" fmla="*/ 481893 h 874716"/>
                <a:gd name="connsiteX129" fmla="*/ 2148722 w 6857455"/>
                <a:gd name="connsiteY129" fmla="*/ 467033 h 874716"/>
                <a:gd name="connsiteX130" fmla="*/ 2179011 w 6857455"/>
                <a:gd name="connsiteY130" fmla="*/ 452744 h 874716"/>
                <a:gd name="connsiteX131" fmla="*/ 2240165 w 6857455"/>
                <a:gd name="connsiteY131" fmla="*/ 442648 h 874716"/>
                <a:gd name="connsiteX132" fmla="*/ 2251404 w 6857455"/>
                <a:gd name="connsiteY132" fmla="*/ 444172 h 874716"/>
                <a:gd name="connsiteX133" fmla="*/ 2433912 w 6857455"/>
                <a:gd name="connsiteY133" fmla="*/ 456746 h 874716"/>
                <a:gd name="connsiteX134" fmla="*/ 2506302 w 6857455"/>
                <a:gd name="connsiteY134" fmla="*/ 476939 h 874716"/>
                <a:gd name="connsiteX135" fmla="*/ 2521735 w 6857455"/>
                <a:gd name="connsiteY135" fmla="*/ 479415 h 874716"/>
                <a:gd name="connsiteX136" fmla="*/ 2675854 w 6857455"/>
                <a:gd name="connsiteY136" fmla="*/ 502086 h 874716"/>
                <a:gd name="connsiteX137" fmla="*/ 2692998 w 6857455"/>
                <a:gd name="connsiteY137" fmla="*/ 503038 h 874716"/>
                <a:gd name="connsiteX138" fmla="*/ 2740816 w 6857455"/>
                <a:gd name="connsiteY138" fmla="*/ 499037 h 874716"/>
                <a:gd name="connsiteX139" fmla="*/ 2853596 w 6857455"/>
                <a:gd name="connsiteY139" fmla="*/ 540187 h 874716"/>
                <a:gd name="connsiteX140" fmla="*/ 2966565 w 6857455"/>
                <a:gd name="connsiteY140" fmla="*/ 554286 h 874716"/>
                <a:gd name="connsiteX141" fmla="*/ 3028671 w 6857455"/>
                <a:gd name="connsiteY141" fmla="*/ 554094 h 874716"/>
                <a:gd name="connsiteX142" fmla="*/ 3073059 w 6857455"/>
                <a:gd name="connsiteY142" fmla="*/ 564192 h 874716"/>
                <a:gd name="connsiteX143" fmla="*/ 3182219 w 6857455"/>
                <a:gd name="connsiteY143" fmla="*/ 594862 h 874716"/>
                <a:gd name="connsiteX144" fmla="*/ 3233656 w 6857455"/>
                <a:gd name="connsiteY144" fmla="*/ 599625 h 874716"/>
                <a:gd name="connsiteX145" fmla="*/ 3288332 w 6857455"/>
                <a:gd name="connsiteY145" fmla="*/ 609914 h 874716"/>
                <a:gd name="connsiteX146" fmla="*/ 3423591 w 6857455"/>
                <a:gd name="connsiteY146" fmla="*/ 656015 h 874716"/>
                <a:gd name="connsiteX147" fmla="*/ 3534084 w 6857455"/>
                <a:gd name="connsiteY147" fmla="*/ 653349 h 874716"/>
                <a:gd name="connsiteX148" fmla="*/ 3604571 w 6857455"/>
                <a:gd name="connsiteY148" fmla="*/ 653918 h 874716"/>
                <a:gd name="connsiteX149" fmla="*/ 3688586 w 6857455"/>
                <a:gd name="connsiteY149" fmla="*/ 669160 h 874716"/>
                <a:gd name="connsiteX150" fmla="*/ 3757358 w 6857455"/>
                <a:gd name="connsiteY150" fmla="*/ 691450 h 874716"/>
                <a:gd name="connsiteX151" fmla="*/ 3852421 w 6857455"/>
                <a:gd name="connsiteY151" fmla="*/ 709167 h 874716"/>
                <a:gd name="connsiteX152" fmla="*/ 3947104 w 6857455"/>
                <a:gd name="connsiteY152" fmla="*/ 743267 h 874716"/>
                <a:gd name="connsiteX153" fmla="*/ 4013208 w 6857455"/>
                <a:gd name="connsiteY153" fmla="*/ 769367 h 874716"/>
                <a:gd name="connsiteX154" fmla="*/ 4105222 w 6857455"/>
                <a:gd name="connsiteY154" fmla="*/ 792417 h 874716"/>
                <a:gd name="connsiteX155" fmla="*/ 4246006 w 6857455"/>
                <a:gd name="connsiteY155" fmla="*/ 808610 h 874716"/>
                <a:gd name="connsiteX156" fmla="*/ 4310779 w 6857455"/>
                <a:gd name="connsiteY156" fmla="*/ 810326 h 874716"/>
                <a:gd name="connsiteX157" fmla="*/ 4413272 w 6857455"/>
                <a:gd name="connsiteY157" fmla="*/ 848235 h 874716"/>
                <a:gd name="connsiteX158" fmla="*/ 4457087 w 6857455"/>
                <a:gd name="connsiteY158" fmla="*/ 866524 h 874716"/>
                <a:gd name="connsiteX159" fmla="*/ 4496523 w 6857455"/>
                <a:gd name="connsiteY159" fmla="*/ 851284 h 874716"/>
                <a:gd name="connsiteX160" fmla="*/ 4522050 w 6857455"/>
                <a:gd name="connsiteY160" fmla="*/ 833757 h 874716"/>
                <a:gd name="connsiteX161" fmla="*/ 4602824 w 6857455"/>
                <a:gd name="connsiteY161" fmla="*/ 848618 h 874716"/>
                <a:gd name="connsiteX162" fmla="*/ 4688553 w 6857455"/>
                <a:gd name="connsiteY162" fmla="*/ 864238 h 874716"/>
                <a:gd name="connsiteX163" fmla="*/ 4749895 w 6857455"/>
                <a:gd name="connsiteY163" fmla="*/ 874716 h 874716"/>
                <a:gd name="connsiteX164" fmla="*/ 4826480 w 6857455"/>
                <a:gd name="connsiteY164" fmla="*/ 866334 h 874716"/>
                <a:gd name="connsiteX165" fmla="*/ 4886870 w 6857455"/>
                <a:gd name="connsiteY165" fmla="*/ 862906 h 874716"/>
                <a:gd name="connsiteX166" fmla="*/ 4935639 w 6857455"/>
                <a:gd name="connsiteY166" fmla="*/ 853190 h 874716"/>
                <a:gd name="connsiteX167" fmla="*/ 4952784 w 6857455"/>
                <a:gd name="connsiteY167" fmla="*/ 847473 h 874716"/>
                <a:gd name="connsiteX168" fmla="*/ 5088617 w 6857455"/>
                <a:gd name="connsiteY168" fmla="*/ 802896 h 874716"/>
                <a:gd name="connsiteX169" fmla="*/ 5233781 w 6857455"/>
                <a:gd name="connsiteY169" fmla="*/ 767271 h 874716"/>
                <a:gd name="connsiteX170" fmla="*/ 5327893 w 6857455"/>
                <a:gd name="connsiteY170" fmla="*/ 789752 h 874716"/>
                <a:gd name="connsiteX171" fmla="*/ 5362946 w 6857455"/>
                <a:gd name="connsiteY171" fmla="*/ 789370 h 874716"/>
                <a:gd name="connsiteX172" fmla="*/ 5524115 w 6857455"/>
                <a:gd name="connsiteY172" fmla="*/ 794514 h 874716"/>
                <a:gd name="connsiteX173" fmla="*/ 5552500 w 6857455"/>
                <a:gd name="connsiteY173" fmla="*/ 800038 h 874716"/>
                <a:gd name="connsiteX174" fmla="*/ 5705857 w 6857455"/>
                <a:gd name="connsiteY174" fmla="*/ 777367 h 874716"/>
                <a:gd name="connsiteX175" fmla="*/ 5761485 w 6857455"/>
                <a:gd name="connsiteY175" fmla="*/ 773557 h 874716"/>
                <a:gd name="connsiteX176" fmla="*/ 5812731 w 6857455"/>
                <a:gd name="connsiteY176" fmla="*/ 767271 h 874716"/>
                <a:gd name="connsiteX177" fmla="*/ 5884361 w 6857455"/>
                <a:gd name="connsiteY177" fmla="*/ 765747 h 874716"/>
                <a:gd name="connsiteX178" fmla="*/ 5958660 w 6857455"/>
                <a:gd name="connsiteY178" fmla="*/ 768605 h 874716"/>
                <a:gd name="connsiteX179" fmla="*/ 6041528 w 6857455"/>
                <a:gd name="connsiteY179" fmla="*/ 768033 h 874716"/>
                <a:gd name="connsiteX180" fmla="*/ 6074297 w 6857455"/>
                <a:gd name="connsiteY180" fmla="*/ 763081 h 874716"/>
                <a:gd name="connsiteX181" fmla="*/ 6162880 w 6857455"/>
                <a:gd name="connsiteY181" fmla="*/ 766509 h 874716"/>
                <a:gd name="connsiteX182" fmla="*/ 6209364 w 6857455"/>
                <a:gd name="connsiteY182" fmla="*/ 760795 h 874716"/>
                <a:gd name="connsiteX183" fmla="*/ 6285948 w 6857455"/>
                <a:gd name="connsiteY183" fmla="*/ 759651 h 874716"/>
                <a:gd name="connsiteX184" fmla="*/ 6310905 w 6857455"/>
                <a:gd name="connsiteY184" fmla="*/ 758316 h 874716"/>
                <a:gd name="connsiteX185" fmla="*/ 6333194 w 6857455"/>
                <a:gd name="connsiteY185" fmla="*/ 757554 h 874716"/>
                <a:gd name="connsiteX186" fmla="*/ 6409586 w 6857455"/>
                <a:gd name="connsiteY186" fmla="*/ 773177 h 874716"/>
                <a:gd name="connsiteX187" fmla="*/ 6477407 w 6857455"/>
                <a:gd name="connsiteY187" fmla="*/ 774129 h 874716"/>
                <a:gd name="connsiteX188" fmla="*/ 6596283 w 6857455"/>
                <a:gd name="connsiteY188" fmla="*/ 786703 h 874716"/>
                <a:gd name="connsiteX189" fmla="*/ 6622573 w 6857455"/>
                <a:gd name="connsiteY189" fmla="*/ 782321 h 874716"/>
                <a:gd name="connsiteX190" fmla="*/ 6704872 w 6857455"/>
                <a:gd name="connsiteY190" fmla="*/ 780607 h 874716"/>
                <a:gd name="connsiteX191" fmla="*/ 6751738 w 6857455"/>
                <a:gd name="connsiteY191" fmla="*/ 779273 h 874716"/>
                <a:gd name="connsiteX192" fmla="*/ 6809650 w 6857455"/>
                <a:gd name="connsiteY192" fmla="*/ 788417 h 874716"/>
                <a:gd name="connsiteX193" fmla="*/ 6832976 w 6857455"/>
                <a:gd name="connsiteY193" fmla="*/ 800428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l="l" t="t" r="r" b="b"/>
              <a:pathLst>
                <a:path w="6857455" h="874716">
                  <a:moveTo>
                    <a:pt x="6857455" y="804643"/>
                  </a:moveTo>
                  <a:lnTo>
                    <a:pt x="6857455" y="562246"/>
                  </a:lnTo>
                  <a:lnTo>
                    <a:pt x="6829178" y="551284"/>
                  </a:lnTo>
                  <a:cubicBezTo>
                    <a:pt x="6805745" y="539044"/>
                    <a:pt x="6784885" y="521708"/>
                    <a:pt x="6766024" y="500372"/>
                  </a:cubicBezTo>
                  <a:cubicBezTo>
                    <a:pt x="6755166" y="488179"/>
                    <a:pt x="6746784" y="486845"/>
                    <a:pt x="6734971" y="500944"/>
                  </a:cubicBezTo>
                  <a:cubicBezTo>
                    <a:pt x="6721257" y="517326"/>
                    <a:pt x="6701634" y="510850"/>
                    <a:pt x="6683915" y="507040"/>
                  </a:cubicBezTo>
                  <a:cubicBezTo>
                    <a:pt x="6665629" y="503230"/>
                    <a:pt x="6647148" y="499228"/>
                    <a:pt x="6628860" y="495418"/>
                  </a:cubicBezTo>
                  <a:cubicBezTo>
                    <a:pt x="6615335" y="492752"/>
                    <a:pt x="6601999" y="490466"/>
                    <a:pt x="6588662" y="487227"/>
                  </a:cubicBezTo>
                  <a:cubicBezTo>
                    <a:pt x="6547133" y="477129"/>
                    <a:pt x="6509794" y="480177"/>
                    <a:pt x="6476074" y="511230"/>
                  </a:cubicBezTo>
                  <a:cubicBezTo>
                    <a:pt x="6450356" y="535043"/>
                    <a:pt x="6417399" y="542093"/>
                    <a:pt x="6382345" y="534853"/>
                  </a:cubicBezTo>
                  <a:cubicBezTo>
                    <a:pt x="6377963" y="533901"/>
                    <a:pt x="6372439" y="530091"/>
                    <a:pt x="6369391" y="531615"/>
                  </a:cubicBezTo>
                  <a:cubicBezTo>
                    <a:pt x="6323479" y="553904"/>
                    <a:pt x="6287092" y="514658"/>
                    <a:pt x="6244799" y="512182"/>
                  </a:cubicBezTo>
                  <a:cubicBezTo>
                    <a:pt x="6226130" y="511040"/>
                    <a:pt x="6207079" y="496942"/>
                    <a:pt x="6190315" y="485703"/>
                  </a:cubicBezTo>
                  <a:cubicBezTo>
                    <a:pt x="6167262" y="470271"/>
                    <a:pt x="6146687" y="455412"/>
                    <a:pt x="6115446" y="462270"/>
                  </a:cubicBezTo>
                  <a:cubicBezTo>
                    <a:pt x="6084203" y="469319"/>
                    <a:pt x="6055627" y="456364"/>
                    <a:pt x="6032194" y="434266"/>
                  </a:cubicBezTo>
                  <a:cubicBezTo>
                    <a:pt x="6014287" y="417501"/>
                    <a:pt x="5994665" y="415977"/>
                    <a:pt x="5971042" y="420738"/>
                  </a:cubicBezTo>
                  <a:cubicBezTo>
                    <a:pt x="5941513" y="426645"/>
                    <a:pt x="5910842" y="427027"/>
                    <a:pt x="5880933" y="430646"/>
                  </a:cubicBezTo>
                  <a:cubicBezTo>
                    <a:pt x="5874454" y="431408"/>
                    <a:pt x="5866265" y="434076"/>
                    <a:pt x="5862452" y="438648"/>
                  </a:cubicBezTo>
                  <a:cubicBezTo>
                    <a:pt x="5815779" y="495418"/>
                    <a:pt x="5750055" y="495990"/>
                    <a:pt x="5685283" y="498658"/>
                  </a:cubicBezTo>
                  <a:cubicBezTo>
                    <a:pt x="5646039" y="500372"/>
                    <a:pt x="5606604" y="500372"/>
                    <a:pt x="5567169" y="499420"/>
                  </a:cubicBezTo>
                  <a:cubicBezTo>
                    <a:pt x="5553832" y="499228"/>
                    <a:pt x="5539736" y="496180"/>
                    <a:pt x="5527923" y="490466"/>
                  </a:cubicBezTo>
                  <a:cubicBezTo>
                    <a:pt x="5503348" y="478463"/>
                    <a:pt x="5480680" y="462843"/>
                    <a:pt x="5456292" y="450650"/>
                  </a:cubicBezTo>
                  <a:cubicBezTo>
                    <a:pt x="5447151" y="445886"/>
                    <a:pt x="5435338" y="445696"/>
                    <a:pt x="5424670" y="444934"/>
                  </a:cubicBezTo>
                  <a:cubicBezTo>
                    <a:pt x="5405809" y="443410"/>
                    <a:pt x="5384854" y="447982"/>
                    <a:pt x="5368662" y="441124"/>
                  </a:cubicBezTo>
                  <a:cubicBezTo>
                    <a:pt x="5326559" y="423407"/>
                    <a:pt x="5287123" y="427407"/>
                    <a:pt x="5247118" y="444934"/>
                  </a:cubicBezTo>
                  <a:cubicBezTo>
                    <a:pt x="5191108" y="469509"/>
                    <a:pt x="5138148" y="467605"/>
                    <a:pt x="5088617" y="428742"/>
                  </a:cubicBezTo>
                  <a:cubicBezTo>
                    <a:pt x="5066328" y="411215"/>
                    <a:pt x="5044609" y="419596"/>
                    <a:pt x="5025750" y="433694"/>
                  </a:cubicBezTo>
                  <a:cubicBezTo>
                    <a:pt x="5004032" y="450078"/>
                    <a:pt x="4982885" y="454268"/>
                    <a:pt x="4957930" y="442268"/>
                  </a:cubicBezTo>
                  <a:cubicBezTo>
                    <a:pt x="4952404" y="439600"/>
                    <a:pt x="4944594" y="440933"/>
                    <a:pt x="4938116" y="441886"/>
                  </a:cubicBezTo>
                  <a:cubicBezTo>
                    <a:pt x="4901158" y="446648"/>
                    <a:pt x="4864009" y="454650"/>
                    <a:pt x="4833910" y="421693"/>
                  </a:cubicBezTo>
                  <a:cubicBezTo>
                    <a:pt x="4828004" y="415214"/>
                    <a:pt x="4818097" y="412549"/>
                    <a:pt x="4810095" y="408167"/>
                  </a:cubicBezTo>
                  <a:cubicBezTo>
                    <a:pt x="4776566" y="390258"/>
                    <a:pt x="4777900" y="391974"/>
                    <a:pt x="4747991" y="413691"/>
                  </a:cubicBezTo>
                  <a:cubicBezTo>
                    <a:pt x="4732369" y="425121"/>
                    <a:pt x="4710842" y="436742"/>
                    <a:pt x="4692745" y="435790"/>
                  </a:cubicBezTo>
                  <a:cubicBezTo>
                    <a:pt x="4583584" y="430075"/>
                    <a:pt x="4479758" y="457508"/>
                    <a:pt x="4375933" y="483417"/>
                  </a:cubicBezTo>
                  <a:cubicBezTo>
                    <a:pt x="4311923" y="499420"/>
                    <a:pt x="4249436" y="500372"/>
                    <a:pt x="4185426" y="484179"/>
                  </a:cubicBezTo>
                  <a:cubicBezTo>
                    <a:pt x="4139133" y="472367"/>
                    <a:pt x="4095315" y="491800"/>
                    <a:pt x="4052072" y="505134"/>
                  </a:cubicBezTo>
                  <a:cubicBezTo>
                    <a:pt x="4043117" y="507799"/>
                    <a:pt x="4034735" y="518278"/>
                    <a:pt x="4029973" y="527233"/>
                  </a:cubicBezTo>
                  <a:cubicBezTo>
                    <a:pt x="4012826" y="558858"/>
                    <a:pt x="3984441" y="563810"/>
                    <a:pt x="3948626" y="550666"/>
                  </a:cubicBezTo>
                  <a:cubicBezTo>
                    <a:pt x="3920241" y="540377"/>
                    <a:pt x="3894332" y="526661"/>
                    <a:pt x="3871280" y="502275"/>
                  </a:cubicBezTo>
                  <a:cubicBezTo>
                    <a:pt x="3844229" y="473701"/>
                    <a:pt x="3816224" y="441124"/>
                    <a:pt x="3774312" y="429122"/>
                  </a:cubicBezTo>
                  <a:cubicBezTo>
                    <a:pt x="3756214" y="423979"/>
                    <a:pt x="3740593" y="423217"/>
                    <a:pt x="3721543" y="428552"/>
                  </a:cubicBezTo>
                  <a:cubicBezTo>
                    <a:pt x="3684583" y="438837"/>
                    <a:pt x="3647436" y="446078"/>
                    <a:pt x="3612763" y="414263"/>
                  </a:cubicBezTo>
                  <a:cubicBezTo>
                    <a:pt x="3593712" y="396736"/>
                    <a:pt x="3567994" y="385496"/>
                    <a:pt x="3537323" y="389878"/>
                  </a:cubicBezTo>
                  <a:cubicBezTo>
                    <a:pt x="3499031" y="395402"/>
                    <a:pt x="3464168" y="381496"/>
                    <a:pt x="3431593" y="360921"/>
                  </a:cubicBezTo>
                  <a:cubicBezTo>
                    <a:pt x="3419971" y="353491"/>
                    <a:pt x="3405682" y="349301"/>
                    <a:pt x="3392158" y="345681"/>
                  </a:cubicBezTo>
                  <a:cubicBezTo>
                    <a:pt x="3360915" y="337298"/>
                    <a:pt x="3329480" y="329868"/>
                    <a:pt x="3297856" y="323010"/>
                  </a:cubicBezTo>
                  <a:cubicBezTo>
                    <a:pt x="3271948" y="317296"/>
                    <a:pt x="3245849" y="313104"/>
                    <a:pt x="3219748" y="308151"/>
                  </a:cubicBezTo>
                  <a:cubicBezTo>
                    <a:pt x="3191173" y="302817"/>
                    <a:pt x="3168502" y="290433"/>
                    <a:pt x="3156692" y="261668"/>
                  </a:cubicBezTo>
                  <a:cubicBezTo>
                    <a:pt x="3152882" y="252524"/>
                    <a:pt x="3143737" y="245283"/>
                    <a:pt x="3136497" y="237663"/>
                  </a:cubicBezTo>
                  <a:cubicBezTo>
                    <a:pt x="3131355" y="232139"/>
                    <a:pt x="3124495" y="227947"/>
                    <a:pt x="3119733" y="222233"/>
                  </a:cubicBezTo>
                  <a:cubicBezTo>
                    <a:pt x="3094776" y="192132"/>
                    <a:pt x="3070201" y="161843"/>
                    <a:pt x="3045436" y="131742"/>
                  </a:cubicBezTo>
                  <a:cubicBezTo>
                    <a:pt x="3042958" y="128884"/>
                    <a:pt x="3040292" y="125455"/>
                    <a:pt x="3037054" y="124121"/>
                  </a:cubicBezTo>
                  <a:cubicBezTo>
                    <a:pt x="3003525" y="110215"/>
                    <a:pt x="2969614" y="97070"/>
                    <a:pt x="2936466" y="82400"/>
                  </a:cubicBezTo>
                  <a:cubicBezTo>
                    <a:pt x="2923702" y="76686"/>
                    <a:pt x="2910558" y="69637"/>
                    <a:pt x="2901031" y="59731"/>
                  </a:cubicBezTo>
                  <a:cubicBezTo>
                    <a:pt x="2879314" y="37250"/>
                    <a:pt x="2859502" y="12866"/>
                    <a:pt x="2828259" y="3149"/>
                  </a:cubicBezTo>
                  <a:cubicBezTo>
                    <a:pt x="2819114" y="293"/>
                    <a:pt x="2808256" y="-1231"/>
                    <a:pt x="2799492" y="1245"/>
                  </a:cubicBezTo>
                  <a:cubicBezTo>
                    <a:pt x="2763867" y="11532"/>
                    <a:pt x="2729005" y="24296"/>
                    <a:pt x="2693570" y="35154"/>
                  </a:cubicBezTo>
                  <a:cubicBezTo>
                    <a:pt x="2671092" y="41823"/>
                    <a:pt x="2650707" y="49825"/>
                    <a:pt x="2639847" y="73448"/>
                  </a:cubicBezTo>
                  <a:cubicBezTo>
                    <a:pt x="2636801" y="80114"/>
                    <a:pt x="2628226" y="87354"/>
                    <a:pt x="2621178" y="88688"/>
                  </a:cubicBezTo>
                  <a:cubicBezTo>
                    <a:pt x="2575839" y="97260"/>
                    <a:pt x="2531069" y="101451"/>
                    <a:pt x="2489348" y="72304"/>
                  </a:cubicBezTo>
                  <a:cubicBezTo>
                    <a:pt x="2480585" y="66017"/>
                    <a:pt x="2464201" y="66017"/>
                    <a:pt x="2452580" y="68683"/>
                  </a:cubicBezTo>
                  <a:cubicBezTo>
                    <a:pt x="2407811" y="78590"/>
                    <a:pt x="2365328" y="82020"/>
                    <a:pt x="2326464" y="50395"/>
                  </a:cubicBezTo>
                  <a:cubicBezTo>
                    <a:pt x="2321892" y="46585"/>
                    <a:pt x="2307224" y="50015"/>
                    <a:pt x="2300365" y="54777"/>
                  </a:cubicBezTo>
                  <a:cubicBezTo>
                    <a:pt x="2234259" y="101261"/>
                    <a:pt x="2198064" y="102405"/>
                    <a:pt x="2130434" y="58397"/>
                  </a:cubicBezTo>
                  <a:cubicBezTo>
                    <a:pt x="2126052" y="55539"/>
                    <a:pt x="2120337" y="52301"/>
                    <a:pt x="2118621" y="47919"/>
                  </a:cubicBezTo>
                  <a:cubicBezTo>
                    <a:pt x="2107001" y="19914"/>
                    <a:pt x="2082236" y="19152"/>
                    <a:pt x="2057659" y="16866"/>
                  </a:cubicBezTo>
                  <a:cubicBezTo>
                    <a:pt x="2030608" y="14390"/>
                    <a:pt x="2003555" y="11152"/>
                    <a:pt x="1976314" y="8865"/>
                  </a:cubicBezTo>
                  <a:cubicBezTo>
                    <a:pt x="1971550" y="8483"/>
                    <a:pt x="1966216" y="10007"/>
                    <a:pt x="1961454" y="11724"/>
                  </a:cubicBezTo>
                  <a:cubicBezTo>
                    <a:pt x="1943165" y="18010"/>
                    <a:pt x="1925449" y="27154"/>
                    <a:pt x="1906588" y="30964"/>
                  </a:cubicBezTo>
                  <a:cubicBezTo>
                    <a:pt x="1865821" y="39156"/>
                    <a:pt x="1826385" y="55539"/>
                    <a:pt x="1783330" y="48871"/>
                  </a:cubicBezTo>
                  <a:cubicBezTo>
                    <a:pt x="1775902" y="47729"/>
                    <a:pt x="1767327" y="53253"/>
                    <a:pt x="1759327" y="55349"/>
                  </a:cubicBezTo>
                  <a:cubicBezTo>
                    <a:pt x="1744849" y="58969"/>
                    <a:pt x="1730750" y="64111"/>
                    <a:pt x="1716082" y="65445"/>
                  </a:cubicBezTo>
                  <a:cubicBezTo>
                    <a:pt x="1677218" y="68875"/>
                    <a:pt x="1637975" y="71924"/>
                    <a:pt x="1598920" y="72114"/>
                  </a:cubicBezTo>
                  <a:cubicBezTo>
                    <a:pt x="1580061" y="72304"/>
                    <a:pt x="1561201" y="65065"/>
                    <a:pt x="1542150" y="62207"/>
                  </a:cubicBezTo>
                  <a:cubicBezTo>
                    <a:pt x="1533578" y="60873"/>
                    <a:pt x="1519669" y="58587"/>
                    <a:pt x="1516813" y="62779"/>
                  </a:cubicBezTo>
                  <a:cubicBezTo>
                    <a:pt x="1494714" y="94592"/>
                    <a:pt x="1463661" y="88496"/>
                    <a:pt x="1432228" y="88116"/>
                  </a:cubicBezTo>
                  <a:cubicBezTo>
                    <a:pt x="1362884" y="87354"/>
                    <a:pt x="1295826" y="60493"/>
                    <a:pt x="1224765" y="71924"/>
                  </a:cubicBezTo>
                  <a:cubicBezTo>
                    <a:pt x="1204191" y="75162"/>
                    <a:pt x="1181330" y="62397"/>
                    <a:pt x="1159231" y="58207"/>
                  </a:cubicBezTo>
                  <a:cubicBezTo>
                    <a:pt x="1147801" y="56111"/>
                    <a:pt x="1135228" y="53633"/>
                    <a:pt x="1124370" y="56301"/>
                  </a:cubicBezTo>
                  <a:cubicBezTo>
                    <a:pt x="1107605" y="60493"/>
                    <a:pt x="1091411" y="68113"/>
                    <a:pt x="1075600" y="75542"/>
                  </a:cubicBezTo>
                  <a:cubicBezTo>
                    <a:pt x="1046261" y="89258"/>
                    <a:pt x="1016162" y="89258"/>
                    <a:pt x="986633" y="79162"/>
                  </a:cubicBezTo>
                  <a:cubicBezTo>
                    <a:pt x="944722" y="64873"/>
                    <a:pt x="903193" y="64873"/>
                    <a:pt x="861089" y="76304"/>
                  </a:cubicBezTo>
                  <a:cubicBezTo>
                    <a:pt x="826990" y="85638"/>
                    <a:pt x="791935" y="92116"/>
                    <a:pt x="759168" y="104689"/>
                  </a:cubicBezTo>
                  <a:cubicBezTo>
                    <a:pt x="744689" y="110215"/>
                    <a:pt x="732497" y="126597"/>
                    <a:pt x="723735" y="140696"/>
                  </a:cubicBezTo>
                  <a:cubicBezTo>
                    <a:pt x="706018" y="169271"/>
                    <a:pt x="674013" y="169081"/>
                    <a:pt x="647532" y="147934"/>
                  </a:cubicBezTo>
                  <a:cubicBezTo>
                    <a:pt x="619717" y="125645"/>
                    <a:pt x="584664" y="112501"/>
                    <a:pt x="552659" y="95926"/>
                  </a:cubicBezTo>
                  <a:cubicBezTo>
                    <a:pt x="549993" y="94592"/>
                    <a:pt x="545039" y="96116"/>
                    <a:pt x="541800" y="97640"/>
                  </a:cubicBezTo>
                  <a:cubicBezTo>
                    <a:pt x="488649" y="122407"/>
                    <a:pt x="433593" y="126979"/>
                    <a:pt x="375107" y="123169"/>
                  </a:cubicBezTo>
                  <a:cubicBezTo>
                    <a:pt x="341960" y="121073"/>
                    <a:pt x="307289" y="137076"/>
                    <a:pt x="273567" y="145458"/>
                  </a:cubicBezTo>
                  <a:cubicBezTo>
                    <a:pt x="269757" y="146410"/>
                    <a:pt x="266519" y="151174"/>
                    <a:pt x="264043" y="154792"/>
                  </a:cubicBezTo>
                  <a:cubicBezTo>
                    <a:pt x="240228" y="190800"/>
                    <a:pt x="208223" y="200706"/>
                    <a:pt x="169360" y="177273"/>
                  </a:cubicBezTo>
                  <a:cubicBezTo>
                    <a:pt x="143643" y="161651"/>
                    <a:pt x="118114" y="158032"/>
                    <a:pt x="89347" y="157460"/>
                  </a:cubicBezTo>
                  <a:cubicBezTo>
                    <a:pt x="71059" y="157078"/>
                    <a:pt x="52962" y="147934"/>
                    <a:pt x="34291" y="145268"/>
                  </a:cubicBezTo>
                  <a:lnTo>
                    <a:pt x="0" y="142056"/>
                  </a:lnTo>
                  <a:lnTo>
                    <a:pt x="0" y="849556"/>
                  </a:lnTo>
                  <a:lnTo>
                    <a:pt x="60652" y="844783"/>
                  </a:lnTo>
                  <a:cubicBezTo>
                    <a:pt x="80251" y="839473"/>
                    <a:pt x="99446" y="832043"/>
                    <a:pt x="119068" y="827281"/>
                  </a:cubicBezTo>
                  <a:cubicBezTo>
                    <a:pt x="137355" y="822899"/>
                    <a:pt x="154501" y="812802"/>
                    <a:pt x="171840" y="804420"/>
                  </a:cubicBezTo>
                  <a:cubicBezTo>
                    <a:pt x="204985" y="788417"/>
                    <a:pt x="240420" y="798514"/>
                    <a:pt x="274329" y="794324"/>
                  </a:cubicBezTo>
                  <a:cubicBezTo>
                    <a:pt x="285188" y="792990"/>
                    <a:pt x="296046" y="791466"/>
                    <a:pt x="306715" y="788798"/>
                  </a:cubicBezTo>
                  <a:cubicBezTo>
                    <a:pt x="335864" y="781749"/>
                    <a:pt x="365583" y="775653"/>
                    <a:pt x="393967" y="765937"/>
                  </a:cubicBezTo>
                  <a:cubicBezTo>
                    <a:pt x="426165" y="755078"/>
                    <a:pt x="457028" y="740600"/>
                    <a:pt x="493793" y="725549"/>
                  </a:cubicBezTo>
                  <a:cubicBezTo>
                    <a:pt x="506557" y="729360"/>
                    <a:pt x="526180" y="739648"/>
                    <a:pt x="546373" y="740600"/>
                  </a:cubicBezTo>
                  <a:cubicBezTo>
                    <a:pt x="611337" y="743838"/>
                    <a:pt x="672107" y="726121"/>
                    <a:pt x="730211" y="698116"/>
                  </a:cubicBezTo>
                  <a:cubicBezTo>
                    <a:pt x="747927" y="689734"/>
                    <a:pt x="766980" y="684210"/>
                    <a:pt x="784889" y="676018"/>
                  </a:cubicBezTo>
                  <a:cubicBezTo>
                    <a:pt x="791173" y="673161"/>
                    <a:pt x="799365" y="667065"/>
                    <a:pt x="800509" y="661349"/>
                  </a:cubicBezTo>
                  <a:cubicBezTo>
                    <a:pt x="807175" y="628201"/>
                    <a:pt x="831942" y="628772"/>
                    <a:pt x="857661" y="626868"/>
                  </a:cubicBezTo>
                  <a:cubicBezTo>
                    <a:pt x="888332" y="624582"/>
                    <a:pt x="918621" y="619248"/>
                    <a:pt x="949102" y="614676"/>
                  </a:cubicBezTo>
                  <a:cubicBezTo>
                    <a:pt x="953104" y="614104"/>
                    <a:pt x="956722" y="610104"/>
                    <a:pt x="960342" y="607435"/>
                  </a:cubicBezTo>
                  <a:cubicBezTo>
                    <a:pt x="965867" y="603435"/>
                    <a:pt x="971011" y="597339"/>
                    <a:pt x="977109" y="595815"/>
                  </a:cubicBezTo>
                  <a:cubicBezTo>
                    <a:pt x="1008350" y="588385"/>
                    <a:pt x="1039783" y="582099"/>
                    <a:pt x="1071218" y="575240"/>
                  </a:cubicBezTo>
                  <a:cubicBezTo>
                    <a:pt x="1078266" y="573716"/>
                    <a:pt x="1085505" y="571812"/>
                    <a:pt x="1091983" y="568764"/>
                  </a:cubicBezTo>
                  <a:cubicBezTo>
                    <a:pt x="1098079" y="565906"/>
                    <a:pt x="1103223" y="560952"/>
                    <a:pt x="1109321" y="557904"/>
                  </a:cubicBezTo>
                  <a:cubicBezTo>
                    <a:pt x="1125892" y="549714"/>
                    <a:pt x="1142851" y="542093"/>
                    <a:pt x="1162279" y="532949"/>
                  </a:cubicBezTo>
                  <a:cubicBezTo>
                    <a:pt x="1173138" y="550094"/>
                    <a:pt x="1187810" y="540377"/>
                    <a:pt x="1206097" y="532187"/>
                  </a:cubicBezTo>
                  <a:cubicBezTo>
                    <a:pt x="1224765" y="523805"/>
                    <a:pt x="1246292" y="521137"/>
                    <a:pt x="1266867" y="518088"/>
                  </a:cubicBezTo>
                  <a:cubicBezTo>
                    <a:pt x="1304588" y="512564"/>
                    <a:pt x="1342499" y="509134"/>
                    <a:pt x="1380219" y="504182"/>
                  </a:cubicBezTo>
                  <a:cubicBezTo>
                    <a:pt x="1388221" y="503038"/>
                    <a:pt x="1397365" y="500944"/>
                    <a:pt x="1403461" y="496180"/>
                  </a:cubicBezTo>
                  <a:cubicBezTo>
                    <a:pt x="1445181" y="464175"/>
                    <a:pt x="1495858" y="455222"/>
                    <a:pt x="1544054" y="458268"/>
                  </a:cubicBezTo>
                  <a:cubicBezTo>
                    <a:pt x="1581965" y="460557"/>
                    <a:pt x="1619114" y="462270"/>
                    <a:pt x="1656644" y="459032"/>
                  </a:cubicBezTo>
                  <a:cubicBezTo>
                    <a:pt x="1659502" y="458841"/>
                    <a:pt x="1663312" y="459223"/>
                    <a:pt x="1665406" y="460747"/>
                  </a:cubicBezTo>
                  <a:cubicBezTo>
                    <a:pt x="1678360" y="470843"/>
                    <a:pt x="1691887" y="471605"/>
                    <a:pt x="1708461" y="473318"/>
                  </a:cubicBezTo>
                  <a:cubicBezTo>
                    <a:pt x="1731894" y="475797"/>
                    <a:pt x="1753421" y="474081"/>
                    <a:pt x="1775140" y="469891"/>
                  </a:cubicBezTo>
                  <a:cubicBezTo>
                    <a:pt x="1790952" y="466843"/>
                    <a:pt x="1806953" y="460557"/>
                    <a:pt x="1821051" y="452554"/>
                  </a:cubicBezTo>
                  <a:cubicBezTo>
                    <a:pt x="1840672" y="441314"/>
                    <a:pt x="1859535" y="436934"/>
                    <a:pt x="1878203" y="451792"/>
                  </a:cubicBezTo>
                  <a:cubicBezTo>
                    <a:pt x="1898396" y="467605"/>
                    <a:pt x="1921257" y="462081"/>
                    <a:pt x="1943547" y="462651"/>
                  </a:cubicBezTo>
                  <a:cubicBezTo>
                    <a:pt x="1953262" y="462843"/>
                    <a:pt x="1963550" y="462461"/>
                    <a:pt x="1972884" y="464937"/>
                  </a:cubicBezTo>
                  <a:cubicBezTo>
                    <a:pt x="1999935" y="471987"/>
                    <a:pt x="2026036" y="482655"/>
                    <a:pt x="2053469" y="487417"/>
                  </a:cubicBezTo>
                  <a:cubicBezTo>
                    <a:pt x="2068710" y="490084"/>
                    <a:pt x="2085664" y="485321"/>
                    <a:pt x="2101477" y="481893"/>
                  </a:cubicBezTo>
                  <a:cubicBezTo>
                    <a:pt x="2117479" y="478273"/>
                    <a:pt x="2133290" y="472749"/>
                    <a:pt x="2148722" y="467033"/>
                  </a:cubicBezTo>
                  <a:cubicBezTo>
                    <a:pt x="2159199" y="463223"/>
                    <a:pt x="2170629" y="459603"/>
                    <a:pt x="2179011" y="452744"/>
                  </a:cubicBezTo>
                  <a:cubicBezTo>
                    <a:pt x="2198064" y="437124"/>
                    <a:pt x="2217685" y="434455"/>
                    <a:pt x="2240165" y="442648"/>
                  </a:cubicBezTo>
                  <a:cubicBezTo>
                    <a:pt x="2243593" y="443982"/>
                    <a:pt x="2247594" y="443982"/>
                    <a:pt x="2251404" y="444172"/>
                  </a:cubicBezTo>
                  <a:cubicBezTo>
                    <a:pt x="2312370" y="448172"/>
                    <a:pt x="2373330" y="450650"/>
                    <a:pt x="2433912" y="456746"/>
                  </a:cubicBezTo>
                  <a:cubicBezTo>
                    <a:pt x="2458485" y="459223"/>
                    <a:pt x="2482107" y="470081"/>
                    <a:pt x="2506302" y="476939"/>
                  </a:cubicBezTo>
                  <a:cubicBezTo>
                    <a:pt x="2511256" y="478273"/>
                    <a:pt x="2516783" y="480369"/>
                    <a:pt x="2521735" y="479415"/>
                  </a:cubicBezTo>
                  <a:cubicBezTo>
                    <a:pt x="2575647" y="469891"/>
                    <a:pt x="2626132" y="483797"/>
                    <a:pt x="2675854" y="502086"/>
                  </a:cubicBezTo>
                  <a:cubicBezTo>
                    <a:pt x="2680996" y="503992"/>
                    <a:pt x="2687282" y="503419"/>
                    <a:pt x="2692998" y="503038"/>
                  </a:cubicBezTo>
                  <a:cubicBezTo>
                    <a:pt x="2709003" y="501706"/>
                    <a:pt x="2726337" y="495038"/>
                    <a:pt x="2740816" y="499037"/>
                  </a:cubicBezTo>
                  <a:cubicBezTo>
                    <a:pt x="2779297" y="510088"/>
                    <a:pt x="2817398" y="523423"/>
                    <a:pt x="2853596" y="540187"/>
                  </a:cubicBezTo>
                  <a:cubicBezTo>
                    <a:pt x="2890365" y="557142"/>
                    <a:pt x="2924464" y="571430"/>
                    <a:pt x="2966565" y="554286"/>
                  </a:cubicBezTo>
                  <a:cubicBezTo>
                    <a:pt x="2984472" y="547045"/>
                    <a:pt x="3008095" y="552190"/>
                    <a:pt x="3028671" y="554094"/>
                  </a:cubicBezTo>
                  <a:cubicBezTo>
                    <a:pt x="3043720" y="555618"/>
                    <a:pt x="3058198" y="564192"/>
                    <a:pt x="3073059" y="564192"/>
                  </a:cubicBezTo>
                  <a:cubicBezTo>
                    <a:pt x="3112686" y="564192"/>
                    <a:pt x="3147927" y="574288"/>
                    <a:pt x="3182219" y="594862"/>
                  </a:cubicBezTo>
                  <a:cubicBezTo>
                    <a:pt x="3195557" y="602863"/>
                    <a:pt x="3216322" y="597529"/>
                    <a:pt x="3233656" y="599625"/>
                  </a:cubicBezTo>
                  <a:cubicBezTo>
                    <a:pt x="3251947" y="602101"/>
                    <a:pt x="3270804" y="604387"/>
                    <a:pt x="3288332" y="609914"/>
                  </a:cubicBezTo>
                  <a:cubicBezTo>
                    <a:pt x="3333672" y="624392"/>
                    <a:pt x="3378441" y="640774"/>
                    <a:pt x="3423591" y="656015"/>
                  </a:cubicBezTo>
                  <a:cubicBezTo>
                    <a:pt x="3460738" y="668590"/>
                    <a:pt x="3497317" y="658683"/>
                    <a:pt x="3534084" y="653349"/>
                  </a:cubicBezTo>
                  <a:cubicBezTo>
                    <a:pt x="3557137" y="649919"/>
                    <a:pt x="3578662" y="641727"/>
                    <a:pt x="3604571" y="653918"/>
                  </a:cubicBezTo>
                  <a:cubicBezTo>
                    <a:pt x="3629338" y="665541"/>
                    <a:pt x="3660771" y="662873"/>
                    <a:pt x="3688586" y="669160"/>
                  </a:cubicBezTo>
                  <a:cubicBezTo>
                    <a:pt x="3712020" y="674494"/>
                    <a:pt x="3734687" y="683068"/>
                    <a:pt x="3757358" y="691450"/>
                  </a:cubicBezTo>
                  <a:cubicBezTo>
                    <a:pt x="3788221" y="702881"/>
                    <a:pt x="3818700" y="714881"/>
                    <a:pt x="3852421" y="709167"/>
                  </a:cubicBezTo>
                  <a:cubicBezTo>
                    <a:pt x="3890714" y="702689"/>
                    <a:pt x="3917001" y="727073"/>
                    <a:pt x="3947104" y="743267"/>
                  </a:cubicBezTo>
                  <a:cubicBezTo>
                    <a:pt x="3967869" y="754316"/>
                    <a:pt x="3990538" y="762509"/>
                    <a:pt x="4013208" y="769367"/>
                  </a:cubicBezTo>
                  <a:cubicBezTo>
                    <a:pt x="4043497" y="778321"/>
                    <a:pt x="4074740" y="783655"/>
                    <a:pt x="4105222" y="792417"/>
                  </a:cubicBezTo>
                  <a:cubicBezTo>
                    <a:pt x="4151325" y="805561"/>
                    <a:pt x="4198001" y="815850"/>
                    <a:pt x="4246006" y="808610"/>
                  </a:cubicBezTo>
                  <a:cubicBezTo>
                    <a:pt x="4268105" y="805372"/>
                    <a:pt x="4288682" y="805561"/>
                    <a:pt x="4310779" y="810326"/>
                  </a:cubicBezTo>
                  <a:cubicBezTo>
                    <a:pt x="4346974" y="818136"/>
                    <a:pt x="4384123" y="819089"/>
                    <a:pt x="4413272" y="848235"/>
                  </a:cubicBezTo>
                  <a:cubicBezTo>
                    <a:pt x="4423558" y="858524"/>
                    <a:pt x="4442037" y="861190"/>
                    <a:pt x="4457087" y="866524"/>
                  </a:cubicBezTo>
                  <a:cubicBezTo>
                    <a:pt x="4474424" y="872812"/>
                    <a:pt x="4487186" y="869572"/>
                    <a:pt x="4496523" y="851284"/>
                  </a:cubicBezTo>
                  <a:cubicBezTo>
                    <a:pt x="4500713" y="843093"/>
                    <a:pt x="4512715" y="835091"/>
                    <a:pt x="4522050" y="833757"/>
                  </a:cubicBezTo>
                  <a:cubicBezTo>
                    <a:pt x="4550055" y="829757"/>
                    <a:pt x="4575773" y="835663"/>
                    <a:pt x="4602824" y="848618"/>
                  </a:cubicBezTo>
                  <a:cubicBezTo>
                    <a:pt x="4628161" y="860810"/>
                    <a:pt x="4659786" y="859476"/>
                    <a:pt x="4688553" y="864238"/>
                  </a:cubicBezTo>
                  <a:cubicBezTo>
                    <a:pt x="4708936" y="867668"/>
                    <a:pt x="4729321" y="874716"/>
                    <a:pt x="4749895" y="874716"/>
                  </a:cubicBezTo>
                  <a:cubicBezTo>
                    <a:pt x="4775424" y="874716"/>
                    <a:pt x="4800761" y="868620"/>
                    <a:pt x="4826480" y="866334"/>
                  </a:cubicBezTo>
                  <a:cubicBezTo>
                    <a:pt x="4846482" y="864430"/>
                    <a:pt x="4866867" y="865192"/>
                    <a:pt x="4886870" y="862906"/>
                  </a:cubicBezTo>
                  <a:cubicBezTo>
                    <a:pt x="4903254" y="861190"/>
                    <a:pt x="4919447" y="856810"/>
                    <a:pt x="4935639" y="853190"/>
                  </a:cubicBezTo>
                  <a:cubicBezTo>
                    <a:pt x="4941546" y="851856"/>
                    <a:pt x="4947452" y="846711"/>
                    <a:pt x="4952784" y="847473"/>
                  </a:cubicBezTo>
                  <a:cubicBezTo>
                    <a:pt x="5005745" y="855666"/>
                    <a:pt x="5043847" y="819089"/>
                    <a:pt x="5088617" y="802896"/>
                  </a:cubicBezTo>
                  <a:cubicBezTo>
                    <a:pt x="5135672" y="785749"/>
                    <a:pt x="5181204" y="759461"/>
                    <a:pt x="5233781" y="767271"/>
                  </a:cubicBezTo>
                  <a:cubicBezTo>
                    <a:pt x="5265596" y="772033"/>
                    <a:pt x="5296267" y="783083"/>
                    <a:pt x="5327893" y="789752"/>
                  </a:cubicBezTo>
                  <a:cubicBezTo>
                    <a:pt x="5339132" y="792038"/>
                    <a:pt x="5351705" y="791656"/>
                    <a:pt x="5362946" y="789370"/>
                  </a:cubicBezTo>
                  <a:cubicBezTo>
                    <a:pt x="5417240" y="778891"/>
                    <a:pt x="5470771" y="777367"/>
                    <a:pt x="5524115" y="794514"/>
                  </a:cubicBezTo>
                  <a:cubicBezTo>
                    <a:pt x="5533257" y="797372"/>
                    <a:pt x="5542974" y="800038"/>
                    <a:pt x="5552500" y="800038"/>
                  </a:cubicBezTo>
                  <a:cubicBezTo>
                    <a:pt x="5604697" y="800038"/>
                    <a:pt x="5655944" y="796038"/>
                    <a:pt x="5705857" y="777367"/>
                  </a:cubicBezTo>
                  <a:cubicBezTo>
                    <a:pt x="5722622" y="771080"/>
                    <a:pt x="5743006" y="775081"/>
                    <a:pt x="5761485" y="773557"/>
                  </a:cubicBezTo>
                  <a:cubicBezTo>
                    <a:pt x="5778629" y="772224"/>
                    <a:pt x="5796156" y="771653"/>
                    <a:pt x="5812731" y="767271"/>
                  </a:cubicBezTo>
                  <a:cubicBezTo>
                    <a:pt x="5836925" y="760795"/>
                    <a:pt x="5859404" y="760033"/>
                    <a:pt x="5884361" y="765747"/>
                  </a:cubicBezTo>
                  <a:cubicBezTo>
                    <a:pt x="5908174" y="771080"/>
                    <a:pt x="5933892" y="768415"/>
                    <a:pt x="5958660" y="768605"/>
                  </a:cubicBezTo>
                  <a:cubicBezTo>
                    <a:pt x="5986282" y="768795"/>
                    <a:pt x="6013906" y="768984"/>
                    <a:pt x="6041528" y="768033"/>
                  </a:cubicBezTo>
                  <a:cubicBezTo>
                    <a:pt x="6052579" y="767653"/>
                    <a:pt x="6065151" y="760033"/>
                    <a:pt x="6074297" y="763081"/>
                  </a:cubicBezTo>
                  <a:cubicBezTo>
                    <a:pt x="6103824" y="773366"/>
                    <a:pt x="6133353" y="760985"/>
                    <a:pt x="6162880" y="766509"/>
                  </a:cubicBezTo>
                  <a:cubicBezTo>
                    <a:pt x="6177360" y="769367"/>
                    <a:pt x="6193743" y="761557"/>
                    <a:pt x="6209364" y="760795"/>
                  </a:cubicBezTo>
                  <a:cubicBezTo>
                    <a:pt x="6234892" y="759461"/>
                    <a:pt x="6260419" y="760033"/>
                    <a:pt x="6285948" y="759651"/>
                  </a:cubicBezTo>
                  <a:cubicBezTo>
                    <a:pt x="6294330" y="759461"/>
                    <a:pt x="6302523" y="758699"/>
                    <a:pt x="6310905" y="758316"/>
                  </a:cubicBezTo>
                  <a:cubicBezTo>
                    <a:pt x="6318335" y="757936"/>
                    <a:pt x="6326145" y="756222"/>
                    <a:pt x="6333194" y="757554"/>
                  </a:cubicBezTo>
                  <a:cubicBezTo>
                    <a:pt x="6358723" y="762318"/>
                    <a:pt x="6383869" y="770129"/>
                    <a:pt x="6409586" y="773177"/>
                  </a:cubicBezTo>
                  <a:cubicBezTo>
                    <a:pt x="6431875" y="775843"/>
                    <a:pt x="6454928" y="772224"/>
                    <a:pt x="6477407" y="774129"/>
                  </a:cubicBezTo>
                  <a:cubicBezTo>
                    <a:pt x="6517032" y="777367"/>
                    <a:pt x="6556657" y="783083"/>
                    <a:pt x="6596283" y="786703"/>
                  </a:cubicBezTo>
                  <a:cubicBezTo>
                    <a:pt x="6604857" y="787465"/>
                    <a:pt x="6613809" y="782701"/>
                    <a:pt x="6622573" y="782321"/>
                  </a:cubicBezTo>
                  <a:cubicBezTo>
                    <a:pt x="6650006" y="781369"/>
                    <a:pt x="6677439" y="781177"/>
                    <a:pt x="6704872" y="780607"/>
                  </a:cubicBezTo>
                  <a:cubicBezTo>
                    <a:pt x="6720493" y="780415"/>
                    <a:pt x="6736305" y="780987"/>
                    <a:pt x="6751738" y="779273"/>
                  </a:cubicBezTo>
                  <a:cubicBezTo>
                    <a:pt x="6772120" y="776987"/>
                    <a:pt x="6790599" y="773557"/>
                    <a:pt x="6809650" y="788417"/>
                  </a:cubicBezTo>
                  <a:cubicBezTo>
                    <a:pt x="6816984" y="794180"/>
                    <a:pt x="6824819" y="797942"/>
                    <a:pt x="6832976" y="800428"/>
                  </a:cubicBez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32F4E99-68B4-440A-91FB-F0AC78AC3D87}"/>
              </a:ext>
            </a:extLst>
          </p:cNvPr>
          <p:cNvSpPr/>
          <p:nvPr userDrawn="1"/>
        </p:nvSpPr>
        <p:spPr>
          <a:xfrm>
            <a:off x="0" y="0"/>
            <a:ext cx="9143999" cy="3690929"/>
          </a:xfrm>
          <a:custGeom>
            <a:avLst/>
            <a:gdLst>
              <a:gd name="connsiteX0" fmla="*/ 0 w 9144000"/>
              <a:gd name="connsiteY0" fmla="*/ 0 h 3704595"/>
              <a:gd name="connsiteX1" fmla="*/ 9144000 w 9144000"/>
              <a:gd name="connsiteY1" fmla="*/ 0 h 3704595"/>
              <a:gd name="connsiteX2" fmla="*/ 9144000 w 9144000"/>
              <a:gd name="connsiteY2" fmla="*/ 3704595 h 3704595"/>
              <a:gd name="connsiteX3" fmla="*/ 8983376 w 9144000"/>
              <a:gd name="connsiteY3" fmla="*/ 3589931 h 3704595"/>
              <a:gd name="connsiteX4" fmla="*/ 4191907 w 9144000"/>
              <a:gd name="connsiteY4" fmla="*/ 2322286 h 3704595"/>
              <a:gd name="connsiteX5" fmla="*/ 16852 w 9144000"/>
              <a:gd name="connsiteY5" fmla="*/ 3227218 h 3704595"/>
              <a:gd name="connsiteX6" fmla="*/ 0 w 9144000"/>
              <a:gd name="connsiteY6" fmla="*/ 3236231 h 3704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00" h="3704595">
                <a:moveTo>
                  <a:pt x="0" y="0"/>
                </a:moveTo>
                <a:lnTo>
                  <a:pt x="9144000" y="0"/>
                </a:lnTo>
                <a:lnTo>
                  <a:pt x="9144000" y="3704595"/>
                </a:lnTo>
                <a:lnTo>
                  <a:pt x="8983376" y="3589931"/>
                </a:lnTo>
                <a:cubicBezTo>
                  <a:pt x="7844483" y="2815748"/>
                  <a:pt x="6120918" y="2322286"/>
                  <a:pt x="4191907" y="2322286"/>
                </a:cubicBezTo>
                <a:cubicBezTo>
                  <a:pt x="2584398" y="2322286"/>
                  <a:pt x="1119560" y="2664968"/>
                  <a:pt x="16852" y="3227218"/>
                </a:cubicBezTo>
                <a:lnTo>
                  <a:pt x="0" y="3236231"/>
                </a:lnTo>
                <a:close/>
              </a:path>
            </a:pathLst>
          </a:custGeom>
          <a:gradFill>
            <a:gsLst>
              <a:gs pos="100000">
                <a:schemeClr val="accent1">
                  <a:lumMod val="5000"/>
                  <a:lumOff val="95000"/>
                </a:schemeClr>
              </a:gs>
              <a:gs pos="0">
                <a:srgbClr val="2190BC"/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5635F975-9D22-4A02-9B93-709E2910DC03}"/>
              </a:ext>
            </a:extLst>
          </p:cNvPr>
          <p:cNvSpPr/>
          <p:nvPr userDrawn="1"/>
        </p:nvSpPr>
        <p:spPr>
          <a:xfrm rot="21105158">
            <a:off x="-115121" y="1891480"/>
            <a:ext cx="9223687" cy="960239"/>
          </a:xfrm>
          <a:custGeom>
            <a:avLst/>
            <a:gdLst>
              <a:gd name="connsiteX0" fmla="*/ 7117835 w 9280687"/>
              <a:gd name="connsiteY0" fmla="*/ 125922 h 1183170"/>
              <a:gd name="connsiteX1" fmla="*/ 9073490 w 9280687"/>
              <a:gd name="connsiteY1" fmla="*/ 581620 h 1183170"/>
              <a:gd name="connsiteX2" fmla="*/ 9280687 w 9280687"/>
              <a:gd name="connsiteY2" fmla="*/ 666400 h 1183170"/>
              <a:gd name="connsiteX3" fmla="*/ 9205783 w 9280687"/>
              <a:gd name="connsiteY3" fmla="*/ 1183170 h 1183170"/>
              <a:gd name="connsiteX4" fmla="*/ 9165483 w 9280687"/>
              <a:gd name="connsiteY4" fmla="*/ 1165010 h 1183170"/>
              <a:gd name="connsiteX5" fmla="*/ 4283728 w 9280687"/>
              <a:gd name="connsiteY5" fmla="*/ 365188 h 1183170"/>
              <a:gd name="connsiteX6" fmla="*/ 162127 w 9280687"/>
              <a:gd name="connsiteY6" fmla="*/ 898131 h 1183170"/>
              <a:gd name="connsiteX7" fmla="*/ 0 w 9280687"/>
              <a:gd name="connsiteY7" fmla="*/ 950170 h 1183170"/>
              <a:gd name="connsiteX8" fmla="*/ 17697 w 9280687"/>
              <a:gd name="connsiteY8" fmla="*/ 828077 h 1183170"/>
              <a:gd name="connsiteX9" fmla="*/ 98649 w 9280687"/>
              <a:gd name="connsiteY9" fmla="*/ 796677 h 1183170"/>
              <a:gd name="connsiteX10" fmla="*/ 4021814 w 9280687"/>
              <a:gd name="connsiteY10" fmla="*/ 35922 h 1183170"/>
              <a:gd name="connsiteX11" fmla="*/ 7117835 w 9280687"/>
              <a:gd name="connsiteY11" fmla="*/ 125922 h 1183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80687" h="1183170">
                <a:moveTo>
                  <a:pt x="7117835" y="125922"/>
                </a:moveTo>
                <a:cubicBezTo>
                  <a:pt x="7861832" y="225359"/>
                  <a:pt x="8525639" y="380764"/>
                  <a:pt x="9073490" y="581620"/>
                </a:cubicBezTo>
                <a:lnTo>
                  <a:pt x="9280687" y="666400"/>
                </a:lnTo>
                <a:lnTo>
                  <a:pt x="9205783" y="1183170"/>
                </a:lnTo>
                <a:lnTo>
                  <a:pt x="9165483" y="1165010"/>
                </a:lnTo>
                <a:cubicBezTo>
                  <a:pt x="7981696" y="675094"/>
                  <a:pt x="6233665" y="365188"/>
                  <a:pt x="4283728" y="365188"/>
                </a:cubicBezTo>
                <a:cubicBezTo>
                  <a:pt x="2716814" y="365188"/>
                  <a:pt x="1280276" y="565303"/>
                  <a:pt x="162127" y="898131"/>
                </a:cubicBezTo>
                <a:lnTo>
                  <a:pt x="0" y="950170"/>
                </a:lnTo>
                <a:lnTo>
                  <a:pt x="17697" y="828077"/>
                </a:lnTo>
                <a:lnTo>
                  <a:pt x="98649" y="796677"/>
                </a:lnTo>
                <a:cubicBezTo>
                  <a:pt x="1161353" y="409476"/>
                  <a:pt x="2522327" y="131965"/>
                  <a:pt x="4021814" y="35922"/>
                </a:cubicBezTo>
                <a:cubicBezTo>
                  <a:pt x="5132546" y="-35221"/>
                  <a:pt x="6187838" y="1626"/>
                  <a:pt x="7117835" y="125922"/>
                </a:cubicBezTo>
                <a:close/>
              </a:path>
            </a:pathLst>
          </a:custGeom>
          <a:gradFill>
            <a:gsLst>
              <a:gs pos="0">
                <a:srgbClr val="24CA92"/>
              </a:gs>
              <a:gs pos="100000">
                <a:schemeClr val="bg1"/>
              </a:gs>
            </a:gsLst>
            <a:lin ang="5400000" scaled="1"/>
          </a:gradFill>
          <a:effectLst>
            <a:outerShdw blurRad="63500" sx="102000" sy="102000" algn="ct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D0A0BBA-FBDA-4D14-B650-78D431332D34}"/>
              </a:ext>
            </a:extLst>
          </p:cNvPr>
          <p:cNvSpPr/>
          <p:nvPr userDrawn="1"/>
        </p:nvSpPr>
        <p:spPr>
          <a:xfrm rot="21355703">
            <a:off x="-45151" y="2107503"/>
            <a:ext cx="9200885" cy="1258367"/>
          </a:xfrm>
          <a:custGeom>
            <a:avLst/>
            <a:gdLst>
              <a:gd name="connsiteX0" fmla="*/ 6609653 w 9200885"/>
              <a:gd name="connsiteY0" fmla="*/ 47138 h 1113415"/>
              <a:gd name="connsiteX1" fmla="*/ 8863252 w 9200885"/>
              <a:gd name="connsiteY1" fmla="*/ 389400 h 1113415"/>
              <a:gd name="connsiteX2" fmla="*/ 9200885 w 9200885"/>
              <a:gd name="connsiteY2" fmla="*/ 482520 h 1113415"/>
              <a:gd name="connsiteX3" fmla="*/ 9155976 w 9200885"/>
              <a:gd name="connsiteY3" fmla="*/ 1113415 h 1113415"/>
              <a:gd name="connsiteX4" fmla="*/ 9122823 w 9200885"/>
              <a:gd name="connsiteY4" fmla="*/ 1102198 h 1113415"/>
              <a:gd name="connsiteX5" fmla="*/ 4303428 w 9200885"/>
              <a:gd name="connsiteY5" fmla="*/ 450385 h 1113415"/>
              <a:gd name="connsiteX6" fmla="*/ 394253 w 9200885"/>
              <a:gd name="connsiteY6" fmla="*/ 859171 h 1113415"/>
              <a:gd name="connsiteX7" fmla="*/ 0 w 9200885"/>
              <a:gd name="connsiteY7" fmla="*/ 956611 h 1113415"/>
              <a:gd name="connsiteX8" fmla="*/ 13469 w 9200885"/>
              <a:gd name="connsiteY8" fmla="*/ 767406 h 1113415"/>
              <a:gd name="connsiteX9" fmla="*/ 273245 w 9200885"/>
              <a:gd name="connsiteY9" fmla="*/ 685196 h 1113415"/>
              <a:gd name="connsiteX10" fmla="*/ 3996058 w 9200885"/>
              <a:gd name="connsiteY10" fmla="*/ 44303 h 1113415"/>
              <a:gd name="connsiteX11" fmla="*/ 6609653 w 9200885"/>
              <a:gd name="connsiteY11" fmla="*/ 47138 h 1113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00885" h="1113415">
                <a:moveTo>
                  <a:pt x="6609653" y="47138"/>
                </a:moveTo>
                <a:cubicBezTo>
                  <a:pt x="7430225" y="107551"/>
                  <a:pt x="8190798" y="224534"/>
                  <a:pt x="8863252" y="389400"/>
                </a:cubicBezTo>
                <a:lnTo>
                  <a:pt x="9200885" y="482520"/>
                </a:lnTo>
                <a:lnTo>
                  <a:pt x="9155976" y="1113415"/>
                </a:lnTo>
                <a:lnTo>
                  <a:pt x="9122823" y="1102198"/>
                </a:lnTo>
                <a:cubicBezTo>
                  <a:pt x="7813147" y="694997"/>
                  <a:pt x="6134111" y="450385"/>
                  <a:pt x="4303428" y="450385"/>
                </a:cubicBezTo>
                <a:cubicBezTo>
                  <a:pt x="2873207" y="450385"/>
                  <a:pt x="1535545" y="599684"/>
                  <a:pt x="394253" y="859171"/>
                </a:cubicBezTo>
                <a:lnTo>
                  <a:pt x="0" y="956611"/>
                </a:lnTo>
                <a:lnTo>
                  <a:pt x="13469" y="767406"/>
                </a:lnTo>
                <a:lnTo>
                  <a:pt x="273245" y="685196"/>
                </a:lnTo>
                <a:cubicBezTo>
                  <a:pt x="1357040" y="363945"/>
                  <a:pt x="2627382" y="136431"/>
                  <a:pt x="3996058" y="44303"/>
                </a:cubicBezTo>
                <a:cubicBezTo>
                  <a:pt x="4908509" y="-17116"/>
                  <a:pt x="5789080" y="-13274"/>
                  <a:pt x="6609653" y="47138"/>
                </a:cubicBezTo>
                <a:close/>
              </a:path>
            </a:pathLst>
          </a:custGeom>
          <a:gradFill>
            <a:gsLst>
              <a:gs pos="100000">
                <a:schemeClr val="accent1">
                  <a:lumMod val="5000"/>
                  <a:lumOff val="95000"/>
                </a:schemeClr>
              </a:gs>
              <a:gs pos="99000">
                <a:srgbClr val="2190BC"/>
              </a:gs>
            </a:gsLst>
            <a:lin ang="5400000" scaled="1"/>
          </a:gradFill>
          <a:effectLst>
            <a:outerShdw blurRad="63500" sx="102000" sy="102000" algn="ct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2B581B3-FD97-4E7C-B776-8C7DC373B8D1}"/>
              </a:ext>
            </a:extLst>
          </p:cNvPr>
          <p:cNvSpPr/>
          <p:nvPr userDrawn="1"/>
        </p:nvSpPr>
        <p:spPr>
          <a:xfrm rot="21355703">
            <a:off x="-16681" y="2429132"/>
            <a:ext cx="9169155" cy="1398953"/>
          </a:xfrm>
          <a:custGeom>
            <a:avLst/>
            <a:gdLst>
              <a:gd name="connsiteX0" fmla="*/ 5794348 w 9169155"/>
              <a:gd name="connsiteY0" fmla="*/ 47138 h 1398953"/>
              <a:gd name="connsiteX1" fmla="*/ 9109159 w 9169155"/>
              <a:gd name="connsiteY1" fmla="*/ 717310 h 1398953"/>
              <a:gd name="connsiteX2" fmla="*/ 9169155 w 9169155"/>
              <a:gd name="connsiteY2" fmla="*/ 743109 h 1398953"/>
              <a:gd name="connsiteX3" fmla="*/ 9122470 w 9169155"/>
              <a:gd name="connsiteY3" fmla="*/ 1398953 h 1398953"/>
              <a:gd name="connsiteX4" fmla="*/ 8780907 w 9169155"/>
              <a:gd name="connsiteY4" fmla="*/ 1262360 h 1398953"/>
              <a:gd name="connsiteX5" fmla="*/ 3488123 w 9169155"/>
              <a:gd name="connsiteY5" fmla="*/ 450385 h 1398953"/>
              <a:gd name="connsiteX6" fmla="*/ 79793 w 9169155"/>
              <a:gd name="connsiteY6" fmla="*/ 754823 h 1398953"/>
              <a:gd name="connsiteX7" fmla="*/ 0 w 9169155"/>
              <a:gd name="connsiteY7" fmla="*/ 771447 h 1398953"/>
              <a:gd name="connsiteX8" fmla="*/ 16951 w 9169155"/>
              <a:gd name="connsiteY8" fmla="*/ 533313 h 1398953"/>
              <a:gd name="connsiteX9" fmla="*/ 430535 w 9169155"/>
              <a:gd name="connsiteY9" fmla="*/ 433765 h 1398953"/>
              <a:gd name="connsiteX10" fmla="*/ 3180753 w 9169155"/>
              <a:gd name="connsiteY10" fmla="*/ 44303 h 1398953"/>
              <a:gd name="connsiteX11" fmla="*/ 5794348 w 9169155"/>
              <a:gd name="connsiteY11" fmla="*/ 47138 h 1398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169155" h="1398953">
                <a:moveTo>
                  <a:pt x="5794348" y="47138"/>
                </a:moveTo>
                <a:cubicBezTo>
                  <a:pt x="7083818" y="142072"/>
                  <a:pt x="8225127" y="376702"/>
                  <a:pt x="9109159" y="717310"/>
                </a:cubicBezTo>
                <a:lnTo>
                  <a:pt x="9169155" y="743109"/>
                </a:lnTo>
                <a:lnTo>
                  <a:pt x="9122470" y="1398953"/>
                </a:lnTo>
                <a:lnTo>
                  <a:pt x="8780907" y="1262360"/>
                </a:lnTo>
                <a:cubicBezTo>
                  <a:pt x="7415231" y="759972"/>
                  <a:pt x="5547641" y="450385"/>
                  <a:pt x="3488123" y="450385"/>
                </a:cubicBezTo>
                <a:cubicBezTo>
                  <a:pt x="2262220" y="450385"/>
                  <a:pt x="1104318" y="560074"/>
                  <a:pt x="79793" y="754823"/>
                </a:cubicBezTo>
                <a:lnTo>
                  <a:pt x="0" y="771447"/>
                </a:lnTo>
                <a:lnTo>
                  <a:pt x="16951" y="533313"/>
                </a:lnTo>
                <a:lnTo>
                  <a:pt x="430535" y="433765"/>
                </a:lnTo>
                <a:cubicBezTo>
                  <a:pt x="1275672" y="244988"/>
                  <a:pt x="2203127" y="110108"/>
                  <a:pt x="3180753" y="44303"/>
                </a:cubicBezTo>
                <a:cubicBezTo>
                  <a:pt x="4093204" y="-17116"/>
                  <a:pt x="4973776" y="-13274"/>
                  <a:pt x="5794348" y="47138"/>
                </a:cubicBezTo>
                <a:close/>
              </a:path>
            </a:pathLst>
          </a:custGeom>
          <a:gradFill>
            <a:gsLst>
              <a:gs pos="0">
                <a:schemeClr val="tx1">
                  <a:lumMod val="95000"/>
                  <a:lumOff val="5000"/>
                </a:schemeClr>
              </a:gs>
              <a:gs pos="100000">
                <a:schemeClr val="bg1"/>
              </a:gs>
            </a:gsLst>
            <a:lin ang="5400000" scaled="1"/>
          </a:gradFill>
          <a:effectLst>
            <a:outerShdw blurRad="63500" sx="102000" sy="102000" algn="ct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9F5E8873-D83F-4C08-9068-07CC77B0EC70}"/>
              </a:ext>
            </a:extLst>
          </p:cNvPr>
          <p:cNvSpPr/>
          <p:nvPr userDrawn="1"/>
        </p:nvSpPr>
        <p:spPr>
          <a:xfrm rot="21355703">
            <a:off x="-2699" y="2606199"/>
            <a:ext cx="9146481" cy="1652513"/>
          </a:xfrm>
          <a:custGeom>
            <a:avLst/>
            <a:gdLst>
              <a:gd name="connsiteX0" fmla="*/ 5304048 w 9146481"/>
              <a:gd name="connsiteY0" fmla="*/ 47138 h 1652513"/>
              <a:gd name="connsiteX1" fmla="*/ 9003437 w 9146481"/>
              <a:gd name="connsiteY1" fmla="*/ 913405 h 1652513"/>
              <a:gd name="connsiteX2" fmla="*/ 9146481 w 9146481"/>
              <a:gd name="connsiteY2" fmla="*/ 991895 h 1652513"/>
              <a:gd name="connsiteX3" fmla="*/ 9099457 w 9146481"/>
              <a:gd name="connsiteY3" fmla="*/ 1652513 h 1652513"/>
              <a:gd name="connsiteX4" fmla="*/ 9050932 w 9146481"/>
              <a:gd name="connsiteY4" fmla="*/ 1624567 h 1652513"/>
              <a:gd name="connsiteX5" fmla="*/ 3041522 w 9146481"/>
              <a:gd name="connsiteY5" fmla="*/ 450385 h 1652513"/>
              <a:gd name="connsiteX6" fmla="*/ 210937 w 9146481"/>
              <a:gd name="connsiteY6" fmla="*/ 664651 h 1652513"/>
              <a:gd name="connsiteX7" fmla="*/ 0 w 9146481"/>
              <a:gd name="connsiteY7" fmla="*/ 701716 h 1652513"/>
              <a:gd name="connsiteX8" fmla="*/ 18669 w 9146481"/>
              <a:gd name="connsiteY8" fmla="*/ 439457 h 1652513"/>
              <a:gd name="connsiteX9" fmla="*/ 41869 w 9146481"/>
              <a:gd name="connsiteY9" fmla="*/ 433765 h 1652513"/>
              <a:gd name="connsiteX10" fmla="*/ 2739976 w 9146481"/>
              <a:gd name="connsiteY10" fmla="*/ 44302 h 1652513"/>
              <a:gd name="connsiteX11" fmla="*/ 5304048 w 9146481"/>
              <a:gd name="connsiteY11" fmla="*/ 47138 h 1652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146481" h="1652513">
                <a:moveTo>
                  <a:pt x="5304048" y="47138"/>
                </a:moveTo>
                <a:cubicBezTo>
                  <a:pt x="6799093" y="159333"/>
                  <a:pt x="8091122" y="466640"/>
                  <a:pt x="9003437" y="913405"/>
                </a:cubicBezTo>
                <a:lnTo>
                  <a:pt x="9146481" y="991895"/>
                </a:lnTo>
                <a:lnTo>
                  <a:pt x="9099457" y="1652513"/>
                </a:lnTo>
                <a:lnTo>
                  <a:pt x="9050932" y="1624567"/>
                </a:lnTo>
                <a:cubicBezTo>
                  <a:pt x="7699233" y="912854"/>
                  <a:pt x="5511015" y="450385"/>
                  <a:pt x="3041522" y="450385"/>
                </a:cubicBezTo>
                <a:cubicBezTo>
                  <a:pt x="2039293" y="450385"/>
                  <a:pt x="1083393" y="526558"/>
                  <a:pt x="210937" y="664651"/>
                </a:cubicBezTo>
                <a:lnTo>
                  <a:pt x="0" y="701716"/>
                </a:lnTo>
                <a:lnTo>
                  <a:pt x="18669" y="439457"/>
                </a:lnTo>
                <a:lnTo>
                  <a:pt x="41869" y="433765"/>
                </a:lnTo>
                <a:cubicBezTo>
                  <a:pt x="870993" y="244988"/>
                  <a:pt x="1780874" y="110107"/>
                  <a:pt x="2739976" y="44302"/>
                </a:cubicBezTo>
                <a:cubicBezTo>
                  <a:pt x="3635138" y="-17116"/>
                  <a:pt x="4499024" y="-13274"/>
                  <a:pt x="5304048" y="47138"/>
                </a:cubicBezTo>
                <a:close/>
              </a:path>
            </a:pathLst>
          </a:custGeom>
          <a:gradFill>
            <a:gsLst>
              <a:gs pos="53000">
                <a:srgbClr val="BEEFDF"/>
              </a:gs>
              <a:gs pos="0">
                <a:srgbClr val="24CA92"/>
              </a:gs>
              <a:gs pos="34000">
                <a:srgbClr val="5ED8AF"/>
              </a:gs>
              <a:gs pos="0">
                <a:schemeClr val="bg1"/>
              </a:gs>
            </a:gsLst>
            <a:lin ang="5400000" scaled="1"/>
          </a:gradFill>
          <a:effectLst>
            <a:outerShdw blurRad="63500" sx="102000" sy="102000" algn="ct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2C31DCB5-A2E3-4FAC-B7CD-8972360366D9}"/>
              </a:ext>
            </a:extLst>
          </p:cNvPr>
          <p:cNvSpPr/>
          <p:nvPr userDrawn="1"/>
        </p:nvSpPr>
        <p:spPr>
          <a:xfrm rot="5400000">
            <a:off x="4076972" y="1790428"/>
            <a:ext cx="6857455" cy="3276599"/>
          </a:xfrm>
          <a:custGeom>
            <a:avLst/>
            <a:gdLst>
              <a:gd name="connsiteX0" fmla="*/ 0 w 9144000"/>
              <a:gd name="connsiteY0" fmla="*/ 0 h 3704595"/>
              <a:gd name="connsiteX1" fmla="*/ 9144000 w 9144000"/>
              <a:gd name="connsiteY1" fmla="*/ 0 h 3704595"/>
              <a:gd name="connsiteX2" fmla="*/ 9144000 w 9144000"/>
              <a:gd name="connsiteY2" fmla="*/ 3704595 h 3704595"/>
              <a:gd name="connsiteX3" fmla="*/ 8983376 w 9144000"/>
              <a:gd name="connsiteY3" fmla="*/ 3589931 h 3704595"/>
              <a:gd name="connsiteX4" fmla="*/ 4191907 w 9144000"/>
              <a:gd name="connsiteY4" fmla="*/ 2322286 h 3704595"/>
              <a:gd name="connsiteX5" fmla="*/ 16852 w 9144000"/>
              <a:gd name="connsiteY5" fmla="*/ 3227218 h 3704595"/>
              <a:gd name="connsiteX6" fmla="*/ 0 w 9144000"/>
              <a:gd name="connsiteY6" fmla="*/ 3236231 h 3704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00" h="3704595">
                <a:moveTo>
                  <a:pt x="0" y="0"/>
                </a:moveTo>
                <a:lnTo>
                  <a:pt x="9144000" y="0"/>
                </a:lnTo>
                <a:lnTo>
                  <a:pt x="9144000" y="3704595"/>
                </a:lnTo>
                <a:lnTo>
                  <a:pt x="8983376" y="3589931"/>
                </a:lnTo>
                <a:cubicBezTo>
                  <a:pt x="7844483" y="2815748"/>
                  <a:pt x="6120918" y="2322286"/>
                  <a:pt x="4191907" y="2322286"/>
                </a:cubicBezTo>
                <a:cubicBezTo>
                  <a:pt x="2584398" y="2322286"/>
                  <a:pt x="1119560" y="2664968"/>
                  <a:pt x="16852" y="3227218"/>
                </a:cubicBezTo>
                <a:lnTo>
                  <a:pt x="0" y="3236231"/>
                </a:lnTo>
                <a:close/>
              </a:path>
            </a:pathLst>
          </a:custGeom>
          <a:gradFill>
            <a:gsLst>
              <a:gs pos="100000">
                <a:schemeClr val="accent1">
                  <a:lumMod val="5000"/>
                  <a:lumOff val="95000"/>
                </a:schemeClr>
              </a:gs>
              <a:gs pos="0">
                <a:srgbClr val="2190BC"/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60CA3A4-661C-4DEE-9101-664E531A1731}"/>
              </a:ext>
            </a:extLst>
          </p:cNvPr>
          <p:cNvSpPr/>
          <p:nvPr userDrawn="1"/>
        </p:nvSpPr>
        <p:spPr>
          <a:xfrm>
            <a:off x="163701" y="233557"/>
            <a:ext cx="2541399" cy="629057"/>
          </a:xfrm>
          <a:prstGeom prst="roundRect">
            <a:avLst>
              <a:gd name="adj" fmla="val 6911"/>
            </a:avLst>
          </a:prstGeom>
          <a:solidFill>
            <a:srgbClr val="092E43"/>
          </a:solidFill>
          <a:ln>
            <a:solidFill>
              <a:schemeClr val="bg1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63500" sx="102000" sy="102000" algn="ct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4400" dirty="0">
                <a:latin typeface="Bahnschrift SemiBold" panose="020B0502040204020203" pitchFamily="34" charset="0"/>
              </a:rPr>
              <a:t>EMKT503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1F73FC2C-78D8-4F25-A1AF-BB364D32B46F}"/>
              </a:ext>
            </a:extLst>
          </p:cNvPr>
          <p:cNvSpPr/>
          <p:nvPr userDrawn="1"/>
        </p:nvSpPr>
        <p:spPr>
          <a:xfrm>
            <a:off x="163700" y="949943"/>
            <a:ext cx="5028115" cy="698539"/>
          </a:xfrm>
          <a:prstGeom prst="roundRect">
            <a:avLst>
              <a:gd name="adj" fmla="val 6911"/>
            </a:avLst>
          </a:prstGeom>
          <a:solidFill>
            <a:schemeClr val="bg1">
              <a:alpha val="76000"/>
            </a:schemeClr>
          </a:solidFill>
          <a:ln>
            <a:solidFill>
              <a:srgbClr val="092E43"/>
            </a:solidFill>
          </a:ln>
          <a:effectLst>
            <a:outerShdw blurRad="63500" sx="102000" sy="102000" algn="ct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l"/>
            <a:r>
              <a:rPr lang="en-US" sz="3600" dirty="0">
                <a:solidFill>
                  <a:srgbClr val="092E43"/>
                </a:solidFill>
                <a:latin typeface="Bahnschrift SemiBold" panose="020B0502040204020203" pitchFamily="34" charset="0"/>
              </a:rPr>
              <a:t>Marketing Management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B5999A-8717-4E4E-9AE5-F3006B6E41B8}"/>
              </a:ext>
            </a:extLst>
          </p:cNvPr>
          <p:cNvSpPr txBox="1"/>
          <p:nvPr userDrawn="1"/>
        </p:nvSpPr>
        <p:spPr>
          <a:xfrm>
            <a:off x="6688736" y="5578949"/>
            <a:ext cx="25108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err="1">
                <a:latin typeface="Bahnschrift SemiBold" panose="020B0502040204020203" pitchFamily="34" charset="0"/>
              </a:rPr>
              <a:t>Dr.Pretty</a:t>
            </a:r>
            <a:r>
              <a:rPr lang="en-US" sz="2400" dirty="0">
                <a:latin typeface="Bahnschrift SemiBold" panose="020B0502040204020203" pitchFamily="34" charset="0"/>
              </a:rPr>
              <a:t> Bhalla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57F825F-CF67-4A4B-BC18-3B73F3A865F0}"/>
              </a:ext>
            </a:extLst>
          </p:cNvPr>
          <p:cNvSpPr txBox="1"/>
          <p:nvPr userDrawn="1"/>
        </p:nvSpPr>
        <p:spPr>
          <a:xfrm>
            <a:off x="6544640" y="6111653"/>
            <a:ext cx="25993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latin typeface="Bahnschrift SemiBold" panose="020B0502040204020203" pitchFamily="34" charset="0"/>
              </a:rPr>
              <a:t>Associate Professor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B3AF2A3-52FB-4DC4-9AA3-31CF66E9B067}"/>
              </a:ext>
            </a:extLst>
          </p:cNvPr>
          <p:cNvSpPr/>
          <p:nvPr userDrawn="1"/>
        </p:nvSpPr>
        <p:spPr>
          <a:xfrm>
            <a:off x="6796829" y="6056456"/>
            <a:ext cx="2331451" cy="66624"/>
          </a:xfrm>
          <a:prstGeom prst="rect">
            <a:avLst/>
          </a:prstGeom>
          <a:gradFill flip="none" rotWithShape="1">
            <a:gsLst>
              <a:gs pos="100000">
                <a:schemeClr val="accent1">
                  <a:lumMod val="5000"/>
                  <a:lumOff val="95000"/>
                </a:schemeClr>
              </a:gs>
              <a:gs pos="0">
                <a:srgbClr val="2C2C2C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4ADF17D-5B32-4DA7-A1AA-5652C5375815}"/>
              </a:ext>
            </a:extLst>
          </p:cNvPr>
          <p:cNvSpPr/>
          <p:nvPr userDrawn="1"/>
        </p:nvSpPr>
        <p:spPr>
          <a:xfrm>
            <a:off x="6796829" y="6495107"/>
            <a:ext cx="2331451" cy="66624"/>
          </a:xfrm>
          <a:prstGeom prst="rect">
            <a:avLst/>
          </a:prstGeom>
          <a:gradFill flip="none" rotWithShape="1">
            <a:gsLst>
              <a:gs pos="100000">
                <a:schemeClr val="accent1">
                  <a:lumMod val="5000"/>
                  <a:lumOff val="95000"/>
                </a:schemeClr>
              </a:gs>
              <a:gs pos="0">
                <a:srgbClr val="2C2C2C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5EDBA53-1760-4BD9-8BAD-11DF3743DFE5}"/>
              </a:ext>
            </a:extLst>
          </p:cNvPr>
          <p:cNvGrpSpPr/>
          <p:nvPr userDrawn="1"/>
        </p:nvGrpSpPr>
        <p:grpSpPr>
          <a:xfrm>
            <a:off x="4702817" y="-7877"/>
            <a:ext cx="2884019" cy="6937583"/>
            <a:chOff x="4702817" y="-7877"/>
            <a:chExt cx="2884019" cy="6937583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3A3589B-FD0E-4C96-9661-10B154C21E1E}"/>
                </a:ext>
              </a:extLst>
            </p:cNvPr>
            <p:cNvSpPr/>
            <p:nvPr userDrawn="1"/>
          </p:nvSpPr>
          <p:spPr>
            <a:xfrm rot="5873456" flipH="1">
              <a:off x="3446679" y="2789549"/>
              <a:ext cx="6937583" cy="1342731"/>
            </a:xfrm>
            <a:custGeom>
              <a:avLst/>
              <a:gdLst>
                <a:gd name="connsiteX0" fmla="*/ 6879256 w 6937583"/>
                <a:gd name="connsiteY0" fmla="*/ 1342731 h 1342731"/>
                <a:gd name="connsiteX1" fmla="*/ 6937583 w 6937583"/>
                <a:gd name="connsiteY1" fmla="*/ 756270 h 1342731"/>
                <a:gd name="connsiteX2" fmla="*/ 6776242 w 6937583"/>
                <a:gd name="connsiteY2" fmla="*/ 660056 h 1342731"/>
                <a:gd name="connsiteX3" fmla="*/ 5253407 w 6937583"/>
                <a:gd name="connsiteY3" fmla="*/ 142904 h 1342731"/>
                <a:gd name="connsiteX4" fmla="*/ 2842590 w 6937583"/>
                <a:gd name="connsiteY4" fmla="*/ 40766 h 1342731"/>
                <a:gd name="connsiteX5" fmla="*/ 108649 w 6937583"/>
                <a:gd name="connsiteY5" fmla="*/ 745329 h 1342731"/>
                <a:gd name="connsiteX6" fmla="*/ 23118 w 6937583"/>
                <a:gd name="connsiteY6" fmla="*/ 787644 h 1342731"/>
                <a:gd name="connsiteX7" fmla="*/ 0 w 6937583"/>
                <a:gd name="connsiteY7" fmla="*/ 954439 h 1342731"/>
                <a:gd name="connsiteX8" fmla="*/ 174961 w 6937583"/>
                <a:gd name="connsiteY8" fmla="*/ 884819 h 1342731"/>
                <a:gd name="connsiteX9" fmla="*/ 3046538 w 6937583"/>
                <a:gd name="connsiteY9" fmla="*/ 414437 h 1342731"/>
                <a:gd name="connsiteX10" fmla="*/ 6847875 w 6937583"/>
                <a:gd name="connsiteY10" fmla="*/ 1322122 h 134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37583" h="1342731">
                  <a:moveTo>
                    <a:pt x="6879256" y="1342731"/>
                  </a:moveTo>
                  <a:lnTo>
                    <a:pt x="6937583" y="756270"/>
                  </a:lnTo>
                  <a:lnTo>
                    <a:pt x="6776242" y="660056"/>
                  </a:lnTo>
                  <a:cubicBezTo>
                    <a:pt x="6349640" y="432113"/>
                    <a:pt x="5832745" y="255751"/>
                    <a:pt x="5253407" y="142904"/>
                  </a:cubicBezTo>
                  <a:cubicBezTo>
                    <a:pt x="4529235" y="1845"/>
                    <a:pt x="3707497" y="-39971"/>
                    <a:pt x="2842590" y="40766"/>
                  </a:cubicBezTo>
                  <a:cubicBezTo>
                    <a:pt x="1820918" y="136137"/>
                    <a:pt x="881825" y="389181"/>
                    <a:pt x="108649" y="745329"/>
                  </a:cubicBezTo>
                  <a:lnTo>
                    <a:pt x="23118" y="787644"/>
                  </a:lnTo>
                  <a:lnTo>
                    <a:pt x="0" y="954439"/>
                  </a:lnTo>
                  <a:lnTo>
                    <a:pt x="174961" y="884819"/>
                  </a:lnTo>
                  <a:cubicBezTo>
                    <a:pt x="989040" y="588312"/>
                    <a:pt x="1978925" y="414437"/>
                    <a:pt x="3046538" y="414437"/>
                  </a:cubicBezTo>
                  <a:cubicBezTo>
                    <a:pt x="4564920" y="414437"/>
                    <a:pt x="5926081" y="766137"/>
                    <a:pt x="6847875" y="1322122"/>
                  </a:cubicBezTo>
                  <a:close/>
                </a:path>
              </a:pathLst>
            </a:custGeom>
            <a:gradFill>
              <a:gsLst>
                <a:gs pos="0">
                  <a:srgbClr val="24CA92"/>
                </a:gs>
                <a:gs pos="100000">
                  <a:schemeClr val="bg1"/>
                </a:gs>
              </a:gsLst>
              <a:lin ang="5400000" scaled="1"/>
            </a:gradFill>
            <a:effectLst>
              <a:outerShdw blurRad="63500" sx="102000" sy="102000" algn="ctr" rotWithShape="0">
                <a:prstClr val="black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lvl="0"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30FC4704-3201-4A9E-ABF7-A9E2D2C9DCEC}"/>
                </a:ext>
              </a:extLst>
            </p:cNvPr>
            <p:cNvSpPr/>
            <p:nvPr userDrawn="1"/>
          </p:nvSpPr>
          <p:spPr>
            <a:xfrm rot="5644297" flipH="1">
              <a:off x="3030930" y="2720825"/>
              <a:ext cx="6885388" cy="1464384"/>
            </a:xfrm>
            <a:custGeom>
              <a:avLst/>
              <a:gdLst>
                <a:gd name="connsiteX0" fmla="*/ 6850410 w 6885388"/>
                <a:gd name="connsiteY0" fmla="*/ 1464384 h 1464384"/>
                <a:gd name="connsiteX1" fmla="*/ 6885388 w 6885388"/>
                <a:gd name="connsiteY1" fmla="*/ 634619 h 1464384"/>
                <a:gd name="connsiteX2" fmla="*/ 6622419 w 6885388"/>
                <a:gd name="connsiteY2" fmla="*/ 512146 h 1464384"/>
                <a:gd name="connsiteX3" fmla="*/ 4867180 w 6885388"/>
                <a:gd name="connsiteY3" fmla="*/ 61997 h 1464384"/>
                <a:gd name="connsiteX4" fmla="*/ 2831555 w 6885388"/>
                <a:gd name="connsiteY4" fmla="*/ 58268 h 1464384"/>
                <a:gd name="connsiteX5" fmla="*/ 255228 w 6885388"/>
                <a:gd name="connsiteY5" fmla="*/ 748625 h 1464384"/>
                <a:gd name="connsiteX6" fmla="*/ 20025 w 6885388"/>
                <a:gd name="connsiteY6" fmla="*/ 859638 h 1464384"/>
                <a:gd name="connsiteX7" fmla="*/ 0 w 6885388"/>
                <a:gd name="connsiteY7" fmla="*/ 1140954 h 1464384"/>
                <a:gd name="connsiteX8" fmla="*/ 26253 w 6885388"/>
                <a:gd name="connsiteY8" fmla="*/ 1129998 h 1464384"/>
                <a:gd name="connsiteX9" fmla="*/ 3070954 w 6885388"/>
                <a:gd name="connsiteY9" fmla="*/ 592355 h 1464384"/>
                <a:gd name="connsiteX10" fmla="*/ 6824588 w 6885388"/>
                <a:gd name="connsiteY10" fmla="*/ 1449631 h 1464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885388" h="1464384">
                  <a:moveTo>
                    <a:pt x="6850410" y="1464384"/>
                  </a:moveTo>
                  <a:lnTo>
                    <a:pt x="6885388" y="634619"/>
                  </a:lnTo>
                  <a:lnTo>
                    <a:pt x="6622419" y="512146"/>
                  </a:lnTo>
                  <a:cubicBezTo>
                    <a:pt x="6098671" y="295311"/>
                    <a:pt x="5506291" y="141453"/>
                    <a:pt x="4867180" y="61997"/>
                  </a:cubicBezTo>
                  <a:cubicBezTo>
                    <a:pt x="4228069" y="-17458"/>
                    <a:pt x="3542227" y="-22511"/>
                    <a:pt x="2831555" y="58268"/>
                  </a:cubicBezTo>
                  <a:cubicBezTo>
                    <a:pt x="1898799" y="164290"/>
                    <a:pt x="1024681" y="406642"/>
                    <a:pt x="255228" y="748625"/>
                  </a:cubicBezTo>
                  <a:lnTo>
                    <a:pt x="20025" y="859638"/>
                  </a:lnTo>
                  <a:lnTo>
                    <a:pt x="0" y="1140954"/>
                  </a:lnTo>
                  <a:lnTo>
                    <a:pt x="26253" y="1129998"/>
                  </a:lnTo>
                  <a:cubicBezTo>
                    <a:pt x="915160" y="788716"/>
                    <a:pt x="1957012" y="592355"/>
                    <a:pt x="3070954" y="592355"/>
                  </a:cubicBezTo>
                  <a:cubicBezTo>
                    <a:pt x="4496800" y="592354"/>
                    <a:pt x="5804534" y="914073"/>
                    <a:pt x="6824588" y="1449631"/>
                  </a:cubicBezTo>
                  <a:close/>
                </a:path>
              </a:pathLst>
            </a:custGeom>
            <a:gradFill>
              <a:gsLst>
                <a:gs pos="100000">
                  <a:schemeClr val="accent1">
                    <a:lumMod val="5000"/>
                    <a:lumOff val="95000"/>
                  </a:schemeClr>
                </a:gs>
                <a:gs pos="99000">
                  <a:srgbClr val="2190BC"/>
                </a:gs>
              </a:gsLst>
              <a:lin ang="5400000" scaled="1"/>
            </a:gradFill>
            <a:effectLst>
              <a:outerShdw blurRad="63500" sx="102000" sy="102000" algn="ctr" rotWithShape="0">
                <a:prstClr val="black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lvl="0"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D8A78AD-0B29-4984-894A-A3C2470281C9}"/>
                </a:ext>
              </a:extLst>
            </p:cNvPr>
            <p:cNvSpPr/>
            <p:nvPr userDrawn="1"/>
          </p:nvSpPr>
          <p:spPr>
            <a:xfrm rot="5644297" flipH="1">
              <a:off x="2590707" y="2625942"/>
              <a:ext cx="6854129" cy="1627986"/>
            </a:xfrm>
            <a:custGeom>
              <a:avLst/>
              <a:gdLst>
                <a:gd name="connsiteX0" fmla="*/ 6817768 w 6854129"/>
                <a:gd name="connsiteY0" fmla="*/ 1627986 h 1627986"/>
                <a:gd name="connsiteX1" fmla="*/ 6854129 w 6854129"/>
                <a:gd name="connsiteY1" fmla="*/ 864769 h 1627986"/>
                <a:gd name="connsiteX2" fmla="*/ 6807400 w 6854129"/>
                <a:gd name="connsiteY2" fmla="*/ 834746 h 1627986"/>
                <a:gd name="connsiteX3" fmla="*/ 4225626 w 6854129"/>
                <a:gd name="connsiteY3" fmla="*/ 54855 h 1627986"/>
                <a:gd name="connsiteX4" fmla="*/ 2190001 w 6854129"/>
                <a:gd name="connsiteY4" fmla="*/ 51556 h 1627986"/>
                <a:gd name="connsiteX5" fmla="*/ 47966 w 6854129"/>
                <a:gd name="connsiteY5" fmla="*/ 504780 h 1627986"/>
                <a:gd name="connsiteX6" fmla="*/ 21689 w 6854129"/>
                <a:gd name="connsiteY6" fmla="*/ 514230 h 1627986"/>
                <a:gd name="connsiteX7" fmla="*/ 0 w 6854129"/>
                <a:gd name="connsiteY7" fmla="*/ 818919 h 1627986"/>
                <a:gd name="connsiteX8" fmla="*/ 78792 w 6854129"/>
                <a:gd name="connsiteY8" fmla="*/ 798109 h 1627986"/>
                <a:gd name="connsiteX9" fmla="*/ 2429400 w 6854129"/>
                <a:gd name="connsiteY9" fmla="*/ 524121 h 1627986"/>
                <a:gd name="connsiteX10" fmla="*/ 6551738 w 6854129"/>
                <a:gd name="connsiteY10" fmla="*/ 1469030 h 1627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854129" h="1627986">
                  <a:moveTo>
                    <a:pt x="6817768" y="1627986"/>
                  </a:moveTo>
                  <a:lnTo>
                    <a:pt x="6854129" y="864769"/>
                  </a:lnTo>
                  <a:lnTo>
                    <a:pt x="6807400" y="834746"/>
                  </a:lnTo>
                  <a:cubicBezTo>
                    <a:pt x="6118863" y="438375"/>
                    <a:pt x="5229943" y="165331"/>
                    <a:pt x="4225626" y="54855"/>
                  </a:cubicBezTo>
                  <a:cubicBezTo>
                    <a:pt x="3586515" y="-15447"/>
                    <a:pt x="2900673" y="-19918"/>
                    <a:pt x="2190001" y="51556"/>
                  </a:cubicBezTo>
                  <a:cubicBezTo>
                    <a:pt x="1428567" y="128135"/>
                    <a:pt x="706209" y="285097"/>
                    <a:pt x="47966" y="504780"/>
                  </a:cubicBezTo>
                  <a:lnTo>
                    <a:pt x="21689" y="514230"/>
                  </a:lnTo>
                  <a:lnTo>
                    <a:pt x="0" y="818919"/>
                  </a:lnTo>
                  <a:lnTo>
                    <a:pt x="78792" y="798109"/>
                  </a:lnTo>
                  <a:cubicBezTo>
                    <a:pt x="799037" y="621851"/>
                    <a:pt x="1593943" y="524120"/>
                    <a:pt x="2429400" y="524121"/>
                  </a:cubicBezTo>
                  <a:cubicBezTo>
                    <a:pt x="4033476" y="524121"/>
                    <a:pt x="5488067" y="884393"/>
                    <a:pt x="6551738" y="1469030"/>
                  </a:cubicBezTo>
                  <a:close/>
                </a:path>
              </a:pathLst>
            </a:custGeom>
            <a:gradFill>
              <a:gsLst>
                <a:gs pos="0">
                  <a:schemeClr val="tx1">
                    <a:lumMod val="95000"/>
                    <a:lumOff val="5000"/>
                  </a:schemeClr>
                </a:gs>
                <a:gs pos="100000">
                  <a:schemeClr val="bg1"/>
                </a:gs>
              </a:gsLst>
              <a:lin ang="5400000" scaled="1"/>
            </a:gradFill>
            <a:effectLst>
              <a:outerShdw blurRad="63500" sx="102000" sy="102000" algn="ctr" rotWithShape="0">
                <a:prstClr val="black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lvl="0"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755F720-D690-4341-9D8E-56FF569E0A44}"/>
                </a:ext>
              </a:extLst>
            </p:cNvPr>
            <p:cNvSpPr/>
            <p:nvPr userDrawn="1"/>
          </p:nvSpPr>
          <p:spPr>
            <a:xfrm rot="5644297" flipH="1">
              <a:off x="2248465" y="2473999"/>
              <a:ext cx="6831762" cy="1923058"/>
            </a:xfrm>
            <a:custGeom>
              <a:avLst/>
              <a:gdLst>
                <a:gd name="connsiteX0" fmla="*/ 6795137 w 6831762"/>
                <a:gd name="connsiteY0" fmla="*/ 1923058 h 1923058"/>
                <a:gd name="connsiteX1" fmla="*/ 6831762 w 6831762"/>
                <a:gd name="connsiteY1" fmla="*/ 1154285 h 1923058"/>
                <a:gd name="connsiteX2" fmla="*/ 6720350 w 6831762"/>
                <a:gd name="connsiteY2" fmla="*/ 1062945 h 1923058"/>
                <a:gd name="connsiteX3" fmla="*/ 3839043 w 6831762"/>
                <a:gd name="connsiteY3" fmla="*/ 54855 h 1923058"/>
                <a:gd name="connsiteX4" fmla="*/ 1841990 w 6831762"/>
                <a:gd name="connsiteY4" fmla="*/ 51555 h 1923058"/>
                <a:gd name="connsiteX5" fmla="*/ 236280 w 6831762"/>
                <a:gd name="connsiteY5" fmla="*/ 352053 h 1923058"/>
                <a:gd name="connsiteX6" fmla="*/ 23468 w 6831762"/>
                <a:gd name="connsiteY6" fmla="*/ 417617 h 1923058"/>
                <a:gd name="connsiteX7" fmla="*/ 0 w 6831762"/>
                <a:gd name="connsiteY7" fmla="*/ 747301 h 1923058"/>
                <a:gd name="connsiteX8" fmla="*/ 393597 w 6831762"/>
                <a:gd name="connsiteY8" fmla="*/ 666710 h 1923058"/>
                <a:gd name="connsiteX9" fmla="*/ 2076852 w 6831762"/>
                <a:gd name="connsiteY9" fmla="*/ 524121 h 1923058"/>
                <a:gd name="connsiteX10" fmla="*/ 6757342 w 6831762"/>
                <a:gd name="connsiteY10" fmla="*/ 1890536 h 19230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831762" h="1923058">
                  <a:moveTo>
                    <a:pt x="6795137" y="1923058"/>
                  </a:moveTo>
                  <a:lnTo>
                    <a:pt x="6831762" y="1154285"/>
                  </a:lnTo>
                  <a:lnTo>
                    <a:pt x="6720350" y="1062945"/>
                  </a:lnTo>
                  <a:cubicBezTo>
                    <a:pt x="6009785" y="543037"/>
                    <a:pt x="5003475" y="185418"/>
                    <a:pt x="3839043" y="54855"/>
                  </a:cubicBezTo>
                  <a:cubicBezTo>
                    <a:pt x="3212042" y="-15447"/>
                    <a:pt x="2539196" y="-19918"/>
                    <a:pt x="1841990" y="51555"/>
                  </a:cubicBezTo>
                  <a:cubicBezTo>
                    <a:pt x="1281735" y="108989"/>
                    <a:pt x="743045" y="211639"/>
                    <a:pt x="236280" y="352053"/>
                  </a:cubicBezTo>
                  <a:lnTo>
                    <a:pt x="23468" y="417617"/>
                  </a:lnTo>
                  <a:lnTo>
                    <a:pt x="0" y="747301"/>
                  </a:lnTo>
                  <a:lnTo>
                    <a:pt x="393597" y="666710"/>
                  </a:lnTo>
                  <a:cubicBezTo>
                    <a:pt x="926255" y="573983"/>
                    <a:pt x="1491405" y="524121"/>
                    <a:pt x="2076852" y="524121"/>
                  </a:cubicBezTo>
                  <a:cubicBezTo>
                    <a:pt x="4000242" y="524121"/>
                    <a:pt x="5704558" y="1062304"/>
                    <a:pt x="6757342" y="1890536"/>
                  </a:cubicBezTo>
                  <a:close/>
                </a:path>
              </a:pathLst>
            </a:custGeom>
            <a:gradFill>
              <a:gsLst>
                <a:gs pos="53000">
                  <a:srgbClr val="BEEFDF"/>
                </a:gs>
                <a:gs pos="0">
                  <a:srgbClr val="24CA92"/>
                </a:gs>
                <a:gs pos="34000">
                  <a:srgbClr val="5ED8AF"/>
                </a:gs>
                <a:gs pos="0">
                  <a:schemeClr val="bg1"/>
                </a:gs>
              </a:gsLst>
              <a:lin ang="5400000" scaled="1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lvl="0"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9374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809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8827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2609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4085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700" b="1" i="0">
                <a:solidFill>
                  <a:srgbClr val="D33D54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>
            <a:extLst>
              <a:ext uri="{FF2B5EF4-FFF2-40B4-BE49-F238E27FC236}">
                <a16:creationId xmlns:a16="http://schemas.microsoft.com/office/drawing/2014/main" id="{8BA68F26-A552-4ECC-830B-55AE9A0BDBF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Holder 5">
            <a:extLst>
              <a:ext uri="{FF2B5EF4-FFF2-40B4-BE49-F238E27FC236}">
                <a16:creationId xmlns:a16="http://schemas.microsoft.com/office/drawing/2014/main" id="{5CF86968-9ECF-47DA-8775-04E071B1156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071FF8-48D2-4DBC-B8C2-09251B6F434B}" type="datetimeFigureOut">
              <a:rPr lang="en-US"/>
              <a:pPr>
                <a:defRPr/>
              </a:pPr>
              <a:t>6/14/2021</a:t>
            </a:fld>
            <a:endParaRPr lang="en-US"/>
          </a:p>
        </p:txBody>
      </p:sp>
      <p:sp>
        <p:nvSpPr>
          <p:cNvPr id="6" name="Holder 6">
            <a:extLst>
              <a:ext uri="{FF2B5EF4-FFF2-40B4-BE49-F238E27FC236}">
                <a16:creationId xmlns:a16="http://schemas.microsoft.com/office/drawing/2014/main" id="{AEECC542-3497-4EBD-9BDF-0C21AA4F4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AF4914-A4C0-47F8-A56A-B24659E0483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6636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solidFill>
          <a:srgbClr val="F4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3A4C81D-18A7-452F-9BBC-C8DF7C8B815D}"/>
              </a:ext>
            </a:extLst>
          </p:cNvPr>
          <p:cNvSpPr/>
          <p:nvPr userDrawn="1"/>
        </p:nvSpPr>
        <p:spPr>
          <a:xfrm>
            <a:off x="0" y="0"/>
            <a:ext cx="9144000" cy="1959429"/>
          </a:xfrm>
          <a:prstGeom prst="rect">
            <a:avLst/>
          </a:prstGeom>
          <a:gradFill flip="none" rotWithShape="1">
            <a:gsLst>
              <a:gs pos="0">
                <a:srgbClr val="2190BC"/>
              </a:gs>
              <a:gs pos="41000">
                <a:srgbClr val="2190BC"/>
              </a:gs>
              <a:gs pos="88000">
                <a:srgbClr val="F4F4F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989350" y="2818150"/>
            <a:ext cx="7525999" cy="3698763"/>
          </a:xfrm>
        </p:spPr>
        <p:txBody>
          <a:bodyPr/>
          <a:lstStyle>
            <a:lvl1pPr>
              <a:lnSpc>
                <a:spcPct val="150000"/>
              </a:lnSpc>
              <a:defRPr sz="2600">
                <a:latin typeface="Bahnschrift" panose="020B0502040204020203" pitchFamily="34" charset="0"/>
              </a:defRPr>
            </a:lvl1pPr>
            <a:lvl2pPr>
              <a:lnSpc>
                <a:spcPct val="150000"/>
              </a:lnSpc>
              <a:defRPr>
                <a:latin typeface="Bahnschrift" panose="020B0502040204020203" pitchFamily="34" charset="0"/>
              </a:defRPr>
            </a:lvl2pPr>
            <a:lvl3pPr>
              <a:lnSpc>
                <a:spcPct val="150000"/>
              </a:lnSpc>
              <a:defRPr>
                <a:latin typeface="Bahnschrift" panose="020B0502040204020203" pitchFamily="34" charset="0"/>
              </a:defRPr>
            </a:lvl3pPr>
            <a:lvl4pPr>
              <a:lnSpc>
                <a:spcPct val="150000"/>
              </a:lnSpc>
              <a:defRPr>
                <a:latin typeface="Bahnschrift" panose="020B0502040204020203" pitchFamily="34" charset="0"/>
              </a:defRPr>
            </a:lvl4pPr>
            <a:lvl5pPr>
              <a:lnSpc>
                <a:spcPct val="150000"/>
              </a:lnSpc>
              <a:defRPr>
                <a:latin typeface="Bahnschrift" panose="020B0502040204020203" pitchFamily="34" charset="0"/>
              </a:defRPr>
            </a:lvl5pPr>
          </a:lstStyle>
          <a:p>
            <a:pPr lvl="0"/>
            <a:r>
              <a:rPr lang="en-US" dirty="0"/>
              <a:t>Outcome 1</a:t>
            </a:r>
          </a:p>
          <a:p>
            <a:pPr lvl="0"/>
            <a:r>
              <a:rPr lang="en-US" dirty="0"/>
              <a:t>Outcome 2</a:t>
            </a:r>
          </a:p>
          <a:p>
            <a:pPr lvl="0"/>
            <a:r>
              <a:rPr lang="en-US" dirty="0"/>
              <a:t>Outcome 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F90CB2-A495-4AF3-BC7C-1B34E1164439}"/>
              </a:ext>
            </a:extLst>
          </p:cNvPr>
          <p:cNvSpPr txBox="1"/>
          <p:nvPr userDrawn="1"/>
        </p:nvSpPr>
        <p:spPr>
          <a:xfrm>
            <a:off x="628650" y="235182"/>
            <a:ext cx="3429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sz="4400" kern="1200" dirty="0">
                <a:solidFill>
                  <a:schemeClr val="bg1"/>
                </a:solidFill>
                <a:latin typeface="Bahnschrift SemiBold" panose="020B0502040204020203" pitchFamily="34" charset="0"/>
                <a:ea typeface="+mn-ea"/>
                <a:cs typeface="+mn-cs"/>
              </a:rPr>
              <a:t>Learning Outcomes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BD9AB8-BE8B-4AD4-8989-7D5BB1CBD5C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102" b="98622" l="9753" r="89973">
                        <a14:foregroundMark x1="62637" y1="39764" x2="62637" y2="39764"/>
                        <a14:foregroundMark x1="40797" y1="53346" x2="40797" y2="53346"/>
                        <a14:foregroundMark x1="27198" y1="59055" x2="27198" y2="59055"/>
                        <a14:foregroundMark x1="25687" y1="41929" x2="25687" y2="41929"/>
                        <a14:foregroundMark x1="28434" y1="22835" x2="28434" y2="22835"/>
                        <a14:foregroundMark x1="37225" y1="10433" x2="37225" y2="10433"/>
                        <a14:foregroundMark x1="49863" y1="6496" x2="49863" y2="6496"/>
                        <a14:foregroundMark x1="61538" y1="13583" x2="61538" y2="13583"/>
                        <a14:foregroundMark x1="71016" y1="24803" x2="71016" y2="24803"/>
                        <a14:foregroundMark x1="73626" y1="40945" x2="73626" y2="40945"/>
                        <a14:foregroundMark x1="72115" y1="60039" x2="72115" y2="60039"/>
                        <a14:foregroundMark x1="55345" y1="90060" x2="55907" y2="90157"/>
                        <a14:foregroundMark x1="48764" y1="98622" x2="50275" y2="97835"/>
                        <a14:foregroundMark x1="53709" y1="89764" x2="53709" y2="89764"/>
                        <a14:foregroundMark x1="53434" y1="90354" x2="51511" y2="89370"/>
                        <a14:foregroundMark x1="44780" y1="88189" x2="51236" y2="89567"/>
                        <a14:backgroundMark x1="55769" y1="85433" x2="49950" y2="86267"/>
                        <a14:backgroundMark x1="52194" y1="91242" x2="50589" y2="90886"/>
                        <a14:backgroundMark x1="56181" y1="92126" x2="53895" y2="91619"/>
                        <a14:backgroundMark x1="55495" y1="86024" x2="54258" y2="85827"/>
                        <a14:backgroundMark x1="54396" y1="86024" x2="55632" y2="86614"/>
                        <a14:backgroundMark x1="49176" y1="96654" x2="47940" y2="9507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9619398">
            <a:off x="6397866" y="99256"/>
            <a:ext cx="2389846" cy="166764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FCCDEB3-12E7-45AF-A8F2-BC0F9E2254EE}"/>
              </a:ext>
            </a:extLst>
          </p:cNvPr>
          <p:cNvSpPr/>
          <p:nvPr userDrawn="1"/>
        </p:nvSpPr>
        <p:spPr>
          <a:xfrm>
            <a:off x="599608" y="1959429"/>
            <a:ext cx="7915742" cy="7409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lvl="0" indent="0" defTabSz="91440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chemeClr val="tx1"/>
                </a:solidFill>
                <a:latin typeface="Bahnschrift" panose="020B0502040204020203" pitchFamily="34" charset="0"/>
              </a:rPr>
              <a:t>After this lecture, you will be able to</a:t>
            </a:r>
          </a:p>
        </p:txBody>
      </p:sp>
    </p:spTree>
    <p:extLst>
      <p:ext uri="{BB962C8B-B14F-4D97-AF65-F5344CB8AC3E}">
        <p14:creationId xmlns:p14="http://schemas.microsoft.com/office/powerpoint/2010/main" val="2209906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bg>
      <p:bgPr>
        <a:solidFill>
          <a:srgbClr val="F4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3A4C81D-18A7-452F-9BBC-C8DF7C8B815D}"/>
              </a:ext>
            </a:extLst>
          </p:cNvPr>
          <p:cNvSpPr/>
          <p:nvPr userDrawn="1"/>
        </p:nvSpPr>
        <p:spPr>
          <a:xfrm>
            <a:off x="0" y="0"/>
            <a:ext cx="9144000" cy="1325563"/>
          </a:xfrm>
          <a:prstGeom prst="rect">
            <a:avLst/>
          </a:prstGeom>
          <a:solidFill>
            <a:srgbClr val="2190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28145"/>
            <a:ext cx="7886700" cy="5004884"/>
          </a:xfrm>
        </p:spPr>
        <p:txBody>
          <a:bodyPr/>
          <a:lstStyle>
            <a:lvl1pPr>
              <a:lnSpc>
                <a:spcPct val="150000"/>
              </a:lnSpc>
              <a:defRPr>
                <a:latin typeface="Bahnschrift" panose="020B0502040204020203" pitchFamily="34" charset="0"/>
              </a:defRPr>
            </a:lvl1pPr>
            <a:lvl2pPr>
              <a:lnSpc>
                <a:spcPct val="150000"/>
              </a:lnSpc>
              <a:defRPr>
                <a:latin typeface="Bahnschrift" panose="020B0502040204020203" pitchFamily="34" charset="0"/>
              </a:defRPr>
            </a:lvl2pPr>
            <a:lvl3pPr>
              <a:lnSpc>
                <a:spcPct val="150000"/>
              </a:lnSpc>
              <a:defRPr>
                <a:latin typeface="Bahnschrift" panose="020B0502040204020203" pitchFamily="34" charset="0"/>
              </a:defRPr>
            </a:lvl3pPr>
            <a:lvl4pPr>
              <a:lnSpc>
                <a:spcPct val="150000"/>
              </a:lnSpc>
              <a:defRPr>
                <a:latin typeface="Bahnschrift" panose="020B0502040204020203" pitchFamily="34" charset="0"/>
              </a:defRPr>
            </a:lvl4pPr>
            <a:lvl5pPr>
              <a:lnSpc>
                <a:spcPct val="150000"/>
              </a:lnSpc>
              <a:defRPr>
                <a:latin typeface="Bahnschrift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674DD10-9343-40FC-87DE-8A1F63FF1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363" y="0"/>
            <a:ext cx="7886700" cy="1325563"/>
          </a:xfrm>
        </p:spPr>
        <p:txBody>
          <a:bodyPr>
            <a:normAutofit/>
          </a:bodyPr>
          <a:lstStyle>
            <a:lvl1pPr marL="0" algn="l" defTabSz="457200" rtl="0" eaLnBrk="1" latinLnBrk="0" hangingPunct="1">
              <a:lnSpc>
                <a:spcPct val="100000"/>
              </a:lnSpc>
              <a:defRPr lang="en-US" sz="3600" kern="1200" dirty="0">
                <a:solidFill>
                  <a:schemeClr val="bg1"/>
                </a:solidFill>
                <a:latin typeface="Bahnschrift SemiBold" panose="020B0502040204020203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92153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gradFill flip="none" rotWithShape="1">
          <a:gsLst>
            <a:gs pos="0">
              <a:schemeClr val="bg1"/>
            </a:gs>
            <a:gs pos="100000">
              <a:srgbClr val="2190BC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croll: Horizontal 1">
            <a:extLst>
              <a:ext uri="{FF2B5EF4-FFF2-40B4-BE49-F238E27FC236}">
                <a16:creationId xmlns:a16="http://schemas.microsoft.com/office/drawing/2014/main" id="{71C566E7-15C2-47D1-BCD0-6048C4B61AEB}"/>
              </a:ext>
            </a:extLst>
          </p:cNvPr>
          <p:cNvSpPr/>
          <p:nvPr userDrawn="1"/>
        </p:nvSpPr>
        <p:spPr>
          <a:xfrm>
            <a:off x="1785257" y="2514600"/>
            <a:ext cx="5573486" cy="1828800"/>
          </a:xfrm>
          <a:prstGeom prst="horizontalScroll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2190BC"/>
              </a:gs>
            </a:gsLst>
            <a:path path="circle">
              <a:fillToRect l="50000" t="50000" r="50000" b="50000"/>
            </a:path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8928101"/>
            <a:ext cx="2057400" cy="365125"/>
          </a:xfrm>
        </p:spPr>
        <p:txBody>
          <a:bodyPr/>
          <a:lstStyle/>
          <a:p>
            <a:fld id="{71BC5188-02C1-4612-A2C7-F501CF181F2E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8928101"/>
            <a:ext cx="30861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8928101"/>
            <a:ext cx="2057400" cy="365125"/>
          </a:xfrm>
        </p:spPr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13C37F6-66F0-4125-B2E0-B93F212BA9B3}"/>
              </a:ext>
            </a:extLst>
          </p:cNvPr>
          <p:cNvSpPr txBox="1"/>
          <p:nvPr userDrawn="1"/>
        </p:nvSpPr>
        <p:spPr>
          <a:xfrm>
            <a:off x="2147298" y="3044280"/>
            <a:ext cx="484940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092E43"/>
                </a:solidFill>
                <a:latin typeface="Bahnschrift SemiBold" panose="020B0502040204020203" pitchFamily="34" charset="0"/>
              </a:rPr>
              <a:t>That’s all for now…</a:t>
            </a:r>
          </a:p>
        </p:txBody>
      </p:sp>
    </p:spTree>
    <p:extLst>
      <p:ext uri="{BB962C8B-B14F-4D97-AF65-F5344CB8AC3E}">
        <p14:creationId xmlns:p14="http://schemas.microsoft.com/office/powerpoint/2010/main" val="780960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509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003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19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215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252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BC5188-02C1-4612-A2C7-F501CF181F2E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957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3" r:id="rId2"/>
    <p:sldLayoutId id="2147483674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6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8.xml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8.xml"/><Relationship Id="rId5" Type="http://schemas.openxmlformats.org/officeDocument/2006/relationships/diagramColors" Target="../diagrams/colors18.xml"/><Relationship Id="rId4" Type="http://schemas.openxmlformats.org/officeDocument/2006/relationships/diagramQuickStyle" Target="../diagrams/quickStyle1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76091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6454688-76CE-4591-83E5-D18A95367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Selling </a:t>
            </a:r>
            <a:endParaRPr lang="en-IN" dirty="0"/>
          </a:p>
        </p:txBody>
      </p:sp>
      <p:pic>
        <p:nvPicPr>
          <p:cNvPr id="1026" name="Picture 2" descr="Selling vs Marketing">
            <a:extLst>
              <a:ext uri="{FF2B5EF4-FFF2-40B4-BE49-F238E27FC236}">
                <a16:creationId xmlns:a16="http://schemas.microsoft.com/office/drawing/2014/main" id="{30BC24D5-73C3-4D73-A593-9F5DE70151C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547" y="2327460"/>
            <a:ext cx="7764906" cy="3458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34965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C27E1D6-E295-4037-ADAB-F9B050F2C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Marketing </a:t>
            </a:r>
          </a:p>
        </p:txBody>
      </p:sp>
      <p:pic>
        <p:nvPicPr>
          <p:cNvPr id="8194" name="Picture 2" descr="Selling vs Marketing">
            <a:extLst>
              <a:ext uri="{FF2B5EF4-FFF2-40B4-BE49-F238E27FC236}">
                <a16:creationId xmlns:a16="http://schemas.microsoft.com/office/drawing/2014/main" id="{24DC767A-1F14-4E57-A999-3985AD9FE84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733" y="2056306"/>
            <a:ext cx="7948534" cy="3594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30126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F738F54-99C1-446F-9CAB-D2E54C7D1843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1325565" y="44971"/>
            <a:ext cx="7818435" cy="6745574"/>
          </a:xfrm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13976B3-8777-4A80-AB7F-4E48A3B0ED5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 rot="16200000">
            <a:off x="-2766218" y="2766217"/>
            <a:ext cx="6858001" cy="1325563"/>
          </a:xfrm>
          <a:solidFill>
            <a:srgbClr val="2190BC"/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Bahnschrift SemiBold" panose="020B0502040204020203" pitchFamily="34" charset="0"/>
              </a:rPr>
              <a:t>Selling Vs Marketing</a:t>
            </a:r>
            <a:endParaRPr lang="en-IN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16547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CA02FF4-97FA-4D36-98FF-2EF801BDB22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28650" y="1628145"/>
          <a:ext cx="7886700" cy="50048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6A2C502E-7319-4A7A-933B-C0BD28531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Nature of Marketing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64705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CA02FF4-97FA-4D36-98FF-2EF801BDB22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28650" y="1628145"/>
          <a:ext cx="7886700" cy="50048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6A2C502E-7319-4A7A-933B-C0BD28531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Nature of Marketing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704641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CA02FF4-97FA-4D36-98FF-2EF801BDB22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28650" y="1628145"/>
          <a:ext cx="7886700" cy="50048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6A2C502E-7319-4A7A-933B-C0BD28531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Nature of Marketing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74101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CA02FF4-97FA-4D36-98FF-2EF801BDB22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28650" y="1628145"/>
          <a:ext cx="7886700" cy="50048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6A2C502E-7319-4A7A-933B-C0BD28531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Nature of Marketing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35692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CA02FF4-97FA-4D36-98FF-2EF801BDB22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28650" y="1628145"/>
          <a:ext cx="7886700" cy="50048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6A2C502E-7319-4A7A-933B-C0BD28531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Nature of Marketing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427633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CA02FF4-97FA-4D36-98FF-2EF801BDB22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28650" y="1628145"/>
          <a:ext cx="7886700" cy="50048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6A2C502E-7319-4A7A-933B-C0BD28531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Nature of Marketing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632125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CA02FF4-97FA-4D36-98FF-2EF801BDB22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28650" y="1628145"/>
          <a:ext cx="7886700" cy="50048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6A2C502E-7319-4A7A-933B-C0BD28531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Nature of Marketing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61567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D1D9C0B-6FD1-4FB9-A1DD-A4626C9E7E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4497" y="2668249"/>
            <a:ext cx="8037918" cy="1880310"/>
          </a:xfrm>
        </p:spPr>
        <p:txBody>
          <a:bodyPr>
            <a:noAutofit/>
          </a:bodyPr>
          <a:lstStyle/>
          <a:p>
            <a:pPr algn="just"/>
            <a:r>
              <a:rPr lang="en-US" i="0" dirty="0">
                <a:solidFill>
                  <a:srgbClr val="000000"/>
                </a:solidFill>
                <a:effectLst/>
              </a:rPr>
              <a:t>understand about market and marketing</a:t>
            </a:r>
          </a:p>
          <a:p>
            <a:pPr algn="just"/>
            <a:r>
              <a:rPr lang="en-US" dirty="0">
                <a:solidFill>
                  <a:srgbClr val="000000"/>
                </a:solidFill>
              </a:rPr>
              <a:t> basic concepts of marketing .</a:t>
            </a:r>
            <a:endParaRPr lang="en-US" i="0" dirty="0">
              <a:solidFill>
                <a:srgbClr val="000000"/>
              </a:solidFill>
              <a:effectLst/>
            </a:endParaRPr>
          </a:p>
          <a:p>
            <a:pPr algn="just"/>
            <a:r>
              <a:rPr lang="en-US" i="0" dirty="0">
                <a:solidFill>
                  <a:srgbClr val="000000"/>
                </a:solidFill>
                <a:effectLst/>
              </a:rPr>
              <a:t> nature and scope of marketing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73998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CA02FF4-97FA-4D36-98FF-2EF801BDB22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28650" y="1628145"/>
          <a:ext cx="7886700" cy="50048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6A2C502E-7319-4A7A-933B-C0BD28531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Nature of Marketing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762163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3FC1E9D-128F-43B6-B34B-F272BC22C4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3322180-F2F1-4EF6-B3D3-0B845DABA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 of Marketing </a:t>
            </a:r>
            <a:endParaRPr lang="en-IN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153977D1-4B60-4C53-960A-4A6D0386D9FF}"/>
              </a:ext>
            </a:extLst>
          </p:cNvPr>
          <p:cNvGraphicFramePr/>
          <p:nvPr/>
        </p:nvGraphicFramePr>
        <p:xfrm>
          <a:off x="497633" y="1536959"/>
          <a:ext cx="8301134" cy="50960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967770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3FC1E9D-128F-43B6-B34B-F272BC22C4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3322180-F2F1-4EF6-B3D3-0B845DABA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 of Marketing </a:t>
            </a:r>
            <a:endParaRPr lang="en-IN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153977D1-4B60-4C53-960A-4A6D0386D9FF}"/>
              </a:ext>
            </a:extLst>
          </p:cNvPr>
          <p:cNvGraphicFramePr/>
          <p:nvPr/>
        </p:nvGraphicFramePr>
        <p:xfrm>
          <a:off x="497633" y="1536959"/>
          <a:ext cx="8301134" cy="50960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617984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3FC1E9D-128F-43B6-B34B-F272BC22C4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3322180-F2F1-4EF6-B3D3-0B845DABA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 of Marketing </a:t>
            </a:r>
            <a:endParaRPr lang="en-IN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153977D1-4B60-4C53-960A-4A6D0386D9FF}"/>
              </a:ext>
            </a:extLst>
          </p:cNvPr>
          <p:cNvGraphicFramePr/>
          <p:nvPr/>
        </p:nvGraphicFramePr>
        <p:xfrm>
          <a:off x="497633" y="1536959"/>
          <a:ext cx="8301134" cy="50960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899872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3FC1E9D-128F-43B6-B34B-F272BC22C4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3322180-F2F1-4EF6-B3D3-0B845DABA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 of Marketing </a:t>
            </a:r>
            <a:endParaRPr lang="en-IN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153977D1-4B60-4C53-960A-4A6D0386D9FF}"/>
              </a:ext>
            </a:extLst>
          </p:cNvPr>
          <p:cNvGraphicFramePr/>
          <p:nvPr/>
        </p:nvGraphicFramePr>
        <p:xfrm>
          <a:off x="497633" y="1536959"/>
          <a:ext cx="8301134" cy="50960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23239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3FC1E9D-128F-43B6-B34B-F272BC22C4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3322180-F2F1-4EF6-B3D3-0B845DABA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 of Marketing </a:t>
            </a:r>
            <a:endParaRPr lang="en-IN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153977D1-4B60-4C53-960A-4A6D0386D9FF}"/>
              </a:ext>
            </a:extLst>
          </p:cNvPr>
          <p:cNvGraphicFramePr/>
          <p:nvPr/>
        </p:nvGraphicFramePr>
        <p:xfrm>
          <a:off x="497633" y="1536959"/>
          <a:ext cx="8301134" cy="50960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674789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3FC1E9D-128F-43B6-B34B-F272BC22C4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3322180-F2F1-4EF6-B3D3-0B845DABA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 of Marketing </a:t>
            </a:r>
            <a:endParaRPr lang="en-IN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153977D1-4B60-4C53-960A-4A6D0386D9FF}"/>
              </a:ext>
            </a:extLst>
          </p:cNvPr>
          <p:cNvGraphicFramePr/>
          <p:nvPr/>
        </p:nvGraphicFramePr>
        <p:xfrm>
          <a:off x="497633" y="1536959"/>
          <a:ext cx="8301134" cy="50960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347180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3FC1E9D-128F-43B6-B34B-F272BC22C4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3322180-F2F1-4EF6-B3D3-0B845DABA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 of Marketing </a:t>
            </a:r>
            <a:endParaRPr lang="en-IN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153977D1-4B60-4C53-960A-4A6D0386D9FF}"/>
              </a:ext>
            </a:extLst>
          </p:cNvPr>
          <p:cNvGraphicFramePr/>
          <p:nvPr/>
        </p:nvGraphicFramePr>
        <p:xfrm>
          <a:off x="497633" y="1536959"/>
          <a:ext cx="8301134" cy="50960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070627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3FC1E9D-128F-43B6-B34B-F272BC22C4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3322180-F2F1-4EF6-B3D3-0B845DABA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 of Marketing </a:t>
            </a:r>
            <a:endParaRPr lang="en-IN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153977D1-4B60-4C53-960A-4A6D0386D9FF}"/>
              </a:ext>
            </a:extLst>
          </p:cNvPr>
          <p:cNvGraphicFramePr/>
          <p:nvPr/>
        </p:nvGraphicFramePr>
        <p:xfrm>
          <a:off x="497633" y="1536959"/>
          <a:ext cx="8301134" cy="50960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923903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3FC1E9D-128F-43B6-B34B-F272BC22C4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3322180-F2F1-4EF6-B3D3-0B845DABA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 of Marketing </a:t>
            </a:r>
            <a:endParaRPr lang="en-IN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153977D1-4B60-4C53-960A-4A6D0386D9FF}"/>
              </a:ext>
            </a:extLst>
          </p:cNvPr>
          <p:cNvGraphicFramePr/>
          <p:nvPr/>
        </p:nvGraphicFramePr>
        <p:xfrm>
          <a:off x="497633" y="1536959"/>
          <a:ext cx="8301134" cy="50960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55151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>
            <a:extLst>
              <a:ext uri="{FF2B5EF4-FFF2-40B4-BE49-F238E27FC236}">
                <a16:creationId xmlns:a16="http://schemas.microsoft.com/office/drawing/2014/main" id="{D3EF00AA-0A9E-423E-8CA2-E423D0D69DF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38363" y="-9330"/>
            <a:ext cx="7886700" cy="1325563"/>
          </a:xfrm>
        </p:spPr>
        <p:txBody>
          <a:bodyPr vert="horz" lIns="91440" tIns="9525" rIns="91440" bIns="45720" rtlCol="0" anchor="ctr">
            <a:normAutofit/>
          </a:bodyPr>
          <a:lstStyle/>
          <a:p>
            <a:pPr marL="9525">
              <a:spcBef>
                <a:spcPts val="75"/>
              </a:spcBef>
              <a:defRPr/>
            </a:pPr>
            <a:r>
              <a:rPr sz="4050" spc="-401" dirty="0">
                <a:solidFill>
                  <a:srgbClr val="FFFFFF"/>
                </a:solidFill>
              </a:rPr>
              <a:t>Why</a:t>
            </a:r>
            <a:r>
              <a:rPr sz="4050" spc="-495" dirty="0">
                <a:solidFill>
                  <a:srgbClr val="FFFFFF"/>
                </a:solidFill>
              </a:rPr>
              <a:t> </a:t>
            </a:r>
            <a:r>
              <a:rPr sz="4050" dirty="0">
                <a:solidFill>
                  <a:srgbClr val="FFFFFF"/>
                </a:solidFill>
              </a:rPr>
              <a:t>Sachets</a:t>
            </a:r>
            <a:r>
              <a:rPr sz="4050" spc="-409" dirty="0">
                <a:solidFill>
                  <a:srgbClr val="FFFFFF"/>
                </a:solidFill>
              </a:rPr>
              <a:t>?</a:t>
            </a:r>
            <a:endParaRPr sz="4050" dirty="0"/>
          </a:p>
        </p:txBody>
      </p:sp>
      <p:sp>
        <p:nvSpPr>
          <p:cNvPr id="7" name="object 6">
            <a:extLst>
              <a:ext uri="{FF2B5EF4-FFF2-40B4-BE49-F238E27FC236}">
                <a16:creationId xmlns:a16="http://schemas.microsoft.com/office/drawing/2014/main" id="{485C7D18-C539-4345-8049-648028CB24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4816" y="1963711"/>
            <a:ext cx="6842864" cy="3958432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35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3FC1E9D-128F-43B6-B34B-F272BC22C4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3322180-F2F1-4EF6-B3D3-0B845DABA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 of Marketing </a:t>
            </a:r>
            <a:endParaRPr lang="en-IN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153977D1-4B60-4C53-960A-4A6D0386D9FF}"/>
              </a:ext>
            </a:extLst>
          </p:cNvPr>
          <p:cNvGraphicFramePr/>
          <p:nvPr/>
        </p:nvGraphicFramePr>
        <p:xfrm>
          <a:off x="497633" y="1536959"/>
          <a:ext cx="8301134" cy="50960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569788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36144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719E3-4992-4F8D-8EA7-8C4AD9CD22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8362" y="1496065"/>
            <a:ext cx="8358597" cy="5004884"/>
          </a:xfrm>
        </p:spPr>
        <p:txBody>
          <a:bodyPr/>
          <a:lstStyle/>
          <a:p>
            <a:pPr marL="355600" indent="-355600" algn="just"/>
            <a:r>
              <a:rPr lang="en-IN" i="0" cap="all" dirty="0">
                <a:effectLst/>
              </a:rPr>
              <a:t>SACHETS ARE CHEAPER</a:t>
            </a:r>
          </a:p>
          <a:p>
            <a:pPr marL="355600" indent="-355600" algn="just"/>
            <a:r>
              <a:rPr lang="en-IN" i="0" cap="all" dirty="0">
                <a:effectLst/>
              </a:rPr>
              <a:t>MORE Convenient</a:t>
            </a:r>
          </a:p>
          <a:p>
            <a:pPr marL="355600" indent="-355600" algn="just"/>
            <a:r>
              <a:rPr lang="en-IN" cap="all" dirty="0"/>
              <a:t>Pocket friendly</a:t>
            </a:r>
            <a:endParaRPr lang="en-IN" i="0" cap="all" dirty="0">
              <a:effectLst/>
            </a:endParaRPr>
          </a:p>
          <a:p>
            <a:pPr algn="just"/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082ADE4-43A7-441B-99C0-D97679238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Ruling The Market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81273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>
            <a:extLst>
              <a:ext uri="{FF2B5EF4-FFF2-40B4-BE49-F238E27FC236}">
                <a16:creationId xmlns:a16="http://schemas.microsoft.com/office/drawing/2014/main" id="{3A356A57-177C-4A0B-8E48-8892C242D901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 vert="horz" lIns="91440" tIns="9525" rIns="91440" bIns="45720" rtlCol="0" anchor="ctr">
            <a:normAutofit/>
          </a:bodyPr>
          <a:lstStyle/>
          <a:p>
            <a:pPr marL="9525">
              <a:spcBef>
                <a:spcPts val="75"/>
              </a:spcBef>
              <a:defRPr/>
            </a:pPr>
            <a:r>
              <a:rPr sz="3600" b="1" dirty="0">
                <a:latin typeface="Arial" panose="020B0604020202020204" pitchFamily="34" charset="0"/>
                <a:cs typeface="Arial" panose="020B0604020202020204" pitchFamily="34" charset="0"/>
              </a:rPr>
              <a:t>Marketing</a:t>
            </a:r>
          </a:p>
        </p:txBody>
      </p:sp>
      <p:sp>
        <p:nvSpPr>
          <p:cNvPr id="7173" name="object 5">
            <a:extLst>
              <a:ext uri="{FF2B5EF4-FFF2-40B4-BE49-F238E27FC236}">
                <a16:creationId xmlns:a16="http://schemas.microsoft.com/office/drawing/2014/main" id="{A8E06C8B-D584-4C01-8D2B-60FD88C6BB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8363" y="1477884"/>
            <a:ext cx="8545015" cy="36787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5239" rIns="0" bIns="0">
            <a:spAutoFit/>
          </a:bodyPr>
          <a:lstStyle>
            <a:lvl1pPr marL="127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ts val="38"/>
              </a:spcBef>
            </a:pPr>
            <a:r>
              <a:rPr lang="en-US" altLang="en-US" sz="2600" dirty="0">
                <a:latin typeface="Bahnschrift" panose="020B0502040204020203" pitchFamily="34" charset="0"/>
              </a:rPr>
              <a:t>“Marketing is an </a:t>
            </a:r>
            <a:r>
              <a:rPr lang="en-US" altLang="en-US" sz="2600" dirty="0" err="1">
                <a:latin typeface="Bahnschrift" panose="020B0502040204020203" pitchFamily="34" charset="0"/>
              </a:rPr>
              <a:t>organisational</a:t>
            </a:r>
            <a:r>
              <a:rPr lang="en-US" altLang="en-US" sz="2600" dirty="0">
                <a:latin typeface="Bahnschrift" panose="020B0502040204020203" pitchFamily="34" charset="0"/>
              </a:rPr>
              <a:t> function and a set of processes  for </a:t>
            </a:r>
            <a:r>
              <a:rPr lang="en-US" altLang="en-US" sz="2600" dirty="0">
                <a:solidFill>
                  <a:srgbClr val="FF0000"/>
                </a:solidFill>
                <a:latin typeface="Bahnschrift" panose="020B0502040204020203" pitchFamily="34" charset="0"/>
              </a:rPr>
              <a:t>creating, communicating, and delivering </a:t>
            </a:r>
            <a:r>
              <a:rPr lang="en-US" altLang="en-US" sz="2600" dirty="0">
                <a:latin typeface="Bahnschrift" panose="020B0502040204020203" pitchFamily="34" charset="0"/>
              </a:rPr>
              <a:t>value to  customers and for managing customer relationships in ways that  benefit the organisation and its stakeholders.”</a:t>
            </a:r>
          </a:p>
          <a:p>
            <a:pPr eaLnBrk="1" hangingPunct="1">
              <a:lnSpc>
                <a:spcPct val="150000"/>
              </a:lnSpc>
              <a:spcBef>
                <a:spcPts val="1219"/>
              </a:spcBef>
            </a:pPr>
            <a:r>
              <a:rPr lang="en-US" altLang="en-US" sz="2600" b="1" i="1" dirty="0">
                <a:solidFill>
                  <a:srgbClr val="FF0000"/>
                </a:solidFill>
                <a:latin typeface="Bahnschrift" panose="020B0502040204020203" pitchFamily="34" charset="0"/>
              </a:rPr>
              <a:t>						</a:t>
            </a:r>
            <a:r>
              <a:rPr lang="en-US" altLang="en-US" sz="2600" i="1" dirty="0">
                <a:solidFill>
                  <a:srgbClr val="FF0000"/>
                </a:solidFill>
                <a:latin typeface="Bahnschrift" panose="020B0502040204020203" pitchFamily="34" charset="0"/>
              </a:rPr>
              <a:t>(The American Marketing Association)</a:t>
            </a:r>
            <a:endParaRPr lang="en-US" altLang="en-US" sz="2600" dirty="0">
              <a:solidFill>
                <a:srgbClr val="FF0000"/>
              </a:solidFill>
              <a:latin typeface="Bahnschrift" panose="020B0502040204020203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15D218-42A0-4A0B-8734-D8A56B347D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8362" y="1404625"/>
            <a:ext cx="8561797" cy="5004884"/>
          </a:xfrm>
        </p:spPr>
        <p:txBody>
          <a:bodyPr/>
          <a:lstStyle/>
          <a:p>
            <a:pPr marL="0" indent="0" algn="just">
              <a:buNone/>
            </a:pPr>
            <a:r>
              <a:rPr lang="en-US" sz="2800" b="0" spc="-94" dirty="0"/>
              <a:t>“Marketing </a:t>
            </a:r>
            <a:r>
              <a:rPr lang="en-US" sz="2800" b="0" spc="-101" dirty="0"/>
              <a:t>is </a:t>
            </a:r>
            <a:r>
              <a:rPr lang="en-US" sz="2800" b="0" spc="-120" dirty="0"/>
              <a:t>a </a:t>
            </a:r>
            <a:r>
              <a:rPr lang="en-US" sz="2800" b="0" spc="-101" dirty="0"/>
              <a:t>total </a:t>
            </a:r>
            <a:r>
              <a:rPr lang="en-US" sz="2800" b="0" spc="-150" dirty="0"/>
              <a:t>system </a:t>
            </a:r>
            <a:r>
              <a:rPr lang="en-US" sz="2800" b="0" spc="-60" dirty="0"/>
              <a:t>of </a:t>
            </a:r>
            <a:r>
              <a:rPr lang="en-US" sz="2800" b="0" spc="-98" dirty="0"/>
              <a:t>business </a:t>
            </a:r>
            <a:r>
              <a:rPr lang="en-US" sz="2800" b="0" spc="-109" dirty="0"/>
              <a:t>activities </a:t>
            </a:r>
            <a:r>
              <a:rPr lang="en-US" sz="2800" b="0" spc="-53" dirty="0"/>
              <a:t>designed </a:t>
            </a:r>
            <a:r>
              <a:rPr lang="en-US" sz="2800" b="0" spc="-75" dirty="0"/>
              <a:t>to </a:t>
            </a:r>
            <a:r>
              <a:rPr lang="en-US" sz="2800" b="0" spc="-98" dirty="0"/>
              <a:t>plan,</a:t>
            </a:r>
            <a:r>
              <a:rPr lang="en-US" sz="2800" b="0" spc="8" dirty="0"/>
              <a:t> </a:t>
            </a:r>
            <a:r>
              <a:rPr lang="en-US" sz="2800" b="0" spc="-83" dirty="0"/>
              <a:t>price, promote, and distribute want- satisfying products to target markets to achieve organizational objectives”.</a:t>
            </a:r>
          </a:p>
          <a:p>
            <a:pPr marL="0" indent="0" algn="r">
              <a:buNone/>
            </a:pPr>
            <a:r>
              <a:rPr lang="en-US" sz="2400" b="1" i="1" spc="26" dirty="0">
                <a:cs typeface="Arial"/>
              </a:rPr>
              <a:t>      </a:t>
            </a:r>
            <a:r>
              <a:rPr lang="en-US" sz="2400" i="1" spc="26" dirty="0">
                <a:solidFill>
                  <a:srgbClr val="FF0000"/>
                </a:solidFill>
                <a:cs typeface="Arial"/>
              </a:rPr>
              <a:t>(William</a:t>
            </a:r>
            <a:r>
              <a:rPr lang="en-US" sz="2400" i="1" spc="-105" dirty="0">
                <a:solidFill>
                  <a:srgbClr val="FF0000"/>
                </a:solidFill>
                <a:cs typeface="Arial"/>
              </a:rPr>
              <a:t> </a:t>
            </a:r>
            <a:r>
              <a:rPr lang="en-US" sz="2400" i="1" spc="-19" dirty="0">
                <a:solidFill>
                  <a:srgbClr val="FF0000"/>
                </a:solidFill>
                <a:cs typeface="Arial"/>
              </a:rPr>
              <a:t>J.</a:t>
            </a:r>
            <a:r>
              <a:rPr lang="en-US" sz="2400" i="1" spc="-131" dirty="0">
                <a:solidFill>
                  <a:srgbClr val="FF0000"/>
                </a:solidFill>
                <a:cs typeface="Arial"/>
              </a:rPr>
              <a:t> </a:t>
            </a:r>
            <a:r>
              <a:rPr lang="en-US" sz="2400" i="1" spc="-11" dirty="0">
                <a:solidFill>
                  <a:srgbClr val="FF0000"/>
                </a:solidFill>
                <a:cs typeface="Arial"/>
              </a:rPr>
              <a:t>Stanton,</a:t>
            </a:r>
            <a:r>
              <a:rPr lang="en-US" sz="2400" i="1" spc="-131" dirty="0">
                <a:solidFill>
                  <a:srgbClr val="FF0000"/>
                </a:solidFill>
                <a:cs typeface="Arial"/>
              </a:rPr>
              <a:t> </a:t>
            </a:r>
            <a:r>
              <a:rPr lang="en-US" sz="2400" i="1" spc="15" dirty="0">
                <a:solidFill>
                  <a:srgbClr val="FF0000"/>
                </a:solidFill>
                <a:cs typeface="Arial"/>
              </a:rPr>
              <a:t>Michael</a:t>
            </a:r>
            <a:r>
              <a:rPr lang="en-US" sz="2400" i="1" spc="-101" dirty="0">
                <a:solidFill>
                  <a:srgbClr val="FF0000"/>
                </a:solidFill>
                <a:cs typeface="Arial"/>
              </a:rPr>
              <a:t> </a:t>
            </a:r>
            <a:r>
              <a:rPr lang="en-US" sz="2400" i="1" spc="-19" dirty="0">
                <a:solidFill>
                  <a:srgbClr val="FF0000"/>
                </a:solidFill>
                <a:cs typeface="Arial"/>
              </a:rPr>
              <a:t>J.</a:t>
            </a:r>
            <a:r>
              <a:rPr lang="en-US" sz="2400" i="1" spc="-135" dirty="0">
                <a:solidFill>
                  <a:srgbClr val="FF0000"/>
                </a:solidFill>
                <a:cs typeface="Arial"/>
              </a:rPr>
              <a:t> </a:t>
            </a:r>
            <a:r>
              <a:rPr lang="en-US" sz="2400" i="1" spc="-4" dirty="0">
                <a:solidFill>
                  <a:srgbClr val="FF0000"/>
                </a:solidFill>
                <a:cs typeface="Arial"/>
              </a:rPr>
              <a:t>Etzel,</a:t>
            </a:r>
            <a:r>
              <a:rPr lang="en-US" sz="2400" i="1" spc="-131" dirty="0">
                <a:solidFill>
                  <a:srgbClr val="FF0000"/>
                </a:solidFill>
                <a:cs typeface="Arial"/>
              </a:rPr>
              <a:t> </a:t>
            </a:r>
            <a:r>
              <a:rPr lang="en-US" sz="2400" i="1" spc="19" dirty="0">
                <a:solidFill>
                  <a:srgbClr val="FF0000"/>
                </a:solidFill>
                <a:cs typeface="Arial"/>
              </a:rPr>
              <a:t>and</a:t>
            </a:r>
            <a:r>
              <a:rPr lang="en-US" sz="2400" i="1" spc="-83" dirty="0">
                <a:solidFill>
                  <a:srgbClr val="FF0000"/>
                </a:solidFill>
                <a:cs typeface="Arial"/>
              </a:rPr>
              <a:t> </a:t>
            </a:r>
            <a:r>
              <a:rPr lang="en-US" sz="2400" i="1" spc="-45" dirty="0">
                <a:solidFill>
                  <a:srgbClr val="FF0000"/>
                </a:solidFill>
                <a:cs typeface="Arial"/>
              </a:rPr>
              <a:t>Bruce</a:t>
            </a:r>
            <a:r>
              <a:rPr lang="en-US" sz="2400" i="1" spc="-101" dirty="0">
                <a:solidFill>
                  <a:srgbClr val="FF0000"/>
                </a:solidFill>
                <a:cs typeface="Arial"/>
              </a:rPr>
              <a:t> </a:t>
            </a:r>
            <a:r>
              <a:rPr lang="en-US" sz="2400" i="1" spc="-19" dirty="0">
                <a:solidFill>
                  <a:srgbClr val="FF0000"/>
                </a:solidFill>
                <a:cs typeface="Arial"/>
              </a:rPr>
              <a:t>J.</a:t>
            </a:r>
            <a:r>
              <a:rPr lang="en-US" sz="2400" i="1" spc="-153" dirty="0">
                <a:solidFill>
                  <a:srgbClr val="FF0000"/>
                </a:solidFill>
                <a:cs typeface="Arial"/>
              </a:rPr>
              <a:t> </a:t>
            </a:r>
            <a:r>
              <a:rPr lang="en-US" sz="2400" i="1" spc="8" dirty="0">
                <a:solidFill>
                  <a:srgbClr val="FF0000"/>
                </a:solidFill>
                <a:cs typeface="Arial"/>
              </a:rPr>
              <a:t>Walker)</a:t>
            </a:r>
            <a:endParaRPr lang="en-US" sz="2400" dirty="0">
              <a:solidFill>
                <a:srgbClr val="FF0000"/>
              </a:solidFill>
              <a:cs typeface="Arial"/>
            </a:endParaRPr>
          </a:p>
          <a:p>
            <a:pPr algn="just"/>
            <a:endParaRPr lang="en-IN" dirty="0"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3D47F55F-C4F0-4D68-AAF2-20FAC3416E9B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 vert="horz" lIns="91440" tIns="9525" rIns="91440" bIns="45720" rtlCol="0" anchor="ctr">
            <a:normAutofit/>
          </a:bodyPr>
          <a:lstStyle/>
          <a:p>
            <a:pPr marL="9525">
              <a:spcBef>
                <a:spcPts val="75"/>
              </a:spcBef>
              <a:defRPr/>
            </a:pPr>
            <a:r>
              <a:rPr sz="4000" dirty="0"/>
              <a:t>Definition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93D256-3B22-4B8C-9FA6-D39AF19353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7881" y="1445265"/>
            <a:ext cx="7041800" cy="5004884"/>
          </a:xfrm>
        </p:spPr>
        <p:txBody>
          <a:bodyPr anchor="ctr"/>
          <a:lstStyle/>
          <a:p>
            <a:pPr marL="0" indent="0" algn="just">
              <a:buNone/>
            </a:pPr>
            <a:r>
              <a:rPr lang="en-US" dirty="0"/>
              <a:t>Marketing is the creation, communication and delivery of value, as well as the management customer relationships for a lifetime.</a:t>
            </a:r>
          </a:p>
          <a:p>
            <a:pPr marL="3657600" lvl="8" indent="0" algn="r">
              <a:buNone/>
            </a:pPr>
            <a:r>
              <a:rPr lang="en-US" dirty="0">
                <a:latin typeface="Bahnschrift" panose="020B0502040204020203" pitchFamily="34" charset="0"/>
              </a:rPr>
              <a:t>		</a:t>
            </a:r>
            <a:r>
              <a:rPr lang="en-US" dirty="0">
                <a:solidFill>
                  <a:srgbClr val="FF0000"/>
                </a:solidFill>
                <a:latin typeface="Bahnschrift" panose="020B0502040204020203" pitchFamily="34" charset="0"/>
              </a:rPr>
              <a:t>      </a:t>
            </a:r>
            <a:r>
              <a:rPr lang="en-US" sz="2400" i="1" dirty="0">
                <a:solidFill>
                  <a:srgbClr val="FF0000"/>
                </a:solidFill>
                <a:latin typeface="Bahnschrift" panose="020B0502040204020203" pitchFamily="34" charset="0"/>
              </a:rPr>
              <a:t>(</a:t>
            </a:r>
            <a:r>
              <a:rPr lang="en-US" sz="2400" i="1" dirty="0" err="1">
                <a:solidFill>
                  <a:srgbClr val="FF0000"/>
                </a:solidFill>
                <a:latin typeface="Bahnschrift" panose="020B0502040204020203" pitchFamily="34" charset="0"/>
              </a:rPr>
              <a:t>Luman</a:t>
            </a:r>
            <a:r>
              <a:rPr lang="en-US" sz="2400" i="1" dirty="0">
                <a:solidFill>
                  <a:srgbClr val="FF0000"/>
                </a:solidFill>
                <a:latin typeface="Bahnschrift" panose="020B0502040204020203" pitchFamily="34" charset="0"/>
              </a:rPr>
              <a:t> Learning)</a:t>
            </a:r>
            <a:endParaRPr lang="en-IN" i="1" dirty="0">
              <a:solidFill>
                <a:srgbClr val="FF0000"/>
              </a:solidFill>
              <a:latin typeface="Bahnschrift" panose="020B0502040204020203" pitchFamily="34" charset="0"/>
            </a:endParaRP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D343B880-1601-4837-B58D-03EAFE10E7DD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 vert="horz" lIns="91440" tIns="9525" rIns="91440" bIns="45720" rtlCol="0" anchor="ctr">
            <a:normAutofit/>
          </a:bodyPr>
          <a:lstStyle/>
          <a:p>
            <a:pPr marL="9525">
              <a:spcBef>
                <a:spcPts val="75"/>
              </a:spcBef>
              <a:defRPr/>
            </a:pPr>
            <a:r>
              <a:rPr sz="3200" dirty="0"/>
              <a:t>Definition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AC68680-A574-4558-B05A-ABA0BE87180E}"/>
              </a:ext>
            </a:extLst>
          </p:cNvPr>
          <p:cNvSpPr/>
          <p:nvPr/>
        </p:nvSpPr>
        <p:spPr>
          <a:xfrm>
            <a:off x="935718" y="1806043"/>
            <a:ext cx="7306126" cy="4283328"/>
          </a:xfrm>
          <a:prstGeom prst="roundRect">
            <a:avLst/>
          </a:prstGeom>
          <a:solidFill>
            <a:schemeClr val="accent1">
              <a:alpha val="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C46A553-2E37-424B-9A88-BE696FFD74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8363" y="1412240"/>
            <a:ext cx="8734517" cy="5220789"/>
          </a:xfrm>
        </p:spPr>
        <p:txBody>
          <a:bodyPr/>
          <a:lstStyle/>
          <a:p>
            <a:pPr algn="just"/>
            <a:r>
              <a:rPr lang="en-US" dirty="0"/>
              <a:t>Market is an arrangement to provide an opportunity to exchange goods.</a:t>
            </a:r>
          </a:p>
          <a:p>
            <a:pPr algn="just"/>
            <a:r>
              <a:rPr lang="en-US" dirty="0"/>
              <a:t>Marketing is sum total of all those activities that are related to flow of goods from production to consumption.</a:t>
            </a:r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FB279D1-B494-48B1-8A96-99FF9FE73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Market vs Marketing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093217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5">
            <a:alpha val="21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>
            <a:extLst>
              <a:ext uri="{FF2B5EF4-FFF2-40B4-BE49-F238E27FC236}">
                <a16:creationId xmlns:a16="http://schemas.microsoft.com/office/drawing/2014/main" id="{4000AC00-0E7F-4A1D-962F-6B2A32325926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 vert="horz" lIns="91440" tIns="9525" rIns="91440" bIns="45720" rtlCol="0" anchor="ctr">
            <a:normAutofit/>
          </a:bodyPr>
          <a:lstStyle/>
          <a:p>
            <a:pPr marL="9525">
              <a:spcBef>
                <a:spcPts val="75"/>
              </a:spcBef>
              <a:defRPr/>
            </a:pPr>
            <a:r>
              <a:rPr sz="3600" spc="-270" dirty="0"/>
              <a:t>Concept </a:t>
            </a:r>
            <a:r>
              <a:rPr sz="3600" spc="-217" dirty="0"/>
              <a:t>of</a:t>
            </a:r>
            <a:r>
              <a:rPr sz="3600" spc="-480" dirty="0"/>
              <a:t> </a:t>
            </a:r>
            <a:r>
              <a:rPr sz="3600" spc="-326" dirty="0"/>
              <a:t>Exchange</a:t>
            </a:r>
            <a:endParaRPr sz="3600"/>
          </a:p>
        </p:txBody>
      </p:sp>
      <p:sp>
        <p:nvSpPr>
          <p:cNvPr id="10245" name="object 5">
            <a:extLst>
              <a:ext uri="{FF2B5EF4-FFF2-40B4-BE49-F238E27FC236}">
                <a16:creationId xmlns:a16="http://schemas.microsoft.com/office/drawing/2014/main" id="{3F63695E-6F9F-4F44-9E2C-EFE23934E5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9629" y="2023673"/>
            <a:ext cx="7176611" cy="423799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35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1243</TotalTime>
  <Words>722</Words>
  <Application>Microsoft Office PowerPoint</Application>
  <PresentationFormat>On-screen Show (4:3)</PresentationFormat>
  <Paragraphs>156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Arial</vt:lpstr>
      <vt:lpstr>Bahnschrift</vt:lpstr>
      <vt:lpstr>Bahnschrift SemiBold</vt:lpstr>
      <vt:lpstr>Calibri</vt:lpstr>
      <vt:lpstr>Calibri Light</vt:lpstr>
      <vt:lpstr>Verdana</vt:lpstr>
      <vt:lpstr>Office Theme</vt:lpstr>
      <vt:lpstr>PowerPoint Presentation</vt:lpstr>
      <vt:lpstr>PowerPoint Presentation</vt:lpstr>
      <vt:lpstr>Why Sachets?</vt:lpstr>
      <vt:lpstr>Ruling The Market </vt:lpstr>
      <vt:lpstr>Marketing</vt:lpstr>
      <vt:lpstr>Definition</vt:lpstr>
      <vt:lpstr>Definition</vt:lpstr>
      <vt:lpstr>Market vs Marketing </vt:lpstr>
      <vt:lpstr>Concept of Exchange</vt:lpstr>
      <vt:lpstr>Selling </vt:lpstr>
      <vt:lpstr>Marketing </vt:lpstr>
      <vt:lpstr>Selling Vs Marketing</vt:lpstr>
      <vt:lpstr>Nature of Marketing </vt:lpstr>
      <vt:lpstr>Nature of Marketing </vt:lpstr>
      <vt:lpstr>Nature of Marketing </vt:lpstr>
      <vt:lpstr>Nature of Marketing </vt:lpstr>
      <vt:lpstr>Nature of Marketing </vt:lpstr>
      <vt:lpstr>Nature of Marketing </vt:lpstr>
      <vt:lpstr>Nature of Marketing </vt:lpstr>
      <vt:lpstr>Nature of Marketing </vt:lpstr>
      <vt:lpstr>Scope of Marketing </vt:lpstr>
      <vt:lpstr>Scope of Marketing </vt:lpstr>
      <vt:lpstr>Scope of Marketing </vt:lpstr>
      <vt:lpstr>Scope of Marketing </vt:lpstr>
      <vt:lpstr>Scope of Marketing </vt:lpstr>
      <vt:lpstr>Scope of Marketing </vt:lpstr>
      <vt:lpstr>Scope of Marketing </vt:lpstr>
      <vt:lpstr>Scope of Marketing </vt:lpstr>
      <vt:lpstr>Scope of Marketing </vt:lpstr>
      <vt:lpstr>Scope of Marketing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video recording 1</dc:creator>
  <cp:lastModifiedBy>video recording 1</cp:lastModifiedBy>
  <cp:revision>29</cp:revision>
  <dcterms:created xsi:type="dcterms:W3CDTF">2021-05-13T17:45:44Z</dcterms:created>
  <dcterms:modified xsi:type="dcterms:W3CDTF">2021-06-14T09:35:42Z</dcterms:modified>
</cp:coreProperties>
</file>