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4"/>
  </p:handoutMasterIdLst>
  <p:sldIdLst>
    <p:sldId id="266" r:id="rId2"/>
    <p:sldId id="261" r:id="rId3"/>
    <p:sldId id="262" r:id="rId4"/>
    <p:sldId id="267" r:id="rId5"/>
    <p:sldId id="268" r:id="rId6"/>
    <p:sldId id="265" r:id="rId7"/>
    <p:sldId id="269" r:id="rId8"/>
    <p:sldId id="293" r:id="rId9"/>
    <p:sldId id="273" r:id="rId10"/>
    <p:sldId id="274" r:id="rId11"/>
    <p:sldId id="294" r:id="rId12"/>
    <p:sldId id="275" r:id="rId13"/>
    <p:sldId id="276" r:id="rId14"/>
    <p:sldId id="277" r:id="rId15"/>
    <p:sldId id="278" r:id="rId16"/>
    <p:sldId id="295" r:id="rId17"/>
    <p:sldId id="279" r:id="rId18"/>
    <p:sldId id="282" r:id="rId19"/>
    <p:sldId id="283" r:id="rId20"/>
    <p:sldId id="284" r:id="rId21"/>
    <p:sldId id="264" r:id="rId22"/>
    <p:sldId id="26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90BC"/>
    <a:srgbClr val="092E43"/>
    <a:srgbClr val="2C2C2C"/>
    <a:srgbClr val="353535"/>
    <a:srgbClr val="D1F4E8"/>
    <a:srgbClr val="FFFFFF"/>
    <a:srgbClr val="24CA92"/>
    <a:srgbClr val="26CB8E"/>
    <a:srgbClr val="29C5CA"/>
    <a:srgbClr val="017C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varScale="1">
        <p:scale>
          <a:sx n="79" d="100"/>
          <a:sy n="79" d="100"/>
        </p:scale>
        <p:origin x="1560" y="72"/>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08042B-457D-4216-8C19-760E38E776EA}"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304E86EC-9E4E-4069-8776-358800E9FAD9}">
      <dgm:prSet phldrT="[Text]" custT="1"/>
      <dgm:spPr>
        <a:ln>
          <a:solidFill>
            <a:schemeClr val="tx1"/>
          </a:solidFill>
        </a:ln>
      </dgm:spPr>
      <dgm:t>
        <a:bodyPr/>
        <a:lstStyle/>
        <a:p>
          <a:pPr algn="ctr">
            <a:buNone/>
          </a:pPr>
          <a:r>
            <a:rPr lang="en-US" altLang="en-US" sz="2800" dirty="0">
              <a:solidFill>
                <a:sysClr val="windowText" lastClr="000000"/>
              </a:solidFill>
              <a:latin typeface="Bahnschrift" panose="020B0502040204020203" pitchFamily="34" charset="0"/>
            </a:rPr>
            <a:t>Conveniently Available</a:t>
          </a:r>
          <a:endParaRPr lang="en-US" sz="2800" dirty="0">
            <a:solidFill>
              <a:sysClr val="windowText" lastClr="000000"/>
            </a:solidFill>
            <a:latin typeface="Bahnschrift" panose="020B0502040204020203" pitchFamily="34" charset="0"/>
          </a:endParaRPr>
        </a:p>
      </dgm:t>
    </dgm:pt>
    <dgm:pt modelId="{A05AC043-6867-492A-B845-8BD8895A1A5E}" type="parTrans" cxnId="{E7F5AE86-EA23-4F28-834E-D6DFCD265C79}">
      <dgm:prSet/>
      <dgm:spPr/>
      <dgm:t>
        <a:bodyPr/>
        <a:lstStyle/>
        <a:p>
          <a:endParaRPr lang="en-US"/>
        </a:p>
      </dgm:t>
    </dgm:pt>
    <dgm:pt modelId="{72F8FE67-8B6C-46B0-8EAD-86164DBFEB27}" type="sibTrans" cxnId="{E7F5AE86-EA23-4F28-834E-D6DFCD265C79}">
      <dgm:prSet/>
      <dgm:spPr/>
      <dgm:t>
        <a:bodyPr/>
        <a:lstStyle/>
        <a:p>
          <a:endParaRPr lang="en-US"/>
        </a:p>
      </dgm:t>
    </dgm:pt>
    <dgm:pt modelId="{6EC315BF-7FC3-4F70-A0AB-689F3ABFBFD6}">
      <dgm:prSet custT="1"/>
      <dgm:spPr>
        <a:ln>
          <a:solidFill>
            <a:schemeClr val="tx1"/>
          </a:solidFill>
        </a:ln>
      </dgm:spPr>
      <dgm:t>
        <a:bodyPr/>
        <a:lstStyle/>
        <a:p>
          <a:pPr algn="ctr"/>
          <a:r>
            <a:rPr lang="en-US" altLang="en-US" sz="2800" dirty="0">
              <a:solidFill>
                <a:sysClr val="windowText" lastClr="000000"/>
              </a:solidFill>
              <a:latin typeface="Bahnschrift" panose="020B0502040204020203" pitchFamily="34" charset="0"/>
            </a:rPr>
            <a:t>Reasonably Priced</a:t>
          </a:r>
        </a:p>
      </dgm:t>
    </dgm:pt>
    <dgm:pt modelId="{A569144D-C6A7-4AF4-A12E-0145BCAF1F35}" type="parTrans" cxnId="{A1908FD7-BB0A-4FB1-BF1A-D171FB908564}">
      <dgm:prSet/>
      <dgm:spPr/>
      <dgm:t>
        <a:bodyPr/>
        <a:lstStyle/>
        <a:p>
          <a:endParaRPr lang="en-US"/>
        </a:p>
      </dgm:t>
    </dgm:pt>
    <dgm:pt modelId="{F8B1A03A-8544-4456-AC5C-DBA545E004E7}" type="sibTrans" cxnId="{A1908FD7-BB0A-4FB1-BF1A-D171FB908564}">
      <dgm:prSet/>
      <dgm:spPr/>
      <dgm:t>
        <a:bodyPr/>
        <a:lstStyle/>
        <a:p>
          <a:endParaRPr lang="en-US"/>
        </a:p>
      </dgm:t>
    </dgm:pt>
    <dgm:pt modelId="{7486785F-50F9-423B-A242-D8696B871309}">
      <dgm:prSet custT="1"/>
      <dgm:spPr>
        <a:ln>
          <a:solidFill>
            <a:schemeClr val="tx1"/>
          </a:solidFill>
        </a:ln>
      </dgm:spPr>
      <dgm:t>
        <a:bodyPr/>
        <a:lstStyle/>
        <a:p>
          <a:pPr algn="ctr"/>
          <a:r>
            <a:rPr lang="en-US" altLang="en-US" sz="2800" dirty="0">
              <a:solidFill>
                <a:sysClr val="windowText" lastClr="000000"/>
              </a:solidFill>
              <a:latin typeface="Bahnschrift" panose="020B0502040204020203" pitchFamily="34" charset="0"/>
            </a:rPr>
            <a:t>Well-made Products</a:t>
          </a:r>
        </a:p>
      </dgm:t>
    </dgm:pt>
    <dgm:pt modelId="{0BAB6578-9150-466E-9762-52D41B8795AD}" type="parTrans" cxnId="{445E837A-0819-4BA4-A307-CE298795992A}">
      <dgm:prSet/>
      <dgm:spPr/>
      <dgm:t>
        <a:bodyPr/>
        <a:lstStyle/>
        <a:p>
          <a:endParaRPr lang="en-US"/>
        </a:p>
      </dgm:t>
    </dgm:pt>
    <dgm:pt modelId="{181D96A1-2909-4169-AEBA-524592A512D3}" type="sibTrans" cxnId="{445E837A-0819-4BA4-A307-CE298795992A}">
      <dgm:prSet/>
      <dgm:spPr/>
      <dgm:t>
        <a:bodyPr/>
        <a:lstStyle/>
        <a:p>
          <a:endParaRPr lang="en-US"/>
        </a:p>
      </dgm:t>
    </dgm:pt>
    <dgm:pt modelId="{EE9102CA-0275-42B0-BD18-B924AB32F7D4}" type="pres">
      <dgm:prSet presAssocID="{9B08042B-457D-4216-8C19-760E38E776EA}" presName="linear" presStyleCnt="0">
        <dgm:presLayoutVars>
          <dgm:animLvl val="lvl"/>
          <dgm:resizeHandles val="exact"/>
        </dgm:presLayoutVars>
      </dgm:prSet>
      <dgm:spPr/>
    </dgm:pt>
    <dgm:pt modelId="{F8A90446-BDE5-4717-8C6C-EC88E98BF0C8}" type="pres">
      <dgm:prSet presAssocID="{304E86EC-9E4E-4069-8776-358800E9FAD9}" presName="parentText" presStyleLbl="node1" presStyleIdx="0" presStyleCnt="3" custScaleX="95902" custScaleY="62983">
        <dgm:presLayoutVars>
          <dgm:chMax val="0"/>
          <dgm:bulletEnabled val="1"/>
        </dgm:presLayoutVars>
      </dgm:prSet>
      <dgm:spPr/>
    </dgm:pt>
    <dgm:pt modelId="{AF843C52-D3EC-4010-B464-20DE92E83E29}" type="pres">
      <dgm:prSet presAssocID="{72F8FE67-8B6C-46B0-8EAD-86164DBFEB27}" presName="spacer" presStyleCnt="0"/>
      <dgm:spPr/>
    </dgm:pt>
    <dgm:pt modelId="{F9EAB8E6-BC4F-42C0-BBE5-23952FDFA6B8}" type="pres">
      <dgm:prSet presAssocID="{6EC315BF-7FC3-4F70-A0AB-689F3ABFBFD6}" presName="parentText" presStyleLbl="node1" presStyleIdx="1" presStyleCnt="3" custScaleX="95902" custScaleY="62983">
        <dgm:presLayoutVars>
          <dgm:chMax val="0"/>
          <dgm:bulletEnabled val="1"/>
        </dgm:presLayoutVars>
      </dgm:prSet>
      <dgm:spPr/>
    </dgm:pt>
    <dgm:pt modelId="{F61389AA-3E60-4FB3-827C-F571582269D1}" type="pres">
      <dgm:prSet presAssocID="{F8B1A03A-8544-4456-AC5C-DBA545E004E7}" presName="spacer" presStyleCnt="0"/>
      <dgm:spPr/>
    </dgm:pt>
    <dgm:pt modelId="{D7107B33-6A9E-42E3-8EC3-9239B46B3C64}" type="pres">
      <dgm:prSet presAssocID="{7486785F-50F9-423B-A242-D8696B871309}" presName="parentText" presStyleLbl="node1" presStyleIdx="2" presStyleCnt="3" custScaleX="95902" custScaleY="62983">
        <dgm:presLayoutVars>
          <dgm:chMax val="0"/>
          <dgm:bulletEnabled val="1"/>
        </dgm:presLayoutVars>
      </dgm:prSet>
      <dgm:spPr/>
    </dgm:pt>
  </dgm:ptLst>
  <dgm:cxnLst>
    <dgm:cxn modelId="{8DCABC5E-E6AC-40BA-B825-199DAA49A5E8}" type="presOf" srcId="{7486785F-50F9-423B-A242-D8696B871309}" destId="{D7107B33-6A9E-42E3-8EC3-9239B46B3C64}" srcOrd="0" destOrd="0" presId="urn:microsoft.com/office/officeart/2005/8/layout/vList2"/>
    <dgm:cxn modelId="{DB027869-F2CB-43A3-9498-0EA6FCCD5535}" type="presOf" srcId="{6EC315BF-7FC3-4F70-A0AB-689F3ABFBFD6}" destId="{F9EAB8E6-BC4F-42C0-BBE5-23952FDFA6B8}" srcOrd="0" destOrd="0" presId="urn:microsoft.com/office/officeart/2005/8/layout/vList2"/>
    <dgm:cxn modelId="{94125058-C29C-4E70-B1AD-1F7FFC824B05}" type="presOf" srcId="{304E86EC-9E4E-4069-8776-358800E9FAD9}" destId="{F8A90446-BDE5-4717-8C6C-EC88E98BF0C8}" srcOrd="0" destOrd="0" presId="urn:microsoft.com/office/officeart/2005/8/layout/vList2"/>
    <dgm:cxn modelId="{445E837A-0819-4BA4-A307-CE298795992A}" srcId="{9B08042B-457D-4216-8C19-760E38E776EA}" destId="{7486785F-50F9-423B-A242-D8696B871309}" srcOrd="2" destOrd="0" parTransId="{0BAB6578-9150-466E-9762-52D41B8795AD}" sibTransId="{181D96A1-2909-4169-AEBA-524592A512D3}"/>
    <dgm:cxn modelId="{E7F5AE86-EA23-4F28-834E-D6DFCD265C79}" srcId="{9B08042B-457D-4216-8C19-760E38E776EA}" destId="{304E86EC-9E4E-4069-8776-358800E9FAD9}" srcOrd="0" destOrd="0" parTransId="{A05AC043-6867-492A-B845-8BD8895A1A5E}" sibTransId="{72F8FE67-8B6C-46B0-8EAD-86164DBFEB27}"/>
    <dgm:cxn modelId="{A1908FD7-BB0A-4FB1-BF1A-D171FB908564}" srcId="{9B08042B-457D-4216-8C19-760E38E776EA}" destId="{6EC315BF-7FC3-4F70-A0AB-689F3ABFBFD6}" srcOrd="1" destOrd="0" parTransId="{A569144D-C6A7-4AF4-A12E-0145BCAF1F35}" sibTransId="{F8B1A03A-8544-4456-AC5C-DBA545E004E7}"/>
    <dgm:cxn modelId="{FDD0D4F0-D1ED-4D4A-B667-6B230306709F}" type="presOf" srcId="{9B08042B-457D-4216-8C19-760E38E776EA}" destId="{EE9102CA-0275-42B0-BD18-B924AB32F7D4}" srcOrd="0" destOrd="0" presId="urn:microsoft.com/office/officeart/2005/8/layout/vList2"/>
    <dgm:cxn modelId="{630C6BC1-DB87-45F0-AFB3-DE0929A4262D}" type="presParOf" srcId="{EE9102CA-0275-42B0-BD18-B924AB32F7D4}" destId="{F8A90446-BDE5-4717-8C6C-EC88E98BF0C8}" srcOrd="0" destOrd="0" presId="urn:microsoft.com/office/officeart/2005/8/layout/vList2"/>
    <dgm:cxn modelId="{7B3A271B-484B-49A4-B758-6E311FCC5470}" type="presParOf" srcId="{EE9102CA-0275-42B0-BD18-B924AB32F7D4}" destId="{AF843C52-D3EC-4010-B464-20DE92E83E29}" srcOrd="1" destOrd="0" presId="urn:microsoft.com/office/officeart/2005/8/layout/vList2"/>
    <dgm:cxn modelId="{A4CE3E4F-D88B-4F59-BFE4-7276185E349B}" type="presParOf" srcId="{EE9102CA-0275-42B0-BD18-B924AB32F7D4}" destId="{F9EAB8E6-BC4F-42C0-BBE5-23952FDFA6B8}" srcOrd="2" destOrd="0" presId="urn:microsoft.com/office/officeart/2005/8/layout/vList2"/>
    <dgm:cxn modelId="{9C251C5C-08C4-452F-BF20-5D24BA821AD9}" type="presParOf" srcId="{EE9102CA-0275-42B0-BD18-B924AB32F7D4}" destId="{F61389AA-3E60-4FB3-827C-F571582269D1}" srcOrd="3" destOrd="0" presId="urn:microsoft.com/office/officeart/2005/8/layout/vList2"/>
    <dgm:cxn modelId="{69C13183-676D-4DEB-B1BA-7A461981DC93}" type="presParOf" srcId="{EE9102CA-0275-42B0-BD18-B924AB32F7D4}" destId="{D7107B33-6A9E-42E3-8EC3-9239B46B3C6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AD8BE2-7384-4025-8D59-B467150B077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4004A350-50D6-4712-B8A4-C477CE70EC99}">
      <dgm:prSet phldrT="[Text]" custT="1"/>
      <dgm:spPr>
        <a:ln>
          <a:solidFill>
            <a:schemeClr val="tx1"/>
          </a:solidFill>
        </a:ln>
      </dgm:spPr>
      <dgm:t>
        <a:bodyPr/>
        <a:lstStyle/>
        <a:p>
          <a:pPr algn="ctr">
            <a:buFont typeface="Arial" panose="020B0604020202020204" pitchFamily="34" charset="0"/>
            <a:buChar char="•"/>
          </a:pPr>
          <a:r>
            <a:rPr lang="en-US" altLang="en-US" sz="2800" dirty="0">
              <a:solidFill>
                <a:sysClr val="windowText" lastClr="000000"/>
              </a:solidFill>
              <a:latin typeface="Bahnschrift" panose="020B0502040204020203" pitchFamily="34" charset="0"/>
            </a:rPr>
            <a:t>Quality</a:t>
          </a:r>
          <a:endParaRPr lang="en-US" sz="2800" dirty="0">
            <a:solidFill>
              <a:sysClr val="windowText" lastClr="000000"/>
            </a:solidFill>
            <a:latin typeface="Bahnschrift" panose="020B0502040204020203" pitchFamily="34" charset="0"/>
          </a:endParaRPr>
        </a:p>
      </dgm:t>
    </dgm:pt>
    <dgm:pt modelId="{E3FE36A8-79FA-4276-88A6-AC987AB9EE6F}" type="parTrans" cxnId="{9AE392BC-535B-4EEE-9E8A-68668D562E6E}">
      <dgm:prSet/>
      <dgm:spPr/>
      <dgm:t>
        <a:bodyPr/>
        <a:lstStyle/>
        <a:p>
          <a:endParaRPr lang="en-US"/>
        </a:p>
      </dgm:t>
    </dgm:pt>
    <dgm:pt modelId="{E070AEA7-CC06-421B-9D75-1DE7F4948896}" type="sibTrans" cxnId="{9AE392BC-535B-4EEE-9E8A-68668D562E6E}">
      <dgm:prSet/>
      <dgm:spPr/>
      <dgm:t>
        <a:bodyPr/>
        <a:lstStyle/>
        <a:p>
          <a:endParaRPr lang="en-US"/>
        </a:p>
      </dgm:t>
    </dgm:pt>
    <dgm:pt modelId="{5148AC4F-1573-4C95-B3D4-F7982BE4754F}">
      <dgm:prSet custT="1"/>
      <dgm:spPr>
        <a:ln>
          <a:solidFill>
            <a:schemeClr val="tx1"/>
          </a:solidFill>
        </a:ln>
      </dgm:spPr>
      <dgm:t>
        <a:bodyPr/>
        <a:lstStyle/>
        <a:p>
          <a:pPr algn="ctr"/>
          <a:r>
            <a:rPr lang="en-US" altLang="en-US" sz="2800">
              <a:solidFill>
                <a:sysClr val="windowText" lastClr="000000"/>
              </a:solidFill>
              <a:latin typeface="Bahnschrift" panose="020B0502040204020203" pitchFamily="34" charset="0"/>
            </a:rPr>
            <a:t>Performance</a:t>
          </a:r>
          <a:endParaRPr lang="en-US" altLang="en-US" sz="2800" dirty="0">
            <a:solidFill>
              <a:sysClr val="windowText" lastClr="000000"/>
            </a:solidFill>
            <a:latin typeface="Bahnschrift" panose="020B0502040204020203" pitchFamily="34" charset="0"/>
          </a:endParaRPr>
        </a:p>
      </dgm:t>
    </dgm:pt>
    <dgm:pt modelId="{275831C8-19CE-49D2-AA94-E14C78D02412}" type="parTrans" cxnId="{91AA11B7-CBAE-46DA-9981-D6D99FC0811C}">
      <dgm:prSet/>
      <dgm:spPr/>
      <dgm:t>
        <a:bodyPr/>
        <a:lstStyle/>
        <a:p>
          <a:endParaRPr lang="en-US"/>
        </a:p>
      </dgm:t>
    </dgm:pt>
    <dgm:pt modelId="{68C02349-F790-43BF-8BF8-92B6EFA6B49E}" type="sibTrans" cxnId="{91AA11B7-CBAE-46DA-9981-D6D99FC0811C}">
      <dgm:prSet/>
      <dgm:spPr/>
      <dgm:t>
        <a:bodyPr/>
        <a:lstStyle/>
        <a:p>
          <a:endParaRPr lang="en-US"/>
        </a:p>
      </dgm:t>
    </dgm:pt>
    <dgm:pt modelId="{1515C867-661D-4D28-993E-F9EDA8BADC5A}">
      <dgm:prSet custT="1"/>
      <dgm:spPr>
        <a:ln>
          <a:solidFill>
            <a:schemeClr val="tx1"/>
          </a:solidFill>
        </a:ln>
      </dgm:spPr>
      <dgm:t>
        <a:bodyPr/>
        <a:lstStyle/>
        <a:p>
          <a:pPr algn="ctr"/>
          <a:r>
            <a:rPr lang="en-US" altLang="en-US" sz="2800" dirty="0">
              <a:solidFill>
                <a:sysClr val="windowText" lastClr="000000"/>
              </a:solidFill>
              <a:latin typeface="Bahnschrift" panose="020B0502040204020203" pitchFamily="34" charset="0"/>
            </a:rPr>
            <a:t>Other innovative features</a:t>
          </a:r>
        </a:p>
      </dgm:t>
    </dgm:pt>
    <dgm:pt modelId="{3A123F88-C799-4AC2-BF8D-D25016D65435}" type="parTrans" cxnId="{AE32053E-CBA4-4AAE-9317-86616B775427}">
      <dgm:prSet/>
      <dgm:spPr/>
      <dgm:t>
        <a:bodyPr/>
        <a:lstStyle/>
        <a:p>
          <a:endParaRPr lang="en-US"/>
        </a:p>
      </dgm:t>
    </dgm:pt>
    <dgm:pt modelId="{3E48BBFC-DA17-4E0A-B19A-9DF51CA27CF1}" type="sibTrans" cxnId="{AE32053E-CBA4-4AAE-9317-86616B775427}">
      <dgm:prSet/>
      <dgm:spPr/>
      <dgm:t>
        <a:bodyPr/>
        <a:lstStyle/>
        <a:p>
          <a:endParaRPr lang="en-US"/>
        </a:p>
      </dgm:t>
    </dgm:pt>
    <dgm:pt modelId="{A8854B67-EB4C-4794-A89F-857923891735}" type="pres">
      <dgm:prSet presAssocID="{F9AD8BE2-7384-4025-8D59-B467150B0779}" presName="linear" presStyleCnt="0">
        <dgm:presLayoutVars>
          <dgm:animLvl val="lvl"/>
          <dgm:resizeHandles val="exact"/>
        </dgm:presLayoutVars>
      </dgm:prSet>
      <dgm:spPr/>
    </dgm:pt>
    <dgm:pt modelId="{801ADD84-5EB7-4250-888F-8F2ABD84BB04}" type="pres">
      <dgm:prSet presAssocID="{4004A350-50D6-4712-B8A4-C477CE70EC99}" presName="parentText" presStyleLbl="node1" presStyleIdx="0" presStyleCnt="3" custScaleY="54423">
        <dgm:presLayoutVars>
          <dgm:chMax val="0"/>
          <dgm:bulletEnabled val="1"/>
        </dgm:presLayoutVars>
      </dgm:prSet>
      <dgm:spPr/>
    </dgm:pt>
    <dgm:pt modelId="{2E62F759-8E58-411D-9C85-9CF58C5CCF68}" type="pres">
      <dgm:prSet presAssocID="{E070AEA7-CC06-421B-9D75-1DE7F4948896}" presName="spacer" presStyleCnt="0"/>
      <dgm:spPr/>
    </dgm:pt>
    <dgm:pt modelId="{1D8E0D11-3FBC-4B23-8E71-D79E2ED4AEA5}" type="pres">
      <dgm:prSet presAssocID="{5148AC4F-1573-4C95-B3D4-F7982BE4754F}" presName="parentText" presStyleLbl="node1" presStyleIdx="1" presStyleCnt="3" custScaleY="54423">
        <dgm:presLayoutVars>
          <dgm:chMax val="0"/>
          <dgm:bulletEnabled val="1"/>
        </dgm:presLayoutVars>
      </dgm:prSet>
      <dgm:spPr/>
    </dgm:pt>
    <dgm:pt modelId="{82FFECF4-9EA0-426E-A3F6-9F5FCA80E9CA}" type="pres">
      <dgm:prSet presAssocID="{68C02349-F790-43BF-8BF8-92B6EFA6B49E}" presName="spacer" presStyleCnt="0"/>
      <dgm:spPr/>
    </dgm:pt>
    <dgm:pt modelId="{84A00814-0F2D-4FC5-B5A3-DF60EED57609}" type="pres">
      <dgm:prSet presAssocID="{1515C867-661D-4D28-993E-F9EDA8BADC5A}" presName="parentText" presStyleLbl="node1" presStyleIdx="2" presStyleCnt="3" custScaleY="54423">
        <dgm:presLayoutVars>
          <dgm:chMax val="0"/>
          <dgm:bulletEnabled val="1"/>
        </dgm:presLayoutVars>
      </dgm:prSet>
      <dgm:spPr/>
    </dgm:pt>
  </dgm:ptLst>
  <dgm:cxnLst>
    <dgm:cxn modelId="{4FFD983B-B567-4B7E-BC1E-7A7A9B027518}" type="presOf" srcId="{5148AC4F-1573-4C95-B3D4-F7982BE4754F}" destId="{1D8E0D11-3FBC-4B23-8E71-D79E2ED4AEA5}" srcOrd="0" destOrd="0" presId="urn:microsoft.com/office/officeart/2005/8/layout/vList2"/>
    <dgm:cxn modelId="{AE32053E-CBA4-4AAE-9317-86616B775427}" srcId="{F9AD8BE2-7384-4025-8D59-B467150B0779}" destId="{1515C867-661D-4D28-993E-F9EDA8BADC5A}" srcOrd="2" destOrd="0" parTransId="{3A123F88-C799-4AC2-BF8D-D25016D65435}" sibTransId="{3E48BBFC-DA17-4E0A-B19A-9DF51CA27CF1}"/>
    <dgm:cxn modelId="{078DAFB4-C795-4C87-9ADD-880F59747A54}" type="presOf" srcId="{F9AD8BE2-7384-4025-8D59-B467150B0779}" destId="{A8854B67-EB4C-4794-A89F-857923891735}" srcOrd="0" destOrd="0" presId="urn:microsoft.com/office/officeart/2005/8/layout/vList2"/>
    <dgm:cxn modelId="{91AA11B7-CBAE-46DA-9981-D6D99FC0811C}" srcId="{F9AD8BE2-7384-4025-8D59-B467150B0779}" destId="{5148AC4F-1573-4C95-B3D4-F7982BE4754F}" srcOrd="1" destOrd="0" parTransId="{275831C8-19CE-49D2-AA94-E14C78D02412}" sibTransId="{68C02349-F790-43BF-8BF8-92B6EFA6B49E}"/>
    <dgm:cxn modelId="{9AE392BC-535B-4EEE-9E8A-68668D562E6E}" srcId="{F9AD8BE2-7384-4025-8D59-B467150B0779}" destId="{4004A350-50D6-4712-B8A4-C477CE70EC99}" srcOrd="0" destOrd="0" parTransId="{E3FE36A8-79FA-4276-88A6-AC987AB9EE6F}" sibTransId="{E070AEA7-CC06-421B-9D75-1DE7F4948896}"/>
    <dgm:cxn modelId="{6ECC6CC4-9C3B-43EF-BD2B-3164A6337E69}" type="presOf" srcId="{1515C867-661D-4D28-993E-F9EDA8BADC5A}" destId="{84A00814-0F2D-4FC5-B5A3-DF60EED57609}" srcOrd="0" destOrd="0" presId="urn:microsoft.com/office/officeart/2005/8/layout/vList2"/>
    <dgm:cxn modelId="{6E18A8D7-7553-469B-B524-EC15EDFC0CE7}" type="presOf" srcId="{4004A350-50D6-4712-B8A4-C477CE70EC99}" destId="{801ADD84-5EB7-4250-888F-8F2ABD84BB04}" srcOrd="0" destOrd="0" presId="urn:microsoft.com/office/officeart/2005/8/layout/vList2"/>
    <dgm:cxn modelId="{29A8C38A-7E56-48CF-B528-C31E1ABDBC00}" type="presParOf" srcId="{A8854B67-EB4C-4794-A89F-857923891735}" destId="{801ADD84-5EB7-4250-888F-8F2ABD84BB04}" srcOrd="0" destOrd="0" presId="urn:microsoft.com/office/officeart/2005/8/layout/vList2"/>
    <dgm:cxn modelId="{2D4F3DBD-F531-432E-A448-7A7344FA0201}" type="presParOf" srcId="{A8854B67-EB4C-4794-A89F-857923891735}" destId="{2E62F759-8E58-411D-9C85-9CF58C5CCF68}" srcOrd="1" destOrd="0" presId="urn:microsoft.com/office/officeart/2005/8/layout/vList2"/>
    <dgm:cxn modelId="{6427C2C1-5D5F-47B2-86F9-0D589AD85557}" type="presParOf" srcId="{A8854B67-EB4C-4794-A89F-857923891735}" destId="{1D8E0D11-3FBC-4B23-8E71-D79E2ED4AEA5}" srcOrd="2" destOrd="0" presId="urn:microsoft.com/office/officeart/2005/8/layout/vList2"/>
    <dgm:cxn modelId="{CE22761B-EF94-4BC8-8B94-4A0488502B92}" type="presParOf" srcId="{A8854B67-EB4C-4794-A89F-857923891735}" destId="{82FFECF4-9EA0-426E-A3F6-9F5FCA80E9CA}" srcOrd="3" destOrd="0" presId="urn:microsoft.com/office/officeart/2005/8/layout/vList2"/>
    <dgm:cxn modelId="{86509519-D919-473B-BB1A-5915CBD4D58A}" type="presParOf" srcId="{A8854B67-EB4C-4794-A89F-857923891735}" destId="{84A00814-0F2D-4FC5-B5A3-DF60EED576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1BADFB-0044-4012-A046-DAD84D8C0E77}"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20D6FD85-4D7F-4CAD-B747-DCA1D60C0670}">
      <dgm:prSet/>
      <dgm:spPr/>
      <dgm:t>
        <a:bodyPr/>
        <a:lstStyle/>
        <a:p>
          <a:pPr algn="ctr"/>
          <a:r>
            <a:rPr lang="en-US" dirty="0">
              <a:solidFill>
                <a:schemeClr val="tx1"/>
              </a:solidFill>
            </a:rPr>
            <a:t>Distribution</a:t>
          </a:r>
        </a:p>
      </dgm:t>
    </dgm:pt>
    <dgm:pt modelId="{5E351FBD-2D1C-4ACA-86E4-E23C789C18F3}" type="parTrans" cxnId="{9CAE7A72-3178-48BE-9068-5BC115A7A5C9}">
      <dgm:prSet/>
      <dgm:spPr/>
      <dgm:t>
        <a:bodyPr/>
        <a:lstStyle/>
        <a:p>
          <a:endParaRPr lang="en-US"/>
        </a:p>
      </dgm:t>
    </dgm:pt>
    <dgm:pt modelId="{EC1CE300-3945-4EC9-B2D8-635782F843C9}" type="sibTrans" cxnId="{9CAE7A72-3178-48BE-9068-5BC115A7A5C9}">
      <dgm:prSet/>
      <dgm:spPr/>
      <dgm:t>
        <a:bodyPr/>
        <a:lstStyle/>
        <a:p>
          <a:endParaRPr lang="en-US"/>
        </a:p>
      </dgm:t>
    </dgm:pt>
    <dgm:pt modelId="{2791740D-79FF-43F7-AFC2-C2399C59E973}">
      <dgm:prSet/>
      <dgm:spPr/>
      <dgm:t>
        <a:bodyPr/>
        <a:lstStyle/>
        <a:p>
          <a:pPr algn="ctr"/>
          <a:r>
            <a:rPr lang="en-US">
              <a:solidFill>
                <a:schemeClr val="tx1"/>
              </a:solidFill>
            </a:rPr>
            <a:t>Selling</a:t>
          </a:r>
        </a:p>
      </dgm:t>
    </dgm:pt>
    <dgm:pt modelId="{7E588BE7-F665-4F25-A19D-F5AA094638DA}" type="parTrans" cxnId="{66C21E3E-336C-49D8-AB4F-7CA334E972B0}">
      <dgm:prSet/>
      <dgm:spPr/>
      <dgm:t>
        <a:bodyPr/>
        <a:lstStyle/>
        <a:p>
          <a:endParaRPr lang="en-US"/>
        </a:p>
      </dgm:t>
    </dgm:pt>
    <dgm:pt modelId="{D47F9650-E9B7-4B97-9D6C-1EA9DDB80403}" type="sibTrans" cxnId="{66C21E3E-336C-49D8-AB4F-7CA334E972B0}">
      <dgm:prSet/>
      <dgm:spPr/>
      <dgm:t>
        <a:bodyPr/>
        <a:lstStyle/>
        <a:p>
          <a:endParaRPr lang="en-US"/>
        </a:p>
      </dgm:t>
    </dgm:pt>
    <dgm:pt modelId="{9E7DD881-A764-4FCE-9213-AF94FCA2AC05}">
      <dgm:prSet/>
      <dgm:spPr/>
      <dgm:t>
        <a:bodyPr/>
        <a:lstStyle/>
        <a:p>
          <a:pPr algn="ctr"/>
          <a:r>
            <a:rPr lang="en-US" dirty="0">
              <a:solidFill>
                <a:schemeClr val="tx1"/>
              </a:solidFill>
            </a:rPr>
            <a:t>Financing</a:t>
          </a:r>
        </a:p>
      </dgm:t>
    </dgm:pt>
    <dgm:pt modelId="{DDD587A9-610D-4BF5-9D4B-F83F2923DE0F}" type="parTrans" cxnId="{E6A5E128-D217-45E1-826F-00C3314F75FB}">
      <dgm:prSet/>
      <dgm:spPr/>
      <dgm:t>
        <a:bodyPr/>
        <a:lstStyle/>
        <a:p>
          <a:endParaRPr lang="en-US"/>
        </a:p>
      </dgm:t>
    </dgm:pt>
    <dgm:pt modelId="{2C25F67C-F9C3-40A9-9281-E47BDD692031}" type="sibTrans" cxnId="{E6A5E128-D217-45E1-826F-00C3314F75FB}">
      <dgm:prSet/>
      <dgm:spPr/>
      <dgm:t>
        <a:bodyPr/>
        <a:lstStyle/>
        <a:p>
          <a:endParaRPr lang="en-US"/>
        </a:p>
      </dgm:t>
    </dgm:pt>
    <dgm:pt modelId="{9E7CB497-1B72-4BB5-8814-D70A3233C103}">
      <dgm:prSet/>
      <dgm:spPr/>
      <dgm:t>
        <a:bodyPr/>
        <a:lstStyle/>
        <a:p>
          <a:pPr algn="ctr"/>
          <a:r>
            <a:rPr lang="en-US">
              <a:solidFill>
                <a:schemeClr val="tx1"/>
              </a:solidFill>
            </a:rPr>
            <a:t>Market information Management</a:t>
          </a:r>
        </a:p>
      </dgm:t>
    </dgm:pt>
    <dgm:pt modelId="{4D433110-CFA1-49A1-A021-FFE08BE83F7B}" type="parTrans" cxnId="{E79A4CD2-E459-45F7-9C16-83683095BC61}">
      <dgm:prSet/>
      <dgm:spPr/>
      <dgm:t>
        <a:bodyPr/>
        <a:lstStyle/>
        <a:p>
          <a:endParaRPr lang="en-US"/>
        </a:p>
      </dgm:t>
    </dgm:pt>
    <dgm:pt modelId="{F91D73DE-4569-43A8-8910-026CCF772809}" type="sibTrans" cxnId="{E79A4CD2-E459-45F7-9C16-83683095BC61}">
      <dgm:prSet/>
      <dgm:spPr/>
      <dgm:t>
        <a:bodyPr/>
        <a:lstStyle/>
        <a:p>
          <a:endParaRPr lang="en-US"/>
        </a:p>
      </dgm:t>
    </dgm:pt>
    <dgm:pt modelId="{1A5D566A-E33D-4D04-B064-8C5E2F7C2DDD}">
      <dgm:prSet/>
      <dgm:spPr/>
      <dgm:t>
        <a:bodyPr/>
        <a:lstStyle/>
        <a:p>
          <a:pPr algn="ctr"/>
          <a:r>
            <a:rPr lang="en-US">
              <a:solidFill>
                <a:schemeClr val="tx1"/>
              </a:solidFill>
            </a:rPr>
            <a:t>Pricing</a:t>
          </a:r>
        </a:p>
      </dgm:t>
    </dgm:pt>
    <dgm:pt modelId="{AF6AD257-E182-4AFB-A321-44BFEAA5F07D}" type="parTrans" cxnId="{446B2F91-E294-48C7-9882-2DDBBE444C9C}">
      <dgm:prSet/>
      <dgm:spPr/>
      <dgm:t>
        <a:bodyPr/>
        <a:lstStyle/>
        <a:p>
          <a:endParaRPr lang="en-US"/>
        </a:p>
      </dgm:t>
    </dgm:pt>
    <dgm:pt modelId="{817312C3-EFE5-4BC0-A43C-C8184A581B3C}" type="sibTrans" cxnId="{446B2F91-E294-48C7-9882-2DDBBE444C9C}">
      <dgm:prSet/>
      <dgm:spPr/>
      <dgm:t>
        <a:bodyPr/>
        <a:lstStyle/>
        <a:p>
          <a:endParaRPr lang="en-US"/>
        </a:p>
      </dgm:t>
    </dgm:pt>
    <dgm:pt modelId="{8EECAFB6-B479-4A65-8640-5870E21D61CA}">
      <dgm:prSet/>
      <dgm:spPr/>
      <dgm:t>
        <a:bodyPr/>
        <a:lstStyle/>
        <a:p>
          <a:pPr algn="ctr"/>
          <a:r>
            <a:rPr lang="en-US" dirty="0">
              <a:solidFill>
                <a:schemeClr val="tx1"/>
              </a:solidFill>
            </a:rPr>
            <a:t>Product/Service Management</a:t>
          </a:r>
        </a:p>
      </dgm:t>
    </dgm:pt>
    <dgm:pt modelId="{F621955E-5A99-4A07-9895-E5D0536B3910}" type="parTrans" cxnId="{13A95308-FE21-45BF-BF95-A8D7E27FF5D9}">
      <dgm:prSet/>
      <dgm:spPr/>
      <dgm:t>
        <a:bodyPr/>
        <a:lstStyle/>
        <a:p>
          <a:endParaRPr lang="en-US"/>
        </a:p>
      </dgm:t>
    </dgm:pt>
    <dgm:pt modelId="{34CF31CE-590C-496B-8786-F4969C7020F4}" type="sibTrans" cxnId="{13A95308-FE21-45BF-BF95-A8D7E27FF5D9}">
      <dgm:prSet/>
      <dgm:spPr/>
      <dgm:t>
        <a:bodyPr/>
        <a:lstStyle/>
        <a:p>
          <a:endParaRPr lang="en-US"/>
        </a:p>
      </dgm:t>
    </dgm:pt>
    <dgm:pt modelId="{2C1507FA-1CFC-4348-BEB7-8040D8F259D4}">
      <dgm:prSet/>
      <dgm:spPr/>
      <dgm:t>
        <a:bodyPr/>
        <a:lstStyle/>
        <a:p>
          <a:pPr algn="ctr"/>
          <a:r>
            <a:rPr lang="en-US" dirty="0">
              <a:solidFill>
                <a:schemeClr val="tx1"/>
              </a:solidFill>
            </a:rPr>
            <a:t>Promotion</a:t>
          </a:r>
        </a:p>
      </dgm:t>
    </dgm:pt>
    <dgm:pt modelId="{4F85D7CE-962D-406D-A0CE-DFBA68672517}" type="parTrans" cxnId="{B0915625-F20D-460B-858A-5BCE20BB11F0}">
      <dgm:prSet/>
      <dgm:spPr/>
      <dgm:t>
        <a:bodyPr/>
        <a:lstStyle/>
        <a:p>
          <a:endParaRPr lang="en-US"/>
        </a:p>
      </dgm:t>
    </dgm:pt>
    <dgm:pt modelId="{45CC00DC-FAED-4811-ABEA-A3FE20DC6570}" type="sibTrans" cxnId="{B0915625-F20D-460B-858A-5BCE20BB11F0}">
      <dgm:prSet/>
      <dgm:spPr/>
      <dgm:t>
        <a:bodyPr/>
        <a:lstStyle/>
        <a:p>
          <a:endParaRPr lang="en-US"/>
        </a:p>
      </dgm:t>
    </dgm:pt>
    <dgm:pt modelId="{16893D89-0361-4BE5-98A0-595A5F22D79C}" type="pres">
      <dgm:prSet presAssocID="{F71BADFB-0044-4012-A046-DAD84D8C0E77}" presName="linear" presStyleCnt="0">
        <dgm:presLayoutVars>
          <dgm:animLvl val="lvl"/>
          <dgm:resizeHandles val="exact"/>
        </dgm:presLayoutVars>
      </dgm:prSet>
      <dgm:spPr/>
    </dgm:pt>
    <dgm:pt modelId="{26022D15-A13F-45DD-991C-A4ED58724087}" type="pres">
      <dgm:prSet presAssocID="{20D6FD85-4D7F-4CAD-B747-DCA1D60C0670}" presName="parentText" presStyleLbl="node1" presStyleIdx="0" presStyleCnt="7" custScaleX="70702">
        <dgm:presLayoutVars>
          <dgm:chMax val="0"/>
          <dgm:bulletEnabled val="1"/>
        </dgm:presLayoutVars>
      </dgm:prSet>
      <dgm:spPr/>
    </dgm:pt>
    <dgm:pt modelId="{EC658F3C-D324-44B8-9087-CF4C837E0EBF}" type="pres">
      <dgm:prSet presAssocID="{EC1CE300-3945-4EC9-B2D8-635782F843C9}" presName="spacer" presStyleCnt="0"/>
      <dgm:spPr/>
    </dgm:pt>
    <dgm:pt modelId="{9C85DCC4-7B46-43A3-8584-A39178F4D7E9}" type="pres">
      <dgm:prSet presAssocID="{2791740D-79FF-43F7-AFC2-C2399C59E973}" presName="parentText" presStyleLbl="node1" presStyleIdx="1" presStyleCnt="7" custScaleX="70702">
        <dgm:presLayoutVars>
          <dgm:chMax val="0"/>
          <dgm:bulletEnabled val="1"/>
        </dgm:presLayoutVars>
      </dgm:prSet>
      <dgm:spPr/>
    </dgm:pt>
    <dgm:pt modelId="{DDE7B04F-8022-4874-966C-3F476B4407B1}" type="pres">
      <dgm:prSet presAssocID="{D47F9650-E9B7-4B97-9D6C-1EA9DDB80403}" presName="spacer" presStyleCnt="0"/>
      <dgm:spPr/>
    </dgm:pt>
    <dgm:pt modelId="{4C8A4060-1858-43B7-B84B-65BF356A264D}" type="pres">
      <dgm:prSet presAssocID="{9E7DD881-A764-4FCE-9213-AF94FCA2AC05}" presName="parentText" presStyleLbl="node1" presStyleIdx="2" presStyleCnt="7" custScaleX="70702">
        <dgm:presLayoutVars>
          <dgm:chMax val="0"/>
          <dgm:bulletEnabled val="1"/>
        </dgm:presLayoutVars>
      </dgm:prSet>
      <dgm:spPr/>
    </dgm:pt>
    <dgm:pt modelId="{70009C9F-DEE5-4C1A-A76B-09E00DBBD102}" type="pres">
      <dgm:prSet presAssocID="{2C25F67C-F9C3-40A9-9281-E47BDD692031}" presName="spacer" presStyleCnt="0"/>
      <dgm:spPr/>
    </dgm:pt>
    <dgm:pt modelId="{272B54D1-3D1D-4EF5-AAA4-1932F320BEA2}" type="pres">
      <dgm:prSet presAssocID="{9E7CB497-1B72-4BB5-8814-D70A3233C103}" presName="parentText" presStyleLbl="node1" presStyleIdx="3" presStyleCnt="7" custScaleX="70702">
        <dgm:presLayoutVars>
          <dgm:chMax val="0"/>
          <dgm:bulletEnabled val="1"/>
        </dgm:presLayoutVars>
      </dgm:prSet>
      <dgm:spPr/>
    </dgm:pt>
    <dgm:pt modelId="{1840F430-B771-4D87-A64B-C666F25603D5}" type="pres">
      <dgm:prSet presAssocID="{F91D73DE-4569-43A8-8910-026CCF772809}" presName="spacer" presStyleCnt="0"/>
      <dgm:spPr/>
    </dgm:pt>
    <dgm:pt modelId="{23E55D6E-2426-4C4D-93E7-E36F7BF01B73}" type="pres">
      <dgm:prSet presAssocID="{1A5D566A-E33D-4D04-B064-8C5E2F7C2DDD}" presName="parentText" presStyleLbl="node1" presStyleIdx="4" presStyleCnt="7" custScaleX="70702">
        <dgm:presLayoutVars>
          <dgm:chMax val="0"/>
          <dgm:bulletEnabled val="1"/>
        </dgm:presLayoutVars>
      </dgm:prSet>
      <dgm:spPr/>
    </dgm:pt>
    <dgm:pt modelId="{11BB281C-9DD3-4F6E-94A5-DB8954FABCC8}" type="pres">
      <dgm:prSet presAssocID="{817312C3-EFE5-4BC0-A43C-C8184A581B3C}" presName="spacer" presStyleCnt="0"/>
      <dgm:spPr/>
    </dgm:pt>
    <dgm:pt modelId="{1713B798-41CE-43EE-8148-D3F33061F6B3}" type="pres">
      <dgm:prSet presAssocID="{8EECAFB6-B479-4A65-8640-5870E21D61CA}" presName="parentText" presStyleLbl="node1" presStyleIdx="5" presStyleCnt="7" custScaleX="70702">
        <dgm:presLayoutVars>
          <dgm:chMax val="0"/>
          <dgm:bulletEnabled val="1"/>
        </dgm:presLayoutVars>
      </dgm:prSet>
      <dgm:spPr/>
    </dgm:pt>
    <dgm:pt modelId="{226F5CD7-F466-4EB3-B516-D7C69963321D}" type="pres">
      <dgm:prSet presAssocID="{34CF31CE-590C-496B-8786-F4969C7020F4}" presName="spacer" presStyleCnt="0"/>
      <dgm:spPr/>
    </dgm:pt>
    <dgm:pt modelId="{E67FA853-959E-4ADA-9C0B-125FA32262CD}" type="pres">
      <dgm:prSet presAssocID="{2C1507FA-1CFC-4348-BEB7-8040D8F259D4}" presName="parentText" presStyleLbl="node1" presStyleIdx="6" presStyleCnt="7" custScaleX="70702">
        <dgm:presLayoutVars>
          <dgm:chMax val="0"/>
          <dgm:bulletEnabled val="1"/>
        </dgm:presLayoutVars>
      </dgm:prSet>
      <dgm:spPr/>
    </dgm:pt>
  </dgm:ptLst>
  <dgm:cxnLst>
    <dgm:cxn modelId="{13A95308-FE21-45BF-BF95-A8D7E27FF5D9}" srcId="{F71BADFB-0044-4012-A046-DAD84D8C0E77}" destId="{8EECAFB6-B479-4A65-8640-5870E21D61CA}" srcOrd="5" destOrd="0" parTransId="{F621955E-5A99-4A07-9895-E5D0536B3910}" sibTransId="{34CF31CE-590C-496B-8786-F4969C7020F4}"/>
    <dgm:cxn modelId="{1989691F-2D31-4863-A991-C9968C6CD9D8}" type="presOf" srcId="{20D6FD85-4D7F-4CAD-B747-DCA1D60C0670}" destId="{26022D15-A13F-45DD-991C-A4ED58724087}" srcOrd="0" destOrd="0" presId="urn:microsoft.com/office/officeart/2005/8/layout/vList2"/>
    <dgm:cxn modelId="{B0915625-F20D-460B-858A-5BCE20BB11F0}" srcId="{F71BADFB-0044-4012-A046-DAD84D8C0E77}" destId="{2C1507FA-1CFC-4348-BEB7-8040D8F259D4}" srcOrd="6" destOrd="0" parTransId="{4F85D7CE-962D-406D-A0CE-DFBA68672517}" sibTransId="{45CC00DC-FAED-4811-ABEA-A3FE20DC6570}"/>
    <dgm:cxn modelId="{E6A5E128-D217-45E1-826F-00C3314F75FB}" srcId="{F71BADFB-0044-4012-A046-DAD84D8C0E77}" destId="{9E7DD881-A764-4FCE-9213-AF94FCA2AC05}" srcOrd="2" destOrd="0" parTransId="{DDD587A9-610D-4BF5-9D4B-F83F2923DE0F}" sibTransId="{2C25F67C-F9C3-40A9-9281-E47BDD692031}"/>
    <dgm:cxn modelId="{66C21E3E-336C-49D8-AB4F-7CA334E972B0}" srcId="{F71BADFB-0044-4012-A046-DAD84D8C0E77}" destId="{2791740D-79FF-43F7-AFC2-C2399C59E973}" srcOrd="1" destOrd="0" parTransId="{7E588BE7-F665-4F25-A19D-F5AA094638DA}" sibTransId="{D47F9650-E9B7-4B97-9D6C-1EA9DDB80403}"/>
    <dgm:cxn modelId="{9CAE7A72-3178-48BE-9068-5BC115A7A5C9}" srcId="{F71BADFB-0044-4012-A046-DAD84D8C0E77}" destId="{20D6FD85-4D7F-4CAD-B747-DCA1D60C0670}" srcOrd="0" destOrd="0" parTransId="{5E351FBD-2D1C-4ACA-86E4-E23C789C18F3}" sibTransId="{EC1CE300-3945-4EC9-B2D8-635782F843C9}"/>
    <dgm:cxn modelId="{EB4FE254-84FE-4661-8D0C-8635338F6682}" type="presOf" srcId="{2791740D-79FF-43F7-AFC2-C2399C59E973}" destId="{9C85DCC4-7B46-43A3-8584-A39178F4D7E9}" srcOrd="0" destOrd="0" presId="urn:microsoft.com/office/officeart/2005/8/layout/vList2"/>
    <dgm:cxn modelId="{446B2F91-E294-48C7-9882-2DDBBE444C9C}" srcId="{F71BADFB-0044-4012-A046-DAD84D8C0E77}" destId="{1A5D566A-E33D-4D04-B064-8C5E2F7C2DDD}" srcOrd="4" destOrd="0" parTransId="{AF6AD257-E182-4AFB-A321-44BFEAA5F07D}" sibTransId="{817312C3-EFE5-4BC0-A43C-C8184A581B3C}"/>
    <dgm:cxn modelId="{D756E3AF-7615-4037-881C-BFE54D6D9011}" type="presOf" srcId="{8EECAFB6-B479-4A65-8640-5870E21D61CA}" destId="{1713B798-41CE-43EE-8148-D3F33061F6B3}" srcOrd="0" destOrd="0" presId="urn:microsoft.com/office/officeart/2005/8/layout/vList2"/>
    <dgm:cxn modelId="{8DC197B5-7BDE-4C23-8437-88F82C3066D0}" type="presOf" srcId="{2C1507FA-1CFC-4348-BEB7-8040D8F259D4}" destId="{E67FA853-959E-4ADA-9C0B-125FA32262CD}" srcOrd="0" destOrd="0" presId="urn:microsoft.com/office/officeart/2005/8/layout/vList2"/>
    <dgm:cxn modelId="{854DB0B9-B16B-4A4A-AD3A-B228E9786C06}" type="presOf" srcId="{F71BADFB-0044-4012-A046-DAD84D8C0E77}" destId="{16893D89-0361-4BE5-98A0-595A5F22D79C}" srcOrd="0" destOrd="0" presId="urn:microsoft.com/office/officeart/2005/8/layout/vList2"/>
    <dgm:cxn modelId="{F9D657C3-9198-42F2-8ED0-04C695D65A44}" type="presOf" srcId="{1A5D566A-E33D-4D04-B064-8C5E2F7C2DDD}" destId="{23E55D6E-2426-4C4D-93E7-E36F7BF01B73}" srcOrd="0" destOrd="0" presId="urn:microsoft.com/office/officeart/2005/8/layout/vList2"/>
    <dgm:cxn modelId="{E79A4CD2-E459-45F7-9C16-83683095BC61}" srcId="{F71BADFB-0044-4012-A046-DAD84D8C0E77}" destId="{9E7CB497-1B72-4BB5-8814-D70A3233C103}" srcOrd="3" destOrd="0" parTransId="{4D433110-CFA1-49A1-A021-FFE08BE83F7B}" sibTransId="{F91D73DE-4569-43A8-8910-026CCF772809}"/>
    <dgm:cxn modelId="{B6D1B9DB-31FC-4455-A648-F76A87719D82}" type="presOf" srcId="{9E7DD881-A764-4FCE-9213-AF94FCA2AC05}" destId="{4C8A4060-1858-43B7-B84B-65BF356A264D}" srcOrd="0" destOrd="0" presId="urn:microsoft.com/office/officeart/2005/8/layout/vList2"/>
    <dgm:cxn modelId="{C9256CDF-82D6-43B7-ADE2-D84FCDD31C71}" type="presOf" srcId="{9E7CB497-1B72-4BB5-8814-D70A3233C103}" destId="{272B54D1-3D1D-4EF5-AAA4-1932F320BEA2}" srcOrd="0" destOrd="0" presId="urn:microsoft.com/office/officeart/2005/8/layout/vList2"/>
    <dgm:cxn modelId="{EBC66631-539F-4D71-B758-624C739E93E6}" type="presParOf" srcId="{16893D89-0361-4BE5-98A0-595A5F22D79C}" destId="{26022D15-A13F-45DD-991C-A4ED58724087}" srcOrd="0" destOrd="0" presId="urn:microsoft.com/office/officeart/2005/8/layout/vList2"/>
    <dgm:cxn modelId="{09CCDECA-3B0D-4FE2-A0DC-857B92684486}" type="presParOf" srcId="{16893D89-0361-4BE5-98A0-595A5F22D79C}" destId="{EC658F3C-D324-44B8-9087-CF4C837E0EBF}" srcOrd="1" destOrd="0" presId="urn:microsoft.com/office/officeart/2005/8/layout/vList2"/>
    <dgm:cxn modelId="{7E4A06E0-D586-472A-9004-6BDD866EA665}" type="presParOf" srcId="{16893D89-0361-4BE5-98A0-595A5F22D79C}" destId="{9C85DCC4-7B46-43A3-8584-A39178F4D7E9}" srcOrd="2" destOrd="0" presId="urn:microsoft.com/office/officeart/2005/8/layout/vList2"/>
    <dgm:cxn modelId="{ADD67C70-B2F3-4545-80BC-3334F32D9167}" type="presParOf" srcId="{16893D89-0361-4BE5-98A0-595A5F22D79C}" destId="{DDE7B04F-8022-4874-966C-3F476B4407B1}" srcOrd="3" destOrd="0" presId="urn:microsoft.com/office/officeart/2005/8/layout/vList2"/>
    <dgm:cxn modelId="{6520AAB6-C85E-4F47-8104-7D0AB8AAC68D}" type="presParOf" srcId="{16893D89-0361-4BE5-98A0-595A5F22D79C}" destId="{4C8A4060-1858-43B7-B84B-65BF356A264D}" srcOrd="4" destOrd="0" presId="urn:microsoft.com/office/officeart/2005/8/layout/vList2"/>
    <dgm:cxn modelId="{39AAD6FD-4ADC-4EA6-8995-52FB16F50617}" type="presParOf" srcId="{16893D89-0361-4BE5-98A0-595A5F22D79C}" destId="{70009C9F-DEE5-4C1A-A76B-09E00DBBD102}" srcOrd="5" destOrd="0" presId="urn:microsoft.com/office/officeart/2005/8/layout/vList2"/>
    <dgm:cxn modelId="{14EC4DE0-7AE8-4851-8D96-32440DC62CB7}" type="presParOf" srcId="{16893D89-0361-4BE5-98A0-595A5F22D79C}" destId="{272B54D1-3D1D-4EF5-AAA4-1932F320BEA2}" srcOrd="6" destOrd="0" presId="urn:microsoft.com/office/officeart/2005/8/layout/vList2"/>
    <dgm:cxn modelId="{9A5E93E0-E5F3-412A-8EFA-34EBB352BEEB}" type="presParOf" srcId="{16893D89-0361-4BE5-98A0-595A5F22D79C}" destId="{1840F430-B771-4D87-A64B-C666F25603D5}" srcOrd="7" destOrd="0" presId="urn:microsoft.com/office/officeart/2005/8/layout/vList2"/>
    <dgm:cxn modelId="{678A2318-2FB0-421B-AD79-B26986AFAFC0}" type="presParOf" srcId="{16893D89-0361-4BE5-98A0-595A5F22D79C}" destId="{23E55D6E-2426-4C4D-93E7-E36F7BF01B73}" srcOrd="8" destOrd="0" presId="urn:microsoft.com/office/officeart/2005/8/layout/vList2"/>
    <dgm:cxn modelId="{54FE30A3-125A-455F-88B3-3A52AD2E9133}" type="presParOf" srcId="{16893D89-0361-4BE5-98A0-595A5F22D79C}" destId="{11BB281C-9DD3-4F6E-94A5-DB8954FABCC8}" srcOrd="9" destOrd="0" presId="urn:microsoft.com/office/officeart/2005/8/layout/vList2"/>
    <dgm:cxn modelId="{0C67BA32-090E-4289-B652-76ED7DA6F97A}" type="presParOf" srcId="{16893D89-0361-4BE5-98A0-595A5F22D79C}" destId="{1713B798-41CE-43EE-8148-D3F33061F6B3}" srcOrd="10" destOrd="0" presId="urn:microsoft.com/office/officeart/2005/8/layout/vList2"/>
    <dgm:cxn modelId="{316A7E47-7797-46CD-9DF8-F9A0D3DAC90A}" type="presParOf" srcId="{16893D89-0361-4BE5-98A0-595A5F22D79C}" destId="{226F5CD7-F466-4EB3-B516-D7C69963321D}" srcOrd="11" destOrd="0" presId="urn:microsoft.com/office/officeart/2005/8/layout/vList2"/>
    <dgm:cxn modelId="{4406ED3E-CE9B-4EAE-A8F3-4D4B81084EA8}" type="presParOf" srcId="{16893D89-0361-4BE5-98A0-595A5F22D79C}" destId="{E67FA853-959E-4ADA-9C0B-125FA32262C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90446-BDE5-4717-8C6C-EC88E98BF0C8}">
      <dsp:nvSpPr>
        <dsp:cNvPr id="0" name=""/>
        <dsp:cNvSpPr/>
      </dsp:nvSpPr>
      <dsp:spPr>
        <a:xfrm>
          <a:off x="124907" y="625295"/>
          <a:ext cx="5846185" cy="766377"/>
        </a:xfrm>
        <a:prstGeom prst="roundRect">
          <a:avLst/>
        </a:prstGeom>
        <a:solidFill>
          <a:schemeClr val="accent4">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en-US" sz="2800" kern="1200" dirty="0">
              <a:solidFill>
                <a:sysClr val="windowText" lastClr="000000"/>
              </a:solidFill>
              <a:latin typeface="Bahnschrift" panose="020B0502040204020203" pitchFamily="34" charset="0"/>
            </a:rPr>
            <a:t>Conveniently Available</a:t>
          </a:r>
          <a:endParaRPr lang="en-US" sz="2800" kern="1200" dirty="0">
            <a:solidFill>
              <a:sysClr val="windowText" lastClr="000000"/>
            </a:solidFill>
            <a:latin typeface="Bahnschrift" panose="020B0502040204020203" pitchFamily="34" charset="0"/>
          </a:endParaRPr>
        </a:p>
      </dsp:txBody>
      <dsp:txXfrm>
        <a:off x="162318" y="662706"/>
        <a:ext cx="5771363" cy="691555"/>
      </dsp:txXfrm>
    </dsp:sp>
    <dsp:sp modelId="{F9EAB8E6-BC4F-42C0-BBE5-23952FDFA6B8}">
      <dsp:nvSpPr>
        <dsp:cNvPr id="0" name=""/>
        <dsp:cNvSpPr/>
      </dsp:nvSpPr>
      <dsp:spPr>
        <a:xfrm>
          <a:off x="124907" y="1578872"/>
          <a:ext cx="5846185" cy="766377"/>
        </a:xfrm>
        <a:prstGeom prst="roundRect">
          <a:avLst/>
        </a:prstGeom>
        <a:solidFill>
          <a:schemeClr val="accent4">
            <a:hueOff val="-2288641"/>
            <a:satOff val="-3925"/>
            <a:lumOff val="-2843"/>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en-US" sz="2800" kern="1200" dirty="0">
              <a:solidFill>
                <a:sysClr val="windowText" lastClr="000000"/>
              </a:solidFill>
              <a:latin typeface="Bahnschrift" panose="020B0502040204020203" pitchFamily="34" charset="0"/>
            </a:rPr>
            <a:t>Reasonably Priced</a:t>
          </a:r>
        </a:p>
      </dsp:txBody>
      <dsp:txXfrm>
        <a:off x="162318" y="1616283"/>
        <a:ext cx="5771363" cy="691555"/>
      </dsp:txXfrm>
    </dsp:sp>
    <dsp:sp modelId="{D7107B33-6A9E-42E3-8EC3-9239B46B3C64}">
      <dsp:nvSpPr>
        <dsp:cNvPr id="0" name=""/>
        <dsp:cNvSpPr/>
      </dsp:nvSpPr>
      <dsp:spPr>
        <a:xfrm>
          <a:off x="124907" y="2532450"/>
          <a:ext cx="5846185" cy="766377"/>
        </a:xfrm>
        <a:prstGeom prst="roundRect">
          <a:avLst/>
        </a:prstGeom>
        <a:solidFill>
          <a:schemeClr val="accent4">
            <a:hueOff val="-4577281"/>
            <a:satOff val="-7851"/>
            <a:lumOff val="-5686"/>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en-US" sz="2800" kern="1200" dirty="0">
              <a:solidFill>
                <a:sysClr val="windowText" lastClr="000000"/>
              </a:solidFill>
              <a:latin typeface="Bahnschrift" panose="020B0502040204020203" pitchFamily="34" charset="0"/>
            </a:rPr>
            <a:t>Well-made Products</a:t>
          </a:r>
        </a:p>
      </dsp:txBody>
      <dsp:txXfrm>
        <a:off x="162318" y="2569861"/>
        <a:ext cx="5771363" cy="6915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ADD84-5EB7-4250-888F-8F2ABD84BB04}">
      <dsp:nvSpPr>
        <dsp:cNvPr id="0" name=""/>
        <dsp:cNvSpPr/>
      </dsp:nvSpPr>
      <dsp:spPr>
        <a:xfrm>
          <a:off x="0" y="851471"/>
          <a:ext cx="4766872" cy="662219"/>
        </a:xfrm>
        <a:prstGeom prst="roundRect">
          <a:avLst/>
        </a:prstGeom>
        <a:solidFill>
          <a:schemeClr val="accent4">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Arial" panose="020B0604020202020204" pitchFamily="34" charset="0"/>
            <a:buNone/>
          </a:pPr>
          <a:r>
            <a:rPr lang="en-US" altLang="en-US" sz="2800" kern="1200" dirty="0">
              <a:solidFill>
                <a:sysClr val="windowText" lastClr="000000"/>
              </a:solidFill>
              <a:latin typeface="Bahnschrift" panose="020B0502040204020203" pitchFamily="34" charset="0"/>
            </a:rPr>
            <a:t>Quality</a:t>
          </a:r>
          <a:endParaRPr lang="en-US" sz="2800" kern="1200" dirty="0">
            <a:solidFill>
              <a:sysClr val="windowText" lastClr="000000"/>
            </a:solidFill>
            <a:latin typeface="Bahnschrift" panose="020B0502040204020203" pitchFamily="34" charset="0"/>
          </a:endParaRPr>
        </a:p>
      </dsp:txBody>
      <dsp:txXfrm>
        <a:off x="32327" y="883798"/>
        <a:ext cx="4702218" cy="597565"/>
      </dsp:txXfrm>
    </dsp:sp>
    <dsp:sp modelId="{1D8E0D11-3FBC-4B23-8E71-D79E2ED4AEA5}">
      <dsp:nvSpPr>
        <dsp:cNvPr id="0" name=""/>
        <dsp:cNvSpPr/>
      </dsp:nvSpPr>
      <dsp:spPr>
        <a:xfrm>
          <a:off x="0" y="1700890"/>
          <a:ext cx="4766872" cy="662219"/>
        </a:xfrm>
        <a:prstGeom prst="roundRect">
          <a:avLst/>
        </a:prstGeom>
        <a:solidFill>
          <a:schemeClr val="accent4">
            <a:hueOff val="-2288641"/>
            <a:satOff val="-3925"/>
            <a:lumOff val="-2843"/>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en-US" sz="2800" kern="1200">
              <a:solidFill>
                <a:sysClr val="windowText" lastClr="000000"/>
              </a:solidFill>
              <a:latin typeface="Bahnschrift" panose="020B0502040204020203" pitchFamily="34" charset="0"/>
            </a:rPr>
            <a:t>Performance</a:t>
          </a:r>
          <a:endParaRPr lang="en-US" altLang="en-US" sz="2800" kern="1200" dirty="0">
            <a:solidFill>
              <a:sysClr val="windowText" lastClr="000000"/>
            </a:solidFill>
            <a:latin typeface="Bahnschrift" panose="020B0502040204020203" pitchFamily="34" charset="0"/>
          </a:endParaRPr>
        </a:p>
      </dsp:txBody>
      <dsp:txXfrm>
        <a:off x="32327" y="1733217"/>
        <a:ext cx="4702218" cy="597565"/>
      </dsp:txXfrm>
    </dsp:sp>
    <dsp:sp modelId="{84A00814-0F2D-4FC5-B5A3-DF60EED57609}">
      <dsp:nvSpPr>
        <dsp:cNvPr id="0" name=""/>
        <dsp:cNvSpPr/>
      </dsp:nvSpPr>
      <dsp:spPr>
        <a:xfrm>
          <a:off x="0" y="2550309"/>
          <a:ext cx="4766872" cy="662219"/>
        </a:xfrm>
        <a:prstGeom prst="roundRect">
          <a:avLst/>
        </a:prstGeom>
        <a:solidFill>
          <a:schemeClr val="accent4">
            <a:hueOff val="-4577281"/>
            <a:satOff val="-7851"/>
            <a:lumOff val="-5686"/>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en-US" sz="2800" kern="1200" dirty="0">
              <a:solidFill>
                <a:sysClr val="windowText" lastClr="000000"/>
              </a:solidFill>
              <a:latin typeface="Bahnschrift" panose="020B0502040204020203" pitchFamily="34" charset="0"/>
            </a:rPr>
            <a:t>Other innovative features</a:t>
          </a:r>
        </a:p>
      </dsp:txBody>
      <dsp:txXfrm>
        <a:off x="32327" y="2582636"/>
        <a:ext cx="4702218" cy="5975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22D15-A13F-45DD-991C-A4ED58724087}">
      <dsp:nvSpPr>
        <dsp:cNvPr id="0" name=""/>
        <dsp:cNvSpPr/>
      </dsp:nvSpPr>
      <dsp:spPr>
        <a:xfrm>
          <a:off x="1205554" y="77896"/>
          <a:ext cx="5818492" cy="6715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Distribution</a:t>
          </a:r>
        </a:p>
      </dsp:txBody>
      <dsp:txXfrm>
        <a:off x="1238338" y="110680"/>
        <a:ext cx="5752924" cy="606012"/>
      </dsp:txXfrm>
    </dsp:sp>
    <dsp:sp modelId="{9C85DCC4-7B46-43A3-8584-A39178F4D7E9}">
      <dsp:nvSpPr>
        <dsp:cNvPr id="0" name=""/>
        <dsp:cNvSpPr/>
      </dsp:nvSpPr>
      <dsp:spPr>
        <a:xfrm>
          <a:off x="1205554" y="830116"/>
          <a:ext cx="5818492" cy="671580"/>
        </a:xfrm>
        <a:prstGeom prst="roundRect">
          <a:avLst/>
        </a:prstGeom>
        <a:solidFill>
          <a:schemeClr val="accent3">
            <a:hueOff val="2932557"/>
            <a:satOff val="-6681"/>
            <a:lumOff val="26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tx1"/>
              </a:solidFill>
            </a:rPr>
            <a:t>Selling</a:t>
          </a:r>
        </a:p>
      </dsp:txBody>
      <dsp:txXfrm>
        <a:off x="1238338" y="862900"/>
        <a:ext cx="5752924" cy="606012"/>
      </dsp:txXfrm>
    </dsp:sp>
    <dsp:sp modelId="{4C8A4060-1858-43B7-B84B-65BF356A264D}">
      <dsp:nvSpPr>
        <dsp:cNvPr id="0" name=""/>
        <dsp:cNvSpPr/>
      </dsp:nvSpPr>
      <dsp:spPr>
        <a:xfrm>
          <a:off x="1205554" y="1582336"/>
          <a:ext cx="5818492" cy="671580"/>
        </a:xfrm>
        <a:prstGeom prst="roundRect">
          <a:avLst/>
        </a:prstGeom>
        <a:solidFill>
          <a:schemeClr val="accent3">
            <a:hueOff val="5865114"/>
            <a:satOff val="-13363"/>
            <a:lumOff val="53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Financing</a:t>
          </a:r>
        </a:p>
      </dsp:txBody>
      <dsp:txXfrm>
        <a:off x="1238338" y="1615120"/>
        <a:ext cx="5752924" cy="606012"/>
      </dsp:txXfrm>
    </dsp:sp>
    <dsp:sp modelId="{272B54D1-3D1D-4EF5-AAA4-1932F320BEA2}">
      <dsp:nvSpPr>
        <dsp:cNvPr id="0" name=""/>
        <dsp:cNvSpPr/>
      </dsp:nvSpPr>
      <dsp:spPr>
        <a:xfrm>
          <a:off x="1205554" y="2334556"/>
          <a:ext cx="5818492" cy="671580"/>
        </a:xfrm>
        <a:prstGeom prst="roundRect">
          <a:avLst/>
        </a:prstGeom>
        <a:solidFill>
          <a:schemeClr val="accent3">
            <a:hueOff val="8797671"/>
            <a:satOff val="-20044"/>
            <a:lumOff val="80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tx1"/>
              </a:solidFill>
            </a:rPr>
            <a:t>Market information Management</a:t>
          </a:r>
        </a:p>
      </dsp:txBody>
      <dsp:txXfrm>
        <a:off x="1238338" y="2367340"/>
        <a:ext cx="5752924" cy="606012"/>
      </dsp:txXfrm>
    </dsp:sp>
    <dsp:sp modelId="{23E55D6E-2426-4C4D-93E7-E36F7BF01B73}">
      <dsp:nvSpPr>
        <dsp:cNvPr id="0" name=""/>
        <dsp:cNvSpPr/>
      </dsp:nvSpPr>
      <dsp:spPr>
        <a:xfrm>
          <a:off x="1205554" y="3086776"/>
          <a:ext cx="5818492" cy="671580"/>
        </a:xfrm>
        <a:prstGeom prst="roundRect">
          <a:avLst/>
        </a:prstGeom>
        <a:solidFill>
          <a:schemeClr val="accent3">
            <a:hueOff val="11730229"/>
            <a:satOff val="-26725"/>
            <a:lumOff val="107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tx1"/>
              </a:solidFill>
            </a:rPr>
            <a:t>Pricing</a:t>
          </a:r>
        </a:p>
      </dsp:txBody>
      <dsp:txXfrm>
        <a:off x="1238338" y="3119560"/>
        <a:ext cx="5752924" cy="606012"/>
      </dsp:txXfrm>
    </dsp:sp>
    <dsp:sp modelId="{1713B798-41CE-43EE-8148-D3F33061F6B3}">
      <dsp:nvSpPr>
        <dsp:cNvPr id="0" name=""/>
        <dsp:cNvSpPr/>
      </dsp:nvSpPr>
      <dsp:spPr>
        <a:xfrm>
          <a:off x="1205554" y="3838996"/>
          <a:ext cx="5818492" cy="671580"/>
        </a:xfrm>
        <a:prstGeom prst="roundRect">
          <a:avLst/>
        </a:prstGeom>
        <a:solidFill>
          <a:schemeClr val="accent3">
            <a:hueOff val="14662785"/>
            <a:satOff val="-33407"/>
            <a:lumOff val="134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Product/Service Management</a:t>
          </a:r>
        </a:p>
      </dsp:txBody>
      <dsp:txXfrm>
        <a:off x="1238338" y="3871780"/>
        <a:ext cx="5752924" cy="606012"/>
      </dsp:txXfrm>
    </dsp:sp>
    <dsp:sp modelId="{E67FA853-959E-4ADA-9C0B-125FA32262CD}">
      <dsp:nvSpPr>
        <dsp:cNvPr id="0" name=""/>
        <dsp:cNvSpPr/>
      </dsp:nvSpPr>
      <dsp:spPr>
        <a:xfrm>
          <a:off x="1205554" y="4591216"/>
          <a:ext cx="5818492" cy="671580"/>
        </a:xfrm>
        <a:prstGeom prst="roundRect">
          <a:avLst/>
        </a:prstGeom>
        <a:solidFill>
          <a:schemeClr val="accent3">
            <a:hueOff val="17595342"/>
            <a:satOff val="-40088"/>
            <a:lumOff val="160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Promotion</a:t>
          </a:r>
        </a:p>
      </dsp:txBody>
      <dsp:txXfrm>
        <a:off x="1238338" y="4624000"/>
        <a:ext cx="5752924" cy="6060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6/14/2021</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24" name="Picture 2" descr="See the source image">
            <a:extLst>
              <a:ext uri="{FF2B5EF4-FFF2-40B4-BE49-F238E27FC236}">
                <a16:creationId xmlns:a16="http://schemas.microsoft.com/office/drawing/2014/main" id="{C64C8299-7026-4620-BE77-69E715761F03}"/>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5807"/>
          <a:stretch/>
        </p:blipFill>
        <p:spPr bwMode="auto">
          <a:xfrm>
            <a:off x="-1" y="1447800"/>
            <a:ext cx="7668769" cy="54346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5BBB26F-36AB-4353-993F-62CF999756E9}"/>
              </a:ext>
            </a:extLst>
          </p:cNvPr>
          <p:cNvSpPr/>
          <p:nvPr userDrawn="1"/>
        </p:nvSpPr>
        <p:spPr>
          <a:xfrm>
            <a:off x="0" y="545"/>
            <a:ext cx="9144000" cy="6857455"/>
          </a:xfrm>
          <a:prstGeom prst="rect">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45" hidden="1">
            <a:extLst>
              <a:ext uri="{FF2B5EF4-FFF2-40B4-BE49-F238E27FC236}">
                <a16:creationId xmlns:a16="http://schemas.microsoft.com/office/drawing/2014/main" id="{850EC89B-90C3-44BB-9D08-4AA2F18B76E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4562810" y="545"/>
            <a:ext cx="656040" cy="6857455"/>
            <a:chOff x="5632355" y="0"/>
            <a:chExt cx="874719" cy="6857455"/>
          </a:xfrm>
        </p:grpSpPr>
        <p:sp>
          <p:nvSpPr>
            <p:cNvPr id="19" name="Freeform: Shape 18">
              <a:extLst>
                <a:ext uri="{FF2B5EF4-FFF2-40B4-BE49-F238E27FC236}">
                  <a16:creationId xmlns:a16="http://schemas.microsoft.com/office/drawing/2014/main" id="{CE7AE735-969F-4B48-90BB-9C0B68FF3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flipH="1">
              <a:off x="2640985" y="2991370"/>
              <a:ext cx="6857455" cy="874715"/>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47">
              <a:extLst>
                <a:ext uri="{FF2B5EF4-FFF2-40B4-BE49-F238E27FC236}">
                  <a16:creationId xmlns:a16="http://schemas.microsoft.com/office/drawing/2014/main" id="{1E3EFCBE-34EF-4B4E-BB43-0CC49CCDD1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 name="Freeform: Shape 8">
            <a:extLst>
              <a:ext uri="{FF2B5EF4-FFF2-40B4-BE49-F238E27FC236}">
                <a16:creationId xmlns:a16="http://schemas.microsoft.com/office/drawing/2014/main" id="{F32F4E99-68B4-440A-91FB-F0AC78AC3D87}"/>
              </a:ext>
            </a:extLst>
          </p:cNvPr>
          <p:cNvSpPr/>
          <p:nvPr userDrawn="1"/>
        </p:nvSpPr>
        <p:spPr>
          <a:xfrm>
            <a:off x="0" y="0"/>
            <a:ext cx="9143999" cy="3690929"/>
          </a:xfrm>
          <a:custGeom>
            <a:avLst/>
            <a:gdLst>
              <a:gd name="connsiteX0" fmla="*/ 0 w 9144000"/>
              <a:gd name="connsiteY0" fmla="*/ 0 h 3704595"/>
              <a:gd name="connsiteX1" fmla="*/ 9144000 w 9144000"/>
              <a:gd name="connsiteY1" fmla="*/ 0 h 3704595"/>
              <a:gd name="connsiteX2" fmla="*/ 9144000 w 9144000"/>
              <a:gd name="connsiteY2" fmla="*/ 3704595 h 3704595"/>
              <a:gd name="connsiteX3" fmla="*/ 8983376 w 9144000"/>
              <a:gd name="connsiteY3" fmla="*/ 3589931 h 3704595"/>
              <a:gd name="connsiteX4" fmla="*/ 4191907 w 9144000"/>
              <a:gd name="connsiteY4" fmla="*/ 2322286 h 3704595"/>
              <a:gd name="connsiteX5" fmla="*/ 16852 w 9144000"/>
              <a:gd name="connsiteY5" fmla="*/ 3227218 h 3704595"/>
              <a:gd name="connsiteX6" fmla="*/ 0 w 9144000"/>
              <a:gd name="connsiteY6" fmla="*/ 3236231 h 370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704595">
                <a:moveTo>
                  <a:pt x="0" y="0"/>
                </a:moveTo>
                <a:lnTo>
                  <a:pt x="9144000" y="0"/>
                </a:lnTo>
                <a:lnTo>
                  <a:pt x="9144000" y="3704595"/>
                </a:lnTo>
                <a:lnTo>
                  <a:pt x="8983376" y="3589931"/>
                </a:lnTo>
                <a:cubicBezTo>
                  <a:pt x="7844483" y="2815748"/>
                  <a:pt x="6120918" y="2322286"/>
                  <a:pt x="4191907" y="2322286"/>
                </a:cubicBezTo>
                <a:cubicBezTo>
                  <a:pt x="2584398" y="2322286"/>
                  <a:pt x="1119560" y="2664968"/>
                  <a:pt x="16852" y="3227218"/>
                </a:cubicBezTo>
                <a:lnTo>
                  <a:pt x="0" y="3236231"/>
                </a:lnTo>
                <a:close/>
              </a:path>
            </a:pathLst>
          </a:custGeom>
          <a:gradFill>
            <a:gsLst>
              <a:gs pos="100000">
                <a:schemeClr val="accent1">
                  <a:lumMod val="5000"/>
                  <a:lumOff val="95000"/>
                </a:schemeClr>
              </a:gs>
              <a:gs pos="0">
                <a:srgbClr val="2190BC"/>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635F975-9D22-4A02-9B93-709E2910DC03}"/>
              </a:ext>
            </a:extLst>
          </p:cNvPr>
          <p:cNvSpPr/>
          <p:nvPr userDrawn="1"/>
        </p:nvSpPr>
        <p:spPr>
          <a:xfrm rot="21105158">
            <a:off x="-115121" y="1891480"/>
            <a:ext cx="9223687" cy="960239"/>
          </a:xfrm>
          <a:custGeom>
            <a:avLst/>
            <a:gdLst>
              <a:gd name="connsiteX0" fmla="*/ 7117835 w 9280687"/>
              <a:gd name="connsiteY0" fmla="*/ 125922 h 1183170"/>
              <a:gd name="connsiteX1" fmla="*/ 9073490 w 9280687"/>
              <a:gd name="connsiteY1" fmla="*/ 581620 h 1183170"/>
              <a:gd name="connsiteX2" fmla="*/ 9280687 w 9280687"/>
              <a:gd name="connsiteY2" fmla="*/ 666400 h 1183170"/>
              <a:gd name="connsiteX3" fmla="*/ 9205783 w 9280687"/>
              <a:gd name="connsiteY3" fmla="*/ 1183170 h 1183170"/>
              <a:gd name="connsiteX4" fmla="*/ 9165483 w 9280687"/>
              <a:gd name="connsiteY4" fmla="*/ 1165010 h 1183170"/>
              <a:gd name="connsiteX5" fmla="*/ 4283728 w 9280687"/>
              <a:gd name="connsiteY5" fmla="*/ 365188 h 1183170"/>
              <a:gd name="connsiteX6" fmla="*/ 162127 w 9280687"/>
              <a:gd name="connsiteY6" fmla="*/ 898131 h 1183170"/>
              <a:gd name="connsiteX7" fmla="*/ 0 w 9280687"/>
              <a:gd name="connsiteY7" fmla="*/ 950170 h 1183170"/>
              <a:gd name="connsiteX8" fmla="*/ 17697 w 9280687"/>
              <a:gd name="connsiteY8" fmla="*/ 828077 h 1183170"/>
              <a:gd name="connsiteX9" fmla="*/ 98649 w 9280687"/>
              <a:gd name="connsiteY9" fmla="*/ 796677 h 1183170"/>
              <a:gd name="connsiteX10" fmla="*/ 4021814 w 9280687"/>
              <a:gd name="connsiteY10" fmla="*/ 35922 h 1183170"/>
              <a:gd name="connsiteX11" fmla="*/ 7117835 w 9280687"/>
              <a:gd name="connsiteY11" fmla="*/ 125922 h 118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80687" h="1183170">
                <a:moveTo>
                  <a:pt x="7117835" y="125922"/>
                </a:moveTo>
                <a:cubicBezTo>
                  <a:pt x="7861832" y="225359"/>
                  <a:pt x="8525639" y="380764"/>
                  <a:pt x="9073490" y="581620"/>
                </a:cubicBezTo>
                <a:lnTo>
                  <a:pt x="9280687" y="666400"/>
                </a:lnTo>
                <a:lnTo>
                  <a:pt x="9205783" y="1183170"/>
                </a:lnTo>
                <a:lnTo>
                  <a:pt x="9165483" y="1165010"/>
                </a:lnTo>
                <a:cubicBezTo>
                  <a:pt x="7981696" y="675094"/>
                  <a:pt x="6233665" y="365188"/>
                  <a:pt x="4283728" y="365188"/>
                </a:cubicBezTo>
                <a:cubicBezTo>
                  <a:pt x="2716814" y="365188"/>
                  <a:pt x="1280276" y="565303"/>
                  <a:pt x="162127" y="898131"/>
                </a:cubicBezTo>
                <a:lnTo>
                  <a:pt x="0" y="950170"/>
                </a:lnTo>
                <a:lnTo>
                  <a:pt x="17697" y="828077"/>
                </a:lnTo>
                <a:lnTo>
                  <a:pt x="98649" y="796677"/>
                </a:lnTo>
                <a:cubicBezTo>
                  <a:pt x="1161353" y="409476"/>
                  <a:pt x="2522327" y="131965"/>
                  <a:pt x="4021814" y="35922"/>
                </a:cubicBezTo>
                <a:cubicBezTo>
                  <a:pt x="5132546" y="-35221"/>
                  <a:pt x="6187838" y="1626"/>
                  <a:pt x="7117835" y="125922"/>
                </a:cubicBezTo>
                <a:close/>
              </a:path>
            </a:pathLst>
          </a:custGeom>
          <a:gradFill>
            <a:gsLst>
              <a:gs pos="0">
                <a:srgbClr val="24CA92"/>
              </a:gs>
              <a:gs pos="100000">
                <a:schemeClr val="bg1"/>
              </a:gs>
            </a:gsLst>
            <a:lin ang="5400000" scaled="1"/>
          </a:gradFill>
          <a:effectLst>
            <a:outerShdw blurRad="63500" sx="102000" sy="102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4D0A0BBA-FBDA-4D14-B650-78D431332D34}"/>
              </a:ext>
            </a:extLst>
          </p:cNvPr>
          <p:cNvSpPr/>
          <p:nvPr userDrawn="1"/>
        </p:nvSpPr>
        <p:spPr>
          <a:xfrm rot="21355703">
            <a:off x="-45151" y="2107503"/>
            <a:ext cx="9200885" cy="1258367"/>
          </a:xfrm>
          <a:custGeom>
            <a:avLst/>
            <a:gdLst>
              <a:gd name="connsiteX0" fmla="*/ 6609653 w 9200885"/>
              <a:gd name="connsiteY0" fmla="*/ 47138 h 1113415"/>
              <a:gd name="connsiteX1" fmla="*/ 8863252 w 9200885"/>
              <a:gd name="connsiteY1" fmla="*/ 389400 h 1113415"/>
              <a:gd name="connsiteX2" fmla="*/ 9200885 w 9200885"/>
              <a:gd name="connsiteY2" fmla="*/ 482520 h 1113415"/>
              <a:gd name="connsiteX3" fmla="*/ 9155976 w 9200885"/>
              <a:gd name="connsiteY3" fmla="*/ 1113415 h 1113415"/>
              <a:gd name="connsiteX4" fmla="*/ 9122823 w 9200885"/>
              <a:gd name="connsiteY4" fmla="*/ 1102198 h 1113415"/>
              <a:gd name="connsiteX5" fmla="*/ 4303428 w 9200885"/>
              <a:gd name="connsiteY5" fmla="*/ 450385 h 1113415"/>
              <a:gd name="connsiteX6" fmla="*/ 394253 w 9200885"/>
              <a:gd name="connsiteY6" fmla="*/ 859171 h 1113415"/>
              <a:gd name="connsiteX7" fmla="*/ 0 w 9200885"/>
              <a:gd name="connsiteY7" fmla="*/ 956611 h 1113415"/>
              <a:gd name="connsiteX8" fmla="*/ 13469 w 9200885"/>
              <a:gd name="connsiteY8" fmla="*/ 767406 h 1113415"/>
              <a:gd name="connsiteX9" fmla="*/ 273245 w 9200885"/>
              <a:gd name="connsiteY9" fmla="*/ 685196 h 1113415"/>
              <a:gd name="connsiteX10" fmla="*/ 3996058 w 9200885"/>
              <a:gd name="connsiteY10" fmla="*/ 44303 h 1113415"/>
              <a:gd name="connsiteX11" fmla="*/ 6609653 w 9200885"/>
              <a:gd name="connsiteY11" fmla="*/ 47138 h 1113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00885" h="1113415">
                <a:moveTo>
                  <a:pt x="6609653" y="47138"/>
                </a:moveTo>
                <a:cubicBezTo>
                  <a:pt x="7430225" y="107551"/>
                  <a:pt x="8190798" y="224534"/>
                  <a:pt x="8863252" y="389400"/>
                </a:cubicBezTo>
                <a:lnTo>
                  <a:pt x="9200885" y="482520"/>
                </a:lnTo>
                <a:lnTo>
                  <a:pt x="9155976" y="1113415"/>
                </a:lnTo>
                <a:lnTo>
                  <a:pt x="9122823" y="1102198"/>
                </a:lnTo>
                <a:cubicBezTo>
                  <a:pt x="7813147" y="694997"/>
                  <a:pt x="6134111" y="450385"/>
                  <a:pt x="4303428" y="450385"/>
                </a:cubicBezTo>
                <a:cubicBezTo>
                  <a:pt x="2873207" y="450385"/>
                  <a:pt x="1535545" y="599684"/>
                  <a:pt x="394253" y="859171"/>
                </a:cubicBezTo>
                <a:lnTo>
                  <a:pt x="0" y="956611"/>
                </a:lnTo>
                <a:lnTo>
                  <a:pt x="13469" y="767406"/>
                </a:lnTo>
                <a:lnTo>
                  <a:pt x="273245" y="685196"/>
                </a:lnTo>
                <a:cubicBezTo>
                  <a:pt x="1357040" y="363945"/>
                  <a:pt x="2627382" y="136431"/>
                  <a:pt x="3996058" y="44303"/>
                </a:cubicBezTo>
                <a:cubicBezTo>
                  <a:pt x="4908509" y="-17116"/>
                  <a:pt x="5789080" y="-13274"/>
                  <a:pt x="6609653" y="47138"/>
                </a:cubicBezTo>
                <a:close/>
              </a:path>
            </a:pathLst>
          </a:custGeom>
          <a:gradFill>
            <a:gsLst>
              <a:gs pos="100000">
                <a:schemeClr val="accent1">
                  <a:lumMod val="5000"/>
                  <a:lumOff val="95000"/>
                </a:schemeClr>
              </a:gs>
              <a:gs pos="99000">
                <a:srgbClr val="2190BC"/>
              </a:gs>
            </a:gsLst>
            <a:lin ang="5400000" scaled="1"/>
          </a:gradFill>
          <a:effectLst>
            <a:outerShdw blurRad="63500" sx="102000" sy="102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2B581B3-FD97-4E7C-B776-8C7DC373B8D1}"/>
              </a:ext>
            </a:extLst>
          </p:cNvPr>
          <p:cNvSpPr/>
          <p:nvPr userDrawn="1"/>
        </p:nvSpPr>
        <p:spPr>
          <a:xfrm rot="21355703">
            <a:off x="-16681" y="2429132"/>
            <a:ext cx="9169155" cy="1398953"/>
          </a:xfrm>
          <a:custGeom>
            <a:avLst/>
            <a:gdLst>
              <a:gd name="connsiteX0" fmla="*/ 5794348 w 9169155"/>
              <a:gd name="connsiteY0" fmla="*/ 47138 h 1398953"/>
              <a:gd name="connsiteX1" fmla="*/ 9109159 w 9169155"/>
              <a:gd name="connsiteY1" fmla="*/ 717310 h 1398953"/>
              <a:gd name="connsiteX2" fmla="*/ 9169155 w 9169155"/>
              <a:gd name="connsiteY2" fmla="*/ 743109 h 1398953"/>
              <a:gd name="connsiteX3" fmla="*/ 9122470 w 9169155"/>
              <a:gd name="connsiteY3" fmla="*/ 1398953 h 1398953"/>
              <a:gd name="connsiteX4" fmla="*/ 8780907 w 9169155"/>
              <a:gd name="connsiteY4" fmla="*/ 1262360 h 1398953"/>
              <a:gd name="connsiteX5" fmla="*/ 3488123 w 9169155"/>
              <a:gd name="connsiteY5" fmla="*/ 450385 h 1398953"/>
              <a:gd name="connsiteX6" fmla="*/ 79793 w 9169155"/>
              <a:gd name="connsiteY6" fmla="*/ 754823 h 1398953"/>
              <a:gd name="connsiteX7" fmla="*/ 0 w 9169155"/>
              <a:gd name="connsiteY7" fmla="*/ 771447 h 1398953"/>
              <a:gd name="connsiteX8" fmla="*/ 16951 w 9169155"/>
              <a:gd name="connsiteY8" fmla="*/ 533313 h 1398953"/>
              <a:gd name="connsiteX9" fmla="*/ 430535 w 9169155"/>
              <a:gd name="connsiteY9" fmla="*/ 433765 h 1398953"/>
              <a:gd name="connsiteX10" fmla="*/ 3180753 w 9169155"/>
              <a:gd name="connsiteY10" fmla="*/ 44303 h 1398953"/>
              <a:gd name="connsiteX11" fmla="*/ 5794348 w 9169155"/>
              <a:gd name="connsiteY11" fmla="*/ 47138 h 1398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69155" h="1398953">
                <a:moveTo>
                  <a:pt x="5794348" y="47138"/>
                </a:moveTo>
                <a:cubicBezTo>
                  <a:pt x="7083818" y="142072"/>
                  <a:pt x="8225127" y="376702"/>
                  <a:pt x="9109159" y="717310"/>
                </a:cubicBezTo>
                <a:lnTo>
                  <a:pt x="9169155" y="743109"/>
                </a:lnTo>
                <a:lnTo>
                  <a:pt x="9122470" y="1398953"/>
                </a:lnTo>
                <a:lnTo>
                  <a:pt x="8780907" y="1262360"/>
                </a:lnTo>
                <a:cubicBezTo>
                  <a:pt x="7415231" y="759972"/>
                  <a:pt x="5547641" y="450385"/>
                  <a:pt x="3488123" y="450385"/>
                </a:cubicBezTo>
                <a:cubicBezTo>
                  <a:pt x="2262220" y="450385"/>
                  <a:pt x="1104318" y="560074"/>
                  <a:pt x="79793" y="754823"/>
                </a:cubicBezTo>
                <a:lnTo>
                  <a:pt x="0" y="771447"/>
                </a:lnTo>
                <a:lnTo>
                  <a:pt x="16951" y="533313"/>
                </a:lnTo>
                <a:lnTo>
                  <a:pt x="430535" y="433765"/>
                </a:lnTo>
                <a:cubicBezTo>
                  <a:pt x="1275672" y="244988"/>
                  <a:pt x="2203127" y="110108"/>
                  <a:pt x="3180753" y="44303"/>
                </a:cubicBezTo>
                <a:cubicBezTo>
                  <a:pt x="4093204" y="-17116"/>
                  <a:pt x="4973776" y="-13274"/>
                  <a:pt x="5794348" y="47138"/>
                </a:cubicBezTo>
                <a:close/>
              </a:path>
            </a:pathLst>
          </a:custGeom>
          <a:gradFill>
            <a:gsLst>
              <a:gs pos="0">
                <a:schemeClr val="tx1">
                  <a:lumMod val="95000"/>
                  <a:lumOff val="5000"/>
                </a:schemeClr>
              </a:gs>
              <a:gs pos="100000">
                <a:schemeClr val="bg1"/>
              </a:gs>
            </a:gsLst>
            <a:lin ang="5400000" scaled="1"/>
          </a:gradFill>
          <a:effectLst>
            <a:outerShdw blurRad="63500" sx="102000" sy="102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3" name="Freeform: Shape 12">
            <a:extLst>
              <a:ext uri="{FF2B5EF4-FFF2-40B4-BE49-F238E27FC236}">
                <a16:creationId xmlns:a16="http://schemas.microsoft.com/office/drawing/2014/main" id="{9F5E8873-D83F-4C08-9068-07CC77B0EC70}"/>
              </a:ext>
            </a:extLst>
          </p:cNvPr>
          <p:cNvSpPr/>
          <p:nvPr userDrawn="1"/>
        </p:nvSpPr>
        <p:spPr>
          <a:xfrm rot="21355703">
            <a:off x="-2699" y="2606199"/>
            <a:ext cx="9146481" cy="1652513"/>
          </a:xfrm>
          <a:custGeom>
            <a:avLst/>
            <a:gdLst>
              <a:gd name="connsiteX0" fmla="*/ 5304048 w 9146481"/>
              <a:gd name="connsiteY0" fmla="*/ 47138 h 1652513"/>
              <a:gd name="connsiteX1" fmla="*/ 9003437 w 9146481"/>
              <a:gd name="connsiteY1" fmla="*/ 913405 h 1652513"/>
              <a:gd name="connsiteX2" fmla="*/ 9146481 w 9146481"/>
              <a:gd name="connsiteY2" fmla="*/ 991895 h 1652513"/>
              <a:gd name="connsiteX3" fmla="*/ 9099457 w 9146481"/>
              <a:gd name="connsiteY3" fmla="*/ 1652513 h 1652513"/>
              <a:gd name="connsiteX4" fmla="*/ 9050932 w 9146481"/>
              <a:gd name="connsiteY4" fmla="*/ 1624567 h 1652513"/>
              <a:gd name="connsiteX5" fmla="*/ 3041522 w 9146481"/>
              <a:gd name="connsiteY5" fmla="*/ 450385 h 1652513"/>
              <a:gd name="connsiteX6" fmla="*/ 210937 w 9146481"/>
              <a:gd name="connsiteY6" fmla="*/ 664651 h 1652513"/>
              <a:gd name="connsiteX7" fmla="*/ 0 w 9146481"/>
              <a:gd name="connsiteY7" fmla="*/ 701716 h 1652513"/>
              <a:gd name="connsiteX8" fmla="*/ 18669 w 9146481"/>
              <a:gd name="connsiteY8" fmla="*/ 439457 h 1652513"/>
              <a:gd name="connsiteX9" fmla="*/ 41869 w 9146481"/>
              <a:gd name="connsiteY9" fmla="*/ 433765 h 1652513"/>
              <a:gd name="connsiteX10" fmla="*/ 2739976 w 9146481"/>
              <a:gd name="connsiteY10" fmla="*/ 44302 h 1652513"/>
              <a:gd name="connsiteX11" fmla="*/ 5304048 w 9146481"/>
              <a:gd name="connsiteY11" fmla="*/ 47138 h 165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6481" h="1652513">
                <a:moveTo>
                  <a:pt x="5304048" y="47138"/>
                </a:moveTo>
                <a:cubicBezTo>
                  <a:pt x="6799093" y="159333"/>
                  <a:pt x="8091122" y="466640"/>
                  <a:pt x="9003437" y="913405"/>
                </a:cubicBezTo>
                <a:lnTo>
                  <a:pt x="9146481" y="991895"/>
                </a:lnTo>
                <a:lnTo>
                  <a:pt x="9099457" y="1652513"/>
                </a:lnTo>
                <a:lnTo>
                  <a:pt x="9050932" y="1624567"/>
                </a:lnTo>
                <a:cubicBezTo>
                  <a:pt x="7699233" y="912854"/>
                  <a:pt x="5511015" y="450385"/>
                  <a:pt x="3041522" y="450385"/>
                </a:cubicBezTo>
                <a:cubicBezTo>
                  <a:pt x="2039293" y="450385"/>
                  <a:pt x="1083393" y="526558"/>
                  <a:pt x="210937" y="664651"/>
                </a:cubicBezTo>
                <a:lnTo>
                  <a:pt x="0" y="701716"/>
                </a:lnTo>
                <a:lnTo>
                  <a:pt x="18669" y="439457"/>
                </a:lnTo>
                <a:lnTo>
                  <a:pt x="41869" y="433765"/>
                </a:lnTo>
                <a:cubicBezTo>
                  <a:pt x="870993" y="244988"/>
                  <a:pt x="1780874" y="110107"/>
                  <a:pt x="2739976" y="44302"/>
                </a:cubicBezTo>
                <a:cubicBezTo>
                  <a:pt x="3635138" y="-17116"/>
                  <a:pt x="4499024" y="-13274"/>
                  <a:pt x="5304048" y="47138"/>
                </a:cubicBezTo>
                <a:close/>
              </a:path>
            </a:pathLst>
          </a:custGeom>
          <a:gradFill>
            <a:gsLst>
              <a:gs pos="53000">
                <a:srgbClr val="BEEFDF"/>
              </a:gs>
              <a:gs pos="0">
                <a:srgbClr val="24CA92"/>
              </a:gs>
              <a:gs pos="34000">
                <a:srgbClr val="5ED8AF"/>
              </a:gs>
              <a:gs pos="0">
                <a:schemeClr val="bg1"/>
              </a:gs>
            </a:gsLst>
            <a:lin ang="5400000" scaled="1"/>
          </a:gradFill>
          <a:effectLst>
            <a:outerShdw blurRad="63500" sx="102000" sy="102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4" name="Freeform: Shape 13">
            <a:extLst>
              <a:ext uri="{FF2B5EF4-FFF2-40B4-BE49-F238E27FC236}">
                <a16:creationId xmlns:a16="http://schemas.microsoft.com/office/drawing/2014/main" id="{2C31DCB5-A2E3-4FAC-B7CD-8972360366D9}"/>
              </a:ext>
            </a:extLst>
          </p:cNvPr>
          <p:cNvSpPr/>
          <p:nvPr userDrawn="1"/>
        </p:nvSpPr>
        <p:spPr>
          <a:xfrm rot="5400000">
            <a:off x="4076972" y="1790428"/>
            <a:ext cx="6857455" cy="3276599"/>
          </a:xfrm>
          <a:custGeom>
            <a:avLst/>
            <a:gdLst>
              <a:gd name="connsiteX0" fmla="*/ 0 w 9144000"/>
              <a:gd name="connsiteY0" fmla="*/ 0 h 3704595"/>
              <a:gd name="connsiteX1" fmla="*/ 9144000 w 9144000"/>
              <a:gd name="connsiteY1" fmla="*/ 0 h 3704595"/>
              <a:gd name="connsiteX2" fmla="*/ 9144000 w 9144000"/>
              <a:gd name="connsiteY2" fmla="*/ 3704595 h 3704595"/>
              <a:gd name="connsiteX3" fmla="*/ 8983376 w 9144000"/>
              <a:gd name="connsiteY3" fmla="*/ 3589931 h 3704595"/>
              <a:gd name="connsiteX4" fmla="*/ 4191907 w 9144000"/>
              <a:gd name="connsiteY4" fmla="*/ 2322286 h 3704595"/>
              <a:gd name="connsiteX5" fmla="*/ 16852 w 9144000"/>
              <a:gd name="connsiteY5" fmla="*/ 3227218 h 3704595"/>
              <a:gd name="connsiteX6" fmla="*/ 0 w 9144000"/>
              <a:gd name="connsiteY6" fmla="*/ 3236231 h 370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704595">
                <a:moveTo>
                  <a:pt x="0" y="0"/>
                </a:moveTo>
                <a:lnTo>
                  <a:pt x="9144000" y="0"/>
                </a:lnTo>
                <a:lnTo>
                  <a:pt x="9144000" y="3704595"/>
                </a:lnTo>
                <a:lnTo>
                  <a:pt x="8983376" y="3589931"/>
                </a:lnTo>
                <a:cubicBezTo>
                  <a:pt x="7844483" y="2815748"/>
                  <a:pt x="6120918" y="2322286"/>
                  <a:pt x="4191907" y="2322286"/>
                </a:cubicBezTo>
                <a:cubicBezTo>
                  <a:pt x="2584398" y="2322286"/>
                  <a:pt x="1119560" y="2664968"/>
                  <a:pt x="16852" y="3227218"/>
                </a:cubicBezTo>
                <a:lnTo>
                  <a:pt x="0" y="3236231"/>
                </a:lnTo>
                <a:close/>
              </a:path>
            </a:pathLst>
          </a:custGeom>
          <a:gradFill>
            <a:gsLst>
              <a:gs pos="100000">
                <a:schemeClr val="accent1">
                  <a:lumMod val="5000"/>
                  <a:lumOff val="95000"/>
                </a:schemeClr>
              </a:gs>
              <a:gs pos="0">
                <a:srgbClr val="2190BC"/>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5" name="Rectangle: Rounded Corners 4">
            <a:extLst>
              <a:ext uri="{FF2B5EF4-FFF2-40B4-BE49-F238E27FC236}">
                <a16:creationId xmlns:a16="http://schemas.microsoft.com/office/drawing/2014/main" id="{960CA3A4-661C-4DEE-9101-664E531A1731}"/>
              </a:ext>
            </a:extLst>
          </p:cNvPr>
          <p:cNvSpPr/>
          <p:nvPr userDrawn="1"/>
        </p:nvSpPr>
        <p:spPr>
          <a:xfrm>
            <a:off x="163701" y="233557"/>
            <a:ext cx="2541399" cy="629057"/>
          </a:xfrm>
          <a:prstGeom prst="roundRect">
            <a:avLst>
              <a:gd name="adj" fmla="val 6911"/>
            </a:avLst>
          </a:prstGeom>
          <a:solidFill>
            <a:srgbClr val="092E43"/>
          </a:solidFill>
          <a:ln>
            <a:solidFill>
              <a:schemeClr val="bg1"/>
            </a:solidFill>
          </a:ln>
          <a:effectLst>
            <a:glow rad="101600">
              <a:schemeClr val="accent1">
                <a:satMod val="175000"/>
                <a:alpha val="40000"/>
              </a:schemeClr>
            </a:glow>
            <a:outerShdw blurRad="63500" sx="102000" sy="102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400" dirty="0">
                <a:latin typeface="Bahnschrift SemiBold" panose="020B0502040204020203" pitchFamily="34" charset="0"/>
              </a:rPr>
              <a:t>EMKT503</a:t>
            </a:r>
          </a:p>
        </p:txBody>
      </p:sp>
      <p:sp>
        <p:nvSpPr>
          <p:cNvPr id="29" name="Rectangle: Rounded Corners 28">
            <a:extLst>
              <a:ext uri="{FF2B5EF4-FFF2-40B4-BE49-F238E27FC236}">
                <a16:creationId xmlns:a16="http://schemas.microsoft.com/office/drawing/2014/main" id="{1F73FC2C-78D8-4F25-A1AF-BB364D32B46F}"/>
              </a:ext>
            </a:extLst>
          </p:cNvPr>
          <p:cNvSpPr/>
          <p:nvPr userDrawn="1"/>
        </p:nvSpPr>
        <p:spPr>
          <a:xfrm>
            <a:off x="163700" y="949943"/>
            <a:ext cx="5028115" cy="698539"/>
          </a:xfrm>
          <a:prstGeom prst="roundRect">
            <a:avLst>
              <a:gd name="adj" fmla="val 6911"/>
            </a:avLst>
          </a:prstGeom>
          <a:solidFill>
            <a:schemeClr val="bg1">
              <a:alpha val="76000"/>
            </a:schemeClr>
          </a:solidFill>
          <a:ln>
            <a:solidFill>
              <a:srgbClr val="092E43"/>
            </a:solidFill>
          </a:ln>
          <a:effectLst>
            <a:outerShdw blurRad="63500" sx="102000" sy="102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sz="3600" dirty="0">
                <a:solidFill>
                  <a:srgbClr val="092E43"/>
                </a:solidFill>
                <a:latin typeface="Bahnschrift SemiBold" panose="020B0502040204020203" pitchFamily="34" charset="0"/>
              </a:rPr>
              <a:t>Marketing Management</a:t>
            </a:r>
          </a:p>
        </p:txBody>
      </p:sp>
      <p:sp>
        <p:nvSpPr>
          <p:cNvPr id="6" name="TextBox 5">
            <a:extLst>
              <a:ext uri="{FF2B5EF4-FFF2-40B4-BE49-F238E27FC236}">
                <a16:creationId xmlns:a16="http://schemas.microsoft.com/office/drawing/2014/main" id="{0CB5999A-8717-4E4E-9AE5-F3006B6E41B8}"/>
              </a:ext>
            </a:extLst>
          </p:cNvPr>
          <p:cNvSpPr txBox="1"/>
          <p:nvPr userDrawn="1"/>
        </p:nvSpPr>
        <p:spPr>
          <a:xfrm>
            <a:off x="6743859" y="5637372"/>
            <a:ext cx="2480683" cy="461665"/>
          </a:xfrm>
          <a:prstGeom prst="rect">
            <a:avLst/>
          </a:prstGeom>
          <a:noFill/>
        </p:spPr>
        <p:txBody>
          <a:bodyPr wrap="square" rtlCol="0">
            <a:spAutoFit/>
          </a:bodyPr>
          <a:lstStyle/>
          <a:p>
            <a:pPr algn="r"/>
            <a:r>
              <a:rPr lang="en-US" sz="2400" dirty="0">
                <a:latin typeface="Bahnschrift SemiBold" panose="020B0502040204020203" pitchFamily="34" charset="0"/>
              </a:rPr>
              <a:t>Dr. Pretty Bhalla</a:t>
            </a:r>
          </a:p>
        </p:txBody>
      </p:sp>
      <p:sp>
        <p:nvSpPr>
          <p:cNvPr id="31" name="TextBox 30">
            <a:extLst>
              <a:ext uri="{FF2B5EF4-FFF2-40B4-BE49-F238E27FC236}">
                <a16:creationId xmlns:a16="http://schemas.microsoft.com/office/drawing/2014/main" id="{D57F825F-CF67-4A4B-BC18-3B73F3A865F0}"/>
              </a:ext>
            </a:extLst>
          </p:cNvPr>
          <p:cNvSpPr txBox="1"/>
          <p:nvPr userDrawn="1"/>
        </p:nvSpPr>
        <p:spPr>
          <a:xfrm>
            <a:off x="6544640" y="6111653"/>
            <a:ext cx="2599360" cy="400110"/>
          </a:xfrm>
          <a:prstGeom prst="rect">
            <a:avLst/>
          </a:prstGeom>
          <a:noFill/>
        </p:spPr>
        <p:txBody>
          <a:bodyPr wrap="square" rtlCol="0">
            <a:spAutoFit/>
          </a:bodyPr>
          <a:lstStyle/>
          <a:p>
            <a:pPr algn="r"/>
            <a:r>
              <a:rPr lang="en-US" sz="2000" dirty="0">
                <a:latin typeface="Bahnschrift SemiBold" panose="020B0502040204020203" pitchFamily="34" charset="0"/>
              </a:rPr>
              <a:t>Associate Professor</a:t>
            </a:r>
          </a:p>
        </p:txBody>
      </p:sp>
      <p:sp>
        <p:nvSpPr>
          <p:cNvPr id="8" name="Rectangle 7">
            <a:extLst>
              <a:ext uri="{FF2B5EF4-FFF2-40B4-BE49-F238E27FC236}">
                <a16:creationId xmlns:a16="http://schemas.microsoft.com/office/drawing/2014/main" id="{2B3AF2A3-52FB-4DC4-9AA3-31CF66E9B067}"/>
              </a:ext>
            </a:extLst>
          </p:cNvPr>
          <p:cNvSpPr/>
          <p:nvPr userDrawn="1"/>
        </p:nvSpPr>
        <p:spPr>
          <a:xfrm>
            <a:off x="6796829" y="6056456"/>
            <a:ext cx="2331451" cy="66624"/>
          </a:xfrm>
          <a:prstGeom prst="rect">
            <a:avLst/>
          </a:prstGeom>
          <a:gradFill flip="none" rotWithShape="1">
            <a:gsLst>
              <a:gs pos="100000">
                <a:schemeClr val="accent1">
                  <a:lumMod val="5000"/>
                  <a:lumOff val="95000"/>
                </a:schemeClr>
              </a:gs>
              <a:gs pos="0">
                <a:srgbClr val="2C2C2C"/>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4ADF17D-5B32-4DA7-A1AA-5652C5375815}"/>
              </a:ext>
            </a:extLst>
          </p:cNvPr>
          <p:cNvSpPr/>
          <p:nvPr userDrawn="1"/>
        </p:nvSpPr>
        <p:spPr>
          <a:xfrm>
            <a:off x="6796829" y="6495107"/>
            <a:ext cx="2331451" cy="66624"/>
          </a:xfrm>
          <a:prstGeom prst="rect">
            <a:avLst/>
          </a:prstGeom>
          <a:gradFill flip="none" rotWithShape="1">
            <a:gsLst>
              <a:gs pos="100000">
                <a:schemeClr val="accent1">
                  <a:lumMod val="5000"/>
                  <a:lumOff val="95000"/>
                </a:schemeClr>
              </a:gs>
              <a:gs pos="0">
                <a:srgbClr val="2C2C2C"/>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E5EDBA53-1760-4BD9-8BAD-11DF3743DFE5}"/>
              </a:ext>
            </a:extLst>
          </p:cNvPr>
          <p:cNvGrpSpPr/>
          <p:nvPr userDrawn="1"/>
        </p:nvGrpSpPr>
        <p:grpSpPr>
          <a:xfrm>
            <a:off x="4702817" y="-7877"/>
            <a:ext cx="2884019" cy="6937583"/>
            <a:chOff x="4702817" y="-7877"/>
            <a:chExt cx="2884019" cy="6937583"/>
          </a:xfrm>
        </p:grpSpPr>
        <p:sp>
          <p:nvSpPr>
            <p:cNvPr id="15" name="Freeform: Shape 14">
              <a:extLst>
                <a:ext uri="{FF2B5EF4-FFF2-40B4-BE49-F238E27FC236}">
                  <a16:creationId xmlns:a16="http://schemas.microsoft.com/office/drawing/2014/main" id="{93A3589B-FD0E-4C96-9661-10B154C21E1E}"/>
                </a:ext>
              </a:extLst>
            </p:cNvPr>
            <p:cNvSpPr/>
            <p:nvPr userDrawn="1"/>
          </p:nvSpPr>
          <p:spPr>
            <a:xfrm rot="5873456" flipH="1">
              <a:off x="3446679" y="2789549"/>
              <a:ext cx="6937583" cy="1342731"/>
            </a:xfrm>
            <a:custGeom>
              <a:avLst/>
              <a:gdLst>
                <a:gd name="connsiteX0" fmla="*/ 6879256 w 6937583"/>
                <a:gd name="connsiteY0" fmla="*/ 1342731 h 1342731"/>
                <a:gd name="connsiteX1" fmla="*/ 6937583 w 6937583"/>
                <a:gd name="connsiteY1" fmla="*/ 756270 h 1342731"/>
                <a:gd name="connsiteX2" fmla="*/ 6776242 w 6937583"/>
                <a:gd name="connsiteY2" fmla="*/ 660056 h 1342731"/>
                <a:gd name="connsiteX3" fmla="*/ 5253407 w 6937583"/>
                <a:gd name="connsiteY3" fmla="*/ 142904 h 1342731"/>
                <a:gd name="connsiteX4" fmla="*/ 2842590 w 6937583"/>
                <a:gd name="connsiteY4" fmla="*/ 40766 h 1342731"/>
                <a:gd name="connsiteX5" fmla="*/ 108649 w 6937583"/>
                <a:gd name="connsiteY5" fmla="*/ 745329 h 1342731"/>
                <a:gd name="connsiteX6" fmla="*/ 23118 w 6937583"/>
                <a:gd name="connsiteY6" fmla="*/ 787644 h 1342731"/>
                <a:gd name="connsiteX7" fmla="*/ 0 w 6937583"/>
                <a:gd name="connsiteY7" fmla="*/ 954439 h 1342731"/>
                <a:gd name="connsiteX8" fmla="*/ 174961 w 6937583"/>
                <a:gd name="connsiteY8" fmla="*/ 884819 h 1342731"/>
                <a:gd name="connsiteX9" fmla="*/ 3046538 w 6937583"/>
                <a:gd name="connsiteY9" fmla="*/ 414437 h 1342731"/>
                <a:gd name="connsiteX10" fmla="*/ 6847875 w 6937583"/>
                <a:gd name="connsiteY10" fmla="*/ 1322122 h 134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37583" h="1342731">
                  <a:moveTo>
                    <a:pt x="6879256" y="1342731"/>
                  </a:moveTo>
                  <a:lnTo>
                    <a:pt x="6937583" y="756270"/>
                  </a:lnTo>
                  <a:lnTo>
                    <a:pt x="6776242" y="660056"/>
                  </a:lnTo>
                  <a:cubicBezTo>
                    <a:pt x="6349640" y="432113"/>
                    <a:pt x="5832745" y="255751"/>
                    <a:pt x="5253407" y="142904"/>
                  </a:cubicBezTo>
                  <a:cubicBezTo>
                    <a:pt x="4529235" y="1845"/>
                    <a:pt x="3707497" y="-39971"/>
                    <a:pt x="2842590" y="40766"/>
                  </a:cubicBezTo>
                  <a:cubicBezTo>
                    <a:pt x="1820918" y="136137"/>
                    <a:pt x="881825" y="389181"/>
                    <a:pt x="108649" y="745329"/>
                  </a:cubicBezTo>
                  <a:lnTo>
                    <a:pt x="23118" y="787644"/>
                  </a:lnTo>
                  <a:lnTo>
                    <a:pt x="0" y="954439"/>
                  </a:lnTo>
                  <a:lnTo>
                    <a:pt x="174961" y="884819"/>
                  </a:lnTo>
                  <a:cubicBezTo>
                    <a:pt x="989040" y="588312"/>
                    <a:pt x="1978925" y="414437"/>
                    <a:pt x="3046538" y="414437"/>
                  </a:cubicBezTo>
                  <a:cubicBezTo>
                    <a:pt x="4564920" y="414437"/>
                    <a:pt x="5926081" y="766137"/>
                    <a:pt x="6847875" y="1322122"/>
                  </a:cubicBezTo>
                  <a:close/>
                </a:path>
              </a:pathLst>
            </a:custGeom>
            <a:gradFill>
              <a:gsLst>
                <a:gs pos="0">
                  <a:srgbClr val="24CA92"/>
                </a:gs>
                <a:gs pos="100000">
                  <a:schemeClr val="bg1"/>
                </a:gs>
              </a:gsLst>
              <a:lin ang="5400000" scaled="1"/>
            </a:gradFill>
            <a:effectLst>
              <a:outerShdw blurRad="63500" sx="102000" sy="102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6" name="Freeform: Shape 15">
              <a:extLst>
                <a:ext uri="{FF2B5EF4-FFF2-40B4-BE49-F238E27FC236}">
                  <a16:creationId xmlns:a16="http://schemas.microsoft.com/office/drawing/2014/main" id="{30FC4704-3201-4A9E-ABF7-A9E2D2C9DCEC}"/>
                </a:ext>
              </a:extLst>
            </p:cNvPr>
            <p:cNvSpPr/>
            <p:nvPr userDrawn="1"/>
          </p:nvSpPr>
          <p:spPr>
            <a:xfrm rot="5644297" flipH="1">
              <a:off x="3030930" y="2720825"/>
              <a:ext cx="6885388" cy="1464384"/>
            </a:xfrm>
            <a:custGeom>
              <a:avLst/>
              <a:gdLst>
                <a:gd name="connsiteX0" fmla="*/ 6850410 w 6885388"/>
                <a:gd name="connsiteY0" fmla="*/ 1464384 h 1464384"/>
                <a:gd name="connsiteX1" fmla="*/ 6885388 w 6885388"/>
                <a:gd name="connsiteY1" fmla="*/ 634619 h 1464384"/>
                <a:gd name="connsiteX2" fmla="*/ 6622419 w 6885388"/>
                <a:gd name="connsiteY2" fmla="*/ 512146 h 1464384"/>
                <a:gd name="connsiteX3" fmla="*/ 4867180 w 6885388"/>
                <a:gd name="connsiteY3" fmla="*/ 61997 h 1464384"/>
                <a:gd name="connsiteX4" fmla="*/ 2831555 w 6885388"/>
                <a:gd name="connsiteY4" fmla="*/ 58268 h 1464384"/>
                <a:gd name="connsiteX5" fmla="*/ 255228 w 6885388"/>
                <a:gd name="connsiteY5" fmla="*/ 748625 h 1464384"/>
                <a:gd name="connsiteX6" fmla="*/ 20025 w 6885388"/>
                <a:gd name="connsiteY6" fmla="*/ 859638 h 1464384"/>
                <a:gd name="connsiteX7" fmla="*/ 0 w 6885388"/>
                <a:gd name="connsiteY7" fmla="*/ 1140954 h 1464384"/>
                <a:gd name="connsiteX8" fmla="*/ 26253 w 6885388"/>
                <a:gd name="connsiteY8" fmla="*/ 1129998 h 1464384"/>
                <a:gd name="connsiteX9" fmla="*/ 3070954 w 6885388"/>
                <a:gd name="connsiteY9" fmla="*/ 592355 h 1464384"/>
                <a:gd name="connsiteX10" fmla="*/ 6824588 w 6885388"/>
                <a:gd name="connsiteY10" fmla="*/ 1449631 h 146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85388" h="1464384">
                  <a:moveTo>
                    <a:pt x="6850410" y="1464384"/>
                  </a:moveTo>
                  <a:lnTo>
                    <a:pt x="6885388" y="634619"/>
                  </a:lnTo>
                  <a:lnTo>
                    <a:pt x="6622419" y="512146"/>
                  </a:lnTo>
                  <a:cubicBezTo>
                    <a:pt x="6098671" y="295311"/>
                    <a:pt x="5506291" y="141453"/>
                    <a:pt x="4867180" y="61997"/>
                  </a:cubicBezTo>
                  <a:cubicBezTo>
                    <a:pt x="4228069" y="-17458"/>
                    <a:pt x="3542227" y="-22511"/>
                    <a:pt x="2831555" y="58268"/>
                  </a:cubicBezTo>
                  <a:cubicBezTo>
                    <a:pt x="1898799" y="164290"/>
                    <a:pt x="1024681" y="406642"/>
                    <a:pt x="255228" y="748625"/>
                  </a:cubicBezTo>
                  <a:lnTo>
                    <a:pt x="20025" y="859638"/>
                  </a:lnTo>
                  <a:lnTo>
                    <a:pt x="0" y="1140954"/>
                  </a:lnTo>
                  <a:lnTo>
                    <a:pt x="26253" y="1129998"/>
                  </a:lnTo>
                  <a:cubicBezTo>
                    <a:pt x="915160" y="788716"/>
                    <a:pt x="1957012" y="592355"/>
                    <a:pt x="3070954" y="592355"/>
                  </a:cubicBezTo>
                  <a:cubicBezTo>
                    <a:pt x="4496800" y="592354"/>
                    <a:pt x="5804534" y="914073"/>
                    <a:pt x="6824588" y="1449631"/>
                  </a:cubicBezTo>
                  <a:close/>
                </a:path>
              </a:pathLst>
            </a:custGeom>
            <a:gradFill>
              <a:gsLst>
                <a:gs pos="100000">
                  <a:schemeClr val="accent1">
                    <a:lumMod val="5000"/>
                    <a:lumOff val="95000"/>
                  </a:schemeClr>
                </a:gs>
                <a:gs pos="99000">
                  <a:srgbClr val="2190BC"/>
                </a:gs>
              </a:gsLst>
              <a:lin ang="5400000" scaled="1"/>
            </a:gradFill>
            <a:effectLst>
              <a:outerShdw blurRad="63500" sx="102000" sy="102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7" name="Freeform: Shape 16">
              <a:extLst>
                <a:ext uri="{FF2B5EF4-FFF2-40B4-BE49-F238E27FC236}">
                  <a16:creationId xmlns:a16="http://schemas.microsoft.com/office/drawing/2014/main" id="{9D8A78AD-0B29-4984-894A-A3C2470281C9}"/>
                </a:ext>
              </a:extLst>
            </p:cNvPr>
            <p:cNvSpPr/>
            <p:nvPr userDrawn="1"/>
          </p:nvSpPr>
          <p:spPr>
            <a:xfrm rot="5644297" flipH="1">
              <a:off x="2590707" y="2625942"/>
              <a:ext cx="6854129" cy="1627986"/>
            </a:xfrm>
            <a:custGeom>
              <a:avLst/>
              <a:gdLst>
                <a:gd name="connsiteX0" fmla="*/ 6817768 w 6854129"/>
                <a:gd name="connsiteY0" fmla="*/ 1627986 h 1627986"/>
                <a:gd name="connsiteX1" fmla="*/ 6854129 w 6854129"/>
                <a:gd name="connsiteY1" fmla="*/ 864769 h 1627986"/>
                <a:gd name="connsiteX2" fmla="*/ 6807400 w 6854129"/>
                <a:gd name="connsiteY2" fmla="*/ 834746 h 1627986"/>
                <a:gd name="connsiteX3" fmla="*/ 4225626 w 6854129"/>
                <a:gd name="connsiteY3" fmla="*/ 54855 h 1627986"/>
                <a:gd name="connsiteX4" fmla="*/ 2190001 w 6854129"/>
                <a:gd name="connsiteY4" fmla="*/ 51556 h 1627986"/>
                <a:gd name="connsiteX5" fmla="*/ 47966 w 6854129"/>
                <a:gd name="connsiteY5" fmla="*/ 504780 h 1627986"/>
                <a:gd name="connsiteX6" fmla="*/ 21689 w 6854129"/>
                <a:gd name="connsiteY6" fmla="*/ 514230 h 1627986"/>
                <a:gd name="connsiteX7" fmla="*/ 0 w 6854129"/>
                <a:gd name="connsiteY7" fmla="*/ 818919 h 1627986"/>
                <a:gd name="connsiteX8" fmla="*/ 78792 w 6854129"/>
                <a:gd name="connsiteY8" fmla="*/ 798109 h 1627986"/>
                <a:gd name="connsiteX9" fmla="*/ 2429400 w 6854129"/>
                <a:gd name="connsiteY9" fmla="*/ 524121 h 1627986"/>
                <a:gd name="connsiteX10" fmla="*/ 6551738 w 6854129"/>
                <a:gd name="connsiteY10" fmla="*/ 1469030 h 1627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4129" h="1627986">
                  <a:moveTo>
                    <a:pt x="6817768" y="1627986"/>
                  </a:moveTo>
                  <a:lnTo>
                    <a:pt x="6854129" y="864769"/>
                  </a:lnTo>
                  <a:lnTo>
                    <a:pt x="6807400" y="834746"/>
                  </a:lnTo>
                  <a:cubicBezTo>
                    <a:pt x="6118863" y="438375"/>
                    <a:pt x="5229943" y="165331"/>
                    <a:pt x="4225626" y="54855"/>
                  </a:cubicBezTo>
                  <a:cubicBezTo>
                    <a:pt x="3586515" y="-15447"/>
                    <a:pt x="2900673" y="-19918"/>
                    <a:pt x="2190001" y="51556"/>
                  </a:cubicBezTo>
                  <a:cubicBezTo>
                    <a:pt x="1428567" y="128135"/>
                    <a:pt x="706209" y="285097"/>
                    <a:pt x="47966" y="504780"/>
                  </a:cubicBezTo>
                  <a:lnTo>
                    <a:pt x="21689" y="514230"/>
                  </a:lnTo>
                  <a:lnTo>
                    <a:pt x="0" y="818919"/>
                  </a:lnTo>
                  <a:lnTo>
                    <a:pt x="78792" y="798109"/>
                  </a:lnTo>
                  <a:cubicBezTo>
                    <a:pt x="799037" y="621851"/>
                    <a:pt x="1593943" y="524120"/>
                    <a:pt x="2429400" y="524121"/>
                  </a:cubicBezTo>
                  <a:cubicBezTo>
                    <a:pt x="4033476" y="524121"/>
                    <a:pt x="5488067" y="884393"/>
                    <a:pt x="6551738" y="1469030"/>
                  </a:cubicBezTo>
                  <a:close/>
                </a:path>
              </a:pathLst>
            </a:custGeom>
            <a:gradFill>
              <a:gsLst>
                <a:gs pos="0">
                  <a:schemeClr val="tx1">
                    <a:lumMod val="95000"/>
                    <a:lumOff val="5000"/>
                  </a:schemeClr>
                </a:gs>
                <a:gs pos="100000">
                  <a:schemeClr val="bg1"/>
                </a:gs>
              </a:gsLst>
              <a:lin ang="5400000" scaled="1"/>
            </a:gradFill>
            <a:effectLst>
              <a:outerShdw blurRad="63500" sx="102000" sy="102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1" name="Freeform: Shape 20">
              <a:extLst>
                <a:ext uri="{FF2B5EF4-FFF2-40B4-BE49-F238E27FC236}">
                  <a16:creationId xmlns:a16="http://schemas.microsoft.com/office/drawing/2014/main" id="{3755F720-D690-4341-9D8E-56FF569E0A44}"/>
                </a:ext>
              </a:extLst>
            </p:cNvPr>
            <p:cNvSpPr/>
            <p:nvPr userDrawn="1"/>
          </p:nvSpPr>
          <p:spPr>
            <a:xfrm rot="5644297" flipH="1">
              <a:off x="2248465" y="2473999"/>
              <a:ext cx="6831762" cy="1923058"/>
            </a:xfrm>
            <a:custGeom>
              <a:avLst/>
              <a:gdLst>
                <a:gd name="connsiteX0" fmla="*/ 6795137 w 6831762"/>
                <a:gd name="connsiteY0" fmla="*/ 1923058 h 1923058"/>
                <a:gd name="connsiteX1" fmla="*/ 6831762 w 6831762"/>
                <a:gd name="connsiteY1" fmla="*/ 1154285 h 1923058"/>
                <a:gd name="connsiteX2" fmla="*/ 6720350 w 6831762"/>
                <a:gd name="connsiteY2" fmla="*/ 1062945 h 1923058"/>
                <a:gd name="connsiteX3" fmla="*/ 3839043 w 6831762"/>
                <a:gd name="connsiteY3" fmla="*/ 54855 h 1923058"/>
                <a:gd name="connsiteX4" fmla="*/ 1841990 w 6831762"/>
                <a:gd name="connsiteY4" fmla="*/ 51555 h 1923058"/>
                <a:gd name="connsiteX5" fmla="*/ 236280 w 6831762"/>
                <a:gd name="connsiteY5" fmla="*/ 352053 h 1923058"/>
                <a:gd name="connsiteX6" fmla="*/ 23468 w 6831762"/>
                <a:gd name="connsiteY6" fmla="*/ 417617 h 1923058"/>
                <a:gd name="connsiteX7" fmla="*/ 0 w 6831762"/>
                <a:gd name="connsiteY7" fmla="*/ 747301 h 1923058"/>
                <a:gd name="connsiteX8" fmla="*/ 393597 w 6831762"/>
                <a:gd name="connsiteY8" fmla="*/ 666710 h 1923058"/>
                <a:gd name="connsiteX9" fmla="*/ 2076852 w 6831762"/>
                <a:gd name="connsiteY9" fmla="*/ 524121 h 1923058"/>
                <a:gd name="connsiteX10" fmla="*/ 6757342 w 6831762"/>
                <a:gd name="connsiteY10" fmla="*/ 1890536 h 192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31762" h="1923058">
                  <a:moveTo>
                    <a:pt x="6795137" y="1923058"/>
                  </a:moveTo>
                  <a:lnTo>
                    <a:pt x="6831762" y="1154285"/>
                  </a:lnTo>
                  <a:lnTo>
                    <a:pt x="6720350" y="1062945"/>
                  </a:lnTo>
                  <a:cubicBezTo>
                    <a:pt x="6009785" y="543037"/>
                    <a:pt x="5003475" y="185418"/>
                    <a:pt x="3839043" y="54855"/>
                  </a:cubicBezTo>
                  <a:cubicBezTo>
                    <a:pt x="3212042" y="-15447"/>
                    <a:pt x="2539196" y="-19918"/>
                    <a:pt x="1841990" y="51555"/>
                  </a:cubicBezTo>
                  <a:cubicBezTo>
                    <a:pt x="1281735" y="108989"/>
                    <a:pt x="743045" y="211639"/>
                    <a:pt x="236280" y="352053"/>
                  </a:cubicBezTo>
                  <a:lnTo>
                    <a:pt x="23468" y="417617"/>
                  </a:lnTo>
                  <a:lnTo>
                    <a:pt x="0" y="747301"/>
                  </a:lnTo>
                  <a:lnTo>
                    <a:pt x="393597" y="666710"/>
                  </a:lnTo>
                  <a:cubicBezTo>
                    <a:pt x="926255" y="573983"/>
                    <a:pt x="1491405" y="524121"/>
                    <a:pt x="2076852" y="524121"/>
                  </a:cubicBezTo>
                  <a:cubicBezTo>
                    <a:pt x="4000242" y="524121"/>
                    <a:pt x="5704558" y="1062304"/>
                    <a:pt x="6757342" y="1890536"/>
                  </a:cubicBezTo>
                  <a:close/>
                </a:path>
              </a:pathLst>
            </a:custGeom>
            <a:gradFill>
              <a:gsLst>
                <a:gs pos="53000">
                  <a:srgbClr val="BEEFDF"/>
                </a:gs>
                <a:gs pos="0">
                  <a:srgbClr val="24CA92"/>
                </a:gs>
                <a:gs pos="34000">
                  <a:srgbClr val="5ED8AF"/>
                </a:gs>
                <a:gs pos="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spTree>
    <p:extLst>
      <p:ext uri="{BB962C8B-B14F-4D97-AF65-F5344CB8AC3E}">
        <p14:creationId xmlns:p14="http://schemas.microsoft.com/office/powerpoint/2010/main" val="25937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2700" b="1" i="0">
                <a:solidFill>
                  <a:srgbClr val="D33D54"/>
                </a:solidFill>
                <a:latin typeface="Verdana"/>
                <a:cs typeface="Verdana"/>
              </a:defRPr>
            </a:lvl1pPr>
          </a:lstStyle>
          <a:p>
            <a:endParaRPr/>
          </a:p>
        </p:txBody>
      </p:sp>
      <p:sp>
        <p:nvSpPr>
          <p:cNvPr id="3" name="Holder 3"/>
          <p:cNvSpPr>
            <a:spLocks noGrp="1"/>
          </p:cNvSpPr>
          <p:nvPr>
            <p:ph type="body" idx="1"/>
          </p:nvPr>
        </p:nvSpPr>
        <p:spPr/>
        <p:txBody>
          <a:bodyPr/>
          <a:lstStyle>
            <a:lvl1pPr>
              <a:defRPr b="0" i="0">
                <a:solidFill>
                  <a:schemeClr val="tx1"/>
                </a:solidFill>
              </a:defRPr>
            </a:lvl1pPr>
          </a:lstStyle>
          <a:p>
            <a:endParaRPr/>
          </a:p>
        </p:txBody>
      </p:sp>
      <p:sp>
        <p:nvSpPr>
          <p:cNvPr id="4" name="Holder 4">
            <a:extLst>
              <a:ext uri="{FF2B5EF4-FFF2-40B4-BE49-F238E27FC236}">
                <a16:creationId xmlns:a16="http://schemas.microsoft.com/office/drawing/2014/main" id="{8BA68F26-A552-4ECC-830B-55AE9A0BDBF6}"/>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5CF86968-9ECF-47DA-8775-04E071B11567}"/>
              </a:ext>
            </a:extLst>
          </p:cNvPr>
          <p:cNvSpPr>
            <a:spLocks noGrp="1"/>
          </p:cNvSpPr>
          <p:nvPr>
            <p:ph type="dt" sz="half" idx="11"/>
          </p:nvPr>
        </p:nvSpPr>
        <p:spPr/>
        <p:txBody>
          <a:bodyPr/>
          <a:lstStyle>
            <a:lvl1pPr>
              <a:defRPr/>
            </a:lvl1pPr>
          </a:lstStyle>
          <a:p>
            <a:pPr>
              <a:defRPr/>
            </a:pPr>
            <a:fld id="{C2071FF8-48D2-4DBC-B8C2-09251B6F434B}" type="datetimeFigureOut">
              <a:rPr lang="en-US"/>
              <a:pPr>
                <a:defRPr/>
              </a:pPr>
              <a:t>6/14/2021</a:t>
            </a:fld>
            <a:endParaRPr lang="en-US"/>
          </a:p>
        </p:txBody>
      </p:sp>
      <p:sp>
        <p:nvSpPr>
          <p:cNvPr id="6" name="Holder 6">
            <a:extLst>
              <a:ext uri="{FF2B5EF4-FFF2-40B4-BE49-F238E27FC236}">
                <a16:creationId xmlns:a16="http://schemas.microsoft.com/office/drawing/2014/main" id="{AEECC542-3497-4EBD-9BDF-0C21AA4F4552}"/>
              </a:ext>
            </a:extLst>
          </p:cNvPr>
          <p:cNvSpPr>
            <a:spLocks noGrp="1"/>
          </p:cNvSpPr>
          <p:nvPr>
            <p:ph type="sldNum" sz="quarter" idx="12"/>
          </p:nvPr>
        </p:nvSpPr>
        <p:spPr/>
        <p:txBody>
          <a:bodyPr/>
          <a:lstStyle>
            <a:lvl1pPr>
              <a:defRPr/>
            </a:lvl1pPr>
          </a:lstStyle>
          <a:p>
            <a:fld id="{D5AF4914-A4C0-47F8-A56A-B24659E04832}" type="slidenum">
              <a:rPr lang="en-US" altLang="en-US"/>
              <a:pPr/>
              <a:t>‹#›</a:t>
            </a:fld>
            <a:endParaRPr lang="en-US" altLang="en-US"/>
          </a:p>
        </p:txBody>
      </p:sp>
    </p:spTree>
    <p:extLst>
      <p:ext uri="{BB962C8B-B14F-4D97-AF65-F5344CB8AC3E}">
        <p14:creationId xmlns:p14="http://schemas.microsoft.com/office/powerpoint/2010/main" val="3205140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972218" y="1791716"/>
            <a:ext cx="3199562" cy="756919"/>
          </a:xfrm>
          <a:prstGeom prst="rect">
            <a:avLst/>
          </a:prstGeom>
        </p:spPr>
        <p:txBody>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788DBB2B-E798-4B8F-8FB9-F91E3503A23D}"/>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DC8F6460-7C74-4B0C-8EDA-83CBC97BF377}"/>
              </a:ext>
            </a:extLst>
          </p:cNvPr>
          <p:cNvSpPr>
            <a:spLocks noGrp="1"/>
          </p:cNvSpPr>
          <p:nvPr>
            <p:ph type="dt" sz="half" idx="11"/>
          </p:nvPr>
        </p:nvSpPr>
        <p:spPr/>
        <p:txBody>
          <a:bodyPr/>
          <a:lstStyle>
            <a:lvl1pPr>
              <a:defRPr/>
            </a:lvl1pPr>
          </a:lstStyle>
          <a:p>
            <a:pPr>
              <a:defRPr/>
            </a:pPr>
            <a:fld id="{0FF591AA-7E2C-412F-B171-E437C5EA869B}" type="datetimeFigureOut">
              <a:rPr lang="en-US"/>
              <a:pPr>
                <a:defRPr/>
              </a:pPr>
              <a:t>6/14/2021</a:t>
            </a:fld>
            <a:endParaRPr lang="en-US"/>
          </a:p>
        </p:txBody>
      </p:sp>
      <p:sp>
        <p:nvSpPr>
          <p:cNvPr id="6" name="Holder 6">
            <a:extLst>
              <a:ext uri="{FF2B5EF4-FFF2-40B4-BE49-F238E27FC236}">
                <a16:creationId xmlns:a16="http://schemas.microsoft.com/office/drawing/2014/main" id="{5FF53315-2A2F-4136-90E1-00C2D455E942}"/>
              </a:ext>
            </a:extLst>
          </p:cNvPr>
          <p:cNvSpPr>
            <a:spLocks noGrp="1"/>
          </p:cNvSpPr>
          <p:nvPr>
            <p:ph type="sldNum" sz="quarter" idx="12"/>
          </p:nvPr>
        </p:nvSpPr>
        <p:spPr/>
        <p:txBody>
          <a:bodyPr/>
          <a:lstStyle>
            <a:lvl1pPr>
              <a:defRPr/>
            </a:lvl1pPr>
          </a:lstStyle>
          <a:p>
            <a:fld id="{4730FCB8-2DFF-40FB-803F-0C7B395A2578}" type="slidenum">
              <a:rPr lang="en-US" altLang="en-US"/>
              <a:pPr/>
              <a:t>‹#›</a:t>
            </a:fld>
            <a:endParaRPr lang="en-US" altLang="en-US"/>
          </a:p>
        </p:txBody>
      </p:sp>
    </p:spTree>
    <p:extLst>
      <p:ext uri="{BB962C8B-B14F-4D97-AF65-F5344CB8AC3E}">
        <p14:creationId xmlns:p14="http://schemas.microsoft.com/office/powerpoint/2010/main" val="1043794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2190BC"/>
              </a:gs>
              <a:gs pos="41000">
                <a:srgbClr val="2190BC"/>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pPr marL="0" algn="l" defTabSz="457200" rtl="0" eaLnBrk="1" latinLnBrk="0" hangingPunct="1">
              <a:lnSpc>
                <a:spcPct val="100000"/>
              </a:lnSpc>
              <a:spcBef>
                <a:spcPct val="0"/>
              </a:spcBef>
              <a:buNone/>
            </a:pPr>
            <a:r>
              <a:rPr lang="en-US" sz="4400" kern="1200" dirty="0">
                <a:solidFill>
                  <a:schemeClr val="bg1"/>
                </a:solidFill>
                <a:latin typeface="Bahnschrift SemiBold" panose="020B0502040204020203" pitchFamily="34" charset="0"/>
                <a:ea typeface="+mn-ea"/>
                <a:cs typeface="+mn-cs"/>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599608"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solidFill>
            <a:srgbClr val="219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71053" y="1392615"/>
            <a:ext cx="8229601" cy="5340693"/>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471054" y="0"/>
            <a:ext cx="8672945" cy="1325563"/>
          </a:xfrm>
        </p:spPr>
        <p:txBody>
          <a:bodyPr>
            <a:normAutofit/>
          </a:bodyPr>
          <a:lstStyle>
            <a:lvl1pPr marL="0" algn="l" defTabSz="457200" rtl="0" eaLnBrk="1" latinLnBrk="0" hangingPunct="1">
              <a:lnSpc>
                <a:spcPct val="100000"/>
              </a:lnSpc>
              <a:defRPr lang="en-US" sz="3200" kern="1200" dirty="0">
                <a:solidFill>
                  <a:schemeClr val="bg1"/>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0">
              <a:schemeClr val="bg1"/>
            </a:gs>
            <a:gs pos="100000">
              <a:srgbClr val="2190B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71C566E7-15C2-47D1-BCD0-6048C4B61AEB}"/>
              </a:ext>
            </a:extLst>
          </p:cNvPr>
          <p:cNvSpPr/>
          <p:nvPr userDrawn="1"/>
        </p:nvSpPr>
        <p:spPr>
          <a:xfrm>
            <a:off x="1785257" y="2514600"/>
            <a:ext cx="5573486" cy="1828800"/>
          </a:xfrm>
          <a:prstGeom prst="horizontalScroll">
            <a:avLst/>
          </a:prstGeom>
          <a:gradFill>
            <a:gsLst>
              <a:gs pos="0">
                <a:schemeClr val="accent1">
                  <a:lumMod val="5000"/>
                  <a:lumOff val="95000"/>
                </a:schemeClr>
              </a:gs>
              <a:gs pos="100000">
                <a:srgbClr val="2190BC"/>
              </a:gs>
            </a:gsLst>
            <a:path path="circle">
              <a:fillToRect l="50000" t="50000" r="50000" b="50000"/>
            </a:path>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6/14/2021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147298" y="3044280"/>
            <a:ext cx="4849404" cy="769441"/>
          </a:xfrm>
          <a:prstGeom prst="rect">
            <a:avLst/>
          </a:prstGeom>
          <a:noFill/>
        </p:spPr>
        <p:txBody>
          <a:bodyPr wrap="none" rtlCol="0">
            <a:spAutoFit/>
          </a:bodyPr>
          <a:lstStyle/>
          <a:p>
            <a:r>
              <a:rPr lang="en-US" sz="4400" dirty="0">
                <a:solidFill>
                  <a:srgbClr val="092E43"/>
                </a:solidFill>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6/14/2021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6/14/2021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75"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6" r:id="rId14"/>
    <p:sldLayoutId id="2147483677"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60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8EA0662-F6EE-4C5E-9BEC-8D38FEFBED06}"/>
              </a:ext>
            </a:extLst>
          </p:cNvPr>
          <p:cNvSpPr>
            <a:spLocks noGrp="1"/>
          </p:cNvSpPr>
          <p:nvPr>
            <p:ph idx="1"/>
          </p:nvPr>
        </p:nvSpPr>
        <p:spPr/>
        <p:txBody>
          <a:bodyPr/>
          <a:lstStyle/>
          <a:p>
            <a:pPr marL="0" indent="0" algn="just">
              <a:buNone/>
            </a:pPr>
            <a:r>
              <a:rPr lang="en-US" dirty="0"/>
              <a:t>Wants are desires for a product or service. The specific satisfier that an individual look for defines the want .</a:t>
            </a:r>
          </a:p>
          <a:p>
            <a:pPr marL="0" indent="0" algn="ctr">
              <a:buNone/>
            </a:pPr>
            <a:r>
              <a:rPr lang="en-US" dirty="0"/>
              <a:t> </a:t>
            </a:r>
            <a:endParaRPr lang="en-IN" dirty="0"/>
          </a:p>
        </p:txBody>
      </p:sp>
      <p:sp>
        <p:nvSpPr>
          <p:cNvPr id="4" name="object 4">
            <a:extLst>
              <a:ext uri="{FF2B5EF4-FFF2-40B4-BE49-F238E27FC236}">
                <a16:creationId xmlns:a16="http://schemas.microsoft.com/office/drawing/2014/main" id="{535CD637-4FD4-4E7F-B312-5B8F3800E6A5}"/>
              </a:ext>
            </a:extLst>
          </p:cNvPr>
          <p:cNvSpPr txBox="1">
            <a:spLocks noGrp="1"/>
          </p:cNvSpPr>
          <p:nvPr>
            <p:ph type="title"/>
          </p:nvPr>
        </p:nvSpPr>
        <p:spPr/>
        <p:txBody>
          <a:bodyPr vert="horz" lIns="91440" tIns="9525" rIns="91440" bIns="45720" rtlCol="0" anchor="ctr">
            <a:normAutofit/>
          </a:bodyPr>
          <a:lstStyle/>
          <a:p>
            <a:pPr marL="9525">
              <a:spcBef>
                <a:spcPts val="75"/>
              </a:spcBef>
              <a:defRPr/>
            </a:pPr>
            <a:r>
              <a:rPr dirty="0"/>
              <a:t>Want</a:t>
            </a:r>
          </a:p>
        </p:txBody>
      </p:sp>
      <p:pic>
        <p:nvPicPr>
          <p:cNvPr id="10" name="Picture 9">
            <a:extLst>
              <a:ext uri="{FF2B5EF4-FFF2-40B4-BE49-F238E27FC236}">
                <a16:creationId xmlns:a16="http://schemas.microsoft.com/office/drawing/2014/main" id="{219922F0-8429-46FA-B0AE-601860C35551}"/>
              </a:ext>
            </a:extLst>
          </p:cNvPr>
          <p:cNvPicPr>
            <a:picLocks noChangeAspect="1"/>
          </p:cNvPicPr>
          <p:nvPr/>
        </p:nvPicPr>
        <p:blipFill rotWithShape="1">
          <a:blip r:embed="rId2"/>
          <a:srcRect t="1" b="2036"/>
          <a:stretch/>
        </p:blipFill>
        <p:spPr>
          <a:xfrm>
            <a:off x="1838345" y="3429000"/>
            <a:ext cx="5495016" cy="301677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See the source image">
            <a:extLst>
              <a:ext uri="{FF2B5EF4-FFF2-40B4-BE49-F238E27FC236}">
                <a16:creationId xmlns:a16="http://schemas.microsoft.com/office/drawing/2014/main" id="{017B62F5-58CE-497E-8777-577703CC3A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62897" y="1588957"/>
            <a:ext cx="7046782" cy="49469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14824318-ACC4-4EC8-A6B1-9687E3D69641}"/>
              </a:ext>
            </a:extLst>
          </p:cNvPr>
          <p:cNvSpPr>
            <a:spLocks noGrp="1"/>
          </p:cNvSpPr>
          <p:nvPr>
            <p:ph type="title"/>
          </p:nvPr>
        </p:nvSpPr>
        <p:spPr/>
        <p:txBody>
          <a:bodyPr/>
          <a:lstStyle/>
          <a:p>
            <a:r>
              <a:rPr lang="en-US" dirty="0"/>
              <a:t>Need and Want</a:t>
            </a:r>
            <a:endParaRPr lang="en-IN" dirty="0"/>
          </a:p>
        </p:txBody>
      </p:sp>
    </p:spTree>
    <p:extLst>
      <p:ext uri="{BB962C8B-B14F-4D97-AF65-F5344CB8AC3E}">
        <p14:creationId xmlns:p14="http://schemas.microsoft.com/office/powerpoint/2010/main" val="345503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B5D3423-1D29-47B3-B2FF-0407C75FEB3F}"/>
              </a:ext>
            </a:extLst>
          </p:cNvPr>
          <p:cNvSpPr>
            <a:spLocks noGrp="1"/>
          </p:cNvSpPr>
          <p:nvPr>
            <p:ph idx="1"/>
          </p:nvPr>
        </p:nvSpPr>
        <p:spPr/>
        <p:txBody>
          <a:bodyPr>
            <a:normAutofit fontScale="92500"/>
          </a:bodyPr>
          <a:lstStyle/>
          <a:p>
            <a:pPr algn="just">
              <a:lnSpc>
                <a:spcPct val="160000"/>
              </a:lnSpc>
            </a:pPr>
            <a:r>
              <a:rPr lang="en-US" dirty="0"/>
              <a:t>Demand is customer desire, willingness and ability to pay for a specific product or service, that would help fulfill their wants.</a:t>
            </a:r>
          </a:p>
          <a:p>
            <a:pPr algn="just">
              <a:lnSpc>
                <a:spcPct val="160000"/>
              </a:lnSpc>
            </a:pPr>
            <a:r>
              <a:rPr lang="en-US" altLang="en-US" sz="2800" dirty="0"/>
              <a:t>Suppose he is having money to buy the burger; he goes to McDonald’s and  orders a vegetable burger.</a:t>
            </a:r>
          </a:p>
          <a:p>
            <a:pPr algn="just">
              <a:lnSpc>
                <a:spcPct val="160000"/>
              </a:lnSpc>
            </a:pPr>
            <a:r>
              <a:rPr lang="en-US" sz="2800" spc="-75" dirty="0">
                <a:cs typeface="Verdana"/>
              </a:rPr>
              <a:t>Any</a:t>
            </a:r>
            <a:r>
              <a:rPr lang="en-US" sz="2800" spc="-172" dirty="0">
                <a:cs typeface="Verdana"/>
              </a:rPr>
              <a:t> </a:t>
            </a:r>
            <a:r>
              <a:rPr lang="en-US" sz="2800" spc="-86" dirty="0">
                <a:cs typeface="Verdana"/>
              </a:rPr>
              <a:t>business,</a:t>
            </a:r>
            <a:r>
              <a:rPr lang="en-US" sz="2800" spc="-210" dirty="0">
                <a:cs typeface="Verdana"/>
              </a:rPr>
              <a:t> </a:t>
            </a:r>
            <a:r>
              <a:rPr lang="en-US" sz="2800" spc="-75" dirty="0">
                <a:cs typeface="Verdana"/>
              </a:rPr>
              <a:t>through</a:t>
            </a:r>
            <a:r>
              <a:rPr lang="en-US" sz="2800" spc="-165" dirty="0">
                <a:cs typeface="Verdana"/>
              </a:rPr>
              <a:t> </a:t>
            </a:r>
            <a:r>
              <a:rPr lang="en-US" sz="2800" spc="-94" dirty="0">
                <a:cs typeface="Verdana"/>
              </a:rPr>
              <a:t>its</a:t>
            </a:r>
            <a:r>
              <a:rPr lang="en-US" sz="2800" spc="-169" dirty="0">
                <a:cs typeface="Verdana"/>
              </a:rPr>
              <a:t> </a:t>
            </a:r>
            <a:r>
              <a:rPr lang="en-US" sz="2800" spc="-68" dirty="0">
                <a:cs typeface="Verdana"/>
              </a:rPr>
              <a:t>offering</a:t>
            </a:r>
            <a:r>
              <a:rPr lang="en-US" sz="2800" spc="-165" dirty="0">
                <a:cs typeface="Verdana"/>
              </a:rPr>
              <a:t> </a:t>
            </a:r>
            <a:r>
              <a:rPr lang="en-US" sz="2800" spc="-101" dirty="0">
                <a:cs typeface="Verdana"/>
              </a:rPr>
              <a:t>aims</a:t>
            </a:r>
            <a:r>
              <a:rPr lang="en-US" sz="2800" spc="-165" dirty="0">
                <a:cs typeface="Verdana"/>
              </a:rPr>
              <a:t> </a:t>
            </a:r>
            <a:r>
              <a:rPr lang="en-US" sz="2800" spc="-56" dirty="0">
                <a:cs typeface="Verdana"/>
              </a:rPr>
              <a:t>to</a:t>
            </a:r>
            <a:r>
              <a:rPr lang="en-US" sz="2800" spc="-169" dirty="0">
                <a:cs typeface="Verdana"/>
              </a:rPr>
              <a:t> </a:t>
            </a:r>
            <a:r>
              <a:rPr lang="en-US" sz="2800" spc="-86" dirty="0">
                <a:cs typeface="Verdana"/>
              </a:rPr>
              <a:t>cater</a:t>
            </a:r>
            <a:r>
              <a:rPr lang="en-US" sz="2800" spc="-165" dirty="0">
                <a:cs typeface="Verdana"/>
              </a:rPr>
              <a:t> </a:t>
            </a:r>
            <a:r>
              <a:rPr lang="en-US" sz="2800" spc="-56" dirty="0">
                <a:cs typeface="Verdana"/>
              </a:rPr>
              <a:t>to</a:t>
            </a:r>
            <a:r>
              <a:rPr lang="en-US" sz="2800" spc="-165" dirty="0">
                <a:cs typeface="Verdana"/>
              </a:rPr>
              <a:t> </a:t>
            </a:r>
            <a:r>
              <a:rPr lang="en-US" sz="2800" spc="-90" dirty="0">
                <a:cs typeface="Verdana"/>
              </a:rPr>
              <a:t>this</a:t>
            </a:r>
            <a:r>
              <a:rPr lang="en-US" sz="2800" spc="-165" dirty="0">
                <a:cs typeface="Verdana"/>
              </a:rPr>
              <a:t> </a:t>
            </a:r>
            <a:r>
              <a:rPr lang="en-US" sz="2800" spc="-79" dirty="0">
                <a:cs typeface="Verdana"/>
              </a:rPr>
              <a:t>demand.</a:t>
            </a:r>
            <a:endParaRPr lang="en-US" sz="2800" dirty="0">
              <a:cs typeface="Verdana"/>
            </a:endParaRPr>
          </a:p>
          <a:p>
            <a:pPr algn="just"/>
            <a:endParaRPr lang="en-US" altLang="en-US" sz="2800" dirty="0">
              <a:latin typeface="Trebuchet MS" panose="020B0603020202020204" pitchFamily="34" charset="0"/>
            </a:endParaRPr>
          </a:p>
          <a:p>
            <a:pPr algn="just"/>
            <a:endParaRPr lang="en-IN" dirty="0"/>
          </a:p>
        </p:txBody>
      </p:sp>
      <p:sp>
        <p:nvSpPr>
          <p:cNvPr id="4" name="object 4">
            <a:extLst>
              <a:ext uri="{FF2B5EF4-FFF2-40B4-BE49-F238E27FC236}">
                <a16:creationId xmlns:a16="http://schemas.microsoft.com/office/drawing/2014/main" id="{2E197CD5-B44D-4596-B241-CA72E238B794}"/>
              </a:ext>
            </a:extLst>
          </p:cNvPr>
          <p:cNvSpPr txBox="1">
            <a:spLocks noGrp="1"/>
          </p:cNvSpPr>
          <p:nvPr>
            <p:ph type="title"/>
          </p:nvPr>
        </p:nvSpPr>
        <p:spPr/>
        <p:txBody>
          <a:bodyPr vert="horz" lIns="91440" tIns="9525" rIns="91440" bIns="45720" rtlCol="0" anchor="ctr">
            <a:normAutofit/>
          </a:bodyPr>
          <a:lstStyle/>
          <a:p>
            <a:pPr marL="9525">
              <a:spcBef>
                <a:spcPts val="75"/>
              </a:spcBef>
              <a:defRPr/>
            </a:pPr>
            <a:r>
              <a:rPr dirty="0"/>
              <a:t>Demand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5">
            <a:alpha val="0"/>
          </a:srgbClr>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DA392D1-108E-4742-87A5-C87ACC16B8AD}"/>
              </a:ext>
            </a:extLst>
          </p:cNvPr>
          <p:cNvSpPr>
            <a:spLocks noGrp="1"/>
          </p:cNvSpPr>
          <p:nvPr>
            <p:ph idx="1"/>
          </p:nvPr>
        </p:nvSpPr>
        <p:spPr>
          <a:xfrm>
            <a:off x="471053" y="1392615"/>
            <a:ext cx="5300160" cy="5340693"/>
          </a:xfrm>
        </p:spPr>
        <p:txBody>
          <a:bodyPr>
            <a:normAutofit/>
          </a:bodyPr>
          <a:lstStyle/>
          <a:p>
            <a:pPr marL="180975" indent="-171450" algn="just">
              <a:buFont typeface="Arial"/>
              <a:buChar char="•"/>
              <a:tabLst>
                <a:tab pos="180975" algn="l"/>
              </a:tabLst>
              <a:defRPr/>
            </a:pPr>
            <a:r>
              <a:rPr lang="en-US" b="1" spc="-169" dirty="0">
                <a:solidFill>
                  <a:srgbClr val="FF0000"/>
                </a:solidFill>
                <a:cs typeface="Verdana"/>
              </a:rPr>
              <a:t>Needs</a:t>
            </a:r>
            <a:r>
              <a:rPr lang="en-US" spc="-169" dirty="0">
                <a:solidFill>
                  <a:srgbClr val="FF0000"/>
                </a:solidFill>
                <a:cs typeface="Verdana"/>
              </a:rPr>
              <a:t>:</a:t>
            </a:r>
            <a:r>
              <a:rPr lang="en-US" spc="-214" dirty="0">
                <a:solidFill>
                  <a:srgbClr val="FF0000"/>
                </a:solidFill>
                <a:cs typeface="Verdana"/>
              </a:rPr>
              <a:t> </a:t>
            </a:r>
            <a:r>
              <a:rPr lang="en-US" spc="-225" dirty="0">
                <a:cs typeface="Verdana"/>
              </a:rPr>
              <a:t>It</a:t>
            </a:r>
            <a:r>
              <a:rPr lang="en-US" spc="-214" dirty="0">
                <a:cs typeface="Verdana"/>
              </a:rPr>
              <a:t> </a:t>
            </a:r>
            <a:r>
              <a:rPr lang="en-US" spc="-101" dirty="0">
                <a:cs typeface="Verdana"/>
              </a:rPr>
              <a:t>is</a:t>
            </a:r>
            <a:r>
              <a:rPr lang="en-US" spc="-217" dirty="0">
                <a:cs typeface="Verdana"/>
              </a:rPr>
              <a:t> </a:t>
            </a:r>
            <a:r>
              <a:rPr lang="en-US" spc="-120" dirty="0">
                <a:cs typeface="Verdana"/>
              </a:rPr>
              <a:t>a</a:t>
            </a:r>
            <a:r>
              <a:rPr lang="en-US" spc="-210" dirty="0">
                <a:cs typeface="Verdana"/>
              </a:rPr>
              <a:t> </a:t>
            </a:r>
            <a:r>
              <a:rPr lang="en-US" spc="-135" dirty="0">
                <a:cs typeface="Verdana"/>
              </a:rPr>
              <a:t>state</a:t>
            </a:r>
            <a:r>
              <a:rPr lang="en-US" spc="-214" dirty="0">
                <a:cs typeface="Verdana"/>
              </a:rPr>
              <a:t> </a:t>
            </a:r>
            <a:r>
              <a:rPr lang="en-US" spc="-60" dirty="0">
                <a:cs typeface="Verdana"/>
              </a:rPr>
              <a:t>of</a:t>
            </a:r>
            <a:r>
              <a:rPr lang="en-US" spc="-169" dirty="0">
                <a:cs typeface="Verdana"/>
              </a:rPr>
              <a:t> </a:t>
            </a:r>
            <a:r>
              <a:rPr lang="en-US" spc="-94" dirty="0">
                <a:cs typeface="Verdana"/>
              </a:rPr>
              <a:t>felt</a:t>
            </a:r>
            <a:r>
              <a:rPr lang="en-US" spc="-214" dirty="0">
                <a:cs typeface="Verdana"/>
              </a:rPr>
              <a:t> </a:t>
            </a:r>
            <a:r>
              <a:rPr lang="en-US" spc="-94" dirty="0">
                <a:cs typeface="Verdana"/>
              </a:rPr>
              <a:t>deprivation.</a:t>
            </a:r>
            <a:endParaRPr lang="en-US" dirty="0">
              <a:cs typeface="Verdana"/>
            </a:endParaRPr>
          </a:p>
          <a:p>
            <a:pPr marL="180975" indent="-171450" algn="just">
              <a:buFont typeface="Arial"/>
              <a:buChar char="•"/>
              <a:tabLst>
                <a:tab pos="180975" algn="l"/>
              </a:tabLst>
              <a:defRPr/>
            </a:pPr>
            <a:r>
              <a:rPr lang="en-US" b="1" spc="-229" dirty="0">
                <a:solidFill>
                  <a:srgbClr val="FF0000"/>
                </a:solidFill>
                <a:cs typeface="Verdana"/>
              </a:rPr>
              <a:t>Wants</a:t>
            </a:r>
            <a:r>
              <a:rPr lang="en-US" spc="-229" dirty="0">
                <a:solidFill>
                  <a:srgbClr val="FF0000"/>
                </a:solidFill>
                <a:cs typeface="Verdana"/>
              </a:rPr>
              <a:t>:</a:t>
            </a:r>
            <a:r>
              <a:rPr lang="en-US" spc="-210" dirty="0">
                <a:solidFill>
                  <a:srgbClr val="FF0000"/>
                </a:solidFill>
                <a:cs typeface="Verdana"/>
              </a:rPr>
              <a:t> </a:t>
            </a:r>
            <a:r>
              <a:rPr lang="en-US" spc="-71" dirty="0">
                <a:cs typeface="Verdana"/>
              </a:rPr>
              <a:t>specific</a:t>
            </a:r>
            <a:r>
              <a:rPr lang="en-US" spc="-214" dirty="0">
                <a:cs typeface="Verdana"/>
              </a:rPr>
              <a:t> </a:t>
            </a:r>
            <a:r>
              <a:rPr lang="en-US" spc="-86" dirty="0">
                <a:cs typeface="Verdana"/>
              </a:rPr>
              <a:t>objects</a:t>
            </a:r>
            <a:r>
              <a:rPr lang="en-US" spc="-217" dirty="0">
                <a:cs typeface="Verdana"/>
              </a:rPr>
              <a:t> </a:t>
            </a:r>
            <a:r>
              <a:rPr lang="en-US" spc="-139" dirty="0">
                <a:cs typeface="Verdana"/>
              </a:rPr>
              <a:t>that</a:t>
            </a:r>
            <a:r>
              <a:rPr lang="en-US" spc="-214" dirty="0">
                <a:cs typeface="Verdana"/>
              </a:rPr>
              <a:t> </a:t>
            </a:r>
            <a:r>
              <a:rPr lang="en-US" spc="-98" dirty="0">
                <a:cs typeface="Verdana"/>
              </a:rPr>
              <a:t>might</a:t>
            </a:r>
            <a:r>
              <a:rPr lang="en-US" spc="-214" dirty="0">
                <a:cs typeface="Verdana"/>
              </a:rPr>
              <a:t> </a:t>
            </a:r>
            <a:r>
              <a:rPr lang="en-US" spc="-143" dirty="0">
                <a:cs typeface="Verdana"/>
              </a:rPr>
              <a:t>satisfy</a:t>
            </a:r>
            <a:r>
              <a:rPr lang="en-US" spc="-210" dirty="0">
                <a:cs typeface="Verdana"/>
              </a:rPr>
              <a:t> </a:t>
            </a:r>
            <a:r>
              <a:rPr lang="en-US" spc="-101" dirty="0">
                <a:cs typeface="Verdana"/>
              </a:rPr>
              <a:t>the</a:t>
            </a:r>
            <a:r>
              <a:rPr lang="en-US" spc="-214" dirty="0">
                <a:cs typeface="Verdana"/>
              </a:rPr>
              <a:t> </a:t>
            </a:r>
            <a:r>
              <a:rPr lang="en-US" spc="-86" dirty="0">
                <a:cs typeface="Verdana"/>
              </a:rPr>
              <a:t>need.</a:t>
            </a:r>
            <a:endParaRPr lang="en-US" dirty="0">
              <a:cs typeface="Verdana"/>
            </a:endParaRPr>
          </a:p>
          <a:p>
            <a:pPr marL="180975" indent="-171450" algn="just">
              <a:buFont typeface="Arial"/>
              <a:buChar char="•"/>
              <a:tabLst>
                <a:tab pos="180975" algn="l"/>
              </a:tabLst>
              <a:defRPr/>
            </a:pPr>
            <a:r>
              <a:rPr lang="en-US" b="1" spc="-191" dirty="0">
                <a:solidFill>
                  <a:srgbClr val="FF0000"/>
                </a:solidFill>
                <a:cs typeface="Verdana"/>
              </a:rPr>
              <a:t>Demands</a:t>
            </a:r>
            <a:r>
              <a:rPr lang="en-US" spc="-191" dirty="0">
                <a:solidFill>
                  <a:srgbClr val="FF0000"/>
                </a:solidFill>
                <a:cs typeface="Verdana"/>
              </a:rPr>
              <a:t>:</a:t>
            </a:r>
            <a:r>
              <a:rPr lang="en-US" spc="-206" dirty="0">
                <a:solidFill>
                  <a:srgbClr val="FF0000"/>
                </a:solidFill>
                <a:cs typeface="Verdana"/>
              </a:rPr>
              <a:t> </a:t>
            </a:r>
            <a:r>
              <a:rPr lang="en-US" spc="-139" dirty="0">
                <a:cs typeface="Verdana"/>
              </a:rPr>
              <a:t>wants</a:t>
            </a:r>
            <a:r>
              <a:rPr lang="en-US" spc="-214" dirty="0">
                <a:cs typeface="Verdana"/>
              </a:rPr>
              <a:t> </a:t>
            </a:r>
            <a:r>
              <a:rPr lang="en-US" spc="-86" dirty="0">
                <a:cs typeface="Verdana"/>
              </a:rPr>
              <a:t>for</a:t>
            </a:r>
            <a:r>
              <a:rPr lang="en-US" spc="-210" dirty="0">
                <a:cs typeface="Verdana"/>
              </a:rPr>
              <a:t> </a:t>
            </a:r>
            <a:r>
              <a:rPr lang="en-US" spc="-71" dirty="0">
                <a:cs typeface="Verdana"/>
              </a:rPr>
              <a:t>specific</a:t>
            </a:r>
            <a:r>
              <a:rPr lang="en-US" spc="-210" dirty="0">
                <a:cs typeface="Verdana"/>
              </a:rPr>
              <a:t> </a:t>
            </a:r>
            <a:r>
              <a:rPr lang="en-US" spc="-79" dirty="0">
                <a:cs typeface="Verdana"/>
              </a:rPr>
              <a:t>products</a:t>
            </a:r>
            <a:r>
              <a:rPr lang="en-US" spc="-214" dirty="0">
                <a:cs typeface="Verdana"/>
              </a:rPr>
              <a:t> </a:t>
            </a:r>
            <a:r>
              <a:rPr lang="en-US" spc="-71" dirty="0">
                <a:cs typeface="Verdana"/>
              </a:rPr>
              <a:t>backed</a:t>
            </a:r>
            <a:r>
              <a:rPr lang="en-US" spc="-214" dirty="0">
                <a:cs typeface="Verdana"/>
              </a:rPr>
              <a:t> </a:t>
            </a:r>
            <a:r>
              <a:rPr lang="en-US" spc="-94" dirty="0">
                <a:cs typeface="Verdana"/>
              </a:rPr>
              <a:t>by</a:t>
            </a:r>
            <a:r>
              <a:rPr lang="en-US" spc="-210" dirty="0">
                <a:cs typeface="Verdana"/>
              </a:rPr>
              <a:t> </a:t>
            </a:r>
            <a:r>
              <a:rPr lang="en-US" spc="-113" dirty="0">
                <a:cs typeface="Verdana"/>
              </a:rPr>
              <a:t>an</a:t>
            </a:r>
            <a:r>
              <a:rPr lang="en-US" spc="-206" dirty="0">
                <a:cs typeface="Verdana"/>
              </a:rPr>
              <a:t> </a:t>
            </a:r>
            <a:r>
              <a:rPr lang="en-US" spc="-94" dirty="0">
                <a:cs typeface="Verdana"/>
              </a:rPr>
              <a:t>ability</a:t>
            </a:r>
            <a:r>
              <a:rPr lang="en-US" spc="-206" dirty="0">
                <a:cs typeface="Verdana"/>
              </a:rPr>
              <a:t> </a:t>
            </a:r>
            <a:r>
              <a:rPr lang="en-US" spc="-75" dirty="0">
                <a:cs typeface="Verdana"/>
              </a:rPr>
              <a:t>to</a:t>
            </a:r>
            <a:r>
              <a:rPr lang="en-US" spc="-214" dirty="0">
                <a:cs typeface="Verdana"/>
              </a:rPr>
              <a:t> </a:t>
            </a:r>
            <a:r>
              <a:rPr lang="en-US" spc="-146" dirty="0">
                <a:cs typeface="Verdana"/>
              </a:rPr>
              <a:t>pay.</a:t>
            </a:r>
            <a:endParaRPr lang="en-US" dirty="0">
              <a:cs typeface="Verdana"/>
            </a:endParaRPr>
          </a:p>
          <a:p>
            <a:endParaRPr lang="en-US" dirty="0"/>
          </a:p>
        </p:txBody>
      </p:sp>
      <p:sp>
        <p:nvSpPr>
          <p:cNvPr id="4" name="object 4">
            <a:extLst>
              <a:ext uri="{FF2B5EF4-FFF2-40B4-BE49-F238E27FC236}">
                <a16:creationId xmlns:a16="http://schemas.microsoft.com/office/drawing/2014/main" id="{DB413FCF-5835-474B-9390-E320B45A9171}"/>
              </a:ext>
            </a:extLst>
          </p:cNvPr>
          <p:cNvSpPr txBox="1">
            <a:spLocks noGrp="1"/>
          </p:cNvSpPr>
          <p:nvPr>
            <p:ph type="title"/>
          </p:nvPr>
        </p:nvSpPr>
        <p:spPr/>
        <p:txBody>
          <a:bodyPr vert="horz" lIns="91440" tIns="9525" rIns="91440" bIns="45720" rtlCol="0" anchor="ctr">
            <a:normAutofit/>
          </a:bodyPr>
          <a:lstStyle/>
          <a:p>
            <a:pPr marL="9525">
              <a:spcBef>
                <a:spcPts val="75"/>
              </a:spcBef>
              <a:defRPr/>
            </a:pPr>
            <a:r>
              <a:rPr spc="-278" dirty="0"/>
              <a:t>Needs, </a:t>
            </a:r>
            <a:r>
              <a:rPr spc="-424" dirty="0"/>
              <a:t>Wants  </a:t>
            </a:r>
            <a:r>
              <a:rPr spc="-307" dirty="0"/>
              <a:t>and </a:t>
            </a:r>
            <a:r>
              <a:rPr spc="-689" dirty="0"/>
              <a:t> </a:t>
            </a:r>
            <a:r>
              <a:rPr spc="-344" dirty="0"/>
              <a:t>Demands</a:t>
            </a:r>
            <a:endParaRPr dirty="0"/>
          </a:p>
        </p:txBody>
      </p:sp>
      <p:sp>
        <p:nvSpPr>
          <p:cNvPr id="24582" name="object 6">
            <a:extLst>
              <a:ext uri="{FF2B5EF4-FFF2-40B4-BE49-F238E27FC236}">
                <a16:creationId xmlns:a16="http://schemas.microsoft.com/office/drawing/2014/main" id="{02849B6A-C980-46E5-9654-FA19A3A8A5C0}"/>
              </a:ext>
            </a:extLst>
          </p:cNvPr>
          <p:cNvSpPr>
            <a:spLocks noChangeArrowheads="1"/>
          </p:cNvSpPr>
          <p:nvPr/>
        </p:nvSpPr>
        <p:spPr bwMode="auto">
          <a:xfrm>
            <a:off x="5906125" y="1863210"/>
            <a:ext cx="3237874" cy="3671226"/>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350" dirty="0">
              <a:latin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DD9B4C-6A1D-4A9C-ACDC-01D4E2115E52}"/>
              </a:ext>
            </a:extLst>
          </p:cNvPr>
          <p:cNvSpPr>
            <a:spLocks noGrp="1"/>
          </p:cNvSpPr>
          <p:nvPr>
            <p:ph idx="1"/>
          </p:nvPr>
        </p:nvSpPr>
        <p:spPr/>
        <p:txBody>
          <a:bodyPr/>
          <a:lstStyle/>
          <a:p>
            <a:pPr marL="0" indent="0" algn="just">
              <a:buNone/>
            </a:pPr>
            <a:r>
              <a:rPr lang="en-US" dirty="0"/>
              <a:t>The one that allows the wants and needs of customers and potential customers to drive all the firms strategic decisions.</a:t>
            </a:r>
            <a:endParaRPr lang="en-IN" dirty="0"/>
          </a:p>
        </p:txBody>
      </p:sp>
      <p:sp>
        <p:nvSpPr>
          <p:cNvPr id="4" name="object 4">
            <a:extLst>
              <a:ext uri="{FF2B5EF4-FFF2-40B4-BE49-F238E27FC236}">
                <a16:creationId xmlns:a16="http://schemas.microsoft.com/office/drawing/2014/main" id="{B1BC80A6-B201-48C8-AEAC-2C26DDDFD5A0}"/>
              </a:ext>
            </a:extLst>
          </p:cNvPr>
          <p:cNvSpPr txBox="1">
            <a:spLocks noGrp="1"/>
          </p:cNvSpPr>
          <p:nvPr>
            <p:ph type="title"/>
          </p:nvPr>
        </p:nvSpPr>
        <p:spPr/>
        <p:txBody>
          <a:bodyPr vert="horz" lIns="91440" tIns="9525" rIns="91440" bIns="45720" rtlCol="0" anchor="ctr">
            <a:normAutofit/>
          </a:bodyPr>
          <a:lstStyle/>
          <a:p>
            <a:pPr>
              <a:lnSpc>
                <a:spcPts val="3653"/>
              </a:lnSpc>
              <a:spcBef>
                <a:spcPts val="75"/>
              </a:spcBef>
              <a:defRPr/>
            </a:pPr>
            <a:r>
              <a:rPr spc="-289" dirty="0"/>
              <a:t>MARKETING</a:t>
            </a:r>
            <a:r>
              <a:rPr spc="-356" dirty="0"/>
              <a:t> </a:t>
            </a:r>
            <a:r>
              <a:rPr spc="-368" dirty="0"/>
              <a:t>ORIENTATIONS</a:t>
            </a:r>
            <a:br>
              <a:rPr dirty="0">
                <a:solidFill>
                  <a:srgbClr val="FFC000"/>
                </a:solidFill>
              </a:rPr>
            </a:br>
            <a:r>
              <a:rPr spc="-296" dirty="0">
                <a:solidFill>
                  <a:srgbClr val="FFC000"/>
                </a:solidFill>
              </a:rPr>
              <a:t>(Marketing </a:t>
            </a:r>
            <a:r>
              <a:rPr spc="-248" dirty="0">
                <a:solidFill>
                  <a:srgbClr val="FFC000"/>
                </a:solidFill>
              </a:rPr>
              <a:t>Concept </a:t>
            </a:r>
            <a:r>
              <a:rPr spc="-270" dirty="0">
                <a:solidFill>
                  <a:srgbClr val="FFC000"/>
                </a:solidFill>
              </a:rPr>
              <a:t>or </a:t>
            </a:r>
            <a:r>
              <a:rPr spc="-307" dirty="0">
                <a:solidFill>
                  <a:srgbClr val="FFC000"/>
                </a:solidFill>
              </a:rPr>
              <a:t>Customer</a:t>
            </a:r>
            <a:r>
              <a:rPr spc="-626" dirty="0">
                <a:solidFill>
                  <a:srgbClr val="FFC000"/>
                </a:solidFill>
              </a:rPr>
              <a:t> </a:t>
            </a:r>
            <a:r>
              <a:rPr spc="-398" dirty="0">
                <a:solidFill>
                  <a:srgbClr val="FFC000"/>
                </a:solidFill>
              </a:rPr>
              <a:t>Focus)</a:t>
            </a:r>
            <a:endParaRPr dirty="0">
              <a:solidFill>
                <a:srgbClr val="FFC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94516A-0626-48A5-A0F4-F611C454151E}"/>
              </a:ext>
            </a:extLst>
          </p:cNvPr>
          <p:cNvSpPr>
            <a:spLocks noGrp="1"/>
          </p:cNvSpPr>
          <p:nvPr>
            <p:ph idx="1"/>
          </p:nvPr>
        </p:nvSpPr>
        <p:spPr/>
        <p:txBody>
          <a:bodyPr>
            <a:normAutofit/>
          </a:bodyPr>
          <a:lstStyle/>
          <a:p>
            <a:pPr algn="just" eaLnBrk="1" hangingPunct="1">
              <a:spcBef>
                <a:spcPts val="75"/>
              </a:spcBef>
            </a:pPr>
            <a:r>
              <a:rPr lang="en-US" altLang="en-US" dirty="0"/>
              <a:t>One of the oldest of managerial orientations and aimed at achieving as high</a:t>
            </a:r>
          </a:p>
        </p:txBody>
      </p:sp>
      <p:sp>
        <p:nvSpPr>
          <p:cNvPr id="4" name="object 4">
            <a:extLst>
              <a:ext uri="{FF2B5EF4-FFF2-40B4-BE49-F238E27FC236}">
                <a16:creationId xmlns:a16="http://schemas.microsoft.com/office/drawing/2014/main" id="{716D1B5C-7912-4D4E-89FE-5775EAE20862}"/>
              </a:ext>
            </a:extLst>
          </p:cNvPr>
          <p:cNvSpPr txBox="1">
            <a:spLocks noGrp="1"/>
          </p:cNvSpPr>
          <p:nvPr>
            <p:ph type="title"/>
          </p:nvPr>
        </p:nvSpPr>
        <p:spPr/>
        <p:txBody>
          <a:bodyPr vert="horz" lIns="91440" tIns="9525" rIns="91440" bIns="45720" rtlCol="0" anchor="ctr">
            <a:normAutofit/>
          </a:bodyPr>
          <a:lstStyle/>
          <a:p>
            <a:pPr marL="9525">
              <a:spcBef>
                <a:spcPts val="75"/>
              </a:spcBef>
              <a:defRPr/>
            </a:pPr>
            <a:r>
              <a:rPr spc="-323" dirty="0"/>
              <a:t>Production</a:t>
            </a:r>
            <a:r>
              <a:rPr spc="-431" dirty="0"/>
              <a:t> </a:t>
            </a:r>
            <a:r>
              <a:rPr spc="-270" dirty="0"/>
              <a:t>Concept</a:t>
            </a:r>
            <a:endParaRPr dirty="0"/>
          </a:p>
        </p:txBody>
      </p:sp>
      <p:sp>
        <p:nvSpPr>
          <p:cNvPr id="26630" name="object 6">
            <a:extLst>
              <a:ext uri="{FF2B5EF4-FFF2-40B4-BE49-F238E27FC236}">
                <a16:creationId xmlns:a16="http://schemas.microsoft.com/office/drawing/2014/main" id="{F8715ACF-4944-42DB-B7B3-7D9CB56E5085}"/>
              </a:ext>
            </a:extLst>
          </p:cNvPr>
          <p:cNvSpPr>
            <a:spLocks noChangeArrowheads="1"/>
          </p:cNvSpPr>
          <p:nvPr/>
        </p:nvSpPr>
        <p:spPr bwMode="auto">
          <a:xfrm>
            <a:off x="2968052" y="3429000"/>
            <a:ext cx="3207896" cy="262549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350">
              <a:latin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94516A-0626-48A5-A0F4-F611C454151E}"/>
              </a:ext>
            </a:extLst>
          </p:cNvPr>
          <p:cNvSpPr>
            <a:spLocks noGrp="1"/>
          </p:cNvSpPr>
          <p:nvPr>
            <p:ph idx="1"/>
          </p:nvPr>
        </p:nvSpPr>
        <p:spPr/>
        <p:txBody>
          <a:bodyPr>
            <a:normAutofit/>
          </a:bodyPr>
          <a:lstStyle/>
          <a:p>
            <a:pPr marL="0" indent="0" algn="just" eaLnBrk="1" hangingPunct="1">
              <a:spcBef>
                <a:spcPts val="319"/>
              </a:spcBef>
              <a:buNone/>
            </a:pPr>
            <a:r>
              <a:rPr lang="en-US" altLang="en-US" dirty="0"/>
              <a:t>An output as possible. Assumes that customers are interested in purchasing products that are:</a:t>
            </a:r>
          </a:p>
          <a:p>
            <a:pPr marL="0" indent="0">
              <a:buNone/>
            </a:pPr>
            <a:endParaRPr lang="en-US" dirty="0"/>
          </a:p>
        </p:txBody>
      </p:sp>
      <p:sp>
        <p:nvSpPr>
          <p:cNvPr id="4" name="object 4">
            <a:extLst>
              <a:ext uri="{FF2B5EF4-FFF2-40B4-BE49-F238E27FC236}">
                <a16:creationId xmlns:a16="http://schemas.microsoft.com/office/drawing/2014/main" id="{716D1B5C-7912-4D4E-89FE-5775EAE20862}"/>
              </a:ext>
            </a:extLst>
          </p:cNvPr>
          <p:cNvSpPr txBox="1">
            <a:spLocks noGrp="1"/>
          </p:cNvSpPr>
          <p:nvPr>
            <p:ph type="title"/>
          </p:nvPr>
        </p:nvSpPr>
        <p:spPr/>
        <p:txBody>
          <a:bodyPr vert="horz" lIns="91440" tIns="9525" rIns="91440" bIns="45720" rtlCol="0" anchor="ctr">
            <a:normAutofit/>
          </a:bodyPr>
          <a:lstStyle/>
          <a:p>
            <a:pPr marL="9525">
              <a:spcBef>
                <a:spcPts val="75"/>
              </a:spcBef>
              <a:defRPr/>
            </a:pPr>
            <a:r>
              <a:rPr spc="-323" dirty="0"/>
              <a:t>Production</a:t>
            </a:r>
            <a:r>
              <a:rPr spc="-431" dirty="0"/>
              <a:t> </a:t>
            </a:r>
            <a:r>
              <a:rPr spc="-270" dirty="0"/>
              <a:t>Concept</a:t>
            </a:r>
            <a:endParaRPr dirty="0"/>
          </a:p>
        </p:txBody>
      </p:sp>
      <p:graphicFrame>
        <p:nvGraphicFramePr>
          <p:cNvPr id="3" name="Diagram 2">
            <a:extLst>
              <a:ext uri="{FF2B5EF4-FFF2-40B4-BE49-F238E27FC236}">
                <a16:creationId xmlns:a16="http://schemas.microsoft.com/office/drawing/2014/main" id="{25188DAB-DF06-4F48-8AE4-7A1273A1CE00}"/>
              </a:ext>
            </a:extLst>
          </p:cNvPr>
          <p:cNvGraphicFramePr/>
          <p:nvPr>
            <p:extLst>
              <p:ext uri="{D42A27DB-BD31-4B8C-83A1-F6EECF244321}">
                <p14:modId xmlns:p14="http://schemas.microsoft.com/office/powerpoint/2010/main" val="3810842810"/>
              </p:ext>
            </p:extLst>
          </p:nvPr>
        </p:nvGraphicFramePr>
        <p:xfrm>
          <a:off x="1404079" y="2773179"/>
          <a:ext cx="6096000" cy="3924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8195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A55C024-2897-4945-84D7-AACD314BCC73}"/>
              </a:ext>
            </a:extLst>
          </p:cNvPr>
          <p:cNvSpPr txBox="1"/>
          <p:nvPr/>
        </p:nvSpPr>
        <p:spPr>
          <a:xfrm>
            <a:off x="6682979" y="957263"/>
            <a:ext cx="2401490" cy="167418"/>
          </a:xfrm>
          <a:prstGeom prst="rect">
            <a:avLst/>
          </a:prstGeom>
        </p:spPr>
        <p:txBody>
          <a:bodyPr lIns="0" tIns="11430" rIns="0" bIns="0">
            <a:spAutoFit/>
          </a:bodyPr>
          <a:lstStyle/>
          <a:p>
            <a:pPr marL="9525">
              <a:spcBef>
                <a:spcPts val="90"/>
              </a:spcBef>
              <a:defRPr/>
            </a:pPr>
            <a:endParaRPr sz="1013" dirty="0">
              <a:latin typeface="Verdana"/>
              <a:cs typeface="Verdana"/>
            </a:endParaRPr>
          </a:p>
        </p:txBody>
      </p:sp>
      <p:sp>
        <p:nvSpPr>
          <p:cNvPr id="3" name="Content Placeholder 2">
            <a:extLst>
              <a:ext uri="{FF2B5EF4-FFF2-40B4-BE49-F238E27FC236}">
                <a16:creationId xmlns:a16="http://schemas.microsoft.com/office/drawing/2014/main" id="{19AB6265-DEE5-4166-BF3E-BB9D3ED33442}"/>
              </a:ext>
            </a:extLst>
          </p:cNvPr>
          <p:cNvSpPr>
            <a:spLocks noGrp="1"/>
          </p:cNvSpPr>
          <p:nvPr>
            <p:ph idx="1"/>
          </p:nvPr>
        </p:nvSpPr>
        <p:spPr/>
        <p:txBody>
          <a:bodyPr/>
          <a:lstStyle/>
          <a:p>
            <a:pPr marL="0" indent="0" algn="ctr" eaLnBrk="1" hangingPunct="1">
              <a:lnSpc>
                <a:spcPct val="153000"/>
              </a:lnSpc>
              <a:spcBef>
                <a:spcPts val="75"/>
              </a:spcBef>
              <a:buNone/>
            </a:pPr>
            <a:r>
              <a:rPr lang="en-US" altLang="en-US" dirty="0">
                <a:latin typeface="Verdana" panose="020B0604030504040204" pitchFamily="34" charset="0"/>
              </a:rPr>
              <a:t>Proposition that consumers will favor those products that offer attributes  like:</a:t>
            </a:r>
          </a:p>
          <a:p>
            <a:pPr marL="0" indent="0">
              <a:buNone/>
            </a:pPr>
            <a:endParaRPr lang="en-US" dirty="0"/>
          </a:p>
        </p:txBody>
      </p:sp>
      <p:sp>
        <p:nvSpPr>
          <p:cNvPr id="4" name="object 4">
            <a:extLst>
              <a:ext uri="{FF2B5EF4-FFF2-40B4-BE49-F238E27FC236}">
                <a16:creationId xmlns:a16="http://schemas.microsoft.com/office/drawing/2014/main" id="{5CC8EDB7-1382-46A6-B25D-6BE7A38F0A03}"/>
              </a:ext>
            </a:extLst>
          </p:cNvPr>
          <p:cNvSpPr txBox="1">
            <a:spLocks noGrp="1"/>
          </p:cNvSpPr>
          <p:nvPr>
            <p:ph type="title"/>
          </p:nvPr>
        </p:nvSpPr>
        <p:spPr/>
        <p:txBody>
          <a:bodyPr vert="horz" lIns="91440" tIns="9525" rIns="91440" bIns="45720" rtlCol="0" anchor="ctr">
            <a:normAutofit/>
          </a:bodyPr>
          <a:lstStyle/>
          <a:p>
            <a:pPr marL="9525">
              <a:spcBef>
                <a:spcPts val="75"/>
              </a:spcBef>
              <a:defRPr/>
            </a:pPr>
            <a:r>
              <a:rPr spc="-344" dirty="0"/>
              <a:t>Product</a:t>
            </a:r>
            <a:r>
              <a:rPr spc="-443" dirty="0"/>
              <a:t> </a:t>
            </a:r>
            <a:r>
              <a:rPr spc="-270" dirty="0"/>
              <a:t>Concept</a:t>
            </a:r>
            <a:endParaRPr dirty="0"/>
          </a:p>
        </p:txBody>
      </p:sp>
      <p:sp>
        <p:nvSpPr>
          <p:cNvPr id="27654" name="object 6">
            <a:extLst>
              <a:ext uri="{FF2B5EF4-FFF2-40B4-BE49-F238E27FC236}">
                <a16:creationId xmlns:a16="http://schemas.microsoft.com/office/drawing/2014/main" id="{937CC07F-8BE1-41C4-A95A-6FDF825B1200}"/>
              </a:ext>
            </a:extLst>
          </p:cNvPr>
          <p:cNvSpPr>
            <a:spLocks noChangeArrowheads="1"/>
          </p:cNvSpPr>
          <p:nvPr/>
        </p:nvSpPr>
        <p:spPr bwMode="auto">
          <a:xfrm>
            <a:off x="6300984" y="3657600"/>
            <a:ext cx="1868656" cy="173510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350">
              <a:latin typeface="Calibri" panose="020F0502020204030204" pitchFamily="34" charset="0"/>
            </a:endParaRPr>
          </a:p>
        </p:txBody>
      </p:sp>
      <p:graphicFrame>
        <p:nvGraphicFramePr>
          <p:cNvPr id="5" name="Diagram 4">
            <a:extLst>
              <a:ext uri="{FF2B5EF4-FFF2-40B4-BE49-F238E27FC236}">
                <a16:creationId xmlns:a16="http://schemas.microsoft.com/office/drawing/2014/main" id="{AA5A62BE-7AA4-41B4-8452-58F2CC22F408}"/>
              </a:ext>
            </a:extLst>
          </p:cNvPr>
          <p:cNvGraphicFramePr/>
          <p:nvPr>
            <p:extLst>
              <p:ext uri="{D42A27DB-BD31-4B8C-83A1-F6EECF244321}">
                <p14:modId xmlns:p14="http://schemas.microsoft.com/office/powerpoint/2010/main" val="2804350615"/>
              </p:ext>
            </p:extLst>
          </p:nvPr>
        </p:nvGraphicFramePr>
        <p:xfrm>
          <a:off x="733274" y="2493154"/>
          <a:ext cx="476687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5">
            <a:alpha val="14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F49CAE-9BB9-4B79-8B3B-E6D7FC43AE71}"/>
              </a:ext>
            </a:extLst>
          </p:cNvPr>
          <p:cNvSpPr>
            <a:spLocks noGrp="1"/>
          </p:cNvSpPr>
          <p:nvPr>
            <p:ph idx="1"/>
          </p:nvPr>
        </p:nvSpPr>
        <p:spPr/>
        <p:txBody>
          <a:bodyPr/>
          <a:lstStyle/>
          <a:p>
            <a:pPr algn="just"/>
            <a:r>
              <a:rPr lang="en-US" altLang="en-US" dirty="0"/>
              <a:t>Customers will not  buy the product in sufficient quantities unless  aggressively pressurized. Selling concept is geared towards converting  existing product(s) into cash rather than first finding and then satisfying  customer needs.</a:t>
            </a:r>
          </a:p>
          <a:p>
            <a:pPr algn="just">
              <a:spcBef>
                <a:spcPts val="75"/>
              </a:spcBef>
              <a:defRPr/>
            </a:pPr>
            <a:r>
              <a:rPr lang="en-US" sz="2800" spc="-4" dirty="0">
                <a:cs typeface="Arial"/>
              </a:rPr>
              <a:t>Heavy reliance on their promotional</a:t>
            </a:r>
            <a:r>
              <a:rPr lang="en-US" sz="2800" spc="4" dirty="0">
                <a:cs typeface="Arial"/>
              </a:rPr>
              <a:t> </a:t>
            </a:r>
            <a:r>
              <a:rPr lang="en-US" sz="2800" spc="-4" dirty="0">
                <a:cs typeface="Arial"/>
              </a:rPr>
              <a:t>capabilities</a:t>
            </a:r>
            <a:endParaRPr lang="en-US" sz="2800" dirty="0">
              <a:cs typeface="Arial"/>
            </a:endParaRPr>
          </a:p>
          <a:p>
            <a:pPr algn="just">
              <a:spcBef>
                <a:spcPts val="34"/>
              </a:spcBef>
              <a:defRPr/>
            </a:pPr>
            <a:r>
              <a:rPr lang="en-US" sz="2800" spc="-4" dirty="0">
                <a:cs typeface="Arial"/>
              </a:rPr>
              <a:t>Hard sell</a:t>
            </a:r>
            <a:r>
              <a:rPr lang="en-US" sz="2800" spc="-79" dirty="0">
                <a:cs typeface="Arial"/>
              </a:rPr>
              <a:t> </a:t>
            </a:r>
            <a:r>
              <a:rPr lang="en-US" sz="2800" spc="-4" dirty="0">
                <a:cs typeface="Arial"/>
              </a:rPr>
              <a:t>approach</a:t>
            </a:r>
            <a:endParaRPr lang="en-US" sz="2800" dirty="0">
              <a:cs typeface="Arial"/>
            </a:endParaRPr>
          </a:p>
          <a:p>
            <a:endParaRPr lang="en-US" altLang="en-US" dirty="0">
              <a:latin typeface="Verdana" panose="020B0604030504040204" pitchFamily="34" charset="0"/>
            </a:endParaRPr>
          </a:p>
          <a:p>
            <a:endParaRPr lang="en-IN" dirty="0"/>
          </a:p>
        </p:txBody>
      </p:sp>
      <p:sp>
        <p:nvSpPr>
          <p:cNvPr id="4" name="object 4">
            <a:extLst>
              <a:ext uri="{FF2B5EF4-FFF2-40B4-BE49-F238E27FC236}">
                <a16:creationId xmlns:a16="http://schemas.microsoft.com/office/drawing/2014/main" id="{013EC187-76EA-46BA-8DB1-F818255A807C}"/>
              </a:ext>
            </a:extLst>
          </p:cNvPr>
          <p:cNvSpPr txBox="1">
            <a:spLocks noGrp="1"/>
          </p:cNvSpPr>
          <p:nvPr>
            <p:ph type="title"/>
          </p:nvPr>
        </p:nvSpPr>
        <p:spPr/>
        <p:txBody>
          <a:bodyPr vert="horz" lIns="91440" tIns="9525" rIns="91440" bIns="45720" rtlCol="0" anchor="ctr">
            <a:normAutofit/>
          </a:bodyPr>
          <a:lstStyle/>
          <a:p>
            <a:pPr marL="9525">
              <a:spcBef>
                <a:spcPts val="75"/>
              </a:spcBef>
              <a:defRPr/>
            </a:pPr>
            <a:r>
              <a:rPr spc="-263" dirty="0"/>
              <a:t>Selling</a:t>
            </a:r>
            <a:r>
              <a:rPr spc="-454" dirty="0"/>
              <a:t> </a:t>
            </a:r>
            <a:r>
              <a:rPr spc="-270" dirty="0"/>
              <a:t>Concept</a:t>
            </a:r>
            <a:endParaRPr dirty="0"/>
          </a:p>
        </p:txBody>
      </p:sp>
      <p:sp>
        <p:nvSpPr>
          <p:cNvPr id="30727" name="object 7">
            <a:extLst>
              <a:ext uri="{FF2B5EF4-FFF2-40B4-BE49-F238E27FC236}">
                <a16:creationId xmlns:a16="http://schemas.microsoft.com/office/drawing/2014/main" id="{1A0AA0F3-C795-4B32-B5CE-001A7810DAD6}"/>
              </a:ext>
            </a:extLst>
          </p:cNvPr>
          <p:cNvSpPr>
            <a:spLocks noChangeArrowheads="1"/>
          </p:cNvSpPr>
          <p:nvPr/>
        </p:nvSpPr>
        <p:spPr bwMode="auto">
          <a:xfrm>
            <a:off x="6820524" y="5336500"/>
            <a:ext cx="1700213" cy="124082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350">
              <a:latin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9B72C-4BC9-4C44-B51C-AB669AEB91CD}"/>
              </a:ext>
            </a:extLst>
          </p:cNvPr>
          <p:cNvSpPr>
            <a:spLocks noGrp="1"/>
          </p:cNvSpPr>
          <p:nvPr>
            <p:ph idx="1"/>
          </p:nvPr>
        </p:nvSpPr>
        <p:spPr>
          <a:xfrm>
            <a:off x="471054" y="1448785"/>
            <a:ext cx="8229601" cy="5340693"/>
          </a:xfrm>
        </p:spPr>
        <p:txBody>
          <a:bodyPr>
            <a:normAutofit/>
          </a:bodyPr>
          <a:lstStyle/>
          <a:p>
            <a:pPr marL="0" indent="0" algn="ctr">
              <a:spcBef>
                <a:spcPts val="75"/>
              </a:spcBef>
              <a:buNone/>
              <a:defRPr/>
            </a:pPr>
            <a:r>
              <a:rPr lang="en-US" altLang="en-US" dirty="0">
                <a:solidFill>
                  <a:srgbClr val="FF0000"/>
                </a:solidFill>
              </a:rPr>
              <a:t>Customer centric  Sense &amp; Respond philosophy</a:t>
            </a:r>
            <a:endParaRPr lang="en-US" sz="2800" spc="-45" dirty="0">
              <a:solidFill>
                <a:srgbClr val="FF0000"/>
              </a:solidFill>
              <a:cs typeface="Verdana"/>
            </a:endParaRPr>
          </a:p>
          <a:p>
            <a:pPr marL="0" indent="0" algn="just">
              <a:spcBef>
                <a:spcPts val="75"/>
              </a:spcBef>
              <a:buNone/>
              <a:defRPr/>
            </a:pPr>
            <a:r>
              <a:rPr lang="en-US" sz="2800" spc="-45" dirty="0">
                <a:cs typeface="Verdana"/>
              </a:rPr>
              <a:t>As</a:t>
            </a:r>
            <a:r>
              <a:rPr lang="en-US" sz="2800" spc="-158" dirty="0">
                <a:cs typeface="Verdana"/>
              </a:rPr>
              <a:t> </a:t>
            </a:r>
            <a:r>
              <a:rPr lang="en-US" sz="2800" spc="-45" dirty="0">
                <a:cs typeface="Verdana"/>
              </a:rPr>
              <a:t>per</a:t>
            </a:r>
            <a:r>
              <a:rPr lang="en-US" sz="2800" spc="-153" dirty="0">
                <a:cs typeface="Verdana"/>
              </a:rPr>
              <a:t> </a:t>
            </a:r>
            <a:r>
              <a:rPr lang="en-US" sz="2800" spc="-68" dirty="0">
                <a:solidFill>
                  <a:srgbClr val="FF0000"/>
                </a:solidFill>
                <a:cs typeface="Verdana"/>
              </a:rPr>
              <a:t>Benson</a:t>
            </a:r>
            <a:r>
              <a:rPr lang="en-US" sz="2800" spc="-158" dirty="0">
                <a:solidFill>
                  <a:srgbClr val="FF0000"/>
                </a:solidFill>
                <a:cs typeface="Verdana"/>
              </a:rPr>
              <a:t> </a:t>
            </a:r>
            <a:r>
              <a:rPr lang="en-US" sz="2800" spc="-172" dirty="0">
                <a:solidFill>
                  <a:srgbClr val="FF0000"/>
                </a:solidFill>
                <a:cs typeface="Verdana"/>
              </a:rPr>
              <a:t>P.</a:t>
            </a:r>
            <a:r>
              <a:rPr lang="en-US" sz="2800" spc="-195" dirty="0">
                <a:solidFill>
                  <a:srgbClr val="FF0000"/>
                </a:solidFill>
                <a:cs typeface="Verdana"/>
              </a:rPr>
              <a:t> </a:t>
            </a:r>
            <a:r>
              <a:rPr lang="en-US" sz="2800" spc="-83" dirty="0">
                <a:solidFill>
                  <a:srgbClr val="FF0000"/>
                </a:solidFill>
                <a:cs typeface="Verdana"/>
              </a:rPr>
              <a:t>Shapiro</a:t>
            </a:r>
            <a:r>
              <a:rPr lang="en-US" sz="2800" spc="-83" dirty="0">
                <a:cs typeface="Verdana"/>
              </a:rPr>
              <a:t>,</a:t>
            </a:r>
            <a:r>
              <a:rPr lang="en-US" sz="2800" spc="-191" dirty="0">
                <a:cs typeface="Verdana"/>
              </a:rPr>
              <a:t> </a:t>
            </a:r>
            <a:r>
              <a:rPr lang="en-US" sz="2800" spc="-71" dirty="0">
                <a:cs typeface="Verdana"/>
              </a:rPr>
              <a:t>company</a:t>
            </a:r>
            <a:r>
              <a:rPr lang="en-US" sz="2800" spc="-158" dirty="0">
                <a:cs typeface="Verdana"/>
              </a:rPr>
              <a:t> </a:t>
            </a:r>
            <a:r>
              <a:rPr lang="en-US" sz="2800" spc="-71" dirty="0">
                <a:cs typeface="Verdana"/>
              </a:rPr>
              <a:t>is</a:t>
            </a:r>
            <a:r>
              <a:rPr lang="en-US" sz="2800" spc="-153" dirty="0">
                <a:cs typeface="Verdana"/>
              </a:rPr>
              <a:t> </a:t>
            </a:r>
            <a:r>
              <a:rPr lang="en-US" sz="2800" spc="-75" dirty="0">
                <a:cs typeface="Verdana"/>
              </a:rPr>
              <a:t>customer</a:t>
            </a:r>
            <a:r>
              <a:rPr lang="en-US" sz="2800" spc="-158" dirty="0">
                <a:cs typeface="Verdana"/>
              </a:rPr>
              <a:t> </a:t>
            </a:r>
            <a:r>
              <a:rPr lang="en-US" sz="2800" spc="-53" dirty="0">
                <a:cs typeface="Verdana"/>
              </a:rPr>
              <a:t>focused</a:t>
            </a:r>
            <a:r>
              <a:rPr lang="en-US" sz="2800" spc="-150" dirty="0">
                <a:cs typeface="Verdana"/>
              </a:rPr>
              <a:t> </a:t>
            </a:r>
            <a:r>
              <a:rPr lang="en-US" sz="2800" spc="-169" dirty="0">
                <a:cs typeface="Verdana"/>
              </a:rPr>
              <a:t>If:</a:t>
            </a:r>
            <a:endParaRPr lang="en-US" dirty="0">
              <a:cs typeface="Verdana"/>
            </a:endParaRPr>
          </a:p>
          <a:p>
            <a:pPr algn="just">
              <a:spcBef>
                <a:spcPts val="4"/>
              </a:spcBef>
              <a:buFont typeface="Arial"/>
              <a:buChar char="•"/>
              <a:tabLst>
                <a:tab pos="180499" algn="l"/>
                <a:tab pos="180975" algn="l"/>
              </a:tabLst>
              <a:defRPr/>
            </a:pPr>
            <a:r>
              <a:rPr lang="en-US" sz="2800" spc="-153" dirty="0">
                <a:cs typeface="Verdana"/>
              </a:rPr>
              <a:t>It </a:t>
            </a:r>
            <a:r>
              <a:rPr lang="en-US" sz="2800" spc="-71" dirty="0">
                <a:cs typeface="Verdana"/>
              </a:rPr>
              <a:t>is</a:t>
            </a:r>
            <a:r>
              <a:rPr lang="en-US" sz="2800" spc="-150" dirty="0">
                <a:cs typeface="Verdana"/>
              </a:rPr>
              <a:t> </a:t>
            </a:r>
            <a:r>
              <a:rPr lang="en-US" sz="2800" spc="-90" dirty="0">
                <a:cs typeface="Verdana"/>
              </a:rPr>
              <a:t>east</a:t>
            </a:r>
            <a:r>
              <a:rPr lang="en-US" sz="2800" spc="-150" dirty="0">
                <a:cs typeface="Verdana"/>
              </a:rPr>
              <a:t> </a:t>
            </a:r>
            <a:r>
              <a:rPr lang="en-US" sz="2800" spc="-60" dirty="0">
                <a:cs typeface="Verdana"/>
              </a:rPr>
              <a:t>for</a:t>
            </a:r>
            <a:r>
              <a:rPr lang="en-US" sz="2800" spc="-153" dirty="0">
                <a:cs typeface="Verdana"/>
              </a:rPr>
              <a:t> </a:t>
            </a:r>
            <a:r>
              <a:rPr lang="en-US" sz="2800" spc="-79" dirty="0">
                <a:cs typeface="Verdana"/>
              </a:rPr>
              <a:t>customer</a:t>
            </a:r>
            <a:r>
              <a:rPr lang="en-US" sz="2800" spc="-153" dirty="0">
                <a:cs typeface="Verdana"/>
              </a:rPr>
              <a:t> </a:t>
            </a:r>
            <a:r>
              <a:rPr lang="en-US" sz="2800" spc="-53" dirty="0">
                <a:cs typeface="Verdana"/>
              </a:rPr>
              <a:t>to</a:t>
            </a:r>
            <a:r>
              <a:rPr lang="en-US" sz="2800" spc="-153" dirty="0">
                <a:cs typeface="Verdana"/>
              </a:rPr>
              <a:t> </a:t>
            </a:r>
            <a:r>
              <a:rPr lang="en-US" sz="2800" spc="4" dirty="0">
                <a:cs typeface="Verdana"/>
              </a:rPr>
              <a:t>do</a:t>
            </a:r>
            <a:r>
              <a:rPr lang="en-US" sz="2800" spc="-153" dirty="0">
                <a:cs typeface="Verdana"/>
              </a:rPr>
              <a:t> </a:t>
            </a:r>
            <a:r>
              <a:rPr lang="en-US" sz="2800" spc="-71" dirty="0">
                <a:cs typeface="Verdana"/>
              </a:rPr>
              <a:t>business</a:t>
            </a:r>
            <a:r>
              <a:rPr lang="en-US" sz="2800" spc="-153" dirty="0">
                <a:cs typeface="Verdana"/>
              </a:rPr>
              <a:t> </a:t>
            </a:r>
            <a:r>
              <a:rPr lang="en-US" sz="2800" spc="-79" dirty="0">
                <a:cs typeface="Verdana"/>
              </a:rPr>
              <a:t>with</a:t>
            </a:r>
            <a:r>
              <a:rPr lang="en-US" sz="2800" spc="-150" dirty="0">
                <a:cs typeface="Verdana"/>
              </a:rPr>
              <a:t> </a:t>
            </a:r>
            <a:r>
              <a:rPr lang="en-US" sz="2800" spc="-94" dirty="0">
                <a:cs typeface="Verdana"/>
              </a:rPr>
              <a:t>it.</a:t>
            </a:r>
            <a:endParaRPr lang="en-US" sz="4000" dirty="0">
              <a:cs typeface="Verdana"/>
            </a:endParaRPr>
          </a:p>
          <a:p>
            <a:pPr algn="just">
              <a:buFont typeface="Arial"/>
              <a:buChar char="•"/>
              <a:tabLst>
                <a:tab pos="180499" algn="l"/>
                <a:tab pos="180975" algn="l"/>
              </a:tabLst>
              <a:defRPr/>
            </a:pPr>
            <a:r>
              <a:rPr lang="en-US" sz="2800" spc="-56" dirty="0">
                <a:cs typeface="Verdana"/>
              </a:rPr>
              <a:t>Keep </a:t>
            </a:r>
            <a:r>
              <a:rPr lang="en-US" sz="2800" spc="-83" dirty="0">
                <a:cs typeface="Verdana"/>
              </a:rPr>
              <a:t>its</a:t>
            </a:r>
            <a:r>
              <a:rPr lang="en-US" sz="2800" spc="-251" dirty="0">
                <a:cs typeface="Verdana"/>
              </a:rPr>
              <a:t> </a:t>
            </a:r>
            <a:r>
              <a:rPr lang="en-US" sz="2800" spc="-71" dirty="0">
                <a:cs typeface="Verdana"/>
              </a:rPr>
              <a:t>promises</a:t>
            </a:r>
            <a:endParaRPr lang="en-US" sz="4000" dirty="0">
              <a:cs typeface="Verdana"/>
            </a:endParaRPr>
          </a:p>
          <a:p>
            <a:pPr algn="just">
              <a:buFont typeface="Arial"/>
              <a:buChar char="•"/>
              <a:tabLst>
                <a:tab pos="180499" algn="l"/>
                <a:tab pos="180975" algn="l"/>
              </a:tabLst>
              <a:defRPr/>
            </a:pPr>
            <a:r>
              <a:rPr lang="en-US" sz="2800" spc="-41" dirty="0">
                <a:cs typeface="Verdana"/>
              </a:rPr>
              <a:t>Meet </a:t>
            </a:r>
            <a:r>
              <a:rPr lang="en-US" sz="2800" spc="-71" dirty="0">
                <a:cs typeface="Verdana"/>
              </a:rPr>
              <a:t>the</a:t>
            </a:r>
            <a:r>
              <a:rPr lang="en-US" sz="2800" spc="-330" dirty="0">
                <a:cs typeface="Verdana"/>
              </a:rPr>
              <a:t> </a:t>
            </a:r>
            <a:r>
              <a:rPr lang="en-US" sz="2800" spc="-86" dirty="0">
                <a:cs typeface="Verdana"/>
              </a:rPr>
              <a:t>set </a:t>
            </a:r>
            <a:r>
              <a:rPr lang="en-US" sz="2800" spc="-79" dirty="0">
                <a:cs typeface="Verdana"/>
              </a:rPr>
              <a:t>standards</a:t>
            </a:r>
            <a:endParaRPr lang="en-US" sz="4400" dirty="0">
              <a:cs typeface="Verdana"/>
            </a:endParaRPr>
          </a:p>
          <a:p>
            <a:pPr algn="just">
              <a:buFont typeface="Arial"/>
              <a:buChar char="•"/>
              <a:tabLst>
                <a:tab pos="180499" algn="l"/>
                <a:tab pos="180975" algn="l"/>
              </a:tabLst>
              <a:defRPr/>
            </a:pPr>
            <a:r>
              <a:rPr lang="en-US" sz="2800" spc="-75" dirty="0">
                <a:cs typeface="Verdana"/>
              </a:rPr>
              <a:t>Responsive </a:t>
            </a:r>
            <a:r>
              <a:rPr lang="en-US" sz="2800" spc="-53" dirty="0">
                <a:cs typeface="Verdana"/>
              </a:rPr>
              <a:t>to </a:t>
            </a:r>
            <a:r>
              <a:rPr lang="en-US" sz="2800" spc="-79" dirty="0">
                <a:cs typeface="Verdana"/>
              </a:rPr>
              <a:t>customer</a:t>
            </a:r>
            <a:r>
              <a:rPr lang="en-US" sz="2800" spc="-338" dirty="0">
                <a:cs typeface="Verdana"/>
              </a:rPr>
              <a:t> </a:t>
            </a:r>
            <a:r>
              <a:rPr lang="en-US" sz="2800" spc="-53" dirty="0">
                <a:cs typeface="Verdana"/>
              </a:rPr>
              <a:t>needs</a:t>
            </a:r>
            <a:endParaRPr lang="en-US" sz="2800" dirty="0">
              <a:cs typeface="Verdana"/>
            </a:endParaRPr>
          </a:p>
          <a:p>
            <a:endParaRPr lang="en-IN" dirty="0"/>
          </a:p>
        </p:txBody>
      </p:sp>
      <p:sp>
        <p:nvSpPr>
          <p:cNvPr id="4" name="object 4">
            <a:extLst>
              <a:ext uri="{FF2B5EF4-FFF2-40B4-BE49-F238E27FC236}">
                <a16:creationId xmlns:a16="http://schemas.microsoft.com/office/drawing/2014/main" id="{297E7045-955F-4D4C-8610-ACD309D9AD93}"/>
              </a:ext>
            </a:extLst>
          </p:cNvPr>
          <p:cNvSpPr txBox="1">
            <a:spLocks noGrp="1"/>
          </p:cNvSpPr>
          <p:nvPr>
            <p:ph type="title"/>
          </p:nvPr>
        </p:nvSpPr>
        <p:spPr/>
        <p:txBody>
          <a:bodyPr vert="horz" lIns="91440" tIns="9525" rIns="91440" bIns="45720" rtlCol="0" anchor="ctr">
            <a:normAutofit/>
          </a:bodyPr>
          <a:lstStyle/>
          <a:p>
            <a:pPr marL="9525">
              <a:spcBef>
                <a:spcPts val="75"/>
              </a:spcBef>
              <a:defRPr/>
            </a:pPr>
            <a:r>
              <a:rPr spc="-278" dirty="0"/>
              <a:t>Marketing</a:t>
            </a:r>
            <a:r>
              <a:rPr spc="-450" dirty="0"/>
              <a:t> </a:t>
            </a:r>
            <a:r>
              <a:rPr spc="-270" dirty="0"/>
              <a:t>Concept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a:xfrm>
            <a:off x="809000" y="2683239"/>
            <a:ext cx="7525999" cy="3698763"/>
          </a:xfrm>
        </p:spPr>
        <p:txBody>
          <a:bodyPr/>
          <a:lstStyle/>
          <a:p>
            <a:pPr algn="just"/>
            <a:r>
              <a:rPr lang="en-US" dirty="0"/>
              <a:t>understand exchange process</a:t>
            </a:r>
          </a:p>
          <a:p>
            <a:pPr algn="just"/>
            <a:r>
              <a:rPr lang="en-US" dirty="0"/>
              <a:t>marketing concepts</a:t>
            </a:r>
          </a:p>
          <a:p>
            <a:pPr algn="just"/>
            <a:r>
              <a:rPr lang="en-US" dirty="0"/>
              <a:t>analyze  detailed functions of marketing </a:t>
            </a:r>
          </a:p>
        </p:txBody>
      </p:sp>
    </p:spTree>
    <p:extLst>
      <p:ext uri="{BB962C8B-B14F-4D97-AF65-F5344CB8AC3E}">
        <p14:creationId xmlns:p14="http://schemas.microsoft.com/office/powerpoint/2010/main" val="24973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5">
            <a:alpha val="24000"/>
          </a:srgbClr>
        </a:solidFill>
        <a:effectLst/>
      </p:bgPr>
    </p:bg>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7362FB22-D297-41CA-B3AC-752121345BD9}"/>
              </a:ext>
            </a:extLst>
          </p:cNvPr>
          <p:cNvSpPr txBox="1">
            <a:spLocks noGrp="1"/>
          </p:cNvSpPr>
          <p:nvPr>
            <p:ph type="title"/>
          </p:nvPr>
        </p:nvSpPr>
        <p:spPr/>
        <p:txBody>
          <a:bodyPr vert="horz" lIns="91440" tIns="9525" rIns="91440" bIns="45720" rtlCol="0" anchor="ctr">
            <a:normAutofit/>
          </a:bodyPr>
          <a:lstStyle/>
          <a:p>
            <a:pPr marL="9525">
              <a:spcBef>
                <a:spcPts val="75"/>
              </a:spcBef>
              <a:defRPr/>
            </a:pPr>
            <a:r>
              <a:rPr spc="-131" dirty="0"/>
              <a:t>A</a:t>
            </a:r>
            <a:r>
              <a:rPr spc="-708" dirty="0"/>
              <a:t> </a:t>
            </a:r>
            <a:r>
              <a:rPr spc="-263" dirty="0"/>
              <a:t>Typical </a:t>
            </a:r>
            <a:r>
              <a:rPr spc="-217" dirty="0"/>
              <a:t>Marketing </a:t>
            </a:r>
            <a:r>
              <a:rPr spc="-229" dirty="0"/>
              <a:t>Concept </a:t>
            </a:r>
            <a:r>
              <a:rPr spc="-225" dirty="0"/>
              <a:t>Driven </a:t>
            </a:r>
            <a:r>
              <a:rPr spc="-259" dirty="0"/>
              <a:t>Company</a:t>
            </a:r>
          </a:p>
        </p:txBody>
      </p:sp>
      <p:sp>
        <p:nvSpPr>
          <p:cNvPr id="34821" name="object 5">
            <a:extLst>
              <a:ext uri="{FF2B5EF4-FFF2-40B4-BE49-F238E27FC236}">
                <a16:creationId xmlns:a16="http://schemas.microsoft.com/office/drawing/2014/main" id="{94960857-6B9A-4E70-8A9F-179EEE51A98A}"/>
              </a:ext>
            </a:extLst>
          </p:cNvPr>
          <p:cNvSpPr>
            <a:spLocks noChangeArrowheads="1"/>
          </p:cNvSpPr>
          <p:nvPr/>
        </p:nvSpPr>
        <p:spPr bwMode="auto">
          <a:xfrm>
            <a:off x="504689" y="1723870"/>
            <a:ext cx="8159626" cy="4829486"/>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350">
              <a:latin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F1893F6-29FF-4BA7-9688-FB2A3387B027}"/>
              </a:ext>
            </a:extLst>
          </p:cNvPr>
          <p:cNvGraphicFramePr>
            <a:graphicFrameLocks noGrp="1"/>
          </p:cNvGraphicFramePr>
          <p:nvPr>
            <p:ph idx="1"/>
            <p:extLst>
              <p:ext uri="{D42A27DB-BD31-4B8C-83A1-F6EECF244321}">
                <p14:modId xmlns:p14="http://schemas.microsoft.com/office/powerpoint/2010/main" val="1396950597"/>
              </p:ext>
            </p:extLst>
          </p:nvPr>
        </p:nvGraphicFramePr>
        <p:xfrm>
          <a:off x="471053" y="1392615"/>
          <a:ext cx="8229601" cy="5340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9C27E1D6-E295-4037-ADAB-F9B050F2C519}"/>
              </a:ext>
            </a:extLst>
          </p:cNvPr>
          <p:cNvSpPr>
            <a:spLocks noGrp="1"/>
          </p:cNvSpPr>
          <p:nvPr>
            <p:ph type="title"/>
          </p:nvPr>
        </p:nvSpPr>
        <p:spPr/>
        <p:txBody>
          <a:bodyPr/>
          <a:lstStyle/>
          <a:p>
            <a:r>
              <a:rPr lang="en-US" dirty="0"/>
              <a:t>Functions of Marketing </a:t>
            </a:r>
          </a:p>
        </p:txBody>
      </p:sp>
    </p:spTree>
    <p:extLst>
      <p:ext uri="{BB962C8B-B14F-4D97-AF65-F5344CB8AC3E}">
        <p14:creationId xmlns:p14="http://schemas.microsoft.com/office/powerpoint/2010/main" val="3613012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9EC08-84A0-42E3-882B-45BCF7E65F1A}"/>
              </a:ext>
            </a:extLst>
          </p:cNvPr>
          <p:cNvSpPr>
            <a:spLocks noGrp="1"/>
          </p:cNvSpPr>
          <p:nvPr>
            <p:ph idx="1"/>
          </p:nvPr>
        </p:nvSpPr>
        <p:spPr>
          <a:xfrm>
            <a:off x="973223" y="2056665"/>
            <a:ext cx="7197554" cy="2744670"/>
          </a:xfrm>
        </p:spPr>
        <p:txBody>
          <a:bodyPr/>
          <a:lstStyle/>
          <a:p>
            <a:pPr marL="0" indent="0" algn="ctr">
              <a:buNone/>
            </a:pPr>
            <a:r>
              <a:rPr lang="en-US" dirty="0"/>
              <a:t>Marketing is the </a:t>
            </a:r>
            <a:r>
              <a:rPr lang="en-US" dirty="0">
                <a:solidFill>
                  <a:srgbClr val="FF0000"/>
                </a:solidFill>
              </a:rPr>
              <a:t>creation , communication and delivery</a:t>
            </a:r>
            <a:r>
              <a:rPr lang="en-US" dirty="0"/>
              <a:t> of value as well as the management of customer </a:t>
            </a:r>
            <a:r>
              <a:rPr lang="en-US" dirty="0">
                <a:solidFill>
                  <a:srgbClr val="FF0000"/>
                </a:solidFill>
              </a:rPr>
              <a:t>relationships for a lifetime. </a:t>
            </a:r>
            <a:endParaRPr lang="en-IN" dirty="0">
              <a:solidFill>
                <a:srgbClr val="FF0000"/>
              </a:solidFill>
            </a:endParaRPr>
          </a:p>
        </p:txBody>
      </p:sp>
      <p:sp>
        <p:nvSpPr>
          <p:cNvPr id="4" name="object 4">
            <a:extLst>
              <a:ext uri="{FF2B5EF4-FFF2-40B4-BE49-F238E27FC236}">
                <a16:creationId xmlns:a16="http://schemas.microsoft.com/office/drawing/2014/main" id="{D343B880-1601-4837-B58D-03EAFE10E7DD}"/>
              </a:ext>
            </a:extLst>
          </p:cNvPr>
          <p:cNvSpPr txBox="1">
            <a:spLocks noGrp="1"/>
          </p:cNvSpPr>
          <p:nvPr>
            <p:ph type="title"/>
          </p:nvPr>
        </p:nvSpPr>
        <p:spPr/>
        <p:txBody>
          <a:bodyPr vert="horz" lIns="91440" tIns="9525" rIns="91440" bIns="45720" rtlCol="0" anchor="ctr">
            <a:normAutofit/>
          </a:bodyPr>
          <a:lstStyle/>
          <a:p>
            <a:pPr marL="9525">
              <a:spcBef>
                <a:spcPts val="75"/>
              </a:spcBef>
              <a:defRPr/>
            </a:pPr>
            <a:r>
              <a:rPr lang="en-US" dirty="0"/>
              <a:t>Marketing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5">
            <a:alpha val="0"/>
          </a:srgbClr>
        </a:solidFill>
        <a:effectLst/>
      </p:bgPr>
    </p:bg>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000AC00-0E7F-4A1D-962F-6B2A32325926}"/>
              </a:ext>
            </a:extLst>
          </p:cNvPr>
          <p:cNvSpPr txBox="1">
            <a:spLocks noGrp="1"/>
          </p:cNvSpPr>
          <p:nvPr>
            <p:ph type="title"/>
          </p:nvPr>
        </p:nvSpPr>
        <p:spPr/>
        <p:txBody>
          <a:bodyPr vert="horz" lIns="91440" tIns="9525" rIns="91440" bIns="45720" rtlCol="0" anchor="ctr">
            <a:normAutofit/>
          </a:bodyPr>
          <a:lstStyle/>
          <a:p>
            <a:pPr marL="9525">
              <a:spcBef>
                <a:spcPts val="75"/>
              </a:spcBef>
              <a:defRPr/>
            </a:pPr>
            <a:r>
              <a:rPr spc="-270" dirty="0"/>
              <a:t>Concept </a:t>
            </a:r>
            <a:r>
              <a:rPr spc="-217" dirty="0"/>
              <a:t>of</a:t>
            </a:r>
            <a:r>
              <a:rPr spc="-480" dirty="0"/>
              <a:t> </a:t>
            </a:r>
            <a:r>
              <a:rPr spc="-326" dirty="0"/>
              <a:t>Exchange</a:t>
            </a:r>
            <a:endParaRPr dirty="0"/>
          </a:p>
        </p:txBody>
      </p:sp>
      <p:sp>
        <p:nvSpPr>
          <p:cNvPr id="10245" name="object 5">
            <a:extLst>
              <a:ext uri="{FF2B5EF4-FFF2-40B4-BE49-F238E27FC236}">
                <a16:creationId xmlns:a16="http://schemas.microsoft.com/office/drawing/2014/main" id="{3F63695E-6F9F-4F44-9E2C-EFE23934E56B}"/>
              </a:ext>
            </a:extLst>
          </p:cNvPr>
          <p:cNvSpPr>
            <a:spLocks noChangeArrowheads="1"/>
          </p:cNvSpPr>
          <p:nvPr/>
        </p:nvSpPr>
        <p:spPr bwMode="auto">
          <a:xfrm>
            <a:off x="824459" y="1895508"/>
            <a:ext cx="7495082" cy="3980636"/>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350">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FCCA9C9-9E4E-40AC-8DF5-06E6169CD5BF}"/>
              </a:ext>
            </a:extLst>
          </p:cNvPr>
          <p:cNvSpPr>
            <a:spLocks noGrp="1"/>
          </p:cNvSpPr>
          <p:nvPr>
            <p:ph idx="1"/>
          </p:nvPr>
        </p:nvSpPr>
        <p:spPr>
          <a:xfrm>
            <a:off x="928253" y="2663766"/>
            <a:ext cx="7287494" cy="1530467"/>
          </a:xfrm>
        </p:spPr>
        <p:txBody>
          <a:bodyPr>
            <a:normAutofit/>
          </a:bodyPr>
          <a:lstStyle/>
          <a:p>
            <a:pPr marL="0" indent="0" algn="ctr">
              <a:buNone/>
            </a:pPr>
            <a:r>
              <a:rPr lang="en-US" dirty="0"/>
              <a:t>One of the most fundamental concepts that drive your marketing efforts. </a:t>
            </a:r>
            <a:endParaRPr lang="en-IN" dirty="0"/>
          </a:p>
        </p:txBody>
      </p:sp>
      <p:sp>
        <p:nvSpPr>
          <p:cNvPr id="3" name="Title 2">
            <a:extLst>
              <a:ext uri="{FF2B5EF4-FFF2-40B4-BE49-F238E27FC236}">
                <a16:creationId xmlns:a16="http://schemas.microsoft.com/office/drawing/2014/main" id="{8A9B025D-28C7-4AE7-B735-E3821724AA8C}"/>
              </a:ext>
            </a:extLst>
          </p:cNvPr>
          <p:cNvSpPr>
            <a:spLocks noGrp="1"/>
          </p:cNvSpPr>
          <p:nvPr>
            <p:ph type="title"/>
          </p:nvPr>
        </p:nvSpPr>
        <p:spPr/>
        <p:txBody>
          <a:bodyPr/>
          <a:lstStyle/>
          <a:p>
            <a:r>
              <a:rPr lang="en-US" dirty="0"/>
              <a:t>Need &amp; Want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3D38B0-4338-4076-98ED-A49688E61380}"/>
              </a:ext>
            </a:extLst>
          </p:cNvPr>
          <p:cNvSpPr>
            <a:spLocks noGrp="1"/>
          </p:cNvSpPr>
          <p:nvPr>
            <p:ph idx="1"/>
          </p:nvPr>
        </p:nvSpPr>
        <p:spPr/>
        <p:txBody>
          <a:bodyPr>
            <a:normAutofit fontScale="77500" lnSpcReduction="20000"/>
          </a:bodyPr>
          <a:lstStyle/>
          <a:p>
            <a:pPr algn="just">
              <a:spcBef>
                <a:spcPts val="113"/>
              </a:spcBef>
            </a:pPr>
            <a:r>
              <a:rPr lang="en-US" sz="3300" spc="26" dirty="0">
                <a:latin typeface="Bahnschrift" panose="020B0502040204020203" pitchFamily="34" charset="0"/>
                <a:cs typeface="Verdana"/>
              </a:rPr>
              <a:t>A</a:t>
            </a:r>
            <a:r>
              <a:rPr lang="en-US" sz="3300" spc="-248" dirty="0">
                <a:latin typeface="Bahnschrift" panose="020B0502040204020203" pitchFamily="34" charset="0"/>
                <a:cs typeface="Verdana"/>
              </a:rPr>
              <a:t> </a:t>
            </a:r>
            <a:r>
              <a:rPr lang="en-US" sz="3300" spc="-90" dirty="0">
                <a:latin typeface="Bahnschrift" panose="020B0502040204020203" pitchFamily="34" charset="0"/>
                <a:cs typeface="Verdana"/>
              </a:rPr>
              <a:t>functional</a:t>
            </a:r>
            <a:r>
              <a:rPr lang="en-US" sz="3300" spc="-217" dirty="0">
                <a:latin typeface="Bahnschrift" panose="020B0502040204020203" pitchFamily="34" charset="0"/>
                <a:cs typeface="Verdana"/>
              </a:rPr>
              <a:t> </a:t>
            </a:r>
            <a:r>
              <a:rPr lang="en-US" sz="3300" spc="-79" dirty="0">
                <a:latin typeface="Bahnschrift" panose="020B0502040204020203" pitchFamily="34" charset="0"/>
                <a:cs typeface="Verdana"/>
              </a:rPr>
              <a:t>benefit</a:t>
            </a:r>
            <a:r>
              <a:rPr lang="en-US" sz="3300" spc="-210" dirty="0">
                <a:latin typeface="Bahnschrift" panose="020B0502040204020203" pitchFamily="34" charset="0"/>
                <a:cs typeface="Verdana"/>
              </a:rPr>
              <a:t> </a:t>
            </a:r>
            <a:r>
              <a:rPr lang="en-US" sz="3300" spc="-90" dirty="0">
                <a:latin typeface="Bahnschrift" panose="020B0502040204020203" pitchFamily="34" charset="0"/>
                <a:cs typeface="Verdana"/>
              </a:rPr>
              <a:t>like</a:t>
            </a:r>
            <a:r>
              <a:rPr lang="en-US" sz="3300" spc="-206" dirty="0">
                <a:latin typeface="Bahnschrift" panose="020B0502040204020203" pitchFamily="34" charset="0"/>
                <a:cs typeface="Verdana"/>
              </a:rPr>
              <a:t> </a:t>
            </a:r>
            <a:r>
              <a:rPr lang="en-US" sz="3300" spc="-30" dirty="0">
                <a:latin typeface="Bahnschrift" panose="020B0502040204020203" pitchFamily="34" charset="0"/>
                <a:cs typeface="Verdana"/>
              </a:rPr>
              <a:t>food</a:t>
            </a:r>
            <a:r>
              <a:rPr lang="en-US" sz="3300" spc="-214" dirty="0">
                <a:latin typeface="Bahnschrift" panose="020B0502040204020203" pitchFamily="34" charset="0"/>
                <a:cs typeface="Verdana"/>
              </a:rPr>
              <a:t> </a:t>
            </a:r>
            <a:r>
              <a:rPr lang="en-US" sz="3300" spc="-68" dirty="0">
                <a:latin typeface="Bahnschrift" panose="020B0502040204020203" pitchFamily="34" charset="0"/>
                <a:cs typeface="Verdana"/>
              </a:rPr>
              <a:t>or</a:t>
            </a:r>
            <a:r>
              <a:rPr lang="en-US" sz="3300" spc="-210" dirty="0">
                <a:latin typeface="Bahnschrift" panose="020B0502040204020203" pitchFamily="34" charset="0"/>
                <a:cs typeface="Verdana"/>
              </a:rPr>
              <a:t> </a:t>
            </a:r>
            <a:r>
              <a:rPr lang="en-US" sz="3300" spc="-113" dirty="0">
                <a:latin typeface="Bahnschrift" panose="020B0502040204020203" pitchFamily="34" charset="0"/>
                <a:cs typeface="Verdana"/>
              </a:rPr>
              <a:t>an</a:t>
            </a:r>
            <a:r>
              <a:rPr lang="en-US" sz="3300" spc="-206" dirty="0">
                <a:latin typeface="Bahnschrift" panose="020B0502040204020203" pitchFamily="34" charset="0"/>
                <a:cs typeface="Verdana"/>
              </a:rPr>
              <a:t> </a:t>
            </a:r>
            <a:r>
              <a:rPr lang="en-US" sz="3300" spc="-86" dirty="0">
                <a:latin typeface="Bahnschrift" panose="020B0502040204020203" pitchFamily="34" charset="0"/>
                <a:cs typeface="Verdana"/>
              </a:rPr>
              <a:t>emotional</a:t>
            </a:r>
            <a:r>
              <a:rPr lang="en-US" sz="3300" spc="-210" dirty="0">
                <a:latin typeface="Bahnschrift" panose="020B0502040204020203" pitchFamily="34" charset="0"/>
                <a:cs typeface="Verdana"/>
              </a:rPr>
              <a:t> </a:t>
            </a:r>
            <a:r>
              <a:rPr lang="en-US" sz="3300" spc="-79" dirty="0">
                <a:latin typeface="Bahnschrift" panose="020B0502040204020203" pitchFamily="34" charset="0"/>
                <a:cs typeface="Verdana"/>
              </a:rPr>
              <a:t>benefit</a:t>
            </a:r>
            <a:r>
              <a:rPr lang="en-US" sz="3300" spc="-210" dirty="0">
                <a:latin typeface="Bahnschrift" panose="020B0502040204020203" pitchFamily="34" charset="0"/>
                <a:cs typeface="Verdana"/>
              </a:rPr>
              <a:t> </a:t>
            </a:r>
            <a:r>
              <a:rPr lang="en-US" sz="3300" spc="-90" dirty="0">
                <a:latin typeface="Bahnschrift" panose="020B0502040204020203" pitchFamily="34" charset="0"/>
                <a:cs typeface="Verdana"/>
              </a:rPr>
              <a:t>like</a:t>
            </a:r>
            <a:r>
              <a:rPr lang="en-US" sz="3300" spc="-206" dirty="0">
                <a:latin typeface="Bahnschrift" panose="020B0502040204020203" pitchFamily="34" charset="0"/>
                <a:cs typeface="Verdana"/>
              </a:rPr>
              <a:t> </a:t>
            </a:r>
            <a:r>
              <a:rPr lang="en-US" sz="3300" spc="-98" dirty="0">
                <a:latin typeface="Bahnschrift" panose="020B0502040204020203" pitchFamily="34" charset="0"/>
                <a:cs typeface="Verdana"/>
              </a:rPr>
              <a:t>happiness.</a:t>
            </a:r>
            <a:endParaRPr lang="en-US" sz="3300" dirty="0">
              <a:latin typeface="Bahnschrift" panose="020B0502040204020203" pitchFamily="34" charset="0"/>
              <a:cs typeface="Verdana"/>
            </a:endParaRPr>
          </a:p>
          <a:p>
            <a:pPr algn="just">
              <a:spcBef>
                <a:spcPts val="113"/>
              </a:spcBef>
            </a:pPr>
            <a:r>
              <a:rPr lang="en-US" altLang="en-US" sz="3300" dirty="0">
                <a:latin typeface="Bahnschrift" panose="020B0502040204020203" pitchFamily="34" charset="0"/>
              </a:rPr>
              <a:t>Let us assume there is an individuals and  he is hungry; his need is</a:t>
            </a:r>
          </a:p>
          <a:p>
            <a:pPr marL="0" indent="0" algn="ctr">
              <a:buNone/>
            </a:pPr>
            <a:r>
              <a:rPr lang="en-US" altLang="en-US" sz="3300" b="1" dirty="0">
                <a:solidFill>
                  <a:srgbClr val="FF0000"/>
                </a:solidFill>
                <a:latin typeface="Bahnschrift" panose="020B0502040204020203" pitchFamily="34" charset="0"/>
              </a:rPr>
              <a:t>Food</a:t>
            </a:r>
            <a:endParaRPr lang="en-US" altLang="en-US" sz="3300" dirty="0">
              <a:solidFill>
                <a:srgbClr val="FF0000"/>
              </a:solidFill>
              <a:latin typeface="Bahnschrift" panose="020B0502040204020203" pitchFamily="34" charset="0"/>
            </a:endParaRPr>
          </a:p>
          <a:p>
            <a:pPr algn="just"/>
            <a:r>
              <a:rPr lang="en-US" altLang="en-US" sz="3300" dirty="0"/>
              <a:t>Emotional benefits are stronger driver's for customer's to take action vs functional benefits. Functional benefits are  easily to replicate for the competitor's.</a:t>
            </a:r>
          </a:p>
          <a:p>
            <a:endParaRPr lang="en-IN" sz="1800" dirty="0">
              <a:solidFill>
                <a:srgbClr val="00B0F0"/>
              </a:solidFill>
            </a:endParaRPr>
          </a:p>
        </p:txBody>
      </p:sp>
      <p:sp>
        <p:nvSpPr>
          <p:cNvPr id="4" name="object 4">
            <a:extLst>
              <a:ext uri="{FF2B5EF4-FFF2-40B4-BE49-F238E27FC236}">
                <a16:creationId xmlns:a16="http://schemas.microsoft.com/office/drawing/2014/main" id="{EEB0251A-6AA9-423C-8D72-B0099255B8A3}"/>
              </a:ext>
            </a:extLst>
          </p:cNvPr>
          <p:cNvSpPr txBox="1">
            <a:spLocks noGrp="1"/>
          </p:cNvSpPr>
          <p:nvPr>
            <p:ph type="title"/>
          </p:nvPr>
        </p:nvSpPr>
        <p:spPr/>
        <p:txBody>
          <a:bodyPr vert="horz" lIns="91440" tIns="9525" rIns="91440" bIns="45720" rtlCol="0" anchor="ctr">
            <a:normAutofit/>
          </a:bodyPr>
          <a:lstStyle/>
          <a:p>
            <a:pPr marL="9525">
              <a:spcBef>
                <a:spcPts val="75"/>
              </a:spcBef>
              <a:defRPr/>
            </a:pPr>
            <a:r>
              <a:rPr spc="-285" dirty="0"/>
              <a:t>N</a:t>
            </a:r>
            <a:r>
              <a:rPr spc="-229" dirty="0"/>
              <a:t>e</a:t>
            </a:r>
            <a:r>
              <a:rPr spc="-281" dirty="0"/>
              <a:t>e</a:t>
            </a:r>
            <a:r>
              <a:rPr spc="-150" dirty="0"/>
              <a:t>d</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2D050">
            <a:alpha val="24000"/>
          </a:srgbClr>
        </a:solidFill>
        <a:effectLst/>
      </p:bgPr>
    </p:bg>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DA8DA6D-D9C2-4622-AD3D-4C15207E16EE}"/>
              </a:ext>
            </a:extLst>
          </p:cNvPr>
          <p:cNvSpPr txBox="1"/>
          <p:nvPr/>
        </p:nvSpPr>
        <p:spPr>
          <a:xfrm>
            <a:off x="6682979" y="957263"/>
            <a:ext cx="2401490" cy="167418"/>
          </a:xfrm>
          <a:prstGeom prst="rect">
            <a:avLst/>
          </a:prstGeom>
        </p:spPr>
        <p:txBody>
          <a:bodyPr lIns="0" tIns="11430" rIns="0" bIns="0">
            <a:spAutoFit/>
          </a:bodyPr>
          <a:lstStyle/>
          <a:p>
            <a:pPr marL="9525">
              <a:spcBef>
                <a:spcPts val="90"/>
              </a:spcBef>
              <a:defRPr/>
            </a:pPr>
            <a:r>
              <a:rPr sz="1013" spc="-30" dirty="0">
                <a:solidFill>
                  <a:srgbClr val="FFFFFF"/>
                </a:solidFill>
                <a:latin typeface="Verdana"/>
                <a:cs typeface="Verdana"/>
              </a:rPr>
              <a:t>MKT503 </a:t>
            </a:r>
            <a:r>
              <a:rPr sz="1013" spc="-225" dirty="0">
                <a:solidFill>
                  <a:srgbClr val="FFFFFF"/>
                </a:solidFill>
                <a:latin typeface="Verdana"/>
                <a:cs typeface="Verdana"/>
              </a:rPr>
              <a:t>– </a:t>
            </a:r>
            <a:r>
              <a:rPr sz="1013" spc="-23" dirty="0">
                <a:solidFill>
                  <a:srgbClr val="FFFFFF"/>
                </a:solidFill>
                <a:latin typeface="Verdana"/>
                <a:cs typeface="Verdana"/>
              </a:rPr>
              <a:t>MARKETING</a:t>
            </a:r>
            <a:r>
              <a:rPr sz="1013" spc="-158" dirty="0">
                <a:solidFill>
                  <a:srgbClr val="FFFFFF"/>
                </a:solidFill>
                <a:latin typeface="Verdana"/>
                <a:cs typeface="Verdana"/>
              </a:rPr>
              <a:t> </a:t>
            </a:r>
            <a:r>
              <a:rPr sz="1013" spc="23" dirty="0">
                <a:solidFill>
                  <a:srgbClr val="FFFFFF"/>
                </a:solidFill>
                <a:latin typeface="Verdana"/>
                <a:cs typeface="Verdana"/>
              </a:rPr>
              <a:t>MANAGEMENT</a:t>
            </a:r>
            <a:endParaRPr sz="1013">
              <a:latin typeface="Verdana"/>
              <a:cs typeface="Verdana"/>
            </a:endParaRPr>
          </a:p>
        </p:txBody>
      </p:sp>
      <p:grpSp>
        <p:nvGrpSpPr>
          <p:cNvPr id="15363" name="object 3">
            <a:extLst>
              <a:ext uri="{FF2B5EF4-FFF2-40B4-BE49-F238E27FC236}">
                <a16:creationId xmlns:a16="http://schemas.microsoft.com/office/drawing/2014/main" id="{9264FE7D-C7A0-41B9-85BD-845C1E6B4325}"/>
              </a:ext>
            </a:extLst>
          </p:cNvPr>
          <p:cNvGrpSpPr>
            <a:grpSpLocks/>
          </p:cNvGrpSpPr>
          <p:nvPr/>
        </p:nvGrpSpPr>
        <p:grpSpPr bwMode="auto">
          <a:xfrm>
            <a:off x="764498" y="1124681"/>
            <a:ext cx="7615004" cy="4608638"/>
            <a:chOff x="0" y="0"/>
            <a:chExt cx="12192000" cy="6858000"/>
          </a:xfrm>
        </p:grpSpPr>
        <p:sp>
          <p:nvSpPr>
            <p:cNvPr id="15364" name="object 4">
              <a:extLst>
                <a:ext uri="{FF2B5EF4-FFF2-40B4-BE49-F238E27FC236}">
                  <a16:creationId xmlns:a16="http://schemas.microsoft.com/office/drawing/2014/main" id="{2B089941-7927-4806-A3E2-05A0991A46B1}"/>
                </a:ext>
              </a:extLst>
            </p:cNvPr>
            <p:cNvSpPr>
              <a:spLocks noChangeArrowheads="1"/>
            </p:cNvSpPr>
            <p:nvPr/>
          </p:nvSpPr>
          <p:spPr bwMode="auto">
            <a:xfrm>
              <a:off x="0" y="0"/>
              <a:ext cx="2336800" cy="5374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350">
                <a:latin typeface="Calibri" panose="020F0502020204030204" pitchFamily="34" charset="0"/>
              </a:endParaRPr>
            </a:p>
          </p:txBody>
        </p:sp>
        <p:sp>
          <p:nvSpPr>
            <p:cNvPr id="15365" name="object 5">
              <a:extLst>
                <a:ext uri="{FF2B5EF4-FFF2-40B4-BE49-F238E27FC236}">
                  <a16:creationId xmlns:a16="http://schemas.microsoft.com/office/drawing/2014/main" id="{A61E6125-CCD4-4463-87A5-A55396C9E6DD}"/>
                </a:ext>
              </a:extLst>
            </p:cNvPr>
            <p:cNvSpPr>
              <a:spLocks noChangeArrowheads="1"/>
            </p:cNvSpPr>
            <p:nvPr/>
          </p:nvSpPr>
          <p:spPr bwMode="auto">
            <a:xfrm>
              <a:off x="19" y="12"/>
              <a:ext cx="12191974" cy="6857986"/>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350" dirty="0">
                <a:latin typeface="Calibri" panose="020F0502020204030204"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EFB26D-A7F9-4566-BEF2-E9BB0C4A9D66}"/>
              </a:ext>
            </a:extLst>
          </p:cNvPr>
          <p:cNvSpPr>
            <a:spLocks noGrp="1"/>
          </p:cNvSpPr>
          <p:nvPr>
            <p:ph type="title"/>
          </p:nvPr>
        </p:nvSpPr>
        <p:spPr>
          <a:xfrm>
            <a:off x="482600" y="18792"/>
            <a:ext cx="8178799" cy="1135737"/>
          </a:xfrm>
        </p:spPr>
        <p:txBody>
          <a:bodyPr vert="horz" lIns="91440" tIns="45720" rIns="91440" bIns="45720" rtlCol="0" anchor="ctr">
            <a:normAutofit/>
          </a:bodyPr>
          <a:lstStyle/>
          <a:p>
            <a:pPr defTabSz="914400">
              <a:lnSpc>
                <a:spcPct val="90000"/>
              </a:lnSpc>
            </a:pPr>
            <a:r>
              <a:rPr lang="en-US" kern="1200" dirty="0">
                <a:solidFill>
                  <a:schemeClr val="tx1"/>
                </a:solidFill>
                <a:ea typeface="+mj-ea"/>
                <a:cs typeface="+mj-cs"/>
              </a:rPr>
              <a:t>Maslow Hierarchy</a:t>
            </a:r>
          </a:p>
        </p:txBody>
      </p:sp>
      <p:sp>
        <p:nvSpPr>
          <p:cNvPr id="5" name="Content Placeholder 4">
            <a:extLst>
              <a:ext uri="{FF2B5EF4-FFF2-40B4-BE49-F238E27FC236}">
                <a16:creationId xmlns:a16="http://schemas.microsoft.com/office/drawing/2014/main" id="{999735F0-74BE-48EF-8A3E-7384AD6E6490}"/>
              </a:ext>
            </a:extLst>
          </p:cNvPr>
          <p:cNvSpPr>
            <a:spLocks noGrp="1"/>
          </p:cNvSpPr>
          <p:nvPr>
            <p:ph idx="1"/>
          </p:nvPr>
        </p:nvSpPr>
        <p:spPr>
          <a:xfrm>
            <a:off x="380272" y="934021"/>
            <a:ext cx="7867852" cy="4393982"/>
          </a:xfrm>
        </p:spPr>
        <p:txBody>
          <a:bodyPr vert="horz" lIns="91440" tIns="45720" rIns="91440" bIns="45720" rtlCol="0">
            <a:normAutofit/>
          </a:bodyPr>
          <a:lstStyle/>
          <a:p>
            <a:pPr marL="0" indent="0" algn="ctr">
              <a:buNone/>
            </a:pPr>
            <a:r>
              <a:rPr lang="en-US" altLang="en-US" b="0" dirty="0"/>
              <a:t>Recapitulate Activity-Maslow’s Hierarchy of Needs</a:t>
            </a:r>
          </a:p>
          <a:p>
            <a:pPr>
              <a:lnSpc>
                <a:spcPct val="90000"/>
              </a:lnSpc>
            </a:pPr>
            <a:endParaRPr lang="en-US" sz="1700" dirty="0">
              <a:latin typeface="+mn-lt"/>
            </a:endParaRPr>
          </a:p>
        </p:txBody>
      </p:sp>
      <p:grpSp>
        <p:nvGrpSpPr>
          <p:cNvPr id="74" name="Group 7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760545" cy="2017580"/>
            <a:chOff x="0" y="4601497"/>
            <a:chExt cx="1014060" cy="2017580"/>
          </a:xfrm>
        </p:grpSpPr>
        <p:sp>
          <p:nvSpPr>
            <p:cNvPr id="75" name="Isosceles Triangle 7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459" name="Picture 14" descr="fig0410">
            <a:extLst>
              <a:ext uri="{FF2B5EF4-FFF2-40B4-BE49-F238E27FC236}">
                <a16:creationId xmlns:a16="http://schemas.microsoft.com/office/drawing/2014/main" id="{13D6A02D-9C4D-4E28-A44A-9A6FD1D86B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79026" y="2502864"/>
            <a:ext cx="6585946" cy="411621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 name="Group 7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1"/>
            <a:ext cx="729532" cy="1935307"/>
            <a:chOff x="10918968" y="713127"/>
            <a:chExt cx="1273032" cy="2532832"/>
          </a:xfrm>
        </p:grpSpPr>
        <p:sp>
          <p:nvSpPr>
            <p:cNvPr id="79" name="Rectangle 7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A23FD4-DB3A-4A4D-AB0C-F4F0D75E6ADB}"/>
              </a:ext>
            </a:extLst>
          </p:cNvPr>
          <p:cNvSpPr>
            <a:spLocks noGrp="1"/>
          </p:cNvSpPr>
          <p:nvPr>
            <p:ph idx="1"/>
          </p:nvPr>
        </p:nvSpPr>
        <p:spPr/>
        <p:txBody>
          <a:bodyPr>
            <a:normAutofit fontScale="92500" lnSpcReduction="20000"/>
          </a:bodyPr>
          <a:lstStyle/>
          <a:p>
            <a:pPr algn="just"/>
            <a:r>
              <a:rPr lang="en-US" b="0" spc="-116" dirty="0">
                <a:solidFill>
                  <a:srgbClr val="FF0000"/>
                </a:solidFill>
              </a:rPr>
              <a:t>Stated</a:t>
            </a:r>
            <a:r>
              <a:rPr lang="en-US" b="0" spc="-206" dirty="0">
                <a:solidFill>
                  <a:srgbClr val="FF0000"/>
                </a:solidFill>
              </a:rPr>
              <a:t> </a:t>
            </a:r>
            <a:r>
              <a:rPr lang="en-US" b="0" spc="-68" dirty="0">
                <a:solidFill>
                  <a:srgbClr val="FF0000"/>
                </a:solidFill>
              </a:rPr>
              <a:t>needs</a:t>
            </a:r>
            <a:r>
              <a:rPr lang="en-US" b="0" spc="-206" dirty="0">
                <a:solidFill>
                  <a:srgbClr val="FF0000"/>
                </a:solidFill>
              </a:rPr>
              <a:t> </a:t>
            </a:r>
            <a:r>
              <a:rPr lang="en-US" b="0" spc="-98" dirty="0">
                <a:solidFill>
                  <a:srgbClr val="000000"/>
                </a:solidFill>
              </a:rPr>
              <a:t>(The</a:t>
            </a:r>
            <a:r>
              <a:rPr lang="en-US" b="0" spc="-143" dirty="0">
                <a:solidFill>
                  <a:srgbClr val="000000"/>
                </a:solidFill>
              </a:rPr>
              <a:t> </a:t>
            </a:r>
            <a:r>
              <a:rPr lang="en-US" b="0" spc="-71" dirty="0">
                <a:solidFill>
                  <a:srgbClr val="000000"/>
                </a:solidFill>
              </a:rPr>
              <a:t>customer</a:t>
            </a:r>
            <a:r>
              <a:rPr lang="en-US" b="0" spc="-146" dirty="0">
                <a:solidFill>
                  <a:srgbClr val="000000"/>
                </a:solidFill>
              </a:rPr>
              <a:t> </a:t>
            </a:r>
            <a:r>
              <a:rPr lang="en-US" b="0" spc="-90" dirty="0">
                <a:solidFill>
                  <a:srgbClr val="000000"/>
                </a:solidFill>
              </a:rPr>
              <a:t>wants</a:t>
            </a:r>
            <a:r>
              <a:rPr lang="en-US" b="0" spc="-153" dirty="0">
                <a:solidFill>
                  <a:srgbClr val="000000"/>
                </a:solidFill>
              </a:rPr>
              <a:t> </a:t>
            </a:r>
            <a:r>
              <a:rPr lang="en-US" b="0" spc="-79" dirty="0">
                <a:solidFill>
                  <a:srgbClr val="000000"/>
                </a:solidFill>
              </a:rPr>
              <a:t>an</a:t>
            </a:r>
            <a:r>
              <a:rPr lang="en-US" b="0" spc="-143" dirty="0">
                <a:solidFill>
                  <a:srgbClr val="000000"/>
                </a:solidFill>
              </a:rPr>
              <a:t> </a:t>
            </a:r>
            <a:r>
              <a:rPr lang="en-US" b="0" spc="-68" dirty="0">
                <a:solidFill>
                  <a:srgbClr val="000000"/>
                </a:solidFill>
              </a:rPr>
              <a:t>inexpensive</a:t>
            </a:r>
            <a:r>
              <a:rPr lang="en-US" b="0" spc="-143" dirty="0">
                <a:solidFill>
                  <a:srgbClr val="000000"/>
                </a:solidFill>
              </a:rPr>
              <a:t> </a:t>
            </a:r>
            <a:r>
              <a:rPr lang="en-US" b="0" spc="-124" dirty="0">
                <a:solidFill>
                  <a:srgbClr val="000000"/>
                </a:solidFill>
              </a:rPr>
              <a:t>car.)</a:t>
            </a:r>
          </a:p>
          <a:p>
            <a:pPr algn="just"/>
            <a:r>
              <a:rPr lang="en-US" spc="-109" dirty="0">
                <a:solidFill>
                  <a:srgbClr val="FF0000"/>
                </a:solidFill>
                <a:cs typeface="Verdana"/>
              </a:rPr>
              <a:t>Real</a:t>
            </a:r>
            <a:r>
              <a:rPr lang="en-US" spc="-199" dirty="0">
                <a:solidFill>
                  <a:srgbClr val="FF0000"/>
                </a:solidFill>
                <a:cs typeface="Verdana"/>
              </a:rPr>
              <a:t> </a:t>
            </a:r>
            <a:r>
              <a:rPr lang="en-US" spc="-68" dirty="0">
                <a:solidFill>
                  <a:srgbClr val="FF0000"/>
                </a:solidFill>
                <a:cs typeface="Verdana"/>
              </a:rPr>
              <a:t>needs</a:t>
            </a:r>
            <a:r>
              <a:rPr lang="en-US" spc="210" dirty="0">
                <a:solidFill>
                  <a:srgbClr val="FF0000"/>
                </a:solidFill>
                <a:cs typeface="Verdana"/>
              </a:rPr>
              <a:t> </a:t>
            </a:r>
            <a:r>
              <a:rPr lang="en-US" spc="-98" dirty="0">
                <a:cs typeface="Verdana"/>
              </a:rPr>
              <a:t>(The</a:t>
            </a:r>
            <a:r>
              <a:rPr lang="en-US" spc="-139" dirty="0">
                <a:cs typeface="Verdana"/>
              </a:rPr>
              <a:t> </a:t>
            </a:r>
            <a:r>
              <a:rPr lang="en-US" spc="-71" dirty="0">
                <a:cs typeface="Verdana"/>
              </a:rPr>
              <a:t>customer</a:t>
            </a:r>
            <a:r>
              <a:rPr lang="en-US" spc="-139" dirty="0">
                <a:cs typeface="Verdana"/>
              </a:rPr>
              <a:t> </a:t>
            </a:r>
            <a:r>
              <a:rPr lang="en-US" spc="-90" dirty="0">
                <a:cs typeface="Verdana"/>
              </a:rPr>
              <a:t>wants</a:t>
            </a:r>
            <a:r>
              <a:rPr lang="en-US" spc="-146" dirty="0">
                <a:cs typeface="Verdana"/>
              </a:rPr>
              <a:t> </a:t>
            </a:r>
            <a:r>
              <a:rPr lang="en-US" spc="-75" dirty="0">
                <a:cs typeface="Verdana"/>
              </a:rPr>
              <a:t>a</a:t>
            </a:r>
            <a:r>
              <a:rPr lang="en-US" spc="-143" dirty="0">
                <a:cs typeface="Verdana"/>
              </a:rPr>
              <a:t> </a:t>
            </a:r>
            <a:r>
              <a:rPr lang="en-US" spc="-71" dirty="0">
                <a:cs typeface="Verdana"/>
              </a:rPr>
              <a:t>car</a:t>
            </a:r>
            <a:r>
              <a:rPr lang="en-US" spc="-143" dirty="0">
                <a:cs typeface="Verdana"/>
              </a:rPr>
              <a:t> </a:t>
            </a:r>
            <a:r>
              <a:rPr lang="en-US" spc="-64" dirty="0">
                <a:cs typeface="Verdana"/>
              </a:rPr>
              <a:t>whose</a:t>
            </a:r>
            <a:r>
              <a:rPr lang="en-US" spc="-139" dirty="0">
                <a:cs typeface="Verdana"/>
              </a:rPr>
              <a:t> </a:t>
            </a:r>
            <a:r>
              <a:rPr lang="en-US" spc="-56" dirty="0">
                <a:cs typeface="Verdana"/>
              </a:rPr>
              <a:t>operating</a:t>
            </a:r>
            <a:r>
              <a:rPr lang="en-US" spc="-139" dirty="0">
                <a:cs typeface="Verdana"/>
              </a:rPr>
              <a:t> </a:t>
            </a:r>
            <a:r>
              <a:rPr lang="en-US" spc="-79" dirty="0">
                <a:cs typeface="Verdana"/>
              </a:rPr>
              <a:t>cost,</a:t>
            </a:r>
            <a:r>
              <a:rPr lang="en-US" spc="-176" dirty="0">
                <a:cs typeface="Verdana"/>
              </a:rPr>
              <a:t> </a:t>
            </a:r>
            <a:r>
              <a:rPr lang="en-US" spc="-60" dirty="0">
                <a:cs typeface="Verdana"/>
              </a:rPr>
              <a:t>not</a:t>
            </a:r>
            <a:r>
              <a:rPr lang="en-US" spc="-143" dirty="0">
                <a:cs typeface="Verdana"/>
              </a:rPr>
              <a:t> </a:t>
            </a:r>
            <a:r>
              <a:rPr lang="en-US" spc="-64" dirty="0">
                <a:cs typeface="Verdana"/>
              </a:rPr>
              <a:t>initial</a:t>
            </a:r>
            <a:r>
              <a:rPr lang="en-US" spc="-146" dirty="0">
                <a:cs typeface="Verdana"/>
              </a:rPr>
              <a:t> </a:t>
            </a:r>
            <a:r>
              <a:rPr lang="en-US" spc="-60" dirty="0">
                <a:cs typeface="Verdana"/>
              </a:rPr>
              <a:t>price,</a:t>
            </a:r>
            <a:r>
              <a:rPr lang="en-US" spc="-176" dirty="0">
                <a:cs typeface="Verdana"/>
              </a:rPr>
              <a:t> </a:t>
            </a:r>
            <a:r>
              <a:rPr lang="en-US" spc="-68" dirty="0">
                <a:cs typeface="Verdana"/>
              </a:rPr>
              <a:t>is</a:t>
            </a:r>
            <a:r>
              <a:rPr lang="en-US" spc="-146" dirty="0">
                <a:cs typeface="Verdana"/>
              </a:rPr>
              <a:t> </a:t>
            </a:r>
            <a:r>
              <a:rPr lang="en-US" spc="-101" dirty="0">
                <a:cs typeface="Verdana"/>
              </a:rPr>
              <a:t>low.)</a:t>
            </a:r>
          </a:p>
          <a:p>
            <a:pPr algn="just">
              <a:spcBef>
                <a:spcPts val="75"/>
              </a:spcBef>
              <a:defRPr/>
            </a:pPr>
            <a:r>
              <a:rPr lang="en-US" spc="-98" dirty="0">
                <a:solidFill>
                  <a:srgbClr val="FF0000"/>
                </a:solidFill>
                <a:cs typeface="Verdana"/>
              </a:rPr>
              <a:t>Unstated</a:t>
            </a:r>
            <a:r>
              <a:rPr lang="en-US" spc="-203" dirty="0">
                <a:solidFill>
                  <a:srgbClr val="FF0000"/>
                </a:solidFill>
                <a:cs typeface="Verdana"/>
              </a:rPr>
              <a:t> </a:t>
            </a:r>
            <a:r>
              <a:rPr lang="en-US" spc="-68" dirty="0">
                <a:solidFill>
                  <a:srgbClr val="FF0000"/>
                </a:solidFill>
                <a:cs typeface="Verdana"/>
              </a:rPr>
              <a:t>needs</a:t>
            </a:r>
            <a:r>
              <a:rPr lang="en-US" spc="-199" dirty="0">
                <a:solidFill>
                  <a:srgbClr val="FF0000"/>
                </a:solidFill>
                <a:cs typeface="Verdana"/>
              </a:rPr>
              <a:t> </a:t>
            </a:r>
            <a:r>
              <a:rPr lang="en-US" spc="-98" dirty="0">
                <a:cs typeface="Verdana"/>
              </a:rPr>
              <a:t>(The</a:t>
            </a:r>
            <a:r>
              <a:rPr lang="en-US" spc="-143" dirty="0">
                <a:cs typeface="Verdana"/>
              </a:rPr>
              <a:t> </a:t>
            </a:r>
            <a:r>
              <a:rPr lang="en-US" spc="-71" dirty="0">
                <a:cs typeface="Verdana"/>
              </a:rPr>
              <a:t>customer</a:t>
            </a:r>
            <a:r>
              <a:rPr lang="en-US" spc="-143" dirty="0">
                <a:cs typeface="Verdana"/>
              </a:rPr>
              <a:t> </a:t>
            </a:r>
            <a:r>
              <a:rPr lang="en-US" spc="-68" dirty="0">
                <a:cs typeface="Verdana"/>
              </a:rPr>
              <a:t>expects</a:t>
            </a:r>
            <a:r>
              <a:rPr lang="en-US" spc="-150" dirty="0">
                <a:cs typeface="Verdana"/>
              </a:rPr>
              <a:t> </a:t>
            </a:r>
            <a:r>
              <a:rPr lang="en-US" spc="-8" dirty="0">
                <a:cs typeface="Verdana"/>
              </a:rPr>
              <a:t>good</a:t>
            </a:r>
            <a:r>
              <a:rPr lang="en-US" spc="-150" dirty="0">
                <a:cs typeface="Verdana"/>
              </a:rPr>
              <a:t> </a:t>
            </a:r>
            <a:r>
              <a:rPr lang="en-US" spc="-71" dirty="0">
                <a:cs typeface="Verdana"/>
              </a:rPr>
              <a:t>service</a:t>
            </a:r>
            <a:r>
              <a:rPr lang="en-US" spc="-143" dirty="0">
                <a:cs typeface="Verdana"/>
              </a:rPr>
              <a:t> </a:t>
            </a:r>
            <a:r>
              <a:rPr lang="en-US" spc="-79" dirty="0">
                <a:cs typeface="Verdana"/>
              </a:rPr>
              <a:t>from</a:t>
            </a:r>
            <a:r>
              <a:rPr lang="en-US" spc="-143" dirty="0">
                <a:cs typeface="Verdana"/>
              </a:rPr>
              <a:t> </a:t>
            </a:r>
            <a:r>
              <a:rPr lang="en-US" spc="-68" dirty="0">
                <a:cs typeface="Verdana"/>
              </a:rPr>
              <a:t>the</a:t>
            </a:r>
            <a:r>
              <a:rPr lang="en-US" spc="-143" dirty="0">
                <a:cs typeface="Verdana"/>
              </a:rPr>
              <a:t> </a:t>
            </a:r>
            <a:r>
              <a:rPr lang="en-US" spc="-90" dirty="0">
                <a:cs typeface="Verdana"/>
              </a:rPr>
              <a:t>dealer.)</a:t>
            </a:r>
            <a:endParaRPr lang="en-US" dirty="0">
              <a:cs typeface="Verdana"/>
            </a:endParaRPr>
          </a:p>
          <a:p>
            <a:pPr algn="just">
              <a:defRPr/>
            </a:pPr>
            <a:r>
              <a:rPr lang="en-US" spc="-64" dirty="0">
                <a:solidFill>
                  <a:srgbClr val="FF0000"/>
                </a:solidFill>
                <a:cs typeface="Verdana"/>
              </a:rPr>
              <a:t>Delight</a:t>
            </a:r>
            <a:r>
              <a:rPr lang="en-US" spc="-195" dirty="0">
                <a:solidFill>
                  <a:srgbClr val="FF0000"/>
                </a:solidFill>
                <a:cs typeface="Verdana"/>
              </a:rPr>
              <a:t> </a:t>
            </a:r>
            <a:r>
              <a:rPr lang="en-US" spc="-68" dirty="0">
                <a:solidFill>
                  <a:srgbClr val="FF0000"/>
                </a:solidFill>
                <a:cs typeface="Verdana"/>
              </a:rPr>
              <a:t>needs</a:t>
            </a:r>
            <a:r>
              <a:rPr lang="en-US" spc="-195" dirty="0">
                <a:solidFill>
                  <a:srgbClr val="FF0000"/>
                </a:solidFill>
                <a:cs typeface="Verdana"/>
              </a:rPr>
              <a:t> </a:t>
            </a:r>
            <a:r>
              <a:rPr lang="en-US" spc="-98" dirty="0">
                <a:cs typeface="Verdana"/>
              </a:rPr>
              <a:t>(The</a:t>
            </a:r>
            <a:r>
              <a:rPr lang="en-US" spc="-139" dirty="0">
                <a:cs typeface="Verdana"/>
              </a:rPr>
              <a:t> </a:t>
            </a:r>
            <a:r>
              <a:rPr lang="en-US" spc="-71" dirty="0">
                <a:cs typeface="Verdana"/>
              </a:rPr>
              <a:t>customer</a:t>
            </a:r>
            <a:r>
              <a:rPr lang="en-US" spc="-143" dirty="0">
                <a:cs typeface="Verdana"/>
              </a:rPr>
              <a:t> </a:t>
            </a:r>
            <a:r>
              <a:rPr lang="en-US" spc="-45" dirty="0">
                <a:cs typeface="Verdana"/>
              </a:rPr>
              <a:t>would</a:t>
            </a:r>
            <a:r>
              <a:rPr lang="en-US" spc="-146" dirty="0">
                <a:cs typeface="Verdana"/>
              </a:rPr>
              <a:t> </a:t>
            </a:r>
            <a:r>
              <a:rPr lang="en-US" spc="-64" dirty="0">
                <a:cs typeface="Verdana"/>
              </a:rPr>
              <a:t>like</a:t>
            </a:r>
            <a:r>
              <a:rPr lang="en-US" spc="-139" dirty="0">
                <a:cs typeface="Verdana"/>
              </a:rPr>
              <a:t> </a:t>
            </a:r>
            <a:r>
              <a:rPr lang="en-US" spc="-68" dirty="0">
                <a:cs typeface="Verdana"/>
              </a:rPr>
              <a:t>the</a:t>
            </a:r>
            <a:r>
              <a:rPr lang="en-US" spc="-139" dirty="0">
                <a:cs typeface="Verdana"/>
              </a:rPr>
              <a:t> </a:t>
            </a:r>
            <a:r>
              <a:rPr lang="en-US" spc="-53" dirty="0">
                <a:cs typeface="Verdana"/>
              </a:rPr>
              <a:t>dealer</a:t>
            </a:r>
            <a:r>
              <a:rPr lang="en-US" spc="-143" dirty="0">
                <a:cs typeface="Verdana"/>
              </a:rPr>
              <a:t> </a:t>
            </a:r>
            <a:r>
              <a:rPr lang="en-US" spc="-49" dirty="0">
                <a:cs typeface="Verdana"/>
              </a:rPr>
              <a:t>to</a:t>
            </a:r>
            <a:r>
              <a:rPr lang="en-US" spc="-146" dirty="0">
                <a:cs typeface="Verdana"/>
              </a:rPr>
              <a:t> </a:t>
            </a:r>
            <a:r>
              <a:rPr lang="en-US" spc="-45" dirty="0">
                <a:cs typeface="Verdana"/>
              </a:rPr>
              <a:t>include</a:t>
            </a:r>
            <a:r>
              <a:rPr lang="en-US" spc="-139" dirty="0">
                <a:cs typeface="Verdana"/>
              </a:rPr>
              <a:t> </a:t>
            </a:r>
            <a:r>
              <a:rPr lang="en-US" spc="-79" dirty="0">
                <a:cs typeface="Verdana"/>
              </a:rPr>
              <a:t>an</a:t>
            </a:r>
            <a:r>
              <a:rPr lang="en-US" spc="-139" dirty="0">
                <a:cs typeface="Verdana"/>
              </a:rPr>
              <a:t> </a:t>
            </a:r>
            <a:r>
              <a:rPr lang="en-US" spc="-45" dirty="0">
                <a:cs typeface="Verdana"/>
              </a:rPr>
              <a:t>onboard</a:t>
            </a:r>
            <a:r>
              <a:rPr lang="en-US" spc="-146" dirty="0">
                <a:cs typeface="Verdana"/>
              </a:rPr>
              <a:t> </a:t>
            </a:r>
            <a:r>
              <a:rPr lang="en-US" spc="-68" dirty="0">
                <a:cs typeface="Verdana"/>
              </a:rPr>
              <a:t>GPS</a:t>
            </a:r>
            <a:r>
              <a:rPr lang="en-US" spc="-139" dirty="0">
                <a:cs typeface="Verdana"/>
              </a:rPr>
              <a:t> </a:t>
            </a:r>
            <a:r>
              <a:rPr lang="en-US" spc="-116" dirty="0">
                <a:cs typeface="Verdana"/>
              </a:rPr>
              <a:t>system.)</a:t>
            </a:r>
          </a:p>
          <a:p>
            <a:pPr algn="just">
              <a:defRPr/>
            </a:pPr>
            <a:r>
              <a:rPr lang="en-US" spc="-113" dirty="0">
                <a:solidFill>
                  <a:srgbClr val="FF0000"/>
                </a:solidFill>
                <a:cs typeface="Verdana"/>
              </a:rPr>
              <a:t>Secret</a:t>
            </a:r>
            <a:r>
              <a:rPr lang="en-US" spc="-195" dirty="0">
                <a:solidFill>
                  <a:srgbClr val="FF0000"/>
                </a:solidFill>
                <a:cs typeface="Verdana"/>
              </a:rPr>
              <a:t> </a:t>
            </a:r>
            <a:r>
              <a:rPr lang="en-US" spc="-68" dirty="0">
                <a:solidFill>
                  <a:srgbClr val="FF0000"/>
                </a:solidFill>
                <a:cs typeface="Verdana"/>
              </a:rPr>
              <a:t>needs</a:t>
            </a:r>
            <a:r>
              <a:rPr lang="en-US" spc="-199" dirty="0">
                <a:solidFill>
                  <a:srgbClr val="FF0000"/>
                </a:solidFill>
                <a:cs typeface="Verdana"/>
              </a:rPr>
              <a:t> </a:t>
            </a:r>
            <a:r>
              <a:rPr lang="en-US" spc="-98" dirty="0">
                <a:cs typeface="Verdana"/>
              </a:rPr>
              <a:t>(The</a:t>
            </a:r>
            <a:r>
              <a:rPr lang="en-US" spc="-143" dirty="0">
                <a:cs typeface="Verdana"/>
              </a:rPr>
              <a:t> </a:t>
            </a:r>
            <a:r>
              <a:rPr lang="en-US" spc="-71" dirty="0">
                <a:cs typeface="Verdana"/>
              </a:rPr>
              <a:t>customer</a:t>
            </a:r>
            <a:r>
              <a:rPr lang="en-US" spc="-146" dirty="0">
                <a:cs typeface="Verdana"/>
              </a:rPr>
              <a:t> </a:t>
            </a:r>
            <a:r>
              <a:rPr lang="en-US" spc="-90" dirty="0">
                <a:cs typeface="Verdana"/>
              </a:rPr>
              <a:t>wants</a:t>
            </a:r>
            <a:r>
              <a:rPr lang="en-US" spc="-146" dirty="0">
                <a:cs typeface="Verdana"/>
              </a:rPr>
              <a:t> </a:t>
            </a:r>
            <a:r>
              <a:rPr lang="en-US" spc="-64" dirty="0">
                <a:cs typeface="Verdana"/>
              </a:rPr>
              <a:t>friends</a:t>
            </a:r>
            <a:r>
              <a:rPr lang="en-US" spc="-146" dirty="0">
                <a:cs typeface="Verdana"/>
              </a:rPr>
              <a:t> </a:t>
            </a:r>
            <a:r>
              <a:rPr lang="en-US" spc="-49" dirty="0">
                <a:cs typeface="Verdana"/>
              </a:rPr>
              <a:t>to</a:t>
            </a:r>
            <a:r>
              <a:rPr lang="en-US" spc="-150" dirty="0">
                <a:cs typeface="Verdana"/>
              </a:rPr>
              <a:t> </a:t>
            </a:r>
            <a:r>
              <a:rPr lang="en-US" spc="-60" dirty="0">
                <a:cs typeface="Verdana"/>
              </a:rPr>
              <a:t>see</a:t>
            </a:r>
            <a:r>
              <a:rPr lang="en-US" spc="-143" dirty="0">
                <a:cs typeface="Verdana"/>
              </a:rPr>
              <a:t> </a:t>
            </a:r>
            <a:r>
              <a:rPr lang="en-US" spc="-75" dirty="0">
                <a:cs typeface="Verdana"/>
              </a:rPr>
              <a:t>him</a:t>
            </a:r>
            <a:r>
              <a:rPr lang="en-US" spc="-146" dirty="0">
                <a:cs typeface="Verdana"/>
              </a:rPr>
              <a:t> </a:t>
            </a:r>
            <a:r>
              <a:rPr lang="en-US" spc="-45" dirty="0">
                <a:cs typeface="Verdana"/>
              </a:rPr>
              <a:t>or</a:t>
            </a:r>
            <a:r>
              <a:rPr lang="en-US" spc="-146" dirty="0">
                <a:cs typeface="Verdana"/>
              </a:rPr>
              <a:t> </a:t>
            </a:r>
            <a:r>
              <a:rPr lang="en-US" spc="-64" dirty="0">
                <a:cs typeface="Verdana"/>
              </a:rPr>
              <a:t>her</a:t>
            </a:r>
            <a:r>
              <a:rPr lang="en-US" spc="-143" dirty="0">
                <a:cs typeface="Verdana"/>
              </a:rPr>
              <a:t> </a:t>
            </a:r>
            <a:r>
              <a:rPr lang="en-US" spc="-94" dirty="0">
                <a:cs typeface="Verdana"/>
              </a:rPr>
              <a:t>as</a:t>
            </a:r>
            <a:r>
              <a:rPr lang="en-US" spc="-146" dirty="0">
                <a:cs typeface="Verdana"/>
              </a:rPr>
              <a:t> </a:t>
            </a:r>
            <a:r>
              <a:rPr lang="en-US" spc="-75" dirty="0">
                <a:cs typeface="Verdana"/>
              </a:rPr>
              <a:t>a</a:t>
            </a:r>
            <a:r>
              <a:rPr lang="en-US" spc="-146" dirty="0">
                <a:cs typeface="Verdana"/>
              </a:rPr>
              <a:t> </a:t>
            </a:r>
            <a:r>
              <a:rPr lang="en-US" spc="-116" dirty="0">
                <a:cs typeface="Verdana"/>
              </a:rPr>
              <a:t>savvy</a:t>
            </a:r>
            <a:r>
              <a:rPr lang="en-US" spc="-143" dirty="0">
                <a:cs typeface="Verdana"/>
              </a:rPr>
              <a:t> </a:t>
            </a:r>
            <a:r>
              <a:rPr lang="en-US" spc="-94" dirty="0">
                <a:cs typeface="Verdana"/>
              </a:rPr>
              <a:t>consumer.)</a:t>
            </a:r>
            <a:endParaRPr lang="en-US" dirty="0">
              <a:cs typeface="Verdana"/>
            </a:endParaRPr>
          </a:p>
          <a:p>
            <a:pPr marL="9525">
              <a:defRPr/>
            </a:pPr>
            <a:endParaRPr lang="en-US" sz="2000" dirty="0">
              <a:latin typeface="Verdana"/>
              <a:cs typeface="Verdana"/>
            </a:endParaRPr>
          </a:p>
          <a:p>
            <a:endParaRPr lang="en-US" sz="2000" b="0" spc="-124" dirty="0">
              <a:solidFill>
                <a:srgbClr val="000000"/>
              </a:solidFill>
            </a:endParaRPr>
          </a:p>
          <a:p>
            <a:endParaRPr lang="en-IN" sz="2000" dirty="0"/>
          </a:p>
        </p:txBody>
      </p:sp>
      <p:sp>
        <p:nvSpPr>
          <p:cNvPr id="8" name="Title 7">
            <a:extLst>
              <a:ext uri="{FF2B5EF4-FFF2-40B4-BE49-F238E27FC236}">
                <a16:creationId xmlns:a16="http://schemas.microsoft.com/office/drawing/2014/main" id="{7CD97366-2398-4E83-B4BB-A8D58730519F}"/>
              </a:ext>
            </a:extLst>
          </p:cNvPr>
          <p:cNvSpPr>
            <a:spLocks noGrp="1"/>
          </p:cNvSpPr>
          <p:nvPr>
            <p:ph type="title"/>
          </p:nvPr>
        </p:nvSpPr>
        <p:spPr/>
        <p:txBody>
          <a:bodyPr/>
          <a:lstStyle/>
          <a:p>
            <a:r>
              <a:rPr lang="en-US" dirty="0"/>
              <a:t>Types of Need </a:t>
            </a:r>
            <a:endParaRPr lang="en-IN" dirty="0"/>
          </a:p>
        </p:txBody>
      </p:sp>
    </p:spTree>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1123</TotalTime>
  <Words>514</Words>
  <Application>Microsoft Office PowerPoint</Application>
  <PresentationFormat>On-screen Show (4:3)</PresentationFormat>
  <Paragraphs>69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Bahnschrift</vt:lpstr>
      <vt:lpstr>Bahnschrift SemiBold</vt:lpstr>
      <vt:lpstr>Calibri</vt:lpstr>
      <vt:lpstr>Calibri Light</vt:lpstr>
      <vt:lpstr>Trebuchet MS</vt:lpstr>
      <vt:lpstr>Verdana</vt:lpstr>
      <vt:lpstr>Office Theme</vt:lpstr>
      <vt:lpstr>PowerPoint Presentation</vt:lpstr>
      <vt:lpstr>PowerPoint Presentation</vt:lpstr>
      <vt:lpstr>Marketing </vt:lpstr>
      <vt:lpstr>Concept of Exchange</vt:lpstr>
      <vt:lpstr>Need &amp; Want </vt:lpstr>
      <vt:lpstr>Need</vt:lpstr>
      <vt:lpstr>PowerPoint Presentation</vt:lpstr>
      <vt:lpstr>Maslow Hierarchy</vt:lpstr>
      <vt:lpstr>Types of Need </vt:lpstr>
      <vt:lpstr>Want</vt:lpstr>
      <vt:lpstr>Need and Want</vt:lpstr>
      <vt:lpstr>Demand</vt:lpstr>
      <vt:lpstr>Needs, Wants  and  Demands</vt:lpstr>
      <vt:lpstr>MARKETING ORIENTATIONS (Marketing Concept or Customer Focus)</vt:lpstr>
      <vt:lpstr>Production Concept</vt:lpstr>
      <vt:lpstr>Production Concept</vt:lpstr>
      <vt:lpstr>Product Concept</vt:lpstr>
      <vt:lpstr>Selling Concept</vt:lpstr>
      <vt:lpstr>Marketing Concept</vt:lpstr>
      <vt:lpstr>A Typical Marketing Concept Driven Company</vt:lpstr>
      <vt:lpstr>Functions of Marketing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42</cp:revision>
  <dcterms:created xsi:type="dcterms:W3CDTF">2021-05-13T17:45:44Z</dcterms:created>
  <dcterms:modified xsi:type="dcterms:W3CDTF">2021-06-14T09:37:09Z</dcterms:modified>
</cp:coreProperties>
</file>