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0"/>
  </p:handoutMasterIdLst>
  <p:sldIdLst>
    <p:sldId id="266" r:id="rId2"/>
    <p:sldId id="261" r:id="rId3"/>
    <p:sldId id="264" r:id="rId4"/>
    <p:sldId id="287" r:id="rId5"/>
    <p:sldId id="267" r:id="rId6"/>
    <p:sldId id="268" r:id="rId7"/>
    <p:sldId id="269" r:id="rId8"/>
    <p:sldId id="270" r:id="rId9"/>
    <p:sldId id="271" r:id="rId10"/>
    <p:sldId id="272" r:id="rId11"/>
    <p:sldId id="273" r:id="rId12"/>
    <p:sldId id="292" r:id="rId13"/>
    <p:sldId id="274" r:id="rId14"/>
    <p:sldId id="275" r:id="rId15"/>
    <p:sldId id="276" r:id="rId16"/>
    <p:sldId id="279" r:id="rId17"/>
    <p:sldId id="277" r:id="rId18"/>
    <p:sldId id="289" r:id="rId19"/>
    <p:sldId id="278" r:id="rId20"/>
    <p:sldId id="280" r:id="rId21"/>
    <p:sldId id="281" r:id="rId22"/>
    <p:sldId id="282" r:id="rId23"/>
    <p:sldId id="283" r:id="rId24"/>
    <p:sldId id="284" r:id="rId25"/>
    <p:sldId id="293" r:id="rId26"/>
    <p:sldId id="285" r:id="rId27"/>
    <p:sldId id="286" r:id="rId28"/>
    <p:sldId id="26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EBD"/>
    <a:srgbClr val="A3D8E7"/>
    <a:srgbClr val="D4C3EB"/>
    <a:srgbClr val="092E43"/>
    <a:srgbClr val="353535"/>
    <a:srgbClr val="2C2C2C"/>
    <a:srgbClr val="2190BC"/>
    <a:srgbClr val="D1F4E8"/>
    <a:srgbClr val="FFFFFF"/>
    <a:srgbClr val="24CA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64" d="100"/>
          <a:sy n="64" d="100"/>
        </p:scale>
        <p:origin x="1542" y="72"/>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lla.pretty@gmail.com" userId="a5d52380361fdc1c" providerId="LiveId" clId="{98400D6D-C16B-4E6D-959B-9F243B1A933F}"/>
    <pc:docChg chg="custSel addSld modSld">
      <pc:chgData name="bhalla.pretty@gmail.com" userId="a5d52380361fdc1c" providerId="LiveId" clId="{98400D6D-C16B-4E6D-959B-9F243B1A933F}" dt="2021-06-14T03:33:11.553" v="2220" actId="20577"/>
      <pc:docMkLst>
        <pc:docMk/>
      </pc:docMkLst>
      <pc:sldChg chg="modSp mod">
        <pc:chgData name="bhalla.pretty@gmail.com" userId="a5d52380361fdc1c" providerId="LiveId" clId="{98400D6D-C16B-4E6D-959B-9F243B1A933F}" dt="2021-06-14T02:34:49.435" v="78" actId="20577"/>
        <pc:sldMkLst>
          <pc:docMk/>
          <pc:sldMk cId="2497399800" sldId="261"/>
        </pc:sldMkLst>
        <pc:spChg chg="mod">
          <ac:chgData name="bhalla.pretty@gmail.com" userId="a5d52380361fdc1c" providerId="LiveId" clId="{98400D6D-C16B-4E6D-959B-9F243B1A933F}" dt="2021-06-14T02:34:49.435" v="78" actId="20577"/>
          <ac:spMkLst>
            <pc:docMk/>
            <pc:sldMk cId="2497399800" sldId="261"/>
            <ac:spMk id="2" creationId="{ED1D9C0B-6FD1-4FB9-A1DD-A4626C9E7E32}"/>
          </ac:spMkLst>
        </pc:spChg>
      </pc:sldChg>
      <pc:sldChg chg="modSp mod">
        <pc:chgData name="bhalla.pretty@gmail.com" userId="a5d52380361fdc1c" providerId="LiveId" clId="{98400D6D-C16B-4E6D-959B-9F243B1A933F}" dt="2021-06-14T02:38:45.038" v="231" actId="5793"/>
        <pc:sldMkLst>
          <pc:docMk/>
          <pc:sldMk cId="3613012667" sldId="264"/>
        </pc:sldMkLst>
        <pc:spChg chg="mod">
          <ac:chgData name="bhalla.pretty@gmail.com" userId="a5d52380361fdc1c" providerId="LiveId" clId="{98400D6D-C16B-4E6D-959B-9F243B1A933F}" dt="2021-06-14T02:38:45.038" v="231" actId="5793"/>
          <ac:spMkLst>
            <pc:docMk/>
            <pc:sldMk cId="3613012667" sldId="264"/>
            <ac:spMk id="2" creationId="{A852922B-A132-4D34-B90C-8808A1B6B4B5}"/>
          </ac:spMkLst>
        </pc:spChg>
        <pc:spChg chg="mod">
          <ac:chgData name="bhalla.pretty@gmail.com" userId="a5d52380361fdc1c" providerId="LiveId" clId="{98400D6D-C16B-4E6D-959B-9F243B1A933F}" dt="2021-06-14T02:36:25.722" v="88" actId="20577"/>
          <ac:spMkLst>
            <pc:docMk/>
            <pc:sldMk cId="3613012667" sldId="264"/>
            <ac:spMk id="3" creationId="{9C27E1D6-E295-4037-ADAB-F9B050F2C519}"/>
          </ac:spMkLst>
        </pc:spChg>
      </pc:sldChg>
      <pc:sldChg chg="addSp delSp modSp new mod">
        <pc:chgData name="bhalla.pretty@gmail.com" userId="a5d52380361fdc1c" providerId="LiveId" clId="{98400D6D-C16B-4E6D-959B-9F243B1A933F}" dt="2021-06-14T02:45:44.095" v="245" actId="20577"/>
        <pc:sldMkLst>
          <pc:docMk/>
          <pc:sldMk cId="3702655185" sldId="267"/>
        </pc:sldMkLst>
        <pc:spChg chg="del">
          <ac:chgData name="bhalla.pretty@gmail.com" userId="a5d52380361fdc1c" providerId="LiveId" clId="{98400D6D-C16B-4E6D-959B-9F243B1A933F}" dt="2021-06-14T02:42:24.601" v="233"/>
          <ac:spMkLst>
            <pc:docMk/>
            <pc:sldMk cId="3702655185" sldId="267"/>
            <ac:spMk id="2" creationId="{D64775F9-6A3B-4ADD-A30F-FA7FC270FF0E}"/>
          </ac:spMkLst>
        </pc:spChg>
        <pc:spChg chg="mod">
          <ac:chgData name="bhalla.pretty@gmail.com" userId="a5d52380361fdc1c" providerId="LiveId" clId="{98400D6D-C16B-4E6D-959B-9F243B1A933F}" dt="2021-06-14T02:45:44.095" v="245" actId="20577"/>
          <ac:spMkLst>
            <pc:docMk/>
            <pc:sldMk cId="3702655185" sldId="267"/>
            <ac:spMk id="3" creationId="{4AA23C65-2EB7-47E4-86EA-5DA17D7E4C2F}"/>
          </ac:spMkLst>
        </pc:spChg>
        <pc:picChg chg="add mod">
          <ac:chgData name="bhalla.pretty@gmail.com" userId="a5d52380361fdc1c" providerId="LiveId" clId="{98400D6D-C16B-4E6D-959B-9F243B1A933F}" dt="2021-06-14T02:42:24.601" v="233"/>
          <ac:picMkLst>
            <pc:docMk/>
            <pc:sldMk cId="3702655185" sldId="267"/>
            <ac:picMk id="1026" creationId="{CF5CF965-61A8-463D-8BBA-AFDFB3362A37}"/>
          </ac:picMkLst>
        </pc:picChg>
      </pc:sldChg>
      <pc:sldChg chg="addSp delSp modSp new mod">
        <pc:chgData name="bhalla.pretty@gmail.com" userId="a5d52380361fdc1c" providerId="LiveId" clId="{98400D6D-C16B-4E6D-959B-9F243B1A933F}" dt="2021-06-14T02:45:47.690" v="247" actId="20577"/>
        <pc:sldMkLst>
          <pc:docMk/>
          <pc:sldMk cId="129212051" sldId="268"/>
        </pc:sldMkLst>
        <pc:spChg chg="del">
          <ac:chgData name="bhalla.pretty@gmail.com" userId="a5d52380361fdc1c" providerId="LiveId" clId="{98400D6D-C16B-4E6D-959B-9F243B1A933F}" dt="2021-06-14T02:42:50.725" v="235"/>
          <ac:spMkLst>
            <pc:docMk/>
            <pc:sldMk cId="129212051" sldId="268"/>
            <ac:spMk id="2" creationId="{3F46556E-BEB1-4209-AF32-3C9E37FA258A}"/>
          </ac:spMkLst>
        </pc:spChg>
        <pc:spChg chg="mod">
          <ac:chgData name="bhalla.pretty@gmail.com" userId="a5d52380361fdc1c" providerId="LiveId" clId="{98400D6D-C16B-4E6D-959B-9F243B1A933F}" dt="2021-06-14T02:45:47.690" v="247" actId="20577"/>
          <ac:spMkLst>
            <pc:docMk/>
            <pc:sldMk cId="129212051" sldId="268"/>
            <ac:spMk id="3" creationId="{A7B62260-1ED0-4EBF-A4DE-4D47A14D0BF3}"/>
          </ac:spMkLst>
        </pc:spChg>
        <pc:picChg chg="add mod">
          <ac:chgData name="bhalla.pretty@gmail.com" userId="a5d52380361fdc1c" providerId="LiveId" clId="{98400D6D-C16B-4E6D-959B-9F243B1A933F}" dt="2021-06-14T02:42:58.377" v="237" actId="14100"/>
          <ac:picMkLst>
            <pc:docMk/>
            <pc:sldMk cId="129212051" sldId="268"/>
            <ac:picMk id="2050" creationId="{025E3395-4584-492D-9768-E8D17B44E562}"/>
          </ac:picMkLst>
        </pc:picChg>
      </pc:sldChg>
      <pc:sldChg chg="addSp delSp modSp new mod">
        <pc:chgData name="bhalla.pretty@gmail.com" userId="a5d52380361fdc1c" providerId="LiveId" clId="{98400D6D-C16B-4E6D-959B-9F243B1A933F}" dt="2021-06-14T02:45:51.600" v="249" actId="20577"/>
        <pc:sldMkLst>
          <pc:docMk/>
          <pc:sldMk cId="2204836275" sldId="269"/>
        </pc:sldMkLst>
        <pc:spChg chg="del">
          <ac:chgData name="bhalla.pretty@gmail.com" userId="a5d52380361fdc1c" providerId="LiveId" clId="{98400D6D-C16B-4E6D-959B-9F243B1A933F}" dt="2021-06-14T02:43:31.260" v="239"/>
          <ac:spMkLst>
            <pc:docMk/>
            <pc:sldMk cId="2204836275" sldId="269"/>
            <ac:spMk id="2" creationId="{02B5A5B1-41E2-4F20-A415-644F004A8CF8}"/>
          </ac:spMkLst>
        </pc:spChg>
        <pc:spChg chg="mod">
          <ac:chgData name="bhalla.pretty@gmail.com" userId="a5d52380361fdc1c" providerId="LiveId" clId="{98400D6D-C16B-4E6D-959B-9F243B1A933F}" dt="2021-06-14T02:45:51.600" v="249" actId="20577"/>
          <ac:spMkLst>
            <pc:docMk/>
            <pc:sldMk cId="2204836275" sldId="269"/>
            <ac:spMk id="3" creationId="{8E94D878-AD40-42DE-B2EB-36D2A888D31C}"/>
          </ac:spMkLst>
        </pc:spChg>
        <pc:picChg chg="add mod">
          <ac:chgData name="bhalla.pretty@gmail.com" userId="a5d52380361fdc1c" providerId="LiveId" clId="{98400D6D-C16B-4E6D-959B-9F243B1A933F}" dt="2021-06-14T02:43:31.260" v="239"/>
          <ac:picMkLst>
            <pc:docMk/>
            <pc:sldMk cId="2204836275" sldId="269"/>
            <ac:picMk id="3074" creationId="{6EE915E1-A2AA-4B5E-8B3B-4F23E41102E2}"/>
          </ac:picMkLst>
        </pc:picChg>
      </pc:sldChg>
      <pc:sldChg chg="addSp delSp modSp new mod">
        <pc:chgData name="bhalla.pretty@gmail.com" userId="a5d52380361fdc1c" providerId="LiveId" clId="{98400D6D-C16B-4E6D-959B-9F243B1A933F}" dt="2021-06-14T02:45:56.473" v="252" actId="20577"/>
        <pc:sldMkLst>
          <pc:docMk/>
          <pc:sldMk cId="806511247" sldId="270"/>
        </pc:sldMkLst>
        <pc:spChg chg="del">
          <ac:chgData name="bhalla.pretty@gmail.com" userId="a5d52380361fdc1c" providerId="LiveId" clId="{98400D6D-C16B-4E6D-959B-9F243B1A933F}" dt="2021-06-14T02:45:23.699" v="241"/>
          <ac:spMkLst>
            <pc:docMk/>
            <pc:sldMk cId="806511247" sldId="270"/>
            <ac:spMk id="2" creationId="{75EE1CAB-CB32-45D8-ACBD-40C6F702A2FC}"/>
          </ac:spMkLst>
        </pc:spChg>
        <pc:spChg chg="mod">
          <ac:chgData name="bhalla.pretty@gmail.com" userId="a5d52380361fdc1c" providerId="LiveId" clId="{98400D6D-C16B-4E6D-959B-9F243B1A933F}" dt="2021-06-14T02:45:56.473" v="252" actId="20577"/>
          <ac:spMkLst>
            <pc:docMk/>
            <pc:sldMk cId="806511247" sldId="270"/>
            <ac:spMk id="3" creationId="{FF5FD930-1D72-4E10-913A-5AE93E2B1D00}"/>
          </ac:spMkLst>
        </pc:spChg>
        <pc:picChg chg="add mod">
          <ac:chgData name="bhalla.pretty@gmail.com" userId="a5d52380361fdc1c" providerId="LiveId" clId="{98400D6D-C16B-4E6D-959B-9F243B1A933F}" dt="2021-06-14T02:45:28.162" v="243" actId="14100"/>
          <ac:picMkLst>
            <pc:docMk/>
            <pc:sldMk cId="806511247" sldId="270"/>
            <ac:picMk id="4098" creationId="{BCAF6508-B558-4322-BD69-A6167992C93A}"/>
          </ac:picMkLst>
        </pc:picChg>
      </pc:sldChg>
      <pc:sldChg chg="modSp new mod">
        <pc:chgData name="bhalla.pretty@gmail.com" userId="a5d52380361fdc1c" providerId="LiveId" clId="{98400D6D-C16B-4E6D-959B-9F243B1A933F}" dt="2021-06-14T02:47:50.564" v="509" actId="20577"/>
        <pc:sldMkLst>
          <pc:docMk/>
          <pc:sldMk cId="3004772350" sldId="271"/>
        </pc:sldMkLst>
        <pc:spChg chg="mod">
          <ac:chgData name="bhalla.pretty@gmail.com" userId="a5d52380361fdc1c" providerId="LiveId" clId="{98400D6D-C16B-4E6D-959B-9F243B1A933F}" dt="2021-06-14T02:47:50.564" v="509" actId="20577"/>
          <ac:spMkLst>
            <pc:docMk/>
            <pc:sldMk cId="3004772350" sldId="271"/>
            <ac:spMk id="2" creationId="{EADB4636-030B-425A-A4A7-9F1EC5B44A8A}"/>
          </ac:spMkLst>
        </pc:spChg>
        <pc:spChg chg="mod">
          <ac:chgData name="bhalla.pretty@gmail.com" userId="a5d52380361fdc1c" providerId="LiveId" clId="{98400D6D-C16B-4E6D-959B-9F243B1A933F}" dt="2021-06-14T02:46:20.913" v="256" actId="20577"/>
          <ac:spMkLst>
            <pc:docMk/>
            <pc:sldMk cId="3004772350" sldId="271"/>
            <ac:spMk id="3" creationId="{CFEF3154-6524-4CEA-B198-54BA6F9E403A}"/>
          </ac:spMkLst>
        </pc:spChg>
      </pc:sldChg>
      <pc:sldChg chg="addSp delSp modSp new mod">
        <pc:chgData name="bhalla.pretty@gmail.com" userId="a5d52380361fdc1c" providerId="LiveId" clId="{98400D6D-C16B-4E6D-959B-9F243B1A933F}" dt="2021-06-14T03:03:14.790" v="1092" actId="113"/>
        <pc:sldMkLst>
          <pc:docMk/>
          <pc:sldMk cId="888761501" sldId="272"/>
        </pc:sldMkLst>
        <pc:spChg chg="del mod">
          <ac:chgData name="bhalla.pretty@gmail.com" userId="a5d52380361fdc1c" providerId="LiveId" clId="{98400D6D-C16B-4E6D-959B-9F243B1A933F}" dt="2021-06-14T02:49:10.464" v="616" actId="12084"/>
          <ac:spMkLst>
            <pc:docMk/>
            <pc:sldMk cId="888761501" sldId="272"/>
            <ac:spMk id="2" creationId="{1FAE3498-0E42-47B5-AA87-B2B5D8E59F84}"/>
          </ac:spMkLst>
        </pc:spChg>
        <pc:spChg chg="mod">
          <ac:chgData name="bhalla.pretty@gmail.com" userId="a5d52380361fdc1c" providerId="LiveId" clId="{98400D6D-C16B-4E6D-959B-9F243B1A933F}" dt="2021-06-14T02:48:14.903" v="543" actId="20577"/>
          <ac:spMkLst>
            <pc:docMk/>
            <pc:sldMk cId="888761501" sldId="272"/>
            <ac:spMk id="3" creationId="{74C43017-79DD-4820-B842-F1A5C69C97F7}"/>
          </ac:spMkLst>
        </pc:spChg>
        <pc:graphicFrameChg chg="add mod modGraphic">
          <ac:chgData name="bhalla.pretty@gmail.com" userId="a5d52380361fdc1c" providerId="LiveId" clId="{98400D6D-C16B-4E6D-959B-9F243B1A933F}" dt="2021-06-14T03:03:14.790" v="1092" actId="113"/>
          <ac:graphicFrameMkLst>
            <pc:docMk/>
            <pc:sldMk cId="888761501" sldId="272"/>
            <ac:graphicFrameMk id="4" creationId="{F91A7362-C249-4292-8419-61C0217C4188}"/>
          </ac:graphicFrameMkLst>
        </pc:graphicFrameChg>
      </pc:sldChg>
      <pc:sldChg chg="addSp delSp modSp new mod">
        <pc:chgData name="bhalla.pretty@gmail.com" userId="a5d52380361fdc1c" providerId="LiveId" clId="{98400D6D-C16B-4E6D-959B-9F243B1A933F}" dt="2021-06-14T03:09:52.837" v="1477" actId="113"/>
        <pc:sldMkLst>
          <pc:docMk/>
          <pc:sldMk cId="1002725510" sldId="273"/>
        </pc:sldMkLst>
        <pc:spChg chg="del mod">
          <ac:chgData name="bhalla.pretty@gmail.com" userId="a5d52380361fdc1c" providerId="LiveId" clId="{98400D6D-C16B-4E6D-959B-9F243B1A933F}" dt="2021-06-14T03:05:34.939" v="1278" actId="12084"/>
          <ac:spMkLst>
            <pc:docMk/>
            <pc:sldMk cId="1002725510" sldId="273"/>
            <ac:spMk id="2" creationId="{A0216843-D555-4CBD-ACB1-4CF07DFF924E}"/>
          </ac:spMkLst>
        </pc:spChg>
        <pc:spChg chg="mod">
          <ac:chgData name="bhalla.pretty@gmail.com" userId="a5d52380361fdc1c" providerId="LiveId" clId="{98400D6D-C16B-4E6D-959B-9F243B1A933F}" dt="2021-06-14T02:50:25.957" v="639" actId="20577"/>
          <ac:spMkLst>
            <pc:docMk/>
            <pc:sldMk cId="1002725510" sldId="273"/>
            <ac:spMk id="3" creationId="{2A8A7A5C-E2DC-47A4-A652-9CA6D32B2B1F}"/>
          </ac:spMkLst>
        </pc:spChg>
        <pc:graphicFrameChg chg="add mod modGraphic">
          <ac:chgData name="bhalla.pretty@gmail.com" userId="a5d52380361fdc1c" providerId="LiveId" clId="{98400D6D-C16B-4E6D-959B-9F243B1A933F}" dt="2021-06-14T03:09:52.837" v="1477" actId="113"/>
          <ac:graphicFrameMkLst>
            <pc:docMk/>
            <pc:sldMk cId="1002725510" sldId="273"/>
            <ac:graphicFrameMk id="4" creationId="{9E33273B-9A9E-413B-941C-8B24B1D81CEB}"/>
          </ac:graphicFrameMkLst>
        </pc:graphicFrameChg>
      </pc:sldChg>
      <pc:sldChg chg="addSp delSp modSp new mod">
        <pc:chgData name="bhalla.pretty@gmail.com" userId="a5d52380361fdc1c" providerId="LiveId" clId="{98400D6D-C16B-4E6D-959B-9F243B1A933F}" dt="2021-06-14T02:53:44.448" v="781"/>
        <pc:sldMkLst>
          <pc:docMk/>
          <pc:sldMk cId="2347864728" sldId="274"/>
        </pc:sldMkLst>
        <pc:spChg chg="del">
          <ac:chgData name="bhalla.pretty@gmail.com" userId="a5d52380361fdc1c" providerId="LiveId" clId="{98400D6D-C16B-4E6D-959B-9F243B1A933F}" dt="2021-06-14T02:53:44.448" v="781"/>
          <ac:spMkLst>
            <pc:docMk/>
            <pc:sldMk cId="2347864728" sldId="274"/>
            <ac:spMk id="2" creationId="{D2423E12-695F-496E-A111-93A545DDDF6B}"/>
          </ac:spMkLst>
        </pc:spChg>
        <pc:spChg chg="mod">
          <ac:chgData name="bhalla.pretty@gmail.com" userId="a5d52380361fdc1c" providerId="LiveId" clId="{98400D6D-C16B-4E6D-959B-9F243B1A933F}" dt="2021-06-14T02:52:43.891" v="780" actId="20577"/>
          <ac:spMkLst>
            <pc:docMk/>
            <pc:sldMk cId="2347864728" sldId="274"/>
            <ac:spMk id="3" creationId="{DA17DF32-A786-48BC-82FC-E24EA816F890}"/>
          </ac:spMkLst>
        </pc:spChg>
        <pc:picChg chg="add mod">
          <ac:chgData name="bhalla.pretty@gmail.com" userId="a5d52380361fdc1c" providerId="LiveId" clId="{98400D6D-C16B-4E6D-959B-9F243B1A933F}" dt="2021-06-14T02:53:44.448" v="781"/>
          <ac:picMkLst>
            <pc:docMk/>
            <pc:sldMk cId="2347864728" sldId="274"/>
            <ac:picMk id="5122" creationId="{C0657E05-DF34-4BC8-BC1F-A2F5DC87262C}"/>
          </ac:picMkLst>
        </pc:picChg>
      </pc:sldChg>
      <pc:sldChg chg="addSp delSp modSp new mod">
        <pc:chgData name="bhalla.pretty@gmail.com" userId="a5d52380361fdc1c" providerId="LiveId" clId="{98400D6D-C16B-4E6D-959B-9F243B1A933F}" dt="2021-06-14T03:00:12.777" v="969" actId="20577"/>
        <pc:sldMkLst>
          <pc:docMk/>
          <pc:sldMk cId="3578883250" sldId="275"/>
        </pc:sldMkLst>
        <pc:spChg chg="mod">
          <ac:chgData name="bhalla.pretty@gmail.com" userId="a5d52380361fdc1c" providerId="LiveId" clId="{98400D6D-C16B-4E6D-959B-9F243B1A933F}" dt="2021-06-14T03:00:12.777" v="969" actId="20577"/>
          <ac:spMkLst>
            <pc:docMk/>
            <pc:sldMk cId="3578883250" sldId="275"/>
            <ac:spMk id="2" creationId="{4DBBF590-0DB2-463F-9EC7-0E4544102746}"/>
          </ac:spMkLst>
        </pc:spChg>
        <pc:spChg chg="mod">
          <ac:chgData name="bhalla.pretty@gmail.com" userId="a5d52380361fdc1c" providerId="LiveId" clId="{98400D6D-C16B-4E6D-959B-9F243B1A933F}" dt="2021-06-14T02:54:16.662" v="801" actId="20577"/>
          <ac:spMkLst>
            <pc:docMk/>
            <pc:sldMk cId="3578883250" sldId="275"/>
            <ac:spMk id="3" creationId="{B09BA2D0-0A97-4D13-8FBD-4D808ED826D8}"/>
          </ac:spMkLst>
        </pc:spChg>
        <pc:picChg chg="add del mod">
          <ac:chgData name="bhalla.pretty@gmail.com" userId="a5d52380361fdc1c" providerId="LiveId" clId="{98400D6D-C16B-4E6D-959B-9F243B1A933F}" dt="2021-06-14T02:59:06.146" v="914"/>
          <ac:picMkLst>
            <pc:docMk/>
            <pc:sldMk cId="3578883250" sldId="275"/>
            <ac:picMk id="6146" creationId="{9753BC60-1517-48D6-8C7F-641A4376C95A}"/>
          </ac:picMkLst>
        </pc:picChg>
        <pc:picChg chg="add del mod">
          <ac:chgData name="bhalla.pretty@gmail.com" userId="a5d52380361fdc1c" providerId="LiveId" clId="{98400D6D-C16B-4E6D-959B-9F243B1A933F}" dt="2021-06-14T02:59:26.844" v="924"/>
          <ac:picMkLst>
            <pc:docMk/>
            <pc:sldMk cId="3578883250" sldId="275"/>
            <ac:picMk id="6148" creationId="{7D7F6DDF-98E8-4441-AAB9-DBC181A4A118}"/>
          </ac:picMkLst>
        </pc:picChg>
      </pc:sldChg>
      <pc:sldChg chg="modSp new mod">
        <pc:chgData name="bhalla.pretty@gmail.com" userId="a5d52380361fdc1c" providerId="LiveId" clId="{98400D6D-C16B-4E6D-959B-9F243B1A933F}" dt="2021-06-14T03:08:10.552" v="1473" actId="20577"/>
        <pc:sldMkLst>
          <pc:docMk/>
          <pc:sldMk cId="3424582408" sldId="276"/>
        </pc:sldMkLst>
        <pc:spChg chg="mod">
          <ac:chgData name="bhalla.pretty@gmail.com" userId="a5d52380361fdc1c" providerId="LiveId" clId="{98400D6D-C16B-4E6D-959B-9F243B1A933F}" dt="2021-06-14T03:08:10.552" v="1473" actId="20577"/>
          <ac:spMkLst>
            <pc:docMk/>
            <pc:sldMk cId="3424582408" sldId="276"/>
            <ac:spMk id="2" creationId="{95EAD164-E043-4D58-B212-A6C58CAA9BBC}"/>
          </ac:spMkLst>
        </pc:spChg>
        <pc:spChg chg="mod">
          <ac:chgData name="bhalla.pretty@gmail.com" userId="a5d52380361fdc1c" providerId="LiveId" clId="{98400D6D-C16B-4E6D-959B-9F243B1A933F}" dt="2021-06-14T03:03:33.391" v="1108" actId="20577"/>
          <ac:spMkLst>
            <pc:docMk/>
            <pc:sldMk cId="3424582408" sldId="276"/>
            <ac:spMk id="3" creationId="{63C511BF-47C5-4843-96B7-39BD292DB2E8}"/>
          </ac:spMkLst>
        </pc:spChg>
      </pc:sldChg>
      <pc:sldChg chg="modSp new mod">
        <pc:chgData name="bhalla.pretty@gmail.com" userId="a5d52380361fdc1c" providerId="LiveId" clId="{98400D6D-C16B-4E6D-959B-9F243B1A933F}" dt="2021-06-14T03:11:59.105" v="1504" actId="21"/>
        <pc:sldMkLst>
          <pc:docMk/>
          <pc:sldMk cId="2706123857" sldId="277"/>
        </pc:sldMkLst>
        <pc:spChg chg="mod">
          <ac:chgData name="bhalla.pretty@gmail.com" userId="a5d52380361fdc1c" providerId="LiveId" clId="{98400D6D-C16B-4E6D-959B-9F243B1A933F}" dt="2021-06-14T03:11:59.105" v="1504" actId="21"/>
          <ac:spMkLst>
            <pc:docMk/>
            <pc:sldMk cId="2706123857" sldId="277"/>
            <ac:spMk id="2" creationId="{BAD78205-3540-46A0-A148-71DFC354C7FB}"/>
          </ac:spMkLst>
        </pc:spChg>
        <pc:spChg chg="mod">
          <ac:chgData name="bhalla.pretty@gmail.com" userId="a5d52380361fdc1c" providerId="LiveId" clId="{98400D6D-C16B-4E6D-959B-9F243B1A933F}" dt="2021-06-14T03:11:27.352" v="1502" actId="5793"/>
          <ac:spMkLst>
            <pc:docMk/>
            <pc:sldMk cId="2706123857" sldId="277"/>
            <ac:spMk id="3" creationId="{7A3EBDD6-335B-49E2-9898-2F88454073E1}"/>
          </ac:spMkLst>
        </pc:spChg>
      </pc:sldChg>
      <pc:sldChg chg="modSp new mod">
        <pc:chgData name="bhalla.pretty@gmail.com" userId="a5d52380361fdc1c" providerId="LiveId" clId="{98400D6D-C16B-4E6D-959B-9F243B1A933F}" dt="2021-06-14T03:12:07.166" v="1507" actId="27636"/>
        <pc:sldMkLst>
          <pc:docMk/>
          <pc:sldMk cId="263678025" sldId="278"/>
        </pc:sldMkLst>
        <pc:spChg chg="mod">
          <ac:chgData name="bhalla.pretty@gmail.com" userId="a5d52380361fdc1c" providerId="LiveId" clId="{98400D6D-C16B-4E6D-959B-9F243B1A933F}" dt="2021-06-14T03:12:07.166" v="1507" actId="27636"/>
          <ac:spMkLst>
            <pc:docMk/>
            <pc:sldMk cId="263678025" sldId="278"/>
            <ac:spMk id="2" creationId="{DB059B18-4310-4A78-BD11-8A7929CB9B4B}"/>
          </ac:spMkLst>
        </pc:spChg>
      </pc:sldChg>
      <pc:sldChg chg="addSp delSp modSp new mod modClrScheme chgLayout">
        <pc:chgData name="bhalla.pretty@gmail.com" userId="a5d52380361fdc1c" providerId="LiveId" clId="{98400D6D-C16B-4E6D-959B-9F243B1A933F}" dt="2021-06-14T03:14:46.024" v="1533" actId="20577"/>
        <pc:sldMkLst>
          <pc:docMk/>
          <pc:sldMk cId="1829795399" sldId="279"/>
        </pc:sldMkLst>
        <pc:spChg chg="del mod ord">
          <ac:chgData name="bhalla.pretty@gmail.com" userId="a5d52380361fdc1c" providerId="LiveId" clId="{98400D6D-C16B-4E6D-959B-9F243B1A933F}" dt="2021-06-14T03:12:51.769" v="1509" actId="700"/>
          <ac:spMkLst>
            <pc:docMk/>
            <pc:sldMk cId="1829795399" sldId="279"/>
            <ac:spMk id="2" creationId="{CB9107E2-2A29-4509-AC2A-B0BA32C2C355}"/>
          </ac:spMkLst>
        </pc:spChg>
        <pc:spChg chg="del mod ord">
          <ac:chgData name="bhalla.pretty@gmail.com" userId="a5d52380361fdc1c" providerId="LiveId" clId="{98400D6D-C16B-4E6D-959B-9F243B1A933F}" dt="2021-06-14T03:12:51.769" v="1509" actId="700"/>
          <ac:spMkLst>
            <pc:docMk/>
            <pc:sldMk cId="1829795399" sldId="279"/>
            <ac:spMk id="3" creationId="{5F006198-77DB-4C7C-8811-183C77DC75BD}"/>
          </ac:spMkLst>
        </pc:spChg>
        <pc:spChg chg="add mod ord">
          <ac:chgData name="bhalla.pretty@gmail.com" userId="a5d52380361fdc1c" providerId="LiveId" clId="{98400D6D-C16B-4E6D-959B-9F243B1A933F}" dt="2021-06-14T03:14:46.024" v="1533" actId="20577"/>
          <ac:spMkLst>
            <pc:docMk/>
            <pc:sldMk cId="1829795399" sldId="279"/>
            <ac:spMk id="4" creationId="{46E32359-39C3-42F7-AC27-9541DA358127}"/>
          </ac:spMkLst>
        </pc:spChg>
        <pc:spChg chg="add del mod ord">
          <ac:chgData name="bhalla.pretty@gmail.com" userId="a5d52380361fdc1c" providerId="LiveId" clId="{98400D6D-C16B-4E6D-959B-9F243B1A933F}" dt="2021-06-14T03:12:54.958" v="1510"/>
          <ac:spMkLst>
            <pc:docMk/>
            <pc:sldMk cId="1829795399" sldId="279"/>
            <ac:spMk id="5" creationId="{8E12E406-9EC2-4B6B-AE2F-12C2F1D05DBA}"/>
          </ac:spMkLst>
        </pc:spChg>
        <pc:spChg chg="add del mod ord">
          <ac:chgData name="bhalla.pretty@gmail.com" userId="a5d52380361fdc1c" providerId="LiveId" clId="{98400D6D-C16B-4E6D-959B-9F243B1A933F}" dt="2021-06-14T03:14:01.191" v="1513"/>
          <ac:spMkLst>
            <pc:docMk/>
            <pc:sldMk cId="1829795399" sldId="279"/>
            <ac:spMk id="6" creationId="{DD0A3A43-E53B-4126-8AD1-4E48ACD71E7E}"/>
          </ac:spMkLst>
        </pc:spChg>
        <pc:picChg chg="add mod">
          <ac:chgData name="bhalla.pretty@gmail.com" userId="a5d52380361fdc1c" providerId="LiveId" clId="{98400D6D-C16B-4E6D-959B-9F243B1A933F}" dt="2021-06-14T03:14:16.122" v="1515" actId="208"/>
          <ac:picMkLst>
            <pc:docMk/>
            <pc:sldMk cId="1829795399" sldId="279"/>
            <ac:picMk id="7170" creationId="{473F166D-18FA-42D0-9626-741C44975C83}"/>
          </ac:picMkLst>
        </pc:picChg>
        <pc:picChg chg="add mod">
          <ac:chgData name="bhalla.pretty@gmail.com" userId="a5d52380361fdc1c" providerId="LiveId" clId="{98400D6D-C16B-4E6D-959B-9F243B1A933F}" dt="2021-06-14T03:14:31.792" v="1519" actId="1582"/>
          <ac:picMkLst>
            <pc:docMk/>
            <pc:sldMk cId="1829795399" sldId="279"/>
            <ac:picMk id="7172" creationId="{83F1FC25-0B57-46E5-8954-7740B36A09BC}"/>
          </ac:picMkLst>
        </pc:picChg>
      </pc:sldChg>
      <pc:sldChg chg="addSp delSp modSp new mod">
        <pc:chgData name="bhalla.pretty@gmail.com" userId="a5d52380361fdc1c" providerId="LiveId" clId="{98400D6D-C16B-4E6D-959B-9F243B1A933F}" dt="2021-06-14T03:18:40.255" v="1859" actId="208"/>
        <pc:sldMkLst>
          <pc:docMk/>
          <pc:sldMk cId="675647166" sldId="280"/>
        </pc:sldMkLst>
        <pc:spChg chg="del mod">
          <ac:chgData name="bhalla.pretty@gmail.com" userId="a5d52380361fdc1c" providerId="LiveId" clId="{98400D6D-C16B-4E6D-959B-9F243B1A933F}" dt="2021-06-14T03:18:22.263" v="1855" actId="12084"/>
          <ac:spMkLst>
            <pc:docMk/>
            <pc:sldMk cId="675647166" sldId="280"/>
            <ac:spMk id="2" creationId="{44CB381D-3F17-4D3F-ACBD-235E08C2A85A}"/>
          </ac:spMkLst>
        </pc:spChg>
        <pc:spChg chg="mod">
          <ac:chgData name="bhalla.pretty@gmail.com" userId="a5d52380361fdc1c" providerId="LiveId" clId="{98400D6D-C16B-4E6D-959B-9F243B1A933F}" dt="2021-06-14T03:15:19.723" v="1550" actId="20577"/>
          <ac:spMkLst>
            <pc:docMk/>
            <pc:sldMk cId="675647166" sldId="280"/>
            <ac:spMk id="3" creationId="{73913F5D-431B-4541-8056-4CA2A259F557}"/>
          </ac:spMkLst>
        </pc:spChg>
        <pc:graphicFrameChg chg="add mod modGraphic">
          <ac:chgData name="bhalla.pretty@gmail.com" userId="a5d52380361fdc1c" providerId="LiveId" clId="{98400D6D-C16B-4E6D-959B-9F243B1A933F}" dt="2021-06-14T03:18:40.255" v="1859" actId="208"/>
          <ac:graphicFrameMkLst>
            <pc:docMk/>
            <pc:sldMk cId="675647166" sldId="280"/>
            <ac:graphicFrameMk id="4" creationId="{966269BB-4A00-4008-AC93-68CE324BCD27}"/>
          </ac:graphicFrameMkLst>
        </pc:graphicFrameChg>
      </pc:sldChg>
      <pc:sldChg chg="addSp delSp modSp new mod">
        <pc:chgData name="bhalla.pretty@gmail.com" userId="a5d52380361fdc1c" providerId="LiveId" clId="{98400D6D-C16B-4E6D-959B-9F243B1A933F}" dt="2021-06-14T03:21:26.862" v="1869"/>
        <pc:sldMkLst>
          <pc:docMk/>
          <pc:sldMk cId="1418590965" sldId="281"/>
        </pc:sldMkLst>
        <pc:spChg chg="del">
          <ac:chgData name="bhalla.pretty@gmail.com" userId="a5d52380361fdc1c" providerId="LiveId" clId="{98400D6D-C16B-4E6D-959B-9F243B1A933F}" dt="2021-06-14T03:21:26.862" v="1869"/>
          <ac:spMkLst>
            <pc:docMk/>
            <pc:sldMk cId="1418590965" sldId="281"/>
            <ac:spMk id="2" creationId="{14CE7990-6549-45FC-9773-BC1984EBFCD9}"/>
          </ac:spMkLst>
        </pc:spChg>
        <pc:spChg chg="mod">
          <ac:chgData name="bhalla.pretty@gmail.com" userId="a5d52380361fdc1c" providerId="LiveId" clId="{98400D6D-C16B-4E6D-959B-9F243B1A933F}" dt="2021-06-14T03:21:23.457" v="1868" actId="20577"/>
          <ac:spMkLst>
            <pc:docMk/>
            <pc:sldMk cId="1418590965" sldId="281"/>
            <ac:spMk id="3" creationId="{E155F970-9450-46E6-AD4B-24E57C5739BE}"/>
          </ac:spMkLst>
        </pc:spChg>
        <pc:picChg chg="add mod">
          <ac:chgData name="bhalla.pretty@gmail.com" userId="a5d52380361fdc1c" providerId="LiveId" clId="{98400D6D-C16B-4E6D-959B-9F243B1A933F}" dt="2021-06-14T03:21:26.862" v="1869"/>
          <ac:picMkLst>
            <pc:docMk/>
            <pc:sldMk cId="1418590965" sldId="281"/>
            <ac:picMk id="8194" creationId="{9823CED5-192F-4E3A-BE7C-F9CE6E1936B2}"/>
          </ac:picMkLst>
        </pc:picChg>
      </pc:sldChg>
      <pc:sldChg chg="addSp delSp modSp new mod">
        <pc:chgData name="bhalla.pretty@gmail.com" userId="a5d52380361fdc1c" providerId="LiveId" clId="{98400D6D-C16B-4E6D-959B-9F243B1A933F}" dt="2021-06-14T03:23:45.890" v="1882" actId="14100"/>
        <pc:sldMkLst>
          <pc:docMk/>
          <pc:sldMk cId="1681467290" sldId="282"/>
        </pc:sldMkLst>
        <pc:spChg chg="del">
          <ac:chgData name="bhalla.pretty@gmail.com" userId="a5d52380361fdc1c" providerId="LiveId" clId="{98400D6D-C16B-4E6D-959B-9F243B1A933F}" dt="2021-06-14T03:22:35.938" v="1879"/>
          <ac:spMkLst>
            <pc:docMk/>
            <pc:sldMk cId="1681467290" sldId="282"/>
            <ac:spMk id="2" creationId="{14BADF83-5931-464E-9BD0-2D0A66A169FA}"/>
          </ac:spMkLst>
        </pc:spChg>
        <pc:spChg chg="mod">
          <ac:chgData name="bhalla.pretty@gmail.com" userId="a5d52380361fdc1c" providerId="LiveId" clId="{98400D6D-C16B-4E6D-959B-9F243B1A933F}" dt="2021-06-14T03:21:38.454" v="1878" actId="20577"/>
          <ac:spMkLst>
            <pc:docMk/>
            <pc:sldMk cId="1681467290" sldId="282"/>
            <ac:spMk id="3" creationId="{0365834B-D58A-4764-891E-EBFF4D889BDF}"/>
          </ac:spMkLst>
        </pc:spChg>
        <pc:picChg chg="add mod">
          <ac:chgData name="bhalla.pretty@gmail.com" userId="a5d52380361fdc1c" providerId="LiveId" clId="{98400D6D-C16B-4E6D-959B-9F243B1A933F}" dt="2021-06-14T03:23:45.890" v="1882" actId="14100"/>
          <ac:picMkLst>
            <pc:docMk/>
            <pc:sldMk cId="1681467290" sldId="282"/>
            <ac:picMk id="9218" creationId="{389EFCF4-6DA0-4485-800F-89EB494FE2C5}"/>
          </ac:picMkLst>
        </pc:picChg>
      </pc:sldChg>
      <pc:sldChg chg="addSp delSp modSp new mod">
        <pc:chgData name="bhalla.pretty@gmail.com" userId="a5d52380361fdc1c" providerId="LiveId" clId="{98400D6D-C16B-4E6D-959B-9F243B1A933F}" dt="2021-06-14T03:26:13.996" v="2172" actId="208"/>
        <pc:sldMkLst>
          <pc:docMk/>
          <pc:sldMk cId="461933080" sldId="283"/>
        </pc:sldMkLst>
        <pc:spChg chg="del mod">
          <ac:chgData name="bhalla.pretty@gmail.com" userId="a5d52380361fdc1c" providerId="LiveId" clId="{98400D6D-C16B-4E6D-959B-9F243B1A933F}" dt="2021-06-14T03:25:59.209" v="2168" actId="12084"/>
          <ac:spMkLst>
            <pc:docMk/>
            <pc:sldMk cId="461933080" sldId="283"/>
            <ac:spMk id="2" creationId="{8049B4A1-3BC0-4CE4-B21C-A479E91A5106}"/>
          </ac:spMkLst>
        </pc:spChg>
        <pc:spChg chg="mod">
          <ac:chgData name="bhalla.pretty@gmail.com" userId="a5d52380361fdc1c" providerId="LiveId" clId="{98400D6D-C16B-4E6D-959B-9F243B1A933F}" dt="2021-06-14T03:24:10.887" v="1901" actId="20577"/>
          <ac:spMkLst>
            <pc:docMk/>
            <pc:sldMk cId="461933080" sldId="283"/>
            <ac:spMk id="3" creationId="{805ADF29-38D7-47F3-AB07-A6ED1523AE1E}"/>
          </ac:spMkLst>
        </pc:spChg>
        <pc:graphicFrameChg chg="add mod modGraphic">
          <ac:chgData name="bhalla.pretty@gmail.com" userId="a5d52380361fdc1c" providerId="LiveId" clId="{98400D6D-C16B-4E6D-959B-9F243B1A933F}" dt="2021-06-14T03:26:13.996" v="2172" actId="208"/>
          <ac:graphicFrameMkLst>
            <pc:docMk/>
            <pc:sldMk cId="461933080" sldId="283"/>
            <ac:graphicFrameMk id="4" creationId="{AB373088-3923-4ADE-B87D-0BE4D62B3DD4}"/>
          </ac:graphicFrameMkLst>
        </pc:graphicFrameChg>
      </pc:sldChg>
      <pc:sldChg chg="addSp delSp modSp new mod">
        <pc:chgData name="bhalla.pretty@gmail.com" userId="a5d52380361fdc1c" providerId="LiveId" clId="{98400D6D-C16B-4E6D-959B-9F243B1A933F}" dt="2021-06-14T03:31:38.399" v="2198" actId="208"/>
        <pc:sldMkLst>
          <pc:docMk/>
          <pc:sldMk cId="2628042099" sldId="284"/>
        </pc:sldMkLst>
        <pc:spChg chg="del mod">
          <ac:chgData name="bhalla.pretty@gmail.com" userId="a5d52380361fdc1c" providerId="LiveId" clId="{98400D6D-C16B-4E6D-959B-9F243B1A933F}" dt="2021-06-14T03:31:20.125" v="2194" actId="12084"/>
          <ac:spMkLst>
            <pc:docMk/>
            <pc:sldMk cId="2628042099" sldId="284"/>
            <ac:spMk id="2" creationId="{516E26EE-EDD8-48AC-9F8C-64AAC1E3CAE6}"/>
          </ac:spMkLst>
        </pc:spChg>
        <pc:spChg chg="mod">
          <ac:chgData name="bhalla.pretty@gmail.com" userId="a5d52380361fdc1c" providerId="LiveId" clId="{98400D6D-C16B-4E6D-959B-9F243B1A933F}" dt="2021-06-14T03:31:10.503" v="2191" actId="20577"/>
          <ac:spMkLst>
            <pc:docMk/>
            <pc:sldMk cId="2628042099" sldId="284"/>
            <ac:spMk id="3" creationId="{65A5755B-9FD5-410D-BFD4-1DE7A2B45C3F}"/>
          </ac:spMkLst>
        </pc:spChg>
        <pc:graphicFrameChg chg="add mod modGraphic">
          <ac:chgData name="bhalla.pretty@gmail.com" userId="a5d52380361fdc1c" providerId="LiveId" clId="{98400D6D-C16B-4E6D-959B-9F243B1A933F}" dt="2021-06-14T03:31:38.399" v="2198" actId="208"/>
          <ac:graphicFrameMkLst>
            <pc:docMk/>
            <pc:sldMk cId="2628042099" sldId="284"/>
            <ac:graphicFrameMk id="4" creationId="{6632BB76-FCF8-4BF3-B441-5E31F4A45BA1}"/>
          </ac:graphicFrameMkLst>
        </pc:graphicFrameChg>
      </pc:sldChg>
      <pc:sldChg chg="addSp delSp modSp new mod">
        <pc:chgData name="bhalla.pretty@gmail.com" userId="a5d52380361fdc1c" providerId="LiveId" clId="{98400D6D-C16B-4E6D-959B-9F243B1A933F}" dt="2021-06-14T03:32:35.645" v="2211" actId="20577"/>
        <pc:sldMkLst>
          <pc:docMk/>
          <pc:sldMk cId="2272452511" sldId="285"/>
        </pc:sldMkLst>
        <pc:spChg chg="del">
          <ac:chgData name="bhalla.pretty@gmail.com" userId="a5d52380361fdc1c" providerId="LiveId" clId="{98400D6D-C16B-4E6D-959B-9F243B1A933F}" dt="2021-06-14T03:32:22.657" v="2200"/>
          <ac:spMkLst>
            <pc:docMk/>
            <pc:sldMk cId="2272452511" sldId="285"/>
            <ac:spMk id="2" creationId="{09F224D3-0129-4D94-B413-CA8FE8F1B5C2}"/>
          </ac:spMkLst>
        </pc:spChg>
        <pc:spChg chg="mod">
          <ac:chgData name="bhalla.pretty@gmail.com" userId="a5d52380361fdc1c" providerId="LiveId" clId="{98400D6D-C16B-4E6D-959B-9F243B1A933F}" dt="2021-06-14T03:32:35.645" v="2211" actId="20577"/>
          <ac:spMkLst>
            <pc:docMk/>
            <pc:sldMk cId="2272452511" sldId="285"/>
            <ac:spMk id="3" creationId="{1B49C42A-EB52-4432-BF00-7D067E880158}"/>
          </ac:spMkLst>
        </pc:spChg>
        <pc:picChg chg="add mod">
          <ac:chgData name="bhalla.pretty@gmail.com" userId="a5d52380361fdc1c" providerId="LiveId" clId="{98400D6D-C16B-4E6D-959B-9F243B1A933F}" dt="2021-06-14T03:32:32.121" v="2204" actId="14100"/>
          <ac:picMkLst>
            <pc:docMk/>
            <pc:sldMk cId="2272452511" sldId="285"/>
            <ac:picMk id="10242" creationId="{1558DCF7-262C-4105-B9D9-5981D1F0C8B3}"/>
          </ac:picMkLst>
        </pc:picChg>
      </pc:sldChg>
      <pc:sldChg chg="addSp delSp modSp new mod">
        <pc:chgData name="bhalla.pretty@gmail.com" userId="a5d52380361fdc1c" providerId="LiveId" clId="{98400D6D-C16B-4E6D-959B-9F243B1A933F}" dt="2021-06-14T03:33:11.553" v="2220" actId="20577"/>
        <pc:sldMkLst>
          <pc:docMk/>
          <pc:sldMk cId="2046291867" sldId="286"/>
        </pc:sldMkLst>
        <pc:spChg chg="del">
          <ac:chgData name="bhalla.pretty@gmail.com" userId="a5d52380361fdc1c" providerId="LiveId" clId="{98400D6D-C16B-4E6D-959B-9F243B1A933F}" dt="2021-06-14T03:33:08.116" v="2213"/>
          <ac:spMkLst>
            <pc:docMk/>
            <pc:sldMk cId="2046291867" sldId="286"/>
            <ac:spMk id="2" creationId="{253B3B8F-8905-4CCD-B661-8619263446C9}"/>
          </ac:spMkLst>
        </pc:spChg>
        <pc:spChg chg="mod">
          <ac:chgData name="bhalla.pretty@gmail.com" userId="a5d52380361fdc1c" providerId="LiveId" clId="{98400D6D-C16B-4E6D-959B-9F243B1A933F}" dt="2021-06-14T03:33:11.553" v="2220" actId="20577"/>
          <ac:spMkLst>
            <pc:docMk/>
            <pc:sldMk cId="2046291867" sldId="286"/>
            <ac:spMk id="3" creationId="{C7DE2533-3818-44CB-A43A-86DD7C763832}"/>
          </ac:spMkLst>
        </pc:spChg>
        <pc:picChg chg="add mod">
          <ac:chgData name="bhalla.pretty@gmail.com" userId="a5d52380361fdc1c" providerId="LiveId" clId="{98400D6D-C16B-4E6D-959B-9F243B1A933F}" dt="2021-06-14T03:33:08.116" v="2213"/>
          <ac:picMkLst>
            <pc:docMk/>
            <pc:sldMk cId="2046291867" sldId="286"/>
            <ac:picMk id="11266" creationId="{901BC485-F421-4416-AC95-A22E9EB08BE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4520DD-F0C0-4284-8733-5FC7CAF45E6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E040EE1-C65D-42A3-A396-820774E8BC30}">
      <dgm:prSet custT="1"/>
      <dgm:spPr>
        <a:ln>
          <a:solidFill>
            <a:schemeClr val="tx1"/>
          </a:solidFill>
        </a:ln>
      </dgm:spPr>
      <dgm:t>
        <a:bodyPr/>
        <a:lstStyle/>
        <a:p>
          <a:pPr algn="ctr"/>
          <a:r>
            <a:rPr lang="en-US" sz="2800" dirty="0">
              <a:solidFill>
                <a:sysClr val="windowText" lastClr="000000"/>
              </a:solidFill>
              <a:latin typeface="Bahnschrift" panose="020B0502040204020203" pitchFamily="34" charset="0"/>
            </a:rPr>
            <a:t>1. Attract new customers</a:t>
          </a:r>
        </a:p>
      </dgm:t>
    </dgm:pt>
    <dgm:pt modelId="{93BF7416-2AE5-4238-8C63-419F5EA9D18A}" type="parTrans" cxnId="{DA9EBF89-62A0-41BD-B159-6510B2C6E549}">
      <dgm:prSet/>
      <dgm:spPr/>
      <dgm:t>
        <a:bodyPr/>
        <a:lstStyle/>
        <a:p>
          <a:endParaRPr lang="en-US"/>
        </a:p>
      </dgm:t>
    </dgm:pt>
    <dgm:pt modelId="{79C07166-8DFD-4663-A265-5FF2F62F3E52}" type="sibTrans" cxnId="{DA9EBF89-62A0-41BD-B159-6510B2C6E549}">
      <dgm:prSet/>
      <dgm:spPr/>
      <dgm:t>
        <a:bodyPr/>
        <a:lstStyle/>
        <a:p>
          <a:endParaRPr lang="en-US"/>
        </a:p>
      </dgm:t>
    </dgm:pt>
    <dgm:pt modelId="{F3A1B769-BB9B-40E3-9319-C5FC66CDB6E3}">
      <dgm:prSet custT="1"/>
      <dgm:spPr>
        <a:ln>
          <a:solidFill>
            <a:schemeClr val="tx1"/>
          </a:solidFill>
        </a:ln>
      </dgm:spPr>
      <dgm:t>
        <a:bodyPr/>
        <a:lstStyle/>
        <a:p>
          <a:pPr algn="ctr"/>
          <a:r>
            <a:rPr lang="en-US" sz="2800" dirty="0">
              <a:solidFill>
                <a:sysClr val="windowText" lastClr="000000"/>
              </a:solidFill>
              <a:latin typeface="Bahnschrift" panose="020B0502040204020203" pitchFamily="34" charset="0"/>
            </a:rPr>
            <a:t>2. Keep and grow current customers.</a:t>
          </a:r>
        </a:p>
      </dgm:t>
    </dgm:pt>
    <dgm:pt modelId="{C6F4136B-7DE8-4870-8045-10308C726B56}" type="parTrans" cxnId="{578F9D87-7DED-4D23-AC74-9990898F3F5A}">
      <dgm:prSet/>
      <dgm:spPr/>
      <dgm:t>
        <a:bodyPr/>
        <a:lstStyle/>
        <a:p>
          <a:endParaRPr lang="en-US"/>
        </a:p>
      </dgm:t>
    </dgm:pt>
    <dgm:pt modelId="{1A02BA3D-1FA5-4CF5-B165-B208BAE02398}" type="sibTrans" cxnId="{578F9D87-7DED-4D23-AC74-9990898F3F5A}">
      <dgm:prSet/>
      <dgm:spPr/>
      <dgm:t>
        <a:bodyPr/>
        <a:lstStyle/>
        <a:p>
          <a:endParaRPr lang="en-US"/>
        </a:p>
      </dgm:t>
    </dgm:pt>
    <dgm:pt modelId="{CF8FA8B5-0230-49C6-BD04-16CEE62B5E24}" type="pres">
      <dgm:prSet presAssocID="{204520DD-F0C0-4284-8733-5FC7CAF45E65}" presName="linear" presStyleCnt="0">
        <dgm:presLayoutVars>
          <dgm:animLvl val="lvl"/>
          <dgm:resizeHandles val="exact"/>
        </dgm:presLayoutVars>
      </dgm:prSet>
      <dgm:spPr/>
    </dgm:pt>
    <dgm:pt modelId="{197F69BB-393F-4482-ACBE-6B06A5AC388A}" type="pres">
      <dgm:prSet presAssocID="{FE040EE1-C65D-42A3-A396-820774E8BC30}" presName="parentText" presStyleLbl="node1" presStyleIdx="0" presStyleCnt="2" custScaleX="81934" custScaleY="85217">
        <dgm:presLayoutVars>
          <dgm:chMax val="0"/>
          <dgm:bulletEnabled val="1"/>
        </dgm:presLayoutVars>
      </dgm:prSet>
      <dgm:spPr/>
    </dgm:pt>
    <dgm:pt modelId="{A1B144EF-93A3-418E-AB56-D836D29869F6}" type="pres">
      <dgm:prSet presAssocID="{79C07166-8DFD-4663-A265-5FF2F62F3E52}" presName="spacer" presStyleCnt="0"/>
      <dgm:spPr/>
    </dgm:pt>
    <dgm:pt modelId="{8BE459EB-E4BA-4B89-84E3-093ACA184E3C}" type="pres">
      <dgm:prSet presAssocID="{F3A1B769-BB9B-40E3-9319-C5FC66CDB6E3}" presName="parentText" presStyleLbl="node1" presStyleIdx="1" presStyleCnt="2" custScaleX="81934" custScaleY="85217">
        <dgm:presLayoutVars>
          <dgm:chMax val="0"/>
          <dgm:bulletEnabled val="1"/>
        </dgm:presLayoutVars>
      </dgm:prSet>
      <dgm:spPr/>
    </dgm:pt>
  </dgm:ptLst>
  <dgm:cxnLst>
    <dgm:cxn modelId="{210C2C2E-E0D8-4465-BFA2-77CF8503CA24}" type="presOf" srcId="{F3A1B769-BB9B-40E3-9319-C5FC66CDB6E3}" destId="{8BE459EB-E4BA-4B89-84E3-093ACA184E3C}" srcOrd="0" destOrd="0" presId="urn:microsoft.com/office/officeart/2005/8/layout/vList2"/>
    <dgm:cxn modelId="{578F9D87-7DED-4D23-AC74-9990898F3F5A}" srcId="{204520DD-F0C0-4284-8733-5FC7CAF45E65}" destId="{F3A1B769-BB9B-40E3-9319-C5FC66CDB6E3}" srcOrd="1" destOrd="0" parTransId="{C6F4136B-7DE8-4870-8045-10308C726B56}" sibTransId="{1A02BA3D-1FA5-4CF5-B165-B208BAE02398}"/>
    <dgm:cxn modelId="{DA9EBF89-62A0-41BD-B159-6510B2C6E549}" srcId="{204520DD-F0C0-4284-8733-5FC7CAF45E65}" destId="{FE040EE1-C65D-42A3-A396-820774E8BC30}" srcOrd="0" destOrd="0" parTransId="{93BF7416-2AE5-4238-8C63-419F5EA9D18A}" sibTransId="{79C07166-8DFD-4663-A265-5FF2F62F3E52}"/>
    <dgm:cxn modelId="{9A1326A6-7263-4AFA-B424-F3409934E2E8}" type="presOf" srcId="{FE040EE1-C65D-42A3-A396-820774E8BC30}" destId="{197F69BB-393F-4482-ACBE-6B06A5AC388A}" srcOrd="0" destOrd="0" presId="urn:microsoft.com/office/officeart/2005/8/layout/vList2"/>
    <dgm:cxn modelId="{6FE6D5A7-492E-4B64-9AED-26FAA4B44156}" type="presOf" srcId="{204520DD-F0C0-4284-8733-5FC7CAF45E65}" destId="{CF8FA8B5-0230-49C6-BD04-16CEE62B5E24}" srcOrd="0" destOrd="0" presId="urn:microsoft.com/office/officeart/2005/8/layout/vList2"/>
    <dgm:cxn modelId="{C9ADB5F2-0B7D-4DB4-BEC6-134F1EB61A45}" type="presParOf" srcId="{CF8FA8B5-0230-49C6-BD04-16CEE62B5E24}" destId="{197F69BB-393F-4482-ACBE-6B06A5AC388A}" srcOrd="0" destOrd="0" presId="urn:microsoft.com/office/officeart/2005/8/layout/vList2"/>
    <dgm:cxn modelId="{B1F74EE1-308C-466F-87E8-00C29C94FBE0}" type="presParOf" srcId="{CF8FA8B5-0230-49C6-BD04-16CEE62B5E24}" destId="{A1B144EF-93A3-418E-AB56-D836D29869F6}" srcOrd="1" destOrd="0" presId="urn:microsoft.com/office/officeart/2005/8/layout/vList2"/>
    <dgm:cxn modelId="{D2E51D7D-5C50-4D15-96CE-4A7E7AD34B5F}" type="presParOf" srcId="{CF8FA8B5-0230-49C6-BD04-16CEE62B5E24}" destId="{8BE459EB-E4BA-4B89-84E3-093ACA184E3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2EAE96-8717-46EF-8030-DB47EA6E02C2}"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IN"/>
        </a:p>
      </dgm:t>
    </dgm:pt>
    <dgm:pt modelId="{7B684D06-D342-41D6-994F-C86D22D38CD1}">
      <dgm:prSet custT="1"/>
      <dgm:spPr>
        <a:ln w="28575"/>
      </dgm:spPr>
      <dgm:t>
        <a:bodyPr/>
        <a:lstStyle/>
        <a:p>
          <a:r>
            <a:rPr lang="en-US" sz="2600" b="0" dirty="0">
              <a:solidFill>
                <a:schemeClr val="tx2"/>
              </a:solidFill>
              <a:latin typeface="Bahnschrift" panose="020B0502040204020203" pitchFamily="34" charset="0"/>
            </a:rPr>
            <a:t>Production Concept</a:t>
          </a:r>
          <a:endParaRPr lang="en-IN" sz="2600" b="0" dirty="0">
            <a:solidFill>
              <a:schemeClr val="tx2"/>
            </a:solidFill>
            <a:latin typeface="Bahnschrift" panose="020B0502040204020203" pitchFamily="34" charset="0"/>
          </a:endParaRPr>
        </a:p>
      </dgm:t>
    </dgm:pt>
    <dgm:pt modelId="{CE099301-00C9-46CD-9B8B-749C07D7BD56}" type="parTrans" cxnId="{7665566D-748D-4521-9CBD-3F4C953FB24A}">
      <dgm:prSet/>
      <dgm:spPr/>
      <dgm:t>
        <a:bodyPr/>
        <a:lstStyle/>
        <a:p>
          <a:endParaRPr lang="en-IN"/>
        </a:p>
      </dgm:t>
    </dgm:pt>
    <dgm:pt modelId="{8592F471-D88A-4B8F-809D-9177A565847D}" type="sibTrans" cxnId="{7665566D-748D-4521-9CBD-3F4C953FB24A}">
      <dgm:prSet/>
      <dgm:spPr/>
      <dgm:t>
        <a:bodyPr/>
        <a:lstStyle/>
        <a:p>
          <a:endParaRPr lang="en-IN"/>
        </a:p>
      </dgm:t>
    </dgm:pt>
    <dgm:pt modelId="{2FCC618D-356F-44CF-A5C3-B23963500229}">
      <dgm:prSet custT="1"/>
      <dgm:spPr>
        <a:ln w="28575"/>
      </dgm:spPr>
      <dgm:t>
        <a:bodyPr/>
        <a:lstStyle/>
        <a:p>
          <a:r>
            <a:rPr lang="en-US" sz="2600" b="0" dirty="0">
              <a:solidFill>
                <a:schemeClr val="tx2"/>
              </a:solidFill>
              <a:latin typeface="Bahnschrift" panose="020B0502040204020203" pitchFamily="34" charset="0"/>
            </a:rPr>
            <a:t>Product Concept</a:t>
          </a:r>
          <a:endParaRPr lang="en-IN" sz="2600" b="0" dirty="0">
            <a:solidFill>
              <a:schemeClr val="tx2"/>
            </a:solidFill>
            <a:latin typeface="Bahnschrift" panose="020B0502040204020203" pitchFamily="34" charset="0"/>
          </a:endParaRPr>
        </a:p>
      </dgm:t>
    </dgm:pt>
    <dgm:pt modelId="{76B82D64-2FCB-4EE2-8966-E6AF9A96BEA1}" type="parTrans" cxnId="{02862AD0-FBE8-4219-A97B-0487708E14FD}">
      <dgm:prSet/>
      <dgm:spPr/>
      <dgm:t>
        <a:bodyPr/>
        <a:lstStyle/>
        <a:p>
          <a:endParaRPr lang="en-IN"/>
        </a:p>
      </dgm:t>
    </dgm:pt>
    <dgm:pt modelId="{90D20AB5-D160-44BC-9AFC-4A47D94047CA}" type="sibTrans" cxnId="{02862AD0-FBE8-4219-A97B-0487708E14FD}">
      <dgm:prSet/>
      <dgm:spPr/>
      <dgm:t>
        <a:bodyPr/>
        <a:lstStyle/>
        <a:p>
          <a:endParaRPr lang="en-IN"/>
        </a:p>
      </dgm:t>
    </dgm:pt>
    <dgm:pt modelId="{FD132F7E-02CA-4F24-92EE-B2FC7B177663}">
      <dgm:prSet custT="1"/>
      <dgm:spPr>
        <a:ln w="28575"/>
      </dgm:spPr>
      <dgm:t>
        <a:bodyPr/>
        <a:lstStyle/>
        <a:p>
          <a:r>
            <a:rPr lang="en-US" sz="2600" b="0" dirty="0">
              <a:solidFill>
                <a:schemeClr val="tx2"/>
              </a:solidFill>
              <a:latin typeface="Bahnschrift" panose="020B0502040204020203" pitchFamily="34" charset="0"/>
            </a:rPr>
            <a:t>Selling Concept</a:t>
          </a:r>
          <a:endParaRPr lang="en-IN" sz="2600" b="0" dirty="0">
            <a:solidFill>
              <a:schemeClr val="tx2"/>
            </a:solidFill>
            <a:latin typeface="Bahnschrift" panose="020B0502040204020203" pitchFamily="34" charset="0"/>
          </a:endParaRPr>
        </a:p>
      </dgm:t>
    </dgm:pt>
    <dgm:pt modelId="{D8448BBE-50AE-4CA6-914F-3D318057A933}" type="parTrans" cxnId="{7E223AB2-C35A-4C8B-8985-25DDF75F8595}">
      <dgm:prSet/>
      <dgm:spPr/>
      <dgm:t>
        <a:bodyPr/>
        <a:lstStyle/>
        <a:p>
          <a:endParaRPr lang="en-IN"/>
        </a:p>
      </dgm:t>
    </dgm:pt>
    <dgm:pt modelId="{9644DF0F-0D4F-46F0-95AC-4A0103A3C3A9}" type="sibTrans" cxnId="{7E223AB2-C35A-4C8B-8985-25DDF75F8595}">
      <dgm:prSet/>
      <dgm:spPr/>
      <dgm:t>
        <a:bodyPr/>
        <a:lstStyle/>
        <a:p>
          <a:endParaRPr lang="en-IN"/>
        </a:p>
      </dgm:t>
    </dgm:pt>
    <dgm:pt modelId="{B348D411-86B6-435A-8741-0E6A2D127969}">
      <dgm:prSet custT="1"/>
      <dgm:spPr>
        <a:ln w="28575"/>
      </dgm:spPr>
      <dgm:t>
        <a:bodyPr/>
        <a:lstStyle/>
        <a:p>
          <a:r>
            <a:rPr lang="en-US" sz="2600" b="0" dirty="0">
              <a:solidFill>
                <a:schemeClr val="tx2"/>
              </a:solidFill>
              <a:latin typeface="Bahnschrift" panose="020B0502040204020203" pitchFamily="34" charset="0"/>
            </a:rPr>
            <a:t>Marketing Concept</a:t>
          </a:r>
          <a:endParaRPr lang="en-IN" sz="2600" b="0" dirty="0">
            <a:solidFill>
              <a:schemeClr val="tx2"/>
            </a:solidFill>
            <a:latin typeface="Bahnschrift" panose="020B0502040204020203" pitchFamily="34" charset="0"/>
          </a:endParaRPr>
        </a:p>
      </dgm:t>
    </dgm:pt>
    <dgm:pt modelId="{2FCAFF1A-1986-4652-99BB-6C3A3E469267}" type="parTrans" cxnId="{96FD7396-3ED4-4F4F-8212-E084F86930D4}">
      <dgm:prSet/>
      <dgm:spPr/>
      <dgm:t>
        <a:bodyPr/>
        <a:lstStyle/>
        <a:p>
          <a:endParaRPr lang="en-IN"/>
        </a:p>
      </dgm:t>
    </dgm:pt>
    <dgm:pt modelId="{787A4377-BB96-4D9E-B62F-4652AAF511A8}" type="sibTrans" cxnId="{96FD7396-3ED4-4F4F-8212-E084F86930D4}">
      <dgm:prSet/>
      <dgm:spPr/>
      <dgm:t>
        <a:bodyPr/>
        <a:lstStyle/>
        <a:p>
          <a:endParaRPr lang="en-IN"/>
        </a:p>
      </dgm:t>
    </dgm:pt>
    <dgm:pt modelId="{8BB07662-8BD9-4906-92F6-8AD7EC3FA610}">
      <dgm:prSet custT="1"/>
      <dgm:spPr>
        <a:ln w="28575"/>
      </dgm:spPr>
      <dgm:t>
        <a:bodyPr/>
        <a:lstStyle/>
        <a:p>
          <a:r>
            <a:rPr lang="en-US" sz="2600" b="0" dirty="0">
              <a:solidFill>
                <a:schemeClr val="tx2"/>
              </a:solidFill>
              <a:latin typeface="Bahnschrift" panose="020B0502040204020203" pitchFamily="34" charset="0"/>
            </a:rPr>
            <a:t>Holistic Marketing Concept </a:t>
          </a:r>
          <a:endParaRPr lang="en-IN" sz="2600" b="0" dirty="0">
            <a:solidFill>
              <a:schemeClr val="tx2"/>
            </a:solidFill>
            <a:latin typeface="Bahnschrift" panose="020B0502040204020203" pitchFamily="34" charset="0"/>
          </a:endParaRPr>
        </a:p>
      </dgm:t>
    </dgm:pt>
    <dgm:pt modelId="{07166691-00E3-4ACD-A0EF-987737562AAA}" type="parTrans" cxnId="{896E67CC-88FC-49B6-A8F0-9519AF8167C1}">
      <dgm:prSet/>
      <dgm:spPr/>
      <dgm:t>
        <a:bodyPr/>
        <a:lstStyle/>
        <a:p>
          <a:endParaRPr lang="en-IN"/>
        </a:p>
      </dgm:t>
    </dgm:pt>
    <dgm:pt modelId="{8D3203D2-6646-41D6-953D-7017DF832818}" type="sibTrans" cxnId="{896E67CC-88FC-49B6-A8F0-9519AF8167C1}">
      <dgm:prSet/>
      <dgm:spPr/>
      <dgm:t>
        <a:bodyPr/>
        <a:lstStyle/>
        <a:p>
          <a:endParaRPr lang="en-IN"/>
        </a:p>
      </dgm:t>
    </dgm:pt>
    <dgm:pt modelId="{35FB6627-4C10-4301-AE95-E34463606083}" type="pres">
      <dgm:prSet presAssocID="{AD2EAE96-8717-46EF-8030-DB47EA6E02C2}" presName="rootnode" presStyleCnt="0">
        <dgm:presLayoutVars>
          <dgm:chMax/>
          <dgm:chPref/>
          <dgm:dir/>
          <dgm:animLvl val="lvl"/>
        </dgm:presLayoutVars>
      </dgm:prSet>
      <dgm:spPr/>
    </dgm:pt>
    <dgm:pt modelId="{213DD95C-8AFF-4626-962D-9825C4BC3E9E}" type="pres">
      <dgm:prSet presAssocID="{7B684D06-D342-41D6-994F-C86D22D38CD1}" presName="composite" presStyleCnt="0"/>
      <dgm:spPr/>
    </dgm:pt>
    <dgm:pt modelId="{330DF551-8AE5-436F-AADF-561D9CC1280F}" type="pres">
      <dgm:prSet presAssocID="{7B684D06-D342-41D6-994F-C86D22D38CD1}" presName="bentUpArrow1" presStyleLbl="alignImgPlace1" presStyleIdx="0" presStyleCnt="4" custLinFactNeighborX="-42251" custLinFactNeighborY="10457"/>
      <dgm:spPr>
        <a:ln>
          <a:solidFill>
            <a:schemeClr val="tx1"/>
          </a:solidFill>
        </a:ln>
      </dgm:spPr>
    </dgm:pt>
    <dgm:pt modelId="{3B0A07CA-892E-4C41-8E6B-DD7541482325}" type="pres">
      <dgm:prSet presAssocID="{7B684D06-D342-41D6-994F-C86D22D38CD1}" presName="ParentText" presStyleLbl="node1" presStyleIdx="0" presStyleCnt="5" custScaleX="214749" custScaleY="120500">
        <dgm:presLayoutVars>
          <dgm:chMax val="1"/>
          <dgm:chPref val="1"/>
          <dgm:bulletEnabled val="1"/>
        </dgm:presLayoutVars>
      </dgm:prSet>
      <dgm:spPr/>
    </dgm:pt>
    <dgm:pt modelId="{312C3CCD-F58C-4CBB-8A50-6B63E2418A8F}" type="pres">
      <dgm:prSet presAssocID="{7B684D06-D342-41D6-994F-C86D22D38CD1}" presName="ChildText" presStyleLbl="revTx" presStyleIdx="0" presStyleCnt="4">
        <dgm:presLayoutVars>
          <dgm:chMax val="0"/>
          <dgm:chPref val="0"/>
          <dgm:bulletEnabled val="1"/>
        </dgm:presLayoutVars>
      </dgm:prSet>
      <dgm:spPr/>
    </dgm:pt>
    <dgm:pt modelId="{A9AA57BF-0197-4ECC-A9C5-CFA139DF73E0}" type="pres">
      <dgm:prSet presAssocID="{8592F471-D88A-4B8F-809D-9177A565847D}" presName="sibTrans" presStyleCnt="0"/>
      <dgm:spPr/>
    </dgm:pt>
    <dgm:pt modelId="{37EB738B-7EE3-4EA7-8BE4-C5184F8EE5D0}" type="pres">
      <dgm:prSet presAssocID="{2FCC618D-356F-44CF-A5C3-B23963500229}" presName="composite" presStyleCnt="0"/>
      <dgm:spPr/>
    </dgm:pt>
    <dgm:pt modelId="{0087A019-D8B6-4625-BCB0-766842D67C6F}" type="pres">
      <dgm:prSet presAssocID="{2FCC618D-356F-44CF-A5C3-B23963500229}" presName="bentUpArrow1" presStyleLbl="alignImgPlace1" presStyleIdx="1" presStyleCnt="4" custLinFactNeighborX="-42251" custLinFactNeighborY="18822"/>
      <dgm:spPr>
        <a:ln>
          <a:solidFill>
            <a:schemeClr val="tx1"/>
          </a:solidFill>
        </a:ln>
      </dgm:spPr>
    </dgm:pt>
    <dgm:pt modelId="{E9FC094C-CD79-4AC5-AA55-5CB07C981BC3}" type="pres">
      <dgm:prSet presAssocID="{2FCC618D-356F-44CF-A5C3-B23963500229}" presName="ParentText" presStyleLbl="node1" presStyleIdx="1" presStyleCnt="5" custScaleX="214749" custScaleY="120500">
        <dgm:presLayoutVars>
          <dgm:chMax val="1"/>
          <dgm:chPref val="1"/>
          <dgm:bulletEnabled val="1"/>
        </dgm:presLayoutVars>
      </dgm:prSet>
      <dgm:spPr/>
    </dgm:pt>
    <dgm:pt modelId="{9A35F6E1-6A33-4B32-BB65-422FB0E2A8BA}" type="pres">
      <dgm:prSet presAssocID="{2FCC618D-356F-44CF-A5C3-B23963500229}" presName="ChildText" presStyleLbl="revTx" presStyleIdx="1" presStyleCnt="4">
        <dgm:presLayoutVars>
          <dgm:chMax val="0"/>
          <dgm:chPref val="0"/>
          <dgm:bulletEnabled val="1"/>
        </dgm:presLayoutVars>
      </dgm:prSet>
      <dgm:spPr/>
    </dgm:pt>
    <dgm:pt modelId="{CB48DBCD-E5D8-46C5-BB0E-02843F618BAF}" type="pres">
      <dgm:prSet presAssocID="{90D20AB5-D160-44BC-9AFC-4A47D94047CA}" presName="sibTrans" presStyleCnt="0"/>
      <dgm:spPr/>
    </dgm:pt>
    <dgm:pt modelId="{A64A090F-DB50-4C77-A156-A8E15F0EA05E}" type="pres">
      <dgm:prSet presAssocID="{FD132F7E-02CA-4F24-92EE-B2FC7B177663}" presName="composite" presStyleCnt="0"/>
      <dgm:spPr/>
    </dgm:pt>
    <dgm:pt modelId="{B5C759C5-5382-4B89-A51E-DF8F370C398A}" type="pres">
      <dgm:prSet presAssocID="{FD132F7E-02CA-4F24-92EE-B2FC7B177663}" presName="bentUpArrow1" presStyleLbl="alignImgPlace1" presStyleIdx="2" presStyleCnt="4" custLinFactNeighborX="-40414"/>
      <dgm:spPr>
        <a:ln>
          <a:solidFill>
            <a:schemeClr val="tx1"/>
          </a:solidFill>
        </a:ln>
      </dgm:spPr>
    </dgm:pt>
    <dgm:pt modelId="{19993ED5-1BCD-4AC6-961C-3716DF7CE47E}" type="pres">
      <dgm:prSet presAssocID="{FD132F7E-02CA-4F24-92EE-B2FC7B177663}" presName="ParentText" presStyleLbl="node1" presStyleIdx="2" presStyleCnt="5" custScaleX="214749" custScaleY="120500">
        <dgm:presLayoutVars>
          <dgm:chMax val="1"/>
          <dgm:chPref val="1"/>
          <dgm:bulletEnabled val="1"/>
        </dgm:presLayoutVars>
      </dgm:prSet>
      <dgm:spPr/>
    </dgm:pt>
    <dgm:pt modelId="{3663A64A-F68D-4618-B73F-949755672F23}" type="pres">
      <dgm:prSet presAssocID="{FD132F7E-02CA-4F24-92EE-B2FC7B177663}" presName="ChildText" presStyleLbl="revTx" presStyleIdx="2" presStyleCnt="4">
        <dgm:presLayoutVars>
          <dgm:chMax val="0"/>
          <dgm:chPref val="0"/>
          <dgm:bulletEnabled val="1"/>
        </dgm:presLayoutVars>
      </dgm:prSet>
      <dgm:spPr/>
    </dgm:pt>
    <dgm:pt modelId="{65A463E9-B331-4BDA-B2CF-61665C671ADA}" type="pres">
      <dgm:prSet presAssocID="{9644DF0F-0D4F-46F0-95AC-4A0103A3C3A9}" presName="sibTrans" presStyleCnt="0"/>
      <dgm:spPr/>
    </dgm:pt>
    <dgm:pt modelId="{96D17D1D-F5EF-4C5D-869D-459D273FDAAB}" type="pres">
      <dgm:prSet presAssocID="{B348D411-86B6-435A-8741-0E6A2D127969}" presName="composite" presStyleCnt="0"/>
      <dgm:spPr/>
    </dgm:pt>
    <dgm:pt modelId="{7EBEE5AA-A399-494C-9CF5-FDEFC3D6B86A}" type="pres">
      <dgm:prSet presAssocID="{B348D411-86B6-435A-8741-0E6A2D127969}" presName="bentUpArrow1" presStyleLbl="alignImgPlace1" presStyleIdx="3" presStyleCnt="4" custLinFactNeighborX="-38577"/>
      <dgm:spPr>
        <a:ln>
          <a:solidFill>
            <a:schemeClr val="tx1"/>
          </a:solidFill>
        </a:ln>
      </dgm:spPr>
    </dgm:pt>
    <dgm:pt modelId="{49CC175E-3CB1-475E-8067-D7D543CAB867}" type="pres">
      <dgm:prSet presAssocID="{B348D411-86B6-435A-8741-0E6A2D127969}" presName="ParentText" presStyleLbl="node1" presStyleIdx="3" presStyleCnt="5" custScaleX="214749" custScaleY="120500">
        <dgm:presLayoutVars>
          <dgm:chMax val="1"/>
          <dgm:chPref val="1"/>
          <dgm:bulletEnabled val="1"/>
        </dgm:presLayoutVars>
      </dgm:prSet>
      <dgm:spPr/>
    </dgm:pt>
    <dgm:pt modelId="{0D7E78D3-15EF-4E08-8CA8-B6E1E283AFB8}" type="pres">
      <dgm:prSet presAssocID="{B348D411-86B6-435A-8741-0E6A2D127969}" presName="ChildText" presStyleLbl="revTx" presStyleIdx="3" presStyleCnt="4">
        <dgm:presLayoutVars>
          <dgm:chMax val="0"/>
          <dgm:chPref val="0"/>
          <dgm:bulletEnabled val="1"/>
        </dgm:presLayoutVars>
      </dgm:prSet>
      <dgm:spPr/>
    </dgm:pt>
    <dgm:pt modelId="{8906FF3C-2A24-47D4-AF88-468BD9093AF1}" type="pres">
      <dgm:prSet presAssocID="{787A4377-BB96-4D9E-B62F-4652AAF511A8}" presName="sibTrans" presStyleCnt="0"/>
      <dgm:spPr/>
    </dgm:pt>
    <dgm:pt modelId="{2288230F-00ED-44FE-A163-F5D724127816}" type="pres">
      <dgm:prSet presAssocID="{8BB07662-8BD9-4906-92F6-8AD7EC3FA610}" presName="composite" presStyleCnt="0"/>
      <dgm:spPr/>
    </dgm:pt>
    <dgm:pt modelId="{B1C8A53C-E4AB-492F-98C8-FEA1EF26C552}" type="pres">
      <dgm:prSet presAssocID="{8BB07662-8BD9-4906-92F6-8AD7EC3FA610}" presName="ParentText" presStyleLbl="node1" presStyleIdx="4" presStyleCnt="5" custScaleX="214749" custScaleY="120500">
        <dgm:presLayoutVars>
          <dgm:chMax val="1"/>
          <dgm:chPref val="1"/>
          <dgm:bulletEnabled val="1"/>
        </dgm:presLayoutVars>
      </dgm:prSet>
      <dgm:spPr/>
    </dgm:pt>
  </dgm:ptLst>
  <dgm:cxnLst>
    <dgm:cxn modelId="{0573652D-54E6-4F77-A624-616B9CFCD126}" type="presOf" srcId="{2FCC618D-356F-44CF-A5C3-B23963500229}" destId="{E9FC094C-CD79-4AC5-AA55-5CB07C981BC3}" srcOrd="0" destOrd="0" presId="urn:microsoft.com/office/officeart/2005/8/layout/StepDownProcess"/>
    <dgm:cxn modelId="{24CA9F3B-D975-4C25-8C25-1D8778AA7DE7}" type="presOf" srcId="{FD132F7E-02CA-4F24-92EE-B2FC7B177663}" destId="{19993ED5-1BCD-4AC6-961C-3716DF7CE47E}" srcOrd="0" destOrd="0" presId="urn:microsoft.com/office/officeart/2005/8/layout/StepDownProcess"/>
    <dgm:cxn modelId="{7665566D-748D-4521-9CBD-3F4C953FB24A}" srcId="{AD2EAE96-8717-46EF-8030-DB47EA6E02C2}" destId="{7B684D06-D342-41D6-994F-C86D22D38CD1}" srcOrd="0" destOrd="0" parTransId="{CE099301-00C9-46CD-9B8B-749C07D7BD56}" sibTransId="{8592F471-D88A-4B8F-809D-9177A565847D}"/>
    <dgm:cxn modelId="{C7ADF972-69DB-40F9-A1B0-E8D48BE98DAC}" type="presOf" srcId="{B348D411-86B6-435A-8741-0E6A2D127969}" destId="{49CC175E-3CB1-475E-8067-D7D543CAB867}" srcOrd="0" destOrd="0" presId="urn:microsoft.com/office/officeart/2005/8/layout/StepDownProcess"/>
    <dgm:cxn modelId="{96FD7396-3ED4-4F4F-8212-E084F86930D4}" srcId="{AD2EAE96-8717-46EF-8030-DB47EA6E02C2}" destId="{B348D411-86B6-435A-8741-0E6A2D127969}" srcOrd="3" destOrd="0" parTransId="{2FCAFF1A-1986-4652-99BB-6C3A3E469267}" sibTransId="{787A4377-BB96-4D9E-B62F-4652AAF511A8}"/>
    <dgm:cxn modelId="{79CA64A8-1333-47AE-95E8-A762EDD92096}" type="presOf" srcId="{AD2EAE96-8717-46EF-8030-DB47EA6E02C2}" destId="{35FB6627-4C10-4301-AE95-E34463606083}" srcOrd="0" destOrd="0" presId="urn:microsoft.com/office/officeart/2005/8/layout/StepDownProcess"/>
    <dgm:cxn modelId="{7E223AB2-C35A-4C8B-8985-25DDF75F8595}" srcId="{AD2EAE96-8717-46EF-8030-DB47EA6E02C2}" destId="{FD132F7E-02CA-4F24-92EE-B2FC7B177663}" srcOrd="2" destOrd="0" parTransId="{D8448BBE-50AE-4CA6-914F-3D318057A933}" sibTransId="{9644DF0F-0D4F-46F0-95AC-4A0103A3C3A9}"/>
    <dgm:cxn modelId="{896E67CC-88FC-49B6-A8F0-9519AF8167C1}" srcId="{AD2EAE96-8717-46EF-8030-DB47EA6E02C2}" destId="{8BB07662-8BD9-4906-92F6-8AD7EC3FA610}" srcOrd="4" destOrd="0" parTransId="{07166691-00E3-4ACD-A0EF-987737562AAA}" sibTransId="{8D3203D2-6646-41D6-953D-7017DF832818}"/>
    <dgm:cxn modelId="{02862AD0-FBE8-4219-A97B-0487708E14FD}" srcId="{AD2EAE96-8717-46EF-8030-DB47EA6E02C2}" destId="{2FCC618D-356F-44CF-A5C3-B23963500229}" srcOrd="1" destOrd="0" parTransId="{76B82D64-2FCB-4EE2-8966-E6AF9A96BEA1}" sibTransId="{90D20AB5-D160-44BC-9AFC-4A47D94047CA}"/>
    <dgm:cxn modelId="{DCC27ED3-7579-42D2-8861-4B24A89446C3}" type="presOf" srcId="{7B684D06-D342-41D6-994F-C86D22D38CD1}" destId="{3B0A07CA-892E-4C41-8E6B-DD7541482325}" srcOrd="0" destOrd="0" presId="urn:microsoft.com/office/officeart/2005/8/layout/StepDownProcess"/>
    <dgm:cxn modelId="{7035B9F8-63FE-4302-A4F4-5E5945F7E3B1}" type="presOf" srcId="{8BB07662-8BD9-4906-92F6-8AD7EC3FA610}" destId="{B1C8A53C-E4AB-492F-98C8-FEA1EF26C552}" srcOrd="0" destOrd="0" presId="urn:microsoft.com/office/officeart/2005/8/layout/StepDownProcess"/>
    <dgm:cxn modelId="{BC5BBA90-573F-4BF4-832E-E4B8A3AB1C49}" type="presParOf" srcId="{35FB6627-4C10-4301-AE95-E34463606083}" destId="{213DD95C-8AFF-4626-962D-9825C4BC3E9E}" srcOrd="0" destOrd="0" presId="urn:microsoft.com/office/officeart/2005/8/layout/StepDownProcess"/>
    <dgm:cxn modelId="{11B4419E-D94A-4D3F-9AFC-CCB3126175B2}" type="presParOf" srcId="{213DD95C-8AFF-4626-962D-9825C4BC3E9E}" destId="{330DF551-8AE5-436F-AADF-561D9CC1280F}" srcOrd="0" destOrd="0" presId="urn:microsoft.com/office/officeart/2005/8/layout/StepDownProcess"/>
    <dgm:cxn modelId="{07FE0DBB-E907-4B8E-867D-AAAF3F4C9498}" type="presParOf" srcId="{213DD95C-8AFF-4626-962D-9825C4BC3E9E}" destId="{3B0A07CA-892E-4C41-8E6B-DD7541482325}" srcOrd="1" destOrd="0" presId="urn:microsoft.com/office/officeart/2005/8/layout/StepDownProcess"/>
    <dgm:cxn modelId="{18D79DC6-6341-4211-B913-2E82187E9297}" type="presParOf" srcId="{213DD95C-8AFF-4626-962D-9825C4BC3E9E}" destId="{312C3CCD-F58C-4CBB-8A50-6B63E2418A8F}" srcOrd="2" destOrd="0" presId="urn:microsoft.com/office/officeart/2005/8/layout/StepDownProcess"/>
    <dgm:cxn modelId="{9E827F85-B10D-42AD-9DB8-DF66A9D32AE7}" type="presParOf" srcId="{35FB6627-4C10-4301-AE95-E34463606083}" destId="{A9AA57BF-0197-4ECC-A9C5-CFA139DF73E0}" srcOrd="1" destOrd="0" presId="urn:microsoft.com/office/officeart/2005/8/layout/StepDownProcess"/>
    <dgm:cxn modelId="{F9C49A15-9585-453C-BB19-A58B1C219C66}" type="presParOf" srcId="{35FB6627-4C10-4301-AE95-E34463606083}" destId="{37EB738B-7EE3-4EA7-8BE4-C5184F8EE5D0}" srcOrd="2" destOrd="0" presId="urn:microsoft.com/office/officeart/2005/8/layout/StepDownProcess"/>
    <dgm:cxn modelId="{769404F6-15F8-4F93-818C-285E4AA8D5F7}" type="presParOf" srcId="{37EB738B-7EE3-4EA7-8BE4-C5184F8EE5D0}" destId="{0087A019-D8B6-4625-BCB0-766842D67C6F}" srcOrd="0" destOrd="0" presId="urn:microsoft.com/office/officeart/2005/8/layout/StepDownProcess"/>
    <dgm:cxn modelId="{4CDF007F-5ED9-4774-920F-734721E65D75}" type="presParOf" srcId="{37EB738B-7EE3-4EA7-8BE4-C5184F8EE5D0}" destId="{E9FC094C-CD79-4AC5-AA55-5CB07C981BC3}" srcOrd="1" destOrd="0" presId="urn:microsoft.com/office/officeart/2005/8/layout/StepDownProcess"/>
    <dgm:cxn modelId="{188D2103-6952-4DAF-A12B-E52CF4A77AAA}" type="presParOf" srcId="{37EB738B-7EE3-4EA7-8BE4-C5184F8EE5D0}" destId="{9A35F6E1-6A33-4B32-BB65-422FB0E2A8BA}" srcOrd="2" destOrd="0" presId="urn:microsoft.com/office/officeart/2005/8/layout/StepDownProcess"/>
    <dgm:cxn modelId="{62F2F749-6E26-4EBC-B0FB-8DF1857B7ED3}" type="presParOf" srcId="{35FB6627-4C10-4301-AE95-E34463606083}" destId="{CB48DBCD-E5D8-46C5-BB0E-02843F618BAF}" srcOrd="3" destOrd="0" presId="urn:microsoft.com/office/officeart/2005/8/layout/StepDownProcess"/>
    <dgm:cxn modelId="{3CA6662A-AEEC-4768-9748-194F34FFCCA4}" type="presParOf" srcId="{35FB6627-4C10-4301-AE95-E34463606083}" destId="{A64A090F-DB50-4C77-A156-A8E15F0EA05E}" srcOrd="4" destOrd="0" presId="urn:microsoft.com/office/officeart/2005/8/layout/StepDownProcess"/>
    <dgm:cxn modelId="{8BD08AE4-B968-427A-8826-A532F48A78DC}" type="presParOf" srcId="{A64A090F-DB50-4C77-A156-A8E15F0EA05E}" destId="{B5C759C5-5382-4B89-A51E-DF8F370C398A}" srcOrd="0" destOrd="0" presId="urn:microsoft.com/office/officeart/2005/8/layout/StepDownProcess"/>
    <dgm:cxn modelId="{BD339A22-2951-4755-BE96-D643489F1CBB}" type="presParOf" srcId="{A64A090F-DB50-4C77-A156-A8E15F0EA05E}" destId="{19993ED5-1BCD-4AC6-961C-3716DF7CE47E}" srcOrd="1" destOrd="0" presId="urn:microsoft.com/office/officeart/2005/8/layout/StepDownProcess"/>
    <dgm:cxn modelId="{FC6AAD27-654B-4167-8DEA-CAF3532DCC4D}" type="presParOf" srcId="{A64A090F-DB50-4C77-A156-A8E15F0EA05E}" destId="{3663A64A-F68D-4618-B73F-949755672F23}" srcOrd="2" destOrd="0" presId="urn:microsoft.com/office/officeart/2005/8/layout/StepDownProcess"/>
    <dgm:cxn modelId="{015BDC29-05BA-48D9-9CB8-7B8B0A4B141A}" type="presParOf" srcId="{35FB6627-4C10-4301-AE95-E34463606083}" destId="{65A463E9-B331-4BDA-B2CF-61665C671ADA}" srcOrd="5" destOrd="0" presId="urn:microsoft.com/office/officeart/2005/8/layout/StepDownProcess"/>
    <dgm:cxn modelId="{057771C3-20A7-4B5A-A787-883A24F7E179}" type="presParOf" srcId="{35FB6627-4C10-4301-AE95-E34463606083}" destId="{96D17D1D-F5EF-4C5D-869D-459D273FDAAB}" srcOrd="6" destOrd="0" presId="urn:microsoft.com/office/officeart/2005/8/layout/StepDownProcess"/>
    <dgm:cxn modelId="{FFB6C5CA-5A70-4CD6-B74C-7FED2980DA8C}" type="presParOf" srcId="{96D17D1D-F5EF-4C5D-869D-459D273FDAAB}" destId="{7EBEE5AA-A399-494C-9CF5-FDEFC3D6B86A}" srcOrd="0" destOrd="0" presId="urn:microsoft.com/office/officeart/2005/8/layout/StepDownProcess"/>
    <dgm:cxn modelId="{7484ED07-2192-4D78-997D-BA706150654C}" type="presParOf" srcId="{96D17D1D-F5EF-4C5D-869D-459D273FDAAB}" destId="{49CC175E-3CB1-475E-8067-D7D543CAB867}" srcOrd="1" destOrd="0" presId="urn:microsoft.com/office/officeart/2005/8/layout/StepDownProcess"/>
    <dgm:cxn modelId="{C24B36BD-D77A-46FC-856C-5A6789CE88C8}" type="presParOf" srcId="{96D17D1D-F5EF-4C5D-869D-459D273FDAAB}" destId="{0D7E78D3-15EF-4E08-8CA8-B6E1E283AFB8}" srcOrd="2" destOrd="0" presId="urn:microsoft.com/office/officeart/2005/8/layout/StepDownProcess"/>
    <dgm:cxn modelId="{A4B70C7C-8219-4346-B169-5A6111ECBC83}" type="presParOf" srcId="{35FB6627-4C10-4301-AE95-E34463606083}" destId="{8906FF3C-2A24-47D4-AF88-468BD9093AF1}" srcOrd="7" destOrd="0" presId="urn:microsoft.com/office/officeart/2005/8/layout/StepDownProcess"/>
    <dgm:cxn modelId="{3E524889-B199-43BD-B920-A2C699867E64}" type="presParOf" srcId="{35FB6627-4C10-4301-AE95-E34463606083}" destId="{2288230F-00ED-44FE-A163-F5D724127816}" srcOrd="8" destOrd="0" presId="urn:microsoft.com/office/officeart/2005/8/layout/StepDownProcess"/>
    <dgm:cxn modelId="{E1C7333C-56E7-490C-AEF7-94736C986ADE}" type="presParOf" srcId="{2288230F-00ED-44FE-A163-F5D724127816}" destId="{B1C8A53C-E4AB-492F-98C8-FEA1EF26C55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F69BB-393F-4482-ACBE-6B06A5AC388A}">
      <dsp:nvSpPr>
        <dsp:cNvPr id="0" name=""/>
        <dsp:cNvSpPr/>
      </dsp:nvSpPr>
      <dsp:spPr>
        <a:xfrm>
          <a:off x="740876" y="1525970"/>
          <a:ext cx="6720138" cy="1036920"/>
        </a:xfrm>
        <a:prstGeom prst="roundRect">
          <a:avLst/>
        </a:prstGeom>
        <a:solidFill>
          <a:schemeClr val="accent4">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latin typeface="Bahnschrift" panose="020B0502040204020203" pitchFamily="34" charset="0"/>
            </a:rPr>
            <a:t>1. Attract new customers</a:t>
          </a:r>
        </a:p>
      </dsp:txBody>
      <dsp:txXfrm>
        <a:off x="791494" y="1576588"/>
        <a:ext cx="6618902" cy="935684"/>
      </dsp:txXfrm>
    </dsp:sp>
    <dsp:sp modelId="{8BE459EB-E4BA-4B89-84E3-093ACA184E3C}">
      <dsp:nvSpPr>
        <dsp:cNvPr id="0" name=""/>
        <dsp:cNvSpPr/>
      </dsp:nvSpPr>
      <dsp:spPr>
        <a:xfrm>
          <a:off x="740876" y="2750090"/>
          <a:ext cx="6720138" cy="1036920"/>
        </a:xfrm>
        <a:prstGeom prst="roundRect">
          <a:avLst/>
        </a:prstGeom>
        <a:solidFill>
          <a:schemeClr val="accent4">
            <a:hueOff val="-4577281"/>
            <a:satOff val="-7851"/>
            <a:lumOff val="-5686"/>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latin typeface="Bahnschrift" panose="020B0502040204020203" pitchFamily="34" charset="0"/>
            </a:rPr>
            <a:t>2. Keep and grow current customers.</a:t>
          </a:r>
        </a:p>
      </dsp:txBody>
      <dsp:txXfrm>
        <a:off x="791494" y="2800708"/>
        <a:ext cx="6618902" cy="935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DF551-8AE5-436F-AADF-561D9CC1280F}">
      <dsp:nvSpPr>
        <dsp:cNvPr id="0" name=""/>
        <dsp:cNvSpPr/>
      </dsp:nvSpPr>
      <dsp:spPr>
        <a:xfrm rot="5400000">
          <a:off x="698680" y="984841"/>
          <a:ext cx="716769" cy="816017"/>
        </a:xfrm>
        <a:prstGeom prst="bentUpArrow">
          <a:avLst>
            <a:gd name="adj1" fmla="val 32840"/>
            <a:gd name="adj2" fmla="val 25000"/>
            <a:gd name="adj3" fmla="val 35780"/>
          </a:avLst>
        </a:prstGeom>
        <a:solidFill>
          <a:schemeClr val="accent3">
            <a:tint val="5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B0A07CA-892E-4C41-8E6B-DD7541482325}">
      <dsp:nvSpPr>
        <dsp:cNvPr id="0" name=""/>
        <dsp:cNvSpPr/>
      </dsp:nvSpPr>
      <dsp:spPr>
        <a:xfrm>
          <a:off x="161264" y="28763"/>
          <a:ext cx="2591201" cy="1017735"/>
        </a:xfrm>
        <a:prstGeom prst="roundRect">
          <a:avLst>
            <a:gd name="adj" fmla="val 16670"/>
          </a:avLst>
        </a:prstGeom>
        <a:solidFill>
          <a:schemeClr val="accent3">
            <a:hueOff val="0"/>
            <a:satOff val="0"/>
            <a:lumOff val="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solidFill>
                <a:schemeClr val="tx2"/>
              </a:solidFill>
              <a:latin typeface="Bahnschrift" panose="020B0502040204020203" pitchFamily="34" charset="0"/>
            </a:rPr>
            <a:t>Production Concept</a:t>
          </a:r>
          <a:endParaRPr lang="en-IN" sz="2600" b="0" kern="1200" dirty="0">
            <a:solidFill>
              <a:schemeClr val="tx2"/>
            </a:solidFill>
            <a:latin typeface="Bahnschrift" panose="020B0502040204020203" pitchFamily="34" charset="0"/>
          </a:endParaRPr>
        </a:p>
      </dsp:txBody>
      <dsp:txXfrm>
        <a:off x="210955" y="78454"/>
        <a:ext cx="2491819" cy="918353"/>
      </dsp:txXfrm>
    </dsp:sp>
    <dsp:sp modelId="{312C3CCD-F58C-4CBB-8A50-6B63E2418A8F}">
      <dsp:nvSpPr>
        <dsp:cNvPr id="0" name=""/>
        <dsp:cNvSpPr/>
      </dsp:nvSpPr>
      <dsp:spPr>
        <a:xfrm>
          <a:off x="2060174" y="195885"/>
          <a:ext cx="877579" cy="682638"/>
        </a:xfrm>
        <a:prstGeom prst="rect">
          <a:avLst/>
        </a:prstGeom>
        <a:noFill/>
        <a:ln>
          <a:noFill/>
        </a:ln>
        <a:effectLst/>
      </dsp:spPr>
      <dsp:style>
        <a:lnRef idx="0">
          <a:scrgbClr r="0" g="0" b="0"/>
        </a:lnRef>
        <a:fillRef idx="0">
          <a:scrgbClr r="0" g="0" b="0"/>
        </a:fillRef>
        <a:effectRef idx="0">
          <a:scrgbClr r="0" g="0" b="0"/>
        </a:effectRef>
        <a:fontRef idx="minor"/>
      </dsp:style>
    </dsp:sp>
    <dsp:sp modelId="{0087A019-D8B6-4625-BCB0-766842D67C6F}">
      <dsp:nvSpPr>
        <dsp:cNvPr id="0" name=""/>
        <dsp:cNvSpPr/>
      </dsp:nvSpPr>
      <dsp:spPr>
        <a:xfrm rot="5400000">
          <a:off x="2031395" y="2080127"/>
          <a:ext cx="716769" cy="816017"/>
        </a:xfrm>
        <a:prstGeom prst="bentUpArrow">
          <a:avLst>
            <a:gd name="adj1" fmla="val 32840"/>
            <a:gd name="adj2" fmla="val 25000"/>
            <a:gd name="adj3" fmla="val 35780"/>
          </a:avLst>
        </a:prstGeom>
        <a:solidFill>
          <a:schemeClr val="accent3">
            <a:tint val="50000"/>
            <a:hueOff val="6061285"/>
            <a:satOff val="-12410"/>
            <a:lumOff val="3404"/>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9FC094C-CD79-4AC5-AA55-5CB07C981BC3}">
      <dsp:nvSpPr>
        <dsp:cNvPr id="0" name=""/>
        <dsp:cNvSpPr/>
      </dsp:nvSpPr>
      <dsp:spPr>
        <a:xfrm>
          <a:off x="1493979" y="1064092"/>
          <a:ext cx="2591201" cy="1017735"/>
        </a:xfrm>
        <a:prstGeom prst="roundRect">
          <a:avLst>
            <a:gd name="adj" fmla="val 16670"/>
          </a:avLst>
        </a:prstGeom>
        <a:solidFill>
          <a:schemeClr val="accent3">
            <a:hueOff val="4398836"/>
            <a:satOff val="-10022"/>
            <a:lumOff val="402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solidFill>
                <a:schemeClr val="tx2"/>
              </a:solidFill>
              <a:latin typeface="Bahnschrift" panose="020B0502040204020203" pitchFamily="34" charset="0"/>
            </a:rPr>
            <a:t>Product Concept</a:t>
          </a:r>
          <a:endParaRPr lang="en-IN" sz="2600" b="0" kern="1200" dirty="0">
            <a:solidFill>
              <a:schemeClr val="tx2"/>
            </a:solidFill>
            <a:latin typeface="Bahnschrift" panose="020B0502040204020203" pitchFamily="34" charset="0"/>
          </a:endParaRPr>
        </a:p>
      </dsp:txBody>
      <dsp:txXfrm>
        <a:off x="1543670" y="1113783"/>
        <a:ext cx="2491819" cy="918353"/>
      </dsp:txXfrm>
    </dsp:sp>
    <dsp:sp modelId="{9A35F6E1-6A33-4B32-BB65-422FB0E2A8BA}">
      <dsp:nvSpPr>
        <dsp:cNvPr id="0" name=""/>
        <dsp:cNvSpPr/>
      </dsp:nvSpPr>
      <dsp:spPr>
        <a:xfrm>
          <a:off x="3392889" y="1231214"/>
          <a:ext cx="877579" cy="682638"/>
        </a:xfrm>
        <a:prstGeom prst="rect">
          <a:avLst/>
        </a:prstGeom>
        <a:noFill/>
        <a:ln>
          <a:noFill/>
        </a:ln>
        <a:effectLst/>
      </dsp:spPr>
      <dsp:style>
        <a:lnRef idx="0">
          <a:scrgbClr r="0" g="0" b="0"/>
        </a:lnRef>
        <a:fillRef idx="0">
          <a:scrgbClr r="0" g="0" b="0"/>
        </a:fillRef>
        <a:effectRef idx="0">
          <a:scrgbClr r="0" g="0" b="0"/>
        </a:effectRef>
        <a:fontRef idx="minor"/>
      </dsp:style>
    </dsp:sp>
    <dsp:sp modelId="{B5C759C5-5382-4B89-A51E-DF8F370C398A}">
      <dsp:nvSpPr>
        <dsp:cNvPr id="0" name=""/>
        <dsp:cNvSpPr/>
      </dsp:nvSpPr>
      <dsp:spPr>
        <a:xfrm rot="5400000">
          <a:off x="3379101" y="2980545"/>
          <a:ext cx="716769" cy="816017"/>
        </a:xfrm>
        <a:prstGeom prst="bentUpArrow">
          <a:avLst>
            <a:gd name="adj1" fmla="val 32840"/>
            <a:gd name="adj2" fmla="val 25000"/>
            <a:gd name="adj3" fmla="val 35780"/>
          </a:avLst>
        </a:prstGeom>
        <a:solidFill>
          <a:schemeClr val="accent3">
            <a:tint val="50000"/>
            <a:hueOff val="12122571"/>
            <a:satOff val="-24820"/>
            <a:lumOff val="6809"/>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19993ED5-1BCD-4AC6-961C-3716DF7CE47E}">
      <dsp:nvSpPr>
        <dsp:cNvPr id="0" name=""/>
        <dsp:cNvSpPr/>
      </dsp:nvSpPr>
      <dsp:spPr>
        <a:xfrm>
          <a:off x="2826694" y="2099420"/>
          <a:ext cx="2591201" cy="1017735"/>
        </a:xfrm>
        <a:prstGeom prst="roundRect">
          <a:avLst>
            <a:gd name="adj" fmla="val 16670"/>
          </a:avLst>
        </a:prstGeom>
        <a:solidFill>
          <a:schemeClr val="accent3">
            <a:hueOff val="8797671"/>
            <a:satOff val="-20044"/>
            <a:lumOff val="804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solidFill>
                <a:schemeClr val="tx2"/>
              </a:solidFill>
              <a:latin typeface="Bahnschrift" panose="020B0502040204020203" pitchFamily="34" charset="0"/>
            </a:rPr>
            <a:t>Selling Concept</a:t>
          </a:r>
          <a:endParaRPr lang="en-IN" sz="2600" b="0" kern="1200" dirty="0">
            <a:solidFill>
              <a:schemeClr val="tx2"/>
            </a:solidFill>
            <a:latin typeface="Bahnschrift" panose="020B0502040204020203" pitchFamily="34" charset="0"/>
          </a:endParaRPr>
        </a:p>
      </dsp:txBody>
      <dsp:txXfrm>
        <a:off x="2876385" y="2149111"/>
        <a:ext cx="2491819" cy="918353"/>
      </dsp:txXfrm>
    </dsp:sp>
    <dsp:sp modelId="{3663A64A-F68D-4618-B73F-949755672F23}">
      <dsp:nvSpPr>
        <dsp:cNvPr id="0" name=""/>
        <dsp:cNvSpPr/>
      </dsp:nvSpPr>
      <dsp:spPr>
        <a:xfrm>
          <a:off x="4725604" y="2266542"/>
          <a:ext cx="877579" cy="682638"/>
        </a:xfrm>
        <a:prstGeom prst="rect">
          <a:avLst/>
        </a:prstGeom>
        <a:noFill/>
        <a:ln>
          <a:noFill/>
        </a:ln>
        <a:effectLst/>
      </dsp:spPr>
      <dsp:style>
        <a:lnRef idx="0">
          <a:scrgbClr r="0" g="0" b="0"/>
        </a:lnRef>
        <a:fillRef idx="0">
          <a:scrgbClr r="0" g="0" b="0"/>
        </a:fillRef>
        <a:effectRef idx="0">
          <a:scrgbClr r="0" g="0" b="0"/>
        </a:effectRef>
        <a:fontRef idx="minor"/>
      </dsp:style>
    </dsp:sp>
    <dsp:sp modelId="{7EBEE5AA-A399-494C-9CF5-FDEFC3D6B86A}">
      <dsp:nvSpPr>
        <dsp:cNvPr id="0" name=""/>
        <dsp:cNvSpPr/>
      </dsp:nvSpPr>
      <dsp:spPr>
        <a:xfrm rot="5400000">
          <a:off x="4726806" y="4015873"/>
          <a:ext cx="716769" cy="816017"/>
        </a:xfrm>
        <a:prstGeom prst="bentUpArrow">
          <a:avLst>
            <a:gd name="adj1" fmla="val 32840"/>
            <a:gd name="adj2" fmla="val 25000"/>
            <a:gd name="adj3" fmla="val 35780"/>
          </a:avLst>
        </a:prstGeom>
        <a:solidFill>
          <a:schemeClr val="accent3">
            <a:tint val="50000"/>
            <a:hueOff val="18183856"/>
            <a:satOff val="-37230"/>
            <a:lumOff val="10213"/>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9CC175E-3CB1-475E-8067-D7D543CAB867}">
      <dsp:nvSpPr>
        <dsp:cNvPr id="0" name=""/>
        <dsp:cNvSpPr/>
      </dsp:nvSpPr>
      <dsp:spPr>
        <a:xfrm>
          <a:off x="4159409" y="3134749"/>
          <a:ext cx="2591201" cy="1017735"/>
        </a:xfrm>
        <a:prstGeom prst="roundRect">
          <a:avLst>
            <a:gd name="adj" fmla="val 16670"/>
          </a:avLst>
        </a:prstGeom>
        <a:solidFill>
          <a:schemeClr val="accent3">
            <a:hueOff val="13196506"/>
            <a:satOff val="-30066"/>
            <a:lumOff val="1206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solidFill>
                <a:schemeClr val="tx2"/>
              </a:solidFill>
              <a:latin typeface="Bahnschrift" panose="020B0502040204020203" pitchFamily="34" charset="0"/>
            </a:rPr>
            <a:t>Marketing Concept</a:t>
          </a:r>
          <a:endParaRPr lang="en-IN" sz="2600" b="0" kern="1200" dirty="0">
            <a:solidFill>
              <a:schemeClr val="tx2"/>
            </a:solidFill>
            <a:latin typeface="Bahnschrift" panose="020B0502040204020203" pitchFamily="34" charset="0"/>
          </a:endParaRPr>
        </a:p>
      </dsp:txBody>
      <dsp:txXfrm>
        <a:off x="4209100" y="3184440"/>
        <a:ext cx="2491819" cy="918353"/>
      </dsp:txXfrm>
    </dsp:sp>
    <dsp:sp modelId="{0D7E78D3-15EF-4E08-8CA8-B6E1E283AFB8}">
      <dsp:nvSpPr>
        <dsp:cNvPr id="0" name=""/>
        <dsp:cNvSpPr/>
      </dsp:nvSpPr>
      <dsp:spPr>
        <a:xfrm>
          <a:off x="6058319" y="3301871"/>
          <a:ext cx="877579" cy="682638"/>
        </a:xfrm>
        <a:prstGeom prst="rect">
          <a:avLst/>
        </a:prstGeom>
        <a:noFill/>
        <a:ln>
          <a:noFill/>
        </a:ln>
        <a:effectLst/>
      </dsp:spPr>
      <dsp:style>
        <a:lnRef idx="0">
          <a:scrgbClr r="0" g="0" b="0"/>
        </a:lnRef>
        <a:fillRef idx="0">
          <a:scrgbClr r="0" g="0" b="0"/>
        </a:fillRef>
        <a:effectRef idx="0">
          <a:scrgbClr r="0" g="0" b="0"/>
        </a:effectRef>
        <a:fontRef idx="minor"/>
      </dsp:style>
    </dsp:sp>
    <dsp:sp modelId="{B1C8A53C-E4AB-492F-98C8-FEA1EF26C552}">
      <dsp:nvSpPr>
        <dsp:cNvPr id="0" name=""/>
        <dsp:cNvSpPr/>
      </dsp:nvSpPr>
      <dsp:spPr>
        <a:xfrm>
          <a:off x="5492124" y="4170077"/>
          <a:ext cx="2591201" cy="1017735"/>
        </a:xfrm>
        <a:prstGeom prst="roundRect">
          <a:avLst>
            <a:gd name="adj" fmla="val 16670"/>
          </a:avLst>
        </a:prstGeom>
        <a:solidFill>
          <a:schemeClr val="accent3">
            <a:hueOff val="17595342"/>
            <a:satOff val="-40088"/>
            <a:lumOff val="16080"/>
            <a:alphaOff val="0"/>
          </a:schemeClr>
        </a:solidFill>
        <a:ln w="285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solidFill>
                <a:schemeClr val="tx2"/>
              </a:solidFill>
              <a:latin typeface="Bahnschrift" panose="020B0502040204020203" pitchFamily="34" charset="0"/>
            </a:rPr>
            <a:t>Holistic Marketing Concept </a:t>
          </a:r>
          <a:endParaRPr lang="en-IN" sz="2600" b="0" kern="1200" dirty="0">
            <a:solidFill>
              <a:schemeClr val="tx2"/>
            </a:solidFill>
            <a:latin typeface="Bahnschrift" panose="020B0502040204020203" pitchFamily="34" charset="0"/>
          </a:endParaRPr>
        </a:p>
      </dsp:txBody>
      <dsp:txXfrm>
        <a:off x="5541815" y="4219768"/>
        <a:ext cx="2491819" cy="9183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6/14/2021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24" name="Picture 2" descr="See the source image">
            <a:extLst>
              <a:ext uri="{FF2B5EF4-FFF2-40B4-BE49-F238E27FC236}">
                <a16:creationId xmlns:a16="http://schemas.microsoft.com/office/drawing/2014/main" id="{C64C8299-7026-4620-BE77-69E715761F03}"/>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5807"/>
          <a:stretch/>
        </p:blipFill>
        <p:spPr bwMode="auto">
          <a:xfrm>
            <a:off x="-1" y="1447800"/>
            <a:ext cx="7668769" cy="54346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5BBB26F-36AB-4353-993F-62CF999756E9}"/>
              </a:ext>
            </a:extLst>
          </p:cNvPr>
          <p:cNvSpPr/>
          <p:nvPr userDrawn="1"/>
        </p:nvSpPr>
        <p:spPr>
          <a:xfrm>
            <a:off x="0" y="545"/>
            <a:ext cx="9144000" cy="685745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45" hidden="1">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Freeform: Shape 8">
            <a:extLst>
              <a:ext uri="{FF2B5EF4-FFF2-40B4-BE49-F238E27FC236}">
                <a16:creationId xmlns:a16="http://schemas.microsoft.com/office/drawing/2014/main" id="{F32F4E99-68B4-440A-91FB-F0AC78AC3D87}"/>
              </a:ext>
            </a:extLst>
          </p:cNvPr>
          <p:cNvSpPr/>
          <p:nvPr userDrawn="1"/>
        </p:nvSpPr>
        <p:spPr>
          <a:xfrm>
            <a:off x="0" y="0"/>
            <a:ext cx="9143999" cy="3690929"/>
          </a:xfrm>
          <a:custGeom>
            <a:avLst/>
            <a:gdLst>
              <a:gd name="connsiteX0" fmla="*/ 0 w 9144000"/>
              <a:gd name="connsiteY0" fmla="*/ 0 h 3704595"/>
              <a:gd name="connsiteX1" fmla="*/ 9144000 w 9144000"/>
              <a:gd name="connsiteY1" fmla="*/ 0 h 3704595"/>
              <a:gd name="connsiteX2" fmla="*/ 9144000 w 9144000"/>
              <a:gd name="connsiteY2" fmla="*/ 3704595 h 3704595"/>
              <a:gd name="connsiteX3" fmla="*/ 8983376 w 9144000"/>
              <a:gd name="connsiteY3" fmla="*/ 3589931 h 3704595"/>
              <a:gd name="connsiteX4" fmla="*/ 4191907 w 9144000"/>
              <a:gd name="connsiteY4" fmla="*/ 2322286 h 3704595"/>
              <a:gd name="connsiteX5" fmla="*/ 16852 w 9144000"/>
              <a:gd name="connsiteY5" fmla="*/ 3227218 h 3704595"/>
              <a:gd name="connsiteX6" fmla="*/ 0 w 9144000"/>
              <a:gd name="connsiteY6" fmla="*/ 3236231 h 37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704595">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635F975-9D22-4A02-9B93-709E2910DC03}"/>
              </a:ext>
            </a:extLst>
          </p:cNvPr>
          <p:cNvSpPr/>
          <p:nvPr userDrawn="1"/>
        </p:nvSpPr>
        <p:spPr>
          <a:xfrm rot="21105158">
            <a:off x="-115121" y="1891480"/>
            <a:ext cx="9223687" cy="960239"/>
          </a:xfrm>
          <a:custGeom>
            <a:avLst/>
            <a:gdLst>
              <a:gd name="connsiteX0" fmla="*/ 7117835 w 9280687"/>
              <a:gd name="connsiteY0" fmla="*/ 125922 h 1183170"/>
              <a:gd name="connsiteX1" fmla="*/ 9073490 w 9280687"/>
              <a:gd name="connsiteY1" fmla="*/ 581620 h 1183170"/>
              <a:gd name="connsiteX2" fmla="*/ 9280687 w 9280687"/>
              <a:gd name="connsiteY2" fmla="*/ 666400 h 1183170"/>
              <a:gd name="connsiteX3" fmla="*/ 9205783 w 9280687"/>
              <a:gd name="connsiteY3" fmla="*/ 1183170 h 1183170"/>
              <a:gd name="connsiteX4" fmla="*/ 9165483 w 9280687"/>
              <a:gd name="connsiteY4" fmla="*/ 1165010 h 1183170"/>
              <a:gd name="connsiteX5" fmla="*/ 4283728 w 9280687"/>
              <a:gd name="connsiteY5" fmla="*/ 365188 h 1183170"/>
              <a:gd name="connsiteX6" fmla="*/ 162127 w 9280687"/>
              <a:gd name="connsiteY6" fmla="*/ 898131 h 1183170"/>
              <a:gd name="connsiteX7" fmla="*/ 0 w 9280687"/>
              <a:gd name="connsiteY7" fmla="*/ 950170 h 1183170"/>
              <a:gd name="connsiteX8" fmla="*/ 17697 w 9280687"/>
              <a:gd name="connsiteY8" fmla="*/ 828077 h 1183170"/>
              <a:gd name="connsiteX9" fmla="*/ 98649 w 9280687"/>
              <a:gd name="connsiteY9" fmla="*/ 796677 h 1183170"/>
              <a:gd name="connsiteX10" fmla="*/ 4021814 w 9280687"/>
              <a:gd name="connsiteY10" fmla="*/ 35922 h 1183170"/>
              <a:gd name="connsiteX11" fmla="*/ 7117835 w 9280687"/>
              <a:gd name="connsiteY11" fmla="*/ 125922 h 118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80687" h="1183170">
                <a:moveTo>
                  <a:pt x="7117835" y="125922"/>
                </a:moveTo>
                <a:cubicBezTo>
                  <a:pt x="7861832" y="225359"/>
                  <a:pt x="8525639" y="380764"/>
                  <a:pt x="9073490" y="581620"/>
                </a:cubicBezTo>
                <a:lnTo>
                  <a:pt x="9280687" y="666400"/>
                </a:lnTo>
                <a:lnTo>
                  <a:pt x="9205783" y="1183170"/>
                </a:lnTo>
                <a:lnTo>
                  <a:pt x="9165483" y="1165010"/>
                </a:lnTo>
                <a:cubicBezTo>
                  <a:pt x="7981696" y="675094"/>
                  <a:pt x="6233665" y="365188"/>
                  <a:pt x="4283728" y="365188"/>
                </a:cubicBezTo>
                <a:cubicBezTo>
                  <a:pt x="2716814" y="365188"/>
                  <a:pt x="1280276" y="565303"/>
                  <a:pt x="162127" y="898131"/>
                </a:cubicBezTo>
                <a:lnTo>
                  <a:pt x="0" y="950170"/>
                </a:lnTo>
                <a:lnTo>
                  <a:pt x="17697" y="828077"/>
                </a:lnTo>
                <a:lnTo>
                  <a:pt x="98649" y="796677"/>
                </a:lnTo>
                <a:cubicBezTo>
                  <a:pt x="1161353" y="409476"/>
                  <a:pt x="2522327" y="131965"/>
                  <a:pt x="4021814" y="35922"/>
                </a:cubicBezTo>
                <a:cubicBezTo>
                  <a:pt x="5132546" y="-35221"/>
                  <a:pt x="6187838" y="1626"/>
                  <a:pt x="7117835" y="125922"/>
                </a:cubicBezTo>
                <a:close/>
              </a:path>
            </a:pathLst>
          </a:custGeom>
          <a:gradFill>
            <a:gsLst>
              <a:gs pos="0">
                <a:srgbClr val="24CA92"/>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4D0A0BBA-FBDA-4D14-B650-78D431332D34}"/>
              </a:ext>
            </a:extLst>
          </p:cNvPr>
          <p:cNvSpPr/>
          <p:nvPr userDrawn="1"/>
        </p:nvSpPr>
        <p:spPr>
          <a:xfrm rot="21355703">
            <a:off x="-45151" y="2107503"/>
            <a:ext cx="9200885" cy="1258367"/>
          </a:xfrm>
          <a:custGeom>
            <a:avLst/>
            <a:gdLst>
              <a:gd name="connsiteX0" fmla="*/ 6609653 w 9200885"/>
              <a:gd name="connsiteY0" fmla="*/ 47138 h 1113415"/>
              <a:gd name="connsiteX1" fmla="*/ 8863252 w 9200885"/>
              <a:gd name="connsiteY1" fmla="*/ 389400 h 1113415"/>
              <a:gd name="connsiteX2" fmla="*/ 9200885 w 9200885"/>
              <a:gd name="connsiteY2" fmla="*/ 482520 h 1113415"/>
              <a:gd name="connsiteX3" fmla="*/ 9155976 w 9200885"/>
              <a:gd name="connsiteY3" fmla="*/ 1113415 h 1113415"/>
              <a:gd name="connsiteX4" fmla="*/ 9122823 w 9200885"/>
              <a:gd name="connsiteY4" fmla="*/ 1102198 h 1113415"/>
              <a:gd name="connsiteX5" fmla="*/ 4303428 w 9200885"/>
              <a:gd name="connsiteY5" fmla="*/ 450385 h 1113415"/>
              <a:gd name="connsiteX6" fmla="*/ 394253 w 9200885"/>
              <a:gd name="connsiteY6" fmla="*/ 859171 h 1113415"/>
              <a:gd name="connsiteX7" fmla="*/ 0 w 9200885"/>
              <a:gd name="connsiteY7" fmla="*/ 956611 h 1113415"/>
              <a:gd name="connsiteX8" fmla="*/ 13469 w 9200885"/>
              <a:gd name="connsiteY8" fmla="*/ 767406 h 1113415"/>
              <a:gd name="connsiteX9" fmla="*/ 273245 w 9200885"/>
              <a:gd name="connsiteY9" fmla="*/ 685196 h 1113415"/>
              <a:gd name="connsiteX10" fmla="*/ 3996058 w 9200885"/>
              <a:gd name="connsiteY10" fmla="*/ 44303 h 1113415"/>
              <a:gd name="connsiteX11" fmla="*/ 6609653 w 9200885"/>
              <a:gd name="connsiteY11" fmla="*/ 47138 h 111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00885" h="1113415">
                <a:moveTo>
                  <a:pt x="6609653" y="47138"/>
                </a:moveTo>
                <a:cubicBezTo>
                  <a:pt x="7430225" y="107551"/>
                  <a:pt x="8190798" y="224534"/>
                  <a:pt x="8863252" y="389400"/>
                </a:cubicBezTo>
                <a:lnTo>
                  <a:pt x="9200885" y="482520"/>
                </a:lnTo>
                <a:lnTo>
                  <a:pt x="9155976" y="1113415"/>
                </a:lnTo>
                <a:lnTo>
                  <a:pt x="9122823" y="1102198"/>
                </a:lnTo>
                <a:cubicBezTo>
                  <a:pt x="7813147" y="694997"/>
                  <a:pt x="6134111" y="450385"/>
                  <a:pt x="4303428" y="450385"/>
                </a:cubicBezTo>
                <a:cubicBezTo>
                  <a:pt x="2873207" y="450385"/>
                  <a:pt x="1535545" y="599684"/>
                  <a:pt x="394253" y="859171"/>
                </a:cubicBezTo>
                <a:lnTo>
                  <a:pt x="0" y="956611"/>
                </a:lnTo>
                <a:lnTo>
                  <a:pt x="13469" y="767406"/>
                </a:lnTo>
                <a:lnTo>
                  <a:pt x="273245" y="685196"/>
                </a:lnTo>
                <a:cubicBezTo>
                  <a:pt x="1357040" y="363945"/>
                  <a:pt x="2627382" y="136431"/>
                  <a:pt x="3996058" y="44303"/>
                </a:cubicBezTo>
                <a:cubicBezTo>
                  <a:pt x="4908509" y="-17116"/>
                  <a:pt x="5789080" y="-13274"/>
                  <a:pt x="6609653" y="47138"/>
                </a:cubicBezTo>
                <a:close/>
              </a:path>
            </a:pathLst>
          </a:custGeom>
          <a:gradFill>
            <a:gsLst>
              <a:gs pos="100000">
                <a:schemeClr val="accent1">
                  <a:lumMod val="5000"/>
                  <a:lumOff val="95000"/>
                </a:schemeClr>
              </a:gs>
              <a:gs pos="99000">
                <a:srgbClr val="2190BC"/>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B581B3-FD97-4E7C-B776-8C7DC373B8D1}"/>
              </a:ext>
            </a:extLst>
          </p:cNvPr>
          <p:cNvSpPr/>
          <p:nvPr userDrawn="1"/>
        </p:nvSpPr>
        <p:spPr>
          <a:xfrm rot="21355703">
            <a:off x="-16681" y="2429132"/>
            <a:ext cx="9169155" cy="1398953"/>
          </a:xfrm>
          <a:custGeom>
            <a:avLst/>
            <a:gdLst>
              <a:gd name="connsiteX0" fmla="*/ 5794348 w 9169155"/>
              <a:gd name="connsiteY0" fmla="*/ 47138 h 1398953"/>
              <a:gd name="connsiteX1" fmla="*/ 9109159 w 9169155"/>
              <a:gd name="connsiteY1" fmla="*/ 717310 h 1398953"/>
              <a:gd name="connsiteX2" fmla="*/ 9169155 w 9169155"/>
              <a:gd name="connsiteY2" fmla="*/ 743109 h 1398953"/>
              <a:gd name="connsiteX3" fmla="*/ 9122470 w 9169155"/>
              <a:gd name="connsiteY3" fmla="*/ 1398953 h 1398953"/>
              <a:gd name="connsiteX4" fmla="*/ 8780907 w 9169155"/>
              <a:gd name="connsiteY4" fmla="*/ 1262360 h 1398953"/>
              <a:gd name="connsiteX5" fmla="*/ 3488123 w 9169155"/>
              <a:gd name="connsiteY5" fmla="*/ 450385 h 1398953"/>
              <a:gd name="connsiteX6" fmla="*/ 79793 w 9169155"/>
              <a:gd name="connsiteY6" fmla="*/ 754823 h 1398953"/>
              <a:gd name="connsiteX7" fmla="*/ 0 w 9169155"/>
              <a:gd name="connsiteY7" fmla="*/ 771447 h 1398953"/>
              <a:gd name="connsiteX8" fmla="*/ 16951 w 9169155"/>
              <a:gd name="connsiteY8" fmla="*/ 533313 h 1398953"/>
              <a:gd name="connsiteX9" fmla="*/ 430535 w 9169155"/>
              <a:gd name="connsiteY9" fmla="*/ 433765 h 1398953"/>
              <a:gd name="connsiteX10" fmla="*/ 3180753 w 9169155"/>
              <a:gd name="connsiteY10" fmla="*/ 44303 h 1398953"/>
              <a:gd name="connsiteX11" fmla="*/ 5794348 w 9169155"/>
              <a:gd name="connsiteY11" fmla="*/ 47138 h 139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69155" h="1398953">
                <a:moveTo>
                  <a:pt x="5794348" y="47138"/>
                </a:moveTo>
                <a:cubicBezTo>
                  <a:pt x="7083818" y="142072"/>
                  <a:pt x="8225127" y="376702"/>
                  <a:pt x="9109159" y="717310"/>
                </a:cubicBezTo>
                <a:lnTo>
                  <a:pt x="9169155" y="743109"/>
                </a:lnTo>
                <a:lnTo>
                  <a:pt x="9122470" y="1398953"/>
                </a:lnTo>
                <a:lnTo>
                  <a:pt x="8780907" y="1262360"/>
                </a:lnTo>
                <a:cubicBezTo>
                  <a:pt x="7415231" y="759972"/>
                  <a:pt x="5547641" y="450385"/>
                  <a:pt x="3488123" y="450385"/>
                </a:cubicBezTo>
                <a:cubicBezTo>
                  <a:pt x="2262220" y="450385"/>
                  <a:pt x="1104318" y="560074"/>
                  <a:pt x="79793" y="754823"/>
                </a:cubicBezTo>
                <a:lnTo>
                  <a:pt x="0" y="771447"/>
                </a:lnTo>
                <a:lnTo>
                  <a:pt x="16951" y="533313"/>
                </a:lnTo>
                <a:lnTo>
                  <a:pt x="430535" y="433765"/>
                </a:lnTo>
                <a:cubicBezTo>
                  <a:pt x="1275672" y="244988"/>
                  <a:pt x="2203127" y="110108"/>
                  <a:pt x="3180753" y="44303"/>
                </a:cubicBezTo>
                <a:cubicBezTo>
                  <a:pt x="4093204" y="-17116"/>
                  <a:pt x="4973776" y="-13274"/>
                  <a:pt x="5794348" y="47138"/>
                </a:cubicBezTo>
                <a:close/>
              </a:path>
            </a:pathLst>
          </a:custGeom>
          <a:gradFill>
            <a:gsLst>
              <a:gs pos="0">
                <a:schemeClr val="tx1">
                  <a:lumMod val="95000"/>
                  <a:lumOff val="5000"/>
                </a:schemeClr>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3" name="Freeform: Shape 12">
            <a:extLst>
              <a:ext uri="{FF2B5EF4-FFF2-40B4-BE49-F238E27FC236}">
                <a16:creationId xmlns:a16="http://schemas.microsoft.com/office/drawing/2014/main" id="{9F5E8873-D83F-4C08-9068-07CC77B0EC70}"/>
              </a:ext>
            </a:extLst>
          </p:cNvPr>
          <p:cNvSpPr/>
          <p:nvPr userDrawn="1"/>
        </p:nvSpPr>
        <p:spPr>
          <a:xfrm rot="21355703">
            <a:off x="-2699" y="2606199"/>
            <a:ext cx="9146481" cy="1652513"/>
          </a:xfrm>
          <a:custGeom>
            <a:avLst/>
            <a:gdLst>
              <a:gd name="connsiteX0" fmla="*/ 5304048 w 9146481"/>
              <a:gd name="connsiteY0" fmla="*/ 47138 h 1652513"/>
              <a:gd name="connsiteX1" fmla="*/ 9003437 w 9146481"/>
              <a:gd name="connsiteY1" fmla="*/ 913405 h 1652513"/>
              <a:gd name="connsiteX2" fmla="*/ 9146481 w 9146481"/>
              <a:gd name="connsiteY2" fmla="*/ 991895 h 1652513"/>
              <a:gd name="connsiteX3" fmla="*/ 9099457 w 9146481"/>
              <a:gd name="connsiteY3" fmla="*/ 1652513 h 1652513"/>
              <a:gd name="connsiteX4" fmla="*/ 9050932 w 9146481"/>
              <a:gd name="connsiteY4" fmla="*/ 1624567 h 1652513"/>
              <a:gd name="connsiteX5" fmla="*/ 3041522 w 9146481"/>
              <a:gd name="connsiteY5" fmla="*/ 450385 h 1652513"/>
              <a:gd name="connsiteX6" fmla="*/ 210937 w 9146481"/>
              <a:gd name="connsiteY6" fmla="*/ 664651 h 1652513"/>
              <a:gd name="connsiteX7" fmla="*/ 0 w 9146481"/>
              <a:gd name="connsiteY7" fmla="*/ 701716 h 1652513"/>
              <a:gd name="connsiteX8" fmla="*/ 18669 w 9146481"/>
              <a:gd name="connsiteY8" fmla="*/ 439457 h 1652513"/>
              <a:gd name="connsiteX9" fmla="*/ 41869 w 9146481"/>
              <a:gd name="connsiteY9" fmla="*/ 433765 h 1652513"/>
              <a:gd name="connsiteX10" fmla="*/ 2739976 w 9146481"/>
              <a:gd name="connsiteY10" fmla="*/ 44302 h 1652513"/>
              <a:gd name="connsiteX11" fmla="*/ 5304048 w 9146481"/>
              <a:gd name="connsiteY11" fmla="*/ 47138 h 16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6481" h="1652513">
                <a:moveTo>
                  <a:pt x="5304048" y="47138"/>
                </a:moveTo>
                <a:cubicBezTo>
                  <a:pt x="6799093" y="159333"/>
                  <a:pt x="8091122" y="466640"/>
                  <a:pt x="9003437" y="913405"/>
                </a:cubicBezTo>
                <a:lnTo>
                  <a:pt x="9146481" y="991895"/>
                </a:lnTo>
                <a:lnTo>
                  <a:pt x="9099457" y="1652513"/>
                </a:lnTo>
                <a:lnTo>
                  <a:pt x="9050932" y="1624567"/>
                </a:lnTo>
                <a:cubicBezTo>
                  <a:pt x="7699233" y="912854"/>
                  <a:pt x="5511015" y="450385"/>
                  <a:pt x="3041522" y="450385"/>
                </a:cubicBezTo>
                <a:cubicBezTo>
                  <a:pt x="2039293" y="450385"/>
                  <a:pt x="1083393" y="526558"/>
                  <a:pt x="210937" y="664651"/>
                </a:cubicBezTo>
                <a:lnTo>
                  <a:pt x="0" y="701716"/>
                </a:lnTo>
                <a:lnTo>
                  <a:pt x="18669" y="439457"/>
                </a:lnTo>
                <a:lnTo>
                  <a:pt x="41869" y="433765"/>
                </a:lnTo>
                <a:cubicBezTo>
                  <a:pt x="870993" y="244988"/>
                  <a:pt x="1780874" y="110107"/>
                  <a:pt x="2739976" y="44302"/>
                </a:cubicBezTo>
                <a:cubicBezTo>
                  <a:pt x="3635138" y="-17116"/>
                  <a:pt x="4499024" y="-13274"/>
                  <a:pt x="5304048" y="47138"/>
                </a:cubicBezTo>
                <a:close/>
              </a:path>
            </a:pathLst>
          </a:custGeom>
          <a:gradFill>
            <a:gsLst>
              <a:gs pos="53000">
                <a:srgbClr val="BEEFDF"/>
              </a:gs>
              <a:gs pos="0">
                <a:srgbClr val="24CA92"/>
              </a:gs>
              <a:gs pos="34000">
                <a:srgbClr val="5ED8AF"/>
              </a:gs>
              <a:gs pos="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4" name="Freeform: Shape 13">
            <a:extLst>
              <a:ext uri="{FF2B5EF4-FFF2-40B4-BE49-F238E27FC236}">
                <a16:creationId xmlns:a16="http://schemas.microsoft.com/office/drawing/2014/main" id="{2C31DCB5-A2E3-4FAC-B7CD-8972360366D9}"/>
              </a:ext>
            </a:extLst>
          </p:cNvPr>
          <p:cNvSpPr/>
          <p:nvPr userDrawn="1"/>
        </p:nvSpPr>
        <p:spPr>
          <a:xfrm rot="5400000">
            <a:off x="4076972" y="1790428"/>
            <a:ext cx="6857455" cy="3276599"/>
          </a:xfrm>
          <a:custGeom>
            <a:avLst/>
            <a:gdLst>
              <a:gd name="connsiteX0" fmla="*/ 0 w 9144000"/>
              <a:gd name="connsiteY0" fmla="*/ 0 h 3704595"/>
              <a:gd name="connsiteX1" fmla="*/ 9144000 w 9144000"/>
              <a:gd name="connsiteY1" fmla="*/ 0 h 3704595"/>
              <a:gd name="connsiteX2" fmla="*/ 9144000 w 9144000"/>
              <a:gd name="connsiteY2" fmla="*/ 3704595 h 3704595"/>
              <a:gd name="connsiteX3" fmla="*/ 8983376 w 9144000"/>
              <a:gd name="connsiteY3" fmla="*/ 3589931 h 3704595"/>
              <a:gd name="connsiteX4" fmla="*/ 4191907 w 9144000"/>
              <a:gd name="connsiteY4" fmla="*/ 2322286 h 3704595"/>
              <a:gd name="connsiteX5" fmla="*/ 16852 w 9144000"/>
              <a:gd name="connsiteY5" fmla="*/ 3227218 h 3704595"/>
              <a:gd name="connsiteX6" fmla="*/ 0 w 9144000"/>
              <a:gd name="connsiteY6" fmla="*/ 3236231 h 37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704595">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Rectangle: Rounded Corners 4">
            <a:extLst>
              <a:ext uri="{FF2B5EF4-FFF2-40B4-BE49-F238E27FC236}">
                <a16:creationId xmlns:a16="http://schemas.microsoft.com/office/drawing/2014/main" id="{960CA3A4-661C-4DEE-9101-664E531A1731}"/>
              </a:ext>
            </a:extLst>
          </p:cNvPr>
          <p:cNvSpPr/>
          <p:nvPr userDrawn="1"/>
        </p:nvSpPr>
        <p:spPr>
          <a:xfrm>
            <a:off x="163701" y="233557"/>
            <a:ext cx="2541399" cy="629057"/>
          </a:xfrm>
          <a:prstGeom prst="roundRect">
            <a:avLst>
              <a:gd name="adj" fmla="val 6911"/>
            </a:avLst>
          </a:prstGeom>
          <a:solidFill>
            <a:srgbClr val="092E43"/>
          </a:solidFill>
          <a:ln>
            <a:solidFill>
              <a:schemeClr val="bg1"/>
            </a:solidFill>
          </a:ln>
          <a:effectLst>
            <a:glow rad="101600">
              <a:schemeClr val="accent1">
                <a:satMod val="175000"/>
                <a:alpha val="40000"/>
              </a:schemeClr>
            </a:glow>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400" dirty="0">
                <a:latin typeface="Bahnschrift SemiBold" panose="020B0502040204020203" pitchFamily="34" charset="0"/>
              </a:rPr>
              <a:t>EMKT503</a:t>
            </a:r>
          </a:p>
        </p:txBody>
      </p:sp>
      <p:sp>
        <p:nvSpPr>
          <p:cNvPr id="29" name="Rectangle: Rounded Corners 28">
            <a:extLst>
              <a:ext uri="{FF2B5EF4-FFF2-40B4-BE49-F238E27FC236}">
                <a16:creationId xmlns:a16="http://schemas.microsoft.com/office/drawing/2014/main" id="{1F73FC2C-78D8-4F25-A1AF-BB364D32B46F}"/>
              </a:ext>
            </a:extLst>
          </p:cNvPr>
          <p:cNvSpPr/>
          <p:nvPr userDrawn="1"/>
        </p:nvSpPr>
        <p:spPr>
          <a:xfrm>
            <a:off x="163700" y="949943"/>
            <a:ext cx="5028115" cy="698539"/>
          </a:xfrm>
          <a:prstGeom prst="roundRect">
            <a:avLst>
              <a:gd name="adj" fmla="val 6911"/>
            </a:avLst>
          </a:prstGeom>
          <a:solidFill>
            <a:schemeClr val="bg1">
              <a:alpha val="76000"/>
            </a:schemeClr>
          </a:solidFill>
          <a:ln>
            <a:solidFill>
              <a:srgbClr val="092E43"/>
            </a:solidFill>
          </a:ln>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sz="3600" dirty="0">
                <a:solidFill>
                  <a:srgbClr val="092E43"/>
                </a:solidFill>
                <a:latin typeface="Bahnschrift SemiBold" panose="020B0502040204020203" pitchFamily="34" charset="0"/>
              </a:rPr>
              <a:t>Marketing Management</a:t>
            </a:r>
          </a:p>
        </p:txBody>
      </p:sp>
      <p:sp>
        <p:nvSpPr>
          <p:cNvPr id="6" name="TextBox 5">
            <a:extLst>
              <a:ext uri="{FF2B5EF4-FFF2-40B4-BE49-F238E27FC236}">
                <a16:creationId xmlns:a16="http://schemas.microsoft.com/office/drawing/2014/main" id="{0CB5999A-8717-4E4E-9AE5-F3006B6E41B8}"/>
              </a:ext>
            </a:extLst>
          </p:cNvPr>
          <p:cNvSpPr txBox="1"/>
          <p:nvPr userDrawn="1"/>
        </p:nvSpPr>
        <p:spPr>
          <a:xfrm>
            <a:off x="6915505" y="5636216"/>
            <a:ext cx="2228495" cy="461665"/>
          </a:xfrm>
          <a:prstGeom prst="rect">
            <a:avLst/>
          </a:prstGeom>
          <a:noFill/>
        </p:spPr>
        <p:txBody>
          <a:bodyPr wrap="square" rtlCol="0">
            <a:spAutoFit/>
          </a:bodyPr>
          <a:lstStyle/>
          <a:p>
            <a:pPr algn="r"/>
            <a:r>
              <a:rPr lang="en-US" sz="2400" dirty="0">
                <a:latin typeface="Bahnschrift SemiBold" panose="020B0502040204020203" pitchFamily="34" charset="0"/>
              </a:rPr>
              <a:t>Pretty Bhalla</a:t>
            </a:r>
          </a:p>
        </p:txBody>
      </p:sp>
      <p:sp>
        <p:nvSpPr>
          <p:cNvPr id="31" name="TextBox 30">
            <a:extLst>
              <a:ext uri="{FF2B5EF4-FFF2-40B4-BE49-F238E27FC236}">
                <a16:creationId xmlns:a16="http://schemas.microsoft.com/office/drawing/2014/main" id="{D57F825F-CF67-4A4B-BC18-3B73F3A865F0}"/>
              </a:ext>
            </a:extLst>
          </p:cNvPr>
          <p:cNvSpPr txBox="1"/>
          <p:nvPr userDrawn="1"/>
        </p:nvSpPr>
        <p:spPr>
          <a:xfrm>
            <a:off x="6544640" y="6111653"/>
            <a:ext cx="2599360" cy="400110"/>
          </a:xfrm>
          <a:prstGeom prst="rect">
            <a:avLst/>
          </a:prstGeom>
          <a:noFill/>
        </p:spPr>
        <p:txBody>
          <a:bodyPr wrap="square" rtlCol="0">
            <a:spAutoFit/>
          </a:bodyPr>
          <a:lstStyle/>
          <a:p>
            <a:pPr algn="r"/>
            <a:r>
              <a:rPr lang="en-US" sz="2000" dirty="0">
                <a:latin typeface="Bahnschrift SemiBold" panose="020B0502040204020203" pitchFamily="34" charset="0"/>
              </a:rPr>
              <a:t>Associate Professor</a:t>
            </a:r>
          </a:p>
        </p:txBody>
      </p:sp>
      <p:sp>
        <p:nvSpPr>
          <p:cNvPr id="8" name="Rectangle 7">
            <a:extLst>
              <a:ext uri="{FF2B5EF4-FFF2-40B4-BE49-F238E27FC236}">
                <a16:creationId xmlns:a16="http://schemas.microsoft.com/office/drawing/2014/main" id="{2B3AF2A3-52FB-4DC4-9AA3-31CF66E9B067}"/>
              </a:ext>
            </a:extLst>
          </p:cNvPr>
          <p:cNvSpPr/>
          <p:nvPr userDrawn="1"/>
        </p:nvSpPr>
        <p:spPr>
          <a:xfrm>
            <a:off x="6796829" y="6056456"/>
            <a:ext cx="2331451" cy="66624"/>
          </a:xfrm>
          <a:prstGeom prst="rect">
            <a:avLst/>
          </a:prstGeom>
          <a:gradFill flip="none" rotWithShape="1">
            <a:gsLst>
              <a:gs pos="100000">
                <a:schemeClr val="accent1">
                  <a:lumMod val="5000"/>
                  <a:lumOff val="95000"/>
                </a:schemeClr>
              </a:gs>
              <a:gs pos="0">
                <a:srgbClr val="2C2C2C"/>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ADF17D-5B32-4DA7-A1AA-5652C5375815}"/>
              </a:ext>
            </a:extLst>
          </p:cNvPr>
          <p:cNvSpPr/>
          <p:nvPr userDrawn="1"/>
        </p:nvSpPr>
        <p:spPr>
          <a:xfrm>
            <a:off x="6796829" y="6495107"/>
            <a:ext cx="2331451" cy="66624"/>
          </a:xfrm>
          <a:prstGeom prst="rect">
            <a:avLst/>
          </a:prstGeom>
          <a:gradFill flip="none" rotWithShape="1">
            <a:gsLst>
              <a:gs pos="100000">
                <a:schemeClr val="accent1">
                  <a:lumMod val="5000"/>
                  <a:lumOff val="95000"/>
                </a:schemeClr>
              </a:gs>
              <a:gs pos="0">
                <a:srgbClr val="2C2C2C"/>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5EDBA53-1760-4BD9-8BAD-11DF3743DFE5}"/>
              </a:ext>
            </a:extLst>
          </p:cNvPr>
          <p:cNvGrpSpPr/>
          <p:nvPr userDrawn="1"/>
        </p:nvGrpSpPr>
        <p:grpSpPr>
          <a:xfrm>
            <a:off x="4702817" y="-7877"/>
            <a:ext cx="2884019" cy="6937583"/>
            <a:chOff x="4702817" y="-7877"/>
            <a:chExt cx="2884019" cy="6937583"/>
          </a:xfrm>
        </p:grpSpPr>
        <p:sp>
          <p:nvSpPr>
            <p:cNvPr id="15" name="Freeform: Shape 14">
              <a:extLst>
                <a:ext uri="{FF2B5EF4-FFF2-40B4-BE49-F238E27FC236}">
                  <a16:creationId xmlns:a16="http://schemas.microsoft.com/office/drawing/2014/main" id="{93A3589B-FD0E-4C96-9661-10B154C21E1E}"/>
                </a:ext>
              </a:extLst>
            </p:cNvPr>
            <p:cNvSpPr/>
            <p:nvPr userDrawn="1"/>
          </p:nvSpPr>
          <p:spPr>
            <a:xfrm rot="5873456" flipH="1">
              <a:off x="3446679" y="2789549"/>
              <a:ext cx="6937583" cy="1342731"/>
            </a:xfrm>
            <a:custGeom>
              <a:avLst/>
              <a:gdLst>
                <a:gd name="connsiteX0" fmla="*/ 6879256 w 6937583"/>
                <a:gd name="connsiteY0" fmla="*/ 1342731 h 1342731"/>
                <a:gd name="connsiteX1" fmla="*/ 6937583 w 6937583"/>
                <a:gd name="connsiteY1" fmla="*/ 756270 h 1342731"/>
                <a:gd name="connsiteX2" fmla="*/ 6776242 w 6937583"/>
                <a:gd name="connsiteY2" fmla="*/ 660056 h 1342731"/>
                <a:gd name="connsiteX3" fmla="*/ 5253407 w 6937583"/>
                <a:gd name="connsiteY3" fmla="*/ 142904 h 1342731"/>
                <a:gd name="connsiteX4" fmla="*/ 2842590 w 6937583"/>
                <a:gd name="connsiteY4" fmla="*/ 40766 h 1342731"/>
                <a:gd name="connsiteX5" fmla="*/ 108649 w 6937583"/>
                <a:gd name="connsiteY5" fmla="*/ 745329 h 1342731"/>
                <a:gd name="connsiteX6" fmla="*/ 23118 w 6937583"/>
                <a:gd name="connsiteY6" fmla="*/ 787644 h 1342731"/>
                <a:gd name="connsiteX7" fmla="*/ 0 w 6937583"/>
                <a:gd name="connsiteY7" fmla="*/ 954439 h 1342731"/>
                <a:gd name="connsiteX8" fmla="*/ 174961 w 6937583"/>
                <a:gd name="connsiteY8" fmla="*/ 884819 h 1342731"/>
                <a:gd name="connsiteX9" fmla="*/ 3046538 w 6937583"/>
                <a:gd name="connsiteY9" fmla="*/ 414437 h 1342731"/>
                <a:gd name="connsiteX10" fmla="*/ 6847875 w 6937583"/>
                <a:gd name="connsiteY10" fmla="*/ 1322122 h 134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37583" h="1342731">
                  <a:moveTo>
                    <a:pt x="6879256" y="1342731"/>
                  </a:moveTo>
                  <a:lnTo>
                    <a:pt x="6937583" y="756270"/>
                  </a:lnTo>
                  <a:lnTo>
                    <a:pt x="6776242" y="660056"/>
                  </a:lnTo>
                  <a:cubicBezTo>
                    <a:pt x="6349640" y="432113"/>
                    <a:pt x="5832745" y="255751"/>
                    <a:pt x="5253407" y="142904"/>
                  </a:cubicBezTo>
                  <a:cubicBezTo>
                    <a:pt x="4529235" y="1845"/>
                    <a:pt x="3707497" y="-39971"/>
                    <a:pt x="2842590" y="40766"/>
                  </a:cubicBezTo>
                  <a:cubicBezTo>
                    <a:pt x="1820918" y="136137"/>
                    <a:pt x="881825" y="389181"/>
                    <a:pt x="108649" y="745329"/>
                  </a:cubicBezTo>
                  <a:lnTo>
                    <a:pt x="23118" y="787644"/>
                  </a:lnTo>
                  <a:lnTo>
                    <a:pt x="0" y="954439"/>
                  </a:lnTo>
                  <a:lnTo>
                    <a:pt x="174961" y="884819"/>
                  </a:lnTo>
                  <a:cubicBezTo>
                    <a:pt x="989040" y="588312"/>
                    <a:pt x="1978925" y="414437"/>
                    <a:pt x="3046538" y="414437"/>
                  </a:cubicBezTo>
                  <a:cubicBezTo>
                    <a:pt x="4564920" y="414437"/>
                    <a:pt x="5926081" y="766137"/>
                    <a:pt x="6847875" y="1322122"/>
                  </a:cubicBezTo>
                  <a:close/>
                </a:path>
              </a:pathLst>
            </a:custGeom>
            <a:gradFill>
              <a:gsLst>
                <a:gs pos="0">
                  <a:srgbClr val="24CA92"/>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6" name="Freeform: Shape 15">
              <a:extLst>
                <a:ext uri="{FF2B5EF4-FFF2-40B4-BE49-F238E27FC236}">
                  <a16:creationId xmlns:a16="http://schemas.microsoft.com/office/drawing/2014/main" id="{30FC4704-3201-4A9E-ABF7-A9E2D2C9DCEC}"/>
                </a:ext>
              </a:extLst>
            </p:cNvPr>
            <p:cNvSpPr/>
            <p:nvPr userDrawn="1"/>
          </p:nvSpPr>
          <p:spPr>
            <a:xfrm rot="5644297" flipH="1">
              <a:off x="3030930" y="2720825"/>
              <a:ext cx="6885388" cy="1464384"/>
            </a:xfrm>
            <a:custGeom>
              <a:avLst/>
              <a:gdLst>
                <a:gd name="connsiteX0" fmla="*/ 6850410 w 6885388"/>
                <a:gd name="connsiteY0" fmla="*/ 1464384 h 1464384"/>
                <a:gd name="connsiteX1" fmla="*/ 6885388 w 6885388"/>
                <a:gd name="connsiteY1" fmla="*/ 634619 h 1464384"/>
                <a:gd name="connsiteX2" fmla="*/ 6622419 w 6885388"/>
                <a:gd name="connsiteY2" fmla="*/ 512146 h 1464384"/>
                <a:gd name="connsiteX3" fmla="*/ 4867180 w 6885388"/>
                <a:gd name="connsiteY3" fmla="*/ 61997 h 1464384"/>
                <a:gd name="connsiteX4" fmla="*/ 2831555 w 6885388"/>
                <a:gd name="connsiteY4" fmla="*/ 58268 h 1464384"/>
                <a:gd name="connsiteX5" fmla="*/ 255228 w 6885388"/>
                <a:gd name="connsiteY5" fmla="*/ 748625 h 1464384"/>
                <a:gd name="connsiteX6" fmla="*/ 20025 w 6885388"/>
                <a:gd name="connsiteY6" fmla="*/ 859638 h 1464384"/>
                <a:gd name="connsiteX7" fmla="*/ 0 w 6885388"/>
                <a:gd name="connsiteY7" fmla="*/ 1140954 h 1464384"/>
                <a:gd name="connsiteX8" fmla="*/ 26253 w 6885388"/>
                <a:gd name="connsiteY8" fmla="*/ 1129998 h 1464384"/>
                <a:gd name="connsiteX9" fmla="*/ 3070954 w 6885388"/>
                <a:gd name="connsiteY9" fmla="*/ 592355 h 1464384"/>
                <a:gd name="connsiteX10" fmla="*/ 6824588 w 6885388"/>
                <a:gd name="connsiteY10" fmla="*/ 1449631 h 146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5388" h="1464384">
                  <a:moveTo>
                    <a:pt x="6850410" y="1464384"/>
                  </a:moveTo>
                  <a:lnTo>
                    <a:pt x="6885388" y="634619"/>
                  </a:lnTo>
                  <a:lnTo>
                    <a:pt x="6622419" y="512146"/>
                  </a:lnTo>
                  <a:cubicBezTo>
                    <a:pt x="6098671" y="295311"/>
                    <a:pt x="5506291" y="141453"/>
                    <a:pt x="4867180" y="61997"/>
                  </a:cubicBezTo>
                  <a:cubicBezTo>
                    <a:pt x="4228069" y="-17458"/>
                    <a:pt x="3542227" y="-22511"/>
                    <a:pt x="2831555" y="58268"/>
                  </a:cubicBezTo>
                  <a:cubicBezTo>
                    <a:pt x="1898799" y="164290"/>
                    <a:pt x="1024681" y="406642"/>
                    <a:pt x="255228" y="748625"/>
                  </a:cubicBezTo>
                  <a:lnTo>
                    <a:pt x="20025" y="859638"/>
                  </a:lnTo>
                  <a:lnTo>
                    <a:pt x="0" y="1140954"/>
                  </a:lnTo>
                  <a:lnTo>
                    <a:pt x="26253" y="1129998"/>
                  </a:lnTo>
                  <a:cubicBezTo>
                    <a:pt x="915160" y="788716"/>
                    <a:pt x="1957012" y="592355"/>
                    <a:pt x="3070954" y="592355"/>
                  </a:cubicBezTo>
                  <a:cubicBezTo>
                    <a:pt x="4496800" y="592354"/>
                    <a:pt x="5804534" y="914073"/>
                    <a:pt x="6824588" y="1449631"/>
                  </a:cubicBezTo>
                  <a:close/>
                </a:path>
              </a:pathLst>
            </a:custGeom>
            <a:gradFill>
              <a:gsLst>
                <a:gs pos="100000">
                  <a:schemeClr val="accent1">
                    <a:lumMod val="5000"/>
                    <a:lumOff val="95000"/>
                  </a:schemeClr>
                </a:gs>
                <a:gs pos="99000">
                  <a:srgbClr val="2190BC"/>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7" name="Freeform: Shape 16">
              <a:extLst>
                <a:ext uri="{FF2B5EF4-FFF2-40B4-BE49-F238E27FC236}">
                  <a16:creationId xmlns:a16="http://schemas.microsoft.com/office/drawing/2014/main" id="{9D8A78AD-0B29-4984-894A-A3C2470281C9}"/>
                </a:ext>
              </a:extLst>
            </p:cNvPr>
            <p:cNvSpPr/>
            <p:nvPr userDrawn="1"/>
          </p:nvSpPr>
          <p:spPr>
            <a:xfrm rot="5644297" flipH="1">
              <a:off x="2590707" y="2625942"/>
              <a:ext cx="6854129" cy="1627986"/>
            </a:xfrm>
            <a:custGeom>
              <a:avLst/>
              <a:gdLst>
                <a:gd name="connsiteX0" fmla="*/ 6817768 w 6854129"/>
                <a:gd name="connsiteY0" fmla="*/ 1627986 h 1627986"/>
                <a:gd name="connsiteX1" fmla="*/ 6854129 w 6854129"/>
                <a:gd name="connsiteY1" fmla="*/ 864769 h 1627986"/>
                <a:gd name="connsiteX2" fmla="*/ 6807400 w 6854129"/>
                <a:gd name="connsiteY2" fmla="*/ 834746 h 1627986"/>
                <a:gd name="connsiteX3" fmla="*/ 4225626 w 6854129"/>
                <a:gd name="connsiteY3" fmla="*/ 54855 h 1627986"/>
                <a:gd name="connsiteX4" fmla="*/ 2190001 w 6854129"/>
                <a:gd name="connsiteY4" fmla="*/ 51556 h 1627986"/>
                <a:gd name="connsiteX5" fmla="*/ 47966 w 6854129"/>
                <a:gd name="connsiteY5" fmla="*/ 504780 h 1627986"/>
                <a:gd name="connsiteX6" fmla="*/ 21689 w 6854129"/>
                <a:gd name="connsiteY6" fmla="*/ 514230 h 1627986"/>
                <a:gd name="connsiteX7" fmla="*/ 0 w 6854129"/>
                <a:gd name="connsiteY7" fmla="*/ 818919 h 1627986"/>
                <a:gd name="connsiteX8" fmla="*/ 78792 w 6854129"/>
                <a:gd name="connsiteY8" fmla="*/ 798109 h 1627986"/>
                <a:gd name="connsiteX9" fmla="*/ 2429400 w 6854129"/>
                <a:gd name="connsiteY9" fmla="*/ 524121 h 1627986"/>
                <a:gd name="connsiteX10" fmla="*/ 6551738 w 6854129"/>
                <a:gd name="connsiteY10" fmla="*/ 1469030 h 1627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4129" h="1627986">
                  <a:moveTo>
                    <a:pt x="6817768" y="1627986"/>
                  </a:moveTo>
                  <a:lnTo>
                    <a:pt x="6854129" y="864769"/>
                  </a:lnTo>
                  <a:lnTo>
                    <a:pt x="6807400" y="834746"/>
                  </a:lnTo>
                  <a:cubicBezTo>
                    <a:pt x="6118863" y="438375"/>
                    <a:pt x="5229943" y="165331"/>
                    <a:pt x="4225626" y="54855"/>
                  </a:cubicBezTo>
                  <a:cubicBezTo>
                    <a:pt x="3586515" y="-15447"/>
                    <a:pt x="2900673" y="-19918"/>
                    <a:pt x="2190001" y="51556"/>
                  </a:cubicBezTo>
                  <a:cubicBezTo>
                    <a:pt x="1428567" y="128135"/>
                    <a:pt x="706209" y="285097"/>
                    <a:pt x="47966" y="504780"/>
                  </a:cubicBezTo>
                  <a:lnTo>
                    <a:pt x="21689" y="514230"/>
                  </a:lnTo>
                  <a:lnTo>
                    <a:pt x="0" y="818919"/>
                  </a:lnTo>
                  <a:lnTo>
                    <a:pt x="78792" y="798109"/>
                  </a:lnTo>
                  <a:cubicBezTo>
                    <a:pt x="799037" y="621851"/>
                    <a:pt x="1593943" y="524120"/>
                    <a:pt x="2429400" y="524121"/>
                  </a:cubicBezTo>
                  <a:cubicBezTo>
                    <a:pt x="4033476" y="524121"/>
                    <a:pt x="5488067" y="884393"/>
                    <a:pt x="6551738" y="1469030"/>
                  </a:cubicBezTo>
                  <a:close/>
                </a:path>
              </a:pathLst>
            </a:custGeom>
            <a:gradFill>
              <a:gsLst>
                <a:gs pos="0">
                  <a:schemeClr val="tx1">
                    <a:lumMod val="95000"/>
                    <a:lumOff val="5000"/>
                  </a:schemeClr>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1" name="Freeform: Shape 20">
              <a:extLst>
                <a:ext uri="{FF2B5EF4-FFF2-40B4-BE49-F238E27FC236}">
                  <a16:creationId xmlns:a16="http://schemas.microsoft.com/office/drawing/2014/main" id="{3755F720-D690-4341-9D8E-56FF569E0A44}"/>
                </a:ext>
              </a:extLst>
            </p:cNvPr>
            <p:cNvSpPr/>
            <p:nvPr userDrawn="1"/>
          </p:nvSpPr>
          <p:spPr>
            <a:xfrm rot="5644297" flipH="1">
              <a:off x="2248465" y="2473999"/>
              <a:ext cx="6831762" cy="1923058"/>
            </a:xfrm>
            <a:custGeom>
              <a:avLst/>
              <a:gdLst>
                <a:gd name="connsiteX0" fmla="*/ 6795137 w 6831762"/>
                <a:gd name="connsiteY0" fmla="*/ 1923058 h 1923058"/>
                <a:gd name="connsiteX1" fmla="*/ 6831762 w 6831762"/>
                <a:gd name="connsiteY1" fmla="*/ 1154285 h 1923058"/>
                <a:gd name="connsiteX2" fmla="*/ 6720350 w 6831762"/>
                <a:gd name="connsiteY2" fmla="*/ 1062945 h 1923058"/>
                <a:gd name="connsiteX3" fmla="*/ 3839043 w 6831762"/>
                <a:gd name="connsiteY3" fmla="*/ 54855 h 1923058"/>
                <a:gd name="connsiteX4" fmla="*/ 1841990 w 6831762"/>
                <a:gd name="connsiteY4" fmla="*/ 51555 h 1923058"/>
                <a:gd name="connsiteX5" fmla="*/ 236280 w 6831762"/>
                <a:gd name="connsiteY5" fmla="*/ 352053 h 1923058"/>
                <a:gd name="connsiteX6" fmla="*/ 23468 w 6831762"/>
                <a:gd name="connsiteY6" fmla="*/ 417617 h 1923058"/>
                <a:gd name="connsiteX7" fmla="*/ 0 w 6831762"/>
                <a:gd name="connsiteY7" fmla="*/ 747301 h 1923058"/>
                <a:gd name="connsiteX8" fmla="*/ 393597 w 6831762"/>
                <a:gd name="connsiteY8" fmla="*/ 666710 h 1923058"/>
                <a:gd name="connsiteX9" fmla="*/ 2076852 w 6831762"/>
                <a:gd name="connsiteY9" fmla="*/ 524121 h 1923058"/>
                <a:gd name="connsiteX10" fmla="*/ 6757342 w 6831762"/>
                <a:gd name="connsiteY10" fmla="*/ 1890536 h 192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31762" h="1923058">
                  <a:moveTo>
                    <a:pt x="6795137" y="1923058"/>
                  </a:moveTo>
                  <a:lnTo>
                    <a:pt x="6831762" y="1154285"/>
                  </a:lnTo>
                  <a:lnTo>
                    <a:pt x="6720350" y="1062945"/>
                  </a:lnTo>
                  <a:cubicBezTo>
                    <a:pt x="6009785" y="543037"/>
                    <a:pt x="5003475" y="185418"/>
                    <a:pt x="3839043" y="54855"/>
                  </a:cubicBezTo>
                  <a:cubicBezTo>
                    <a:pt x="3212042" y="-15447"/>
                    <a:pt x="2539196" y="-19918"/>
                    <a:pt x="1841990" y="51555"/>
                  </a:cubicBezTo>
                  <a:cubicBezTo>
                    <a:pt x="1281735" y="108989"/>
                    <a:pt x="743045" y="211639"/>
                    <a:pt x="236280" y="352053"/>
                  </a:cubicBezTo>
                  <a:lnTo>
                    <a:pt x="23468" y="417617"/>
                  </a:lnTo>
                  <a:lnTo>
                    <a:pt x="0" y="747301"/>
                  </a:lnTo>
                  <a:lnTo>
                    <a:pt x="393597" y="666710"/>
                  </a:lnTo>
                  <a:cubicBezTo>
                    <a:pt x="926255" y="573983"/>
                    <a:pt x="1491405" y="524121"/>
                    <a:pt x="2076852" y="524121"/>
                  </a:cubicBezTo>
                  <a:cubicBezTo>
                    <a:pt x="4000242" y="524121"/>
                    <a:pt x="5704558" y="1062304"/>
                    <a:pt x="6757342" y="1890536"/>
                  </a:cubicBezTo>
                  <a:close/>
                </a:path>
              </a:pathLst>
            </a:custGeom>
            <a:gradFill>
              <a:gsLst>
                <a:gs pos="53000">
                  <a:srgbClr val="BEEFDF"/>
                </a:gs>
                <a:gs pos="0">
                  <a:srgbClr val="24CA92"/>
                </a:gs>
                <a:gs pos="34000">
                  <a:srgbClr val="5ED8AF"/>
                </a:gs>
                <a:gs pos="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spTree>
    <p:extLst>
      <p:ext uri="{BB962C8B-B14F-4D97-AF65-F5344CB8AC3E}">
        <p14:creationId xmlns:p14="http://schemas.microsoft.com/office/powerpoint/2010/main" val="2593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190BC"/>
              </a:gs>
              <a:gs pos="41000">
                <a:srgbClr val="2190BC"/>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solidFill>
            <a:srgbClr val="219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98763" y="1434182"/>
            <a:ext cx="8201892" cy="5312982"/>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498763" y="0"/>
            <a:ext cx="8645237" cy="1325563"/>
          </a:xfrm>
        </p:spPr>
        <p:txBody>
          <a:bodyPr>
            <a:normAutofit/>
          </a:bodyPr>
          <a:lstStyle>
            <a:lvl1pPr marL="0" algn="l" defTabSz="457200" rtl="0" eaLnBrk="1" latinLnBrk="0" hangingPunct="1">
              <a:lnSpc>
                <a:spcPct val="100000"/>
              </a:lnSpc>
              <a:defRPr lang="en-US" sz="34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bg1"/>
            </a:gs>
            <a:gs pos="100000">
              <a:srgbClr val="2190B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71C566E7-15C2-47D1-BCD0-6048C4B61AEB}"/>
              </a:ext>
            </a:extLst>
          </p:cNvPr>
          <p:cNvSpPr/>
          <p:nvPr userDrawn="1"/>
        </p:nvSpPr>
        <p:spPr>
          <a:xfrm>
            <a:off x="1785257" y="2514600"/>
            <a:ext cx="5573486" cy="1828800"/>
          </a:xfrm>
          <a:prstGeom prst="horizontalScroll">
            <a:avLst/>
          </a:prstGeom>
          <a:gradFill>
            <a:gsLst>
              <a:gs pos="0">
                <a:schemeClr val="accent1">
                  <a:lumMod val="5000"/>
                  <a:lumOff val="95000"/>
                </a:schemeClr>
              </a:gs>
              <a:gs pos="100000">
                <a:srgbClr val="2190BC"/>
              </a:gs>
            </a:gsLst>
            <a:path path="circle">
              <a:fillToRect l="50000" t="50000" r="50000" b="5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092E43"/>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1A7362-C249-4292-8419-61C0217C4188}"/>
              </a:ext>
            </a:extLst>
          </p:cNvPr>
          <p:cNvGraphicFramePr>
            <a:graphicFrameLocks noGrp="1"/>
          </p:cNvGraphicFramePr>
          <p:nvPr>
            <p:ph idx="1"/>
            <p:extLst>
              <p:ext uri="{D42A27DB-BD31-4B8C-83A1-F6EECF244321}">
                <p14:modId xmlns:p14="http://schemas.microsoft.com/office/powerpoint/2010/main" val="1246685648"/>
              </p:ext>
            </p:extLst>
          </p:nvPr>
        </p:nvGraphicFramePr>
        <p:xfrm>
          <a:off x="449705" y="1454046"/>
          <a:ext cx="8244590" cy="5216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74C43017-79DD-4820-B842-F1A5C69C97F7}"/>
              </a:ext>
            </a:extLst>
          </p:cNvPr>
          <p:cNvSpPr>
            <a:spLocks noGrp="1"/>
          </p:cNvSpPr>
          <p:nvPr>
            <p:ph type="title"/>
          </p:nvPr>
        </p:nvSpPr>
        <p:spPr/>
        <p:txBody>
          <a:bodyPr/>
          <a:lstStyle/>
          <a:p>
            <a:r>
              <a:rPr lang="en-US" dirty="0"/>
              <a:t>Evolution of Marketing Concept </a:t>
            </a:r>
            <a:endParaRPr lang="en-IN" dirty="0"/>
          </a:p>
        </p:txBody>
      </p:sp>
    </p:spTree>
    <p:extLst>
      <p:ext uri="{BB962C8B-B14F-4D97-AF65-F5344CB8AC3E}">
        <p14:creationId xmlns:p14="http://schemas.microsoft.com/office/powerpoint/2010/main" val="88876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8A7A5C-E2DC-47A4-A652-9CA6D32B2B1F}"/>
              </a:ext>
            </a:extLst>
          </p:cNvPr>
          <p:cNvSpPr>
            <a:spLocks noGrp="1"/>
          </p:cNvSpPr>
          <p:nvPr>
            <p:ph type="title"/>
          </p:nvPr>
        </p:nvSpPr>
        <p:spPr/>
        <p:txBody>
          <a:bodyPr/>
          <a:lstStyle/>
          <a:p>
            <a:r>
              <a:rPr lang="en-US" dirty="0"/>
              <a:t>Production Concept</a:t>
            </a:r>
            <a:endParaRPr lang="en-IN" dirty="0"/>
          </a:p>
        </p:txBody>
      </p:sp>
      <p:sp>
        <p:nvSpPr>
          <p:cNvPr id="5" name="Content Placeholder 4">
            <a:extLst>
              <a:ext uri="{FF2B5EF4-FFF2-40B4-BE49-F238E27FC236}">
                <a16:creationId xmlns:a16="http://schemas.microsoft.com/office/drawing/2014/main" id="{9F788619-88B9-4873-AC70-058DBFB24A94}"/>
              </a:ext>
            </a:extLst>
          </p:cNvPr>
          <p:cNvSpPr>
            <a:spLocks noGrp="1"/>
          </p:cNvSpPr>
          <p:nvPr>
            <p:ph idx="1"/>
          </p:nvPr>
        </p:nvSpPr>
        <p:spPr/>
        <p:txBody>
          <a:bodyPr>
            <a:noAutofit/>
          </a:bodyPr>
          <a:lstStyle/>
          <a:p>
            <a:pPr lvl="0" algn="just"/>
            <a:r>
              <a:rPr lang="en-US" sz="2600" dirty="0">
                <a:solidFill>
                  <a:schemeClr val="tx1"/>
                </a:solidFill>
                <a:latin typeface="Bahnschrift" panose="020B0502040204020203" pitchFamily="34" charset="0"/>
              </a:rPr>
              <a:t>Oldest concept</a:t>
            </a:r>
            <a:endParaRPr lang="en-IN" sz="2600" dirty="0">
              <a:solidFill>
                <a:schemeClr val="tx1"/>
              </a:solidFill>
              <a:latin typeface="Bahnschrift" panose="020B0502040204020203" pitchFamily="34" charset="0"/>
            </a:endParaRPr>
          </a:p>
          <a:p>
            <a:pPr lvl="0" algn="just"/>
            <a:r>
              <a:rPr lang="en-US" sz="2600" dirty="0">
                <a:solidFill>
                  <a:schemeClr val="tx1"/>
                </a:solidFill>
                <a:latin typeface="Bahnschrift" panose="020B0502040204020203" pitchFamily="34" charset="0"/>
              </a:rPr>
              <a:t>Believed that customers favor products that are easily available and highly affordable.</a:t>
            </a:r>
            <a:endParaRPr lang="en-IN" sz="2600" dirty="0">
              <a:solidFill>
                <a:schemeClr val="tx1"/>
              </a:solidFill>
              <a:latin typeface="Bahnschrift" panose="020B0502040204020203" pitchFamily="34" charset="0"/>
            </a:endParaRPr>
          </a:p>
          <a:p>
            <a:pPr lvl="0" algn="just"/>
            <a:r>
              <a:rPr lang="en-US" sz="2600" dirty="0">
                <a:solidFill>
                  <a:schemeClr val="tx1"/>
                </a:solidFill>
                <a:latin typeface="Bahnschrift" panose="020B0502040204020203" pitchFamily="34" charset="0"/>
              </a:rPr>
              <a:t>Focus on improving production  and mass distribution This orientation makes sense in developing countries.</a:t>
            </a:r>
            <a:endParaRPr lang="en-IN" sz="2600" dirty="0">
              <a:solidFill>
                <a:schemeClr val="tx1"/>
              </a:solidFill>
              <a:latin typeface="Bahnschrift" panose="020B0502040204020203" pitchFamily="34" charset="0"/>
            </a:endParaRPr>
          </a:p>
          <a:p>
            <a:pPr lvl="0" algn="just"/>
            <a:r>
              <a:rPr lang="en-IN" sz="2600" dirty="0">
                <a:solidFill>
                  <a:schemeClr val="tx1"/>
                </a:solidFill>
                <a:latin typeface="Bahnschrift" panose="020B0502040204020203" pitchFamily="34" charset="0"/>
              </a:rPr>
              <a:t>Efforts on reducing costs to provide inexpensive goods. </a:t>
            </a:r>
          </a:p>
        </p:txBody>
      </p:sp>
    </p:spTree>
    <p:extLst>
      <p:ext uri="{BB962C8B-B14F-4D97-AF65-F5344CB8AC3E}">
        <p14:creationId xmlns:p14="http://schemas.microsoft.com/office/powerpoint/2010/main" val="100272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8A7A5C-E2DC-47A4-A652-9CA6D32B2B1F}"/>
              </a:ext>
            </a:extLst>
          </p:cNvPr>
          <p:cNvSpPr>
            <a:spLocks noGrp="1"/>
          </p:cNvSpPr>
          <p:nvPr>
            <p:ph type="title"/>
          </p:nvPr>
        </p:nvSpPr>
        <p:spPr/>
        <p:txBody>
          <a:bodyPr/>
          <a:lstStyle/>
          <a:p>
            <a:r>
              <a:rPr lang="en-US" dirty="0"/>
              <a:t>Production Concept</a:t>
            </a:r>
            <a:endParaRPr lang="en-IN" dirty="0"/>
          </a:p>
        </p:txBody>
      </p:sp>
      <p:sp>
        <p:nvSpPr>
          <p:cNvPr id="5" name="Content Placeholder 4">
            <a:extLst>
              <a:ext uri="{FF2B5EF4-FFF2-40B4-BE49-F238E27FC236}">
                <a16:creationId xmlns:a16="http://schemas.microsoft.com/office/drawing/2014/main" id="{9F788619-88B9-4873-AC70-058DBFB24A94}"/>
              </a:ext>
            </a:extLst>
          </p:cNvPr>
          <p:cNvSpPr>
            <a:spLocks noGrp="1"/>
          </p:cNvSpPr>
          <p:nvPr>
            <p:ph idx="1"/>
          </p:nvPr>
        </p:nvSpPr>
        <p:spPr/>
        <p:txBody>
          <a:bodyPr>
            <a:noAutofit/>
          </a:bodyPr>
          <a:lstStyle/>
          <a:p>
            <a:pPr lvl="0" algn="just"/>
            <a:r>
              <a:rPr lang="en-US" sz="2600" i="0" dirty="0">
                <a:solidFill>
                  <a:schemeClr val="tx1"/>
                </a:solidFill>
                <a:latin typeface="Bahnschrift" panose="020B0502040204020203" pitchFamily="34" charset="0"/>
              </a:rPr>
              <a:t>Ford’s automobiles are a very good example of production. </a:t>
            </a:r>
            <a:endParaRPr lang="en-IN" sz="2600" dirty="0">
              <a:solidFill>
                <a:schemeClr val="tx1"/>
              </a:solidFill>
              <a:latin typeface="Bahnschrift" panose="020B0502040204020203" pitchFamily="34" charset="0"/>
            </a:endParaRPr>
          </a:p>
          <a:p>
            <a:pPr lvl="0" algn="just"/>
            <a:r>
              <a:rPr lang="en-US" sz="2600" i="0" dirty="0">
                <a:solidFill>
                  <a:schemeClr val="tx1"/>
                </a:solidFill>
                <a:latin typeface="Bahnschrift" panose="020B0502040204020203" pitchFamily="34" charset="0"/>
              </a:rPr>
              <a:t>When Ford pushed a large number of automobiles in the market, more people bought its vehicles.</a:t>
            </a:r>
            <a:endParaRPr lang="en-IN" sz="26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51925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5">
            <a:alpha val="16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17DF32-A786-48BC-82FC-E24EA816F890}"/>
              </a:ext>
            </a:extLst>
          </p:cNvPr>
          <p:cNvSpPr>
            <a:spLocks noGrp="1"/>
          </p:cNvSpPr>
          <p:nvPr>
            <p:ph type="title"/>
          </p:nvPr>
        </p:nvSpPr>
        <p:spPr/>
        <p:txBody>
          <a:bodyPr/>
          <a:lstStyle/>
          <a:p>
            <a:r>
              <a:rPr lang="en-US" dirty="0"/>
              <a:t>Production Concept: </a:t>
            </a:r>
            <a:r>
              <a:rPr lang="en-US" dirty="0">
                <a:solidFill>
                  <a:srgbClr val="FFC000"/>
                </a:solidFill>
              </a:rPr>
              <a:t>Example </a:t>
            </a:r>
            <a:endParaRPr lang="en-IN" dirty="0">
              <a:solidFill>
                <a:srgbClr val="FFC000"/>
              </a:solidFill>
            </a:endParaRPr>
          </a:p>
        </p:txBody>
      </p:sp>
      <p:pic>
        <p:nvPicPr>
          <p:cNvPr id="5122" name="Picture 2" descr="See the source image">
            <a:extLst>
              <a:ext uri="{FF2B5EF4-FFF2-40B4-BE49-F238E27FC236}">
                <a16:creationId xmlns:a16="http://schemas.microsoft.com/office/drawing/2014/main" id="{C0657E05-DF34-4BC8-BC1F-A2F5DC8726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44948"/>
            <a:ext cx="7886700" cy="47714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86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BBF590-0DB2-463F-9EC7-0E4544102746}"/>
              </a:ext>
            </a:extLst>
          </p:cNvPr>
          <p:cNvSpPr>
            <a:spLocks noGrp="1"/>
          </p:cNvSpPr>
          <p:nvPr>
            <p:ph idx="1"/>
          </p:nvPr>
        </p:nvSpPr>
        <p:spPr/>
        <p:txBody>
          <a:bodyPr/>
          <a:lstStyle/>
          <a:p>
            <a:pPr marL="0" indent="0">
              <a:buNone/>
            </a:pPr>
            <a:r>
              <a:rPr lang="en-US" dirty="0">
                <a:solidFill>
                  <a:srgbClr val="FF0000"/>
                </a:solidFill>
              </a:rPr>
              <a:t>It is useful when:</a:t>
            </a:r>
          </a:p>
          <a:p>
            <a:pPr marL="0" indent="0" algn="just">
              <a:buNone/>
            </a:pPr>
            <a:r>
              <a:rPr lang="en-IN" dirty="0"/>
              <a:t>1. The demand for the product exceeds the supply.</a:t>
            </a:r>
          </a:p>
          <a:p>
            <a:pPr marL="0" indent="0" algn="just">
              <a:buNone/>
            </a:pPr>
            <a:r>
              <a:rPr lang="en-IN" dirty="0"/>
              <a:t>2. the product cost is too high.</a:t>
            </a:r>
          </a:p>
          <a:p>
            <a:pPr marL="0" indent="0" algn="ctr">
              <a:buNone/>
            </a:pPr>
            <a:r>
              <a:rPr lang="en-IN" dirty="0">
                <a:solidFill>
                  <a:srgbClr val="FF0000"/>
                </a:solidFill>
              </a:rPr>
              <a:t>The Core Emphasis is on producing goods.</a:t>
            </a:r>
          </a:p>
          <a:p>
            <a:endParaRPr lang="en-IN" dirty="0"/>
          </a:p>
        </p:txBody>
      </p:sp>
      <p:sp>
        <p:nvSpPr>
          <p:cNvPr id="3" name="Title 2">
            <a:extLst>
              <a:ext uri="{FF2B5EF4-FFF2-40B4-BE49-F238E27FC236}">
                <a16:creationId xmlns:a16="http://schemas.microsoft.com/office/drawing/2014/main" id="{B09BA2D0-0A97-4D13-8FBD-4D808ED826D8}"/>
              </a:ext>
            </a:extLst>
          </p:cNvPr>
          <p:cNvSpPr>
            <a:spLocks noGrp="1"/>
          </p:cNvSpPr>
          <p:nvPr>
            <p:ph type="title"/>
          </p:nvPr>
        </p:nvSpPr>
        <p:spPr/>
        <p:txBody>
          <a:bodyPr/>
          <a:lstStyle/>
          <a:p>
            <a:r>
              <a:rPr lang="en-US" dirty="0"/>
              <a:t>Production Concept </a:t>
            </a:r>
            <a:endParaRPr lang="en-IN" dirty="0"/>
          </a:p>
        </p:txBody>
      </p:sp>
    </p:spTree>
    <p:extLst>
      <p:ext uri="{BB962C8B-B14F-4D97-AF65-F5344CB8AC3E}">
        <p14:creationId xmlns:p14="http://schemas.microsoft.com/office/powerpoint/2010/main" val="357888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EAD164-E043-4D58-B212-A6C58CAA9BBC}"/>
              </a:ext>
            </a:extLst>
          </p:cNvPr>
          <p:cNvSpPr>
            <a:spLocks noGrp="1"/>
          </p:cNvSpPr>
          <p:nvPr>
            <p:ph idx="1"/>
          </p:nvPr>
        </p:nvSpPr>
        <p:spPr/>
        <p:txBody>
          <a:bodyPr/>
          <a:lstStyle/>
          <a:p>
            <a:pPr algn="just"/>
            <a:r>
              <a:rPr lang="en-US" dirty="0"/>
              <a:t>Focus is on making Superior Goods.</a:t>
            </a:r>
          </a:p>
          <a:p>
            <a:pPr algn="just"/>
            <a:r>
              <a:rPr lang="en-US" dirty="0"/>
              <a:t>Believed that customers prefer goods with best quality &amp; Innovative Features</a:t>
            </a:r>
          </a:p>
          <a:p>
            <a:pPr algn="just"/>
            <a:r>
              <a:rPr lang="en-US" dirty="0"/>
              <a:t>Importance is given to improving the product</a:t>
            </a:r>
          </a:p>
          <a:p>
            <a:pPr algn="just"/>
            <a:r>
              <a:rPr lang="en-US" dirty="0"/>
              <a:t>Goods sell themselves. </a:t>
            </a:r>
            <a:endParaRPr lang="en-IN" dirty="0"/>
          </a:p>
        </p:txBody>
      </p:sp>
      <p:sp>
        <p:nvSpPr>
          <p:cNvPr id="3" name="Title 2">
            <a:extLst>
              <a:ext uri="{FF2B5EF4-FFF2-40B4-BE49-F238E27FC236}">
                <a16:creationId xmlns:a16="http://schemas.microsoft.com/office/drawing/2014/main" id="{63C511BF-47C5-4843-96B7-39BD292DB2E8}"/>
              </a:ext>
            </a:extLst>
          </p:cNvPr>
          <p:cNvSpPr>
            <a:spLocks noGrp="1"/>
          </p:cNvSpPr>
          <p:nvPr>
            <p:ph type="title"/>
          </p:nvPr>
        </p:nvSpPr>
        <p:spPr/>
        <p:txBody>
          <a:bodyPr/>
          <a:lstStyle/>
          <a:p>
            <a:r>
              <a:rPr lang="en-US" dirty="0"/>
              <a:t>Product Concept </a:t>
            </a:r>
            <a:endParaRPr lang="en-IN" dirty="0"/>
          </a:p>
        </p:txBody>
      </p:sp>
    </p:spTree>
    <p:extLst>
      <p:ext uri="{BB962C8B-B14F-4D97-AF65-F5344CB8AC3E}">
        <p14:creationId xmlns:p14="http://schemas.microsoft.com/office/powerpoint/2010/main" val="342458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e the source image">
            <a:extLst>
              <a:ext uri="{FF2B5EF4-FFF2-40B4-BE49-F238E27FC236}">
                <a16:creationId xmlns:a16="http://schemas.microsoft.com/office/drawing/2014/main" id="{473F166D-18FA-42D0-9626-741C44975C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5800" y="1708879"/>
            <a:ext cx="3886200" cy="47818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6E32359-39C3-42F7-AC27-9541DA358127}"/>
              </a:ext>
            </a:extLst>
          </p:cNvPr>
          <p:cNvSpPr>
            <a:spLocks noGrp="1"/>
          </p:cNvSpPr>
          <p:nvPr>
            <p:ph type="title"/>
          </p:nvPr>
        </p:nvSpPr>
        <p:spPr/>
        <p:txBody>
          <a:bodyPr/>
          <a:lstStyle/>
          <a:p>
            <a:r>
              <a:rPr lang="en-US" dirty="0"/>
              <a:t>Examples: </a:t>
            </a:r>
            <a:endParaRPr lang="en-IN" dirty="0"/>
          </a:p>
        </p:txBody>
      </p:sp>
      <p:pic>
        <p:nvPicPr>
          <p:cNvPr id="7172" name="Picture 4" descr="See the source image">
            <a:extLst>
              <a:ext uri="{FF2B5EF4-FFF2-40B4-BE49-F238E27FC236}">
                <a16:creationId xmlns:a16="http://schemas.microsoft.com/office/drawing/2014/main" id="{83F1FC25-0B57-46E5-8954-7740B36A09BC}"/>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4821381" y="1708880"/>
            <a:ext cx="3886200" cy="47818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795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78205-3540-46A0-A148-71DFC354C7FB}"/>
              </a:ext>
            </a:extLst>
          </p:cNvPr>
          <p:cNvSpPr>
            <a:spLocks noGrp="1"/>
          </p:cNvSpPr>
          <p:nvPr>
            <p:ph idx="1"/>
          </p:nvPr>
        </p:nvSpPr>
        <p:spPr/>
        <p:txBody>
          <a:bodyPr>
            <a:noAutofit/>
          </a:bodyPr>
          <a:lstStyle/>
          <a:p>
            <a:pPr algn="just" fontAlgn="base"/>
            <a:r>
              <a:rPr lang="en-US" b="1" i="0" dirty="0">
                <a:solidFill>
                  <a:srgbClr val="FF0000"/>
                </a:solidFill>
                <a:effectLst/>
              </a:rPr>
              <a:t>Apple</a:t>
            </a:r>
            <a:r>
              <a:rPr lang="en-US" b="1" dirty="0">
                <a:solidFill>
                  <a:srgbClr val="FF0000"/>
                </a:solidFill>
              </a:rPr>
              <a:t>: </a:t>
            </a:r>
            <a:r>
              <a:rPr lang="en-US" b="0" i="0" dirty="0">
                <a:solidFill>
                  <a:srgbClr val="000000"/>
                </a:solidFill>
                <a:effectLst/>
              </a:rPr>
              <a:t>Apple is one of the world’s largest tech companies and it falls under the category of top 5 tech companies of the world. iPhone, TV, Store, Music, Videos, and iPad are some of the main products of Apple. The company also follows the product concept by the focus on delivering a quality product. The customer market of Apple doesn’t care about the price.</a:t>
            </a:r>
          </a:p>
          <a:p>
            <a:endParaRPr lang="en-IN" sz="1600" dirty="0"/>
          </a:p>
        </p:txBody>
      </p:sp>
      <p:sp>
        <p:nvSpPr>
          <p:cNvPr id="3" name="Title 2">
            <a:extLst>
              <a:ext uri="{FF2B5EF4-FFF2-40B4-BE49-F238E27FC236}">
                <a16:creationId xmlns:a16="http://schemas.microsoft.com/office/drawing/2014/main" id="{7A3EBDD6-335B-49E2-9898-2F88454073E1}"/>
              </a:ext>
            </a:extLst>
          </p:cNvPr>
          <p:cNvSpPr>
            <a:spLocks noGrp="1"/>
          </p:cNvSpPr>
          <p:nvPr>
            <p:ph type="title"/>
          </p:nvPr>
        </p:nvSpPr>
        <p:spPr/>
        <p:txBody>
          <a:bodyPr/>
          <a:lstStyle/>
          <a:p>
            <a:r>
              <a:rPr lang="en-US" dirty="0"/>
              <a:t>Examples </a:t>
            </a:r>
            <a:endParaRPr lang="en-IN" dirty="0"/>
          </a:p>
        </p:txBody>
      </p:sp>
    </p:spTree>
    <p:extLst>
      <p:ext uri="{BB962C8B-B14F-4D97-AF65-F5344CB8AC3E}">
        <p14:creationId xmlns:p14="http://schemas.microsoft.com/office/powerpoint/2010/main" val="270612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78205-3540-46A0-A148-71DFC354C7FB}"/>
              </a:ext>
            </a:extLst>
          </p:cNvPr>
          <p:cNvSpPr>
            <a:spLocks noGrp="1"/>
          </p:cNvSpPr>
          <p:nvPr>
            <p:ph idx="1"/>
          </p:nvPr>
        </p:nvSpPr>
        <p:spPr/>
        <p:txBody>
          <a:bodyPr>
            <a:noAutofit/>
          </a:bodyPr>
          <a:lstStyle/>
          <a:p>
            <a:pPr algn="just" fontAlgn="base"/>
            <a:r>
              <a:rPr lang="en-US" sz="2700" b="1" i="0" dirty="0">
                <a:solidFill>
                  <a:srgbClr val="FF0000"/>
                </a:solidFill>
                <a:effectLst/>
              </a:rPr>
              <a:t>Gucci</a:t>
            </a:r>
            <a:r>
              <a:rPr lang="en-US" sz="2700" b="1" dirty="0">
                <a:solidFill>
                  <a:srgbClr val="FF0000"/>
                </a:solidFill>
              </a:rPr>
              <a:t>: </a:t>
            </a:r>
            <a:r>
              <a:rPr lang="en-US" sz="2700" b="0" i="0" dirty="0">
                <a:solidFill>
                  <a:srgbClr val="000000"/>
                </a:solidFill>
                <a:effectLst/>
              </a:rPr>
              <a:t>Gucci is one of the world’s leading luxury fashion brands. The company offers quality makeup, handbags, ready-to-wear clothes, shoes, fragrance, home decoration, and many other accessories. The brand also follows the product concept by offering the latest fashionable products to the customers. The customers are willing to pay a higher price for the Gucci products.</a:t>
            </a:r>
          </a:p>
          <a:p>
            <a:endParaRPr lang="en-IN" sz="1600" dirty="0"/>
          </a:p>
        </p:txBody>
      </p:sp>
      <p:sp>
        <p:nvSpPr>
          <p:cNvPr id="3" name="Title 2">
            <a:extLst>
              <a:ext uri="{FF2B5EF4-FFF2-40B4-BE49-F238E27FC236}">
                <a16:creationId xmlns:a16="http://schemas.microsoft.com/office/drawing/2014/main" id="{7A3EBDD6-335B-49E2-9898-2F88454073E1}"/>
              </a:ext>
            </a:extLst>
          </p:cNvPr>
          <p:cNvSpPr>
            <a:spLocks noGrp="1"/>
          </p:cNvSpPr>
          <p:nvPr>
            <p:ph type="title"/>
          </p:nvPr>
        </p:nvSpPr>
        <p:spPr/>
        <p:txBody>
          <a:bodyPr/>
          <a:lstStyle/>
          <a:p>
            <a:r>
              <a:rPr lang="en-US" dirty="0"/>
              <a:t>Examples </a:t>
            </a:r>
            <a:endParaRPr lang="en-IN" dirty="0"/>
          </a:p>
        </p:txBody>
      </p:sp>
    </p:spTree>
    <p:extLst>
      <p:ext uri="{BB962C8B-B14F-4D97-AF65-F5344CB8AC3E}">
        <p14:creationId xmlns:p14="http://schemas.microsoft.com/office/powerpoint/2010/main" val="387229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59B18-4310-4A78-BD11-8A7929CB9B4B}"/>
              </a:ext>
            </a:extLst>
          </p:cNvPr>
          <p:cNvSpPr>
            <a:spLocks noGrp="1"/>
          </p:cNvSpPr>
          <p:nvPr>
            <p:ph idx="1"/>
          </p:nvPr>
        </p:nvSpPr>
        <p:spPr/>
        <p:txBody>
          <a:bodyPr>
            <a:normAutofit fontScale="92500" lnSpcReduction="10000"/>
          </a:bodyPr>
          <a:lstStyle/>
          <a:p>
            <a:pPr algn="just"/>
            <a:r>
              <a:rPr lang="en-US" sz="2800" b="1" i="0" dirty="0">
                <a:solidFill>
                  <a:srgbClr val="FF0000"/>
                </a:solidFill>
                <a:effectLst/>
              </a:rPr>
              <a:t>Louis Vuitton</a:t>
            </a:r>
            <a:r>
              <a:rPr lang="en-US" sz="2800" b="1" dirty="0">
                <a:solidFill>
                  <a:srgbClr val="FF0000"/>
                </a:solidFill>
              </a:rPr>
              <a:t>: </a:t>
            </a:r>
            <a:r>
              <a:rPr lang="en-US" sz="2800" b="0" i="0" dirty="0">
                <a:solidFill>
                  <a:srgbClr val="000000"/>
                </a:solidFill>
                <a:effectLst/>
              </a:rPr>
              <a:t>Louis Vuitton is also a French fashion brand. Luxury ready-to-wear watches, shoes, clothes, jewelry, sunglasses, accessories, leather goods, and books are some of the main products of Louis Vuitton. The company also provides quality products to its customers, and they’re willing to anything to get the Louis Vuitton product. Factors like quality, luxury, fashion, and status are more important to the customers of the brand than price. </a:t>
            </a:r>
          </a:p>
          <a:p>
            <a:endParaRPr lang="en-IN" dirty="0"/>
          </a:p>
        </p:txBody>
      </p:sp>
      <p:sp>
        <p:nvSpPr>
          <p:cNvPr id="3" name="Title 2">
            <a:extLst>
              <a:ext uri="{FF2B5EF4-FFF2-40B4-BE49-F238E27FC236}">
                <a16:creationId xmlns:a16="http://schemas.microsoft.com/office/drawing/2014/main" id="{162CE031-94B7-44F6-9AA5-5440F13F5B05}"/>
              </a:ext>
            </a:extLst>
          </p:cNvPr>
          <p:cNvSpPr>
            <a:spLocks noGrp="1"/>
          </p:cNvSpPr>
          <p:nvPr>
            <p:ph type="title"/>
          </p:nvPr>
        </p:nvSpPr>
        <p:spPr/>
        <p:txBody>
          <a:bodyPr/>
          <a:lstStyle/>
          <a:p>
            <a:r>
              <a:rPr lang="en-US" dirty="0"/>
              <a:t>Examples </a:t>
            </a:r>
            <a:endParaRPr lang="en-IN" dirty="0"/>
          </a:p>
        </p:txBody>
      </p:sp>
    </p:spTree>
    <p:extLst>
      <p:ext uri="{BB962C8B-B14F-4D97-AF65-F5344CB8AC3E}">
        <p14:creationId xmlns:p14="http://schemas.microsoft.com/office/powerpoint/2010/main" val="26367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689547" y="2698229"/>
            <a:ext cx="7525999" cy="3698763"/>
          </a:xfrm>
        </p:spPr>
        <p:txBody>
          <a:bodyPr/>
          <a:lstStyle/>
          <a:p>
            <a:pPr algn="just"/>
            <a:r>
              <a:rPr lang="en-US" dirty="0"/>
              <a:t>evolution of modern marketing concept</a:t>
            </a:r>
          </a:p>
          <a:p>
            <a:pPr algn="just"/>
            <a:r>
              <a:rPr lang="en-US" dirty="0"/>
              <a:t>elaborate holistic marketing concept</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0CA6982-F908-4CB2-9ABA-32A411A8971A}"/>
              </a:ext>
            </a:extLst>
          </p:cNvPr>
          <p:cNvSpPr>
            <a:spLocks noGrp="1"/>
          </p:cNvSpPr>
          <p:nvPr>
            <p:ph idx="1"/>
          </p:nvPr>
        </p:nvSpPr>
        <p:spPr/>
        <p:txBody>
          <a:bodyPr>
            <a:normAutofit fontScale="92500"/>
          </a:bodyPr>
          <a:lstStyle/>
          <a:p>
            <a:pPr lvl="0" algn="just"/>
            <a:r>
              <a:rPr lang="en-US" sz="2900" b="0" dirty="0">
                <a:solidFill>
                  <a:schemeClr val="tx1"/>
                </a:solidFill>
                <a:latin typeface="Bahnschrift" panose="020B0502040204020203" pitchFamily="34" charset="0"/>
              </a:rPr>
              <a:t>Aggressive selling and Promotion Efforts</a:t>
            </a:r>
            <a:endParaRPr lang="en-IN" sz="2900" b="0" dirty="0">
              <a:solidFill>
                <a:schemeClr val="tx1"/>
              </a:solidFill>
              <a:latin typeface="Bahnschrift" panose="020B0502040204020203" pitchFamily="34" charset="0"/>
            </a:endParaRPr>
          </a:p>
          <a:p>
            <a:pPr lvl="0" algn="just"/>
            <a:r>
              <a:rPr lang="en-US" sz="2900" b="0" dirty="0">
                <a:solidFill>
                  <a:schemeClr val="tx1"/>
                </a:solidFill>
                <a:latin typeface="Bahnschrift" panose="020B0502040204020203" pitchFamily="34" charset="0"/>
              </a:rPr>
              <a:t>Sell more stuff to more people and more often</a:t>
            </a:r>
            <a:endParaRPr lang="en-IN" sz="2900" b="0" dirty="0">
              <a:solidFill>
                <a:schemeClr val="tx1"/>
              </a:solidFill>
              <a:latin typeface="Bahnschrift" panose="020B0502040204020203" pitchFamily="34" charset="0"/>
            </a:endParaRPr>
          </a:p>
          <a:p>
            <a:pPr lvl="0" algn="just"/>
            <a:r>
              <a:rPr lang="en-US" sz="2900" b="0" dirty="0">
                <a:solidFill>
                  <a:schemeClr val="tx1"/>
                </a:solidFill>
                <a:latin typeface="Bahnschrift" panose="020B0502040204020203" pitchFamily="34" charset="0"/>
              </a:rPr>
              <a:t>Used with goods which buyers usually don’t think of buying </a:t>
            </a:r>
            <a:r>
              <a:rPr lang="en-US" sz="2900" b="0" dirty="0">
                <a:solidFill>
                  <a:srgbClr val="FF0000"/>
                </a:solidFill>
                <a:latin typeface="Bahnschrift" panose="020B0502040204020203" pitchFamily="34" charset="0"/>
              </a:rPr>
              <a:t>(Unsought Goods) </a:t>
            </a:r>
            <a:r>
              <a:rPr lang="en-US" sz="2900" b="0" dirty="0">
                <a:solidFill>
                  <a:schemeClr val="tx1"/>
                </a:solidFill>
                <a:latin typeface="Bahnschrift" panose="020B0502040204020203" pitchFamily="34" charset="0"/>
              </a:rPr>
              <a:t>Such as insurance.</a:t>
            </a:r>
            <a:endParaRPr lang="en-IN" sz="2900" b="0" dirty="0">
              <a:solidFill>
                <a:schemeClr val="tx1"/>
              </a:solidFill>
              <a:latin typeface="Bahnschrift" panose="020B0502040204020203" pitchFamily="34" charset="0"/>
            </a:endParaRPr>
          </a:p>
          <a:p>
            <a:pPr lvl="0" algn="just"/>
            <a:r>
              <a:rPr lang="en-US" sz="2900" b="0" dirty="0">
                <a:solidFill>
                  <a:schemeClr val="tx1"/>
                </a:solidFill>
                <a:latin typeface="Bahnschrift" panose="020B0502040204020203" pitchFamily="34" charset="0"/>
              </a:rPr>
              <a:t>Sell what is made not what market wants.</a:t>
            </a:r>
            <a:endParaRPr lang="en-IN" sz="2900" b="0" dirty="0">
              <a:solidFill>
                <a:schemeClr val="tx1"/>
              </a:solidFill>
              <a:latin typeface="Bahnschrift" panose="020B0502040204020203" pitchFamily="34" charset="0"/>
            </a:endParaRPr>
          </a:p>
          <a:p>
            <a:pPr lvl="0" algn="just"/>
            <a:r>
              <a:rPr lang="en-US" sz="2900" b="0" dirty="0">
                <a:solidFill>
                  <a:schemeClr val="tx1"/>
                </a:solidFill>
                <a:latin typeface="Bahnschrift" panose="020B0502040204020203" pitchFamily="34" charset="0"/>
              </a:rPr>
              <a:t>Carries high risk as can result into negative word of mouth . </a:t>
            </a:r>
            <a:endParaRPr lang="en-IN" sz="2900" b="0" dirty="0">
              <a:solidFill>
                <a:schemeClr val="tx1"/>
              </a:solidFill>
              <a:latin typeface="Bahnschrift" panose="020B0502040204020203" pitchFamily="34" charset="0"/>
            </a:endParaRPr>
          </a:p>
          <a:p>
            <a:endParaRPr lang="en-US" dirty="0"/>
          </a:p>
        </p:txBody>
      </p:sp>
      <p:sp>
        <p:nvSpPr>
          <p:cNvPr id="3" name="Title 2">
            <a:extLst>
              <a:ext uri="{FF2B5EF4-FFF2-40B4-BE49-F238E27FC236}">
                <a16:creationId xmlns:a16="http://schemas.microsoft.com/office/drawing/2014/main" id="{73913F5D-431B-4541-8056-4CA2A259F557}"/>
              </a:ext>
            </a:extLst>
          </p:cNvPr>
          <p:cNvSpPr>
            <a:spLocks noGrp="1"/>
          </p:cNvSpPr>
          <p:nvPr>
            <p:ph type="title"/>
          </p:nvPr>
        </p:nvSpPr>
        <p:spPr/>
        <p:txBody>
          <a:bodyPr/>
          <a:lstStyle/>
          <a:p>
            <a:r>
              <a:rPr lang="en-US" dirty="0"/>
              <a:t>Selling Concept </a:t>
            </a:r>
            <a:endParaRPr lang="en-IN" dirty="0"/>
          </a:p>
        </p:txBody>
      </p:sp>
    </p:spTree>
    <p:extLst>
      <p:ext uri="{BB962C8B-B14F-4D97-AF65-F5344CB8AC3E}">
        <p14:creationId xmlns:p14="http://schemas.microsoft.com/office/powerpoint/2010/main" val="675647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55F970-9450-46E6-AD4B-24E57C5739BE}"/>
              </a:ext>
            </a:extLst>
          </p:cNvPr>
          <p:cNvSpPr>
            <a:spLocks noGrp="1"/>
          </p:cNvSpPr>
          <p:nvPr>
            <p:ph type="title"/>
          </p:nvPr>
        </p:nvSpPr>
        <p:spPr/>
        <p:txBody>
          <a:bodyPr/>
          <a:lstStyle/>
          <a:p>
            <a:r>
              <a:rPr lang="en-US" dirty="0"/>
              <a:t>Examples</a:t>
            </a:r>
            <a:endParaRPr lang="en-IN" dirty="0"/>
          </a:p>
        </p:txBody>
      </p:sp>
      <p:pic>
        <p:nvPicPr>
          <p:cNvPr id="8194" name="Picture 2" descr="See the source image">
            <a:extLst>
              <a:ext uri="{FF2B5EF4-FFF2-40B4-BE49-F238E27FC236}">
                <a16:creationId xmlns:a16="http://schemas.microsoft.com/office/drawing/2014/main" id="{9823CED5-192F-4E3A-BE7C-F9CE6E1936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463" y="1798820"/>
            <a:ext cx="7225074" cy="44538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590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65834B-D58A-4764-891E-EBFF4D889BDF}"/>
              </a:ext>
            </a:extLst>
          </p:cNvPr>
          <p:cNvSpPr>
            <a:spLocks noGrp="1"/>
          </p:cNvSpPr>
          <p:nvPr>
            <p:ph type="title"/>
          </p:nvPr>
        </p:nvSpPr>
        <p:spPr/>
        <p:txBody>
          <a:bodyPr/>
          <a:lstStyle/>
          <a:p>
            <a:r>
              <a:rPr lang="en-US" dirty="0"/>
              <a:t>Examples</a:t>
            </a:r>
            <a:endParaRPr lang="en-IN" dirty="0"/>
          </a:p>
        </p:txBody>
      </p:sp>
      <p:pic>
        <p:nvPicPr>
          <p:cNvPr id="9218" name="Picture 2" descr="See the source image">
            <a:extLst>
              <a:ext uri="{FF2B5EF4-FFF2-40B4-BE49-F238E27FC236}">
                <a16:creationId xmlns:a16="http://schemas.microsoft.com/office/drawing/2014/main" id="{389EFCF4-6DA0-4485-800F-89EB494FE2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8370" y="1783830"/>
            <a:ext cx="7507260" cy="4564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67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5ADF29-38D7-47F3-AB07-A6ED1523AE1E}"/>
              </a:ext>
            </a:extLst>
          </p:cNvPr>
          <p:cNvSpPr>
            <a:spLocks noGrp="1"/>
          </p:cNvSpPr>
          <p:nvPr>
            <p:ph type="title"/>
          </p:nvPr>
        </p:nvSpPr>
        <p:spPr/>
        <p:txBody>
          <a:bodyPr/>
          <a:lstStyle/>
          <a:p>
            <a:r>
              <a:rPr lang="en-US" dirty="0"/>
              <a:t>Marketing Concept </a:t>
            </a:r>
            <a:endParaRPr lang="en-IN" dirty="0"/>
          </a:p>
        </p:txBody>
      </p:sp>
      <p:sp>
        <p:nvSpPr>
          <p:cNvPr id="5" name="Content Placeholder 4">
            <a:extLst>
              <a:ext uri="{FF2B5EF4-FFF2-40B4-BE49-F238E27FC236}">
                <a16:creationId xmlns:a16="http://schemas.microsoft.com/office/drawing/2014/main" id="{4D17BCBA-E3B6-4C5A-B6CE-367E4B97054E}"/>
              </a:ext>
            </a:extLst>
          </p:cNvPr>
          <p:cNvSpPr>
            <a:spLocks noGrp="1"/>
          </p:cNvSpPr>
          <p:nvPr>
            <p:ph idx="1"/>
          </p:nvPr>
        </p:nvSpPr>
        <p:spPr/>
        <p:txBody>
          <a:bodyPr>
            <a:normAutofit fontScale="92500" lnSpcReduction="10000"/>
          </a:bodyPr>
          <a:lstStyle/>
          <a:p>
            <a:pPr lvl="0" algn="just"/>
            <a:r>
              <a:rPr lang="en-US" sz="2800" b="0" dirty="0">
                <a:solidFill>
                  <a:schemeClr val="tx1"/>
                </a:solidFill>
                <a:latin typeface="Bahnschrift" panose="020B0502040204020203" pitchFamily="34" charset="0"/>
              </a:rPr>
              <a:t>Emerged in </a:t>
            </a:r>
            <a:r>
              <a:rPr lang="en-US" sz="2800" b="0" dirty="0">
                <a:solidFill>
                  <a:srgbClr val="FF0000"/>
                </a:solidFill>
                <a:latin typeface="Bahnschrift" panose="020B0502040204020203" pitchFamily="34" charset="0"/>
              </a:rPr>
              <a:t>Mid 1950s</a:t>
            </a:r>
            <a:endParaRPr lang="en-IN" sz="2800" b="0" dirty="0">
              <a:solidFill>
                <a:srgbClr val="FF0000"/>
              </a:solidFill>
              <a:latin typeface="Bahnschrift" panose="020B0502040204020203" pitchFamily="34" charset="0"/>
            </a:endParaRPr>
          </a:p>
          <a:p>
            <a:pPr lvl="0" algn="just"/>
            <a:r>
              <a:rPr lang="en-US" sz="2800" b="0" dirty="0">
                <a:solidFill>
                  <a:schemeClr val="tx1"/>
                </a:solidFill>
                <a:latin typeface="Bahnschrift" panose="020B0502040204020203" pitchFamily="34" charset="0"/>
              </a:rPr>
              <a:t>Find </a:t>
            </a:r>
            <a:r>
              <a:rPr lang="en-US" sz="2800" b="0" dirty="0">
                <a:solidFill>
                  <a:srgbClr val="FF0000"/>
                </a:solidFill>
                <a:latin typeface="Bahnschrift" panose="020B0502040204020203" pitchFamily="34" charset="0"/>
              </a:rPr>
              <a:t>Right Product </a:t>
            </a:r>
            <a:r>
              <a:rPr lang="en-US" sz="2800" b="0" dirty="0">
                <a:solidFill>
                  <a:schemeClr val="tx1"/>
                </a:solidFill>
                <a:latin typeface="Bahnschrift" panose="020B0502040204020203" pitchFamily="34" charset="0"/>
              </a:rPr>
              <a:t>for the customers</a:t>
            </a:r>
            <a:endParaRPr lang="en-IN" sz="2800" b="0" dirty="0">
              <a:solidFill>
                <a:schemeClr val="tx1"/>
              </a:solidFill>
              <a:latin typeface="Bahnschrift" panose="020B0502040204020203" pitchFamily="34" charset="0"/>
            </a:endParaRPr>
          </a:p>
          <a:p>
            <a:pPr lvl="0" algn="just"/>
            <a:r>
              <a:rPr lang="en-US" sz="2800" b="0" dirty="0">
                <a:solidFill>
                  <a:schemeClr val="tx1"/>
                </a:solidFill>
                <a:latin typeface="Bahnschrift" panose="020B0502040204020203" pitchFamily="34" charset="0"/>
              </a:rPr>
              <a:t>Focus in on </a:t>
            </a:r>
            <a:r>
              <a:rPr lang="en-US" sz="2800" b="0" dirty="0">
                <a:solidFill>
                  <a:srgbClr val="FF0000"/>
                </a:solidFill>
                <a:latin typeface="Bahnschrift" panose="020B0502040204020203" pitchFamily="34" charset="0"/>
              </a:rPr>
              <a:t>creating, communicating and delivering customer value</a:t>
            </a:r>
            <a:endParaRPr lang="en-IN" sz="2800" b="0" dirty="0">
              <a:solidFill>
                <a:srgbClr val="FF0000"/>
              </a:solidFill>
              <a:latin typeface="Bahnschrift" panose="020B0502040204020203" pitchFamily="34" charset="0"/>
            </a:endParaRPr>
          </a:p>
          <a:p>
            <a:pPr lvl="0" algn="just"/>
            <a:r>
              <a:rPr lang="en-US" sz="2800" b="0" dirty="0">
                <a:solidFill>
                  <a:schemeClr val="tx1"/>
                </a:solidFill>
                <a:latin typeface="Bahnschrift" panose="020B0502040204020203" pitchFamily="34" charset="0"/>
              </a:rPr>
              <a:t>Build profit through </a:t>
            </a:r>
            <a:r>
              <a:rPr lang="en-US" sz="2800" b="0" dirty="0">
                <a:solidFill>
                  <a:srgbClr val="FF0000"/>
                </a:solidFill>
                <a:latin typeface="Bahnschrift" panose="020B0502040204020203" pitchFamily="34" charset="0"/>
              </a:rPr>
              <a:t>customer satisfaction and loyalty.</a:t>
            </a:r>
            <a:endParaRPr lang="en-IN" sz="2800" b="0" dirty="0">
              <a:solidFill>
                <a:srgbClr val="FF0000"/>
              </a:solidFill>
              <a:latin typeface="Bahnschrift" panose="020B0502040204020203" pitchFamily="34" charset="0"/>
            </a:endParaRPr>
          </a:p>
          <a:p>
            <a:pPr lvl="0" algn="just"/>
            <a:r>
              <a:rPr lang="en-US" sz="2800" b="0" dirty="0">
                <a:solidFill>
                  <a:schemeClr val="tx1"/>
                </a:solidFill>
                <a:latin typeface="Bahnschrift" panose="020B0502040204020203" pitchFamily="34" charset="0"/>
              </a:rPr>
              <a:t>Begins with well defined </a:t>
            </a:r>
            <a:r>
              <a:rPr lang="en-US" sz="2800" b="0" dirty="0">
                <a:solidFill>
                  <a:srgbClr val="FF0000"/>
                </a:solidFill>
                <a:latin typeface="Bahnschrift" panose="020B0502040204020203" pitchFamily="34" charset="0"/>
              </a:rPr>
              <a:t>market and ends with long term relationships. </a:t>
            </a:r>
            <a:endParaRPr lang="en-IN" sz="2800" b="0" dirty="0">
              <a:solidFill>
                <a:srgbClr val="FF0000"/>
              </a:solidFill>
              <a:latin typeface="Bahnschrift" panose="020B0502040204020203" pitchFamily="34" charset="0"/>
            </a:endParaRPr>
          </a:p>
          <a:p>
            <a:endParaRPr lang="en-US" dirty="0"/>
          </a:p>
        </p:txBody>
      </p:sp>
    </p:spTree>
    <p:extLst>
      <p:ext uri="{BB962C8B-B14F-4D97-AF65-F5344CB8AC3E}">
        <p14:creationId xmlns:p14="http://schemas.microsoft.com/office/powerpoint/2010/main" val="461933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5755B-9FD5-410D-BFD4-1DE7A2B45C3F}"/>
              </a:ext>
            </a:extLst>
          </p:cNvPr>
          <p:cNvSpPr>
            <a:spLocks noGrp="1"/>
          </p:cNvSpPr>
          <p:nvPr>
            <p:ph type="title"/>
          </p:nvPr>
        </p:nvSpPr>
        <p:spPr/>
        <p:txBody>
          <a:bodyPr/>
          <a:lstStyle/>
          <a:p>
            <a:r>
              <a:rPr lang="en-US" dirty="0"/>
              <a:t>Marketing Concept </a:t>
            </a:r>
            <a:endParaRPr lang="en-IN" dirty="0"/>
          </a:p>
        </p:txBody>
      </p:sp>
      <p:sp>
        <p:nvSpPr>
          <p:cNvPr id="5" name="Content Placeholder 4">
            <a:extLst>
              <a:ext uri="{FF2B5EF4-FFF2-40B4-BE49-F238E27FC236}">
                <a16:creationId xmlns:a16="http://schemas.microsoft.com/office/drawing/2014/main" id="{31F23FCA-6E9C-4DC1-B623-F5010FE70AAB}"/>
              </a:ext>
            </a:extLst>
          </p:cNvPr>
          <p:cNvSpPr>
            <a:spLocks noGrp="1"/>
          </p:cNvSpPr>
          <p:nvPr>
            <p:ph idx="1"/>
          </p:nvPr>
        </p:nvSpPr>
        <p:spPr>
          <a:xfrm>
            <a:off x="498763" y="1344242"/>
            <a:ext cx="8201892" cy="5312982"/>
          </a:xfrm>
        </p:spPr>
        <p:txBody>
          <a:bodyPr>
            <a:noAutofit/>
          </a:bodyPr>
          <a:lstStyle/>
          <a:p>
            <a:pPr lvl="0" algn="just">
              <a:lnSpc>
                <a:spcPct val="170000"/>
              </a:lnSpc>
            </a:pPr>
            <a:r>
              <a:rPr lang="en-US" sz="2500" b="0" i="0" dirty="0">
                <a:solidFill>
                  <a:schemeClr val="tx1"/>
                </a:solidFill>
                <a:latin typeface="Bahnschrift" panose="020B0502040204020203" pitchFamily="34" charset="0"/>
              </a:rPr>
              <a:t>Instead of focusing on everyone, the marketing concept focuses only on a specific segment of the market. </a:t>
            </a:r>
            <a:endParaRPr lang="en-IN" sz="2500" b="0" dirty="0">
              <a:solidFill>
                <a:schemeClr val="tx1"/>
              </a:solidFill>
              <a:latin typeface="Bahnschrift" panose="020B0502040204020203" pitchFamily="34" charset="0"/>
            </a:endParaRPr>
          </a:p>
          <a:p>
            <a:pPr lvl="0" algn="just">
              <a:lnSpc>
                <a:spcPct val="170000"/>
              </a:lnSpc>
            </a:pPr>
            <a:r>
              <a:rPr lang="en-US" sz="2500" b="0" i="0" dirty="0">
                <a:solidFill>
                  <a:schemeClr val="tx1"/>
                </a:solidFill>
                <a:latin typeface="Bahnschrift" panose="020B0502040204020203" pitchFamily="34" charset="0"/>
              </a:rPr>
              <a:t>Your business would profitable if your products have satisfied the needs and want of customers. </a:t>
            </a:r>
            <a:endParaRPr lang="en-IN" sz="2500" b="0" dirty="0">
              <a:solidFill>
                <a:schemeClr val="tx1"/>
              </a:solidFill>
              <a:latin typeface="Bahnschrift" panose="020B0502040204020203" pitchFamily="34" charset="0"/>
            </a:endParaRPr>
          </a:p>
          <a:p>
            <a:pPr lvl="0" algn="just">
              <a:lnSpc>
                <a:spcPct val="170000"/>
              </a:lnSpc>
            </a:pPr>
            <a:r>
              <a:rPr lang="en-US" sz="2500" b="0" i="0" dirty="0">
                <a:solidFill>
                  <a:schemeClr val="tx1"/>
                </a:solidFill>
                <a:latin typeface="Bahnschrift" panose="020B0502040204020203" pitchFamily="34" charset="0"/>
              </a:rPr>
              <a:t>If the business environment is competitive, then you should follow the marketing concept because it would be favorable in such an environment. </a:t>
            </a:r>
            <a:endParaRPr lang="en-IN" sz="2500" b="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628042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5755B-9FD5-410D-BFD4-1DE7A2B45C3F}"/>
              </a:ext>
            </a:extLst>
          </p:cNvPr>
          <p:cNvSpPr>
            <a:spLocks noGrp="1"/>
          </p:cNvSpPr>
          <p:nvPr>
            <p:ph type="title"/>
          </p:nvPr>
        </p:nvSpPr>
        <p:spPr/>
        <p:txBody>
          <a:bodyPr/>
          <a:lstStyle/>
          <a:p>
            <a:r>
              <a:rPr lang="en-US" dirty="0"/>
              <a:t>Marketing Concept </a:t>
            </a:r>
            <a:endParaRPr lang="en-IN" dirty="0"/>
          </a:p>
        </p:txBody>
      </p:sp>
      <p:sp>
        <p:nvSpPr>
          <p:cNvPr id="5" name="Content Placeholder 4">
            <a:extLst>
              <a:ext uri="{FF2B5EF4-FFF2-40B4-BE49-F238E27FC236}">
                <a16:creationId xmlns:a16="http://schemas.microsoft.com/office/drawing/2014/main" id="{31F23FCA-6E9C-4DC1-B623-F5010FE70AAB}"/>
              </a:ext>
            </a:extLst>
          </p:cNvPr>
          <p:cNvSpPr>
            <a:spLocks noGrp="1"/>
          </p:cNvSpPr>
          <p:nvPr>
            <p:ph idx="1"/>
          </p:nvPr>
        </p:nvSpPr>
        <p:spPr/>
        <p:txBody>
          <a:bodyPr>
            <a:normAutofit fontScale="40000" lnSpcReduction="20000"/>
          </a:bodyPr>
          <a:lstStyle/>
          <a:p>
            <a:pPr lvl="0" algn="just">
              <a:lnSpc>
                <a:spcPct val="170000"/>
              </a:lnSpc>
            </a:pPr>
            <a:r>
              <a:rPr lang="en-US" sz="7000" b="0" i="0" dirty="0">
                <a:solidFill>
                  <a:schemeClr val="tx1"/>
                </a:solidFill>
                <a:latin typeface="Bahnschrift" panose="020B0502040204020203" pitchFamily="34" charset="0"/>
              </a:rPr>
              <a:t>This concept follows the integrated approach. Where the customer is the boss, and he would define the price, and the price would define cost. They keep in mind long term planning. </a:t>
            </a:r>
            <a:endParaRPr lang="en-IN" sz="7000" b="0" dirty="0">
              <a:solidFill>
                <a:schemeClr val="tx1"/>
              </a:solidFill>
              <a:latin typeface="Bahnschrift" panose="020B0502040204020203" pitchFamily="34" charset="0"/>
            </a:endParaRPr>
          </a:p>
          <a:p>
            <a:pPr lvl="0" algn="just">
              <a:lnSpc>
                <a:spcPct val="170000"/>
              </a:lnSpc>
            </a:pPr>
            <a:r>
              <a:rPr lang="en-US" sz="7000" b="0" i="0" dirty="0">
                <a:solidFill>
                  <a:schemeClr val="tx1"/>
                </a:solidFill>
                <a:latin typeface="Bahnschrift" panose="020B0502040204020203" pitchFamily="34" charset="0"/>
              </a:rPr>
              <a:t>Automobiles, Dell Computers, and designer clothes are some of the main examples of the marketing concept. </a:t>
            </a:r>
            <a:endParaRPr lang="en-IN" sz="7000" b="0" dirty="0">
              <a:solidFill>
                <a:schemeClr val="tx1"/>
              </a:solidFill>
              <a:latin typeface="Bahnschrift" panose="020B0502040204020203" pitchFamily="34" charset="0"/>
            </a:endParaRPr>
          </a:p>
          <a:p>
            <a:endParaRPr lang="en-US" dirty="0"/>
          </a:p>
        </p:txBody>
      </p:sp>
    </p:spTree>
    <p:extLst>
      <p:ext uri="{BB962C8B-B14F-4D97-AF65-F5344CB8AC3E}">
        <p14:creationId xmlns:p14="http://schemas.microsoft.com/office/powerpoint/2010/main" val="229374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49C42A-EB52-4432-BF00-7D067E880158}"/>
              </a:ext>
            </a:extLst>
          </p:cNvPr>
          <p:cNvSpPr>
            <a:spLocks noGrp="1"/>
          </p:cNvSpPr>
          <p:nvPr>
            <p:ph type="title"/>
          </p:nvPr>
        </p:nvSpPr>
        <p:spPr/>
        <p:txBody>
          <a:bodyPr/>
          <a:lstStyle/>
          <a:p>
            <a:r>
              <a:rPr lang="en-US" dirty="0"/>
              <a:t>Example</a:t>
            </a:r>
            <a:endParaRPr lang="en-IN" dirty="0"/>
          </a:p>
        </p:txBody>
      </p:sp>
      <p:pic>
        <p:nvPicPr>
          <p:cNvPr id="10242" name="Picture 2" descr="See the source image">
            <a:extLst>
              <a:ext uri="{FF2B5EF4-FFF2-40B4-BE49-F238E27FC236}">
                <a16:creationId xmlns:a16="http://schemas.microsoft.com/office/drawing/2014/main" id="{1558DCF7-262C-4105-B9D9-5981D1F0C8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378" y="1947039"/>
            <a:ext cx="7609243" cy="41147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452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E2533-3818-44CB-A43A-86DD7C763832}"/>
              </a:ext>
            </a:extLst>
          </p:cNvPr>
          <p:cNvSpPr>
            <a:spLocks noGrp="1"/>
          </p:cNvSpPr>
          <p:nvPr>
            <p:ph type="title"/>
          </p:nvPr>
        </p:nvSpPr>
        <p:spPr/>
        <p:txBody>
          <a:bodyPr/>
          <a:lstStyle/>
          <a:p>
            <a:r>
              <a:rPr lang="en-US" dirty="0"/>
              <a:t>Example</a:t>
            </a:r>
            <a:endParaRPr lang="en-IN" dirty="0"/>
          </a:p>
        </p:txBody>
      </p:sp>
      <p:pic>
        <p:nvPicPr>
          <p:cNvPr id="11266" name="Picture 2" descr="See the source image">
            <a:extLst>
              <a:ext uri="{FF2B5EF4-FFF2-40B4-BE49-F238E27FC236}">
                <a16:creationId xmlns:a16="http://schemas.microsoft.com/office/drawing/2014/main" id="{901BC485-F421-4416-AC95-A22E9EB08B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384" y="1440826"/>
            <a:ext cx="8390862" cy="51698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291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52922B-A132-4D34-B90C-8808A1B6B4B5}"/>
              </a:ext>
            </a:extLst>
          </p:cNvPr>
          <p:cNvSpPr>
            <a:spLocks noGrp="1"/>
          </p:cNvSpPr>
          <p:nvPr>
            <p:ph idx="1"/>
          </p:nvPr>
        </p:nvSpPr>
        <p:spPr>
          <a:xfrm>
            <a:off x="882148" y="2692045"/>
            <a:ext cx="7379704" cy="1473910"/>
          </a:xfrm>
        </p:spPr>
        <p:txBody>
          <a:bodyPr/>
          <a:lstStyle/>
          <a:p>
            <a:pPr marL="0" indent="0" algn="ctr">
              <a:buNone/>
            </a:pPr>
            <a:r>
              <a:rPr lang="en-US" dirty="0"/>
              <a:t>Marketing is managing profitable customer relationships.</a:t>
            </a:r>
          </a:p>
          <a:p>
            <a:pPr marL="0" indent="0">
              <a:buNone/>
            </a:pPr>
            <a:endParaRPr lang="en-US" dirty="0"/>
          </a:p>
          <a:p>
            <a:endParaRPr lang="en-US" dirty="0"/>
          </a:p>
        </p:txBody>
      </p:sp>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Marketing </a:t>
            </a:r>
          </a:p>
        </p:txBody>
      </p:sp>
    </p:spTree>
    <p:extLst>
      <p:ext uri="{BB962C8B-B14F-4D97-AF65-F5344CB8AC3E}">
        <p14:creationId xmlns:p14="http://schemas.microsoft.com/office/powerpoint/2010/main" val="36130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59D9BD-EF62-4A1B-BAD1-7E4BB53D5848}"/>
              </a:ext>
            </a:extLst>
          </p:cNvPr>
          <p:cNvGraphicFramePr>
            <a:graphicFrameLocks noGrp="1"/>
          </p:cNvGraphicFramePr>
          <p:nvPr>
            <p:ph idx="1"/>
            <p:extLst>
              <p:ext uri="{D42A27DB-BD31-4B8C-83A1-F6EECF244321}">
                <p14:modId xmlns:p14="http://schemas.microsoft.com/office/powerpoint/2010/main" val="935943201"/>
              </p:ext>
            </p:extLst>
          </p:nvPr>
        </p:nvGraphicFramePr>
        <p:xfrm>
          <a:off x="498763" y="1434182"/>
          <a:ext cx="8201892" cy="5312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Marketing </a:t>
            </a:r>
            <a:r>
              <a:rPr lang="en-US" dirty="0">
                <a:solidFill>
                  <a:srgbClr val="FFC000"/>
                </a:solidFill>
              </a:rPr>
              <a:t>(Goals:) </a:t>
            </a:r>
          </a:p>
        </p:txBody>
      </p:sp>
    </p:spTree>
    <p:extLst>
      <p:ext uri="{BB962C8B-B14F-4D97-AF65-F5344CB8AC3E}">
        <p14:creationId xmlns:p14="http://schemas.microsoft.com/office/powerpoint/2010/main" val="333448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CF5CF965-61A8-463D-8BBA-AFDFB3362A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8475" y="1783209"/>
            <a:ext cx="8202613" cy="46139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AA23C65-2EB7-47E4-86EA-5DA17D7E4C2F}"/>
              </a:ext>
            </a:extLst>
          </p:cNvPr>
          <p:cNvSpPr>
            <a:spLocks noGrp="1"/>
          </p:cNvSpPr>
          <p:nvPr>
            <p:ph type="title"/>
          </p:nvPr>
        </p:nvSpPr>
        <p:spPr/>
        <p:txBody>
          <a:bodyPr/>
          <a:lstStyle/>
          <a:p>
            <a:r>
              <a:rPr lang="en-US" dirty="0"/>
              <a:t>Example- 1</a:t>
            </a:r>
            <a:endParaRPr lang="en-IN" dirty="0"/>
          </a:p>
        </p:txBody>
      </p:sp>
    </p:spTree>
    <p:extLst>
      <p:ext uri="{BB962C8B-B14F-4D97-AF65-F5344CB8AC3E}">
        <p14:creationId xmlns:p14="http://schemas.microsoft.com/office/powerpoint/2010/main" val="37026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025E3395-4584-492D-9768-E8D17B44E56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940" t="2881" r="2585"/>
          <a:stretch/>
        </p:blipFill>
        <p:spPr bwMode="auto">
          <a:xfrm>
            <a:off x="884417" y="1811861"/>
            <a:ext cx="7525066" cy="46765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7B62260-1ED0-4EBF-A4DE-4D47A14D0BF3}"/>
              </a:ext>
            </a:extLst>
          </p:cNvPr>
          <p:cNvSpPr>
            <a:spLocks noGrp="1"/>
          </p:cNvSpPr>
          <p:nvPr>
            <p:ph type="title"/>
          </p:nvPr>
        </p:nvSpPr>
        <p:spPr/>
        <p:txBody>
          <a:bodyPr/>
          <a:lstStyle/>
          <a:p>
            <a:r>
              <a:rPr lang="en-US" dirty="0"/>
              <a:t>Example- 2</a:t>
            </a:r>
            <a:endParaRPr lang="en-IN" dirty="0"/>
          </a:p>
        </p:txBody>
      </p:sp>
    </p:spTree>
    <p:extLst>
      <p:ext uri="{BB962C8B-B14F-4D97-AF65-F5344CB8AC3E}">
        <p14:creationId xmlns:p14="http://schemas.microsoft.com/office/powerpoint/2010/main" val="12921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4D878-AD40-42DE-B2EB-36D2A888D31C}"/>
              </a:ext>
            </a:extLst>
          </p:cNvPr>
          <p:cNvSpPr>
            <a:spLocks noGrp="1"/>
          </p:cNvSpPr>
          <p:nvPr>
            <p:ph type="title"/>
          </p:nvPr>
        </p:nvSpPr>
        <p:spPr/>
        <p:txBody>
          <a:bodyPr/>
          <a:lstStyle/>
          <a:p>
            <a:r>
              <a:rPr lang="en-US" dirty="0"/>
              <a:t>Example- 3</a:t>
            </a:r>
            <a:endParaRPr lang="en-IN" dirty="0"/>
          </a:p>
        </p:txBody>
      </p:sp>
      <p:pic>
        <p:nvPicPr>
          <p:cNvPr id="3074" name="Picture 2" descr="See the source image">
            <a:extLst>
              <a:ext uri="{FF2B5EF4-FFF2-40B4-BE49-F238E27FC236}">
                <a16:creationId xmlns:a16="http://schemas.microsoft.com/office/drawing/2014/main" id="{6EE915E1-A2AA-4B5E-8B3B-4F23E41102E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46"/>
          <a:stretch/>
        </p:blipFill>
        <p:spPr bwMode="auto">
          <a:xfrm>
            <a:off x="659566" y="1963712"/>
            <a:ext cx="7824868" cy="44088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83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5FD930-1D72-4E10-913A-5AE93E2B1D00}"/>
              </a:ext>
            </a:extLst>
          </p:cNvPr>
          <p:cNvSpPr>
            <a:spLocks noGrp="1"/>
          </p:cNvSpPr>
          <p:nvPr>
            <p:ph type="title"/>
          </p:nvPr>
        </p:nvSpPr>
        <p:spPr/>
        <p:txBody>
          <a:bodyPr/>
          <a:lstStyle/>
          <a:p>
            <a:r>
              <a:rPr lang="en-US" dirty="0"/>
              <a:t>Example- 4</a:t>
            </a:r>
            <a:endParaRPr lang="en-IN" dirty="0"/>
          </a:p>
        </p:txBody>
      </p:sp>
      <p:pic>
        <p:nvPicPr>
          <p:cNvPr id="4098" name="Picture 2" descr="See the source image">
            <a:extLst>
              <a:ext uri="{FF2B5EF4-FFF2-40B4-BE49-F238E27FC236}">
                <a16:creationId xmlns:a16="http://schemas.microsoft.com/office/drawing/2014/main" id="{BCAF6508-B558-4322-BD69-A6167992C9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159" y="1847760"/>
            <a:ext cx="7139682" cy="45658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51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DB4636-030B-425A-A4A7-9F1EC5B44A8A}"/>
              </a:ext>
            </a:extLst>
          </p:cNvPr>
          <p:cNvSpPr>
            <a:spLocks noGrp="1"/>
          </p:cNvSpPr>
          <p:nvPr>
            <p:ph idx="1"/>
          </p:nvPr>
        </p:nvSpPr>
        <p:spPr>
          <a:xfrm>
            <a:off x="670015" y="1853905"/>
            <a:ext cx="7859388" cy="4292061"/>
          </a:xfrm>
        </p:spPr>
        <p:txBody>
          <a:bodyPr>
            <a:normAutofit/>
          </a:bodyPr>
          <a:lstStyle/>
          <a:p>
            <a:pPr marL="0" indent="0" algn="ctr">
              <a:buNone/>
            </a:pPr>
            <a:r>
              <a:rPr lang="en-US" dirty="0"/>
              <a:t>American Marketing Association </a:t>
            </a:r>
            <a:r>
              <a:rPr lang="en-US" dirty="0">
                <a:solidFill>
                  <a:srgbClr val="FF0000"/>
                </a:solidFill>
              </a:rPr>
              <a:t>(2007) </a:t>
            </a:r>
            <a:r>
              <a:rPr lang="en-US" dirty="0"/>
              <a:t>defined Marketing </a:t>
            </a:r>
            <a:r>
              <a:rPr lang="en-US" dirty="0">
                <a:solidFill>
                  <a:srgbClr val="FF0000"/>
                </a:solidFill>
              </a:rPr>
              <a:t>as </a:t>
            </a:r>
            <a:r>
              <a:rPr lang="en-US" sz="3200" dirty="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rPr>
              <a:t>the activity , set of institutions and processes for creating , communicating , delivering and exchanging offerings that have value for customers, clients, partners and society at large</a:t>
            </a:r>
            <a:r>
              <a:rPr lang="en-US" sz="3200" dirty="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rPr>
              <a:t>.</a:t>
            </a:r>
            <a:endParaRPr lang="en-IN" dirty="0">
              <a:solidFill>
                <a:srgbClr val="FF0000"/>
              </a:solidFill>
            </a:endParaRPr>
          </a:p>
        </p:txBody>
      </p:sp>
      <p:sp>
        <p:nvSpPr>
          <p:cNvPr id="3" name="Title 2">
            <a:extLst>
              <a:ext uri="{FF2B5EF4-FFF2-40B4-BE49-F238E27FC236}">
                <a16:creationId xmlns:a16="http://schemas.microsoft.com/office/drawing/2014/main" id="{CFEF3154-6524-4CEA-B198-54BA6F9E403A}"/>
              </a:ext>
            </a:extLst>
          </p:cNvPr>
          <p:cNvSpPr>
            <a:spLocks noGrp="1"/>
          </p:cNvSpPr>
          <p:nvPr>
            <p:ph type="title"/>
          </p:nvPr>
        </p:nvSpPr>
        <p:spPr/>
        <p:txBody>
          <a:bodyPr/>
          <a:lstStyle/>
          <a:p>
            <a:r>
              <a:rPr lang="en-US" dirty="0"/>
              <a:t>American Marketing Association </a:t>
            </a:r>
            <a:r>
              <a:rPr lang="en-US" dirty="0">
                <a:solidFill>
                  <a:srgbClr val="FFC000"/>
                </a:solidFill>
              </a:rPr>
              <a:t>(AMA)</a:t>
            </a:r>
            <a:endParaRPr lang="en-IN" dirty="0">
              <a:solidFill>
                <a:srgbClr val="FFC000"/>
              </a:solidFill>
            </a:endParaRPr>
          </a:p>
        </p:txBody>
      </p:sp>
    </p:spTree>
    <p:extLst>
      <p:ext uri="{BB962C8B-B14F-4D97-AF65-F5344CB8AC3E}">
        <p14:creationId xmlns:p14="http://schemas.microsoft.com/office/powerpoint/2010/main" val="3004772350"/>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TotalTime>
  <Words>695</Words>
  <Application>Microsoft Office PowerPoint</Application>
  <PresentationFormat>On-screen Show (4:3)</PresentationFormat>
  <Paragraphs>68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Bahnschrift</vt:lpstr>
      <vt:lpstr>Bahnschrift SemiBold</vt:lpstr>
      <vt:lpstr>Calibri</vt:lpstr>
      <vt:lpstr>Calibri Light</vt:lpstr>
      <vt:lpstr>Times New Roman</vt:lpstr>
      <vt:lpstr>Office Theme</vt:lpstr>
      <vt:lpstr>PowerPoint Presentation</vt:lpstr>
      <vt:lpstr>PowerPoint Presentation</vt:lpstr>
      <vt:lpstr>Marketing </vt:lpstr>
      <vt:lpstr>Marketing (Goals:) </vt:lpstr>
      <vt:lpstr>Example- 1</vt:lpstr>
      <vt:lpstr>Example- 2</vt:lpstr>
      <vt:lpstr>Example- 3</vt:lpstr>
      <vt:lpstr>Example- 4</vt:lpstr>
      <vt:lpstr>American Marketing Association (AMA)</vt:lpstr>
      <vt:lpstr>Evolution of Marketing Concept </vt:lpstr>
      <vt:lpstr>Production Concept</vt:lpstr>
      <vt:lpstr>Production Concept</vt:lpstr>
      <vt:lpstr>Production Concept: Example </vt:lpstr>
      <vt:lpstr>Production Concept </vt:lpstr>
      <vt:lpstr>Product Concept </vt:lpstr>
      <vt:lpstr>Examples: </vt:lpstr>
      <vt:lpstr>Examples </vt:lpstr>
      <vt:lpstr>Examples </vt:lpstr>
      <vt:lpstr>Examples </vt:lpstr>
      <vt:lpstr>Selling Concept </vt:lpstr>
      <vt:lpstr>Examples</vt:lpstr>
      <vt:lpstr>Examples</vt:lpstr>
      <vt:lpstr>Marketing Concept </vt:lpstr>
      <vt:lpstr>Marketing Concept </vt:lpstr>
      <vt:lpstr>Marketing Concept </vt:lpstr>
      <vt:lpstr>Example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38</cp:revision>
  <dcterms:created xsi:type="dcterms:W3CDTF">2021-05-13T17:45:44Z</dcterms:created>
  <dcterms:modified xsi:type="dcterms:W3CDTF">2021-06-14T05:30:33Z</dcterms:modified>
</cp:coreProperties>
</file>