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0"/>
  </p:handoutMasterIdLst>
  <p:sldIdLst>
    <p:sldId id="259" r:id="rId2"/>
    <p:sldId id="261" r:id="rId3"/>
    <p:sldId id="264" r:id="rId4"/>
    <p:sldId id="265" r:id="rId5"/>
    <p:sldId id="266" r:id="rId6"/>
    <p:sldId id="267" r:id="rId7"/>
    <p:sldId id="273" r:id="rId8"/>
    <p:sldId id="268" r:id="rId9"/>
    <p:sldId id="269" r:id="rId10"/>
    <p:sldId id="270" r:id="rId11"/>
    <p:sldId id="271" r:id="rId12"/>
    <p:sldId id="272" r:id="rId13"/>
    <p:sldId id="275" r:id="rId14"/>
    <p:sldId id="276" r:id="rId15"/>
    <p:sldId id="277" r:id="rId16"/>
    <p:sldId id="278" r:id="rId17"/>
    <p:sldId id="279" r:id="rId18"/>
    <p:sldId id="281" r:id="rId19"/>
    <p:sldId id="280" r:id="rId20"/>
    <p:sldId id="282" r:id="rId21"/>
    <p:sldId id="283" r:id="rId22"/>
    <p:sldId id="284" r:id="rId23"/>
    <p:sldId id="285" r:id="rId24"/>
    <p:sldId id="286" r:id="rId25"/>
    <p:sldId id="287" r:id="rId26"/>
    <p:sldId id="288" r:id="rId27"/>
    <p:sldId id="289" r:id="rId28"/>
    <p:sldId id="291" r:id="rId29"/>
    <p:sldId id="290" r:id="rId30"/>
    <p:sldId id="292" r:id="rId31"/>
    <p:sldId id="293" r:id="rId32"/>
    <p:sldId id="294" r:id="rId33"/>
    <p:sldId id="296" r:id="rId34"/>
    <p:sldId id="297" r:id="rId35"/>
    <p:sldId id="298" r:id="rId36"/>
    <p:sldId id="300" r:id="rId37"/>
    <p:sldId id="299"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20" r:id="rId57"/>
    <p:sldId id="322" r:id="rId58"/>
    <p:sldId id="26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0" autoAdjust="0"/>
    <p:restoredTop sz="94643"/>
  </p:normalViewPr>
  <p:slideViewPr>
    <p:cSldViewPr snapToGrid="0">
      <p:cViewPr varScale="1">
        <p:scale>
          <a:sx n="105" d="100"/>
          <a:sy n="105" d="100"/>
        </p:scale>
        <p:origin x="1528" y="200"/>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6/13/23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46:01.820"/>
    </inkml:context>
    <inkml:brush xml:id="br0">
      <inkml:brushProperty name="width" value="0.05292" units="cm"/>
      <inkml:brushProperty name="height" value="0.05292" units="cm"/>
      <inkml:brushProperty name="color" value="#FF0000"/>
    </inkml:brush>
  </inkml:definitions>
  <inkml:trace contextRef="#ctx0" brushRef="#br0">9501 3168 354 0,'0'0'170'0,"0"0"9"15,0 0-3-15,0 0-20 0,0 0-19 0,0 0-8 16,0 0 23-16,0 0-10 0,13 0 9 16,-13 0-28-16,0 0-1 0,0-13-18 0,0 13-5 15,0 0 10-15,18-17-12 0,-17 16-3 0,-1-2 6 16,-1 3-30-16,1-2 1 0,-2-1 8 15,0 2-22-15,0 0 8 0,1-1-9 0,-4 0-2 16,1 2-7-16,1 0 0 0,-3 0-10 16,0 1 15-16,1 0 0 0,-5-1 1 15,-12 9-14-15,7-6-14 0,0 1 7 0,2-2 0 16,-3 5 5-16,1 1 5 0,1 2-9 0,1-6-17 16,3 6 26-16,-3 0-28 0,-2 0 18 15,2 4-26-15,-1-3 29 0,5-1-24 0,-2 1-9 16,0 0 13-16,2 2-3 0,0 0 17 15,3-1-17-15,1-3-3 0,-2 3 3 0,3 0 0 16,3-4-12-16,0 0 10 0,1-1 7 0,0-7 5 16,0 6 2-16,0-6-12 0,0 9-7 15,10 5 4-15,-2-1 7 0,-1-5 25 16,0 0-11-16,2 3-25 0,3-8 11 0,1 5 4 16,3-2-11-16,-2 0 6 0,5-4-22 0,-2 1 17 15,-2 2 10-15,3-1 11 0,1-1-30 16,-3 1 0-16,4 0 9 0,-4 1-17 0,5 0 4 15,-3-3 30-15,-4 4-2 0,0-1-4 0,1 2-21 16,-6-1-5-16,0-1 5 0,-1 1 9 16,-4-3 1-16,0 1 0 0,-1 0 0 0,-1 1-3 15,1-1 2-15,0 0 8 0,-3 0-3 0,0 0 0 16,0-4-3-16,0 0-1 0,-13 21-1 16,4-10-3-16,-6-1 0 0,1 0 0 0,-6-1-2 15,3-1 0-15,-1 1 0 0,-5-2-1 16,4-2 0-16,-4 1 10 0,0-1 20 0,3-2-3 15,1 3-33-15,-2-5 0 0,3 1 8 0,2-1 14 16,5 2-1-16,2-2-2 0,9-1-1 0,-10 0-20 16,3 0-9-16,1 0-12 0,6 0-28 0,-8 0 0 15,8 0-35-15,-9 0-34 0,9 0-12 16,-7 0-7-16,7 0-13 0,-7 0 0 0,7 0-40 16,0 0 18-16,0 0-175 0,-10 1 28 15,11-2-124-15,0 0 52 0,3-2-17 0,0 1 22 16,-1 0 5-16</inkml:trace>
  <inkml:trace contextRef="#ctx0" brushRef="#br0" timeOffset="765.44">9701 3577 222 0,'-2'-3'362'0,"1"0"-67"0,-3 0-31 0,2 2 4 16,0-2-38-16,1 1-34 0,-2 1-14 0,2-2-14 16,0 3-36-16,1-3-3 0,0 1-23 15,0 1 29-15,2 0-33 0,1-1-17 16,-2 1-14-16,3 0 27 0,0 0-9 0,0 1-25 15,2 0 19-15,0 0-38 0,1 1 1 0,1-1 10 16,15 11-16-16,-9-5 5 0,1 4-5 16,2-4-15-16,-5 3 10 0,0 1-5 0,2 2-3 15,-1-2-13-15,-4 1 22 0,2-1-37 0,-2 0 18 16,-1-1 2-16,-1-2 9 0,-1 1-11 16,-3-3-2-16,0 0-18 0,0 0 16 0,-1-3-11 15,1 1 8-15,-1 1-6 0,2-3 33 0,-4 1 10 16,1 0-4-16,2-1 30 0,-3-1-27 0,0 0-7 15,0 0-2-15,0 0 5 0,0 0-14 16,11-13-1-16,-8 8-2 0,10-7-2 16,-11 0 2-16,6 0-3 0,-2-2 11 0,1 2-6 15,-2 0 12-15,-1 4-7 0,2 0 2 0,-2 2 3 16,-2 0-2-16,1 1-15 0,0 0 9 0,1 1-10 16,-2 0-14-16,2 0 16 0,-1 1-10 15,1 2 1-15,-1-1-6 0,1 1 13 16,0 1-13-16,-4 0 6 0,0 0 2 0,0 0-21 15,23 17 10-15,-13-5 8 0,0-1-16 0,2 3-2 16,-2-1 18-16,-4 1-11 0,1 1 22 0,2-1-9 16,-4 0-5-16,0 0-6 0,-1-3-18 15,-2-1-7-15,0-1 1 0,4-3-53 16,-4 1-26-16,0-3-49 0,0 1-13 0,0-1-31 16,-1-2-36-16,1 2 20 0,0-2-167 0,-1 0 31 15,-1-2-105-15,0 0 14 0,0 0 4 0,0 0 16 16,7-11 19-16,-5 6-5 0</inkml:trace>
  <inkml:trace contextRef="#ctx0" brushRef="#br0" timeOffset="1155.97">10326 3294 220 0,'-3'-1'345'0,"-7"-8"-50"0,2 7-12 15,3-3-21-15,1 2-14 0,-2 0 9 16,3 0-46-16,2 3-2 0,-1-1-24 0,0-3-14 15,1 3-34-15,1-2-2 0,0 1-2 0,0-2-27 16,3 0 12-16,-1 1-31 0,9-6 8 16,-2 2-17-16,3-2-17 0,5 0 10 0,-2-1-25 15,-4 4 25-15,7-2-37 0,0 1 23 0,1 0-31 16,-2 1-9-16,3 1-6 0,-2 0 3 0,-1 0-30 16,-3 4-1-16,-2-1-31 0,-3 0-39 15,-2 2-17-15,0-1-27 0,0-1-21 0,-7 2 16 16,0 0-153-16,8 0-135 0,-8 0 29 15,6 0-29-15,3 12 25 0,-6-7 23 0,-3 1 11 16</inkml:trace>
  <inkml:trace contextRef="#ctx0" brushRef="#br0" timeOffset="1374.66">10427 3514 285 0,'-6'9'308'0,"3"-1"-27"0,-2-2-31 16,2-1-10-16,1-1-30 0,0 1-20 15,1-4 1-15,0 3-39 0,-1-2-16 0,4 1-11 16,-2-2-7-16,1 0-3 0,2-1-6 0,1 1-28 16,2-1 3-16,-3 0 1 0,4 0-35 0,-2 0-11 15,3-1-10-15,1 1-14 0,-9 0-35 16,12 0-33-16,4 0-30 0,0 0 9 0,19-14-184 16,-16 10 20-16,-1-3-195 0,-4 2 25 0,4-5 24 15,1 0 55-15,3-3 5 0</inkml:trace>
  <inkml:trace contextRef="#ctx0" brushRef="#br0" timeOffset="2265.08">10827 2713 539 0,'-3'-7'295'16,"3"4"-19"-16,0-4-35 0,0 1-17 0,0 1-20 16,-2 0-14-16,3-1-24 0,0 1-15 0,-1 1 18 15,0 4-19-15,0 0-27 0,0-6-10 0,9-5 11 16,-5 8-11-16,2 2-34 0,-2 1-14 16,1 0 13-16,2 0-22 0,0 0 13 0,19 10-18 15,-8-4-4-15,-3 4-11 0,2 1 21 16,-2 4-37-16,4-1 9 0,-3 3 7 0,0-1-10 15,0 1 8-15,0 1-9 0,-4 0-18 16,0 1 10-16,3-1-17 0,-6-2 15 0,3 2 0 0,-3-3 5 16,-1-1-2-16,0 0 2 0,-1-3-17 15,-3-2 9-15,1-2 7 0,-2-1-17 0,-3-3-1 16,3 3 21-16,-2-5-4 0,0 1 38 16,-1-2-6-16,0 0 4 0,3-6-13 0,0 2-9 15,-3-2-2-15,0 0-5 0,4-10-1 0,1-3-3 16,-3 1 0-16,3 0 0 0,0 0-3 0,1-1 0 15,-2 0 9-15,1 2 15 0,0 2-21 16,-1-1 26-16,-1 2-28 0,2-2 13 0,1 2-18 16,0 3 28-16,1-3-20 0,-1 5-5 0,1-2-9 15,0-3 15-15,2 3-7 0,0 5 0 16,0 0-6-16,-1 2-16 0,-2-1 15 0,2 3 8 16,-1 0-6-16,1 2-18 0,-1 0 18 15,0 0 3-15,4 0-12 0,4 0 1 0,14 12 4 16,-17-3 15-16,-2 1-16 0,0 0 6 0,-2 3 6 15,-3-4-14-15,3 5 7 0,-2 4 4 0,-1-2-2 16,-1 0 2-16,1-2-2 0,-1 3-2 0,0-2-9 16,1-1 18-16,1 3-23 0,-4-3-3 15,0-5-7-15,-2 1-1 0,4 0-13 0,1 6 2 16,-2-6-92-16,1-2-13 0,-4 0-29 16,3-2-42-16,-3-1-46 0,0 0 23 0,3-1 19 15,-2 0-326-15,1-2 18 0,-1 1 70 0,1-2 34 16,-2 0 19-16,4 2 21 0,-1-1 11 0,-1-1-11 15</inkml:trace>
  <inkml:trace contextRef="#ctx0" brushRef="#br0" timeOffset="2811.83">11035 3330 456 0,'-1'2'360'0,"-3"-3"-54"0,2 2-23 15,-1-1-15-15,2 2-58 0,-2-2-23 0,3 0-18 16,0 0 31-16,3 0-33 0,-2 0-21 0,4 0-9 16,5-1-13-16,7-4 1 0,7 1-15 15,-1 0-12-15,0-3-11 0,5 2 16 0,3-3-38 16,-6 1 15-16,4-1-6 0,3 0-10 0,-1 0-6 15,0-1-6-15,3 2-10 0,-1-2 8 16,-4 2-4-16,0 0-6 0,0-1-1 0,-1-2 6 16,-1 3-7-16,-2-2-2 0,1 2-10 15,-3 1-3-15,-3 1-22 0,0-3 1 0,-5 7 16 16,1-2 10-16,-1-3 5 0,-5 4-25 16,-3 0 1-16,0-1 1 0,-2 2 0 0,3 1-11 15,-5-3 4-15,0 2-2 0,-2 1 1 0,-1 0-74 16,0 0-28-16,0 0-28 0,0 0-35 15,5 4-31-15,-5-4 17 0,-2 1-270 0,-2 3 35 16,-1-3-54-16,0 1 32 0,-2 0 2 0,1-1 25 16,-10 5 85-16,0-1 5 0</inkml:trace>
  <inkml:trace contextRef="#ctx0" brushRef="#br0" timeOffset="3389.82">11219 3643 527 0,'-2'3'300'16,"-4"-2"-13"-16,4 2-16 0,1-2 9 15,-2-1-46-15,2 1 11 0,0 0-30 16,-1-1-59-16,2 2 12 0,2-4-16 0,0 2-30 15,2-1 15-15,4 0-3 0,-2 0-28 0,12-4-13 16,1-1-9-16,2 4 5 0,-1 0-23 0,1 1-4 16,0-3 8-16,1 4-27 0,0-2 7 15,-13 2-14-15,7 0-15 0,0 0 26 0,16 14-22 16,-17-9-3-16,-5 0 7 0,-1 2-15 0,-4 0-6 16,0-2 7-16,-2 1-15 0,-3 2 36 15,1-1-35-15,-1 1 0 0,-11 18-1 0,-1-9 16 16,1 0-11-16,-6-1-12 0,4 0 26 0,-6-1-17 15,1 2 11-15,0-3 1 0,0 1-14 0,1-2 12 16,-1 1-3-16,-2-1-12 0,-1-1 4 16,4-1-16-16,-1 0 9 0,0-2-2 0,4-3 14 15,3 2 0-15,2-3 5 0,1-3 1 16,4 1 2-16,-1-1 0 0,1 0-2 0,1 0 0 16,-1-2 1-16,1 1-5 0,1 0 7 0,0 1-2 15,2-1 19-15,0-1-3 0,0 0 16 16,0 0-7-16,0 0 8 0,16 10-14 15,-9-7 11-15,7 0-11 0,7 2-3 0,-2 1-7 16,0-2-5-16,4 1 0 0,-1-1-10 0,1 1 4 16,-1 2-13-16,2-3 20 0,-2 1-14 0,-2-1-27 15,2-1 3-15,-2 1 2 0,1 3-56 16,-1-6-25-16,2 3-26 0,-7-2-23 0,2-2-18 16,-17 0-45-16,11 0 19 0,2 0-238 15,1 0 34-15,17-12-59 0,-16 4-7 0,-1-4 26 16,3-1 27-16,-2 1 61 0,3-6-27 0</inkml:trace>
  <inkml:trace contextRef="#ctx0" brushRef="#br0" timeOffset="4452.07">12596 2550 345 0,'1'-5'327'0,"-1"1"-48"0,-1 0-53 15,0-1 8-15,1 2-21 0,-1-2-27 16,-2 1-27-16,1 0-3 0,-2 1 10 0,-1-1-36 16,1 1 17-16,-2 1-37 0,-7-4-3 0,-3 3-4 15,-3-1-18-15,-1 3-13 0,-5 0-7 16,15 1-16-16,-5 0-6 0,-4 0 20 0,-3 0 10 15,3 0-35-15,-3 7 3 0,2-7-2 0,3 0 9 16,2 7-3-16,-14 5-6 0,19-10-4 16,1 1 21-16,0 1-24 0,4 0 26 0,-1-2-18 15,2 2-16-15,0 0 13 0,0-1 13 16,0 2-6-16,-1 2-3 0,5-4 5 0,-6 12-7 16,2 1-3-16,2-4-3 0,0 1 16 0,2 5-15 15,0-2-3-15,0-2-4 0,0-4 2 0,0 7-1 16,0 1-11-16,0 5 8 0,0-1-6 0,11 26 17 15,-8-21-10-15,-3-3-2 0,0 4-3 16,4-1-16-16,-4 1-2 0,0-16 22 0,0 8-11 16,0 3 7-16,0 0-10 0,0 2 13 15,-13 28-11-15,13-28 5 0,0 1-7 0,0-12 16 16,0 8-11-16,0 3 5 0,0 3-27 0,0 1 36 16,0-1-20-16,0 4 1 0,0 0-9 15,0 1 11-15,0-1 3 0,0 1-12 16,0 0-1-16,11 32 4 0,-6-34 28 0,2-5-4 15,4 0 7-15,-1-1 13 0,6-1-6 0,0 1-1 16,3-2-1-16,3-3-4 0,3-2-10 16,-2 0 6-16,4-2 4 0,0-1-24 0,0-2 16 15,2-1-14-15,-2-2 7 0,1 0 4 16,0-2-7-16,2-2-3 0,0-2-3 0,0-2 7 16,-1 1-22-16,-4-3 1 0,-11 0-1 0,4 0 12 15,1 0-5-15,0 0 7 0,-1 0-22 0,-2 0-2 16,11-13-13-16,-18 12-44 15,-1-3 6-15,0 1-85 0,-2 0-48 0,4-8-44 16,-3 0-66-16,-3-1 31 0,4 0 24 0,-1-5-299 16,-1 4 26-16,-1-5 77 0,1 1 29 0,0-1 37 15,0 1 24-15,2-1-28 0,-4 1 4 16</inkml:trace>
  <inkml:trace contextRef="#ctx0" brushRef="#br0" timeOffset="5201.89">12681 3043 394 0,'-4'-4'314'0,"1"0"-41"15,-1 1-43-15,2 0 0 0,0-2-31 0,1 1 5 16,1 0-22-16,-1 0-4 0,3-1-10 0,1 0-1 16,6-4-11-16,-6 1-20 0,8 0-13 15,3 1-4-15,0 0-13 0,2 2 1 0,4 0-23 16,1 0-19-16,2 2 18 0,1 3-23 16,1-1-17-16,-14 1 8 0,5 0-7 0,5 0-27 15,19 10 7-15,-20-4 0 0,0 3 5 0,-4-1 2 16,1 6-1-16,-4-5 4 0,-1 1 10 0,-6 4-23 15,-3-1-2-15,-2-2-3 0,-1-11 7 16,0 14-8-16,-18 18-2 0,8-13 0 0,-7-4 19 16,1 0-12-16,-3-1-14 0,0 1-11 15,-3-3 17-15,-1 1 14 0,0-2-7 0,1-2-25 16,-1 1 12-16,4-4 20 0,1 2-24 0,-1-3-1 16,8 4 4-16,1-5 7 0,1 0 3 15,4-1-8-15,0-1 15 0,4 1-16 0,-3-2 10 16,4 2-20-16,-4-3 2 0,4 0-1 0,0 0 10 15,1 0 5-15,2 0-14 0,-1-1 0 16,3 0 27-16,-1 1 3 0,3 1-4 0,-1 0-1 16,9 5 12-16,1-2 0 0,-2 2-4 15,-1 0 5-15,-2-1-29 0,5 2 24 0,-3 2-1 16,-2-2-2-16,4 2-17 0,-1 0 5 0,-3-2 8 16,6 4-15-16,-1-1 12 0,-2 1-30 0,0-1 36 15,0-3-26-15,-1 3-12 0,2-6 1 16,-2 5-54-16,1-4-34 0,-4 0-10 0,0-3-21 15,-10-2-29-15,9 0-22 0,-1 0-29 16,3 0 20-16,1 0-204 0,-1 0 30 0,0 0-131 16,15-4 33-16,-8-5 41 0,-5-3 37 0,5-1-17 15,0 0-13-15</inkml:trace>
  <inkml:trace contextRef="#ctx0" brushRef="#br0" timeOffset="5779.89">13584 3081 431 0,'0'-7'285'16,"1"2"-48"-16,-1-1-4 0,0 0-22 0,0-1 1 16,-1 1-23-16,-2 0 4 0,-1 0-38 0,4 6 14 15,-9-16-6-15,0 4-43 0,-3 3-2 16,3 3 11-16,2 2-31 0,-3 1 0 0,3 0-26 15,-1 2 11-15,1 0-16 0,-2 1 21 0,0 0-14 16,-7 0 11-16,0 0-8 0,-21 10-11 16,18-4 15-16,-4-1-10 0,1 4-7 0,0 2-12 15,1 0-5-15,4 3 12 0,-2-1-5 16,6 4-13-16,-1-3 1 0,5 1 5 0,1 0-8 0,2 0-16 16,6-4-1-16,-3 1-3 0,3-4 17 15,0 3-12-15,0 0 6 0,14 12-3 0,-10-14-3 16,1-5 5-16,2 2-5 0,5 1 19 15,0-6-28-15,1 1 11 0,-3-2-6 0,-10 0-15 16,14 0 6-16,4 0 4 0,14-14-14 0,-14 7 4 16,-4-4 9-16,-2-3-6 0,0 3 9 15,0-5 24-15,-2 4-7 0,-2 1 21 0,-1-1 16 16,-3 1-6-16,5 0 18 0,-5 6-7 16,-2-4-7-16,1 1 10 0,-2 4 2 0,2-2-2 15,-3 4-12-15,2-2-6 0,-2 3-10 16,3-3-5-16,-3 3-6 0,1 0-10 0,-1-1 5 15,3 2-6-15,-3 0 4 0,0 0-21 0,0 0 15 16,9 0-9-16,5 13 0 0,-1-4-1 0,4 2 6 16,-1-1-7-16,-2 1 3 0,2 2-21 15,1-2 13-15,-1 1-4 0,1-3-35 0,0-1-22 16,-2 0-44-16,3-2 9 0,0-3-63 16,0 4-42-16,0-5-71 0,-7-2-50 15,4 0 27-15,2 0 29 0,17-11-324 0,-18 3 57 16,1-2 1-16,1-2 35 0,-2-2 48 15,2 0 25-15,2-1 22 0,0 0 7 0</inkml:trace>
  <inkml:trace contextRef="#ctx0" brushRef="#br0" timeOffset="6264.15">14064 2788 477 0,'-4'-3'415'16,"1"-2"-61"-16,1 3-25 0,2-2-61 15,-3 1-20-15,2-1-5 0,1 2-46 0,-1 1-21 16,-2 0 18-16,6 1-2 0,-2 2-5 0,0 0-8 16,2 0-12-16,-1 2-15 0,8 8-25 15,-2 1 8-15,0-1-13 0,2 5-11 0,-1-1-22 16,-1 1-4-16,3 2 2 0,1 4-26 15,-2-2 16-15,-1 0-26 0,-2 1 3 0,-1-1 9 16,0-1-16-16,1 0-13 0,-3-3-1 0,-3 3 7 16,0-2-11-16,-1-5-5 0,0 1-4 15,0-14-16-15,0 14-48 0,0-2 4 0,0 0-59 16,0-2-32-16,0-3-21 0,0-1-5 0,0-6-18 16,0 8-40-16,-9 3 20 0,5-11-136 15,2 3-157-15,-2-3 35 0,3-3-26 0,-2 1 78 16,-3-1-22-16,-6-4 42 0,2-2-4 15</inkml:trace>
  <inkml:trace contextRef="#ctx0" brushRef="#br0" timeOffset="6529.71">13889 3085 581 0,'-3'0'293'0,"2"-1"-43"0,-2 0-26 16,3 0-7-16,2 0-15 0,-1-2 11 15,4 2-6-15,1-2-34 0,11-1-9 0,-2-2-13 16,3 2-7-16,4-3-16 0,-2 2-10 16,0 0-25-16,0-1-28 0,3 0 9 0,-4-1 5 15,3 1 1-15,0 0-35 0,-3 0-1 0,1-1-15 16,1 2 26-16,-3 0-38 0,2 1-15 0,-6-2-2 16,4 1-36-16,-2 1-18 0,-5 0-29 15,-1 0-47-15,3-1-27 0,4 1 14 0,-3-3-221 16,1 2 29-16,-1-1-115 0,3 0 30 15,-2 1 2-15,3 0 17 0,1 0-14 0</inkml:trace>
  <inkml:trace contextRef="#ctx0" brushRef="#br0" timeOffset="7045.21">14724 2670 367 0,'-3'-5'341'0,"2"0"-46"0,-2 0-8 15,3 0-4-15,-4 1-19 0,3-1-51 0,-1 3-15 16,0-2 32-16,1 1-51 0,-2 2-9 0,2 0-20 16,-3 1-16-16,3 0 32 0,-6 2 3 15,4 3-18-15,-6 3-18 0,-3 3 4 0,0 2-11 16,1 3 5-16,-2 3-1 0,2 1-13 0,-1 2-10 15,1 2 5-15,0-2-3 0,0 0-16 16,1 2-22-16,-1 2-3 0,2 1 10 0,0-1-17 16,1 0-16-16,4-1-7 0,-5 1 1 0,4 3-2 15,0-2 6-15,3 1-8 0,0-3-10 16,2-11 4-16,0 4-10 0,0 3 2 0,15 21-12 16,-8-21-13-16,6-1-17 0,-3-2-29 0,5-2-17 15,4-2 6-15,6-4-84 0,-5-1-29 16,3-5-7-16,0-1-36 0,-1 2-19 0,4-2 20 15,-14-3-179-15,6 0 30 0,22-12-140 0,-22 5 10 16,0-2 65-16,-3-4 45 0,-1 0 5 0,-4-2-11 16,2-3 49-16</inkml:trace>
  <inkml:trace contextRef="#ctx0" brushRef="#br0" timeOffset="7701.31">14845 2882 418 0,'-1'-3'329'0,"0"1"-38"0,-1-1-22 15,0 0-15-15,2 2-30 0,-2 0-45 0,2-1-6 16,0 2 28-16,2-3-52 0,0 2 5 16,1 0-17-16,1 2 6 0,1-2-23 0,2 1-15 15,0 1-15-15,9 2 1 0,-7-3 5 16,18 7-16-16,-9-1 4 0,1 0-3 0,-3 0-7 16,-2 3-7-16,-3 1-20 0,3-1 15 0,-2 1-14 15,2 2-5-15,-3-1-19 0,0-1 20 16,0-1-31-16,-1 2 10 0,-1-2-14 0,-5-2-5 15,2-2 11-15,-3-1-5 0,-2 1 9 16,-1-3-1-16,4 2-2 0,-3-2-9 0,1-1 1 16,-1 1-3-16,0-1 0 0,1-1 47 0,0 0-11 15,-2 0-21-15,0 0 26 0,0 0-4 16,5 0-8-16,8-14 2 0,-3 4 12 16,-1-2 8-16,3 1-17 0,-1-3-14 0,2-1 23 15,-3 2-5-15,2-1-2 0,2-3-6 0,-4 6 2 16,0-2 18-16,0 6 6 0,-1-4-18 0,-1 3 0 15,-4 2-11-15,2 1 6 0,-2 1-12 0,-1 0 2 16,1 3-4-16,-1 0 8 0,0-1-17 16,-3 2 1-16,0 0 9 0,0 0-15 0,22 18 7 15,-15-7 6-15,2-1-11 0,1 3 0 16,-3 0-11-16,-1 1 1 0,1 0-2 0,0-1 5 16,0 2 5-16,0-3-3 0,-3 1-11 0,3-1 1 15,-3-2-4-15,2-1-22 0,-1-3-25 16,4 7 6-16,0-3-67 0,1 1 1 0,-1-2-23 15,1 2-28-15,-1-5-25 0,-2-1-43 16,7 1 22-16,-3-3-140 0,-11-3-153 0,8 0 38 16,-2 0-30-16,2 0 61 0,0 0 21 0,-2 0 34 15,16-14-15-15,-9 8 35 0</inkml:trace>
  <inkml:trace contextRef="#ctx0" brushRef="#br0" timeOffset="7967.29">15602 2944 541 0,'-3'-5'355'0,"2"1"-34"0,0 1-69 15,-1-1-6-15,1 1-32 0,0 1 0 0,-2-2-45 16,3 2-19-16,0-2 4 0,2 1 4 16,0 1-23-16,-1-1-14 0,3 1-15 0,2-1 19 15,-3 1-26-15,13-5-18 0,-4 1-11 0,1 0-16 16,3 0-2-16,-3 2 1 0,0-1-8 15,2 1-22-15,-4-1 20 0,1 4 17 0,-5-4-14 16,1 1-26-16,-1 2-28 0,-1 0-2 0,4-8-42 16,0 6-39-16,-4-2-27 0,0 2-39 15,-3 0 13-15,0 0-215 0,1 0 28 0,-1 1-118 16,1-1-14-16,0 0 50 0,7-5 27 16,0 2 20-16</inkml:trace>
  <inkml:trace contextRef="#ctx0" brushRef="#br0" timeOffset="8389.06">16069 2542 318 0,'0'-3'317'0,"-2"1"-45"16,2-3-25-16,2 2-1 0,-2 2 3 16,0-3-15-16,0 1-51 0,-2 2-15 0,1 0-4 15,1 1 9-15,0 1-15 0,0 0-15 16,0 2-11-16,1 1-15 0,1-2-12 0,-2 5 23 16,1-3-13-16,0 3 4 0,1 0-3 0,-2 2 8 15,7 16-13-15,-3-7-20 0,0 4-10 0,-3-2 2 16,2 2-14-16,0 1 4 0,0 0-9 15,0 0-21-15,-3-11 22 0,0 5-17 0,0 3-4 16,9 24-3-16,-4-19-15 0,1-4 9 0,-2-2-5 16,0 1-2-16,0-5-9 0,1 1 5 15,-3-3-10-15,0-4-14 0,5 5 0 16,-4-5-98-16,-2 0-52 0,2-3-23 0,-2-2-24 16,0 1 19-16,-1-5-202 0,0 0 31 0,0 0 28 15,0 0 27-15,0 0-184 0,7-12 32 16,-1-1 24-16,3 0 30 0,-2 0 16 0</inkml:trace>
  <inkml:trace contextRef="#ctx0" brushRef="#br0" timeOffset="8779.59">16477 2405 439 0,'2'-5'354'0,"-2"0"-30"16,1-1-42-16,2 1-8 0,-2 0-28 15,0 2-33-15,2 0-2 0,1 1-22 0,0 1 5 16,-2 1-39-16,2 1-17 0,-1 2-15 16,2 2-14-16,5 7 30 0,-4 3-8 0,2 3-16 15,2 0-13-15,-2 4-9 0,-2 2-4 0,1 2-4 16,-3 0-16-16,2 3-7 0,-4 5 1 15,-2-5-33-15,2 3 38 0,-2 0-17 16,0-15-19-16,0 8-20 0,-12 32 29 0,8-25-16 16,-3-3 1-16,-2 2-8 0,0-4 13 0,-1 0-8 15,-2-1-13-15,1-2 13 0,-1-2-24 16,2-2 5-16,-5 3 9 0,2-2-11 0,-1-4 0 16,5 1-61-16,-4-3-24 0,4-1-26 0,-1 1-4 15,1-5-19-15,2-4-29 0,1-1-22 16,2 0 18-16,4-5-188 0,0 0 28 0,0 0-177 15,-6 0 33-15,6 0 62 0,0 0 31 0,-8-10-26 16,13-4 9-16</inkml:trace>
  <inkml:trace contextRef="#ctx0" brushRef="#br0" timeOffset="9576.28">16966 2646 365 0,'0'-3'303'0,"-1"-1"-60"0,1-3-27 0,-3 4-15 16,2-1-22-16,0 2 4 0,-2-2-18 15,1 1-16-15,-2 1 8 0,0 1-25 16,-1 0-7-16,1 1-9 0,-1 1-11 0,-9 5 23 15,-4 4-30-15,4-1 0 0,-3 6-5 16,6 2 6-16,-5 4-3 0,5 0-9 0,-6 1-4 16,7 3 0-16,0 1-35 0,0-1 7 0,3 3-10 15,2-3-20-15,4 0 5 0,-3-4 18 16,4-2 6-16,0-1-1 0,0-10-5 0,0 2-5 16,0-1-5-16,14 7 35 0,-9-12 1 15,10 2 9-15,-4-5-6 0,-1-1-5 0,-10 0-6 16,11 0 2-16,18-20-8 0,-13 8 6 0,-2-4-5 15,0-4-12-15,0-2-7 0,-2-3 5 16,2-5-7-16,-1-5-15 0,3 0 6 0,-4-2 8 16,1-1-13-16,-1-2-14 0,0 4 4 15,-2 1-9-15,0-1 14 0,-1 2-9 0,-2 1 5 16,2 2 2-16,-3 3 5 0,-2-2-2 0,0 2-5 16,-2-3-2-16,1 3 9 0,-1 3 1 15,0 5-1-15,0-3-23 0,0 8 3 16,0-2 7-16,-1 4 0 0,-1 4-11 0,0 1 0 15,0 8 0-15,0 0 1 0,0 0 3 0,-1-10-13 16,-1 14 17-16,-2 2-18 0,-1 9 17 0,-3 1 6 16,-1 3-14-16,2 4-14 0,0 2 11 15,0 2 8-15,5 3 7 0,-3-1-9 0,1 1 12 16,0 3-10-16,0-3-7 0,2 3 8 0,-1-3-10 16,-1 4 7-16,2 0 0 0,1 0-1 15,-2-1-9-15,3 0-2 0,-3-2-22 0,1 3-17 16,2-3 6-16,0-1-82 0,0-2-15 0,0-13-24 15,0 3-42-15,0 1-8 0,0 0 18 0,0-5-173 16,17 15 31-16,-11-24-200 0,-1-2 41 16,1 0 36-16,1-3 29 0,1-3 23 0,0 3 40 15,23-11-35-15</inkml:trace>
  <inkml:trace contextRef="#ctx0" brushRef="#br0" timeOffset="10044.93">17517 2034 342 0,'-1'-4'350'0,"1"0"-54"15,0 2-42-15,0-1 0 0,-1 1-27 0,1-1-43 16,0 2-19-16,-2 1 21 0,1 1 16 0,1 2-42 16,0 2 2-16,0-1-29 0,1 5 18 15,2 10-10-15,-3-9-15 0,0 8 8 0,0 3-2 16,8 27-16-16,-6-17-10 0,3 0-16 15,-5 3 6-15,0-3-20 0,1 3-7 0,-1-17-9 16,0 11 8-16,0 5-11 0,0 5-15 0,-12 44-8 16,8-38-5-16,-3 3 9 0,1-1-3 15,-2 0-6-15,-2-2-22 0,2-2 18 0,-6 1 1 16,3-3-22-16,-1-2 18 0,-3-2-30 16,1-1 24-16,-3-1-3 0,2-6-14 0,-4-1-1 15,0 0 1-15,2-3-71 0,-2-3-38 0,1 0-22 16,-1-6-21-16,0-1-31 0,2 1 17 0,-2-9-265 15,1-2 35-15,7-4-111 0,-1 0 84 16,-16-11 20-16,15 1 18 0,-1-1 36 0,5-6 10 16,0 2-5-16</inkml:trace>
  <inkml:trace contextRef="#ctx0" brushRef="#br0" timeOffset="11841.38">17351 1460 422 0,'0'0'223'0,"0"0"-16"0,-14 0-24 0,14 0-30 15,0 0 10-15,0 0-13 0,0 13 16 0,0-13-12 16,0 0-1-16,-28 15-8 0,27-15-8 0,-1 0-12 15,1 0-2-15,1 0 7 0,0 0-13 16,0 0-15-16,1 1-29 0,2-1-5 0,6 0-3 16,9 2-17-16,-6-2 3 0,6 0-8 0,7 0-2 15,1 0-14-15,4 0 9 0,0 0-7 16,1 0-6-16,1 0 2 0,-1 0 10 0,-1 0-11 16,-1 0-1-16,32-10 9 0,-33 7-20 15,0 3-3-15,-5-2 27 0,2 0-13 0,-1 0-11 16,-4 1 2-16,-7-2 18 0,-2 3-23 0,1 0 8 15,-4-1 8-15,-2 0 6 0,1 1 42 16,-2-2-18-16,-2 1-6 0,1 0-4 0,0 1 8 16,-1-2-7-16,1 2 2 0,-2 0 7 15,-1 0-6-15,2 0-26 0,-3-1-2 0,5 1 13 16,-5 0 0-16,0 0-11 0,0 0 13 0,0 0-4 16,0 0-33-16,0 0 0 0,9 10 24 15,-9-7-4-15,3 2-1 0,-3 0-1 0,1 0-11 16,0 0-1-16,-1 1 13 0,0 1 17 15,0 2-14-15,0 5 0 0,0 3 6 0,0 1-22 16,0 1 15-16,0 2 1 0,0 2-2 0,0 0 19 16,0 4-6-16,0 2 1 0,0-2-5 15,0 3-9-15,0 2-1 0,0-1 15 0,0 0 10 16,10 33-10-16,-6-32 8 0,3 1-9 0,-1 1-5 16,-1 0-6-16,-1 1-6 0,1-2 12 15,-2 2-15-15,2-4 8 0,1 2 2 0,1-4 1 16,0 3 2-16,0 1-11 0,1-1-8 0,0 1 11 15,-1 1 0-15,-2-2-9 0,4 2 6 16,-3 3-7-16,0-5 6 0,0 5 1 0,-3-2-10 16,0 0 10-16,1 1-5 0,-2 1 2 0,-2-2-7 15,3 0 1-15,-3-18-4 0,0 9 6 16,0 2-11-16,0 2 12 0,0 1-3 0,0 1-18 16,-13 33 11-16,11-35 4 0,-1-2 4 15,2-1 1-15,-1-1-6 0,1-5 11 0,1 2-21 16,-1 0-3-16,-3-6 11 0,3-5 14 15,-4 2-7-15,3-2-2 0,1-1-17 0,-3-4 10 16,2-1 4-16,1 2 6 0,-2-3 0 0,-1 1-4 16,1-1 5-16,1 0-4 0,-2 0 7 15,0-2-17-15,0 1-6 0,-11 6 5 0,11-6 11 16,-5 0-4-16,-1-2 1 0,1 0-9 0,1-2 7 16,3 0 0-16,-1 1-2 0,6-1 16 15,-14 0-16-15,-4 0-1 0,0 0 5 0,0 0-1 16,-1 0 3-16,-1 0-17 0,-19-13-2 0,20 9-44 15,7 1 5-15,-4 0-107 0,-2-1-34 16,1 1-51-16,3-2 25 0,-2-1-304 0,-1-1 39 16,2-4-20-16,-3 6 32 0,0-4 50 0,0-3-20 15,-1 1 53-15,0-2 0 0,3 2-5 16</inkml:trace>
  <inkml:trace contextRef="#ctx0" brushRef="#br0" timeOffset="27979.57">12535 4958 257 0,'0'0'338'0,"0"0"-55"0,0 0-39 0,0 0-32 16,0 0-18-16,0 0-28 0,0 0-17 0,0 0-9 15,0 0-18-15,-13 16-8 0,10-15-14 16,2-1-20-16,1 2-1 0,-2-2 0 0,0 1-12 16,1-1-4-16,0 0 9 0,-1 1-7 0,0-1 9 15,2 0 8-15,-2 0-21 0,2 2 4 0,-2-2-14 16,1 0 19-16,0 0-23 0,1 0 31 15,0 0-12-15,0 0-4 0,0 0 6 0,-2 0 16 16,2 0-9-16,0 0 14 0,2 0 8 16,-5 0 6-16,3 0 2 0,0 0-17 0,0-2 13 15,0 2-15-15,0 0-2 0,1 0-6 16,-2-1-10-16,2 0-12 0,1-1-9 0,-1 1 12 16,3 0-33-16,2-3 11 0,-2 2-13 15,10-6 1-15,0 1 11 0,-2-1-14 0,1 2 12 16,3 0-20-16,-5 3 5 0,5-4-6 0,0-1 3 15,-1 2-19-15,1 1 22 0,1 0-26 0,1-4-14 16,-2 2 2-16,2 0-45 0,-2 4-16 16,-1-2 0-16,0-1-30 0,-6 2-33 0,0 1-14 15,-1 1-30-15,-2-1-11 0,-2 2-14 16,-1 1 20-16,2 0-89 0,-3-2-64 0,-2 2-99 16,0 0 30-16,0 0-35 0,3 8 40 0,-5-4 20 15,-1 1 4-15</inkml:trace>
  <inkml:trace contextRef="#ctx0" brushRef="#br0" timeOffset="28260.75">12494 5391 461 0,'-5'6'307'0,"4"0"-33"0,-1-2-25 0,1 2 10 16,1-3-43-16,0 1 1 0,1-2-30 15,1 0-23-15,0 1-8 0,1-1-10 0,2 0 8 16,1-1-38-16,2-1-8 0,-2 0-23 16,14 3 0-16,-10-3-7 0,5 0-13 0,27-14-6 15,-18 9 3-15,0-1 15 0,-2-1-27 0,3-1-5 16,-1 0-49-16,-2 2-15 0,-2-1-22 16,-2 0-19-16,-1 0-27 0,-4 1-6 15,1-2-27-15,-3 3 9 0,2-5-124 0,-5 1-173 16,1-3 31-16,-4 2-43 0,5-2 26 0,-4-1 39 15,1-3 10-15</inkml:trace>
  <inkml:trace contextRef="#ctx0" brushRef="#br0" timeOffset="29073.06">13021 4593 389 0,'-7'-7'383'0,"2"2"-46"15,0 3-38-15,1-3-40 0,3 1 7 0,-4 2-41 16,4-1 3-16,-2 1-45 0,2-1-2 15,1 0-45-15,0 2 24 0,0-1-28 0,2 2-16 16,2-2-15-16,0 0-11 0,2 2-8 0,1 2-5 16,8 2-8-16,-5-4-7 0,18 7-12 15,-8-2 7-15,1 2-25 0,-3 2-4 0,3 2-2 16,0 3 8-16,-1 0 6 0,0 1-12 0,0 0-5 16,0 2 0-16,-4-1-3 0,0 5-2 15,0-4 1-15,-2 0 4 0,-1-1-1 0,-1-3-3 16,-1-1-2-16,-1-2-1 0,-3 5-2 15,-1-8-1-15,-1-1-2 0,-1-1 19 0,0 2-3 16,-4-4 24-16,2 0-2 0,0-2-1 0,-2-1-21 16,0 0-9-16,0 0 26 0,0 0 0 0,9-16-8 15,-8 10 20-15,4-11-4 0,1 0 0 0,-2 0 6 16,4-3-10-16,-4 2 5 0,0-2 12 16,1-2-20-16,0 4 16 0,0-1-10 0,-2 0 2 15,3 0-2-15,-2 2-10 0,0 0 0 16,1 0-6-16,1 2-6 0,-1 1 0 0,0 4-9 15,-1 0-1-15,4 1 4 0,-1 2-14 16,0 2 10-16,-1 1-2 0,0 3-7 0,-1 0 2 16,-5 1-7-16,0 0 1 0,11 0 4 0,8 16 0 15,-6-3-10-15,-1 1 13 0,-2 1-10 0,-1 0 7 16,1 3-3-16,-2 0-4 0,6-2 6 16,-4-2-14-16,-1 3 14 0,1-1 3 0,-1-1-7 15,0 0 4-15,0-2-9 0,0-2-4 16,-1 2-5-16,-5-4-33 0,5-2-4 0,-3-2-63 15,5 4 12-15,-3-2-55 0,-1 0-19 0,0-3-13 16,-2-1-25-16,0 0-23 0,1-1-16 0,-2 1 23 16,-3-3-216-16,0 0 37 0,0 0-91 15,9 0 50-15,-9 0 26 0,9 0-2 0,-4 0 18 16,-5 0 17-16</inkml:trace>
  <inkml:trace contextRef="#ctx0" brushRef="#br0" timeOffset="29564.72">13365 5103 517 0,'-4'3'312'0,"0"-2"-46"0,1 1-22 16,1-1 13-16,0 1-1 0,1-1-22 0,2 0-16 15,1-2-24-15,0 0-23 0,2-2 2 16,3 1-19-16,8-6 11 0,4-2-19 0,4 2-4 15,1-2-11-15,2-2-18 0,-1 0-17 16,1 0 1-16,2-1-18 0,2 0-2 0,0 2-16 16,0-2 6-16,-2 3-24 0,0-1 19 0,-1 2-18 15,-2-7-3-15,1 6-13 0,-4 0 5 0,3-2-4 16,-3 2-3-16,0 2-2 0,-3 1-18 16,-5-1 22-16,1 2-24 0,-4 2 10 0,-3 1-12 15,1 1 0-15,-3 0-1 0,0 1-8 16,-1-2-1-16,0 3-63 0,-2 0-20 0,-3 0-23 15,0 0-20-15,0 0-23 0,0 0-38 0,4 11-5 16,-6-7 19-16,1 1-69 0,-3-1-79 0,-6 7-88 16,1 3 30-16,-3-3-47 0,0 0 40 15,-2 4 22-15,-4-1-4 0</inkml:trace>
  <inkml:trace contextRef="#ctx0" brushRef="#br0" timeOffset="29987.59">13657 5163 550 0,'-6'4'371'0,"1"1"-8"0,0-3-56 16,1 1-22-16,1 1-12 0,1-3-34 16,1 0-12-16,-2 0 6 0,3 1-25 0,0-2-25 15,0 1-29-15,3-2-13 0,0-1-24 16,3 1-7-16,0 0-9 0,1 1 3 0,2-1-17 16,1 1-9-16,1 0-3 0,4 0-36 0,1 0 18 15,13 11 8-15,-16-5-28 0,0 2 12 0,-5-1-12 16,-2 1-19-16,-1 4 9 0,-4 1 9 15,-1-7-12-15,0 1-2 0,0 6-1 0,-19 14-12 16,10-12 15-16,-7 2-7 0,4-1-9 16,-4-2 10-16,4 1 1 0,-1-3-13 0,4 1 7 15,-2-3 4-15,4-3-7 0,-1-2-11 0,3 0 11 16,3-1-19-16,-1-1 20 0,2 0-5 16,-1 0 3-16,2-1 5 0,0-2-16 15,0 0 14-15,0 0 10 0,0 0-18 0,16 5-4 16,-10-5 9-16,1 0-5 0,2 0 14 0,0 0-14 15,3 0 7-15,4 0-3 0,-2 0-17 0,2 0 13 16,0 0-42-16,3 0 5 0,-2 0-27 16,2 0-39-16,-1 0 0 0,0 0-26 0,20-11-11 15,-20 9-35-15,0-1-43 0,1 0 20 16,-3-4-173-16,4 1 30 0,-1-2-133 0,0-1 19 16,-2-2 31-16,2-3 19 0,-4-2 49 0,3-1 1 15,0-1-9-15</inkml:trace>
  <inkml:trace contextRef="#ctx0" brushRef="#br0" timeOffset="30862.39">14338 4239 388 0,'0'-5'303'0,"1"2"-43"15,-1-2-31-15,-1 3-25 0,-1-1-21 0,2 0-12 16,-2 1 9-16,-1 1-24 0,0 1-14 0,-1-2 2 16,0 0-34-16,-1 2-7 0,-2 2-21 15,3-2 3-15,-4 0-2 0,-2 0-4 0,-2 0-9 16,-19 10-2-16,13-9 2 0,-1 5-23 0,-2 0 22 16,1 3-25-16,3-1 9 0,-1 0-1 15,2-1 1-15,-2 1-12 0,5 0 1 0,3-2-15 16,4-2-6-16,-2 1 8 0,1-1 0 0,1-1 19 15,1 1-14-15,4-1 17 0,-2 0-22 16,3 1-4-16,-2 1 33 0,2 0-22 0,-2 1 16 16,2 0-5-16,0 3 3 0,0 5 15 0,11 16 7 15,-8-10 3-15,5-1-11 0,0 3 9 0,-1 1-7 16,1-2-3-16,0 3-7 0,2 0-16 16,3-3 13-16,-1 0 2 0,0 3-9 0,2-2 4 15,-1 1-10-15,-2-2-2 0,2-1-18 0,0 1 5 16,2 1 1-16,-2 2 0 0,1 2-17 15,0-5 7-15,0 7 7 0,-5-3-4 0,3 2 5 16,-2 1-14-16,-2 0 9 0,-1 3-4 16,0-1-6-16,-3 1-16 0,2 1 10 0,-5 2 12 15,4 0 4-15,-2-2-18 0,-2 1 1 16,2 1 5-16,-1-1-4 0,0 1-1 0,0-3-4 16,3 2 13-16,0-6-7 0,-1 3 12 0,4-2-1 15,-2-4-10-15,3-2 8 0,0-3-15 0,0-4-6 16,6-4 22-16,1 1 0 0,3-4-15 15,0-3 4-15,1-1-6 0,5-2-2 0,-15-2 10 16,9 0-3-16,2 0-4 0,31-9 3 16,-26 1-13-16,-1-1-39 0,-3 2-13 0,4-2 6 15,-3-2-93-15,-1 1-30 0,-1-3-49 0,1-2-47 16,-3-2 27-16,-1-1 20 0,2 1-326 16,-3-2 73-16,-2-2 5 0,-1-1 70 0,0 4 14 15,-2-6 6-15,3 0-5 0,-1-1 29 16</inkml:trace>
  <inkml:trace contextRef="#ctx0" brushRef="#br0" timeOffset="32814.65">11054 1119 226 0,'0'-12'177'0,"0"12"-29"0,0 0-45 16,0 0 23-16,0-14 18 0,-2-3-22 0,3 14 2 15,-1-2 2-15,0-1-2 0,-4 6 6 16,4-3 2-16,3 4-11 0,-3-2-11 0,4 0 0 16,-3 2-2-16,-2 0-2 0,-1-2-15 0,4 1-2 15,-1 1-13-15,-1 2 0 0,0-3-10 16,-1 1 1-16,-1 1-9 0,5-1 0 0,-4 1-8 16,1 2-11-16,1 2-5 0,2 2 35 0,-6 0-25 15,3 1 5-15,0-9-10 0,0 10 30 0,0 2-31 16,13 13 7-16,-11-9 5 0,2 0 0 15,-1-1 8-15,2 1-29 0,-4-3 11 16,0 1-2-16,1-2 24 0,0-1-31 0,-2-1 9 16,3 0-24-16,-2-1 16 0,0 8-11 0,2 0 4 15,-1-3-3-15,-2-14-13 0,0 10 28 16,0-1-29-16,0 0 4 0,0-2-20 0,0 0 17 16,0-7 4-16,0 8-5 0,0-1-19 0,0-7 11 15,0 8 31-15,0-8-32 0,0 6 10 16,0-6-24-16,0 6-22 0,11 2-2 0,-10-6-29 15,-1-2-17-15,1 0-24 0,-1-1-37 0,2 0-14 16,-1-1 16-16,0 0-110 0,2-2-167 0,-1 0 30 16,3 0-65-16,7-5 57 0,-2-1 42 15,0 1-22-15</inkml:trace>
  <inkml:trace contextRef="#ctx0" brushRef="#br0" timeOffset="33268.71">11483 1413 236 0,'2'1'267'16,"1"-1"-30"-16,1 2-13 0,-1-1-22 0,-1 0-26 15,0 0-13-15,1 1-20 0,-1-1 1 0,0 1-23 16,0 1 0-16,1 1-10 0,-1-2-7 0,1 2-8 16,-2 1-13-16,1 0-16 0,1 0-7 15,-3 1 17-15,3-1-18 0,-2 1 1 16,-1 2-10-16,0-1-24 0,0-7 12 0,0 13-5 16,-13 14-12-16,4-12-18 0,3-2-25 0,-4-1-21 15,5 0-34-15,1-4-46 0,0 1 13 16,1-7-160-16,1 0 23 0,2-2-171 0,0 0 42 15,1-4-38-15,0 0 1 0</inkml:trace>
  <inkml:trace contextRef="#ctx0" brushRef="#br0" timeOffset="33877.94">11870 910 265 0,'-4'-4'319'0,"7"0"-50"0,-8 0-32 0,6-1-19 16,3 0-28-16,1-2-12 0,4 2-15 0,0 2-10 15,5-4-4-15,-3 3-7 0,2-2-20 0,1 4 2 16,1 2 3-16,0-1-25 0,2 1-2 16,-8 0-13-16,3 0-9 0,20 13-28 0,-15-8 0 15,3 3 2-15,-5 1 5 0,-7 4-17 16,3-1 3-16,-3-1-7 0,-4 3-19 0,-3 2 4 15,-1-8 2-15,0 4 13 0,-15 20-28 0,1-12 21 16,2-1 7-16,-3 4-17 0,-2-4 11 0,0-5-6 16,-1 2-19-16,2 2-11 0,0-5 18 15,-1-2 15-15,3-2-2 0,3-3-21 0,0-1 23 16,3-1-30-16,2 1-1 0,-1-4 20 0,1 2 23 16,4-3-12-16,-1 1-6 0,1-1-27 15,0 0 30-15,2 0 1 0,0 0-23 0,0 0 0 16,0 0-9-16,15 14-1 0,-8-11 19 15,-1 5-5-15,2-3 21 0,-3 0-9 0,2 0-18 16,2 1 0-16,-3 0 29 0,0 1-30 0,4-1-2 16,-4-2 3-16,1 2 13 0,1-1 0 0,-1-1-22 15,-1 0 19-15,2-1-27 0,-3 1 20 0,8 5 1 16,1-3-49-16,-2 0-16 0,-1-1-32 16,0-1-40-16,-2-4-36 0,9 2 13 0,-18-2-221 15,11 0 31-15,0 0-121 0,7 0 35 16,-7 0 6-16,3 0 34 0,15-11 24 0</inkml:trace>
  <inkml:trace contextRef="#ctx0" brushRef="#br0" timeOffset="34127.89">12470 1266 422 0,'0'1'325'0,"1"1"-56"0,-1-1-35 15,0 2-25-15,-1-2-22 0,1 3-4 16,0 0-28-16,-3-1-14 0,1 4-1 0,-1-2-23 16,2 1-25-16,-1 0 10 0,-1 2-20 0,1-3-8 15,-3 8-15-15,-2 1 2 0,1-1-12 0,4-1-12 16,-2-3-23-16,0-1-17 0,0-2-37 16,2-1-35-16,-2-1-47 0,3-1 12 0,0-2-117 15,-2 2 19-15,0 0-233 0,-1-3 23 16,3 0 30-16,1 0-8 0</inkml:trace>
  <inkml:trace contextRef="#ctx0" brushRef="#br0" timeOffset="34752.74">12722 954 467 0,'-4'-8'281'0,"1"4"-24"16,2-5-32-16,1 2-27 0,1 0 5 0,-1 2-30 15,4 0-3-15,5-1-21 0,-1-1 13 0,-1 1-6 16,10 1-34-16,-4 1-12 0,2 0-17 15,0 1-7-15,3-1-20 0,2 2 5 0,-3-1 5 16,-1 3 1-16,-5 0-12 0,1 0-22 16,2 0 18-16,9 11-16 0,-13-7-19 0,-2 3-2 15,-3-1 21-15,-5 4-20 0,-2-3-11 0,2-7 2 16,-12 21 23-16,2-10-12 0,-3 1-20 16,1-1 12-16,-1 2 13 0,1-7-26 0,0 5 10 15,6-2 27-15,-3-1-23 0,0-3 7 0,7-1-4 16,-4 1 4-16,2-4-9 0,4-1 3 15,0 0-5-15,0 0 1 0,2 7 3 0,7-6 24 16,5 2-31-16,2-2-2 0,2-1 32 0,0 2-43 16,-9-2 19-16,4 0-14 0,3 0 2 0,18 10-3 15,-15-3 11-15,-3 2-11 0,-3 1 13 16,5 0 9-16,-9-1-19 0,0 3-9 16,0 1-12-16,-4 0 9 0,-2-2-1 0,-3 3 5 15,0-6-12-15,0 3 26 0,-18 14-15 0,6-11 13 16,-1-3-12-16,1-1 25 0,-1-1-24 0,-1 0-16 15,-3-3 16-15,3-1-2 0,-1 2 13 0,2-4-9 16,2-2-16-16,-11-1 23 0,6 0 7 16,1 0-10-16,4 0-6 0,2 0 5 0,-2 0-12 15,-7-11-13-15,12 10 4 0,2-3-52 16,-1-1-11-16,3 1-16 0,-1 0-41 0,2-2-62 16,1-2 17-16,0 8 17 0,11-14-331 0,-4 9 9 15,2-1 76-15,3 0 11 0,0 0 9 16,1-1-12-16,3 1 50 0</inkml:trace>
  <inkml:trace contextRef="#ctx0" brushRef="#br0" timeOffset="35033.93">13440 1164 340 0,'4'-7'344'0,"1"5"-55"0,-1 1-57 0,5 1-27 15,-4 3-3-15,-4 0-34 0,3 3-19 0,2-2 1 16,-2 6 5-16,-5 4-21 0,1-6-13 16,0 2-3-16,-9 11-12 0,4-7-32 0,0-3-5 15,-4 1-10-15,-1 2 15 0,1-1-7 16,0-2-41-16,5-1-22 0,-1-2-39 0,1-3-16 15,3-4-39-15,-2 0-47 0,3 0 15 0,0-1 10 16,0 0-350-16,0 0 48 0,-7-14 25 16,9 1 20-16,0-3-2 0</inkml:trace>
  <inkml:trace contextRef="#ctx0" brushRef="#br0" timeOffset="35518.18">13892 770 503 0,'2'1'326'0,"-2"-1"-46"0,5-1-26 0,-3 2-10 15,2 6-19-15,8-2-3 0,-8 3-26 16,5 3-7-16,1 0-41 0,-5 1-24 0,2 4 10 15,0-1-15-15,1-2-11 0,2 2-24 0,-1 0-1 16,1 0-10-16,0-2-7 0,1 2 15 16,-1-3-20-16,-2-1-18 0,-1-2-5 0,3-3-19 15,-2-3 8-15,-1-1 29 0,1 0-27 16,-8-2-8-16,9 0-1 0,8-18 15 0,-12 9-18 16,4-2-2-16,-1-3 1 0,-2 0 11 0,-2 2-35 15,1-2 23-15,0 3 15 0,-1 3 0 0,1-4 15 16,-5 4-5-16,0 3 40 0,1 0 1 15,-1 5-2-15,0 0-36 0,0 0 13 0,-1-3 0 16,1 6-6-16,-2 4-16 0,3 2 7 16,-6-5-13-16,2 11-11 0,-2-1 29 0,-3 3-13 15,5 2-6-15,-3 1-17 0,0-1 5 16,3 3-3-16,-4-1-1 0,4 3-1 0,1-3-66 16,-1-2-47-16,1-1-22 0,2 1-38 0,-3-4-20 15,0-2-60-15,3-6 21 0,0-7 20 16,0 8-326-16,12 2 43 0,-3-6 36 0,-1-4-5 15,1-3 55-15,2-2 43 0,6-1-3 16</inkml:trace>
  <inkml:trace contextRef="#ctx0" brushRef="#br0" timeOffset="35721.44">14515 943 252 0,'0'-3'248'16,"0"0"-56"-16,1 1-4 0,6 0-42 0,-2 0-20 15,7 0-21-15,0 1 15 0,-3-3-25 0,5 3-26 16,-2-1-17-16,-2 1-43 0,9-2 1 0,2-2-122 16,-10 1-132-16,11 1 18 0,-12 3-143 15,12 0-38-15</inkml:trace>
  <inkml:trace contextRef="#ctx0" brushRef="#br0" timeOffset="35939.96">15223 833 425 0,'3'-2'262'0,"1"0"-58"16,-3 0-32-16,4-1-11 0,2 3-37 0,-2-4-1 15,2 2-7-15,1-1-18 0,-1 3-9 0,2-2-18 16,3-1 3-16,1 1-6 0,5-2-15 0,-3 3-27 15,7-3 15-15,2 3-28 0,4-3-11 16,0 4-22-16,1-3-24 0,-14 3 4 0,9 0-66 16,3 0-46-16,29-11-79 0,-31 5-124 15,-10 6 16-15,4 0-42 0</inkml:trace>
  <inkml:trace contextRef="#ctx0" brushRef="#br0" timeOffset="36127.42">15853 763 295 0,'0'2'340'0,"0"-1"-30"0,3-2-23 15,-3 2-13-15,0 1-18 0,0-2-33 0,2 1-45 16,3-5-20-16,-5 4 1 0,0 0-29 0,0 0-20 16,6-1 9-16,-1 2-20 0,-1-3-28 0,3 1 13 15,2-1-26-15,1-2-1 0,-1 2-25 16,-2 1-20-16,6-2-37 0,2-3-24 0,5 2-34 16,-5 1-36-16,2-1-1 0,14 1 11 0,1-6-133 15,-2 3 21-15,7-4-243 16,1 5 44-16,3-5 43 0,-4 5 19 0,0-1-1 0</inkml:trace>
  <inkml:trace contextRef="#ctx0" brushRef="#br0" timeOffset="36846">16639 716 383 0,'-4'4'388'16,"0"-4"-37"-16,2-1-58 0,2 3-38 0,0-3-25 16,2 1-30-16,-2 3 6 0,3-3-46 0,2 0 19 15,0 0-25-15,3 0-24 0,1 2-17 16,3 2-4-16,0 4-7 0,6-5-11 0,-5 6 13 15,-2-3-41-15,3 1-13 0,-2-1-8 16,4 0 10-16,-2 3 18 0,4-2-47 0,-3 2-3 16,-6 6 22-16,4-4-15 0,-4 2-10 0,1-2 6 15,1 0 9-15,-4 0-14 0,1 1-11 16,-2-2-5-16,-3 0 12 0,1-3-2 0,1-2 7 16,-5-1 0-16,1 1-5 0,2-2 15 0,2-1-2 15,-5 0-26-15,1 0-12 0,3-1 28 0,-4-1-11 16,0 0 0-16,10-13 11 0,-6 7-5 15,1 0-3-15,-4-2-17 0,6 0 11 0,2-4 11 16,-2 4-16-16,0-5 23 0,-2 4 0 16,4-1-10-16,0 3-9 0,-1-3 12 0,-3 4 5 15,5-9-6-15,1 8 7 0,-4 0-2 0,3 6 0 16,-6-6-10-16,7 0 1 0,-1 1-3 0,-1 0-6 16,0 3 5-16,0-1 0 0,0 4-1 15,-9 0-5-15,9 0 0 0,-1 0-1 16,11 13 28-16,-11-8-2 0,1 1-20 0,1 2 0 15,-1 0-1-15,0 2 0 0,-3-1 9 0,2 2-2 16,-2-2-2-16,-2 0 0 0,4 2 2 16,-3-1 0-16,0-3-28 0,-1-1-49 0,-2 1-17 15,1-2-42-15,1 7-34 0,-3-5-60 0,4-3 19 16,2 5-244-16,-1-2 33 0,0-1-32 16,6-1 24-16,3-1 26 0,5-2-16 0,-5-2 10 15,5 0-11-15</inkml:trace>
  <inkml:trace contextRef="#ctx0" brushRef="#br0" timeOffset="42438.44">14595 4628 494 0,'0'0'234'16,"0"0"-19"-16,-15 0-28 0,15 0-8 0,0 0-5 15,0 0 0-15,0 0-9 0,-28 8-10 0,28-9-20 16,-2 1 2-16,-1-1 4 0,2 0-22 16,0-1 23-16,-1 1-9 0,0 0-31 15,1-1-1-15,-2-1 1 0,3 2-19 0,0-3 19 16,0 2-5-16,0-1-18 0,0-1 16 0,3 0-25 15,-3 3 0-15,3-2-21 0,0 0 4 0,1-1-5 16,1 2 10-16,0-1-15 0,10-4-12 16,-1 1 5-16,4 2-10 0,0-1 5 0,-1 1-12 15,-2-3-3-15,4 5-2 0,-2 0 19 16,1-1-16-16,-2 2 0 0,-5 1 1 0,-4 0 0 16,4 0-3-16,0 0 12 0,-2 0 5 0,8 11 5 15,-12-7 6-15,0 0-7 0,-4 1-4 0,4-1 2 16,-5 2 2-16,-1 1-12 0,1 2-1 15,-13 16-5-15,3-9-3 0,-1 0 8 0,-1 1 10 16,-2-1-17-16,-1-2-5 0,-1 0 3 16,2-1-7-16,-2-2 4 0,0-2 1 0,2 1 5 15,0-2-3-15,0-2-7 0,4-2 5 0,1 0-10 16,4-2 20-16,-3-1 8 0,6 0 2 16,-2-1-21-16,4 0 8 0,0 0-8 0,0 0 21 15,0 0-24-15,0 0-1 0,0 0-6 16,-9-6 19-16,11 5-3 0,0 0-11 0,0 2-8 15,1-2 16-15,1 0 1 0,1-1-7 0,2 2 12 16,0 0-18-16,-1 0 8 0,3 0-7 16,5 0 12-16,0 0-12 0,18 13-7 0,-13-12 6 15,0 3-10-15,-3 3 9 0,2-2 7 16,-7-2-6-16,6 2-4 0,-4 2-3 0,-2-3 9 16,2 3-2-16,0 0 5 0,-4-4-34 0,1-1 1 15,-2 1-79-15,-1-1-11 0,-2-2-43 16,3 1-15-16,-4 0-36 0,1 1-37 0,-5-2 23 15,0 0-262-15,9 0 36 0,0 0-29 0,11-10 13 16,-6 3 54-16,-3 0 4 0,3 0 42 16,-2-3 0-16</inkml:trace>
  <inkml:trace contextRef="#ctx0" brushRef="#br0" timeOffset="42782.11">15307 4493 554 0,'2'-4'347'0,"-2"0"-38"0,2 0-26 16,0 2-31-16,-2 0-28 0,2-1-15 0,-2 2-32 15,0-2-13-15,0 2-11 0,0 1 0 0,0 0-33 16,0 1 8-16,-1 3-7 0,0-3-16 15,-3 3 2-15,4 2-2 0,-2 0-17 0,-3 9-5 16,-2 2-13-16,-1-1-5 0,-3-1-5 16,3 0-7-16,2 1-20 0,-1 2 11 0,0-4-8 15,0-1-2-15,2 0-18 0,-4 3 16 0,5-7-8 16,2 1-5-16,-3-2-28 0,2-1-35 16,1-1-19-16,-1 0-20 0,1-1-23 0,-1 1-19 15,0-3-25-15,-2 1 14 0,3 0-109 16,-10 3-132-16,3-2 30 0,0-2-95 0,2-2-6 15,2 0 54-15,5-1 12 0,0 0-16 0</inkml:trace>
  <inkml:trace contextRef="#ctx0" brushRef="#br0" timeOffset="43078.91">15101 4673 353 0,'-2'-5'339'0,"0"1"-45"16,-2-2-20-16,4 0-13 0,-4 2-29 15,2-2-21-15,0 0 9 0,1 1-25 16,-1 1-10-16,0 0-15 0,2-1-30 0,0 5 17 16,0 0-22-16,0 0-6 0,0-7-14 15,13-1 9-15,-8 7-11 0,0 1 7 0,3 0-29 16,0 0 3-16,2 0-11 0,4 0-7 16,21 11-8-16,-15-6-7 0,-2 1-12 0,1 0-14 15,0 0 11-15,-5 2-4 0,3-3-10 0,-2-1 13 16,0 2-13-16,-3-1-26 0,2 0-1 0,-1-1-67 15,0 2-20-15,-1-4-38 0,-3 1-28 16,2-2-34-16,-2 0-22 0,-2-1 17 0,-7 0-283 16,8 0 34-16,-2 0-51 0,7 0 59 0,13-13 7 15,-17 7 22-15,1-5 7 0</inkml:trace>
  <inkml:trace contextRef="#ctx0" brushRef="#br0" timeOffset="43406.95">15529 4398 494 0,'-4'-7'372'0,"3"1"-45"16,1 3-38-16,-2 0-19 0,2 1-18 0,-3-1-60 16,2-1-7-16,-1 3-19 0,2-3 8 0,0 4-20 15,0-1 20-15,3 2 6 0,0-1-5 16,-1 2 9-16,3 1-17 0,-1 1-21 15,5 10-1-15,1 0-7 0,-1 2-5 0,0 2-23 16,-3 1-6-16,2 3-16 0,1 0 1 0,-3 0-13 16,-2 0-11-16,-1-1 4 0,-1-1-15 15,1 0-9-15,0 0-4 0,-2-4-28 0,1-3-25 16,2-2 2-16,-1-4-123 0,-3 2-35 16,0-9-32-16,0 0-37 0,0 8 23 0,0-8-193 15,0 6 33-15,0-6-134 0,0 0 19 0,0 0 75 16,0 6 2-16,0-8 55 0,0-2-23 15,3 1 18-15</inkml:trace>
  <inkml:trace contextRef="#ctx0" brushRef="#br0" timeOffset="44234.89">16061 4282 320 0,'-1'0'251'0,"1"-1"-21"0,0 0-53 15,0 1-1-15,0 0-16 0,0 0 8 0,0 0-4 16,0 0-12-16,0 0-10 0,0 0 13 0,0 0-14 16,0 0-5-16,0 0 25 0,0 0-29 15,0 0-13-15,0 0 5 0,0 0-16 16,0 0 11-16,0 0 10 0,0 0-17 0,0 0-12 15,0 0 18-15,0 0-24 0,0 0-13 0,0 0-7 16,0 0-16-16,0 0-5 0,0 0 31 16,0 0 12-16,0 0-2 0,0 0-8 0,0 0 13 15,0 0-6-15,0 0-2 0,0 0-13 16,-2 14 8-16,4-8-12 0,1 9-12 0,3 2-8 16,0 0-7-16,-1 0 14 0,3 1-17 0,2 0 1 15,-4-1-2-15,3 2-14 0,-1-3-2 16,0 1 0-16,-2 1-10 0,-1-5 5 0,1 0-1 15,0-4-12-15,-2-1 1 0,-2 0-4 16,2-3-33-16,-1 0-33 0,-1 0 7 0,-1-1-61 16,2-2-13-16,-2 2-9 0,-1-1-18 0,0-3-36 15,0 0-12-15,0 0-34 0,0 0 23 16,-11 9-127-16,4-9-145 0,1 3 34 0,-2-3-5 16,1 0 26-16,0 0 29 0,7 0 15 0,-13 0 4 15</inkml:trace>
  <inkml:trace contextRef="#ctx0" brushRef="#br0" timeOffset="44500.45">15945 4561 514 0,'-6'-1'299'0,"3"0"-45"0,0-1-38 16,-1 1-14-16,1 0-29 0,0-1-7 0,2-1-21 15,-1 1-11-15,2-2 6 0,0 2-7 16,2-1-9-16,-2-1-33 0,4 0 9 0,-1 2-25 15,-2 0 2-15,11-7-9 0,0 0-8 16,2 2-3-16,-3-2-13 0,6-2-4 0,-1 4 19 16,1 1-24-16,0-2 5 0,3 1-19 0,-3 1-10 15,-2-2-12-15,2 2-16 0,-3-1-31 16,-1 1-24-16,-3 3-23 0,-1-1-28 0,1 1 11 16,-4-1-152-16,-1 0 21 0,0 1-221 15,-1 1 63-15,-1-1-16 0,0-1 43 0,2 3-46 16</inkml:trace>
  <inkml:trace contextRef="#ctx0" brushRef="#br0" timeOffset="45047.2">16401 4199 227 0,'1'-6'324'0,"1"4"-32"16,-2-1-26-16,2 0-28 0,-2 0 19 16,0 0-6-16,1-1-36 0,1 3 1 0,-2-3-30 15,0 1-2-15,0 1-13 0,1 0-19 16,-1-1 42-16,0 0-38 0,-1 3-22 0,2-2-25 16,-1 2 11-16,0-1-7 0,-1 1-17 0,1 1 12 15,0 1-10-15,-2 1 3 0,1 2 6 16,0-2-9-16,0 3-3 0,-1 1-12 0,1-2 6 15,-3 13-11-15,0 2 1 0,2-2-10 16,-5 5-1-16,4 0-18 0,0 2 1 0,2 0 1 16,-2 0-5-16,3 1-3 0,0-1 2 0,0-12-11 15,0 5-10-15,0 3 8 0,11 24 0 0,-5-24-11 16,-1 2 2-16,3-4-13 0,-2 1 4 16,2-3-24-16,2-3-38 0,0 0-24 0,5-1 8 15,5-5-81-15,3 0-15 0,6-2-9 0,7-5-34 16,-18-1-74-16,10 0 27 0,43-14 21 15,-23 5-331-15,-1-7 38 0,2-1 36 0,-6-6 28 16,-1-2 69-16,0-3 26 0,-3-1 14 16,-7-3-28-16</inkml:trace>
  <inkml:trace contextRef="#ctx0" brushRef="#br0" timeOffset="47031.11">16639 4338 529 0,'0'0'292'0,"0"0"-24"0,0 0-35 0,-14 0-18 15,14 0-18-15,0 0 7 0,0 0-21 16,0 0-21-16,0 0 3 0,-18-22-35 0,19 21 30 15,2-1-10-15,0-2-10 0,0 2-29 16,2 1-21-16,0 0 15 0,2 1-18 0,-1 0-10 16,2 0 5-16,1 1-13 0,-1-1 13 15,4 0-29-15,15 14-12 0,-12-8 5 0,-1 0-4 16,-1 4-21-16,-1-2-1 0,-1 1-1 0,1 1 13 16,-2 0 0-16,-4-3-7 0,1 1-15 0,-3-4 21 15,1 1-22-15,0-2 11 0,0 0 4 16,-1-1-13-16,-2 1 6 0,1-1-7 15,-1 0 2-15,0-1-3 0,0-1-1 0,1 0 0 16,-3 0-1-16,0 0 28 0,0 0 4 0,0 0-19 16,15-12 10-16,-11 9-4 0,0-1-15 0,-2-1 20 15,5-6-6-15,3-3-1 0,-6 1-7 16,1 4 9-16,-1-4 0 0,1 2 1 0,4-2-2 16,-4 3-13-16,-1 3 11 0,0-1 1 0,-2 2 10 15,1 1-4-15,1 0-10 0,-1 1-2 16,-1 1 7-16,0 0-31 0,1-1 21 0,2 2-2 15,-4 1-1-15,4 1-15 0,-5 0 17 16,0 0-4-16,0 0-5 0,9 0-1 0,-2 0 10 16,5 10-6-16,-8-7-1 0,0-2-10 0,0 5 23 15,0-3-12-15,6 9 0 0,-4-6-18 16,3 5 5-16,-2-3-18 0,-5-2 2 16,6-1-84-16,-4-1-11 0,2-1-31 0,-2 0-30 15,1-1-47-15,2 1 20 0,-2-2-161 0,0-1 28 16,0 0-145-16,-1 0 13 0,-4 0 42 0,0 0 32 15,9 0 11-15,-2 0 33 0,-7 0-54 16</inkml:trace>
  <inkml:trace contextRef="#ctx0" brushRef="#br0" timeOffset="47327.92">17223 4257 403 0,'-4'-2'426'0,"3"1"-54"0,-1-2-53 16,0 2-44-16,1 0-11 0,1 1-34 0,0-3-8 16,-1 2-28-16,1-2-21 0,1 2-19 0,-1-2-16 15,3 1-16-15,-1-2-23 0,3 1-10 16,-1 0-10-16,1 0-7 0,7-4-8 16,-1 1 8-16,-3 0-8 0,-2 2-6 0,1 0-3 15,-1 1-5-15,1 1-6 0,0 0-4 0,-3-1-4 16,2 1-4-16,-1 0-2 0,2 0-58 15,-4-1-15-15,3 1-32 0,-3 1-34 16,1-2-26-16,-1 0-30 0,1 2 18 0,2 0-142 16,-3-1-149-16,0 1 33 0,1-3-46 0,-1 2 21 15,2 0 42-15,-1-2 39 0,1 3-32 16</inkml:trace>
  <inkml:trace contextRef="#ctx0" brushRef="#br0" timeOffset="47624.71">17434 4082 527 0,'1'-5'322'0,"-1"2"-30"16,4-3 10-16,-3 2-34 0,-1 0-15 15,2-1-16-15,-1 0-28 0,-1 1-25 0,1 0-20 16,0 2-17-16,-1-1 0 0,3 1-22 0,-2 1 7 16,2-1-14-16,0 2 14 0,-1 0-8 0,2 0-1 15,0 2-11-15,2 0-1 0,-2 2 3 16,1-2-22-16,4 8-9 0,2 0 10 0,-2 3-36 15,0-2 12-15,0 3-20 0,0-1 7 16,-1 0-2-16,-2 1-2 0,-1-4-19 0,3 4-1 16,-2-3-5-16,-3-1-13 0,1-3-14 0,0 0-1 15,-2 0-72-15,1-2-41 0,0 0-24 0,-1-1-36 16,0 0-48-16,1 1 21 0,0-3-191 16,-2 1 32-16,4-1-134 0,-1 0 31 0,0-2 20 15,-4 0 38-15,0 0 21 0,14 0-8 16</inkml:trace>
  <inkml:trace contextRef="#ctx0" brushRef="#br0" timeOffset="48077.74">17733 3731 411 0,'-2'-4'363'15,"-1"2"-27"-15,0-1-53 0,1-1-29 0,1 3-6 16,-2-2-33-16,3 2-6 0,0 1-5 15,0-1-24-15,3 1 45 0,0 1 18 0,3 2-8 16,0-2-25-16,13 8-7 0,-2-1-15 0,3 1-14 16,1 3-12-16,-1 0-3 0,-2 2-12 0,2 1-12 15,-3 0-15-15,1 4-22 0,-3-2 4 16,-2 3-10-16,0 0-8 0,-3 5-7 0,-1 0-7 16,-2 4-17-16,-5 1 7 0,-1-1-3 0,-1-13-7 15,0 7-5-15,-14 26-17 0,5-22-2 16,-1-1-14-16,-1-1-20 0,-2 0-50 0,-1 0-37 15,1-1 8-15,0-1-123 0,-2-4-34 16,-2 2-65-16,1-1 29 0,-2-5-244 0,-1-4 42 16,-5-4-31-16,0-6 20 0,9-1 61 0,-25-15 25 15,10 2 25-15,-2-9 21 0,-3-4 14 0</inkml:trace>
  <inkml:trace contextRef="#ctx0" brushRef="#br0" timeOffset="51030.17">18296 3803 293 0,'0'0'236'0,"0"-14"-57"0,0 14-5 0,0 0-9 16,0 0-23-16,0 0-12 0,0-12-2 15,-13 12-9-15,-1-16-3 0,10 14-4 0,4-1-3 16,0 0 2-16,-4 2-8 0,4-1-8 16,-2-1-6-16,0 2-12 0,1-3-5 0,0 3 12 15,1-2-9-15,-1 1 2 0,-1 0 10 0,2-1-11 16,-2 2 5-16,2-2 9 0,-2 1-22 0,1-2-1 16,1 1-15-16,-1 2 20 0,0 0 2 15,1-3 25-15,-2 2-32 0,2 1 4 0,-1-2 11 16,0 2-18-16,-1-1-11 0,1 1-6 0,1 0-5 15,-2 0-3-15,2-1-5 0,-2 1 13 16,2 1-1-16,0-1-5 0,0 0 0 0,0 1 3 16,0 0-6-16,0 1-21 0,0 0 2 0,0 0-16 15,0 2 18-15,2-2-3 0,0 3-1 16,1 0-5-16,-1-1-1 0,0 2 13 0,-1 2 10 16,1-2-4-16,5 10-19 0,-3-4-1 15,0 4-1-15,2-1 9 0,-1 1-9 0,0 1 12 16,0-4-10-16,2 2-12 0,-2-1 21 0,1-2-10 15,-1 1-5-15,3 1 10 0,-4-4-1 0,-2 1-14 16,1-4 12-16,-2-1-15 0,2 2-1 16,-2-1 1-16,3-1 18 0,-2-2 2 0,0 1-7 15,-1 0 5-15,0 1-11 0,2-1-12 16,-1-2-1-16,-2 2-2 0,0-2 8 0,3 1 0 16,-2 2-39-16,-1-4-33 0,0 1-32 15,1-2-31-15,-1 0-64 0,0 0-16 0,0 0 21 16,-1-1-246-16,-1-1 34 0,0 1-60 0,0-3 22 15,-1 0 38-15,2-2 34 0,0 1-28 16,-1-1 43-16</inkml:trace>
  <inkml:trace contextRef="#ctx0" brushRef="#br0" timeOffset="51920.59">18316 3362 226 0,'0'-3'334'0,"0"0"-43"0,0-1-52 0,0 0-15 15,0 2-38-15,4-1-7 0,-1-1-24 0,1 2-16 16,11-4 5-16,-5 0-22 0,-2 2-8 0,3 1-14 15,6-1-9-15,-2 0-15 0,1 1 4 16,1 1-20-16,-1-3-8 0,2 2-4 16,-1-1-11-16,-4 2-2 0,4-2 0 0,-8 1 0 15,0 1 8-15,-1 1 11 0,0 1-11 0,-4-1 14 16,1-1 8-16,-1-1-27 0,-1 3 7 0,1-1-11 16,-2 1 8-16,2 0 10 0,-3-1-3 15,-1 1-21-15,0 0 12 0,0 0-16 0,0 0 28 16,8 0-32-16,-8 0 16 0,0 0 15 15,6 0-10-15,6 11-20 0,-11-7 19 0,8 8 19 16,-8 1-4-16,4 2-7 0,2 2-24 0,-1 0 2 16,-4 3 0-16,4 1 3 0,-2-1-9 0,-2 3-6 15,1 1 4-15,-1-2-2 0,2 0-1 16,-1 3-3-16,-2-3-10 0,6 2-1 0,-4-2 11 16,1 2-12-16,-1-3 0 0,-1 4 0 15,1 0 6-15,-1 1 7 0,1-3-20 0,1 0 18 16,-2-2-4-16,1 1 7 0,-2-1-2 15,3 2 0-15,0 0 1 0,-2-2-22 0,0 0 13 16,0-2 9-16,1-2-10 0,-1 1-11 16,0-2-1-16,0-1 28 0,-2-3 1 0,3-3-4 15,-3 0-13-15,2 0-15 0,6 2 13 16,-6-2-1-16,0-1 12 0,0-2-3 0,-2 0-4 16,2-1-12-16,-1-1 8 0,0-1-7 15,-1 0 0-15,0 1 1 0,0-2 0 0,0-2 16 16,0 0-1-16,0 0-7 0,0 0-1 0,0 6-17 15,0-6 20-15,0 8-5 0,-14 1 1 16,10-5-13-16,-5 3 0 0,-6-2 21 0,4 0-1 16,0-3 7-16,-4 7-2 0,2-4-3 0,2 0 1 15,-3 0-18-15,-1 0 1 0,0 0 0 16,1-1 0-16,-4 0-21 0,1 1 14 16,-2-4-54-16,1 3 14 0,-1-2-31 0,0 2-34 15,1-2-34-15,-2 1-22 0,3 2 17 0,10-5-164 16,-4 0 27-16,1 0-167 0,-3 0 34 15,-16-12 27-15,15 6 26 0,0-3-28 16,2 1 41-16</inkml:trace>
  <inkml:trace contextRef="#ctx0" brushRef="#br0" timeOffset="56825.68">19142 3430 265 0,'0'0'242'0,"0"0"-26"16,-14 0-8-16,14 0-23 0,0 0 5 0,0 0-24 15,0 0 0-15,-13 0-6 0,-3 18 10 0,14-17-17 16,-1-1 17-16,1 1-28 0,0-1 5 16,0 2 8-16,1-2-1 0,0-2-37 0,1 1-9 15,0-2-3-15,1 2-22 0,2-2 12 16,2-1-17-16,7-4-7 0,4-2-10 0,-1 2-2 16,5 1-9-16,-1-2 1 0,1 0 1 15,-1 0-19-15,7-1-5 0,-5-1 17 0,2 4-22 16,-1 0 4-16,-3-1-18 0,3 4-23 15,-3-3-15-15,1 3-31 0,-8-3-22 0,4 3-30 16,-6 1-44-16,-2 2-8 0,0-2 15 0,-1 3-134 16,-3-2-153-16,3 2 29 0,-3-2-17 15,-4 2-10-15,0 0 85 0,0 0-14 0</inkml:trace>
  <inkml:trace contextRef="#ctx0" brushRef="#br0" timeOffset="57091.25">19191 3726 209 0,'-4'5'281'0,"0"-1"-49"0,1-1-49 0,2 1-11 16,0-1 14-16,1-2 0 0,1 3-18 0,0-4 1 15,2 0-17-15,1 1-22 0,0 0-7 16,2-1-1-16,-2 0-22 0,1-1-18 0,1 1 6 15,11-4-26-15,-17 4 0 0,28-5-12 16,-11 1 0-16,1 1 4 0,-8 2-12 0,2-3 0 16,-1 2-5-16,4-1-21 0,2-1-24 0,-6-1-25 15,3 0-43-15,3 0-32 0,-3 0 11 0,-2-8-167 16,3 7 21-16,-1-3-202 0,-1 0 33 16,2-4 48-16,-2 1 11 0</inkml:trace>
  <inkml:trace contextRef="#ctx0" brushRef="#br0" timeOffset="57919.18">19679 3053 499 0,'-2'-1'282'0,"-1"-2"-28"0,2-1-39 16,-1 3-11-16,0-1-22 0,2 1 3 0,1-2-23 16,0 0 2-16,1 2-2 0,-1-1-10 0,2 1-21 15,2-1 6-15,0 2-42 0,-2 2-1 0,4-4-14 16,-1 4 6-16,11 2-17 0,0 3 13 15,-1-1-10-15,2 3-12 0,3 0-4 0,-2 0-4 16,1 3-4-16,1-1-10 0,0 0 4 0,-1 4 4 16,3-4 2-16,-4 2-27 0,-3-4 12 15,1 2-27-15,-4-2 10 0,-6-2-3 0,4-2 3 16,-5-1-9-16,-1 1-5 0,-1-3 15 16,1 0 9-16,-2 1 25 0,2-3 1 0,-4 0-6 15,-1 0-3-15,0 0-5 0,0 0-4 0,0 0-4 16,12-12-2-16,-10 8-4 0,2-1 4 0,5-7-2 15,-1-1-9-15,-2 2-5 0,2-3-2 16,-1 2 26-16,0-1-18 0,-2 3-5 0,-1 2 39 16,5-4-17-16,-4 0-5 0,2-1-15 15,0 2 19-15,-1 1-11 0,-2 1-2 0,0 2 6 16,7-3-27-16,0-1 17 0,-2 2 0 0,1 1-2 16,-3 3-8-16,-1 1-9 0,0 2 18 15,-1 0-10-15,1 0 13 0,1 1-23 0,-3 1 23 16,-4 0-5-16,0 0-2 0,6 0 0 15,-6 0-3-15,24 17 0 0,-15-5-1 0,-1 0-4 16,-2 1 4-16,1-3 2 0,-3-2-26 0,3 5 12 16,2-1 4-16,-2-3 10 0,-2 0-14 0,1 4-14 15,1-1 23-15,1 1-2 0,-1-6-4 16,1 4-13-16,1 0 0 0,1 1-19 0,-1-1-22 16,1-1-22-16,-3-1-35 0,0-3-25 15,-3-1-16-15,0 0-27 0,1-2-52 0,-1-2 23 16,2 0 17-16,-5 0-336 0,2 0 44 0,-1 1 25 15,1-1 53-15,-3-1 8 0,1 1 39 0,-1 2-57 16</inkml:trace>
  <inkml:trace contextRef="#ctx0" brushRef="#br0" timeOffset="58372.18">19922 3543 262 0,'-1'3'350'0,"-2"-2"-78"15,1 1-25-15,2 0-26 0,-3-2-14 16,3 1-29-16,0-1-13 0,3 0 2 0,2-1-20 16,-1 1 10-16,13-5-5 0,0-3-21 15,5 5-15-15,1-4-18 0,2 1-3 0,3-2-9 16,-2 2 2-16,2-3-2 0,2 2-24 0,-1 0 15 16,-1-3-20-16,0 3-10 0,3-2 3 15,-2-2 13-15,-2 5-24 0,-1-2 6 0,4-1-20 16,-2 2 6-16,-4 0 9 0,1 2-21 0,-3-3 0 15,0 3-19-15,-6-2 22 0,-3 4 5 16,-3 1-21-16,-2 1-2 0,-1-1 10 0,0-1-8 16,-3 3-7-16,1-1-17 0,-3 0 2 0,1 0-32 15,-3 1-15-15,0 0-41 0,0 0-50 16,0 0-6-16,0 0 17 0,5 12-168 0,-6-10 25 16,0 4-189-16,-3-2 43 0,-3 8 3 15,1-3 61-15,-5 1-6 0</inkml:trace>
  <inkml:trace contextRef="#ctx0" brushRef="#br0" timeOffset="58825.21">20132 3742 309 0,'-4'3'341'0,"-1"-1"-46"0,1 1-19 0,-1-2-34 16,4 0-8-16,1-1 5 0,2 0-23 15,3-1-25-15,0 0-24 0,0 1-8 0,16-4 4 16,-5-3-26-16,5 4-15 0,-5 1 16 0,4-1-18 16,-1 2-35-16,-4 1-4 0,-1-2-13 15,-6 2-7-15,4 0-13 0,3 0-14 0,-1 0 11 16,13 14 21-16,-17-6-25 0,1-3-14 16,-3 0 8-16,-3 2-14 0,-2 1-14 0,-3-1 20 15,0-7-18-15,0 10 6 0,-12 18-1 0,-4-12-3 16,5 0 1-16,-6-1-3 0,1 2 22 0,-3-3-18 15,2-1 0-15,1 0 10 0,-2-2-8 16,-1 0-17-16,4 0-10 0,2-2 19 0,1-1 17 16,7-4-28-16,-5 3 22 0,5-2-22 15,1-3 1-15,1 2 11 0,1 0 10 0,0-2 3 16,1 1-29-16,1-3 5 0,0 0-16 0,0 0 16 16,0 7-7-16,19 12 5 0,-7-14 9 0,1 4-6 15,3-4 21-15,0 0-28 0,0 0 5 16,1 1 0-16,2 2-2 0,-4-5-22 0,3 2-25 15,3-2 5-15,-1 0-33 0,-9-3-43 16,4 0-31-16,6 0 16 0,-1 0-198 0,4 0 30 16,-1 0-170-16,24-10 25 0,-24 5 1 0,0-4 74 15,0-2 5-15,-3-1 17 0</inkml:trace>
  <inkml:trace contextRef="#ctx0" brushRef="#br0" timeOffset="63480.51">20647 2703 392 0,'0'-13'135'0,"14"13"13"0,-14 0-14 0,0 0 2 16,0-12-17-16,0 12-24 0,28-18-15 0,-24 14 1 15,-3 2-25-15,3 1 3 0,-4-2-16 16,4 1 5-16,-3 0-12 0,3 0 9 0,-3 1-2 15,2-1-1-15,-2 0 8 0,2 1-13 16,-1 0-8-16,-1-1-4 0,1-1-8 0,0 2 5 16,1 0 5-16,-2 0-4 0,2 0-21 15,-2 0 15-15,0-1 2 0,3 1 4 0,-3 0 20 16,1-1-12-16,-1 1 1 0,-1 1 2 0,2-1 9 16,0 0 7-16,-1-1 7 0,-1 2-6 15,0-1 3-15,1 1 1 0,-1 0-18 0,0-1 18 16,2 1-10-16,-1 0-4 0,-1-1-7 0,0 1-1 15,0 0-8-15,0 0 1 0,0 0-7 0,0 0 6 16,-3 3 21-16,2 1-7 0,1-1 17 16,-3 2-12-16,-2 8 4 0,-2 3 9 0,3 2 14 15,-4 1-20-15,2 6 0 0,-1-2-9 16,1 2-2-16,-2 2-11 0,2 3 6 0,1-2 21 16,2 3-21-16,-1 2-4 0,1 0 5 0,3-2-2 15,0-15-11-15,0 8 8 0,0 2-12 0,19 27 24 16,-9-27-26-16,0-1 4 0,0 0 12 15,8-2-21-15,-4 0-2 0,4-2 16 0,0 0-2 16,5-2-18-16,-1-1 5 0,-1 0 16 0,1-3-29 16,3-1-30-16,2-2-22 0,-1-1-40 15,-1-3-31-15,4 2-24 0,8-3 13 0,-8-2-207 16,3 0 27-16,4-3-145 0,-19-2 3 16,7 0 76-16,4 0-19 0,27-16 37 0</inkml:trace>
  <inkml:trace contextRef="#ctx0" brushRef="#br0" timeOffset="64340.57">21002 3027 296 0,'-1'-2'251'16,"-2"1"-21"-16,2-2-31 0,0 2 5 15,1 0-19-15,-3 0-2 0,3-3-15 0,-1 2-14 16,1-1-19-16,0 1-3 0,0-2-2 15,1 3 4-15,2-3-38 0,-1 0 4 0,2 3 14 16,0-1-11-16,0 0-12 0,1 1-13 16,1 1-5-16,0 0 9 0,0 1-9 0,-1 1-15 15,9 5-17-15,-4-2 6 0,4 2 8 0,-1 4 4 16,0-3-7-16,0 1-21 0,-3-1-7 0,-2 2-3 16,2 0 6-16,-1 1-2 0,-3-3-5 15,2-2-8-15,-3 1-7 0,0-1 24 0,-1-1-11 16,-3-1-11-16,2 1-13 0,-1-3 39 0,0 1-27 15,1 1 6-15,-2-3-1 0,0 2 7 16,2 0-30-16,0-2 30 0,-2 1 17 0,-1-1-24 16,2-1 1-16,2 0-12 0,-4 0 9 0,0 0-8 15,0 0 30-15,0 0-16 0,11-10-15 16,-8 6 35-16,1-1-7 0,3-6-17 0,2-2-11 16,-5 3 25-16,5-3-14 0,1-1-1 15,-6 0 5-15,2-1-9 0,2 0 8 0,0 1-10 16,-2-1-12-16,2 0 21 0,-2 0-3 0,3 1-2 15,0 2-4-15,-4-1-1 0,2 4-2 16,-4 0 5-16,4 2 7 0,-4 1-2 0,1 1-1 16,-1 2 0-16,2-1-10 0,-4 2-4 0,2 1 3 15,1 1 1-15,-2 0 17 0,-2 0-21 16,0 0 12-16,0 0-2 0,16 13 11 0,-13-8 1 16,7 7-12-16,-3 2-9 0,-1 1 7 15,0-1-11-15,-3-3 5 0,0-1 14 16,1 4-14-16,-1-1 6 0,-1-2-8 0,3-3 0 15,0 5 7-15,-1-2-4 0,1-3-16 0,-1-1-11 16,-1 1-28-16,0-2-40 0,0-1-8 16,-2-1-48-16,3-2-20 0,-1 2 15 0,-1-4-177 15,-1 0 25-15,-1 0-180 0,0 0 33 16,0 0 33-16,0 0 25 0,15-12 11 0,-4 0 22 16</inkml:trace>
  <inkml:trace contextRef="#ctx0" brushRef="#br0" timeOffset="64668.62">21663 2744 456 0,'0'-6'325'0,"0"0"-49"0,1 2-26 15,-1-3-31-15,3 5-31 0,-3-2 0 16,3 2-21-16,-1 2-25 0,1 1-4 0,-1 2 0 15,2 1-24-15,4 10-11 0,-1-1 1 0,1 2 8 16,3 3-34-16,-3 3-1 0,-3-2-7 0,2 3 1 16,-2 1-9-16,0-2-1 0,0 1-6 15,0-2 11-15,-1 0-26 0,1-1 10 16,-1-2-39-16,-1 0 31 0,2-2-25 0,1-3 7 16,-2 0-16-16,-3-3-1 0,2-1-17 0,-2-2-25 15,-1-2-26-15,3-2-35 0,-2 1-14 0,0-2 9 16,-1 0-112-16,0-1-59 0,-6-2-113 15,3-1 28-15,-1 1-100 0,-1 0 32 0,0-1 26 16,0 0 4-16</inkml:trace>
  <inkml:trace contextRef="#ctx0" brushRef="#br0" timeOffset="64887.31">21626 3020 448 0,'-4'-2'241'0,"-1"2"-18"0,1-2-9 15,3 0-31-15,-1 0-15 0,-1 0-5 16,3-1-10-16,0-1-18 0,0 0-20 15,3 1-7-15,-1 0-9 0,1-2-12 0,12-4-6 16,-2 1-4-16,-2 0-13 0,7-2-5 0,-1 1-13 16,-2 0 12-16,4 1-7 0,-2-1-16 15,3-1-8-15,2 2 9 0,-3 2-17 0,3 1-5 16,-6-4-33-16,1 2-16 0,-1 0-33 16,-2-1-19-16,-1 2-10 0,1-2 10 0,1-1-101 15,-4 2-70-15,-6-1 21 0,7 1-215 0,-3 2 48 16,-3 0 34-16,1-2-13 0</inkml:trace>
  <inkml:trace contextRef="#ctx0" brushRef="#br0" timeOffset="65199.73">22134 2630 418 0,'2'-7'326'0,"2"2"-44"15,-4-1-30-15,3 1-32 0,-2 2-27 0,2-1-4 16,0 2-10-16,1-1-18 0,-1 2-13 16,1 0-7-16,-2 1 0 0,3 1-7 15,0 0 17-15,2 0-14 0,-5 3-1 16,7 10-34-16,0 1 2 0,-2-1-21 0,4 0 7 0,-6 3-14 16,0 3-8-16,2-1 10 0,-3 0-9 15,2 2-33-15,-1 0 9 0,-2-1-4 0,-1 0-7 16,1 1 4-16,1-3-15 0,-2 2-17 0,-2 1-8 15,3-5-42-15,-3-2-18 0,2-3-65 16,2-2-25-16,-1-1 14 0,0-5-173 0,0 0 26 16,0-2-191-16,-3-1 13 0,0 0 6 0,0 0 37 15,11-10 45-15,-1-2 4 0</inkml:trace>
  <inkml:trace contextRef="#ctx0" brushRef="#br0" timeOffset="65559.03">22579 2330 371 0,'5'-4'345'0,"-3"2"-66"0,2-1-16 0,-1 2-35 16,2 1-5-16,-1 0-17 0,0 1-21 0,2 2-4 15,7 5-16-15,1 4-18 0,0 0-8 16,-1 2 14-16,-1 4-27 0,4 1-24 0,-4 5-15 16,-1-1 3-16,-2 2-4 0,1 2 7 0,-1 5-20 15,-4 0-14-15,1 2-1 0,-2 3 2 16,1 1-21-16,-4 2-3 0,1-1 4 0,-2-19-17 16,0 8-1-16,0 7 0 0,-18 33 7 15,9-33-18-15,-4-2 10 0,-1-4-7 0,-5 0-20 16,-2-2 2-16,0-2-23 0,-5-2-35 0,-1 0-40 15,-1-1-71-15,-1-4 17 0,-3 0-308 16,1-6 36-16,-3-3-21 0,0 1 4 0,-1-5 25 16,-1-5 42-16,17 0 7 0</inkml:trace>
  <inkml:trace contextRef="#ctx0" brushRef="#br0" timeOffset="75587.92">22214 4126 320 0,'0'0'170'0,"14"0"21"0,-14 0-21 15,0 0-9-15,0 0 4 0,0 0-20 0,0-12 2 16,14 12-24-16,-14 0-14 0,0 0-12 16,0 0 6-16,0 0-9 0,0 0-6 0,11-22-7 15,-14 21-3-15,-1 1-24 0,0 1 5 0,-2 0 2 16,0-1-8-16,-10 6 5 0,4-4-5 16,-3 3-11-16,-2 0 8 0,0 0-15 0,2-1-2 15,3 2 8-15,-1 2 1 0,-1-1 0 0,4-3-13 16,1 1-6-16,3 0 5 0,-1 0-14 0,2 0 0 15,-8 4 6-15,7-3-5 0,-2 0 1 16,4-1-5-16,2 0-5 0,-1 0 5 0,0 0 9 16,3-1 6-16,-2 0 18 0,2-4-16 15,0 0 9-15,0 6-14 0,23 9 21 0,-8-8-12 16,4 0 5-16,1-2 2 0,2 0-2 0,-2 1-10 16,2-3 20-16,1 3-34 0,-1-1 27 0,1-2-25 15,1 3 12-15,-1-3 2 0,-4 4-20 16,3-4 1-16,-2 3 21 0,-2 2-13 15,-1 0-23-15,-3 0 12 0,-1 1 22 0,-1 1-15 16,-6-1 11-16,-4-2-19 0,1 4 16 0,-3-11-19 16,0 7-5-16,0 0 7 0,0 4 20 0,-20 11-29 15,9-10 1-15,-2-3-2 0,-3 1 2 16,0-2 35-16,3-3-18 0,-4 0-10 0,1-1-12 16,-2-1 25-16,1-1-25 0,5 0 9 15,3-2 18-15,-4 0-11 0,3 0 17 0,-3 0-27 16,3 0 22-16,0 0-36 0,2 0 24 0,-1 0-32 15,1 0 0-15,8 0-27 0,-7 0-29 0,0 0-24 16,7 0-60-16,-10 0 13 0,10 0-106 16,-6 0-161-16,6 0 28 0,-7-11-55 0,9 7 41 15,0 0-2-15,2-1 43 0,5-5-18 16</inkml:trace>
  <inkml:trace contextRef="#ctx0" brushRef="#br0" timeOffset="76103.42">22490 4201 440 0,'0'-3'328'0,"0"-2"-54"0,0 3-48 0,2-1-13 15,1 1-15-15,-3 2-38 0,2 0 8 16,-1 4 3-16,0-2-28 0,2 2-14 0,-2 2-10 16,8 8 5-16,1 1-34 0,-1-1 18 15,2 4-16-15,1-3-10 0,1-1 4 0,1 1-29 16,0-1 13-16,0-3 1 0,3 1-25 16,-1-5 16-16,-1-1-11 0,-3-3-9 0,0 0-11 15,-1-3 0-15,-11 0 0 0,12 0 24 0,1 0-17 16,11-15-1-16,-11 7 4 0,-7 0-27 15,4-7 16-15,-1 4 20 0,-1-1-17 0,1-2 19 16,-1 0-26-16,-3-2-3 0,0 2-2 16,4 2-2-16,-4 1 39 0,-3 2-1 0,1 4-4 15,0-3-10-15,0 3 21 0,-1 0-19 16,-1 1 2-16,0 2-19 0,3 0 14 0,-3-1-9 16,2 3-4-16,-2 0 2 0,-1 0-22 0,0 0 16 15,0 0-1-15,8 0-14 0,12 19 15 0,-14-12-20 16,5 4 9-16,-2-1-4 0,4 2 7 15,-2 0-3-15,-2 1-3 0,0-1-12 0,0 0-18 16,1 1 1-16,-2-3-33 0,1-4-61 0,-1 0-43 16,-2-3-48-16,0 1-49 0,2-3 23 15,-2 1 20-15,3-1-315 0,-3-1 44 0,-6 0 8 16,6 0 67-16,7 0 10 0,11-14 36 0,-10 8 10 16</inkml:trace>
  <inkml:trace contextRef="#ctx0" brushRef="#br0" timeOffset="76728.28">23080 4136 532 0,'-3'-6'329'0,"1"1"-44"0,-3 1-36 16,3 0-27-16,2 2-17 0,-1 0-40 0,2 0-17 16,1 1-5-16,3-2 11 0,-3 3-19 15,3 0-28-15,0 2-21 0,1-1-5 0,9 5 0 16,-4 1 0-16,1 0-21 0,-1 2 1 0,1 1 7 15,1-2-33-15,-8 1 23 0,4 1-30 0,-1 2 8 16,-2-2-7-16,1-3 1 0,-4-1 10 16,1 0-10-16,-1 1-14 0,0-5 7 0,-1 3-4 15,2-1-8-15,-3-1 29 0,-1-1-1 16,5-2-16-16,-3 0 16 0,-2 0 11 0,0 0 4 16,0 0 6-16,0 0-7 0,5 0-4 0,7-13-5 15,-9 10-5-15,7-6 9 0,-3-2 3 16,1 2-5-16,3-2 7 0,-1 2 15 0,-1-3-13 15,-3 4-9-15,0 3-6 0,2-2 3 16,-3 5-6-16,2-1-8 0,-1-1-3 0,-3 2-22 16,3 2 20-16,-1-1-1 0,-5 1-6 15,0 0 9-15,0 0-5 0,8 0-1 0,-8 0-19 16,9 0 8-16,3 10 2 0,-8-8-2 0,0 1 5 16,0 1-25-16,-2-2 21 0,4 1-1 15,-3-1-15-15,1 1 22 0,-1 0-2 0,1-1-13 16,-2-1 9-16,1-1-6 0,1 0 10 0,-4 0-8 15,0 0-2-15,6 0 11 0,-6 0 25 16,9 0-14-16,4-14 5 0,-9 12 14 0,6-8-2 16,1 0-1-16,-2 1-16 0,-1 2-8 15,1 0 17-15,0-1-1 0,4-2-14 0,1 2 1 16,-7 2 5-16,0 1-15 0,-2 0 10 0,4 1-2 16,-5 2-4-16,2 0-4 0,0 0 1 15,0 0-9-15,0 2 5 0,-6 0 3 16,0 0 4-16,9 0 3 0,14 14-21 0,-13-5 10 15,-1-3-1-15,1 4 0 0,-3 0 3 0,0 1-9 16,-3 0-9-16,0-3-18 0,1 5-58 0,3 1 9 16,-2-6-89-16,1 0-50 0,-1 3-73 15,4-6 29-15,2 4 24 0,-1-2-313 0,1-1 18 16,-1-1 64-16,6 1 10 0,-4-5 35 16,2-1 44-16,-4 0 21 0,0 0 9 0</inkml:trace>
  <inkml:trace contextRef="#ctx0" brushRef="#br0" timeOffset="77368.75">22120 4753 445 0,'-3'2'254'0,"-1"0"-41"0,4-1 13 0,0 0-32 15,2 0-8-15,0-1 2 0,2 0-16 0,1-1-25 16,13-1-14-16,-5 2 5 0,21-9 8 15,-4 5-28-15,-2-1 13 0,6-1-17 0,2-2-18 16,6 2-22-16,0-2 7 0,3 2-7 0,6-1 0 16,4-3 7-16,3 2-15 0,3-3-1 15,-3 2-17-15,5 1-18 0,-2-1 30 0,3 0-33 16,-2 2 31-16,0-2-34 0,-5 1 4 16,0 0-16-16,-2 1 7 0,-6 0-14 0,-4-3 16 15,-4 2 6-15,-4 3-14 0,-5-1-6 0,-1 1 17 16,-3 0-4-16,-10-1-2 0,0 3 2 15,-2-2-6-15,-3 1 11 0,-5 4-13 16,-4-1-6-16,-4 1 1 0,0 0-12 0,0 0 17 16,5 4-6-16,-7-3-29 0,0 3-23 15,1-1-30-15,-3-1-30 0,-1 2-28 0,1-2-46 16,-9 8 16-16,-2-5-276 0,-2 1 31 16,-2 1-43-16,-3 1 7 0,-2-2 28 0,1 1 10 15,0-3 42-15</inkml:trace>
  <inkml:trace contextRef="#ctx0" brushRef="#br0" timeOffset="77868.64">22692 4852 320 0,'-5'-2'300'0,"1"2"-38"15,-1-1-44-15,3 0-27 0,0 1-18 16,2-3 11-16,0 2-27 0,3 0-14 0,0 1-7 16,0-1-13-16,3 2-7 0,-1 0-21 15,16 3 0-15,-14-4-15 0,18 9-1 0,-7-2-10 16,-4 2-4-16,3 1 0 0,-2 0-15 16,1 3-8-16,-5-3 10 0,-1 5-24 0,1-7 4 15,0 2-8-15,-3 5 8 0,-4-5 10 16,3-1-23-16,-4-1 3 0,-1-2 6 0,0-3-5 15,0 1-11-15,0-1 18 0,1-1 15 0,0-1-17 16,1-1 7-16,2 0 16 0,-6 0 2 0,15-10-17 16,-5 6 21-16,2-4 2 0,-2 1 10 0,2-2 4 15,-1-3-8-15,4 1 9 0,-3 0 0 16,0-2 3-16,-1-2-12 0,3 3-6 0,1 3-2 16,0-3 7-16,2 1-16 0,-1 6 7 15,0-2-20-15,1 1-1 0,-3 0 9 0,3 3-13 16,-4-1-6-16,-1 4-1 0,-12 0 0 15,10 0-5-15,15 11-14 0,-12-1 25 0,1-2-17 16,-3 1 8-16,-1 1-3 0,5 0-31 16,-5 3 15-16,0-2-16 0,2-3 3 0,-2 3-104 15,3 0-35-15,-3-1-27 0,1-1-68 0,2-5 21 16,3 3 21-16,3-3-321 0,0-4 3 16,-8 0 69-16,6 0 25 0,28-14 39 0,-16 3 10 15,1-6 40-15,4-5-20 0</inkml:trace>
  <inkml:trace contextRef="#ctx0" brushRef="#br0" timeOffset="84679.54">11577 8449 413 0,'0'0'189'0,"0"0"-35"0,0 0-19 16,0 0-4-16,0 0-5 0,0 0 2 16,0 0-14-16,0 0-19 0,0 0-1 0,0 0-8 15,0 0-21-15,5 15 13 0,-5-14-14 0,2-1 12 16,1 0-25-16,0 2 8 0,-2-2 7 16,2 1-2-16,-1-1 5 0,0 1-3 0,0 0 3 15,1-1 5-15,-1 3-6 0,1-2-9 16,-2 0 15-16,4 2-17 0,-2 0 3 0,-1 0 2 15,2 1 5-15,-1 0 3 0,-1 2-1 0,2-3-21 16,3 10-10-16,-4-3-4 0,5 1 1 0,0 2-1 16,1-4-11-16,-3 1 20 0,6-1-6 15,-7-2-11-15,3-1 15 0,-3-2-25 0,3 1 6 16,-4-3 3-16,10 5 5 0,-1-6-4 16,-1 0 9-16,7-1 25 0,-4 1-21 0,-7-1 3 15,27-12-4-15,-12 3 2 0,-1-2 3 0,1-2-26 16,3-2 7-16,1-3-6 0,1 1 9 15,1 0-19-15,0 0-8 0,-3-1 19 0,3 1-9 16,-5 0 8-16,1 1-7 0,-2-1 5 16,-1 4-1-16,0-1-20 0,-2 0 14 0,-3-1-5 15,2 1-1-15,-4 1-7 0,-1 1 7 0,-1 4 25 16,-1-1-31-16,-3 4 14 0,0 0-20 16,-4-1 10-16,1 3 2 0,-1-2 8 0,2 3-17 15,3-6 6-15,-5 2 5 0,3 4 3 16,-2-5-40-16,0 5-6 0,2-3-53 0,4-2-22 15,2-1-33-15,0 1-46 0,0 0 18 0,4 0 16 16,0-3-324-16,-3 2 5 0,3-2 30 16,-2-3 27-16,-1 6 19 0,4-5 7 0</inkml:trace>
  <inkml:trace contextRef="#ctx0" brushRef="#br0" timeOffset="85944.87">17859 7758 415 0,'0'0'242'0,"0"0"-20"0,0 0-23 16,0 0-9-16,0 0-24 0,0 0-20 0,0 0-16 16,0 0-6-16,0 0-10 0,0 0-2 15,0 0-21-15,0 0 11 0,0 0-6 0,0 0-12 16,0 14-6-16,0-14 7 0,21 21 1 0,-21-13-9 16,0-1-19-16,0 1 14 0,0 9-30 15,0-8-4-15,0 5 3 0,0 2 15 0,0 0-25 16,0-3 1-16,0 0-12 0,0-2 23 0,0-3-18 15,0 8 5-15,7 7 4 0,-3-14 23 0,2-2-23 16,1-4-1-16,10 5-1 0,4-7 7 16,0 1 0-16,-9-2 5 0,8 0 1 0,2 0 12 15,33-11-3-15,-27 3-8 0,4 1 16 0,0-2-7 16,1-1-24-16,2-2-3 0,-2 0-4 16,3 3 13-16,-3-7-9 0,0 4-1 0,-2-3-18 15,-2 0 1-15,-1 0 35 0,-2 0-4 16,0 3-30-16,-2-2 3 0,-2 4-9 0,2-4 4 15,-5 3-9-15,0 1-26 0,-3 1-49 0,-2-4-41 16,-5 3-44-16,-3 3-38 0,-2-1 18 0,-1 3-297 16,-3 5 35-16,0-7 1 0,0 7 43 15,-18-23 26-15,5 14 17 0,3-1 0 16</inkml:trace>
  <inkml:trace contextRef="#ctx0" brushRef="#br0" timeOffset="95411.39">14531 9426 367 0,'0'0'213'0,"0"0"-10"16,-13 0-35-16,13 0-38 0,0 0 18 0,0 0-11 16,0 0-6-16,0 0 12 0,0 0-7 15,0 0 3-15,0 0 4 0,0 0-20 0,-14 0 0 16,14 0-8-16,-17-12-15 0,17 10 5 15,0 2-1-15,-1 0 2 0,-2-1-15 0,3 1 13 16,-1 0-12-16,0-1-13 0,1 1-8 16,0-3 31-16,0 2-29 0,0-1 3 0,0 0-17 15,2-1 11-15,-2 1-9 0,0-1 1 0,3 0 5 16,-2 0-5-16,2 0-6 0,-1-3 18 16,1 4-7-16,-1-3 16 0,2 1-5 15,-1-1-15-15,-2 0 15 0,2 0-12 0,-1 1-5 16,3-2-9-16,-2 1 4 0,-2 0 4 0,8-6-17 15,0-3-15-15,1 3 8 0,-1 0-3 16,0-1 3-16,3 1-13 0,-2 0 0 0,0 0 12 16,0 1-5-16,-1 2-22 0,2-1 8 0,-3 3-3 15,-1 2 4-15,-2 0 5 0,-3 0 3 16,4 1-17-16,-1-1 9 0,-1 3-8 0,2 0-5 16,-1 0 15-16,0 0-8 0,2 1-11 0,-7 0 2 15,12 0 5-15,1 0 2 0,18 11 6 16,-13-4-7-16,-3 1 3 0,0 0-9 0,-2 2-5 15,4-1 7-15,-3 3-9 0,-4 0 7 16,5-2 6-16,-3 4-15 0,-1-3 1 0,0 2 6 16,-4-1 1-16,2-1 5 0,-1-1-13 0,0 0 5 15,-1-2 8-15,-3-3 0 0,0 1 2 0,1-1-12 16,-1-1 10-16,-3 0-1 0,3-1-4 0,-3-1 0 16,1 1-10-16,0-2 12 0,-1 2-1 15,2-1-4-15,-3-2 14 0,0 0-6 0,0 0 6 16,0 0-2-16,0 0-18 0,7 0 7 15,4-12-10-15,-9 7 7 0,2 0 10 0,3-9-3 16,-1 4-7-16,3-5 8 0,-5 5-13 16,2-3 7-16,3-1 12 0,-3 0-7 0,2 1 2 15,-1 0-1-15,0 1-16 0,0-2 12 0,0 2 8 16,0 2-3-16,-2 3-2 0,-1 1-4 16,2 0-3-16,-2 0 17 0,-2 4-17 0,2-2 7 15,-1 1-8-15,1 2 6 0,-2-2 6 0,2 1-5 16,1 1-3-16,-1 1 2 0,2 0-5 15,-6 0 7-15,0 0-9 0,9 0 8 0,14 14-14 16,-14-7-1-16,3 3 15 0,-1-1 9 0,2-2-13 16,-1 3 6-16,-2 0-5 0,1 1 5 15,-3 1 8-15,2-2-16 0,1 1-8 0,-2 0 8 16,-1-1 4-16,4 2-6 0,-6-3-33 0,2 3 3 16,-2-2-66-16,0-3-33 0,-3 1-22 15,3-3-33-15,-3 2-19 0,6 6-27 16,-4-6 21-16,0-1-168 0,3 6 30 0,-2-6-122 15,1-2 20-15,-5 1 27 0,1-1 20 0,-2 1 24 16,2-2 46-16,-1 0 2 0</inkml:trace>
  <inkml:trace contextRef="#ctx0" brushRef="#br0" timeOffset="95880.04">14959 9781 467 0,'-7'4'288'0,"2"-2"-42"15,1 1-17-15,-2-1-11 0,2 1 7 16,1-2-7-16,0 0-20 0,0 2 7 16,1-2-1-16,-1-2-16 0,3 1-16 0,0 0-8 15,4-1-15-15,0-2-15 0,8-3 14 0,3-1-19 16,1 0-7-16,0-4-19 0,4 2-4 16,-1 2-24-16,4-1 2 0,0 2-24 0,-1 0-5 15,1-3 6-15,3 1-5 0,-1 2-3 0,2 1 7 16,0-1-12-16,-3-2-4 0,4 2-1 15,-2 0-17-15,-4-1 3 0,2 1-6 0,-3 4-18 16,-4-2 20-16,-1-1-4 0,-2 0-13 16,-3 5 1-16,-2-3-39 0,0 2 17 0,-2-1-15 15,-4 2-48-15,4 0 2 0,-5 0-20 0,-2 0-8 16,0 0-24-16,0 0-22 0,0 0-13 16,0 0-30-16,13 14 19 0,-14-12-124 0,-3 3-91 15,-7 8 29-15,2 0 26 0,-2 1-36 0,-3 2 23 16,1-3-35-16,-6 3-1 0</inkml:trace>
  <inkml:trace contextRef="#ctx0" brushRef="#br0" timeOffset="96270.56">15213 9904 254 0,'-18'12'263'0,"-1"1"-16"15,5-3-8-15,-2 1-13 0,3 0 9 0,-4-2-18 16,7 0-7-16,3-6-10 0,1 1-25 0,-2 0 2 16,5-1-22-16,0-1 24 0,-1-2-50 15,4 1-5-15,0 0-5 0,0-1-26 0,0 0 0 16,0 0 21-16,12-1-19 0,-6 1-11 15,13 0-9-15,-10 0-7 0,4 0 7 0,0 0 13 16,3 0-31-16,-3 0-2 0,15 8-6 0,-15-2-5 16,1 2-4-16,-4 0-4 0,-4 1-4 15,0-1-4-15,-4-1-9 0,0-2-3 0,-2-5 26 16,0 7-23-16,0 6 6 0,-14 13-13 0,5-10 1 16,-2-4-3-16,0 1 3 0,-1-1-9 15,1-2 6-15,-4 1 8 0,2-2-1 0,1 0-16 16,3-2 17-16,0-3-10 0,2 2 6 0,0-4-4 15,2 3 1-15,4-3-26 0,-2-1 1 0,1 0 13 16,-1 2 1-16,3-3-1 0,0 0 17 16,0 0-2-16,0 0-12 0,0 0 17 0,16 11-11 15,-11-10 4-15,2 0-14 0,0 1 9 16,8 2 4-16,4-2-13 0,0-2-6 0,-2 1 21 16,1 2-20-16,1-1 4 0,0 1-93 0,0-2-33 15,1-1-29-15,-9 0-47 0,3 0 18 0,5 0-292 16,13-13 9-16,-14 6 33 0,0 0 5 15,-3-1 42-15,2-2 16 0,4-4 15 0,1 1 5 16</inkml:trace>
  <inkml:trace contextRef="#ctx0" brushRef="#br0" timeOffset="97879.56">19664 1030 433 0,'0'0'221'0,"0"0"-48"0,0 0-34 16,0 0 4-16,0 0 11 0,0 0-14 0,0 0-6 15,0 0 11-15,0 0 3 0,0 0-14 0,0 0-6 16,0 0 2-16,0 0-3 0,0 0-37 15,0 0 2-15,0 0-3 0,0 0-24 0,0 0 0 16,0 0 9-16,-22 11-2 0,16-4-8 0,2 0 13 16,4 2-6-16,-5 0 10 0,-2 0 2 15,3 1-27-15,3 1 11 0,-1 2-18 0,-5-3 0 16,5 3-15-16,-5-1 16 0,5 1 20 16,-3 3-31-16,0 2 10 0,2-2-5 0,2-3-4 15,-2 4-16-15,0-2 11 0,3 7-14 0,0-6 8 16,0 4 0-16,-2-3-3 0,2-9-13 15,0 3 10-15,0 3-17 0,0 0-13 0,0-2 14 16,0-2-10-16,0 0 13 0,0-1 0 16,0-1-1-16,0-3 5 0,0 2 10 0,0-7-21 0,0 9-4 15,0-9 21-15,0 7-18 0,0-1-10 16,0-6 4-16,0 8-35 0,0-8-28 0,0 6-5 16,0-6-20-16,0 6-18 0,0-6-32 15,0 0-39-15,0 0 15 0,0 0 17 0,1 9-366 16,0-10 40-16,1 0 62 0,2-2 36 0,0 2-2 15,-1-2 32-15</inkml:trace>
  <inkml:trace contextRef="#ctx0" brushRef="#br0" timeOffset="98270.1">19948 1599 323 0,'1'0'305'15,"3"0"-42"-15,-3 0-21 0,2 2-16 0,-1-2-28 16,3 1-12-16,-2 0-13 0,-1 1-4 0,1-1-15 15,1 2-11-15,-2 0-10 0,1 1 11 0,-2 0-37 16,2 0-23-16,-3 3 4 0,0 0-13 16,-2 0-8-16,2 0 21 0,0 5-33 0,-16 16 1 15,8-12 4-15,0 0-25 0,1-2-1 16,0 3-3-16,-2-5-16 0,-1 2 2 0,5-7-37 16,-1 0-27-16,3-3-41 0,0 2-36 15,1-5 10-15,-1-1-263 0,3 0 29 0,2 0-119 16,-1-3 27-16,1-2 47 0,0-1 19 15,5-12-22-15</inkml:trace>
  <inkml:trace contextRef="#ctx0" brushRef="#br0" timeOffset="98926.19">20390 913 461 0,'0'-7'313'0,"0"-1"-59"0,1 2-25 16,4-3-22-16,0 3-21 0,4 0-22 15,9 3-7-15,-1-3-25 0,1-1-13 0,0 4 8 16,3-1-17-16,0 0-19 0,1 1-19 0,-3 3-1 16,4 0-5-16,-14 0-11 0,7 0-12 0,0 0 11 15,-1 0-9-15,7 12-7 0,-18-7-7 16,-1 3-4-16,-9 2 13 0,2-2-12 0,-2 2-5 15,-7 2 3-15,-5 2-9 0,4 0 7 16,-1-2 16-16,-2 1 4 0,-1-1-22 0,2-2 14 16,3 1-13-16,1-4 4 0,3-5-15 15,3 5 15-15,1-2-16 0,0 0-2 0,5-5 12 16,0 0-13-16,0 9 17 0,14 8-17 0,-8-9 5 16,7-1-10-16,3 2 0 0,-3 1 3 15,3 0 9-15,0 1-6 0,-1 6 0 0,2-5 4 16,-3 2-5-16,-1 2-3 0,0 2 13 0,-8-5-20 15,5 5 7-15,-5-5-3 0,2 0 22 0,-7-2-23 16,0 1-11-16,0-12 14 0,0 8-2 16,0 4-4-16,-13 15 23 0,4-11-21 0,-1-3-6 15,-2-1 8-15,1-3-3 0,-3 1 6 16,-3-1 17-16,0-4-22 0,1 1 25 0,3-4-25 16,-5 1 12-16,3-3-12 0,4 0 22 0,11 0-25 15,-8 0 20-15,0 0 0 0,2 0-24 0,-3 0-4 16,9 0 27-16,-9 0-32 0,9 0-35 15,-7 0-32-15,1 0-50 0,6 0-55 16,0 0 17-16,0 0-230 0,-13-14 28 0,14 12-67 16,2-1 27-16,6 1 19 0,-4 1-13 0,12-9 36 15</inkml:trace>
  <inkml:trace contextRef="#ctx0" brushRef="#br0" timeOffset="99191.76">20977 1353 296 0,'2'2'310'0,"1"-1"-59"16,-2-1-25-16,0 0-23 0,2 1-11 0,-2 1-7 16,0 1-14-16,2 2-25 0,-3-1-15 15,0 1 8-15,1 0-13 0,-2 1-23 0,1 0-14 16,-1 0-6-16,1 3-3 0,-9 15-16 15,2-10-5-15,0-2-7 0,0 2-8 0,1-1 0 16,-3 0-3-16,1-1-21 0,-1 1-46 16,2 0-43-16,-3-2-69 0,7-3 12 0,-2-4-240 15,5 0 26-15,-1 0-65 0,1-3-4 0,0-1 29 16,0 0 11-16</inkml:trace>
  <inkml:trace contextRef="#ctx0" brushRef="#br0" timeOffset="99691.64">21497 892 419 0,'-5'-7'319'0,"1"2"-65"15,-1 3-19-15,1 1-37 0,-7 2-24 0,3 1-4 16,-2 1-26-16,-2 2 6 0,5 0-16 16,-5 1-12-16,-4 1-14 0,1 0-22 0,3 4 13 15,0-1-21-15,0 1-17 0,0 0 9 0,4 3-24 16,4 4 10-16,-1-3-7 0,-2-3-8 0,5 4 2 16,0-2 0-16,2-6 2 0,0 3 9 15,15 17 10-15,-3-15-13 0,7 1-1 0,4 1-2 16,0-3 10-16,5 4-12 0,0-7 2 15,3 5-27-15,-1-3 0 0,-2 2 23 0,1-2-23 16,-6 1 18-16,-2-2-20 0,-5-1-13 16,-1 2 9-16,-1-1 6 0,-2 2-26 0,-1-2 11 15,1 0 0-15,-9-1 24 0,0-2-8 0,-3 0-7 16,0-7-13-16,-12 18 32 0,2-6-20 0,-2-2 8 16,-3 0 16-16,-2-2-25 0,-3 0 2 15,1 2 3-15,-3-3-15 0,2 1 8 0,-2-2-9 16,1 1-12-16,0-4 24 0,2 0-3 15,4 3-11-15,0-6-7 0,15 0-37 0,-13 0-16 16,0 0-42-16,-9-12-44 0,18 9 13 0,-5-12-174 16,0 1 25-16,4 0-213 0,-1-9 53 15,2-2-6-15,1 0 58 0,-2 2-18 0,5 12 4 16</inkml:trace>
  <inkml:trace contextRef="#ctx0" brushRef="#br0" timeOffset="99910.5">21387 915 265 0,'13'-9'300'0,"6"-1"-72"16,0 3-20-16,4-2-45 0,-1 0 4 0,2 2-30 15,1-1-14-15,0 1-16 0,-1 3-7 16,2-1-18-16,-2-2-6 0,2 5-25 0,-7 1-11 15,4-2-60-15,-9 3 1 0,1 0-146 0,2 0 15 16,-3 0-279-16,4 0 16 0,10 11 1 16</inkml:trace>
  <inkml:trace contextRef="#ctx0" brushRef="#br0" timeOffset="100207.14">22126 1309 509 0,'-3'7'290'0,"2"-3"-16"0,-1 2-40 0,-6 6-19 15,4-3-5-15,-4 3-49 0,5-2-6 0,0 2-19 16,-3 1 11-16,-4 1-30 0,3 0-17 15,-1 1-5-15,0-1-14 0,0-1-13 0,-1 4-1 16,4-5-19-16,-5 0 3 0,-1 0 0 16,2-1-15-16,-1 0-29 0,4-3-35 0,3-3-38 15,-1 0-62-15,-1-4 9 0,1 4 13 0,3-5-372 16,1 0 52-16,0 0-6 0,0 0 56 16,-3-11 9-16</inkml:trace>
  <inkml:trace contextRef="#ctx0" brushRef="#br0" timeOffset="100785.13">22326 771 232 0,'-3'-3'423'0,"0"0"-55"0,1 4-59 16,-1-4-52-16,6-1-13 0,1 4-13 0,5-6-47 15,3 3-29-15,4 1 16 0,3 0-35 16,4 1 12-16,4-3-53 0,0 3 30 0,3-1-31 15,7 1-9-15,-5-3-19 0,3 2-1 0,-3 0-12 16,0 0 21-16,5 0-35 0,-8 1-4 16,-2-2 6-16,-3 1 3 0,0-1-19 0,-5 2 2 15,-2-1 1-15,-4 2 13 0,-1-3-38 16,-7 3 20-16,3-2 31 0,-1 2-25 0,-7 0-12 16,0 0 10-16,0 0 7 0,15 11-10 0,-15-5 1 15,-7 3-3-15,4 1-2 0,0 4-2 0,-5 1 28 16,1 2-5-16,-1 2-4 0,8-8-4 15,0 4-2-15,-13 24-3 0,8-12 13 0,-1-1-27 16,3 1-1-16,3 0-1 0,-3 1 5 0,-1 1 7 16,4 0-4-16,-3-1-13 0,3-2 6 15,-4 4-5-15,2-8-3 0,0-2 1 0,2 1-1 16,-2-2-20-16,0 1-12 0,-1 0-5 16,3-10-34-16,0 4-32 0,0 1-13 0,0 1-22 15,-16 12-38-15,15-16 17 0,-5-4-98 16,0-3-184-16,3-1 30 0,-2-1-55 0,-2-2 13 15,2-1 36-15,5 0-2 0,-12 0 33 0</inkml:trace>
  <inkml:trace contextRef="#ctx0" brushRef="#br0" timeOffset="100941.38">22572 1183 419 0,'9'-7'177'0,"0"-1"-41"16,5 3-6-16,2 0-44 0,-2 1-4 0,1-2 4 16,3 0-5-16,0-1-36 0,6 1-4 15,-4-6-222-15,5 4 10 0,-2 1-220 0</inkml:trace>
  <inkml:trace contextRef="#ctx0" brushRef="#br0" timeOffset="101175.66">23273 987 430 0,'0'-8'187'0,"2"3"0"16,4 2-19-16,-2 1-46 0,8-3-2 0,0 3-7 15,2-2-13-15,0 0-9 0,1-2-5 0,1 3-20 16,3 1-10-16,-1-3-3 0,-1 2 7 15,4 1-17-15,-3 0-3 0,2 0-4 0,0 0-37 16,-1 1-34-16,-3-1-5 0,0 1 3 0,3-1-72 16,-4 0-61-16,2-2-71 0,-6 2-106 0,6 2 12 15,-4-1-82-15</inkml:trace>
  <inkml:trace contextRef="#ctx0" brushRef="#br0" timeOffset="101347.58">23843 883 256 0,'5'-2'281'16,"-2"0"-62"-16,2 1-27 0,-1 0-13 0,2 0-15 16,-2-6-30-16,5 4-10 0,-3 2-17 15,1 0-29-15,2-1-12 0,1 0-39 0,-2 0-7 16,-1 0-2-16,0-1-166 0,4-1-195 16,-6-4 24-16,0 5-63 0,2-2-47 0</inkml:trace>
  <inkml:trace contextRef="#ctx0" brushRef="#br0" timeOffset="101972.36">24178 823 431 0,'0'-2'325'0,"0"0"-55"0,-5-1-24 0,2 1-13 16,3 0-12-16,-2 0-7 0,-1 2-31 15,2 2-33-15,0-4-1 0,1 4-30 0,0-4-4 16,2 6-24-16,1 0 1 0,-2-1 5 0,2 6-24 15,7-1-1-15,-3 0-2 0,4 2-17 16,0 0-11-16,6 2 10 0,-1 3-1 0,-3-2 2 16,1 1-4-16,0 4-16 0,-2-1-8 0,-1 2-4 15,0 0 2-15,-4 0 0 0,1 0-11 16,1 3 24-16,-3-2-26 0,-3-2 28 0,3-2-9 16,-6 0-28-16,3-5 5 0,1-1 26 15,-2-1-6-15,-1-7-14 0,-1 5 2 0,0-5 33 16,3 1 16-16,-3-3-19 0,0 0-1 0,5-12-3 15,0 3-5-15,-2 2 5 0,2-8-5 16,6-1-2-16,-2-1-7 0,7-3-3 0,-2 2-2 16,-5 0-2-16,5-2 19 0,-3 3 9 15,4-2 2-15,-3 5 2 0,0 0-16 0,3 3 22 16,-2-2-9-16,1 4-16 0,-3 0 10 0,0 3-11 16,0 1-8-16,-3 2 14 0,1 2-6 15,1 1-1-15,-10 0 2 0,8 0-10 16,-1 0 1-16,5 18-9 0,-5-9 14 0,0 1-14 15,-1 2 0-15,0 1-4 0,-1 1-1 0,1 4 2 16,-6-18-3-16,0 14-9 0,0 2-26 0,9 18 3 16,-9-26-101-16,0 2-45 0,0 4-40 0,0 0 24 15,9 11-292-15,-7-16 38 0,0-6-79 16,7 5 53-16,3-3 28 0,7 0 28 16,6 0 24-16,4-4 13 0,-13-1 0 0</inkml:trace>
  <inkml:trace contextRef="#ctx0" brushRef="#br0" timeOffset="105299.7">16502 8849 431 0,'0'0'215'16,"0"0"-26"-16,0 0-29 0,0 0-12 0,15-12-8 15,-15 12 5-15,0 0-7 0,20-22 10 16,-18 21-9-16,1-1 17 0,-1-1-13 0,-1 1-12 16,-1 2-27-16,0-1-11 0,-1-1 1 0,-1 2-12 15,-1-1 2-15,-1 2-12 0,2-1-22 16,-5 2 12-16,2-1-23 0,-1 1 2 0,-8 3 2 16,-2 0-9-16,4-1-2 0,3 1 14 15,-5 1-15-15,1 0-9 0,-3 2 15 0,1 0-8 16,2-2 5-16,-3-1 1 0,2 0-6 0,-2-2 26 15,1 3-15-15,4-3 4 0,2 1 14 0,1-2-10 16,-1 0 36-16,3 0-14 0,2 0-2 16,-1-1-33-16,1 0 12 0,1 0-28 0,-1 0 16 15,2 1-7-15,-3 2-5 0,2-3-11 0,1 4 27 16,-2-2-15-16,4 3-15 0,-4-3 3 16,4 4 14-16,-1-1-2 0,1 1 10 0,0-7 8 15,0 13-16-15,0 2-3 0,0 1-1 16,11 19 11-16,-8-16-14 0,2 0 12 0,-1 1 3 15,1 3 0-15,1 0-12 0,-1 0-1 16,-1 3 4-16,4-2-10 0,-3 1 0 0,-1 0 13 16,5-3-11-16,-5 5 3 0,1-2-20 0,2 0 21 15,0 0-20-15,-1 1 10 0,2-4-23 16,-2 0 34-16,0 2-8 0,0-1-8 0,-1 2-4 16,-1 2-13-16,0-2 21 0,-1 4 10 15,0 0-15-15,2-1 17 0,-4-1-18 0,2 0 2 16,1 1 4-16,-1-3-21 0,0 1 12 15,2-2 13-15,3 0-1 0,-2-3-28 0,1 2 19 16,-1-2-2-16,2-2-17 0,0-1 4 16,2 0 17-16,-1-1-6 0,2-2 6 0,-1-1 4 15,0-1 2-15,2-2-10 0,-2-4 0 16,5 0-22-16,1-3 24 0,2-3-14 0,-7-1 14 16,6 0-20-16,22-15 3 0,-13 6-73 0,1-1-8 15,-1-3-26-15,2 0-32 0,0-5-6 16,5-2-34-16,3 3 18 0,-3-3-186 15,-1-2-121-15,0 1 33 0,-3 0 28 0,-2-2-11 16,1 2 50-16,-3 0 15 0,-4-1 6 0</inkml:trace>
  <inkml:trace contextRef="#ctx0" brushRef="#br0" timeOffset="108189.65">16741 9272 331 0,'0'0'246'16,"0"0"-61"-16,0 0-21 0,0 0-22 0,0 0 6 15,0 0 8-15,0 0-3 0,0 0-11 0,0 0 8 16,0 0-10-16,-14-4 9 0,14 0-3 16,4 3-12-16,-4-1 1 0,0-2-8 0,1 1-9 15,0 1-32-15,2-1 12 0,1 1-31 0,-2-1 24 16,2 1-27-16,1-1-5 0,0 2-20 16,0 0 21-16,2 1-26 0,-2-2 1 0,3 0 14 15,8 0-23-15,0 2 6 0,-4 0 5 0,-3 0-11 16,-1 0-14-16,-8 0-5 0,8 0 23 15,-1 0-10-15,-7 0-13 0,16 10-1 0,-12-8 6 16,2 2 1-16,-4-1-9 0,2 3-10 16,-1 0 0-16,-3 0 8 0,0 1 1 0,0-7 24 15,0 12-10-15,0 4 4 0,-19 19-21 0,10-19-4 16,-5 2 14-16,-2-2 0 0,0-2-11 16,2 0 7-16,-3 2 8 0,2-4-9 0,0 1 4 15,0-4-6-15,4-1 5 0,-1-2 11 16,6-3 14-16,1 0 6 0,0-2-10 0,3 1-11 15,0-2 2-15,2 0-14 0,0 0 1 0,1-2-15 16,2 1 26-16,-1 1 5 0,1-1 1 16,1 1-32-16,1 0 28 0,-1 0-7 0,2 0-2 15,0 1-11-15,1-1 12 0,-1 1 3 0,-1 1 22 16,-5-2-31-16,21 5 0 0,-8-2 5 16,3 2 13-16,-2 0-22 0,-2-1-1 0,-3 0 22 15,4 3-33-15,-3-2 27 0,-1-1-21 0,-3 0 12 0,3 0 6 0,2 1-14 0,-3 2-21 0,0-5-8 16,-3 0-7-16,-3-1-34 0,2 0-30 15,0-1-14-15,-4 0-27 0,0 0-34 16,8 0 15-16,12-10-181 0,-8 6-107 0,-4 0 33 16,4-5 1-16,-4 5 8 0,0-1 54 0,0 0 1 15,3-5-20-15</inkml:trace>
  <inkml:trace contextRef="#ctx0" brushRef="#br0" timeOffset="108627.04">17357 9222 383 0,'3'-4'343'0,"-1"0"-29"0,1 1-39 0,1-1-6 16,-4 1-38-16,3 1-4 0,-1-2-35 0,0 3 18 15,1 0-31-15,-3-1-22 0,1 1 0 16,-1 1-1-16,-1 3-17 0,1-2-12 0,-3 2-14 16,0 3 5-16,-4 6-9 0,-2 1-21 31,2-1-8-31,-2-1-8 0,0 6-9 0,-4-2-5 0,2 1-5 0,0 0-3 0,1-1-5 15,0 1-3-15,1-2-5 0,0 0-3 0,0 0 1 32,1-1-4-32,1-1-40 0,-1-1-41 0,4-1 10 0,-3-4-49 0,1-2-15 0,0 1-27 15,2-1-12-15,-1-2-19 0,1 1-36 0,-2-2 16 16,2 1-68-16,4-2-77 0,0 0-63 0,-7 0 28 16,7 0-40-16,-7 0 34 0,7 0 15 15,-9 0 9-15</inkml:trace>
  <inkml:trace contextRef="#ctx0" brushRef="#br0" timeOffset="108845.74">17114 9437 226 0,'-2'-4'247'16,"-1"0"-67"-16,2 1-17 0,-2-1 12 0,2 0-7 16,0 0-13-16,1 0 19 0,1-2-5 15,0 4 11-15,2-3-22 0,-3 1-13 0,3-1 6 16,-3 5 5-16,6-7-35 0,-2 4 23 16,-1 0-50-16,4 0 2 0,-1 2 2 0,1-1-11 15,1 2 11-15,-2 0-6 0,-6 0-20 16,14 0-22-16,1 0 1 0,2 0 14 0,19 12-4 15,-17-10-35-15,-1 3 15 0,-2-2-7 0,2 2-51 16,-4-4-18-16,-2 1-36 0,-2-1-14 16,-1-1-29-16,0 0 10 0,-2 0-202 0,3 0 25 15,9-12 22-15,-9 10 21 0,3-5-205 0,-5 3 50 16,2-3 23-16,-4 2 11 0,3-6-9 16</inkml:trace>
  <inkml:trace contextRef="#ctx0" brushRef="#br0" timeOffset="109205.03">17668 9023 461 0,'0'-4'371'0,"1"0"-82"0,-2 1-23 0,1-1-40 15,0 0-17-15,3 3 7 0,-2-1-27 0,0 0-8 16,3 2-3-16,-3 0-13 0,2 2 1 16,3-1-19-16,-2 1-16 0,1 1-14 0,-1 1 58 15,8 7-24-15,-2 2-20 0,0 1-11 0,-2 2 0 16,3 1-18-16,-2 0-10 0,-3 2-14 16,1 1-2-16,0 0-7 0,-1 0-4 15,-1-1-10-15,-1 0 1 0,2 0-9 0,-3-1-14 16,-2 1-13-16,3-3 21 0,1 0-16 0,1-3-23 15,-3-2-1-15,-1-3-76 0,0-3-6 0,0-2-22 16,-1 0-29-16,1-3-55 0,0 0 18 16,-2 0-259-16,0 0 34 0,0 0-94 0,0-10 45 15,0 4 13-15,0 2 37 0,0-2 24 16,-2-2 44-16,2 2 1 0</inkml:trace>
  <inkml:trace contextRef="#ctx0" brushRef="#br0" timeOffset="109798.64">18199 8969 564 0,'0'-4'387'0,"0"2"-72"0,0-3-17 0,1 3-32 16,-2-1-27-16,1 0-19 0,0 1-31 0,0 1-24 16,2 0-17-16,-1 2 50 0,1 0-11 15,-1 0-34-15,5 4 10 0,-3-1-20 16,5 7-16-16,-1 2-1 0,2 2-14 0,0 2-21 15,-1 0 7-15,0 0-19 0,-1 4-18 0,-2-2 9 16,2 0-9-16,-2 2-11 0,0-2 7 0,-1 2-10 16,1-1-23-16,-3 0 5 0,0-3 14 15,-1 2-20-15,-1-5-4 0,0-8-11 0,0 4 0 16,0 2-2-16,0-1 0 0,-10 10-93 16,5-12-24-16,1-4-33 0,0 0-21 0,-1-1-38 15,-2-1-6-15,1 0 20 0,0-1-121 0,-1-2-68 16,0 0 32-16,-2 0-88 0,1 0-9 15,-9 0 49-15,7 0 38 0,-3 0-9 16,-2 0 9-16</inkml:trace>
  <inkml:trace contextRef="#ctx0" brushRef="#br0" timeOffset="110032.96">18085 9328 370 0,'-7'-1'225'0,"2"-1"-18"0,0 1-13 16,0-1-5-16,1 1-6 0,0-2 3 16,-3 1 4-16,6-1-24 0,-1 2-11 0,0-3-9 15,0 2 7-15,2-1 7 0,0 0 4 16,2 0-9-16,-1 2-29 0,2-3-13 0,-2 0 15 15,6 2-13-15,6-8-19 0,-4 6-20 0,8-4-24 16,-4 2 29-16,2 0-25 0,0 0-12 0,3-1 4 16,-2 4-10-16,3-6-4 0,-3 7-6 15,3-4 7-15,1 1-34 0,-4-2-29 0,-2 4-6 16,2-1-7-16,1 0-23 0,-5 0-14 0,-3 0-27 16,8-1-39-16,-8 1-6 0,1 1 15 15,3-5-152-15,-6 2-119 0,1 0 29 0,-2 1-37 16,2 0 26-16,-3 1 32 0,0-1 10 0,7-3 22 15</inkml:trace>
  <inkml:trace contextRef="#ctx0" brushRef="#br0" timeOffset="110548.47">18834 8822 334 0,'1'-7'320'0,"1"3"-11"0,-1-1-42 16,0-1-1-16,0 3-18 0,-1-2-49 16,0 2-20-16,2 2 4 0,-1-3-27 0,-2 4 8 15,1 0-8-15,1 3-11 0,-2-1 8 16,-1 1-13-16,1 3-15 0,0-1 17 0,0 0-5 15,-2 18-19-15,-4 0-2 0,1 2-5 0,-3 2-8 16,3-2-4-16,-1 0-22 0,-1 2 10 16,2 1-10-16,0 0-14 0,1 1-15 15,2 1 10-15,-1 3-5 0,4-3-17 0,0-16-3 0,0 7 5 16,0 2-3-16,18 26-9 0,-9-25-15 16,3-3-9-16,0-5 1 0,1 1-64 0,2-6-55 15,2 0-26-15,1-4-40 0,1-3-40 16,-3-4 20-16,4 0 18 0,-1 0-326 0,-10 0 35 15,17-10 35-15,-8 4 25 0,-2-1 25 16,-3-2 60-16,5-1 17 0,-3 0-54 0</inkml:trace>
  <inkml:trace contextRef="#ctx0" brushRef="#br0" timeOffset="111188.93">19063 9063 331 0,'-3'-2'350'15,"-1"-1"-59"-15,2 2-3 0,-1-2-50 16,3 1-12-16,0-1-15 0,2 2-28 0,0 1-10 16,2-1 7-16,0 1-29 0,1 0-8 0,1 0-14 15,-1 1-29-15,1 0 14 0,8 7-40 0,-2-1 36 16,3 1-37-16,-5-3-8 0,3 5 4 0,-3 0-15 16,2-1-9-16,-1 2 11 0,0 0-26 15,-2-1 7-15,-2-1-7 0,-4 1 19 0,1-3-8 16,1 1 5-16,6 3-34 0,-8-3 29 15,3-1-37-15,-3-2-5 0,-1 0 10 0,0 0 18 16,1-2-17-16,-1 0 23 0,-2-1-20 0,3-1 3 16,-2-1-8-16,-1 0-3 0,0 0 19 0,0 0-3 15,0 0 34-15,9-10-20 0,-8 5 20 16,2 1 20-16,0-2-18 0,-2 1-12 16,4-9 9-16,1-1 9 0,-2 5 6 0,0 0-7 15,-2 4-18-15,8-6-1 0,-3-1-6 0,3 0-9 16,1 2 1-16,-4 2 1 0,6-2-8 0,-4 1 4 15,1 5 5-15,-1-1-4 0,-2 2 0 16,-2 0-6-16,1 4 12 0,-6 0-11 0,0 0 7 16,7 0 11-16,-7 0-12 0,15 10 5 15,-6 2-17-15,0-1 5 0,0 0-4 0,-6 0 11 16,3-3-16-16,0 4 10 0,-2-1-7 16,5 2-5-16,-2-1-3 0,1-1-12 0,-1-1 3 15,-4-4-31-15,1-1-44 0,5 6 7 0,-1 0-63 16,0-7-20-16,0 1-30 0,-2-1-32 0,0-2-25 15,1 1-17-15,0-2 23 0,-2 1-259 16,13 1 20-16,-4-2 34 0,-14-1-6 0,14 0 42 16,4 0 27-16,18-11 26 0,-16 5-46 15</inkml:trace>
  <inkml:trace contextRef="#ctx0" brushRef="#br0" timeOffset="111470.12">19780 9146 262 0,'-6'-3'323'0,"2"2"-38"0,0-2-22 0,0 1-8 16,2 1-25-16,-2-2-30 0,1 2-14 0,1 0-13 15,-1-1 1-15,2 0-3 0,2-2 9 16,-1 2-28-16,3-1-26 0,-2 0 28 0,3 1-39 16,0-1 11-16,-1 0-48 0,3-1-6 15,5-3-18-15,1-2 16 0,2 0-19 0,-4 3 0 16,4-2-8-16,-4 4 15 0,-2-2-30 0,2 4 6 15,-3-1-4-15,3 1-10 0,-4 1-35 0,2-1-11 16,-4 0-26-16,2 0-23 0,0 1-38 0,-1 0-34 16,1-1-19-16,0-1 15 0,-2 1-197 15,9-7 28-15,-2 5-120 0,2-3 22 16,-4 2 39-16,-5-3 23 0,7-1-16 0,-3 1 18 16</inkml:trace>
  <inkml:trace contextRef="#ctx0" brushRef="#br0" timeOffset="111813.8">20142 8863 356 0,'-1'-4'305'0,"1"2"-45"0,0 1-17 16,0-2-7-16,-2 0-27 0,1 1 4 15,1 1-31-15,-1 0-5 0,1-2-16 0,0 0-25 16,0 5-8-16,0-4 38 0,0 2-28 15,1 2-16-15,2-1 7 0,-2 2 2 0,5-1-20 16,-3 0-9-16,2 2-6 0,-1-1-23 0,6 12-7 16,1-3 31-16,0 3-11 0,-5-2-16 15,0 0-17-15,5 2 15 0,-6 3-6 0,-1-2-16 16,1 4-14-16,-1-4-6 0,0-2 3 0,2 1 10 16,-1 0 1-16,0-1-2 0,-2-3-73 15,-3-2 6-15,2-1-33 0,1-2-9 0,-2-1-13 16,2 1-6-16,-3-2-31 0,0 1-35 15,0-5-41-15,0 0 18 0,0 0-265 0,0 6 0 16,0-6 32-16,0 7 10 0,0-7 21 0,0 0 23 16,-3 5 10-16,6-6-8 0</inkml:trace>
  <inkml:trace contextRef="#ctx0" brushRef="#br0" timeOffset="112157.47">20464 8675 367 0,'1'-4'349'0,"1"-2"-34"0,-1 2-11 0,-1 2-59 16,2 0 2-16,0-1 13 0,0 3-53 0,1 0 11 16,1 2-25-16,2-1 20 0,-2 1-19 15,9 6 7-15,2 0-32 0,-3-1 8 0,5 4-8 16,0 2-16-16,3-4-18 0,-1 7-4 15,3-4 7-15,-1 2-25 0,-4 2 4 0,-1-1-13 16,2 4-6-16,-5 0-13 0,1 4-9 16,-8 6-14-16,-1-3-5 0,-5 2-6 0,0-13-4 15,-14 24-13-15,3-13 6 0,-2-2-2 16,-6 2-30-16,1-1-28 0,-3-1-36 0,1-2 6 16,0 1-77-16,-1-2-29 0,-3-2-36 0,1-4-30 15,1-3-38-15,-1 1 23 0,-1-2 22 0,3-5-306 16,1-5 39-16,14-1 71 0,-6 0 5 15,-17-15 26-15,11 4 24 0,5-4 20 0,4-4 9 16</inkml:trace>
  <inkml:trace contextRef="#ctx0" brushRef="#br0" timeOffset="116548.87">21232 8661 605 0,'0'0'230'0,"0"0"-54"0,0 0-2 0,0-12-30 16,0 12-11-16,0 0-16 0,0 0-12 0,0 0-18 15,0 0 0-15,13 0 11 0,-13 0-4 16,0 0-13-16,0 0 14 0,0 0-2 0,0 0-15 15,0 0 7-15,0 0 12 0,0 0-27 0,0 0 7 16,0 0 9-16,0 0-1 0,0 0-12 16,0 0 26-16,0 0 3 0,0 0-12 0,0 0 2 15,0 0-17-15,0 0 1 0,0 0-5 16,0 0-2-16,15 5-6 0,-16-2 5 0,0 0 3 16,-3 2-8-16,3-1 14 0,-2 1-11 0,1 0-21 15,-5 6 3-15,4 0 1 0,-3 0-4 16,1-6 4-16,-2 10-3 0,-1 1-6 15,-1-1-4-15,2 0-30 0,-1 1 19 0,1 2 6 16,0-5-19-16,-2 4-6 0,0 2 21 16,0-2-2-16,2-5-16 0,1 4-8 0,1-5 11 15,-1 1 0-15,0-2-5 0,2-1 6 0,-2 3-10 16,1-3-6-16,0-2 4 0,1-1-1 16,0 1-36-16,2-2-15 0,-1-1-4 0,-2-1-8 15,2-1-28-15,-1-2-48 0,1 3-25 0,-4-3-39 16,5 0 18-16,2 0-117 0,0 0-127 0,-7 0 32 15,-9-17-60-15,8 11 50 0,3-1 25 16,-4-6 58-16,2 4 12 0</inkml:trace>
  <inkml:trace contextRef="#ctx0" brushRef="#br0" timeOffset="116845.69">20906 8762 367 0,'0'-4'302'0,"0"0"-29"0,0 0-29 0,0 2-27 16,2 0-21-16,-1-2-11 0,0 2-17 0,1 1 3 15,1 1 10-15,2-1-15 0,-1 1-25 16,1 1 26-16,2 0-32 0,8 7-18 0,1-5-24 16,4 3 16-16,-6-1-5 0,1 0-22 15,1 2-3-15,-1 1-8 0,-2-1-17 0,1 1-6 16,-1-2-5-16,-3 3 15 0,1-4-15 0,1-1-7 15,2 3-2-15,-1 2-5 0,-3-6-22 16,4 3 13-16,-4-3-57 0,1 0-18 0,-4-2-32 16,-3-1-52-16,2 1-36 0,-6-1 15 0,0 0 15 15,8 0-330-15,-8 0 32 0,9 0 15 16,-9 0 26-16,15-11 25 0,-12 7-12 0,2 2-8 16</inkml:trace>
  <inkml:trace contextRef="#ctx0" brushRef="#br0" timeOffset="117361.18">21346 8632 491 0,'0'-6'328'0,"0"2"-32"0,0-3-24 16,0 1-38-16,0 3-22 0,4-4-13 15,-3 3-10-15,3-2 0 0,-1 2-50 0,7-6 1 16,-1 4-7-16,2 1-7 0,-3 1-10 0,6 0-11 16,-2-1 11-16,-5 5-12 0,-7 0-18 0,9 0-19 15,5 0 14-15,17 14-20 0,-17-6-22 0,0 1 7 16,-1-1 23-16,-3 1-35 0,-4-1-3 16,2 3-5-16,-3-3 17 0,1 8-1 0,-4-7-30 15,-2-9 22-15,0 10-1 0,0 2-8 16,-17 14-19-16,11-11 8 0,-5-1-2 0,0-2-21 15,0 2 13-15,-2-4 7 0,3 0-10 0,2-2-3 16,-3 0 13-16,4-1-10 0,1-5 0 16,1 2-1-16,1-3 22 0,0 2-11 0,2-1-12 15,-1 1 0-15,2-1 1 0,1-1 0 16,0-1 15-16,0 0 0 0,0 0-3 0,0 0 4 16,0 0-16-16,12 10 6 0,-5-7-4 0,-1 0 9 15,11 2-7-15,-2 1-1 0,0 0-1 0,1 0 10 16,-1-1-3-16,0 3 0 0,-2-6-9 15,5 2 9-15,-5-2-25 0,4 2 4 0,-1 1-3 16,-2 1 19-16,-3-2-61 0,-1-2-12 0,-1 0-27 16,-2-1-39-16,1 0-29 0,-3-1-39 15,-5 0 18-15,0 0-172 0,15 0 25 0,11-10-143 16,-17 4 70-16,5-3 13 0,-2-3-7 0,-1-2 38 16,0-1-3-16</inkml:trace>
  <inkml:trace contextRef="#ctx0" brushRef="#br0" timeOffset="118220.36">21418 8215 456 0,'-3'-1'296'0,"-2"0"-48"0,0-2-26 0,4 3-9 15,-3-1-11-15,3-1-12 0,-2 1-22 16,0 0-28-16,1 1-17 0,2-2 2 0,-3 0 2 16,2 1-19-16,2 0-15 0,1-2 10 0,3 2-32 15,0-1 17-15,11-1-20 0,3 1-7 16,0 0-5-16,2 0 13 0,1-1-17 0,2 3-17 15,-2-2 9-15,2 2 23 0,-2-1-25 16,-1 1 6-16,-12 0-18 0,3 0 26 0,1 0-41 16,-3 0 3-16,3 0 14 0,-4 0-8 15,-3 0 26-15,2 0 8 0,-8 0-19 0,9 0 17 16,-3 0-5-16,-6 0 5 0,8 0 0 0,-8 0-6 16,8 0-4-16,-8 0 3 0,7 0 4 0,-7 0-2 15,8 0-4-15,6 14 7 0,-9-10-15 16,4 7 23-16,-1 0-2 0,2 0-6 0,-1 0 9 15,-1 0-14-15,-2 2-12 0,3-1 3 0,0 4-1 16,-1 0 5-16,3 0-2 0,-1 0-10 16,1-2-7-16,-1 3 1 0,0 2 5 0,-1 0-3 15,5 1-9-15,-5 0-9 0,3 2-7 16,0-3 13-16,-3 6-14 0,4-2 27 0,-1-1-12 16,-1 0-8-16,-2 0-2 0,3-2-6 0,-3-1 14 15,-2 2-1-15,5 2-15 0,-3-4 12 0,0 1-5 16,2 4 5-16,-3-2-12 0,-2-2 7 15,3 1 3-15,-1 3-8 0,2-5 4 0,-5 3-17 16,3-2 21-16,-3 1-1 0,-1 0-1 0,-2 0-3 16,0 0-5-16,-1 0 7 0,-1-11-10 15,0 5-3-15,0 1 22 0,0 2-16 0,-13 14-4 16,9-14 0-16,-1-3 10 0,-3-3-1 0,1 2 7 16,-2-4-19-16,0 0 17 0,-1-1-12 15,-2 0 2-15,2-3-11 0,-4 0 16 0,-1-2-12 16,-3 1-20-16,-3-4-4 0,-2 2 13 15,1 0-34-15,-2 0 5 0,-1 0-40 0,-1-3-26 16,-3 1-40-16,-1-1-29 0,16 0-51 0,-9 0 20 16,-2 0-266-16,-1 0 38 0,-3 0-46 15,1 0 30-15,3 0 15 0,-25-12 33 16,30 11 35-16,-1-6 15 0,4 1 36 0</inkml:trace>
  <inkml:trace contextRef="#ctx0" brushRef="#br0" timeOffset="122672.43">16370 10983 360 0,'0'-15'235'0,"0"15"0"0,0 0-52 0,0 0-11 16,0 0 2-16,0 0 0 0,0-13-13 15,0 13-3-15,0 0-2 0,0 0-28 16,8-18 4-16,-8 17-29 0,0 1-10 0,0-3 1 16,0 2-18-16,1-1 20 0,1 1-8 15,0-1-7-15,2 2-11 0,0-2 2 0,0 2-14 16,1 0 5-16,-1 0 9 0,-1 0 10 0,3 2-30 15,-1-1-4-15,0 3-10 0,8 3 10 0,-1 0-14 16,0 0-9-16,-1 2-5 0,-3-3 6 16,5 3-2-16,-4 0 2 0,0-1-16 0,-2-2 19 15,0-3-14-15,-3 4 24 0,1-3-2 16,-1 0-34-16,1-1 3 0,-2 1 3 0,1-3-16 16,0 0 19-16,-1 0 27 0,-1 0-5 0,1-1-4 15,-3 0 9-15,0 0 11 0,0 0-14 0,0 0-7 16,0 0-5-16,8-12 17 0,-8 6 3 15,2 0 13-15,-1-10-17 0,2 0 4 16,1-2-16-16,-2-1 9 0,2 1 7 0,0-2 7 16,1 2-6-16,0 0 20 0,0 0 1 15,2 1-7-15,-2 2-8 0,-1 4 10 0,-2 0-13 16,1 4-2-16,-1 1-17 0,2 1 2 0,-1 1-15 16,2-1 9-16,-1 3 3 0,1-1 4 15,-3 2-14-15,3-2 0 0,1 3 1 0,-1 0-9 16,-5 0 8-16,0 0-4 0,14 0-8 0,14 17-1 15,-17-9 7-15,3 2-2 0,-1 0-4 0,-1 2-3 16,0-1-7-16,-1 0 14 0,0 2-4 16,-1-1 7-16,1-1-4 0,0 2-5 0,-2-3-5 15,0 0 0-15,-1-2 8 0,-1-1-4 16,0-2-1-16,-1 0 0 0,-1-2-21 0,-1 2-24 16,2-3-4-16,-2 1 5 0,0 0-46 0,0-2-34 15,-1 3 5-15,1-1-12 0,-3-1-34 0,4 2-19 16,-5 0-56-16,5-1 21 0,-4-1-129 0,2 0-131 15,-1 2 34-15,1 0-9 0,-2-2 30 16,0 2 27-16,2-1 22 0,1-2 9 16,0 1 57-16</inkml:trace>
  <inkml:trace contextRef="#ctx0" brushRef="#br0" timeOffset="123109.84">16629 11373 274 0,'-4'2'289'0,"0"-1"-25"0,3-1-24 16,-3 0-31-16,4-1-13 0,0 1-8 0,0-2-14 16,2 0-4-16,2-2 3 0,8-6-11 0,-1 1-2 15,3 1-30-15,5-4 34 0,2 1-18 16,1 0-38-16,1-3-1 0,1 2-26 16,-1-1 21-16,1 2-33 0,3-2-7 0,-1-1-19 15,0 1 13-15,1-2-9 0,-1 5-18 0,-3-3 3 16,3 3 16-16,-1 0-19 0,-1-4 5 0,-3 5-3 15,-1 1-13-15,-2 3-4 0,-1-1-9 16,-2-2-15-16,-3 4-9 0,-2 2-23 0,-3 1-28 16,0-2 0-16,-3 2-35 0,-4 1-14 15,0 0-53-15,0 0 18 0,0 0-109 0,9 5 22 16,-12-2-229-16,2 2 58 0,-6 7 24 0,2-4 21 16,-1 4 8-16,-4 0-5 0</inkml:trace>
  <inkml:trace contextRef="#ctx0" brushRef="#br0" timeOffset="123515.99">16977 11362 473 0,'-3'3'323'0,"-2"-2"-47"0,1 0-29 16,0 1-23-16,1 0-26 0,1-1-7 0,-2 0-27 16,4 1-17-16,0-4 5 0,0 2-30 15,3 0 10-15,-1-1-5 0,2 1-24 0,0 1-12 16,1-1 0-16,2 2-27 0,0-1-14 0,5 5-6 15,-5-1 0-15,2 1 12 0,1 5-19 0,-3 0 7 16,3 0-24-16,-8 2 22 0,2 3-18 16,-2-3-6-16,-1 5 0 0,-1-11-6 0,0 7 7 15,-13 18-2-15,7-16 18 0,-1-1-25 16,1-2 3-16,-2 1 20 0,-1-1-18 0,3-6 25 16,2-1-24-16,0 0-2 0,0-3 9 0,0 0 9 15,3-1-3-15,-1 1 8 0,-2-1-5 16,3 0 14-16,-1 0-24 0,2-2-23 0,0 0 16 15,0 0-1-15,0 0 2 0,12 4 11 16,-6-4-9-16,-1 0 17 0,2 0-31 0,2 0 12 16,-2 0 0-16,0 0-16 0,16 0 23 15,-2 0-30-15,-10 0 20 0,0 0-24 0,6 0-54 16,-2 0-23-16,2 0-27 0,-2 0-43 16,13-10 14-16,-12 5-215 0,-2-1-102 0,0-2 31 15,-4-3 30-15,-4 2 25 0,1-2-35 0,3-3 26 16,-7 3-1-16</inkml:trace>
  <inkml:trace contextRef="#ctx0" brushRef="#br0" timeOffset="124281.43">17456 10458 320 0,'-4'-4'287'16,"4"1"-36"-16,-3-1-31 0,2 1-28 0,-3 1-1 15,2-2-12-15,-2 2-24 0,-2 1-10 16,3 1-8-16,-5 0-28 0,2 1-2 0,-2-1-16 15,-20 12-14-15,8-6 10 0,-1 3-21 16,2 0 16-16,-3 1-21 0,1 0 3 0,0-1-1 16,3 2 1-16,0-2 2 0,3-1-23 0,3 1-2 15,1 0-14-15,3-2 16 0,2-1-4 16,2 1-1-16,-1-3-12 0,2 1 12 0,1 2 37 16,2-2-27-16,0 1 16 0,0 0 12 15,0 3-14-15,0 5-6 0,0 1-5 0,11 21 15 16,-7-17-18-16,0 0-4 0,1 3-5 0,2 1 5 15,0-3-11-15,2 2-9 0,-1-2 14 0,7 0-10 16,-2 2-3-16,1-4-3 0,3 2 4 16,0-2-4-16,1 2-1 0,-1 4-3 15,0-2 0-15,2 2-2 0,-4-2-2 0,4 1 0 16,-5 1-7-16,3 0-1 0,-2-3 0 0,2 4 3 16,-1-2 0-16,-1 1-5 0,1 0 0 15,-3-1-1-15,1-2 5 0,0 0 1 0,-1-1 11 16,3 0-2-16,0-1-12 0,-1 1-17 15,-2 1 2-15,1-3 1 0,-1-1 10 0,2-1 3 16,-2-2 0-16,0-1 0 0,2-2-2 0,-2-1 13 16,0-2-1-16,1-4-2 0,1 1-11 0,-2-3 0 15,0-2 0-15,-4 0-1 0,3 0-36 16,19-17-30-16,-10 7-24 0,-2-3-33 0,-1 0-25 16,-1-3-46-16,0 0 16 0,1-6-213 0,-4 5 31 15,-2-4-125-15,-1-1 63 0,-1 0 26 16,0 1 27-16,-2-1 22 0,-3 2-20 0</inkml:trace>
  <inkml:trace contextRef="#ctx0" brushRef="#br0" timeOffset="132547">17773 10646 320 0,'0'0'227'0,"-13"0"-32"0,13 0-22 16,0 0 7-16,0 0-1 0,0 0-10 16,0 0-11-16,-13 0 7 0,13 0-16 0,-19-4-19 15,19 1 13-15,-3 1-23 0,1 1 8 16,2-2-14-16,-1 2-19 0,-1-2-3 0,4 0 4 16,-2 1 1-16,1-3-9 0,-1 1-3 0,5-1-7 15,-4 2-17-15,3-3 22 0,9-3-3 16,-3-1-22-16,-2 2 3 0,7 1-6 0,-5-1-3 15,2 2-13-15,-2 3-12 0,-5 2 10 16,3-1-11-16,2 2 0 0,-10 0 9 0,6 0-10 16,-6 0-6-16,8 0-4 0,-8 0-2 0,24 18 5 15,-15-12-15-15,-5 1 10 0,2 0-19 0,4 6 46 16,-7-3-21-16,0 1-14 0,-3-2-16 16,3 7 12-16,-3-1-7 0,0-6 14 0,0 5-6 15,-13 21 14-15,7-16-25 0,-1-2 21 0,-2-1 19 16,-1 3-18-16,0-3-25 0,-2 1 10 15,-1-2 16-15,3 0-3 0,1-3-10 0,-5-1 9 16,5-2 20-16,0-2-36 0,0-3 5 16,3 1-15-16,2-2 22 0,0 0 6 0,-1 0-13 15,1 0 10-15,1-3-15 0,-1 0-1 0,2 1 15 16,1-1-2-16,1 0 4 0,0 0-9 16,0 0 8-16,0 0-1 0,-4-9 3 0,8 7-3 15,-3-1-24-15,1-1 17 0,2 2 0 0,-1-1 23 16,1 1-25-16,2 0 6 0,0 0-5 15,0 1-10-15,4-1 14 0,-3 2 11 0,2 0 10 16,-1 0-11-16,4 0-16 0,3 0 12 0,2 0 0 16,16 13-2-16,-16-10-24 0,-1 3 14 0,2-1 1 15,-2-1 6-15,0 2-4 0,-3-4 6 16,4 2-14-16,-4 3 0 0,-2-5 1 0,-1 1-8 16,0-2-6-16,1-1-29 0,-4 0-24 15,-7 0-32-15,7 0-27 0,-1 0-25 0,6 0 14 16,12-10-222-16,-11 6 30 0,-2-4-126 15,1-3 12-15,-1 1 26 0,1-1 27 0,-4-4 46 16,4 0-18-16</inkml:trace>
  <inkml:trace contextRef="#ctx0" brushRef="#br0" timeOffset="133156.24">18192 10573 464 0,'-4'-6'310'0,"0"-1"-31"15,1 1-32-15,1 2-21 0,1-2-37 0,2 2-13 16,-1-1-11-16,4 0-22 0,3-8 17 16,0 5 9-16,6 0-34 0,-3 1-25 0,1 1 34 15,1 2-26-15,-3 2-22 0,0-1-21 0,1 3 10 16,-1-1-3-16,-9 1 11 0,13 0-37 15,1 0 7-15,-1 0-12 0,15 16-5 16,-14-10 4-16,0 2-24 0,-1 2 3 0,-3-2 5 16,1 1-11-16,-4 4 5 0,5-1-9 0,-5-1 8 15,1 0-13-15,3 3 8 0,-4-2-14 16,1-3 3-16,-6-1-8 0,3-1 6 0,-3-1-15 16,0-1 10-16,-2-2 18 0,4 0-15 15,-4-2 9-15,2 2-2 0,-2-3-20 0,2 1 33 16,-2-1-16-16,0 0 19 0,0 0-17 15,0 0 14-15,0 0-44 0,4-10 25 0,-4 5 5 16,1 0-28-16,0 0 24 0,-1 0-13 0,1-1 9 16,2 0 13-16,1-10-13 0,1-1-11 0,-1 2 33 15,3 0-9-15,-1-1-2 0,-1-3 0 16,0 5 34-16,2 0-7 0,-2 0-4 0,-1 5 0 16,-1 4-1-16,0-2-2 0,0 0-9 0,1 2 0 15,-2 1 4-15,1-1-15 0,1 3 8 16,0-1-7-16,0 1 0 0,0 1 1 0,-1-1-12 15,-3 2 1-15,0 0-10 0,8 0 13 16,0 0-7-16,-1 0 10 0,15 12-15 0,-8-8-1 16,-2 4 13-16,4 1-3 0,-3-1-14 0,5 2 0 15,-5-1 12-15,3 1-4 0,-5-1-6 0,3 2 0 16,-1-3-60-16,1-1 9 0,-2 1-24 16,-3-3-32-16,-3 0-31 0,1-2-21 0,1-1-55 15,-2 0 19-15,-1-2-143 0,-1 0-126 16,3 0 32-16,-1 0 14 0,-6 0 10 0,0 0 39 15,6 0 18-15,5-10 28 0</inkml:trace>
  <inkml:trace contextRef="#ctx0" brushRef="#br0" timeOffset="133828">18611 10128 217 0,'-7'-4'348'0,"1"1"-42"16,0 2-39-16,2-1-33 0,1-1-17 15,1 0-22-15,-2 2-16 0,3 0-24 0,0-1-23 16,1-1-8-16,0 1-5 0,2 0-8 15,2 0-20-15,0-1-17 0,1 1 19 0,12-3-29 16,-3 0-7-16,0 1-9 0,4 2 3 0,-6-1-12 16,5 0-4-16,-4 1 9 0,0 1 3 0,-3 0-16 15,-1 0-7-15,1-2 1 0,-3 1 28 16,-3 1-5-16,1 1-1 0,0 0 8 0,1 0-2 16,-1 0 7-16,-1-1-14 0,-1 0-3 15,2 0-9-15,-5 1-4 0,0 0 30 0,0 0-10 16,6 0-8-16,-6 0-9 0,0 0 8 0,14 12-5 15,-1-3-5-15,-2-1 6 0,0 2-27 16,1 3 16-16,1-2-2 0,2 4-2 0,0 0-10 16,-1 2-1-16,0-2 6 0,-1-1-11 15,-2 3 5-15,5-1-2 0,-2 0 12 0,1 3-2 16,0-1-5-16,1-2-13 0,-2 0-1 0,0 2 1 16,0-2 0-16,0 2-3 0,-3-1-11 0,-2 2 19 15,1-2 6-15,-3-1-3 0,-3 2 2 16,1 0-11-16,-2-4 0 0,0 1 1 0,2-2-4 15,-3-2 3-15,1-1 5 0,-3-2 4 0,2-1-1 16,-1 0-14-16,0-2 6 0,-1 1 0 16,2-1 0-16,-1 0 0 0,-1-5 0 0,0 0 0 15,0 7-12-15,0 1 21 0,0 2-1 16,-12 15-1-16,4-14-16 0,2-2 0 0,0-3 2 16,-4 5 6-16,1-3 1 0,0-3-4 15,-4 3 0-15,-2-2 1 0,-2-1-19 0,0 0-2 16,-7 0 0-16,5-1-33 0,-4 0-13 15,-1 0-7-15,-2 1-17 0,3-1 4 0,-1-2-26 16,1 2-4-16,2-4-35 0,7 0 16 0,5 0-278 16,-3 0 32-16,-1 0-81 0,-13-15 29 0,12 8 26 15,4-2 60-15,5 0-40 0</inkml:trace>
  <inkml:trace contextRef="#ctx0" brushRef="#br0" timeOffset="134562.16">19748 10221 512 0,'-6'0'272'0,"2"0"-30"15,0 0 2-15,0 2-29 0,0-2-6 16,0-2-6-16,1 1-8 0,-1 0 0 0,3 0-5 15,-2-3-26-15,3 2 16 0,0 0-18 0,0-3-19 16,3 3-16-16,-2-4-12 0,5 3 0 16,4-6-11-16,3 0-26 0,3 1-7 15,-1-1-11-15,3 1 5 0,3 1-14 0,-1 0-17 16,-1 1-4-16,1 1 21 0,0-1 0 0,0 4-3 16,-1-2-21-16,-3 0-2 0,-1 2 10 0,0-2-4 15,-2 3-28-15,0-2-30 0,-4 0-34 0,-1 2-24 16,0 0-15-16,-1 1-24 0,-2-1-19 15,0 0-21-15,-1 0 15 0,2 1-117 0,-3-3-47 16,-1 3-95-16,-2 0 30 0,0 0-54 16,0 0 26-16,4 6 77 0,-4-4 11 0</inkml:trace>
  <inkml:trace contextRef="#ctx0" brushRef="#br0" timeOffset="134827.72">19780 10434 385 0,'-11'11'291'16,"2"1"-39"-16,1-5-34 0,4 0-22 0,0-3 10 16,2 0-8-16,1 1 7 0,1-3 1 0,0-2-36 15,0 0-4-15,0 0-8 0,12 4-21 16,-8-6-17-16,1 0-1 0,2 2-34 0,-1-1-12 16,2-1 27-16,10-2-36 0,-2-1 1 0,3 3-4 15,-1-3-25-15,0-2 12 0,-1 1-21 16,1 2 23-16,0-2-45 0,-1 2-21 0,-2-2-37 15,1-2-56-15,-3 0-64 0,2-1 15 16,-3-1 15-16,-3 3-320 0,-3 1 32 0,-2-2-5 16,0 4 57-16,-4-2 25 0,0 0 13 15,0 6 49-15</inkml:trace>
  <inkml:trace contextRef="#ctx0" brushRef="#br0" timeOffset="135889.97">17097 11943 280 0,'0'0'94'0,"0"0"15"0,-15-13-29 15,15 13-9-15,-22-18-10 0,19 17-6 16,-2 0 3-16,1 0-22 0,-1 0-2 0,1-2-5 16,-1 1 23-16,0-1-6 0,1 3-6 0,-1-1 19 15,1-1-17-15,-1 1 33 0,3 1 13 0,0 0 1 16,-4-1-23-16,4 1 19 0,0-1-13 16,-1 1-10-16,1-1 8 0,-2 1-22 0,4-2 37 15,-3 2-12-15,1 0-2 0,-2-1-6 16,2-2 8-16,-1 2 7 0,2-1-3 0,-2 1 10 15,3-2 14-15,-1-1-18 0,1 1 3 0,0-1 5 16,0 4 8-16,0-7-30 0,0 1 9 16,0-4-5-16,10-16-8 0,-4 11-18 0,-1-1 11 15,-2 3-2-15,1 2 15 0,-2-4-33 0,2 0 23 16,4 2-15-16,-7-1-7 0,3 4 5 16,-3 2-23-16,2 0 4 0,1-7-15 0,-2 4 12 15,1 0-12-15,1 2 6 0,2-5-10 16,-2-1 5-16,1 0 5 0,3-1-14 0,0 2-2 15,0-5-5-15,2 2 23 0,-1-1-4 16,5-1-28-16,-5 1 23 0,3-1-11 0,2 3-15 16,-4-2-7-16,3 1 14 0,-5 2-31 0,-2 1-9 15,2 0-10-15,-1 3 11 0,-2 0-16 16,-2 2-13-16,2-3-19 0,-1 4-4 0,0 2-24 16,1-1 13-16,0 3-61 0,0-9-84 15,0 3-97-15,3-1 24 0,-4 2-98 0,1 1 49 16,0 0-13-16,4-5 46 0</inkml:trace>
  <inkml:trace contextRef="#ctx0" brushRef="#br0" timeOffset="136483.57">17552 10958 331 0,'1'2'253'0,"-1"-1"-31"0,0 0-33 15,2-1-2-15,2 0-38 0,1-1-6 0,-1 0-1 16,1-4-17-16,7-3-5 0,3-3-10 0,-2 0 1 16,1-2-15-16,-1 0 9 0,2-1-21 0,-2-2 8 15,-1 4 1-15,3-3-33 0,-2 1-8 16,-1 0-4-16,1 1-7 0,1-2 7 0,-5-2-3 16,4 2-13-16,-2 3 12 0,1-3-14 15,0 1 10-15,2 0-19 0,-2 1 1 0,1 0-4 16,-1 1 9-16,-2-1-23 0,3 1 10 0,0-2-4 15,-2 2 13-15,-1 2-25 0,2 0 6 16,-3-1 2-16,-4 5-9 0,0 1-6 16,-1 0-26-16,-2 2-35 0,2 0-18 0,0 0 5 15,-4 2-45-15,6 1 13 0,-4-3-193 0,0 2 24 16,3-1 21-16,-1 1 18 0,3-1 21 0,-1 0-109 16,11-3 9-16,0 1 0 0</inkml:trace>
  <inkml:trace contextRef="#ctx0" brushRef="#br0" timeOffset="137686.43">20229 10184 329 0,'0'0'336'0,"-14"0"-58"0,14 0-18 0,0 0-10 16,-28 12 6-16,24-13-47 0,0 0-27 0,-2-1-1 15,6-1-22-15,-3 0 16 0,3 1-20 16,-1-2 5-16,2 3-3 0,0-2-25 0,1 1-13 16,4-1 12-16,-2 2 14 0,-2 0-19 0,5 1-34 15,-3-1 7-15,2 2-17 0,1 0-1 16,1-1 5-16,15 14-9 0,-9-5-8 0,-1 1-11 15,0 2-2-15,-3 1-5 0,4 1-16 16,0 2 17-16,-1 0-17 0,-1 2-7 0,-2-2-10 16,1 1 14-16,0 0-16 0,-2-1 15 0,3-2-10 15,-3-2-17-15,-2-1 23 0,-1-3-10 0,-2-2 1 16,1 0-6-16,-1-2-8 0,-2 1 9 16,1-1-6-16,-3-2 8 0,1 1-19 0,2-3 14 15,-5-1-2-15,4 2 1 0,-2-4-9 16,0 3 21-16,0-2-16 0,0-1-10 0,0 0 23 15,0-1-12-15,0-3 13 0,0 3-16 0,2-3-19 16,-2-1 19-16,2 1-15 0,-2-3 10 16,6-20-7-16,0 13 27 0,-2-2-6 0,4 4 12 15,-4-1 13-15,1-2-1 0,1 4-2 0,-1 1 0 16,2 0-4-16,-2 1-4 0,-1 3 1 16,1 2 8-16,-3 0-22 0,2 1 11 0,1 2-4 15,-2-1 6-15,1 3-15 0,-2-1 2 16,2 0 1-16,0 2 2 0,1 1-11 0,-5 0 5 15,0 0 4-15,10 0-16 0,2 0 12 16,16 15-4-16,-14-6-9 0,0 1 5 0,-1 0-3 16,1 2 1-16,-3-1 8 0,0 1 0 0,1-1-19 15,-4 2 18-15,1-1-9 0,0 1 4 16,-1 1-4-16,-3-6 7 0,0 0-27 0,-1-2-11 16,-4-1-39-16,2-1-9 0,2-1 8 0,0 4-44 15,-4-4-21-15,2 0 14 0,1 0-27 16,-3-2-17-16,1 2-14 0,1-2-28 0,-1-1-22 15,-1 0 21-15,0 0-204 0,0 0 30 0,0 0-98 16,9-15 30-16,-8 9 26 0,2 1 70 16,0-10-35-16,1-3 45 0</inkml:trace>
  <inkml:trace contextRef="#ctx0" brushRef="#br0" timeOffset="138092.57">20696 9835 532 0,'0'-13'353'0,"0"3"-53"0,0 2-13 0,0 1-27 15,2 2-24-15,-2-2-38 0,11-9-13 0,-3 9 2 16,4 1 13-16,0 3-36 0,4-1-22 0,3 1-16 16,3 2-19-16,-2 0-10 0,-8 1-3 15,3 0-8-15,3 0-20 0,19 11 17 0,-22-5-23 16,-1 3-4-16,-2 0-13 0,-3 2-13 0,-4 2 29 15,0-4-8-15,-5-9-29 0,0 16-4 16,0-2 1-16,-15 16-13 0,6-12 14 0,-1 1-10 16,-4-4 2-16,6 1-1 0,-6-2 23 15,1 0-24-15,0-2 6 0,2 2-6 0,4-5 3 16,1 2-1-16,-1-3 15 0,5 0-2 0,-1-1-24 16,2-1 11-16,1-2-1 0,0 3 23 15,0-7 9-15,0 0-4 0,0 0-16 0,10 15 14 16,-4-13-11-16,7 6-3 0,-4-3 5 0,6 0-33 15,-3 0 26-15,0-4-17 0,-4 1 0 0,3-2-65 16,-2 0-56-16,-4 0-47 0,-5 0-32 16,0 0 18-16,8 0-307 0,-8 0 12 0,7 0 34 15,2-11-5-15,-9 8 48 0,-1-4 13 16,-4-7 9-16,-2-2 7 0</inkml:trace>
  <inkml:trace contextRef="#ctx0" brushRef="#br0" timeOffset="159666.67">16104 12219 307 0,'0'0'246'0,"0"0"-52"0,0 0-25 0,0 0 7 15,-12 0-21-15,12 0-12 0,0 0-11 16,0 0 6-16,0 0-26 0,0 0 15 0,0 0-7 15,-26-25-12-15,25 22-8 0,-1 2 16 0,5-2 20 16,-2 0-26-16,1-1 7 0,-1 0-13 0,2 1 2 16,-1-1-20-16,0 1 22 0,4-1-41 15,-1 1 3-15,8-7-18 0,-3-2 15 0,6 4-11 16,-3-1-1-16,-3 5-13 0,1 0 8 16,-1 1-5-16,3-2-15 0,0 5 18 0,-1-1-31 15,-12 1 29-15,8 0-7 0,0 0-39 0,-2 0 13 16,17 16 4-16,-10-7-8 0,-2-1 0 15,-2 2 10-15,-1-2 6 0,1 4-23 0,-5 4 5 16,-2-1-7-16,-2-3 2 0,0-3 1 16,0 3 11-16,-11 18-1 0,4-12 2 0,0-2-19 15,-2-1 6-15,0-1 2 0,-3 0 6 16,2-3-12-16,-5 0 13 0,6 1 0 0,-2-4-4 16,3-2-24-16,3-1 43 0,1 1-17 0,-2-5-11 15,3 1 24-15,0 0-15 0,0 0-3 16,0 0 0-16,0 0-14 0,3-2 33 0,-1 1-24 15,1 1 10-15,-3-2-8 0,3 2 5 0,0-2-1 16,0 0-5-16,0 0 7 0,0 0-17 16,0 0 10-16,16 4 1 0,-13-1-15 0,3 0 24 15,8 3 2-15,1-1-12 0,-3 2 19 16,2 0-23-16,0 1 27 0,-3 0-18 0,2 1 20 16,0-2-27-16,-2 2 1 0,2 0 2 0,0 1-25 15,0-3 11-15,-2 1-22 0,1-2-6 0,-2-1-39 16,0 0-44-16,-2 0-35 0,-1-1-36 15,1-2 17-15,0 1-269 0,-3-1 31 16,1-1-15-16,1 1-9 0,0 0 69 0,0 0 16 16,-2-1 8-16</inkml:trace>
  <inkml:trace contextRef="#ctx0" brushRef="#br0" timeOffset="159932.23">16707 12496 530 0,'3'-6'325'16,"0"3"-27"-16,1-1-50 0,-3 1-6 16,2 1-37-16,1-2-39 0,-3 3-19 0,0 0-8 15,3 1-9-15,-3 0 9 0,2 0-32 0,-3 1-2 16,1 1-21-16,-1 2-11 0,0 0-7 16,-1 1 22-16,-2 1-32 0,-2 7 7 0,1 2-10 15,-2-1-8-15,-1 0-6 0,0 1 2 0,-3 2-26 16,4-1-31-16,-1-1-13 0,-2-1-37 0,0-2-55 15,2 2 12-15,0-5-160 0,-1 0 22 16,3-2-203-16,1-3 41 0,2 1-11 16,-1-4 25-16,2-1 42 0</inkml:trace>
  <inkml:trace contextRef="#ctx0" brushRef="#br0" timeOffset="160478.97">17015 12158 400 0,'-2'-4'351'0,"2"-1"-44"16,0 1-38-16,0 0-36 0,0 3-26 0,0 0 3 15,3-1-20-15,-3 4-13 0,3-1-11 16,-1 3-13-16,2 0 4 0,5 6-18 0,0 1 1 16,1 0-39-16,1 2 10 0,1 1-27 0,-2-2-15 15,4 1-1-15,-2-1 2 0,0 1-15 16,1-4-7-16,0 1-4 0,2-1 23 0,-2-4-33 16,1 3-7-16,-2-6 2 0,0 1 2 15,-1-2-4-15,-2-1-13 0,-1 0 26 0,2 0-10 16,9-13-20-16,-14 8-12 0,9-7 23 0,-6 1-24 15,1-2 9-15,0 1 1 0,-3-2-1 16,0 3 1-16,-2-1 45 0,-1 2 36 0,1 3 6 16,-2 1-2-16,1 1-2 0,-2-2 12 15,-1 5-5-15,0-3-16 0,1 4-14 0,-1-2-2 16,0 2-7-16,0 0-6 0,0 1-19 0,0 4 6 16,-1-3-7-16,1 3-2 0,0 0-2 15,0 4 2-15,0-2 0 0,0 13-1 0,0-9-10 16,0 6-4-16,0 4-5 0,-10 25 6 0,7-22-8 15,-2-1-6-15,1 1-30 0,3-1-37 16,1 1 7-16,0-12-86 0,0 4-36 0,0 2-59 16,0 0-38-16,0-4 27 0,17 14 23 15,-11-21-328-15,2-1 40 0,-1-4 36 0,1 2 44 16,-8-3 14-16,9 0 14 0,4 0 60 0,2 0 3 16</inkml:trace>
  <inkml:trace contextRef="#ctx0" brushRef="#br0" timeOffset="160697.64">17696 12380 451 0,'1'-2'305'16,"1"0"-35"-16,-1 0-39 0,0 2-9 0,2 0-34 16,-2 0-22-16,0 2-13 0,-1 0 4 0,2 2-26 15,-4-1-3-15,2 1-18 0,-1 1 4 16,1 0-22-16,-2 3-8 0,-1 7-17 0,-1-2 3 15,-1 2-1-15,2-3-16 0,1-1-2 16,-3 4-21-16,1-5-15 0,3-4-66 0,-2 1-45 16,3-7 8-16,0 0-247 0,0 4 25 15,0-4-134-15,0 0 42 0,-6 10 23 0,4-11 14 16,2 0 21-16</inkml:trace>
  <inkml:trace contextRef="#ctx0" brushRef="#br0" timeOffset="161213.34">18059 12021 336 0,'1'-6'396'0,"2"-1"-3"15,-3 2-70-15,0 2-42 0,3-2-14 0,-3 1-38 16,1 2-24-16,0 0-23 0,-1 2-32 15,0-1-8-15,0 2-17 0,0 2-17 0,0 1 23 16,-2 2-14-16,-1-1 18 0,-5 11-4 16,0 3-17-16,-2 0 4 0,1 2-4 0,-2 0-21 15,-2 2-7-15,4 1 6 0,-1 0-17 16,1-1-15-16,3-2 9 0,-1 3-14 0,1-3-2 16,6 1-2-16,0-2-15 0,0-13 6 15,11 21-9-15,-3-16-9 0,4-2 11 0,2-2-4 16,1-3-10-16,2-4-6 0,1 0-6 0,-11-1 11 15,5 0-3-15,2 0-4 0,12-10 3 0,-15 7 0 16,-3-2 5-16,-3 3-15 0,2 0-6 16,-5-2 16-16,1 2-5 0,-1-1-9 0,0-1-8 15,-2 3-2-15,-1-1 19 0,-3-2-4 16,0 3-13-16,-1-2 2 0,0 2 13 0,-3-2-1 16,-7 1-12-16,4 1 11 0,11 1-1 0,-17 0-1 15,4 0-15-15,0 0 16 0,3 0-16 0,1 0-22 16,1 0-13-16,8 0 5 0,-8 0-66 15,8 0-9-15,-7 0-47 0,7 0-24 0,0 0-41 16,-7 0 21-16,7 0 19 0,0 0-341 16,-7 4 23-16,7-2 41 0,3-2 51 0,-2 0 23 15,2 1 42-15,0-1 15 0,4-1-55 0</inkml:trace>
  <inkml:trace contextRef="#ctx0" brushRef="#br0" timeOffset="161479.44">18513 12250 516 0,'6'-1'391'15,"-2"-1"-51"-15,-1 0-58 0,-1 0-13 0,2 0-25 16,-2 2-57-16,0 2-4 0,1-1-10 0,0 0-13 16,-2 2-35-16,0-2-23 0,1 5 15 15,-2-1 9-15,1 0-39 0,-2 4 11 0,-1 7-19 16,2-7-21-16,-9 17-17 0,4-7 1 0,-2-3 0 15,-1 2-12-15,-2-2 16 0,5-2-6 0,-4 1-31 16,4-1-34-16,0-5-40 0,1-2-59 16,-1-2-60-16,3 0 16 0,0-2 17 0,0 0-323 15,0-3-1-15,1 0 61 0,1 0 28 16,3-3 16-16,-3 2 29 0,1-2-8 0</inkml:trace>
  <inkml:trace contextRef="#ctx0" brushRef="#br0" timeOffset="162229.57">19118 12144 598 0,'4'-3'387'16,"0"1"-79"-16,13-3-29 0,-5 3-1 0,1 0-32 15,3 1-58-15,1 1 5 0,-8 0-48 0,5 0 1 16,1 0-30-16,21 11-3 0,-19-6-24 16,-4 1-1-16,-1 2 8 0,-4-1-20 0,-3 1-20 15,-1 0-5-15,-2 0-1 0,-2-8-12 16,0 11 20-16,-12 18-29 0,4-15-2 0,-3 0-18 15,-4 1 26-15,0-2-15 0,1 1 16 0,-3-3-18 16,3 0 8-16,-4-3-4 0,6-1-3 16,-1-5-13-16,1-1-3 0,5 0 18 0,-3-1 15 15,10 0-18-15,0 0 19 0,-9 0-21 16,-3-11-11-16,9 5 12 0,3-2 2 0,-1 2 19 16,2-11-22-16,-1 8-5 0,0-6-5 0,9-21-11 15,0 16 14-15,1-2-1 0,-1 3 9 0,3-5-9 16,1-1 0-16,-2 2-13 0,2 2 7 15,0 0 22-15,-2 2-20 0,-2-4 0 0,3 4-1 16,-6 0 7-16,-2 3-8 0,1 3-14 16,-3 5 13-16,-2 8-2 0,0-7 3 0,-11-3 0 15,5 8 1-15,-12 0-1 0,0 1-14 0,-2 0 16 16,8 1 8-16,-6 0-11 0,-22 11 8 16,12-6-11-16,5 2 4 0,5 2-2 0,-3 1 12 15,4-4-21-15,2 8 2 0,-2-4 7 16,10 5-2-16,1-5 20 0,2 8-27 0,4-5 4 15,0-13 6-15,10 24-4 0,1-10-9 0,4-2-44 16,2-3-24-16,1 0-25 0,1-3-33 0,-1-1-56 16,2-4 17-16,-2 2 16 0,3 0-361 15,-11-3 71-15,5 0-8 0,4 0 70 0,1 0 33 16,4 0-38-16,3 0-7 0</inkml:trace>
  <inkml:trace contextRef="#ctx0" brushRef="#br0" timeOffset="162542.03">19801 12120 287 0,'-4'0'318'0,"2"0"-48"16,-1-1-19-16,3 1-35 0,0-1-8 15,0-1-8-15,2 2 5 0,1 0-27 0,-2-1-23 16,2 0-11-16,2-2-32 0,0 1 9 16,-2 1-31-16,5 0-13 0,8-2-1 0,1 0-9 15,3-2-2-15,-2 0-1 0,1 3-25 0,1-1 5 16,-6 2-4-16,5-1 0 0,1-1-24 16,-1 1-26-16,-1-1-21 0,2 2-26 0,1-2-22 15,-2 1-3-15,0-1-18 0,3 1-11 16,1-1 11-16,1-4-89 0,-2 2-60 0,-1-3-90 15,3 1 24-15,0 1-101 0,0 1 28 16,3 2 25-16</inkml:trace>
  <inkml:trace contextRef="#ctx0" brushRef="#br0" timeOffset="162682.62">20504 11997 262 0,'5'0'238'16,"0"0"-36"-16,1 0-22 0,-1 0-36 0,1 0 12 15,-1 0-25-15,0-1-16 0,-1 1-13 16,4 0 1-16,-8 0-12 0,12 0-20 0,6 0-21 15,16-10-9-15,-11 7-14 0,3 2-14 16,1-2-10-16,0 3 0 0,2-3-108 0,-3 2-82 16,-2 0-134-16,-1-3 20 0,3 3 15 15,-5 0 9-15</inkml:trace>
  <inkml:trace contextRef="#ctx0" brushRef="#br0" timeOffset="162838.81">21157 11946 307 0,'10'-2'257'0,"-1"-1"-66"0,-4 3 13 16,3-1-38-16,-4 0-33 0,2-1-13 0,-2 0-5 16,2 1-16-16,0 0-5 0,1 1-29 0,2-2-34 15,-4 0-44-15,13-1 0 0,-3 2-121 16,1-3-90-16,3-1 20 0,0 3-155 0,-1-3 8 16</inkml:trace>
  <inkml:trace contextRef="#ctx0" brushRef="#br0" timeOffset="163510.54">21996 11772 293 0,'0'-2'382'15,"1"0"-22"-15,-1 0-58 0,0 0-33 0,0 0-13 16,1 1-19-16,-1-1-25 0,5 2-4 15,-2-2-1-15,-1 1-27 0,4 1-20 0,-1 0 3 16,2 0-12-16,-2 1-18 0,3 1-16 16,1-2-12-16,17 11-11 0,-11-6-10 0,-1 2-2 15,0 1-28-15,0 0 5 0,-1 1 0 0,1 1-21 16,-2-1 17-16,-2 2-19 0,-1-2 10 16,2 0-7-16,-4 0-2 0,0-3-7 0,0-1-5 15,-3-1-14-15,-1 0 13 0,0-3-2 16,0 1-7-16,1-1 9 0,0 1-20 0,0-2 22 15,-4 0-6-15,0 0-4 0,8 0 6 0,14-11 9 16,-8 2-17-16,1-1 20 0,-1 2 2 0,1-2-4 16,-2-1 1-16,3-2-15 0,-1 2 13 0,5-1 11 15,-4 0 7-15,0 0 3 0,2 3-9 16,-4-2-9-16,2-2 17 0,1 5-10 0,-1-1-6 16,0 0 4-16,-1 2 1 0,0 1-9 15,-4 2-4-15,2 3 8 0,-3-1-10 0,-2 1 0 16,-8 1-8-16,7 0 2 0,1 0 5 0,-1 0-5 15,14 14-2-15,-8-4 0 0,-4-4 0 0,1 3-12 16,-2-3 4-16,-3 0 0 0,2 1 1 16,-5 0-1-16,4-2-37 0,-2 0-19 0,-1 0-45 15,0 0 8-15,4 7-75 0,-2-5-12 16,-1-1-29-16,0-1-23 0,-3-1-71 0,4-3 27 16,-2 0-255-16,1 0 38 0,-2-1 1 0,-2 0 30 15,0 0 29-15,0 0 43 0,21-16 23 16,-13 4 11-16,-3-2-7 0</inkml:trace>
  <inkml:trace contextRef="#ctx0" brushRef="#br0" timeOffset="173275.48">12415 12157 367 0,'0'0'204'16,"0"0"-35"-16,0 0 10 0,0 0-19 15,0 0 0-15,0 0-16 0,-14 0-7 0,14 0-9 16,0 0 3-16,0 0-7 0,0 0 1 16,0 0-18-16,0 0 17 0,0 0-15 15,0 0 22-15,0 0-28 0,-25-23 5 0,23 22-14 16,3 1 13-16,-3 0-5 0,2 0-23 0,0 0 17 15,0 0-23-15,-2-1-5 0,2-1-12 16,2 2 5-16,-1 0 4 0,3-2-22 0,1-1 17 16,0 2-10-16,0 0-4 0,3-1 13 0,9 1-12 15,-10 1 3-15,3 0-10 0,7 0-5 16,1 0-5-16,15 14 5 0,-15-7-5 0,-2 2-22 16,0 0 19-16,-3 0-21 0,1 3 29 0,-3-1-4 15,2 3-22-15,0 0 15 0,-4 0-11 16,1 0 11-16,-2-1-20 0,3 5 16 0,-1-5-18 15,-3 1 19-15,-1-1-11 0,-1-5-3 16,4 4-11-16,-5-2 9 0,0-3-10 0,-2-2 22 16,0 0-23-16,0-1-7 0,-1 0 12 15,1-2 9-15,-2 2 1 0,1-3-2 0,0 1 0 16,-1-1 32-16,2-1-8 0,-2 0 22 16,0 0-19-16,0 0-7 0,0 0 6 0,0 0-14 15,10-12 5-15,-5 6-2 0,-3 0-5 0,5-5 18 16,-2-4-17-16,3 1 3 0,2-2-6 15,-1-1 11-15,-1 1 5 0,2 1-4 0,-3 0 1 16,-3 0 1-16,7 4 11 0,-6 2-23 16,2 2 3-16,-4 0-4 0,1 2-10 0,1 2 21 15,-1 0-13-15,1 2 12 0,-2 0-7 16,4 1-7-16,-7 0 1 0,0 0 11 0,6 0-12 16,17 12 8-16,-10-4-4 0,-2 1-19 0,2-1 10 15,-1 2 1-15,1 0-2 0,-3 2 3 16,2-1 5-16,-1 0-5 0,-5-4-6 0,3 6-9 15,-1-2 6-15,0-2 8 0,-1 3-9 0,0-1-7 16,-1-3 7-16,-2 1 0 0,2-4-2 0,-3 1-22 16,1-2-27-16,1 0 0 0,-3 0 5 15,2-2-47-15,0 0-44 0,4 0-14 0,-3-2-8 16,-5 0-28-16,0 0-14 0,6 0 3 16,1 0 19-16,-1 0-51 0,-6 0-37 0,9 0-18 15,4-14-46-15,-11 10-47 0,2 1-12 0,0-1 25 16,9-8 3-16,-4-1-9 0,0 0 16 0</inkml:trace>
  <inkml:trace contextRef="#ctx0" brushRef="#br0" timeOffset="173572.29">13242 12129 371 0,'1'-13'256'0,"1"2"-51"0,-1 2-10 16,-1 0-31-16,0 2 6 0,0 7-17 0,0-7 1 15,0 0 0-15,0 0-8 0,10-4 19 0,-10 4-20 16,2 3-16-16,0 0-7 0,-1 1 16 15,-1 2-19-15,1-2 0 0,-1 3-18 0,0 0 3 16,-2 3-30-16,0 1 12 0,1-1-12 0,0 4 5 16,-2 10-13-16,1 2 18 0,-3-2-9 15,5 3-21-15,0 3-1 0,-3-1-14 0,3-10-6 16,0 5 20-16,0 4-30 0,0 3 30 16,13 26-28-16,-9-25 3 0,1 0-12 0,1-2-3 15,0 1-14-15,2-1 35 0,1-2-21 0,-1-1 15 16,6-2-10-16,-4-2-6 0,7 0-30 0,-2-5 3 15,3 3-17-15,-5-8-35 0,5 1-41 16,-4-2-46-16,5-4-45 0,-13-1 17 0,2 0-286 16,6 0 35-16,19-10-23 0,-16 4 27 0,-3 0 28 15,-6 0 42-15,3-2-19 0</inkml:trace>
  <inkml:trace contextRef="#ctx0" brushRef="#br0" timeOffset="174165.9">13449 12172 262 0,'-5'-6'350'0,"2"4"-51"0,-2-3-49 16,3 3-24-16,-1-1-9 0,3-1-32 15,3 2 1-15,-2-1-8 0,0 1-15 0,4 0-22 16,0 2 7-16,1 0-37 0,9 5 20 16,0 2-40-16,2 1-7 0,-2 1 1 0,3 1-22 15,-5 0-12-15,1 3 7 0,-3-1-11 0,0 3 10 16,3 0-20-16,-4 0 10 0,-2-1-18 16,3-2-6-16,-3 1 10 0,0 2-11 0,2-5 5 15,-7-2-12-15,3-1-1 0,-3 0-7 16,1-3 1-16,-1 1-2 0,1-2 2 0,-2 1 2 15,1-2 6-15,1-1-10 0,-2 0 2 16,2 1 0-16,-3-2 6 0,-1 0 16 0,0 0-25 16,0 0-6-16,12-10 17 0,-6 6 1 0,2-7 19 15,1 0-1-15,-3-2 5 0,2-1 14 0,-2 0-2 16,-1 2-4-16,2-2 4 0,-2 2-7 16,1-2 10-16,-2 3-2 0,1 2 5 15,-1 1 0-15,-1 1-10 0,-1 2-19 0,2 0 9 16,0 1 3-16,-1 0-14 0,-1 1-12 0,6 2-1 15,-5-2 9-15,3 3-2 0,0 0-9 16,-2 0-5-16,-4 0 11 0,0 0-3 0,10 0-13 16,11 19 9-16,-10-9 4 0,-2 1-2 15,0 2 4-15,-4-1-19 0,4 1 12 0,-4 0-6 16,-1-3 1-16,1 4-3 0,-1 0-16 0,0-1 9 16,-4-4 2-16,2 1 0 0,6 4-66 0,-4-3-14 15,-3-2-40-15,3-1-5 0,-3-3-28 16,3-2-45-16,-3-2-4 0,2 2 21 0,-2-3-283 15,1 2 4-15,-2-2 33 0,0 0-24 0,0 0 59 16,7-12 25-16,-3 8 32 0,-3-2-1 16</inkml:trace>
  <inkml:trace contextRef="#ctx0" brushRef="#br0" timeOffset="174431.46">14065 12141 448 0,'2'-5'322'0,"-2"1"-57"0,2 0-29 16,-2 0-24-16,1 1-33 0,1 1-20 16,-1-1-1-16,4 3 1 0,-4 0-15 0,3 2-12 15,0-1-17-15,-2 3 7 0,1-2-20 0,7 10-12 16,-2 0-9-16,3 0-15 0,-3 0-13 16,1 0-1-16,0 2 6 0,0 0-4 0,-3-1-14 15,2 1 9-15,-3-5-31 0,0 5 6 16,-1-3-13-16,-1-2-16 0,-2-2-20 0,-1 1-37 15,0-2-23-15,0-2-2 0,0-4-29 0,0 0-29 16,0 0 14-16,0 0-214 0,0 6 27 0,-12 1-74 16,10-6 23-16,-3-1 12 0,1 0-33 15</inkml:trace>
  <inkml:trace contextRef="#ctx0" brushRef="#br0" timeOffset="174634.54">14082 12321 403 0,'-8'-2'269'0,"6"1"-53"0,-2-2-30 0,0 2-8 15,0-2-15-15,3 0-5 0,1 2-15 0,-2-2-6 16,2-1-29-16,3 3-6 0,-2-1 7 16,2-1-26-16,2-1 11 0,-1 3-20 0,1-3-8 15,13-2-11-15,-6-1-8 0,-1 1-5 0,3 0 1 16,0 1-5-16,1-1 2 0,-2 2-12 0,-4-1-17 16,0 3-42-16,-2-3-28 0,0 4 4 15,1-2-107-15,3-4-143 0,1 0 25 0,1 0-124 16,-4 0 5-16,-1 3 8 0,0 0 1 0</inkml:trace>
  <inkml:trace contextRef="#ctx0" brushRef="#br0" timeOffset="174884.48">14328 12107 386 0,'3'-11'317'0,"1"2"-15"0,-1 4-5 0,4-8-37 15,-5 5-40-15,0 5-6 0,-1-1-43 16,1-1 0-16,0 4-25 0,0-3 7 0,1 3-33 15,0 3-8-15,-2-1 8 0,4 1-17 16,-1 0-17-16,4 10 12 0,1-3-24 0,-4-1-17 16,2 4 4-16,2 2 10 0,-2 1-29 0,-3-3-9 15,1 5-6-15,1 0 4 0,-2 1 1 0,-1-1-14 16,0 1-5-16,1-1-9 0,-2-3 1 16,1 1-58-16,-2-1-32 0,1-4-33 0,-1-3-49 15,2-3 16-15,-1 1-218 0,2-2-68 16,0-2 30-16,-1-1 0 0,-3 0 46 0,0 0-28 15,0 0 43-15</inkml:trace>
  <inkml:trace contextRef="#ctx0" brushRef="#br0" timeOffset="175165.63">14606 11933 491 0,'2'-5'349'15,"1"-1"-43"-15,2 4-57 0,-1 0-11 0,3 0-23 16,1 2 9-16,9 4-29 0,-9-4-21 16,17 10-8-16,-11-1-38 0,-1-1-7 0,4 4 15 15,-6 1-41-15,0 2-18 0,-3 3 10 0,-4 2-3 16,0 1-21-16,-4 1 4 0,0-10-16 0,0 7-1 16,-18 25-8-16,7-21-18 0,0 1 12 15,-4 2-24-15,0 1-20 0,-4-1-44 16,-2-2-38-16,3-1-41 0,-1 1 14 0,-4-4-267 15,4 0 30-15,-3-3-85 0,-1-4-16 0,8 0 77 16,-6-4 18-16,5-3 15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5:37.627"/>
    </inkml:context>
    <inkml:brush xml:id="br0">
      <inkml:brushProperty name="width" value="0.05292" units="cm"/>
      <inkml:brushProperty name="height" value="0.05292" units="cm"/>
      <inkml:brushProperty name="color" value="#FF0000"/>
    </inkml:brush>
  </inkml:definitions>
  <inkml:trace contextRef="#ctx0" brushRef="#br0">11856 9136 514 0,'-12'0'188'0,"12"0"-39"0,0 0 22 0,0 0-34 16,0 0-33-16,0 0 0 0,0 0-9 0,0 0 16 15,0 0-21-15,0 0 11 0,0 0-10 16,-13 0-1-16,13 0 10 0,0 0-4 0,0 0-12 16,0 0-8-16,0 0 5 0,0 0 7 15,-21 11-16-15,20-12-2 0,-1-2 17 0,2 0-12 16,0 2-14-16,0 0 24 0,0-4-28 15,0 3 4-15,2-1 2 0,-1 0-3 0,1-1 8 16,1-2-27-16,1 3 12 0,-1-2 0 0,8-4 6 16,-1 0-15-16,2-1 23 0,-1 2-19 15,-1-2-13-15,4 2-6 0,1 2 26 0,-3-2-20 16,2 2 3-16,1-3-20 0,-2 6 7 0,3-3-14 16,0 3-1-16,0-2 2 0,-3 2 5 15,5 0 5-15,-3 3-10 0,-2 0 5 16,1 0-14-16,-5 0-16 0,0 0 14 0,-9 0 28 15,14 0-6-15,-3 0-13 0,16 14-16 0,-15-10 4 16,-9 3-9-16,8 4 8 0,-8-1 17 0,-1 0-8 16,-1 1 15-16,-1-1 9 0,0 4-23 15,-14 16 15-15,8-12-23 0,-7 3 12 0,-1-1 13 16,0 1-20-16,-3-1-11 0,0-3 24 0,1 1-19 16,-1-3-12-16,1 1 6 0,-2 0 14 15,-2 1-10-15,1-1-3 0,-3-4 18 0,3 2-13 16,0 1-13-16,0-5-3 0,1-1 29 0,1 0 12 15,4 0-14-15,-3-2-12 0,5-2 25 16,3-1-6-16,1 0-18 0,1-3 4 0,3-1-4 16,-4 1-6-16,7-1 10 0,0 0 2 15,0 0-7-15,0 0 8 0,-3-5-11 0,3 2-1 16,0 2 8-16,3 0-8 0,0-2 17 0,1 1-4 16,-2 1-24-16,0-2 31 0,2 1-11 15,0 1 1-15,0 0-6 0,1-1 13 0,2 2-14 16,-3-1 21-16,3 1-21 0,-1 0-2 0,2 0 8 15,-8 0 4-15,11 0-10 0,5 0 11 16,16 13 13-16,-16-8-29 0,-1 1 14 0,-4-2-7 16,2 1 8-16,-3 1-12 0,1 0 13 0,0 0-2 15,-4-1-24-15,1-1 21 0,-2 0 1 16,0-1-8-16,-1 1 8 0,6 4-8 0,-1-2 9 16,2 5-4-16,-2-4-14 0,-1-4 3 0,-1 1 3 15,0 0 8-15,-6-2-42 0,8 1-20 16,-6 2-6-16,1-4-26 0,2 2-12 0,-3-2-25 15,6 1-25-15,5 3 13 0,-2-1-133 0,-4-2-115 16,2 0 29-16,2-2 27 0,-4 0 22 16,0 0-84-16,5 0 2 0,20-11 4 0</inkml:trace>
  <inkml:trace contextRef="#ctx0" brushRef="#br0" timeOffset="390.53">12594 9057 391 0,'-2'-5'296'0,"2"0"-15"0,-1 0-41 15,0 1-28-15,2-1 2 0,-3 3-9 16,2-1-37-16,0-1 3 0,0 2-16 0,0 1-26 16,-2-1-7-16,4 0-6 0,-2 2 21 0,2 1-7 15,1 2-26-15,-1-1 2 0,-1 4-13 16,10 8-25-16,-2-1 17 0,-2 4-6 0,3 6-8 16,-3-2-17-16,1 0 2 0,1 3-19 0,-5 0 4 15,4-2 2-15,-4 2-3 0,3 0-6 16,-3-1-12-16,-4 1 1 0,3-1 22 0,-3-12-23 15,0 6 2-15,0 1-14 0,0 1 19 16,0 1-45-16,0-4-46 0,0-3-28 0,0-2-53 16,0-2-69-16,0-3 19 0,0-6-262 0,0 8 34 15,0-8-32-15,-14 12 44 0,12-12 28 16,-1 1 29-16,0-1-31 0</inkml:trace>
  <inkml:trace contextRef="#ctx0" brushRef="#br0" timeOffset="2780.59">13141 9466 293 0,'0'0'209'0,"0"0"-62"15,0 0 13-15,0 0-10 0,0 0-38 16,0 0-9-16,0-11 5 0,0 11 2 0,0 0 3 15,0 0-4-15,0 0-14 0,0 0 4 0,0 0 9 16,0 0-7-16,0 0 3 0,0 0-4 0,0 0-9 16,0 0-15-16,0 0 2 0,0 0-9 15,0 0-8-15,0 0 0 0,0 0 7 0,0 0-7 16,0 0 4-16,-22 6-17 0,16 1 13 16,-3 5-19-16,0-1-7 0,-1 3-8 0,-1-3 10 15,4 4-15-15,-5 0 14 0,5-1-21 16,-1-3 18-16,-1 5 2 0,4-3-19 0,0-2 6 15,1-1-10-15,1-2-5 0,1-1 12 0,0 0-7 16,2 0-4-16,-2-2 1 0,2 1-27 16,-1-2-47-16,-1 2-29 0,1-1 9 0,0-2-213 15,-2-1 23-15,3-1-148 0,0 0-4 0,0-1 48 16,0-2 1-16,3 1 6 0</inkml:trace>
  <inkml:trace contextRef="#ctx0" brushRef="#br0" timeOffset="4108.39">13693 9018 386 0,'0'0'237'0,"-13"-12"-33"16,13 12-13-16,0 0-4 0,0 0-27 0,0 0-12 15,0 0-11-15,0 0-14 0,0-14-3 16,0 14-16-16,-18-19 11 0,22 17-15 0,4-8-9 15,3 3-10-15,5-1-5 0,0-2-3 0,2 1 6 16,3-3-13-16,0 8-10 0,0-4-1 0,3 4-5 16,-2-1-14-16,0 5 0 0,-3-4-4 15,-12 4-2-15,5 0-9 0,1 0 2 0,19 12 4 16,-16-6 4-16,0 0-3 0,-1 2-9 16,-5 1-13-16,3-1 8 0,-4 0-4 0,1 1 4 15,-1 0-10-15,-1 4 18 0,-3-2-12 16,-4-1-3-16,-1-10 10 0,0 15-17 0,0 2 18 15,-15 19-18-15,2-16 0 0,3-1-2 0,-7 1 9 16,2-2-10-16,1 1 9 0,-1-1-10 16,-2-2 0-16,2-2 19 0,-2 1-15 15,3-3 2-15,0 0-5 0,2-4 7 0,1 3 2 16,-3-4-3-16,4 2-14 0,2-6 7 16,2 2 1-16,-2-2 9 0,4-2-12 15,1 2 15-15,1-1-9 0,-3-1 1 0,5 0 7 0,-1-1 0 16,-2 2-17-16,3-2 10 0,0 0-8 15,0 0 8-15,0 0 13 0,0 0-13 0,14 5 2 16,-10-3 9-16,1 0-9 0,0-1 1 16,0 1 3-16,2 1-7 0,8 2 13 0,-2 0-2 15,-3 0-10-15,3 0 14 0,-2 1-17 16,2-1 11-16,-3 0 10 0,0 0-10 16,6 2-9-16,-3 0-9 0,-3-2 4 0,-1 1-2 15,0-2 3-15,-2-1 11 0,1 0-16 0,-3 1-1 16,9 2-16-16,-3-2-48 0,-5 1-61 15,4-2 12-15,-2-1-171 0,-3-2 25 0,3 0-182 16,-8 0 37-16,6 0 14 0,5 0 19 0,4 0 68 16</inkml:trace>
  <inkml:trace contextRef="#ctx0" brushRef="#br0" timeOffset="4686.39">14359 8994 442 0,'-1'-6'238'0,"1"0"-44"16,-2 0-2-16,0 1-6 0,2-1-13 16,-2 2-16-16,4-1-11 0,-2-1-6 0,0 4-17 15,4 0-10-15,-4 2-19 0,0 0-9 16,10-9 5-16,-7 9-16 0,1 0 3 0,2 0-21 16,2 2-10-16,-2-2 12 0,12 9-13 15,-4-1-13-15,0 0-3 0,0-3 11 0,0 7-12 16,-1-3 5-16,-4 3-18 0,-1-1 16 0,-6 0-17 15,-2 0 15-15,0-2-20 0,0-1 1 16,0 1 4-16,-11 13 7 0,4-8-14 0,-3-1 6 16,1-2-7-16,5-1 4 0,-5-2 0 15,0 0-12-15,3-4 11 0,2 1-12 0,-2-3 7 0,2 2 2 16,1-2 1-16,-3 0-9 0,5 0 24 16,-2 1-7-16,2-2 0 0,0 0-8 0,-2 1 1 15,3-1 4-15,-1 1 1 0,1-1 1 0,0 1-2 16,0-2-9-16,0 0 6 0,0 0-11 15,0 0-2-15,10 16 6 0,-4-13 0 0,5 5 6 16,0 2-6-16,0-1 9 0,1-1-7 16,5 0 10-16,-5 0-3 0,3-1-14 0,0-1 1 15,-2 1 8-15,1 0-6 0,-1 1-42 16,-1-1-33-16,0 0-80 0,1-1 13 0,-2-1-242 16,-2-1 27-16,6 2-63 0,-1 0 22 15,3-4 37-15,-2 4-29 0</inkml:trace>
  <inkml:trace contextRef="#ctx0" brushRef="#br0" timeOffset="4936.34">15080 9322 371 0,'0'-1'269'15,"0"-1"-35"-15,2 1-20 0,-1 0-32 0,-2 0-28 16,-1 2-1-16,2 0-18 0,-2 2-20 15,-2 0-4-15,1 1-20 0,-6 6-8 0,-1 3-26 16,1 1 14-16,1-1-12 0,-2 0-11 16,3-3 1-16,-2 3-2 0,1 0-7 0,2-1 0 15,2-4-21-15,0 1 13 0,0-1-13 0,2-3-3 16,-1 1-21-16,2-1-41 0,-1 1 5 16,1-3-246-16,1-1 23 0,0 1-135 0,0-1 33 15,0-2-14-15,0 0 23 0</inkml:trace>
  <inkml:trace contextRef="#ctx0" brushRef="#br0" timeOffset="5561.19">15411 8806 371 0,'0'-3'272'0,"2"0"-22"0,0 1-39 0,3 0-21 15,2-1-30-15,9-1 1 0,2-1-18 16,2 3-17-16,1 1-15 0,1-1-8 0,-12 2-22 16,4 0-2-16,4 0-2 0,-2 0-6 0,13 10-10 15,-16-6-17-15,-4 1 3 0,-2 0-6 0,-3-1-9 16,-2 3 10-16,-2 0-17 0,0 0 8 15,0-7-12-15,0 12 5 0,-16 19-6 0,3-13 3 16,-2-1-12-16,-3 0 0 0,3 0-4 16,-3 0 4-16,1-2 8 0,-1 0 1 0,2-3-11 15,-1 1 6-15,3-4-14 0,0-1 9 16,5-4 0-16,4 1-1 0,-3 0-3 0,3-1-3 16,1-3 3-16,2 3-4 0,-1-2 0 15,2 1 5-15,-2 0 5 0,2 0 5 0,1-3 2 16,0 0-2-16,0 0 14 0,0 9-13 15,12 4 5-15,1-1 3 0,-1 2 16 0,1-4-16 16,4 2-8-16,-3 1 4 0,3-3-11 0,3 1-1 16,-6 0 4-16,5-1 15 0,-2 0-17 15,0 0-10-15,1-2 2 0,-1 2 12 16,-2-3-38-16,2-1-41 0,-3-1-55 0,0-3 11 16,-2 1-331-16,-2-2 12 0,-10-1 28 0,9 0 13 15,4 0 25-15,20-14 12 0,-15 3-54 16</inkml:trace>
  <inkml:trace contextRef="#ctx0" brushRef="#br0" timeOffset="6061.07">16159 8808 374 0,'2'-4'244'0,"0"-1"-7"16,0 2-45-16,4-3-21 0,-2 4-6 0,8-5 0 15,4 0-14-15,2 4-36 0,0-3-2 16,-4 5 0-16,0 1-18 0,-3-1-12 0,-11 1-14 16,14 0-7-16,2 0-9 0,9 10-1 0,-18-7-12 15,-2 2-9-15,-1-2 8 0,0 2-4 16,-4-1 0-16,-2 2-4 0,0-1-2 0,-7 6 8 15,-2-1 9-15,-1-1-13 0,1 0 9 16,4-2 0-16,-2-1-6 0,2 0-1 0,4-4 0 16,-1 5 4-16,0-5 3 0,1 3-20 0,1-1 13 15,2 1-12-15,0-5 5 0,0 9-3 0,13 10 5 16,-2-9 4-16,2 3 0 0,1-2-4 16,4 2-12-16,0 1-15 0,0-3 5 0,1 0 9 15,-5 3-9-15,-1-4 15 0,1 1-5 0,-3 2 3 16,-1-7-16-16,-3 2 5 0,-5-4 14 15,0 4 15-15,-2-2-1 0,0-6 13 0,-14 16-25 16,1-7-12-16,-8 0 41 0,-4-2-14 16,2-1-10-16,-4 0-9 0,1-1-20 0,0-2 12 15,-1 2-7-15,4-2-4 0,1 0-23 16,2-2-21-16,-1 1-68 0,3-2-45 0,2 0 14 16,0 4 15-16,1-3-356 0,1 1 34 0,3-2 37 15,-1 0 26-15,-6 0-7 0,-1 0 27 0,8 0 2 16</inkml:trace>
  <inkml:trace contextRef="#ctx0" brushRef="#br0" timeOffset="8404.27">10198 9512 217 0,'0'0'207'0,"-13"0"-25"15,13 0-24-15,0 0-24 0,0 0-5 16,0 0 3-16,-29 15 5 0,25-15-8 0,0 0-21 16,0-1-3-16,1 0-24 0,-1 0 20 0,0-1-4 15,2 1-3-15,0 1 12 0,2-2-9 16,-1 0-6-16,1 0-10 0,1 1-11 0,0-3 7 16,2 0 12-16,-3 0 5 0,6 1-19 15,-1-2 1-15,3-4-10 0,0 1 2 0,3 0-10 16,0 3-9-16,-2 1-10 0,2 0-1 0,1 0-4 15,1 1-4-15,-1 0 10 0,-2 1-13 0,3 2 14 16,-4 0-17-16,4 0-10 0,3 0-5 16,15 11 19-16,-17-5-6 0,1 1-21 0,-3 2 4 15,-5 3-3-15,0-1 15 0,-6 1 12 0,-1-2-26 16,0 9 23-16,0-10-10 0,0 5-16 16,-15 19 23-16,6-13-10 0,0-1-22 0,-4 0 7 15,0 0 3-15,-2-1-6 0,-1 0 16 0,-1-2-4 16,-1-2-7-16,1-4 2 0,1 1 0 15,1-1-2-15,3-2 6 0,0-4-10 0,2 0 6 16,6-1 14-16,-2-1-16 0,0 0 0 16,5-1 14-16,1-1-9 0,0 0 11 0,0 0-22 15,-6-3-1-15,6 3 28 0,0 0-18 0,0-2 8 16,3 2-13-16,-1 0 7 0,2 0 9 16,1 0-24-16,0 0 5 0,3 1-8 0,-3 2 12 15,3-2 21-15,2-1-22 0,15 9-2 16,-5-3 2-16,-4-1 4 0,-3 1 13 0,5 2-21 15,-3-2-8-15,3 0 16 0,-3 2 6 0,2-2-2 16,-2 1-18-16,3-1 14 0,-3-2-29 0,2 3-28 16,1-3-25-16,0-1-37 0,2-2-36 0,1 1 16 15,-11-2-97-15,6 0-96 0,18-10 26 16,-15 6-124-16,-2-3 10 0,-2 0 18 0,3-4 27 16,-4 1 20-16</inkml:trace>
  <inkml:trace contextRef="#ctx0" brushRef="#br0" timeOffset="8841.69">10845 9555 445 0,'2'-9'257'0,"-2"3"-19"0,0 1-40 0,0 0-17 16,0-1-19-16,0 1-9 0,0 1-15 0,-2 1-17 16,2 1-12-16,-1 0 0 0,0 1-11 0,-4 4-14 15,3-1-14-15,-2 0 12 0,-4 12-13 16,-2-1-7-16,0 2 7 0,2 5-2 0,3-3-16 15,-3 2 0-15,5 1-4 0,-1 3-6 0,4-1 11 16,0-12-19-16,0 7 8 0,0 0-4 16,15 18-7-16,-7-16-4 0,2-4-9 15,3-2 2-15,-2-4 3 0,4-2-1 0,2-1-13 16,-3-3 20-16,-5-3-15 0,5 0 4 0,4 0-5 16,18-18-7-16,-17 8 4 0,-2-3 3 0,2 0 12 15,-5-5-3-15,1-1-19 0,-3-4 8 16,-1-1 13-16,-2 1-18 0,-2-1 0 0,-5 2 7 15,-2 2-12-15,0 0 20 0,0 10-21 0,0-4 2 16,-18-12 12-16,8 14-19 0,-4 0 4 16,-3 4 4-16,3 0-8 0,-2 3 12 15,4-1 9-15,3 2-4 0,2 2-22 0,-1-1 3 16,3 3 1-16,1 0-1 0,0 0-4 0,4 0 13 16,0 0-26-16,0 0-37 0,-1 9-26 15,2-4-53-15,2-1 12 0,6 6-313 0,2 1 31 16,-1 0-11-16,3-1 4 0,1 0 18 15,-2 0 7-15</inkml:trace>
  <inkml:trace contextRef="#ctx0" brushRef="#br0" timeOffset="9060.42">11567 9656 564 0,'4'1'305'0,"-2"0"-31"0,0 1-47 15,0 0-29-15,0 0-6 0,1 1-25 16,-3 1-27-16,0 4-19 0,-3 8-20 0,3-7 2 16,-9 17-14-16,3-10-16 0,-3 0 7 0,2 3-12 15,-3 3-16-15,-2-4 3 0,-3 5-34 0,-1-5-33 16,-1 0-53-16,-4-1-55 0,-1-2 10 0,-2 4 11 16,-3-1-330-16,0 1 27 0,-2-3 25 15,-2-3 19-15,-1 2-30 0</inkml:trace>
  <inkml:trace contextRef="#ctx0" brushRef="#br0" timeOffset="9653.98">9216 9728 415 0,'-5'-6'253'15,"1"4"-47"-15,3-1-6 0,-4 0-10 16,3 0-23-16,0 0-1 0,-1 0-11 0,1 2-12 16,0 0-12-16,0-1-14 0,0 1 2 0,1 0 3 15,0 3-4-15,1 2-2 0,-2 1 0 16,0 2-22-16,2 11 6 0,-2 2-8 0,-1 3-6 16,2-1-22-16,1 0 4 0,0 3-6 15,-1 0-18-15,-1 0 2 0,0 0 13 0,2 3-18 16,0-16-5-16,0 6 16 0,0 5-18 0,0 0 1 15,0 2-8-15,0-1-16 0,0-3 2 0,0 2-5 16,9 19-26-16,-7-23-44 0,-2 0-26 16,4-7-38-16,-4 1-48 0,1-7 16 0,2 0 14 15,-3-3-320-15,2 0-1 0,0-2 49 16,0-2 36-16,1-4 21 0,-1 3 23 0</inkml:trace>
  <inkml:trace contextRef="#ctx0" brushRef="#br0" timeOffset="10153.84">9575 9787 483 0,'5'-16'263'0,"-3"3"-36"16,-2 4-30-16,0 2-25 0,0 7-23 0,0 0-14 15,0-7-10-15,-11-4-19 0,9 8-8 16,-2 2-12-16,-1 2-14 0,0-1 5 0,-3 3-17 15,-3 6 6-15,-6 5-4 0,4 3-1 16,0 4-5-16,-1-2-14 0,3 5 3 0,0-1-6 16,1 1-16-16,4-2 11 0,1 0-4 0,1 0-14 15,4-3 6-15,0 0-4 0,-1-5 8 16,1-14-4-16,0 11 1 0,14 6-4 0,-5-10-4 16,-2-5-2-16,-2-2 4 0,2 1-1 0,1-3 6 15,-3 2 7-15,18-12-11 0,-9-1-4 16,-3 1-6-16,-2-1 6 0,3-2 4 0,-5-2-6 15,0 0 11-15,-1 1 1 0,-1-2 8 16,0 3 29-16,-2 2-28 0,1 0 4 16,-2 4 12-16,0 2 16 0,-1 0-1 0,-1 4-28 15,1-1-3-15,-1 1 6 0,1 3-20 0,1 0 3 16,-2 0 12-16,0 0-12 0,0 0-12 0,10 14 15 16,-2 0-6-16,-2-2-12 0,0 4-3 15,1 1 3-15,-1 0-3 0,2 1 7 0,0 1-10 16,-5 0 14-16,4-1 10 0,2 1-19 15,-4-2-1-15,0 4-5 0,-2-2-11 0,0 4 21 16,3-2-11-16,-1-2 4 0,1 1-17 0,-2-4-47 16,1 2-41-16,-1-2-61 0,5-1 15 15,-3-1 14-15,-3-4 12 0,0-1-322 0,3-4 30 16,-3-3 31-16,4-1 20 0,-2 1-5 16,4-2-10-16,0 0-4 0</inkml:trace>
  <inkml:trace contextRef="#ctx0" brushRef="#br0" timeOffset="10341.32">10061 10087 380 0,'1'-2'271'0,"1"1"-22"15,-1 2-29-15,-1 0-24 0,0 2-34 16,0 3-11-16,-1 0-14 0,-6 11-18 0,2-2-2 16,-1 2-33-16,-1 2 0 0,1-3-20 15,2 2-6-15,-1-2-4 0,1 0-43 0,-3-1-31 16,4-5-58-16,3-10 9 0,0 7 6 0,0-7-353 15,0 8 21-15,0-8 43 0,0 7 15 16,0-7-16-16</inkml:trace>
  <inkml:trace contextRef="#ctx0" brushRef="#br0" timeOffset="11294.22">9629 9437 386 0,'-18'-5'164'16,"-4"2"-2"-16,-1 1-9 0,0-1-13 16,3 1-2-16,-3 1-19 0,2 1 6 0,-1 0-6 15,10 0-5-15,-6 0 0 0,-1 0-7 16,-4 0 11-16,-18 10-20 0,18-5 3 0,0 1-6 16,3 3 5-16,-4 1-20 0,1 0-6 15,0 0-8-15,1 3 4 0,-2-1 3 0,0 0-11 16,1 2 10-16,2 1 15 0,2 0-1 0,-2 2-20 15,3 0 10-15,-5 2-3 0,1 2-28 16,-1 5 23-16,-1 3-24 0,-1 1-4 0,1 2-5 16,-1 0-3-16,1 2 19 0,1 0-9 15,2-1-25-15,-1 0 7 0,5 1-4 0,1-1-3 16,0 1 2-16,1 0 13 0,4 2-12 0,3 0-4 16,3-1 10-16,2 1 4 0,2 0-13 15,1-19 8-15,0 9-19 0,13 34 10 0,-7-26 12 16,3 0-11-16,6-2 18 0,0 0-6 15,6-1 10-15,5-2-11 0,1 1 0 0,1-4-5 16,7 0 0-16,1-3-4 0,3-5-7 0,-1 0 6 16,4-3-1-16,-1-1-5 0,4-3 5 15,-2-3-1-15,-1-2-2 0,3-5-1 0,-25-1-1 16,14 0-2-16,0 0-5 0,41-20-1 0,-38 10 0 16,-1-2 3-16,-1-5-7 0,-2-2-2 15,-3-2 5-15,2 1-14 0,-3-6 14 0,-4-4 2 16,-1 0-3-16,-1-4 10 0,0-1-10 0,-5 0 8 15,1-2-17-15,-6-2 0 0,0 0 23 16,-3 0-2-16,-2-1-1 0,3 2-2 0,-9-6-25 16,0 5 0-16,-2 19 2 0,0-7 16 15,0-6 4-15,-15-33-8 0,7 32-9 0,-2 1 7 16,-3 2-7-16,1 4 2 0,-1 1 19 0,-3 2-17 16,-6 0-1-16,3 0 0 0,-3 7 8 0,-3 0-10 15,-2 1 6-15,1 3-15 0,2 6 22 0,-4 1 9 16,-3 0-18-16,0 2-1 0,16 4 14 15,-7 0-14-15,-3 0 7 0,-26 17-11 0,23-8-5 16,5 3-14-16,1 1 11 0,1 3-31 16,1 1-1-16,3-1-9 0,1 1-33 0,2 1-30 15,-2 5-11-15,7-5-34 0,4 3 14 0,-3-3-189 16,8-4 28-16,0-7-145 0,13 17 8 16,4-11 24-16,-3-2 58 0,5-3 6 15,0 0 17-15</inkml:trace>
  <inkml:trace contextRef="#ctx0" brushRef="#br0" timeOffset="13590.55">15890 8265 280 0,'0'-14'190'0,"0"14"-40"16,0 0 10-16,0 0-29 0,0 0-5 0,0 0 9 15,0 0-36-15,0-11 2 0,14 11-1 0,-14 0-23 16,14-19 14-16,-14 16-17 0,1 2 3 16,-1-1 10-16,3 1-21 0,-3 0-6 0,0-2 13 15,0 2-11-15,0 1-14 0,-3-2 2 0,1 0-1 16,0 1-12-16,0 0 4 0,-2-1 0 15,-1 1-1-15,-3 0-16 0,3-2 6 16,-1 3-6-16,-3 0 7 0,-2 0-9 0,-7 0-5 16,3 0-11-16,1 0 15 0,5 0-5 0,-5 0-3 15,-1 0 5-15,-1 0-7 0,-16 10-1 0,14-6 1 16,1-3 8-16,-1 5-14 0,1-4 9 16,1 4-14-16,0 0 0 0,1 1 12 0,-2-1 14 15,2 1 6-15,-2 0 2 0,-1 0 10 0,2-1-12 16,-2 4 11-16,-4-1-6 0,7 4-5 15,-4-2 9-15,3 0-14 0,-2 3 11 0,3-2 8 16,-2 4-2-16,2-1-27 0,0 2-1 16,3-1 0-16,-1 3 4 0,4-2-2 0,-2 2 1 15,-1 1 5-15,1-2-4 0,-1 3-2 16,0-2 7-16,1 1-16 0,0 1-4 0,-1-3 0 16,3 1-3-16,-2 3 14 0,2-2 6 0,4-1-19 15,0 1 15-15,2-2-26 0,0 4 6 0,3-5 6 16,0-8 7-16,0 7 3 0,0 2-17 15,0 0 3-15,0 4 1 0,0-1 10 0,0 1-2 16,0 5 3-16,0 0 12 0,-11 31-8 16,3-27-20-16,-3 1 3 0,-1 1 7 0,5 0 11 15,-2 0-2-15,0 1-17 0,1-3 19 0,3 0-10 16,2 0 4-16,0-1-13 0,3-15 12 0,0 3-3 16,11 25-9-16,-2-25 8 0,8-1-2 15,2-2-7-15,1-1 22 0,6-4-12 0,2-1-2 16,1-2 4-16,1-1 8 0,2-2-13 15,5 1 16-15,-3-1 1 0,2 0-21 0,4 0-8 16,-3-3 0-16,0 1 8 0,0-1 10 0,-18-1-10 16,9 0 13-16,6 0-3 0,1 0-13 15,41-12 3-15,-37 6 9 0,2-3-16 0,4 0 32 16,-3-2-22-16,1-4 1 0,0 1 12 16,1 0 17-16,-1 0-14 0,-1-3 2 0,-1-1-6 15,-1 2 19-15,-3 3-4 0,-1-2 22 0,-3-2 9 16,-1 2-6-16,-2 0-27 0,0-1-7 0,-5 1-2 15,0 0 17-15,-1 0-5 0,-1-1 0 16,-1 1-1-16,-3-2 5 0,-1 1-10 0,0-3 5 16,-3 0-2-16,-2-3-10 0,-2 1 11 15,0-3 4-15,-1-1-28 0,-1-1 25 0,-2-3-21 16,1 0 4-16,-3-1-14 0,-4-3 17 16,2 1-4-16,0 1-2 0,-2 0-10 0,-1 3 7 15,0 14-4-15,0-5 3 0,0-5-17 0,-15-24 1 16,7 23 19-16,-4 1 1 0,0 3-24 15,-1 0 22-15,-1 0-9 0,-4-1-12 0,-5 3 3 16,-4-2 0-16,-2 1 7 0,-3 0 8 0,-3 1-11 16,-1 0 6-16,0 2 0 0,1 2 0 15,-5 4 8-15,2 1 0 0,-2 0-11 0,-3 6 4 16,0 2 0-16,-1-1-45 0,21 3-12 16,-13 0-19-16,-5 0-18 0,-44 14-12 0,40-5-30 15,4-2-20-15,-1 2-70 0,-1 2 21 0,4 0 19 16,-3 0-305-16,0 2 20 0,-1-3 50 0,1 2 27 15,-2-4-7-15,1 2 19 0,6 3 58 16</inkml:trace>
  <inkml:trace contextRef="#ctx0" brushRef="#br0" timeOffset="17417.78">691 11703 343 0,'0'-13'170'0,"0"13"-29"0,-18-14-37 16,-1-7 4-16,14 14 9 0,0 1-15 0,2 3-5 15,2-4-31-15,0 4-8 0,-1-1 20 0,2-2-22 16,-1 3 22-16,1-1-7 0,0 0-7 16,0 4-7-16,0 0 21 0,0 0-13 0,0 0-5 15,0-7-1-15,0 7-4 0,0 0 1 16,0 0 5-16,0-6-11 0,0 6-2 0,10-6 1 15,-7 6-11-15,-1 1 10 0,3 0-15 0,-1 2 5 16,1-1-2-16,8 6-6 0,1-2 0 0,-2 3-8 16,0 1 5-16,4 0-4 0,-1 1-1 15,-2 1-5-15,4-2 10 0,-5 5-14 0,2-5 6 16,1 1-4-16,-3 2-1 0,2-2-1 16,1-2-3-16,-2 0 6 0,0 1 1 0,3-4-17 15,-1 0 17-15,-6-2-5 0,13 0 1 0,-1-3-6 16,-10-1 12-16,6 0-2 0,4 0 1 0,30-15 6 15,-25 6-6-15,2-2-2 0,2-3-9 16,2 0-3-16,-1-4 5 0,2-1-3 0,3-4 1 16,3-3 1-16,1 0 2 0,1-4-9 15,2 0 6-15,-1-4-8 0,3-1 10 0,0 1 1 16,0 1-2-16,0-1-6 0,0-1 9 0,-1 2-9 16,-3 0-2-16,-2-1 3 0,-1 1-6 0,-2 2 17 15,-3 0-18-15,0 2 5 0,-3 0 7 16,-3 2-1-16,-2 3-7 0,-3 0 9 15,2 3-14-15,-6 2 4 0,-1-2 5 0,1 4 4 16,-4 1-5-16,-1 4-1 0,-3-1-2 0,-1 4-6 16,-3 1 8-16,-1 3 2 0,-1 1-7 0,0 0-1 15,-2 1-7-15,1 0-27 16,-2 0-50-16,0 0-34 0,3 2 11 0,-4-3-264 16,0 1 26-16,2-1-81 0,-2 0 33 0,0 4 18 15,0-12 11-15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9.751"/>
    </inkml:context>
    <inkml:brush xml:id="br0">
      <inkml:brushProperty name="width" value="0.05" units="cm"/>
      <inkml:brushProperty name="height" value="0.05" units="cm"/>
      <inkml:brushProperty name="color" value="#E71224"/>
    </inkml:brush>
  </inkml:definitions>
  <inkml:trace contextRef="#ctx0" brushRef="#br0">427 0 24575,'-41'0'0,"-27"23"0,-2 6 0,-1 9 0,1 15 0,38-29 0,-11 8 0,30-18 0,4-9 0,4 2 0,1-2 0,4 3 0,0 1 0,0-1 0,0 1 0,4 0 0,1-5 0,3 4 0,6-3 0,0 9 0,19 15 0,-3 0 0,11 13 0,-5-1 0,-1-5 0,1 6 0,-3-13 0,-4 2 0,-9-14 0,-6 2 0,-5-10 0,0 0 0,0-1 0,-1-3 0,1-1 0,0-4 0,-1 0 0,1 0 0,-1 0 0,1 0 0,0 0 0,-1 0 0,1 0 0,4 0 0,2-8 0,0-3 0,3-9 0,-7 1 0,7 4 0,-7-4 0,2 9 0,-7-8 0,-2 8 0,-4-4 0,0 5 0,0 0 0,0 0 0,0 1 0,-9 3 0,-2 1 0,-8-1 0,-1 4 0,1-3 0,-6-1 0,4 4 0,-4-4 0,6 1 0,4 3 0,-3-4 0,3 1 0,-5 3 0,6-3 0,-5 4 0,9-4 0,-8 3 0,8-3 0,-4 4 0,6 0 0,-1 0 0,1 0 0,-1 0 0,1 0 0,-1 0 0,1 0 0,3 0 0,2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2.063"/>
    </inkml:context>
    <inkml:brush xml:id="br0">
      <inkml:brushProperty name="width" value="0.05" units="cm"/>
      <inkml:brushProperty name="height" value="0.05" units="cm"/>
      <inkml:brushProperty name="color" value="#E71224"/>
    </inkml:brush>
  </inkml:definitions>
  <inkml:trace contextRef="#ctx0" brushRef="#br0">45 201 10419,'-10'3'0,"-6"2"5057,14 3-5057,-10 1 2462,11 0-2462,-3-1 1424,4 1-1424,0 0 5213,0 0-5213,0-1 0,0 1 0,0 0 0,0 0 0,0-1 0,0 1 0,4-1 0,1 1 0,4 4 0,-4-3 0,3 4 0,-3-6 0,0 6 0,2-4 0,-6 3 0,7-4 0,-7 0 0,3-1 0,0 1 0,-3 0 0,7-5 0,-7 4 0,6-3 0,-2-1 0,3 0 0,0 0 0,1-3 0,-1 2 0,1-3 0,0 0 0,-1 0 0,1 0 0,0 0 0,-1 0 0,1 0 0,0 0 0,-1 0 0,1 0 0,0 0 0,-1 0 0,1 0 0,0 0 0,0 0 0,-1-4 0,1 3 0,0-7 0,-1 4 0,1-1 0,0-3 0,0 3 0,4-4 0,-3 0 0,8-1 0,-3 0 0,4-4 0,0-1 0,1 0 0,-1-3 0,0 3 0,1-5 0,-1 1 0,0-1 0,1 1 0,-1-1 0,-4 1 0,3-1 0,-8 6 0,4 0 0,-5 1 0,0 3 0,0-4 0,-4 5 0,-1 0 0,-4 0 0,0 1 0,0-6 0,0 0 0,0-1 0,0-2 0,0 7 0,0-3 0,0 4 0,-4 4 0,-1 1 0,-9 0 0,4 3 0,-3-4 0,4 5 0,0 0 0,0 0 0,-4 0 0,2 0 0,-2 0 0,-1 0 0,4 0 0,-3 0 0,4 0 0,-5 0 0,4 0 0,-3 0 0,4 0 0,0 0 0,0 0 0,0 0 0,0 0 0,1 4 0,-6 1 0,4 0 0,-4 4 0,5-5 0,1 1 0,-6 3 0,-6-2 0,-1 4 0,-4 0 0,6-5 0,4 4 0,-3-4 0,7 0 0,-2-1 0,4 0 0,0-3 0,0 7 0,1-7 0,-1 6 0,0-6 0,0 7 0,1-3 0,-1 0 0,0-1 0,4 0 0,-3-3 0,7 6 0,-7-6 0,7 7 0,-2-3 0,3 3 0,0-4 0,0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3.606"/>
    </inkml:context>
    <inkml:brush xml:id="br0">
      <inkml:brushProperty name="width" value="0.05" units="cm"/>
      <inkml:brushProperty name="height" value="0.05" units="cm"/>
      <inkml:brushProperty name="color" value="#E71224"/>
    </inkml:brush>
  </inkml:definitions>
  <inkml:trace contextRef="#ctx0" brushRef="#br0">992 0 24575,'-24'29'0,"-4"7"0,-22 9 0,2 13 0,4-18 0,7 13 0,9-17 0,-1 5 0,4-6 0,-1-13 0,15 1 0,-3-11 0,5 3 0,4-7 0,-3-3 0,7 4 0,-7-1 0,7 1 0,-7 0 0,7 0 0,-7-1 0,7 1 0,-7 0 0,4-1 0,-1 1 0,-3 0 0,3 0 0,0 4 0,-3-3 0,3 8 0,-5-3 0,1-1 0,4 5 0,-3-10 0,3 5 0,-5-1 0,2-3 0,2 4 0,-2-6 0,3 1 0,0 0 0,-2 0 0,2-1 0,-4 1 0,0 4 0,-1 2 0,1 0 0,-5 3 0,3-4 0,-7 6 0,3-1 0,-11 7 0,4 1 0,-12 7 0,5-1 0,-5 2 0,-1 0 0,1-7 0,6 4 0,3-10 0,4-2 0,6-1 0,2-9 0,3 3 0,5-4 0,-2 0 0,6-1 0,-3-3 0,4-1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1.445"/>
    </inkml:context>
    <inkml:brush xml:id="br0">
      <inkml:brushProperty name="width" value="0.05" units="cm"/>
      <inkml:brushProperty name="height" value="0.05" units="cm"/>
      <inkml:brushProperty name="color" value="#E71224"/>
    </inkml:brush>
  </inkml:definitions>
  <inkml:trace contextRef="#ctx0" brushRef="#br0">714 104 24575,'-12'0'0,"-10"0"0,5 0 0,-3 0 0,-4 0 0,-6 0 0,2 0 0,-12 0 0,14 0 0,-6 0 0,-6 0 0,4 0 0,-4 0 0,6 0 0,6 0 0,-5 0 0,11 0 0,-5 0 0,5 0 0,1 5 0,-1 0 0,1 5 0,-1-1 0,6 1 0,-5-1 0,5 0 0,-1 1 0,1-1 0,5 0 0,1-1 0,-1 1 0,4 0 0,-3-1 0,7 1 0,-3 0 0,4 0 0,0-1 0,0 1 0,0 4 0,0 2 0,0 10 0,0-5 0,0 5 0,0 0 0,0-4 0,0 3 0,0-4 0,5 5 0,4-5 0,7 5 0,-2-10 0,5 3 0,-5-8 0,1 4 0,3-5 0,-8-4 0,3 0 0,-4-5 0,0 0 0,-1 0 0,1 0 0,0 0 0,0 0 0,-1 0 0,1 0 0,0 0 0,0 0 0,-1-4 0,1-1 0,0-4 0,0 0 0,4 0 0,-3-5 0,9 3 0,2-14 0,7 1 0,6-5 0,7-5 0,-5-2 0,29-18 0,-9 0 0,12-1 0,-10 10 0,-8 8 0,-7 0 0,-3 7 0,-13 4 0,-2 10 0,-10 2 0,-2 5 0,-4 4 0,0 1 0,-4 0 0,-5 3 0,-5 1 0,-7 4 0,3 5 0,-4 0 0,8 4 0,-3 2 0,2 9 0,-5 3 0,0 11 0,0 2 0,-1 13 0,0-5 0,0 5 0,1-6 0,4-1 0,-3-7 0,4 6 0,0-12 0,-4 6 0,3-1 0,1-5 0,-4 5 0,9 0 0,-9 2 0,4 6 0,-1 0 0,-3 1 0,4-8 0,0 6 0,-4-12 0,9 5 0,-8-11 0,8 3 0,-4-14 0,1 8 0,3-10 0,-3 1 0,4-2 0,0-4 0,0 0 0,-4 0 0,3-1 0,-3 1 0,4-1 0,0 0 0,0 0 0,0-4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3.603"/>
    </inkml:context>
    <inkml:brush xml:id="br0">
      <inkml:brushProperty name="width" value="0.05" units="cm"/>
      <inkml:brushProperty name="height" value="0.05" units="cm"/>
      <inkml:brushProperty name="color" value="#E71224"/>
    </inkml:brush>
  </inkml:definitions>
  <inkml:trace contextRef="#ctx0" brushRef="#br0">68 4 24035,'-5'-4'0,"2"7"268,3-2-268,0 11 90,0 6-90,0 2 46,0 3-46,0-4 136,0-4-136,0 8 0,0-7 0,0 9 0,0-5 0,0-1 0,0 6 0,-5-5 0,4 11 0,-3-5 0,0 0 0,2 5 0,-2-11 0,0 5 0,3-6 0,-4 1 0,1-1 0,3 0 0,-3-4 0,4 3 0,-5-3 0,4 4 0,-3 6 0,4-4 0,-5 9 0,4-9 0,-4 9 0,5-9 0,0 9 0,0-9 0,0-1 0,0-2 0,0-8 0,0 3 0,0-4 0,0 0 0,0 0 0,0-1 0,0 1 0,0 0 0,4-5 0,1 0 0,3 0 0,1-3 0,5 7 0,0-7 0,6 3 0,-6 0 0,4-3 0,-3 3 0,0-4 0,3 0 0,-4 0 0,11 0 0,1 0 0,6 0 0,6 0 0,-4 0 0,4 0 0,-6 0 0,-6 0 0,-1 0 0,-6 0 0,-4 0 0,-2-4 0,-4 3 0,-1-7 0,1 3 0,0-4 0,0 4 0,-1-2 0,-3 2 0,3-4 0,-7 0 0,3 0 0,-4 0 0,0 1 0,0-1 0,0 0 0,0 0 0,0 0 0,0 1 0,0-1 0,0 0 0,0 0 0,0 0 0,0 1 0,-4 3 0,-1-3 0,-4 3 0,0-4 0,-4 0 0,3 0 0,-4 4 0,0-4 0,4 4 0,-3-4 0,4 0 0,-5 4 0,4 1 0,-8 0 0,8 3 0,-8-3 0,8 4 0,-9 0 0,9 0 0,-3-4 0,4 3 0,0-3 0,0 4 0,-4 0 0,3 0 0,-4 0 0,1 0 0,-2 0 0,0 0 0,-3 0 0,8 0 0,-9 0 0,5 0 0,-1 0 0,1 0 0,6 0 0,-1 0 0,0 0 0,1 0 0,-5 0 0,3 4 0,-2-3 0,3 6 0,0-6 0,0 7 0,4-7 0,1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5.978"/>
    </inkml:context>
    <inkml:brush xml:id="br0">
      <inkml:brushProperty name="width" value="0.05" units="cm"/>
      <inkml:brushProperty name="height" value="0.05" units="cm"/>
      <inkml:brushProperty name="color" value="#E71224"/>
    </inkml:brush>
  </inkml:definitions>
  <inkml:trace contextRef="#ctx0" brushRef="#br0">363 9 22906,'-3'-5'0,"-7"2"817,1 3-817,-15 0 280,8 0-280,-9 0 141,5 4-141,1 1 431,0 5-431,4-1 0,1 0 0,1 1 0,3-2 0,-4 2 0,5-2 0,-4 1 0,2 5 0,-3-4 0,0 8 0,4-3 0,-4 4 0,4 1 0,0-1 0,5 0 0,-4 1 0,4-1 0,-1 0 0,-2-4 0,7 3 0,-3-3 0,0-1 0,3 0 0,-3-6 0,4 1 0,0 0 0,0 0 0,0-1 0,0 1 0,0 0 0,0-1 0,0 1 0,0-1 0,0 1 0,4-1 0,1 1 0,4 0 0,-1 0 0,1-1 0,0 1 0,0 0 0,0 4 0,0-3 0,0 4 0,0-6 0,-1 1 0,1 0 0,0-1 0,-1 1 0,1-4 0,0-1 0,-4 0 0,3-3 0,-4 3 0,5 0 0,0-4 0,0 4 0,-1 0 0,1-3 0,0 7 0,-1-7 0,1 3 0,5 0 0,-4-3 0,3 3 0,0 1 0,-3-4 0,8 3 0,-8-4 0,9 0 0,-5 0 0,1 0 0,3 0 0,-8 0 0,8 0 0,-3 0 0,4 0 0,6 0 0,-5 0 0,5 0 0,-10 0 0,3 0 0,-3 0 0,4 0 0,-4 0 0,3-4 0,-4-2 0,6-3 0,-1-1 0,6-5 0,10-10 0,-2 2 0,8-7 0,-8 2 0,-1 6 0,2-12 0,-7 12 0,-1-4 0,-11 7 0,-2 4 0,-3-3 0,-5 8 0,-1-4 0,-4 5 0,0 0 0,0 1 0,0-1 0,0 0 0,-8 0 0,-3-1 0,-4 1 0,-3-5 0,3 4 0,-4-4 0,-1 0 0,5 3 0,-3-3 0,3 5 0,-4-1 0,0 0 0,-1 0 0,5 1 0,-3 4 0,8-3 0,-8 2 0,8 1 0,-9 1 0,9 4 0,-3 0 0,4 0 0,0 0 0,-4 0 0,3 0 0,-4 0 0,0 0 0,4 0 0,-3 0 0,4 0 0,0 0 0,1 0 0,-1 0 0,-3 0 0,2 0 0,-3 0 0,-1 0 0,0 0 0,-1 0 0,-3 0 0,8 0 0,-4 0 0,5 0 0,4 0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7.841"/>
    </inkml:context>
    <inkml:brush xml:id="br0">
      <inkml:brushProperty name="width" value="0.05" units="cm"/>
      <inkml:brushProperty name="height" value="0.05" units="cm"/>
      <inkml:brushProperty name="color" value="#E71224"/>
    </inkml:brush>
  </inkml:definitions>
  <inkml:trace contextRef="#ctx0" brushRef="#br0">0 247 22650,'27'0'0,"36"0"0,27 0 0,-25 0 0,3 0 0,-1 0 0,2 0 0,19 0 0,-2 0 0,-23 0 0,-2 0 0,20 0 0,-5 0 0,1 0 0,5 0 0,5 0 0,-32 0 939,32 0-939,-45 0 323,25 0-323,-16 0 164,19 0-164,-14 0 499,-3 0-499,-13 0 0,-2 0 0,-12 0 0,-1 0 0,0-9 0,-5 6 0,11-6 0,-5 4 0,6 4 0,6-4 0,-5 1 0,0-2 0,-3 0 0,-9-3 0,4 8 0,-6-3 0,0 0 0,1 3 0,5-9 0,1 9 0,6-8 0,-6 8 0,4-9 0,-4 9 0,20-13 0,-4 11 0,12-12 0,-8 9 0,7-6 0,3 0 0,6 5 0,1-4 0,-8 4 0,-8 0 0,-9-3 0,-12 5 0,-1-1 0,-10 2 0,-2 4 0,-4 0 0,-1 0 0,1 0 0,0 0 0,-1 0 0,1 0 0,-5-4 0,4 3 0,-3-3 0,3 4 0,6 0 0,0-5 0,11 4 0,1-3 0,0-1 0,5 4 0,-11-3 0,1 4 0,-8 0 0,-8 0 0,-1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5.652"/>
    </inkml:context>
    <inkml:brush xml:id="br0">
      <inkml:brushProperty name="width" value="0.05" units="cm"/>
      <inkml:brushProperty name="height" value="0.05" units="cm"/>
      <inkml:brushProperty name="color" value="#E71224"/>
    </inkml:brush>
  </inkml:definitions>
  <inkml:trace contextRef="#ctx0" brushRef="#br0">655 0 21149,'-4'7'0,"-1"-3"1635,-5 17-1635,1-6 579,-1 4-579,0 0 296,0 1-296,-4-1 916,3 0-916,-3 1 0,5-6 0,-1 4 0,1-3 0,-1 4 0,0 1 0,-4 8 0,3-7 0,-2 2 0,3-5 0,0-3 0,5 0 0,-3-2 0,2 0 0,1-3 0,-3 4 0,7-6 0,-7 1 0,7 0 0,-7 0 0,7-1 0,-7 1 0,7 0 0,-6 0 0,6-1 0,-7 1 0,3 0 0,-4 4 0,4-3 0,-4 8 0,3-3 0,-3 0 0,-5 11 0,3-9 0,-7 11 0,7-9 0,-3 1 0,-1 4 0,-1 3 0,-1 4 0,-2-4 0,7 3 0,-6-9 0,7-1 0,-3-2 0,9-8 0,-3 3 0,3-4 0,0 0 0,-3-1 0,7 1 0,-3 0 0,0-5 0,3 4 0,-6-4 0,6 5 0,-7-5 0,7 4 0,-7-3 0,7 4 0,-7-4 0,7 2 0,-6-2 0,6 4 0,-7-1 0,3 1 0,-3-1 0,3 1 0,-3 4 0,3-3 0,-5 8 0,5-12 0,1 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7.347"/>
    </inkml:context>
    <inkml:brush xml:id="br0">
      <inkml:brushProperty name="width" value="0.05" units="cm"/>
      <inkml:brushProperty name="height" value="0.05" units="cm"/>
      <inkml:brushProperty name="color" value="#E71224"/>
    </inkml:brush>
  </inkml:definitions>
  <inkml:trace contextRef="#ctx0" brushRef="#br0">1 0 24575,'0'19'0,"0"8"0,0 27 0,0-16 0,0 19 0,0-20 0,0-3 0,0 0 0,0-15 0,0-4 0,0-2 0,0-4 0,0 0 0,0-1 0,0 1 0,4 0 0,-3 0 0,2-1 0,-3 1 0,0 0 0,0-1 0,0 1 0,0-1 0,0 1 0,0-1 0,0 1 0,0-1 0,0 1 0,0-1 0,0-3 0,0-2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9.794"/>
    </inkml:context>
    <inkml:brush xml:id="br0">
      <inkml:brushProperty name="width" value="0.05" units="cm"/>
      <inkml:brushProperty name="height" value="0.05" units="cm"/>
      <inkml:brushProperty name="color" value="#E71224"/>
    </inkml:brush>
  </inkml:definitions>
  <inkml:trace contextRef="#ctx0" brushRef="#br0">148 1 24575,'-8'8'0,"-1"-2"0,-1 12 0,5-8 0,-3 12 0,3-11 0,-4 6 0,4-3 0,-3-4 0,8 8 0,-9-3 0,4 4 0,-1 0 0,-2 1 0,7 4 0,-8-8 0,8 8 0,-7-9 0,7 4 0,-8 0 0,8-4 0,-3 3 0,0-8 0,3 8 0,-3-8 0,4 3 0,0-4 0,-4 5 0,2-5 0,-2 5 0,4-5 0,0-1 0,0 1 0,0 0 0,0 0 0,0-1 0,0 1 0,0 0 0,0-1 0,0 1 0,0 0 0,0 0 0,0-1 0,0 1 0,0 4 0,0-4 0,0 4 0,0-4 0,0-1 0,4 0 0,0-3 0,5 3 0,0-7 0,-1 3 0,1-4 0,0 3 0,0-2 0,-1 3 0,6-4 0,-4 0 0,8 0 0,-8 0 0,3 0 0,1 0 0,-5 0 0,10 0 0,-10 0 0,10 0 0,-9 0 0,8 0 0,-8 0 0,3 0 0,0 0 0,-3 0 0,4 0 0,-5-4 0,-1 3 0,1-7 0,0 4 0,4-1 0,-3-3 0,4 3 0,-6-4 0,1 4 0,0-3 0,-1 3 0,1 0 0,-4-3 0,3 7 0,-7-6 0,7 2 0,-8-4 0,4 0 0,-4 0 0,0 0 0,0 1 0,0-1 0,0 0 0,0 1 0,0-1 0,0 0 0,0 1 0,0-1 0,0 0 0,0 1 0,0-1 0,-3 5 0,-2 0 0,-8 4 0,3 0 0,-3 0 0,4 0 0,0 0 0,-5 0 0,4 0 0,-3 0 0,4 0 0,0 0 0,0 0 0,0 0 0,0 0 0,1 0 0,-1 4 0,0 0 0,1 1 0,-1 3 0,0-8 0,1 8 0,-1-7 0,0 7 0,-4-3 0,4-1 0,-4 4 0,4-7 0,0 3 0,0 0 0,0-3 0,0 3 0,1-4 0,3 4 0,-3-3 0,4 2 0,-1 1 0,-3-3 0,7 3 0,-3-4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6:05.871"/>
    </inkml:context>
    <inkml:brush xml:id="br0">
      <inkml:brushProperty name="width" value="0.05292" units="cm"/>
      <inkml:brushProperty name="height" value="0.05292" units="cm"/>
      <inkml:brushProperty name="color" value="#FF0000"/>
    </inkml:brush>
  </inkml:definitions>
  <inkml:trace contextRef="#ctx0" brushRef="#br0">11998 8748 317 0,'0'0'233'0,"0"0"-61"0,0 0-1 16,0 0-13-16,0 0-40 0,0 0 15 0,0 0-9 15,0 0 4-15,0 0-5 0,13 0-6 0,-13 0-8 16,0 0-1-16,0 0-8 0,0-11-4 16,0 11 5-16,0 0-8 0,0 0 9 0,0 0-9 15,0 0-6-15,0 0-3 0,0 0 19 16,0 0-5-16,0 0-42 0,0 0 16 0,0 0-15 15,0 0-8-15,0 0-13 0,0 0 5 16,0 0 0-16,0 0 4 0,0 0-13 0,0 0 40 16,0 0-26-16,0 0 11 0,0 0 7 0,0 0 3 15,0 0-7-15,27 6 4 0,-26-1-9 0,-1 1-16 16,1-1-1-16,0 3-7 0,2 9-2 16,-2-3 26-16,3 3 0 0,-1 1-4 0,-3-3 5 15,1 4-16-15,0 3-15 0,-1-4 10 0,1 0 0 16,1-1-15-16,-1 2 0 0,-1-15 10 15,0 5-8-15,0-1-1 0,0 0-6 16,0 1 0-16,0-1 11 0,0-1-13 0,0 1-18 16,0-2 14-16,0-6-4 0,0 8-13 0,0-2 0 15,0-6 2-15,0 9 13 0,9 3-6 0,-9-8 15 16,1-2-11-16,-1 1-5 0,0-2 22 16,0 0-28-16,2 2 11 0,-2-1 8 0,0 0-3 15,0 0-1-15,0 1-1 0,1-4-1 16,0 2-52-16,0-1-21 0,2 0-50 0,1-1-33 15,-3-1-50-15,0 0-39 0,0 0 21 0,1 0 19 16,0-2-298-16,1 2 24 0,0-2 22 16,-1 1 50-16,2 0 26 0,0-1 19 0,0 0-5 15</inkml:trace>
  <inkml:trace contextRef="#ctx0" brushRef="#br0" timeOffset="468.63">12612 9089 439 0,'1'0'325'0,"3"0"-32"15,-2-1-44-15,-2 1-42 0,2 0-12 16,0 1-23-16,-2 0-4 0,3 1-27 0,-3 3 11 16,0-1-38-16,0 1-4 0,-2-1-1 0,1 1-23 15,-1 2-9-15,-2 8 12 0,-1-2-28 16,1 1-6-16,-4 3-2 0,3-5-4 16,-3 1-13-16,1 2 15 0,-3-3-20 0,3-1-8 15,-3 1 7-15,2 0-50 0,1-3-41 16,3-4-90-16,1 0 14 0,1-1 12 0,0-2-358 15,2-2 46-15,3-2 8 0,-2-1 29 0,2 2 12 16,1-4 43-16</inkml:trace>
  <inkml:trace contextRef="#ctx0" brushRef="#br0" timeOffset="1327.81">13373 8572 376 0,'-4'-8'370'0,"1"2"-40"16,0 1-60-16,1 0-36 0,1 0-35 15,1 1 8-15,0-2-36 0,1 2-9 0,8-7-12 16,2 1-7-16,1 1-11 0,6 0-43 16,-2 3-7-16,6 4 1 0,-2-1-21 0,1 3 1 15,3 0 0-15,-12 0-15 0,2 0 25 0,23 13-31 16,-19-6-11-16,-3 1 5 0,0 3-4 16,-6 0 15-16,0 0-30 0,-1 2 12 0,-6-1 16 15,-2-12-24-15,0 14-2 0,-12 15 1 16,3-14 3-16,-4 1 3 0,-6-1-7 0,3-1 0 15,0 1-15-15,-3 1 2 0,1-1 10 0,-3-1-13 16,5-3-1-16,0 0 2 0,1-2 15 0,2 0-22 16,3-3 5-16,1 1-2 0,3-5 22 0,-1 3-7 15,3-4-5-15,1 2 11 0,0-1 23 16,-2 0-31-16,3-1-4 0,0 0 12 0,-2 0-1 16,3 0-8-16,0 2 20 0,1-2-1 15,0 2-23-15,0-3-22 0,0 0 14 0,0 0 13 16,14 8 9-16,0 0-13 0,-1-6 10 0,3 6-11 15,1-1 2-15,2 1 7 0,0 1-15 16,-3-2 22-16,3 2-13 0,-1 2-7 0,-3 1-1 16,2-2-2-16,-3 2 21 0,-3-1-23 15,2-1 6-15,0 0-14 0,-1 2 12 0,-1-2-28 16,-2 0-12-16,1-4-30 0,-1-3-28 0,-1 3-42 16,-1-5-44-16,3 0 19 0,-10-1-230 0,7 0 30 15,2 0-107-15,3 0 37 0,4 0 47 16,-2 0 14-16,0 0 13 0,-5 0 1 15</inkml:trace>
  <inkml:trace contextRef="#ctx0" brushRef="#br0" timeOffset="1562.14">13981 8912 465 0,'5'-3'323'0,"-1"0"-19"0,0 1-54 0,-2 0-34 15,2 0-2-15,-3 1-24 0,3 1-9 16,-4 0-3-16,1 1-10 0,1 2-22 15,-2 0-48-15,0 2 22 0,-2-2-33 0,2 1-7 16,-1 1 16-16,-1 1-31 0,-1 0-4 0,2-2-5 16,-4 11-5-16,-1-1-7 0,-2-1-1 0,1 0-17 15,2 0-13-15,-1 1-7 0,-2-4-32 16,0-1-39-16,2 0-23 0,-3 0-43 0,5 0 11 16,-2-5-174-16,1-2 23 0,2 1 23 15,3-2-151-15,0-1 24 0,0 0-26 0,0-3 45 16,3 1-12-16</inkml:trace>
  <inkml:trace contextRef="#ctx0" brushRef="#br0" timeOffset="2171.36">14580 8634 212 0,'4'-10'386'0,"-4"1"-50"0,0 1-61 15,2 0-22-15,-1 2-31 0,0 1 4 0,-1 5-46 16,5-12 4-16,4 1-47 0,5 2 14 16,-1 0-28-16,6 1-1 0,2 1-18 0,-1 1-30 15,1 3-3-15,0 0-11 0,-1 1 2 16,-4 2 6-16,-16 0-22 0,9 0-5 0,0 0-1 15,1 0-9-15,2 11 6 0,-10-8 11 16,-2-1-22-16,-2 3 10 0,-2-1-22 0,-8 9 2 0,-3-4-4 16,0 5-4-16,-2-4 17 0,4-1 10 15,-3 0-5-15,4-2-28 0,2-1 17 0,2-2-9 16,1 1 8-16,1-2-7 0,4 0 4 16,-1 1-1-16,3-3 12 0,0 3 16 0,0-4-25 15,0 0 23-15,11 9-16 0,8-2-11 0,-1 1 2 16,5-3-10-16,-2 3 24 0,-1-2-27 0,1 3 7 15,-3-5-4-15,1 4 9 0,4 1 8 16,-7-2-36-16,0 1 15 0,-3 0 22 16,-1 2-39-16,-3-3 15 0,-4 0 25 0,-3 0-24 15,0-2-5-15,-2 1 6 0,0-6 12 0,0 0-6 16,-17 16-16-16,2-5 7 0,-1 2 11 0,-3-3-8 16,-1-3-13-16,-5 2 18 0,2 0-1 15,-1-2 4-15,2-2-9 0,1-1 4 0,1 1 5 16,4-2-12-16,2-1 4 0,14-2-10 15,-9 0 13-15,-1 0-2 0,10 0-2 0,-8 0-40 16,8 0-23-16,-8 0-36 0,8 0-46 0,0 0-63 16,-8 7 19-16,11-7 18 0,2 0 15 0,-1-1 13 15,4 1 14-15,1 0 13 0,11-2 9 16,-7 2-311-16,4 0 29 0,4 0 21 0,7 0 39 16,2 0-8-16,2 0 15 0</inkml:trace>
  <inkml:trace contextRef="#ctx0" brushRef="#br0" timeOffset="2390.05">15241 8867 431 0,'4'-3'337'15,"0"2"-37"-15,2-3-41 0,-2 2-9 0,-1 2-36 16,1-1-26-16,-2-1-19 0,3 4-29 16,-5-1-10-16,2 1 6 0,-1 2-16 0,-1 0-31 15,0 1 3-15,-1 0-14 0,-3 8-13 0,-1-1 7 16,1-6-22-16,1 4-4 0,-2 3 9 15,0-4-20-15,1 0-7 0,0 0 15 0,1-2-28 16,1 1-22-16,-2-2-36 0,1 0-40 0,1-2-53 16,1 0 12-16,0-1-249 0,-1-1 29 15,2 1-63-15,0-2-7 0,0-1 51 0,0-1 21 16,2-1-21-16</inkml:trace>
  <inkml:trace contextRef="#ctx0" brushRef="#br0" timeOffset="2889.97">15659 8582 629 0,'9'-15'357'0,"-2"2"-11"16,2-1-20-16,-4 6-31 0,-3 1-36 0,1 2-31 15,0 2-27-15,-1 1-19 0,-1 1-19 16,3 1 32-16,-2 1-32 0,1 2-12 0,1 1-10 15,6 7-24-15,-2 3 2 0,1-2-14 0,4 2-10 16,-3 2-8-16,0-2-7 0,6 1-10 16,-3-1-14-16,-2 1-19 0,2-1 29 0,1-2-15 15,-4 0-11-15,3 0 0 0,-3-2 2 16,0-3-6-16,1 0-6 0,-1-4-16 0,-1 1 27 16,-2-3-17-16,2-1 2 0,-9 0-13 0,7 0 8 15,5 0 3-15,17-14 0 0,-12 6-11 0,-4-2 10 16,-1 1-10-16,0-4 22 0,-2 2-5 15,-1-2 4-15,1 1 5 0,-5 2 22 0,0 3-7 16,-1-1 12-16,-1 2 9 0,0 2-5 0,0-1-5 16,0 4-18-16,-1-2 0 0,-1 1-1 15,-1 2-4-15,0 0-1 0,0 0-5 0,0 7-10 16,0-1-2-16,-1-3 7 0,1 3-11 0,-2 2 9 16,-1 9 0-16,-3-1-7 0,2 0-9 15,0 0 1-15,-2 0-2 0,0 2 2 0,-1-2-5 16,-1 0-8-16,3-3-24 0,-4 1-46 0,3 2-46 15,1-1 10-15,-2 1-122 0,2-2-49 0,-4 0-66 16,1-6 30-16,3 0 33 0,-1-3-273 16,0-1 33-16,3-2 38 0,-1-2 18 15,1 1 17-15,3-1 27 0,0 0 24 0,0 0 8 16</inkml:trace>
  <inkml:trace contextRef="#ctx0" brushRef="#br0" timeOffset="4139.64">17434 8700 246 0,'-2'-1'280'0,"0"1"-47"15,1-1-28-15,-2 1-15 0,1-1-12 0,1 1-20 16,1 0 2-16,0-1-1 0,1-1-6 15,1 1-20-15,-2 1-2 0,0 0-20 0,0 0-13 16,0 0 3-16,21-4-17 0,-15 3-11 0,2 0-10 16,11-1-8-16,-3 0 16 0,0 2-25 15,6-1 2-15,-3 1-11 0,1-1-3 0,-9 1-14 16,4 0 13-16,3 0 1 0,5 0-3 16,1 0-7-16,2 0 7 0,-1 0-26 0,0 0-2 15,5 0 10-15,1 0-30 0,0 0-26 0,-1 0-28 16,1 0-4-16,30-9-5 0,-32 9-20 15,-16 0 22-15,6 0 10 0,2 0 0 0,0 0 1 16,-3 0 6-16,-2 0 11 0,-2 0 1 16,0 0 29-16,-3 0-39 0,-2 0 33 0,1 0 0 15,-4 0 2-15,1 0 15 0,0 0 11 0,-2 0 12 16,4 0 19-16,-2 0-8 0,-1 0 7 0,0 0 3 16,3 0-3-16,-2 0 9 0,-1 0-4 15,-6 0-4-15,10 0 0 0,-1 0-6 0,-9 0-3 16,8 0-13-16,-2 0 7 0,2 0 7 15,0 0-19-15,5 0 0 0,3 0 6 0,3 0-1 16,4 0 4-16,4 0-11 0,1 0-17 0,35-7-19 16,-29 6-13-16,1 1-41 0,1 0 10 15,-17 0-12-15,9 0 9 0,5 0-30 0,1 0 8 16,1 0 15-16,34 10 3 0,-33-9 7 16,-1 3 6-16,-5-2 24 0,-4-1 4 0,-6 0 4 15,1-1 4-15,-7 0 78 0,-1 0-19 0,-3 0 21 16,-10 0 25-16,8 0-6 0,-1 0-4 0,1 0 22 15,-2 0-13-15,2 0-2 0,0 0 0 0,13-10-12 16,-7 5 8-16,-1 2-13 0,-4 1-2 16,3-2-11-16,-5 3 9 0,1-1-21 0,7-4-4 15,-3 3 16-15,4-1-3 0,-3 0-15 16,3 1 6-16,5 1-8 0,1 0-14 0,2-2 17 16,3 1-9-16,4 1-6 0,2 1-9 0,3-1 1 15,-2 2 0-15,0-1-2 0,2 0-23 16,-2 0 18-16,3-1-8 0,-2 2-9 0,0 0-11 15,-1 0 12-15,-19 0 4 0,11 0-2 0,6 0-2 16,-3 0 8-16,2 0-13 0,-3 0 21 16,-1 0-20-16,1 0 25 0,-5 0 8 0,22-11-14 15,-26 7 23-15,-1 2-9 0,1-2 11 16,-1 0 8-16,0 3 7 0,1-3 1 0,-3 1-13 16,2-3 1-16,0 3-9 0,-1-2-10 15,1 2 4-15,-2-1 5 0,2 2-2 0,-2 0-5 16,0-1-3-16,1-1 8 0,-3 3-14 0,-3 0 17 15,0 1-16-15,0 0 3 0,6-3-12 0,-3 1-6 16,-3 2-24-16,0-1-29 0,-11 1 6 16,10 0-91-16,-4 0-70 0,1 0-103 0,-7 0 22 15,6 0-59-15,-6 0 12 0,9 0-4 16</inkml:trace>
  <inkml:trace contextRef="#ctx0" brushRef="#br0" timeOffset="4905.09">20961 8408 287 0,'0'-4'389'0,"2"-1"-75"15,-1 1-32-15,-1 1-28 0,1 0-20 0,-1-1-13 16,0 2-39-16,2 1-26 0,-2-1 23 15,1 2-19-15,0 2-8 0,3-1 11 0,-2 1-14 16,-1 2-16-16,0 1 16 0,2 0-15 0,4 11 4 16,-3 2-30-16,-3 3 26 0,3-1-12 15,-4-2-17-15,0 3 11 0,0-10-34 0,0 4-12 16,0 3 6-16,0 3-4 0,0-1-2 16,0-1-13-16,0-1-11 0,-7 0 1 0,0 18-3 15,4-18-5-15,1-7-8 0,1 2 1 0,0-5-8 16,1 1-16-16,-2 0-33 0,2-9 3 15,0 0-63-15,0 7-28 0,0-7-57 0,0 7-26 16,0-7-63-16,14 5 22 0,-9-6 21 0,-1-1-308 16,1 0 44-16,9-6 6 0,-1-2 63 15,2 1 31-15,-2-2 19 0,0 1 6 0,-3 1-3 16</inkml:trace>
  <inkml:trace contextRef="#ctx0" brushRef="#br0" timeOffset="5389.35">21298 8504 422 0,'1'-5'302'0,"0"4"-31"15,0-2-37-15,2 1-13 0,-3-1-30 16,0 3-18-16,0-1-15 0,0 1-24 0,0 1 8 16,0 1-5-16,-1 2-17 0,-1 0 6 15,1 3-8-15,-1-1-9 0,-4 7-28 0,-1 5 0 16,3-2 12-16,-1-1-21 0,1 2-8 15,3-2-13-15,-3 1 3 0,4-3 11 0,0-5-12 16,0 4 15-16,12 14 14 0,-8-12-25 16,4-2-9-16,1-5-17 0,1 3 0 0,7 0-1 15,-3-2 7-15,1-2 6 0,2 1-7 0,1-5-5 16,-4-1-18-16,-4-1 0 0,3 0 25 0,4 0-22 16,17-12 14-16,-21 3-26 0,2 2 25 15,-3-1-28-15,-4-5 15 0,-1 1-4 0,-1-4-2 16,-3 5 1-16,-2-6 6 0,1 3 1 15,-2 14 11-15,0-14-15 0,-12-11 0 0,3 12-2 16,4 4 0-16,-5-3-2 0,-3 2 6 0,0 2 0 16,-2-1-7-16,2 2-4 0,-5 0-1 15,4 4 4-15,-5-2-8 0,4 1 0 0,1 1 0 16,2 1 1-16,0 1 1 0,5 1 0 16,7 0-2-16,-9 0 0 0,3 0 5 0,6 0-16 15,-8 0 10-15,8 0 5 0,-15 12-15 0,15-9-11 16,1-1-4-16,3 1-34 0,2 1-26 15,9 0-26-15,3 0-23 0,2 1-49 0,2-1 17 16,0 1-216-16,4-5 30 0,-2 2 28 16,3-1 25-16,1-1-121 0,0 0 22 0,-2 0 29 15,-15 0 30-15,10 0-20 0</inkml:trace>
  <inkml:trace contextRef="#ctx0" brushRef="#br0" timeOffset="5764.27">21839 8526 412 0,'8'-3'211'0,"0"-1"-29"16,-3 2 24-16,0 0-29 0,2 2-4 15,-5-2-15-15,1 2-6 0,1-2-32 0,-3 4-12 16,-2-1-14-16,1 2 3 0,-2 0-5 16,-2 1-6-16,-2 10-6 0,1-1 15 0,0 3-20 15,0-1 0-15,2 1-7 0,1 0 3 16,-1-4 16-16,2 8 2 0,1-15 5 16,0 8-21-16,0-1-10 0,13 19-3 0,-6-19 6 15,2 1-26-15,3-3 17 0,-1-2-14 0,3 0 3 16,-1-1 9-16,0-2-23 0,-3-5-17 0,2 0 37 15,7 0-24-15,-11 0 1 0,4 0-24 16,19-13 40-16,-17 7 0 0,-2-3-19 0,-4-1 25 16,3-4-7-16,-4 2-19 0,1-2 28 15,-3 0-23-15,-5 1 3 0,0 13-24 0,0-12 20 16,-15-12-6-16,3 12 7 0,-4 1-20 0,2-2 9 16,-6 4 3-16,1 1-6 0,0 6-6 0,-4 0-3 15,6-3 1-15,0 3-4 0,4 0 15 16,0 2-20-16,7 0 3 0,6 0-5 0,-7 0-28 15,7 0-40-15,-9 0-30 0,9 0-54 0,0 0 13 16,-9 0-242-16,2 11 29 0,5-9 30 16,0 0-97-16,-1-1 36 0,3-1 32 0,-4 2 22 15,4-2 20-15,-2 1-73 0</inkml:trace>
  <inkml:trace contextRef="#ctx0" brushRef="#br0" timeOffset="15529.46">11120 11078 391 0,'0'0'174'0,"0"0"15"0,0 0-18 0,0 0-19 16,0 0-3-16,0 0-3 0,0 0-7 16,0 0-2-16,0 0-19 0,0 0 12 0,0 0 8 15,-14 0-19-15,14 0-1 0,-16-17-11 0,16 16-7 16,0-1-7-16,-2 2-20 0,2-3-11 31,2 2 25-31,-2 0-14 0,3 1-9 0,-1-1-2 0,1 0-7 0,1 0 3 0,1-2-11 16,1 2 2-16,-2-2 3 0,5 2-3 15,-3 0 6-15,1-1-19 0,-2 1-14 0,3 1 18 16,-8 0-21-16,12 0 2 0,-1 0-8 0,13 13 13 16,-10-9-1-16,-1 3-6 0,-2 0-9 0,2 2 18 15,-7-1-8-15,3-2-3 0,0 4-19 16,3-1 5-16,-1 1 2 0,1-1 0 16,-3 1-8-16,-3-3 5 0,2-3 13 0,-2 2 4 15,-1-2-8-15,-1 1-10 0,-1-3-1 16,-1 1 15-16,2 1-7 0,-1-3-22 15,-2 1 17-15,0 1-6 0,2-2 3 0,-2 2 9 16,2-2-7-16,-2 1 26 0,1-2-10 0,-2 2 21 16,0-2-14-16,0 0-25 0,0 0-6 0,0 0 36 15,9-12-28-15,-6 10 3 0,5-9 3 16,-3 2 13-16,2-3-20 0,0 3 8 0,-3 0-2 16,1 1 5-16,1-5-7 0,-1 2 0 0,0 4 4 15,3-4 9-15,0-1-6 0,-2 3-4 16,4-2 14-16,1 3-13 0,-6 0-3 0,0 2 0 15,2 2 13-15,-1 2 8 0,-1-1-24 0,0 1 21 16,0 1-26-16,-2 1 8 0,-3 0 23 16,0 0-32-16,15 0 24 0,6 12-20 0,-14-7 8 15,4 3-4-15,-5-1-19 0,1 1 17 16,-3-1 3-16,2 4-5 0,1-2 0 0,-2 6 19 16,0-6-31-16,1 0 30 0,-2-2-20 15,0-1 18-15,0 0 2 0,-3 0-23 0,7 7 2 16,-2-4-5-16,2-4 7 0,-4 2-11 0,1 0-7 15,-1-5 3-15,-2 5-14 0,2-4-46 0,-1 1-17 16,0-2-37-16,0 2-24 0,0-1-32 16,0 0 18-16,0-1-145 0,-2-1-119 0,5 0 31 15,-4-1-13-15,-2 0 14 0,0 0-3 16,4 0 8-16</inkml:trace>
  <inkml:trace contextRef="#ctx0" brushRef="#br0" timeOffset="15888.75">11937 10944 348 0,'0'-5'287'0,"0"-1"-44"16,0 0-21-16,0 0-26 0,0-1-14 0,1 3-14 16,-1-2-10-16,1 3-17 0,-1-2-13 15,0 5-25-15,0 0-10 0,0 0 9 0,1-8 8 16,-1 9-7-16,0 0-2 0,-1 2-6 0,1 0-18 15,1 3 14-15,-2 0-15 0,-1 0 21 16,0 15 7-16,2-13-34 0,-6 25 13 16,4-11-26-16,2-10-7 0,0 5-18 0,0 4 20 15,0 0-13-15,0 2 22 0,0 0-23 0,0-1-19 16,0-1 14-16,0-1-3 0,13 21-9 0,-6-21 6 16,2-5-27-16,-2 0 19 0,5-1-26 15,1-3 5-15,-1 1-12 0,8-4-30 0,-4-1-37 16,0-2-53-16,8-4 13 0,-14-1-323 15,6 0 31-15,4 0-25 0,20-15 18 0,-21 9 36 16,-2-3 16-16,-1-1 9 0,-1 0 22 0</inkml:trace>
  <inkml:trace contextRef="#ctx0" brushRef="#br0" timeOffset="16466.73">12162 11003 394 0,'-9'-2'256'16,"3"-1"-42"-16,3-1 7 0,-4 3-32 0,4 1-15 15,0-2-15-15,0-1 0 0,2 1-22 16,-2 1-6-16,2 1-16 0,0-2-12 0,1 2 2 15,2-1-7-15,1 1-14 0,4 0-9 16,-2 1 14-16,11 7-29 0,1-3 2 0,-2 1 11 16,2 0-23-16,-1 3-15 0,0-1 14 15,-1 2-10-15,-1-2-8 0,-2 2 13 0,0 0-24 16,1-2 0-16,-6-1 11 0,5 3-18 0,-5-4 1 16,4 3-2-16,-4-1 2 0,-3-2 6 15,3-2-12-15,-4 1 4 0,-1-3 5 0,-1 2 8 16,2-3-3-16,-2 1-8 0,1-2-6 0,0 0-7 15,-2 0 15-15,0 0 12 0,0 0-15 16,0 0 18-16,12-12-22 0,-12 7 12 0,2 2-2 16,2-2 32-16,-1-1-40 0,6-5 20 0,-2-2 3 15,1 1 12-15,2-1-3 0,0 1-6 16,0 2 28-16,0 2-27 0,-3-1 5 0,5 0-9 16,-2 0-4-16,3 2-6 0,-7 1 6 15,2 0-16-15,-2 5 10 0,-6 1 0 0,0 0-24 16,7 0 0-16,-7 0 0 0,9 0 25 15,-9 0-14-15,17 13 4 0,-13-11-7 0,7 13 8 16,-5-6-15-16,2 1 26 0,-1 2-15 0,0 1-1 16,-2-4-1-16,1-1-22 0,-3-1 21 15,2-1-22-15,-1 0 13 0,0 0-32 0,-2 0-45 16,6 5-24-16,-1-3-22 0,-3-2-33 0,0-1-56 16,1 0 20-16,-2-5-147 0,1 1 27 15,-4-1-161-15,0 0 42 0,7 0 6 0,-7 0 53 16,27-11-9-16,-13 3 18 0</inkml:trace>
  <inkml:trace contextRef="#ctx0" brushRef="#br0" timeOffset="16747.91">12890 10929 359 0,'0'-8'326'0,"0"1"-52"0,2 0-15 0,-1 2-9 16,-1 0-36-16,1-2-30 0,0 3 3 0,-1 3-24 15,2-4-15-15,-2 5-2 0,0 0-29 0,4-6 7 16,0 8-25-16,-1-2 5 0,2 1-3 0,-1 2-41 16,0 2 6-16,6 6-6 0,2 0 9 15,-3 1-26-15,0 2-16 0,-2 0 14 0,1 0 4 16,-3 3-6-16,1-3-13 0,-2 1-1 16,4 0-12-16,-8-2 5 0,1-1-2 0,2-2-1 15,-3-1 10-15,0-1-24 0,1-3-18 0,0 1-36 16,-1 0-27-16,0-6-20 0,0 0-39 0,0 0 14 15,0 0-180-15,0 0 27 0,0 0-162 16,0 0 16-16,-15 10 27 0,11-11 18 0,-1 1-2 16</inkml:trace>
  <inkml:trace contextRef="#ctx0" brushRef="#br0" timeOffset="16951.27">12822 11085 334 0,'-8'-2'269'0,"1"-1"-38"0,3 1-14 16,-1 1-16-16,3-1-18 0,-2 1-11 0,0-1-21 15,3 1-25-15,-2-1-17 0,3 1-4 16,3 1 2-16,0-2-11 0,1-1-17 16,3 1-11-16,7-4-3 0,4 2-7 0,1 0 5 15,-2-4-16-15,0 4-8 0,0-3 1 0,0 1-16 16,1 2 0-16,1-1 0 0,-3 0-44 16,0-1-37-16,-2 2-60 0,0 0 10 0,-8 1-158 15,1-2-125-15,0 4 27 0,-2-2-26 16,1-1 15-16,-3 2 3 0</inkml:trace>
  <inkml:trace contextRef="#ctx0" brushRef="#br0" timeOffset="17216.57">13138 10871 388 0,'2'-4'270'0,"-1"-1"-18"16,0 3-30-16,-1-4-35 0,1 4-23 15,-1-1-30-15,2 0-4 0,0 0-9 0,1 3 8 16,-2-3-1-16,5 3-1 0,-2 2-15 0,1-1-12 15,2 2-4-15,-5-1-17 0,12 7 6 0,-3 1-3 16,2 0-23-16,-2-1-12 0,-5 1-3 16,5 2 6-16,-3 1-12 0,-1 1-8 15,2 2-1-15,-5-4 3 0,3 2-18 0,-3-2 24 16,-1-3-13-16,1-2-3 0,-2 1-18 0,1-3-38 16,-2 0-54-16,3-1-52 0,-4-2 13 15,2 1-302-15,0-2 29 0,2 1-6 0,-1-2 25 16,-3 0-5-16,0 0 4 0</inkml:trace>
  <inkml:trace contextRef="#ctx0" brushRef="#br0" timeOffset="17513.37">13578 10625 307 0,'-1'-6'391'0,"0"0"-63"0,1 2-42 0,-2-1-46 16,2 4-20-16,2-2-3 0,-1 2-20 15,3 1-35-15,1 0-17 0,0 1 11 0,10 4-39 16,3 3-5-16,-4-3-19 0,4 3 3 16,-2 3-18-16,0 2-4 0,-3 0-15 0,1 3 5 15,-3 1-14-15,-4 2-7 0,2 3-5 0,-4 2-3 16,-4 0 12-16,-1-13 1 0,0 8-26 0,-19 26-2 16,9-19-2-16,-2-4 14 0,-3 3-14 15,-4-1-9-15,5 1-11 0,-5 0 1 0,0-2-9 16,-2 1 5-16,-2 0-11 0,-3 1-40 15,-2-1-57-15,-1 0-47 0,-3-2 13 0,-3-3-316 16,2 0 32-16,-3-2-22 0,-1-2 27 0,-3-2 24 16,-4-2 67-16,3-3 0 0</inkml:trace>
  <inkml:trace contextRef="#ctx0" brushRef="#br0" timeOffset="18325.68">11029 12008 404 0,'-4'-1'251'0,"3"-2"-32"15,-2-1-37-15,3 3-18 0,0-1-13 0,1 0-21 16,2 1-1-16,0-2-2 0,3 1-23 16,0-1 6-16,11-1-7 0,-2-7-12 0,3 2-4 15,4 1-1-15,1 1-17 0,1-4 10 0,3 1-9 16,-2 0 3-16,5 2-1 0,5-3-22 15,2 0 1-15,1 0-7 0,0-2 1 0,3 1 3 16,1 1-14-16,1-3 2 0,4 0-8 0,-2 0-9 16,2 1 5-16,0-1 6 0,4 1 5 15,0 1-21-15,0-3 3 0,1 1-9 0,-1 1 0 16,-1-1 12-16,4 0-11 0,-1-3-10 0,-2 5 14 16,7-2-6-16,-3-2 2 0,1 0 4 15,0-1-16-15,-3 3 10 0,4-2-8 16,-2 2 10-16,0-2 1 0,0 1-7 0,-2 0 13 15,0 2-21-15,0 0 4 0,-3 0 2 0,-2-2 10 16,-2 2-7-16,0 3-10 0,-1 0 7 16,-3 0-5-16,-2-1 9 0,-4 1-5 0,0 1 2 15,-3 1 8-15,-1 1-6 0,-2-2-2 16,0 2-6-16,-2-1 15 0,0-1-18 0,0 2 1 16,-1 1-5-16,0 1 1 0,-3-2 17 0,-3 0-15 15,3 2 9-15,-5-3 0 0,1 6-6 0,-2-3 8 16,1 3-3-16,-3-4 8 0,-1-1-1 15,-2 3-10-15,0 0-1 0,-6 2 10 0,0 0-17 16,-1 2 7-16,-3-4-7 0,3 4 11 16,-6 0-8-16,0 0 5 0,0 0-11 0,0 0-6 15,0 0-9-15,0 0-25 0,0 0-30 16,10 8-26-16,-10-5-18 0,2-1 10 0,-6 1-130 16,0 0 20-16,0 1-190 0,-6 6 36 15,-4-1-3-15,-3 4 37 0,-3-1-2 0</inkml:trace>
  <inkml:trace contextRef="#ctx0" brushRef="#br0" timeOffset="18809.93">12761 11920 500 0,'-10'4'297'0,"6"-3"-46"0,2-2-22 0,-1-1-34 16,4 1-20-16,1 0-27 0,0-1-15 0,2-1-9 16,1 0-12-16,0 0-3 0,-2 0-29 0,2 1 6 15,1-1-14-15,-1 2 4 0,2 0-13 16,-1-1-9-16,1 2 3 0,-2-1-15 0,-5 1 0 16,0 0-15-16,9 0 0 0,-1 0 4 15,4 12 4-15,-8-9-13 0,0 1 7 0,-4 1-17 16,0 1 25-16,0 1-16 0,0 1-14 15,-12 12 16-15,6-9-9 0,-7 0-6 0,3-3 11 16,-2 0-2-16,1-2-7 0,6-2 16 16,-11 1-23-16,6-1 7 0,4-2 4 0,-1 1 1 15,2-3 5-15,0 1-22 0,5-1 19 16,0 0-14-16,0 0-5 0,-2-4 6 0,4 2 11 16,2 0 1-16,0 1-9 0,0-2-3 0,1 1-1 15,-1 0 10-15,2 1 0 0,8-3 2 16,-1-3-15-16,1 5 17 0,-4-1-11 0,2 3-17 15,-2-1 9-15,-3 0 16 0,3 1-6 16,-2-2-18-16,10 2 3 0,-1 0 7 0,-9 0-2 16,3 0-3-16,2 0-32 0,0 0-18 0,4 0-25 15,15-7-31-15,-13 5 10 0,-3-5-159 0,1 0-174 16,2 1 30-16,-3-1 13 0,0 3-13 16,3 0 45-16,-4-5 1 0</inkml:trace>
  <inkml:trace contextRef="#ctx0" brushRef="#br0" timeOffset="19512.9">14367 11181 451 0,'0'0'341'16,"0"0"-55"-16,0 0-22 0,0 0-29 0,0 0-38 15,0 0-7-15,0 0-35 0,0 0 14 16,0 0 4-16,0 0-27 0,0 0-21 0,-5 16-14 16,-5-5 13-16,-2-3-28 0,2 4-18 0,0 1-8 15,-2-3-18-15,3 4 8 0,-2 1-8 0,3-3-11 16,-2 2-11-16,-2-3-24 0,2 2-32 15,-2-1-54-15,1-3-62 0,2-2 13 0,0 2 12 16,-1-1-351-16,4-3 32 0,-2-2 28 0,3-1-2 16,-2-1 19-16,5 0 78 0</inkml:trace>
  <inkml:trace contextRef="#ctx0" brushRef="#br0" timeOffset="20746.98">15547 10722 229 0,'0'-14'339'15,"0"14"-47"-15,-14 0-53 0,14-14-31 0,0 14-17 16,-18-20-16-16,18 17-26 0,-3 0-4 15,5 0-16-15,-1 1-3 0,2 0-23 0,3 0-8 16,-2 2-4-16,1 2-3 0,3 0-10 0,4 8 12 16,5 0-14-16,-3 1 3 0,1 2-30 15,1 1 0-15,-1 1 5 0,-1 1-3 16,0-1-7-16,-2-2-19 0,0 1 6 0,0 3 3 0,0-4-18 16,-1 2 13-16,-2-2-22 0,-1-1 17 15,-1 1-5-15,1-2-3 0,-3-1-16 16,2 2 3-16,-1-4-1 0,-4 1 7 0,2-3 2 15,0 0 2-15,-1-2-10 0,-2 0 2 0,0-1 16 16,0-1-8-16,3 0 30 0,-2-2 3 0,0 0-30 16,-2 0 1-16,0 0 20 0,0 0 3 15,11-11-18-15,0 1-8 0,-2-4 14 16,1 2 13-16,-1-2 3 0,-1-1 15 0,-1 0-15 16,1 1-11-16,1 0-2 0,-1-2 15 15,-1 2-2-15,1 1-8 0,1 0-2 0,-1 3-5 16,-1-1-3-16,2-1-2 0,-1 5-3 0,-2 1 17 15,1 2-4-15,-3 2-3 0,4-1-16 0,-2 2 16 16,-6 1-2-16,0 0-4 0,9 0-2 16,2 0-19-16,10 13 6 0,-9-3 1 0,-3 1 1 15,3 1-2-15,-1 1-1 0,-2 1-10 16,2 2 20-16,-1-1-16 0,-1 1 0 0,0 1-1 16,0-3 1-16,1 5-1 0,-1-7 0 0,-3 1-8 15,4-3 2-15,-3 0-60 0,-1-2-33 16,4 1-34-16,-3-3-61 0,-2-1-42 0,1-4 23 15,-2 0-272-15,-4-1 37 0,0 0-7 0,0 0 24 16,9 0 36-16,5-10 31 0,-6-1-23 16,2-1-11-16</inkml:trace>
  <inkml:trace contextRef="#ctx0" brushRef="#br0" timeOffset="21028.19">16383 10671 465 0,'0'-8'334'0,"0"2"-30"15,0-1-6-15,0 1-26 0,0 2-42 16,2 0-33-16,-2 1 6 0,2-1-5 0,2 3-32 16,-2 1 13-16,1-2-28 0,1 4-21 0,0-1-30 15,1 3 11-15,2 6-8 0,6 0-7 16,-1 6-30-16,-3 2 3 0,2-1 1 0,-1 4-5 16,2-2-8-16,-6 2-13 0,1 1 2 15,0 1-12-15,-3-3-4 0,0 2 4 16,0 2 3-16,-2-7-26 0,1 1 15 0,-3-3-26 15,1-4-17-15,2-1-28 0,-3-2-13 0,0-1-37 16,0 0-36-16,0-7-14 0,0 0-57 0,0 7 18 16,0-7-148-16,-16 10-109 0,11-10 29 0,-1 1 6 15,-2-1 29-15,-1 0 2 0,0 0 30 16</inkml:trace>
  <inkml:trace contextRef="#ctx0" brushRef="#br0" timeOffset="21246.86">16254 10960 323 0,'-9'-3'279'15,"3"0"-5"-15,-2 1-45 0,5 0-20 0,1-1-33 16,1-1 14-16,1 1-31 0,1 0-20 16,1 1-1-16,1-3-18 0,11 0-1 0,-2-5 10 15,4 5-27-15,0-3-12 0,0 2 9 0,0-1-20 16,3 3-5-16,-1-3-24 0,1 3 15 16,0-2-1-16,1 0-33 0,2 1-1 15,0 3 15-15,-3-1-31 0,1-1-17 0,0-1-24 16,-5 0-36-16,3 2-46 0,-3-3-5 0,3 1 10 15,-1-1-102-15,-1-4-73 0,-3 1-103 0,4 0 24 16,-4-1-43-16,2-1 38 0,0 0-27 16</inkml:trace>
  <inkml:trace contextRef="#ctx0" brushRef="#br0" timeOffset="21513.96">16842 10625 219 0,'1'-4'298'15,"2"0"-19"-15,-3-1-33 0,4 1-5 0,-2 0 13 16,-1 0-10-16,-1 1-14 0,2 0 2 0,-2 1-42 15,2-1-28-15,-2 1-6 0,3 0 2 16,1 2-18-16,-4 0-14 0,2 2-14 0,0 1 39 16,0 1-4-16,1 0-33 0,7 8-27 15,-5 3 11-15,0 0-20 0,0 3 8 0,2-1-31 16,-2 2 6-16,0 2 15 0,-3 0-29 0,1 0-5 16,1 0 6-16,-3 2-8 0,0-3-5 0,-1 1-26 15,0-1-2-15,0-11-67 0,0 6-48 16,0 0-50-16,-12 17-57 0,8-17 21 0,-2-1 15 15,-2 1-326-15,-1-4 34 0,-3-1 37 0,3-3 14 16,-2 1 36-16,-2 1 20 0,2-3 16 16,-1 1 7-16</inkml:trace>
  <inkml:trace contextRef="#ctx0" brushRef="#br0" timeOffset="21998.18">15837 11506 331 0,'-5'-1'318'15,"0"-2"-43"-15,1 1 9 0,0-1-44 0,0 1-7 16,4-1-13-16,-2 0-26 0,2-1-4 16,1 1-8-16,3-2-11 0,10-5-12 0,1 1-13 15,7-1 2-15,-3 1-5 0,8-1-19 0,3 2-22 16,2-3-11-16,3 2-10 0,3-1-13 16,4 0 9-16,-1-2-11 0,2 3-14 0,2 0-19 15,1-1-2-15,-1 0-5 0,3-2-2 0,-1 4 32 16,1-2-6-16,-2 1-29 0,-2-2-3 15,-1 2-1-15,-4-2 16 0,-1 4-4 0,0 0-17 16,-6 0-3-16,-3-1 10 0,0 1-1 0,1 0-10 16,-7-1-1-16,1 1-1 0,0 0-1 0,-8 2 0 15,-1-1 7-15,-3 2 0 0,-2 1-2 16,-5 1 0-16,1 1-2 0,-2-1 0 16,-1 1-6-16,1 1-15 0,-3-1-20 0,3-1-23 15,-2 2-46-15,-1 0-29 0,-1 0-53 16,0 0 18-16,0 6-214 0,-3-2 31 0,-7 7-115 15,-1-1 28-15,0 0 8 0,-3 2 56 16,1-1 23-16,-8 0 8 0,4 3-24 0</inkml:trace>
  <inkml:trace contextRef="#ctx0" brushRef="#br0" timeOffset="22419.96">16286 11616 360 0,'-12'3'285'0,"2"-1"-41"0,3-1-22 16,3-1-37-16,2 0-33 0,2-1-11 0,2 0-7 15,0 0-16-15,2-2-23 0,1 2-5 16,2 0-1-16,-2 1-10 0,4 0-15 0,-3 1-5 16,3-1 0-16,-1 0-13 0,1 0-5 0,15 14 1 15,-15-8-4-15,-1 1 0 0,-5 1-6 16,-1-1-4-16,-2 2-2 0,0-2 5 0,0 2-10 15,-12 15 4-15,2-5-1 0,0-3-14 16,-9 0 3-16,6-1 8 0,-4-1-10 0,2 0 1 16,-2-4-8-16,6 2 8 0,-1-4 0 15,6-2-2-15,1-1 11 0,1-1-16 0,-1-2 1 16,2 1 7-16,2-3 6 0,1 0 0 0,0 0 5 16,0 0-14-16,13 3 18 0,-6-5-17 0,1 2 0 15,14 0 1-15,-13 0-8 0,9 0 0 16,2 0 2-16,-1 0 2 0,2 0-4 0,2 0 5 15,-1 0 11-15,2 0-19 0,-1 0-11 16,0 0-3-16,1 0-59 0,-5 0-24 0,3 0-32 16,-5 0 12-16,-2 0-290 0,-4 0 29 15,1 0-15-15,-6 0 13 0,8-14 19 0,-7 12-10 16</inkml:trace>
  <inkml:trace contextRef="#ctx0" brushRef="#br0" timeOffset="24200.8">17795 11182 232 0,'0'0'216'16,"0"0"-26"-16,-16 0-1 0,-4-6-19 0,13 6-6 15,2-3-11-15,-2 3 1 0,3-1-5 0,-3-2-9 16,2 3 14-16,0-1-24 0,4 1-8 15,-4-1-14-15,1 1 3 0,3-1-21 0,-1 0-7 16,2-1 3-16,3-1 13 0,1 0-4 16,11-4-24-16,4-3 21 0,3 0-16 0,1-2-6 15,1 2-19-15,3 0 26 0,4 0-30 0,-1-1 6 16,1 0-32-16,0 0 27 0,-1-1-26 16,1 2 0-16,0 0 6 0,-2-1 2 0,1 1 9 15,-1 0-25-15,-2-2 11 0,1 4-4 0,-2-3-7 16,1-2-4-16,-3 0-11 0,1 1 6 15,-1-1 2-15,0-4 1 0,-3 3-1 0,0 2-7 16,-2-2 13-16,0 0-11 0,-3 2 17 16,-2-2-5-16,-3 3 5 0,-4 2-9 15,-5 1-18-15,2 1 11 0,-4 7 23 0,0 0-20 16,0 0 3-16,-18-9 2 0,-2 9-2 0,-2 0-24 16,8 0 24-16,-4 0 1 0,-4 0-2 15,-21 10-5-15,22-3-18 0,-2-5 22 0,0 4 14 16,7-2-13-16,-4 0-3 0,5 2-19 15,0-2 18-15,3-1-13 0,2 0 8 0,2 0-4 16,3 0 26-16,0 0-17 0,4 0-2 0,-1-1-8 16,2-2 13-16,0 0 8 0,0 0 1 0,15 4-24 15,4-3 10-15,0 1 3 0,5 2-11 16,3-1-2-16,1 0 10 0,0 1 11 0,-2 4-1 16,1-4-23-16,-3 4 3 0,-2 1-6 0,-1-1 13 15,1 1-11-15,-5 2 13 0,-1 1-10 16,-4-1-3-16,-6 0 3 0,2 2-9 0,-4-2 14 15,-4-11 14-15,0 9-19 0,0 5 6 0,-18 13 20 16,5-15-18-16,-3 1-12 0,0 1 7 16,0 0-2-16,-3 0-32 0,1-2-14 0,-3-4-5 15,4 4-23-15,-2-3-23 0,0-2-8 16,4 0-42-16,6 0 15 0,-1-6-117 0,2 2 22 16,1 2-236-16,2-4 64 0,5-1 17 15,0 0 1-15,0 0 1 0</inkml:trace>
  <inkml:trace contextRef="#ctx0" brushRef="#br0" timeOffset="29903.06">19286 10847 383 0,'0'0'293'15,"0"0"-45"-15,-13 0-28 0,13 0-39 0,0 0-10 16,0 0-21-16,0 0-2 0,0 0-20 16,0 0 2-16,0 0-22 0,0 0-6 0,0 0-7 15,0 0-15-15,0-12-8 0,6 10-2 16,13 2-4-16,-12 0-12 0,4 0-9 0,9-5-1 16,-9 4-7-16,8 0-7 0,0-1 10 0,-4-1-11 15,1 1 1-15,-3 2-6 0,7-2-4 16,-2-1-7-16,5 2 0 0,-7 0 4 0,-4 1-18 15,0 0-6-15,-1 0-47 0,1 0-27 16,-1 0-31-16,-2 0 11 0,0 0-112 0,-3 0-110 16,4 14 23-16,-8-12-99 0,-2 2 5 0,-2 1 46 15,2 1 2-15</inkml:trace>
  <inkml:trace contextRef="#ctx0" brushRef="#br0" timeOffset="30168.6">19267 11197 331 0,'-6'4'268'0,"2"1"-40"0,0-3-17 15,3 3-14-15,0-3 3 0,-1 1-1 0,4-2-28 16,0 2-7-16,1-2-14 0,-1 1-2 0,5-1-11 16,-2-1-35-16,1 0 17 0,3 1-4 15,1-1-37-15,5 0-20 0,22-9 11 0,-16 6-1 16,2-2-18-16,2 2 4 0,-1 0 0 15,-4-1-17-15,5-2 6 0,-1 4-17 0,-1 1-14 16,-5-5-9-16,1 3-6 0,-5 0-35 16,1 0-44-16,-3 2-50 0,0-2 12 0,-5-2-161 15,1 1 23-15,6-3-183 0,-1 1 30 0,0-4-1 16,0-2 50-16,2 2 7 0</inkml:trace>
  <inkml:trace contextRef="#ctx0" brushRef="#br0" timeOffset="30543.52">20040 10519 310 0,'-2'-9'306'0,"1"0"-30"0,0 2-35 0,-1 1-27 15,1 1-10-15,0 0-5 0,0 1-43 0,1 1-10 16,0-1-19-16,0 1 9 0,0 2-6 0,0 1-1 16,2 0-14-16,1 2 14 0,-3-2-14 15,1 4-2-15,2 1-28 0,-2-1 43 0,0 3-33 16,2 11-17-16,-1-2 15 0,0 3-28 16,-2 0-2-16,0-8-11 0,0 6 12 0,0 3-19 15,0 1-13-15,0 2 9 0,-13 22-15 0,9-21-13 16,0-3 8-16,-1 1 4 0,1-4-14 15,2 2-7-15,-2-2-6 0,2 1 10 0,1-7 0 16,0 1-28-16,1-5-48 0,0-8-14 0,0 8-46 16,0-2-59-16,0-6 18 0,0 6-266 15,0-6-13-15,0 0 29 0,13 13-12 0,-8-14 28 16,-1 1 19-16,1-3 5 0</inkml:trace>
  <inkml:trace contextRef="#ctx0" brushRef="#br0" timeOffset="31059.01">20532 10540 430 0,'4'-5'294'0,"1"2"-41"0,-4-1-42 16,2 2-22-16,2-1-27 0,-4 1-15 0,0 0-11 15,0 4-14-15,-1-4-13 0,0 4 0 0,-1-1-14 16,0 2-3-16,-2 0 2 0,-1 1-2 16,-8 8 2-16,5-2-5 0,-3 3 6 0,1-1-31 15,-2 3 9-15,3 3-3 0,-3-2 2 16,3 2-33-16,0 0 13 0,1 2-6 0,4-4-7 16,2 2-2-16,-2-2 13 0,3-10-16 0,0 2-1 15,0 1-18-15,0-1 0 0,12 7 10 16,-9-9-12-16,8 2 27 0,-2-3-19 0,9 0-5 15,-7-2 5-15,2-3 11 0,-4 0-8 0,4 0-15 16,17-14-2-16,-12 8 23 0,1-3-27 16,-3 0 3-16,0-6 14 0,0 4-26 0,-4-5-2 15,-1 1 12-15,-4 1 15 0,-3 0 3 0,0 3-30 16,-3 0 8-16,-1 11 15 0,0-9-5 16,0-1-16-16,-18-14-1 0,8 15 8 0,-1-1 13 15,-2 3-20-15,0-2 4 0,3 1 21 0,-2 3-31 16,2 2 32-16,2 0-25 0,1 1 4 15,3 1-8-15,-2-1 2 0,2 2 4 0,4 0-9 16,0 0 3-16,-9 0 2 0,9 0 4 0,-7 0-26 16,7 0 8-16,-6 0-35 0,-4 12-24 15,5-10-53-15,3 0-46 0,2 0 16 0,0 0 14 16,2 1-346-16,2-2 64 0,-2 0 24 16,4 1 11-16,-1 0 38 0,12 1-35 0</inkml:trace>
  <inkml:trace contextRef="#ctx0" brushRef="#br0" timeOffset="31340.22">21066 10492 475 0,'6'-9'317'0,"0"1"-26"0,-4 2-2 0,2 2-38 15,0 0-42-15,-3 1-32 0,2 2-22 0,-1-2-7 16,1 2 12-16,2 1-35 0,-1 0 21 0,-2 2-40 15,2 1 27-15,8 7-31 0,-7-2-25 16,2 4 4-16,-3-1 2 0,1 3-17 0,1 2 12 16,-4-1-9-16,1 3-35 0,-2 3 10 15,-1-10-11-15,0 7-12 0,0 2 14 0,-12 22-14 16,7-18 6-16,4-1-10 0,-5 0-15 0,-3-2-32 16,2 0-59-16,-2-3-74 0,-2-5 15 15,3 3 13-15,-2 0-374 0,-3-3 54 0,2-1 8 16,-1-1 27-16,-1-4 79 0,-1 2 25 15,-1 0 5-15</inkml:trace>
  <inkml:trace contextRef="#ctx0" brushRef="#br0" timeOffset="31840.08">20141 11176 234 0,'-4'0'305'0,"-1"0"-56"15,2 0-17-15,0 0-20 0,0 0-31 0,0-1-4 16,2 1 8-16,-3-2-8 0,2 2-19 15,2-1-13-15,4 0 11 0,0-2-30 0,13-2 8 16,5-1-23-16,-3 2 14 0,6-1-31 0,5-1 15 16,-2 0-26-16,5 2-6 0,-3-1-13 15,2 0 3-15,6 0 20 0,4-1-38 0,2 2 6 16,4-2-19-16,-2-2 24 0,3 3-33 16,-4 2 14-16,1-4-19 0,-3 5 21 0,0-5-21 15,-3 5-7-15,2-3-3 0,-5 3 21 0,-2-1-23 16,-2 0-6-16,-2 1 0 0,5 0 10 15,-9 0-2-15,1 1-11 0,-2-3-11 0,-1 3 23 16,-6-2-5-16,1 1 6 0,-2 0-14 16,-2 0 1-16,-6 2-5 0,-1 0 25 0,-2-1-5 15,0 1-23-15,-2 0-4 0,-2 0-9 0,-2-2-13 16,-1 2-39-16,0 0-25 0,3 5-30 0,-6-4-52 16,-1 2 17-16,-10 8-79 0,0-9-74 15,-3 7 24-15,-2-2-176 0,0 2 31 0,-2 1 33 16,-3-1 42-16,0 0 6 0</inkml:trace>
  <inkml:trace contextRef="#ctx0" brushRef="#br0" timeOffset="32293.1">20617 11312 234 0,'-13'3'319'15,"6"-3"-56"-15,-1 1 4 0,3-1-12 0,0 1-27 16,1-1-27-16,2 0-18 0,-2 0-21 15,4 1 3-15,-1-1-34 0,2 0-1 0,0 0 3 16,2 0-21-16,4 1-30 0,0-1 13 16,13 2-33-16,-8-2 16 0,20 2-29 0,-14 2 0 15,3 1-6-15,0-4-7 0,-3 5-1 0,1-3 7 16,-3 6-21-16,0-2 3 0,-5 2-1 0,-2-1 7 16,0 3-24-16,-4-4 3 0,-2 5-1 15,-3-3 24-15,0-2-23 0,-14 15 0 16,0-7-3-16,-4 3-10 0,-1-3 3 0,-2 0 9 15,1 0 1-15,-3-3 7 0,4 2-3 0,1-1-8 16,-3-1-10-16,3-2 15 0,2 0-7 0,3-1 10 16,0-2-6-16,0 1-3 0,4-3 2 15,2-1 3-15,2 0 10 0,1-1-30 0,1-2 13 16,2 1-2-16,1 2 7 0,0-4-5 16,0 0 0-16,0 0-2 0,12 3 21 0,-7-1-24 15,2 0 20-15,11 2-6 0,1-1-8 0,-4 0 4 16,6 1-2-16,-2 0-9 0,-1-1 9 0,1 2 7 15,-1-2-22-15,0 2 15 0,0 0-26 16,-8 0-20-16,3-1-26 0,1-2-41 16,-5 3-56-16,-1-1 17 0,2-3-211 0,-1 1 28 15,-3-2 25-15,2 2 23 0,13 0-113 0,-1-2 29 16,-10 0 3-16,8 0-21 0</inkml:trace>
  <inkml:trace contextRef="#ctx0" brushRef="#br0" timeOffset="32855.47">21970 10985 345 0,'-3'-2'316'15,"2"-1"-43"-15,-2 1-30 0,1 0-23 0,2-1-34 16,0-1-32-16,5 2 2 0,-2-1-32 16,1 1-12-16,10-5-14 0,0 2-8 0,1-1 0 15,2 2-13-15,1 0-12 0,2-2-12 0,-1 3 5 16,2 1 4-16,-1-5-11 0,2 4-22 0,-4 2 11 16,0-1-11-16,0 1-10 0,-4 1 5 15,-4 0-37-15,-2 0-32 0,-8 0-40 0,7 0 7 16,0 0-160-16,-7 0-163 0,7 0 10 15,-7 0 24-15,14 10-6 0,-14-5 13 0</inkml:trace>
  <inkml:trace contextRef="#ctx0" brushRef="#br0" timeOffset="33089.78">21924 11264 461 0,'-4'2'181'0,"-1"0"12"0,4 2 3 0,0-1-32 16,1-2-14-16,1 0-7 0,0-1-15 16,4 1 3-16,-1-1-23 0,2 2-15 15,1-2-5-15,-1 0-9 0,2-2-12 0,0 1-4 16,3 1-5-16,3 0-24 0,5 0 8 0,-3 0-2 16,20-9-27-16,-22 7-41 0,-2 2-30 0,-3 0 5 15,3 0-217-15,3 0 21 0,2 0-130 16,3 0 7-16,-2 0 11 0,25-15-26 0</inkml:trace>
  <inkml:trace contextRef="#ctx0" brushRef="#br0" timeOffset="33542.83">22765 11012 499 0,'3'-5'243'0,"-2"0"-15"15,-2 0-33-15,-1 1-13 0,-4 2-33 16,2-1 1-16,1 1-4 0,-5 1-15 0,1 1-6 16,0 0-18-16,0 0 4 0,0 0-18 0,7 0 1 15,-13 0-3-15,-15 8 18 0,13-1-21 16,0 1-5-16,5-4-5 0,-1 3 0 0,4 1 14 16,1-3-26-16,0 1 7 0,2 0 9 0,2 1-38 15,2-7 5-15,0 0-2 0,0 9 7 16,0-2 2-16,14 15-27 0,-1-9-10 0,-1 1 8 15,3-2-6-15,0 3-1 0,3 0 13 0,0-4-10 16,0-2-10-16,3 4 1 0,-5-3 11 16,3 4-19-16,-2-2 10 0,-3 0-22 0,0-3 20 15,-2 0 3-15,-7 0-14 0,2-4 9 16,0 0-17-16,0 0 33 0,-3-1-20 0,-2 0-2 16,-1-1 2-16,-1-3 2 0,0 0 5 15,0 0 19-15,-10 14-19 0,-3-5-12 0,-3-3 5 16,3 0 16-16,-4 0-26 0,-1 0 2 0,-1-3 15 15,9-2 5-15,-10 4-22 0,8-5-1 16,-5 3-7-16,2-3-4 0,4 0-17 0,-1 1-19 16,12-1-6-16,-11 0-57 0,4 0-23 0,-2 0-48 15,2 0 16-15,-12-12 15 0,9 5-332 16,2 0 32-16,3 2 28 0,0 0 31 0,-5-5 23 16,6 1-12-16</inkml:trace>
  <inkml:trace contextRef="#ctx0" brushRef="#br0" timeOffset="33792.75">22687 10991 403 0,'15'-9'284'15,"-2"0"-34"-15,-2 0-45 0,4 2-22 0,-1 1-38 16,-1-3-8-16,-2 2-8 0,2 2-16 15,2 1-23-15,-2-3-10 0,4 5 1 0,-6-2-15 16,3 3 6-16,4-1-24 0,2-1 1 0,-1 1-1 16,-1 0-4-16,-1 1-32 0,-1 1-41 15,-16 0-45-15,16 0 8 0,-3 0-182 0,1 0-138 16,17 11 22-16,-18-9-12 0,0 4 24 0</inkml:trace>
  <inkml:trace contextRef="#ctx0" brushRef="#br0" timeOffset="34277.01">23314 10968 275 0,'2'0'232'15,"2"0"-44"-15,-1 1-16 0,-2-1-13 0,2 2-16 16,-3 0-7-16,0 1 9 0,0-2-5 16,0 2-12-16,-2 2-9 0,0-1 7 0,-1 1-7 15,-4 9-4-15,-2-3-7 0,-2 3-3 0,0 1-4 16,1-3-5-16,-2 4-25 0,1-1 1 15,2-1-11-15,0 0 22 0,-1 2-10 0,1-3-23 16,5 1-4-16,1-3-10 0,0 1 1 0,0-4-2 16,3 0 10-16,0-8-19 0,0 6-4 15,0-6 13-15,0 8-8 0,0-2-13 0,13 4 18 16,-3-1-20-16,1-6 19 0,-1 2-24 16,1-2 16-16,-2-2-14 0,-9-1 6 0,12 0 4 15,8 0-17-15,19-15-3 0,-20 10 25 0,-1-6-18 16,1 0-3-16,-3-5 8 0,-1 3-9 15,-2-2-5-15,-2-1 4 0,-3 1 17 0,-1-1-31 16,-2 1 7-16,-5 4-1 0,0 11 11 0,0-8 6 16,0-5-2-16,-16-9-17 0,7 9 6 15,-1 2-5-15,-1 2 0 0,-3-1 25 16,1 1-24-16,-3 2 3 0,4 1 10 0,-1-1-8 16,0 4 12-16,3 0-6 0,2 0-7 0,1 2-6 15,-1 1-3-15,8 0 32 0,0 0-23 0,-9 0-6 16,2 0 18-16,7 0-3 0,-8 0-2 15,-7 10-16-15,13-8-9 0,1 3-22 0,-3-3-30 16,4 2-89-16,0-2 15 0,1 2 13 16,2 0-362-16,0-1 59 0,9 5 28 0,1 1 27 15,-3-2-9-15,5 1 4 0</inkml:trace>
  <inkml:trace contextRef="#ctx0" brushRef="#br0" timeOffset="34495.71">23663 11182 278 0,'4'-1'311'0,"1"-2"-30"0,-1 1-51 16,1-1-21-16,-2 2-19 0,0-3-24 0,1 3-23 16,0-1-16-16,-2-2-11 0,1 3-15 0,-2-1-7 15,3 0-10-15,-1 0-20 0,-2 1-9 0,3 0-9 16,-1 0-75-16,-2 1-16 0,4 0 4 15,-4-1-244-15,1 1 21 0,1-2-167 0,0 2 37 16,0-1 15-16,1 0-1 0</inkml:trace>
  <inkml:trace contextRef="#ctx0" brushRef="#br0" timeOffset="34948.71">24128 10951 371 0,'-1'-3'257'0,"-2"1"-3"0,1 0-32 0,-2 2-19 15,-1-1-10-15,0 2 1 0,1 2-9 0,-10 2-26 16,5 3 19-16,-3 0-35 0,0 2-10 16,1-1-13-16,2-3-15 0,3 1-3 0,0-2-16 15,2 1 2-15,-1 0 3 0,2 0-9 0,2-2 2 16,-2 4 4-16,3-2-18 0,-1-3-4 15,1 5-4-15,0 4-17 0,12 9 4 0,-2-12 3 16,-1 0-9-16,2 4 2 0,2-4-15 16,0-1 22-16,-3 2-40 0,5-2 26 0,-6-3 3 15,3 5-16-15,-3-1-18 0,-2-6 15 0,4 7-17 16,-5 0 14-16,-2-4-7 0,-2 0 11 0,0 0 18 16,-2-3-9-16,0-3-6 0,0 0 2 15,0 7-4-15,0-7-14 0,-11 14 11 16,0-4 2-16,-1-2-9 0,0 1-4 0,-1 0 2 15,4-4 5-15,-6 3-2 0,2-3 5 0,1 3-1 16,1-5-19-16,-2 3 7 0,-2-1-20 16,6-4 11-16,0 4-22 0,0-4-29 15,1 1-41-15,8-2-45 0,-6 0-48 0,-2 0 18 16,8 0-269-16,-23-17-25 0,12 7 27 0,2-3 27 16,5-3 11-16,4 4 25 0,0-1 19 15,0 4-33-15</inkml:trace>
  <inkml:trace contextRef="#ctx0" brushRef="#br0" timeOffset="35151.81">23990 11002 215 0,'13'-11'263'0,"0"-2"-6"0,2 3-33 0,-2-1-24 16,3 2-13-16,-2-1 3 0,2 2-24 16,-1-1-14-16,-1 2-23 0,3 1-6 0,-4 1-20 15,3-2 4-15,-3 1-27 0,1 4-13 0,-2 0 7 16,-2 2-10-16,-1-3-15 0,-2 3 3 0,0 0-17 15,2-1-3-15,-3-1 9 0,2 2-5 0,-2 0-16 16,1 0-4-16,-7 0 8 0,9 0-41 16,-3 0-47-16,0 0-44 0,6 0 9 0,2 0 10 15,-4 0-353-15,12-11 3 0,-16 10 26 16,0-3 20-16,0 1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1.492"/>
    </inkml:context>
    <inkml:brush xml:id="br0">
      <inkml:brushProperty name="width" value="0.05" units="cm"/>
      <inkml:brushProperty name="height" value="0.05" units="cm"/>
      <inkml:brushProperty name="color" value="#E71224"/>
    </inkml:brush>
  </inkml:definitions>
  <inkml:trace contextRef="#ctx0" brushRef="#br0">1 1449 22796,'10'-15'0,"-3"4"869,13-9-869,8-3 299,8-6-299,-4 4 151,14-10-151,15-8 0,-5 7 0,-11 1 0,0 1 0,4 5 460,10-22-460,-5 20 0,-8-12 0,6 10 0,-21-6 0,6 16 0,-14-8 0,2 9 0,-5-3 0,-1 10 0,-4-3 0,3 7 0,-7-7 0,13 2 0,-2-5 0,11-6 0,-1 4 0,15-6 0,-4 0 0,11 4 0,1-6 0,-5 1 0,11 4 0,-12-4 0,5 6 0,-8 1 0,0 0 0,-6 0 0,-2 1 0,-6 6 0,-1-4 0,1 3 0,-6 1 0,5 0 0,-5 1 0,12-2 0,-4-4 0,10-2 0,-4 5 0,0-3 0,-2 4 0,-6 1 0,-1-4 0,-5 8 0,-1-3 0,-5 5 0,3 1 0,-8 0 0,3 0 0,-10 4 0,-3-3 0,-1 3 0,-4-3 0,3 3 0,-2 2 0,3 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3.464"/>
    </inkml:context>
    <inkml:brush xml:id="br0">
      <inkml:brushProperty name="width" value="0.05" units="cm"/>
      <inkml:brushProperty name="height" value="0.05" units="cm"/>
      <inkml:brushProperty name="color" value="#E71224"/>
    </inkml:brush>
  </inkml:definitions>
  <inkml:trace contextRef="#ctx0" brushRef="#br0">519 0 24575,'-9'4'0,"-1"3"0,-1 7 0,-2-4 0,12-3 0,-6-6 0,2 3 0,-3-4 0,-1 4 0,-4 1 0,3 4 0,-8 1 0,3 3 0,-10 3 0,4-1 0,-4 4 0,11-8 0,-5 7 0,9-8 0,-3 3 0,4-4 0,0 0 0,0-5 0,0 4 0,0-3 0,0 0 0,1 3 0,-1-7 0,4 6 0,-3-6 0,3 7 0,-4-3 0,1 3 0,-1-3 0,5 2 0,-4-6 0,3 7 0,-4-3 0,0 3 0,0 1 0,1-4 0,3 2 0,-3-6 0,7 7 0,-7-7 0,7 7 0,-7-7 0,3 7 0,-3-4 0,-1 1 0,4 2 0,-3-6 0,7 7 0,-6-7 0,2 7 0,-4-7 0,5 2 0,0-3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4.479"/>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5.343"/>
    </inkml:context>
    <inkml:brush xml:id="br0">
      <inkml:brushProperty name="width" value="0.05" units="cm"/>
      <inkml:brushProperty name="height" value="0.05" units="cm"/>
      <inkml:brushProperty name="color" value="#E71224"/>
    </inkml:brush>
  </inkml:definitions>
  <inkml:trace contextRef="#ctx0" brushRef="#br0">1 104 18198,'2'0'0,"1"0"2892,9 0-2892,-4 0 1090,1 0-1090,0 0 571,0 0-571,8-4 1824,10-2-1824,27-6 0,-4 0 0,19-1 0,-14 1 0,-6 0 0,2 0 0,-23 6 0,3 1 0,-11 1 0,-6 3 0,0-4 0,-5 5 0,-1 0 0,-7 0 0,-6 0 0,-4 0 0,-3 0 0,7 4 0,1-3 0,4 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6.974"/>
    </inkml:context>
    <inkml:brush xml:id="br0">
      <inkml:brushProperty name="width" value="0.05" units="cm"/>
      <inkml:brushProperty name="height" value="0.05" units="cm"/>
      <inkml:brushProperty name="color" value="#E71224"/>
    </inkml:brush>
  </inkml:definitions>
  <inkml:trace contextRef="#ctx0" brushRef="#br0">0 1 24575,'18'0'0,"39"0"0,-22 0 0,37 0 0,-39 0 0,6 0 0,-13 0 0,-1 0 0,-11 0 0,-1 0 0,-4 0 0,-4 0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245"/>
    </inkml:context>
    <inkml:brush xml:id="br0">
      <inkml:brushProperty name="width" value="0.05" units="cm"/>
      <inkml:brushProperty name="height" value="0.05" units="cm"/>
      <inkml:brushProperty name="color" value="#E71224"/>
    </inkml:brush>
  </inkml:definitions>
  <inkml:trace contextRef="#ctx0" brushRef="#br0">1 0 24575,'0'13'0,"0"3"0,0 4 0,0 7 0,0-6 0,0 3 0,0-14 0,0 8 0,0-4 0,0 0 0,0-1 0,0 0 0,0-3 0,0 3 0,0 1 0,0 0 0,0 5 0,0-5 0,0-1 0,0 0 0,0-3 0,0 4 0,0-6 0,0 1 0,0 0 0,0 0 0,0-1 0,0 0 0,0-3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580"/>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7.752"/>
    </inkml:context>
    <inkml:brush xml:id="br0">
      <inkml:brushProperty name="width" value="0.05" units="cm"/>
      <inkml:brushProperty name="height" value="0.05" units="cm"/>
      <inkml:brushProperty name="color" value="#E71224"/>
    </inkml:brush>
  </inkml:definitions>
  <inkml:trace contextRef="#ctx0" brushRef="#br0">203 1 24575,'0'17'0,"-9"6"0,2-2 0,-12 4 0,8-6 0,-3 0 0,4 1 0,-4-1 0,7 0 0,-6 1 0,8-6 0,-4 0 0,0-1 0,4-3 0,-4 4 0,8-6 0,-7 6 0,7-4 0,-7 3 0,7-4 0,-8 4 0,8-3 0,-7 8 0,7-8 0,-4 4 0,1-1 0,3-3 0,-4 3 0,5-4 0,0 5 0,0-5 0,-4 5 0,4-5 0,-4-1 0,4 1 0,0 4 0,0-4 0,0 4 0,3-9 0,2 0 0,3-4 0,1 0 0,0 0 0,-1 0 0,6 0 0,-4 0 0,3 0 0,-4 0 0,4 0 0,-3 0 0,8 0 0,-8 0 0,4 0 0,-1 0 0,-3 0 0,4 0 0,-1 0 0,-3 0 0,3-4 0,-4-1 0,0 0 0,4-3 0,-3 7 0,4-7 0,-6 7 0,1-7 0,0 7 0,-1-7 0,1 7 0,-4-7 0,3 7 0,-7-7 0,7 7 0,-7-7 0,6 3 0,-2-3 0,4-1 0,3-4 0,-6 3 0,6-3 0,-11 5 0,7 3 0,-7-3 0,3 3 0,-4-3 0,0 0 0,-8-1 0,2 5 0,-11 0 0,7 4 0,-4 0 0,6 0 0,-1 0 0,0 0 0,0 0 0,0 0 0,0 0 0,1 0 0,-1 0 0,0 0 0,5 4 0,-4 1 0,3 3 0,-4 1 0,0 0 0,0-1 0,1 1 0,-1 0 0,0-4 0,0 3 0,0-4 0,0 1 0,4 3 0,-3-7 0,3 7 0,-3-7 0,3 3 0,1-4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9.951"/>
    </inkml:context>
    <inkml:brush xml:id="br0">
      <inkml:brushProperty name="width" value="0.05" units="cm"/>
      <inkml:brushProperty name="height" value="0.05" units="cm"/>
      <inkml:brushProperty name="color" value="#E71224"/>
    </inkml:brush>
  </inkml:definitions>
  <inkml:trace contextRef="#ctx0" brushRef="#br0">1 1 24575,'0'8'0,"0"5"0,0-3 0,0 13 0,0-7 0,0 9 0,0-6 0,0 1 0,0-1 0,0 0 0,0 1 0,0-1 0,0 0 0,0 1 0,0-1 0,0 0 0,0 1 0,0-6 0,0 4 0,0-3 0,0 4 0,0 1 0,0-1 0,0 0 0,0 1 0,0-1 0,0 0 0,0 0 0,0-4 0,0 3 0,0-3 0,0-1 0,0 5 0,0-5 0,0 1 0,0-2 0,0 5 0,0-8 0,0 8 0,0-9 0,0-1 0,0 1 0,0-1 0,0 0 0,0-4 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33.085"/>
    </inkml:context>
    <inkml:brush xml:id="br0">
      <inkml:brushProperty name="width" value="0.05" units="cm"/>
      <inkml:brushProperty name="height" value="0.05" units="cm"/>
      <inkml:brushProperty name="color" value="#E71224"/>
    </inkml:brush>
  </inkml:definitions>
  <inkml:trace contextRef="#ctx0" brushRef="#br0">290 246 24575,'-8'0'0,"0"0"0,-1 4 0,1 1 0,-1 3 0,4 1 0,-3-4 0,7 3 0,-7-3 0,3 3 0,-3 1 0,-1 0 0,0-1 0,0 1 0,0 5 0,0-4 0,-1 8 0,1-8 0,0 3 0,0-4 0,0-1 0,0 1 0,4 0 0,-3 0 0,3-1 0,-3 1 0,3 0 0,-3 0 0,7-1 0,-7 1 0,7 0 0,-7 0 0,3-5 0,0 4 0,1-3 0,0 0 0,3 3 0,-7-7 0,4 6 0,-5-3 0,1 4 0,4-7 0,0-2 0,4-7 0,4-1 0,1-4 0,0-1 0,3 0 0,-4 0 0,6 1 0,-1-2 0,0 0 0,1-3 0,-5 3 0,3-4 0,-2-1 0,3 1 0,1-6 0,4 4 0,3-9 0,-2 3 0,4 1 0,-3 1 0,3 6 0,-4-1 0,3 1 0,-7 4 0,2 1 0,-4 5 0,4 0 0,-3 0 0,4 0 0,-6 4 0,1-3 0,0 3 0,0 0 0,3-3 0,-2 4 0,2-1 0,-4-3 0,1 7 0,-1-2 0,-3-1 0,3 3 0,-4-7 0,5 7 0,-1-2 0,-3-1 0,2 3 0,-10-3 0,3 4 0,-9 0 0,0 0 0,0 0 0,0 4 0,1-3 0,-1 6 0,0-2 0,0 4 0,4 0 0,-3-1 0,3 1 0,-4 0 0,1 0 0,3-1 0,-3 1 0,7 0 0,-7 0 0,3-1 0,0 1 0,-3 0 0,7-1 0,-7 1 0,3 0 0,0 4 0,-2-3 0,6 4 0,-7-6 0,7 1 0,-7 0 0,3 0 0,0-1 0,-3 1 0,3 0 0,0 0 0,-3-1 0,3 1 0,-3 0 0,3-1 0,-3-3 0,7 3 0,-7-3 0,3 3 0,0 1 0,-2-5 0,6 4 0,-7-3 0,4 3 0,-1 0 0,-3-3 0,7 2 0,-3-6 0,4 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03.143"/>
    </inkml:context>
    <inkml:brush xml:id="br0">
      <inkml:brushProperty name="width" value="0.05292" units="cm"/>
      <inkml:brushProperty name="height" value="0.05292" units="cm"/>
      <inkml:brushProperty name="color" value="#FF0000"/>
    </inkml:brush>
  </inkml:definitions>
  <inkml:trace contextRef="#ctx0" brushRef="#br0">11660 8825 307 0,'0'0'121'0,"0"0"-29"16,0 0-28-16,0 0 6 0,0 0-17 0,0 0 14 15,0 0-24-15,0 0-5 0,0 0 7 0,0 0-10 16,0 0-8-16,13 0-8 0,-13 0-9 15,0 0 31-15,0 0-33 0,0 0-1 0,0 0-1 16,0 0 15-16,0 0-16 0,0 0-15 0,0 0 13 16,0 0-11-16,0 0-35 0,0 0-86 15,0 0-86-15,0 0 9 0,0 0 4 0</inkml:trace>
  <inkml:trace contextRef="#ctx0" brushRef="#br0" timeOffset="2483.79">12063 8681 413 0,'0'0'193'0,"0"0"-16"0,0 0-37 15,0 0 0-15,0 0-2 0,0 0-10 16,0 0-4-16,0-14-8 0,0 14-3 0,0 0-5 16,0 0-2-16,0 0 5 0,0 0-14 15,0 0-17-15,0 0 14 0,0 0-4 0,0 0-8 16,0 0-9-16,0 0-7 0,0 0 5 0,0 0 7 15,0 0-3-15,0-11 2 0,9-5 2 16,-10 16-11-16,0-1-6 0,1 1 14 16,0-1 0-16,-3-1-14 0,3 2 12 0,-3-1-22 15,3 0 10-15,-2 0-9 0,1 1 11 0,1-1-12 16,-3 1-7-16,0 0 1 0,3-1-2 16,-1-1-10-16,-1 1 7 0,2-1-3 0,-3 2 5 0,-1 0-19 15,3-1 0-15,-2 0-5 0,2 1 11 16,-1 0 2-16,0-1-13 0,-2 1 6 0,3 0-2 15,-1 0 12-15,2 0-4 0,0 0-9 16,0 0-6-16,-7 0-1 0,-3 0 17 0,10 0-1 16,-22 16-13-16,6-8 21 0,1 1-27 0,-2 0 4 15,0 4 11-15,-2-1-17 0,3 5 29 16,2 0-23-16,-2-1 8 0,3 3-9 0,1 0-14 16,2 0 12-16,3-1-5 0,1 1 3 15,1 3 8-15,4-3-7 0,1 2-6 0,0-11 10 16,0 5 14-16,16 16-13 0,-11-14 2 0,10-1 6 15,0-2-14-15,2-3 0 0,0 1 5 16,3-2-8-16,-1-2 17 0,0 0-11 0,4 0 0 16,0-3-16-16,2-4 6 0,-14-1 9 15,8 0-1-15,22-13 1 0,-18 7-6 0,-2-4 12 16,0 0-5-16,-1-6 3 0,-2-1-10 0,-3 0-4 16,-1-2 18-16,-1-3-2 0,-2-1-2 15,0 1 6-15,-3-1 2 0,-3 3-2 0,-1-2 8 16,-2 0-9-16,-2 4-11 0,0 8 16 15,0-4-15-15,-17-15 2 0,6 18 7 0,-2-1-17 16,-4 2 5-16,2-2-4 0,-4 2-4 0,-2 5 10 16,3 0 0-16,-1 2 2 0,2-1-1 15,2 4-1-15,2 0-4 0,13 0-10 0,-11 0-4 16,1 0-3-16,2 0 10 0,-1 0 1 0,-12 11-10 16,10-6-3-16,2 0-4 0,3-1-15 0,0 1-32 15,4-2 7-15,-3 3-70 0,5-2-17 16,-1 2-21-16,1-6-31 0,0 0-20 0,0 0 19 15,14 12-204-15,-2-5 31 0,8 0-117 16,-4-4 28-16,3 1 23 0,0-3 30 0,-9-1 35 16,1 0-12-16,8 0-2 0</inkml:trace>
  <inkml:trace contextRef="#ctx0" brushRef="#br0" timeOffset="3046.15">13164 9088 337 0,'1'0'373'0,"2"0"-65"0,-2 0-43 16,0 0 0-16,2 0-53 0,-3 0-14 0,1 0-5 15,0 1-42-15,-1-1-14 0,0 3 2 0,0-1-3 16,0 1 2-16,-1-1-8 0,-1 3-22 15,-2-1-4-15,-4 7-18 0,-1-3-8 0,-1 3-8 16,1-1-15-16,-1 2 2 0,-1 0 5 16,1-3 0-16,1 1-11 0,2-3-17 0,2 1-18 15,-1-2 3-15,4-2-55 0,-2 1-13 0,0-1-45 16,-1-1-54-16,4 0 14 0,-3-2-220 16,1 2-84-16,1-2 30 0,1 0-38 0,-1-1 75 15,2 0 10-15,2-5-21 0</inkml:trace>
  <inkml:trace contextRef="#ctx0" brushRef="#br0" timeOffset="4436.45">14092 8703 337 0,'0'0'183'0,"0"0"-7"16,0-14 10-16,0 14-8 0,0 0-22 16,0-13-5-16,0-3 10 0,0 13 2 0,0-3-13 15,0 3 5-15,0-2-7 0,1 1 3 0,-1 0 9 16,0 4-3-16,0 0-8 0,0 0-16 16,0 0 5-16,0-6-21 0,0 6-1 0,0 0-11 15,0 0 7-15,0 0-32 0,2-7-8 0,-1 8 42 16,-1 4 2-16,-1 0-24 0,1 2 10 0,0 0-8 15,0 13-7-15,0-9-17 0,0 4-5 16,0 4-15-16,0 1 2 0,0 1 13 0,0 0-16 16,0 2-15-16,0-2-3 0,0 1 14 15,0 1-10-15,6 20-16 0,-2-25 1 0,1 1-17 16,3-1-10-16,-3 0-2 0,2-1 1 0,-1-3-96 16,1-2-39-16,-3-3-46 0,1-2 18 0,-5-5-258 15,3 2 35-15,-2-1-94 0,2-2 33 16,-2-1 31-16,0 0 28 0,-1 0-9 0,0-1 46 15,-1-2 2-15</inkml:trace>
  <inkml:trace contextRef="#ctx0" brushRef="#br0" timeOffset="5217.55">14808 8898 351 0,'0'0'292'16,"0"0"-42"-16,15 0-26 0,-15 0-32 0,0 0-4 15,28-25-25-15,-25 25-1 0,0 0-22 16,0 0 20-16,0 0-24 0,-2 2-7 0,2 2-14 16,-2-1 12-16,2 3-8 0,-3 2-1 15,2 8-33-15,-2-7 13 0,0 3-30 0,-18 20 3 16,11-11 5-16,-2-3-17 0,2 0-3 0,-2 2-2 16,2-1-29-16,2-3 25 0,-2 0-35 0,3 1 4 15,2-5-36-15,-1-3-36 0,3-9-75 16,0 7 11-16,0-7-260 0,0 6-52 0,10 1 30 15,-4-6 7-15,-1-2 18 0,1-2 20 0,-1 1 10 16,9-7-2-16</inkml:trace>
  <inkml:trace contextRef="#ctx0" brushRef="#br0" timeOffset="5498.7">15699 8706 403 0,'1'-3'240'0,"1"0"-27"0,-1 2-32 16,2 0-23-16,-3 0-54 0,3 0 5 0,1-1-17 15,-1 2 12-15,1-1-9 0,2-2-28 0,-1 3-21 16,2-1 12-16,12-3-17 0,-3 1-5 0,3 0-53 16,1-1 2-16,0 0-127 0,-2-2-159 15,-3 2 24-15,5 0 17 0,-1 0 14 0</inkml:trace>
  <inkml:trace contextRef="#ctx0" brushRef="#br0" timeOffset="5670.53">16242 8622 500 0,'3'-2'184'0,"0"2"-3"15,2-1-41-15,-1 0-15 0,1 1-13 0,2-1-4 16,0 1-57-16,0 0 16 0,2 0-21 0,4 0-41 16,4 0 2-16,4 0-17 0,2 0 2 15,26-9-179-15,-23 7-126 0,6-3 13 16,-2 2-41-16</inkml:trace>
  <inkml:trace contextRef="#ctx0" brushRef="#br0" timeOffset="5873.84">16976 8582 353 0,'3'0'260'16,"2"-1"-34"-16,-1 1-30 0,-2-2-43 0,5-1 4 15,-3 2-26-15,2 0-24 0,-2 0 0 16,2 0-21-16,-1-2-8 0,12-1-13 0,-8 0 3 15,-1 4-21-15,-2 0 3 0,2-2 5 16,-2 2-10-16,-1-1-34 0,3 0-25 0,-2 0-24 16,11-1 2-16,3-2-97 0,-2 2-67 0,8-4-55 15,4 2 19-15,2 0-156 0,2 2 3 0</inkml:trace>
  <inkml:trace contextRef="#ctx0" brushRef="#br0" timeOffset="6045.45">17801 8519 229 0,'14'-2'235'0,"-5"-1"-20"16,1-1-23-16,-2 2-66 0,0 1 4 15,-2-2-21-15,0 0 3 0,12 0-14 0,-5 0-15 16,5 0-29-16,1 0 18 0,0 2-15 16,4-3-25-16,3 2-61 0,3 2 3 15,1-3-110-15,2 0-62 0,-2 1-84 0,5 1 15 16,-3-2-75-16</inkml:trace>
  <inkml:trace contextRef="#ctx0" brushRef="#br0" timeOffset="6232.91">18500 8470 224 0,'19'-2'201'0,"-7"-1"-45"0,4 1-7 15,-3-2 28-15,0 0 1 0,-1 0-16 0,-2 2 15 16,-1 1-14-16,-2-2-26 0,-3 1 4 0,3 1-27 16,-2 1-11-16,0-2-7 0,0 0-13 15,1-1-11-15,0 2-3 0,0-1-10 0,-1 0-3 16,-1 1-9-16,13-4-15 0,-5 4 1 15,-3-3-7-15,0 2-29 0,-1-1-38 0,8-2-30 16,0 3 9-16,4-4-87 0,-4 1-75 0,5 2-81 16,-2-1 23-16,8 3-88 0,-2-2-19 15,0 1 15-15</inkml:trace>
  <inkml:trace contextRef="#ctx0" brushRef="#br0" timeOffset="8919.84">19702 8217 209 0,'0'0'194'0,"0"0"5"15,0-14-2-15,0 14-20 0,-23-23-29 0,21 18 2 16,2 0-2-16,-4-10-14 0,1 7 2 15,1 2-6-15,-1 1-11 0,2 1 5 0,-2 2 8 16,0-2-3-16,3 2 2 0,-1 0-23 0,0 1-9 16,0 0-6-16,-2 0-18 0,2 0-1 15,-2-1-1-15,3 1-11 0,-1 1-18 0,1 0 11 16,1 0 32-16,-2-1-9 0,1 0-9 0,0-2-6 16,0 3 11-16,0 0 5 0,0-1 10 15,0-1-9-15,0 2-8 0,0 0 13 0,-1 0-6 16,0 0 3-16,1 0 0 0,0 0-28 15,-2 0 3-15,4-2-21 0,-2 2 1 0,0 0-1 0,0-1-1 16,-2 1-12-16,2-1 8 0,0 1-2 16,-1 0-18-16,1-3 5 0,0 3-2 15,0 0 13-15,0 0-28 0,1 0-1 0,-2 0 5 16,1-1 11-16,1 1-22 0,-1 0 4 0,0 0-6 16,0 0 3-16,2 0-34 0,-2 0-1 15,0-2-8-15,0 2-3 0,0 0-9 0,0 0-10 16,0 0 6-16,1 0-20 0,-1-1 3 0,1 2 1 15,-1 1-9-15,-1-4 2 0,2 2-8 0,-1-1 1 16,0 2-8-16,1-1 16 0,-1 0-7 16,0 0 0-16,0 0-2 0,0 0 7 0,0-1-20 15,0 1 15-15,3 0 20 0,-3 0-28 16,0-1 20-16,0 1 8 0,1 1-9 0,-1-1 24 16,0 0 6-16,0 0 3 0,0 0 7 0,0 0-40 15,3 0 10-15,-6 1-20 0,3-1 13 16,0-1 18-16,3 1 22 0,-3 0-12 0,0 1 19 15,0-1-21-15,-4 0 3 0,4 0 12 0,0 0-8 16,0 0 27-16,0 0-13 0,0 2-2 16,0-4 21-16,0 2-4 0,0-1 1 0,-3 1 2 15,6 0-4-15,-3 0 2 0,1-2 27 0,2 2 1 16,-3 0-10-16,1 0-2 0,0 0 9 16,0 0 2-16,-1 0 5 0,0 0-28 0,0-1-11 15,0 1 20-15,0 0 22 0,0-2-1 16,0 2-3-16,0 0-9 0,0 0-4 0,3 0 7 15,-3 0 3-15,1 0 2 0,1 0 0 0,-2-1 27 16,0 1-15-16,0 0-3 0,0 0-2 16,0-1-2-16,0 1-2 0,1-1-10 0,2 1-1 15,-3-2 0-15,0 4-1 0,0-2-1 16,2 0 11-16,-2 1-2 0,3-1 0 0,-3 1-2 16,0 0-18-16,1-1-47 0,2 0-46 0,-3 0-112 15,0 0 17-15,0 0-179 0,0 0 28 16</inkml:trace>
  <inkml:trace contextRef="#ctx0" brushRef="#br0" timeOffset="10310.07">19788 8169 360 0,'0'0'146'0,"0"0"9"16,0 0-23-16,0-13 1 0,0 13-16 0,13 0 5 15,-13 0 8-15,17-24-3 0,-15 22-19 16,-2 0 17-16,0-1-27 0,0 2 9 15,0-2-12-15,0 0-8 0,0 1 5 0,-2 1-9 16,1-1-9-16,-2 0-8 0,2 0-3 0,-1 0-5 16,-2 1-11-16,0 0 3 0,2-1-1 0,-5 0-3 15,1 2 11-15,-1-1-3 0,-14 1-10 16,12 0 12-16,-8 0 0 0,-3 0 11 16,-21 10-18-16,19-4 8 0,0 2 6 0,-3 0-15 15,3 1 21-15,-1 0-17 0,4 4-3 0,-3 0 11 16,7 4-19-16,-3 0 30 0,6 1-27 15,-1-1-21-15,3 3 0 0,1-1 14 16,-1 1-10-16,8-2 17 0,-1 0-9 0,3-9-3 16,0 6 6-16,0 0 1 0,13 11-17 0,-4-13 7 15,2-1-15-15,1-2 11 0,4-1-14 0,0-1 9 16,-1-5-3-16,1 0 12 0,-16-3-10 16,16 0 1-16,19-10 5 0,-16 5-22 15,-3-1 28-15,0-4-13 0,-1-1-1 0,2 0 2 16,-6-3-1-16,0 1 10 0,1-1-1 0,-3 0 18 15,-1 2-22-15,-1-2 13 0,-2 0-4 0,1 5-10 16,-2 2 4-16,-1-2 13 0,0 3-7 0,1 2-6 16,-3-2-10-16,1 2 8 0,0 1 1 15,2 1-2-15,-1 0-13 0,-1-1 5 0,3 3-3 16,-3 0 20-16,-2 0-24 0,0 0 7 16,22 14-1-16,-11-3-5 0,-4 1-12 0,1 4 16 15,-2 0-1-15,-1 2-2 0,-2 4 4 0,1-1-8 16,-1 3 9-16,-3-14-15 0,0 8-10 15,0 3 19-15,0 1-1 0,0 0 2 0,-15 22 5 16,9-22-6-16,-1-1-1 0,0 0-8 0,0-3 0 16,0 2-10-16,0-4 13 0,1-3-8 15,-3 3-26-15,1-2 1 0,-1 2-61 0,7-9-15 16,-2 1-15-16,-1-1-30 0,4-1-18 16,-2-4-48-16,3 3 19 0,0-4-93 0,0-1-164 0,1 0 1 15,1-1 33-15,4 0-5 0,-2-3 44 16,5-5 26-16,0-1 10 0,5-1-7 0</inkml:trace>
  <inkml:trace contextRef="#ctx0" brushRef="#br0" timeOffset="10856.81">20397 8247 428 0,'2'-5'244'0,"-2"-1"-33"16,0 1-13-16,0 0-47 0,-2 0 10 0,0 2-5 15,-2 0 6-15,3-2-24 0,-4 4 10 16,2-1-21-16,-2 4-2 0,-9 4-2 0,-5 3 3 16,-4 2-8-16,5 4-4 0,-1 0-19 15,0 3 15-15,3-2-36 0,1 6 1 0,1-3-8 16,-2 2 0-16,4 2 2 0,3 0-18 0,1-5 17 15,4 2-4-15,3-1-4 0,1-4 6 16,0-9-19-16,13 16-14 0,-4-11-3 0,2-3-2 16,5 0-1-16,-4-2 16 0,4-3-10 15,-1-3-2-15,-5 0-12 0,2 0 10 0,16-12-15 16,-15 1 17-16,1-1 19 0,-3-1-20 0,2-3 3 16,-3-3-2-16,-1 1 32 0,-1-1-9 0,2 3-1 15,-4-3 9-15,0 2 19 0,0 4-6 0,-5 1 7 16,2 4-4-16,2 0-10 0,-4 2-10 15,2 0-8-15,1 3-4 0,-2 1-2 0,1-2-7 16,-1 4-4-16,-2 0-3 0,0 0-2 16,0 0-5-16,18 26-3 0,-10-10 12 0,-3 3-8 15,0 1 0-15,0 5-17 0,-1 0 21 0,-4-11-10 16,0 7-11-16,-11 28-2 16,0-22 5-16,5 3-2 0,-6-4-8 0,1 0-26 0,-4 0-32 15,2 2 4-15,-5-3-87 0,-3 0-41 16,-3-2-34-16,0 1 20 0,-7-5-254 0,2 0 36 15,-1-3-84-15,-5-1-3 0,0-4 34 16,-1-4 26-16,-1-3 72 0,-2 2 7 0,21-6 10 16</inkml:trace>
  <inkml:trace contextRef="#ctx0" brushRef="#br0" timeOffset="17120.98">19503 9083 307 0,'0'0'213'15,"0"0"-35"-15,0 0-11 0,0 0-21 16,-14 0-2-16,14 0-21 0,0 0-16 0,0 0-2 16,0 0-15-16,0 0-12 0,-18-10-12 15,20 9 5-15,-2 1 6 0,1-1-8 0,-1-1-20 16,2 2 19-16,-1-2-24 0,0 2 18 0,1 0-19 16,-2 0 3-16,1 0-20 0,0 0 12 15,0-2-4-15,-1 4-5 0,3-4-13 0,0 1 13 16,-1 1 8-16,1 1-2 0,1-1-9 15,2 2 20-15,2-1-5 0,-3-1-7 0,1 1-3 16,-6-1-5-16,11 0 6 0,4 0 3 0,-5 0-4 16,3 0 5-16,-4 0-13 0,0 0 8 15,-1 0-13-15,1 0 2 0,6 0 1 0,1 0-4 16,20 12-2-16,-17-11-6 0,-5-1 17 16,3 4-14-16,1-3 4 0,-2-1-10 0,-4 0 4 15,7 2-1-15,-5-2-5 0,3 0-4 0,1 1 10 16,2-1-7-16,0 2-4 0,-2-1 14 0,5 0-4 15,-12-1-9-15,7 0 15 0,2 0-15 16,0 0-9-16,5 0 14 0,-2 0-1 0,0 0 6 16,0 0-9-16,-3 0 3 0,3 0 5 15,-2 0-4-15,-1 0-9 0,-1 0 6 0,-3 0 5 16,0 0-8-16,0 0-3 0,-2 0 5 16,2 0 6-16,0 0-5 0,-5 0-5 0,2 0 10 15,-4 0-13-15,0 0 1 0,5 0 3 16,-1 0 9-16,2 0-16 0,-5 0 3 0,2 0 1 15,-2 0 13-15,-1 0-4 0,5 0-5 16,13-12-6-16,-14 11 18 0,1-6-15 0,-5 6 4 16,1-1 10-16,-1 0-15 0,-3 0 12 0,-1 0 0 15,2 2 6-15,-5-1 1 0,1 1 12 16,2 0-3-16,-4-2-4 0,2 2 0 0,-1-1 6 16,0 1-1-16,2 0-3 0,-3-1 14 0,2-1-18 15,-2 2-2-15,0 0 1 0,1 0 12 16,1 0 7-16,-2-1-27 0,0 1 3 0,1 0 12 15,-2 0 7-15,2 0-26 0,0 0 3 0,-1 0-7 16,-1-1 4-16,0 1 17 0,0 0-28 16,0 0 20-16,0 0-12 0,0 0 0 0,0 0 13 15,0 0-15-15,0 0 4 0,0 0 13 16,4 0-2-16,-4 0 17 0,-3 1-31 0,3-1 8 16,-1 0 10-16,-2 0-22 0,2 0 2 0,0 0 12 15,-1 0 3-15,1 0-28 0,0 1 32 16,1-1-13-16,-3 0-23 0,1 0 2 0,1 0-22 15,0 0-20-15,-2 0-43 0,0-1-30 16,-1 1-21-16,2 0 16 0,-3-1-311 0,-1 1 19 16,-1-2 31-16,7 2 11 0,-19-7 28 0,2 0 13 15,2 0-41-15</inkml:trace>
  <inkml:trace contextRef="#ctx0" brushRef="#br0" timeOffset="21791.75">13914 11092 237 0,'0'-14'267'16,"0"14"-37"-16,0 0-30 0,0-11-13 0,23-5-26 15,-23 12-17-15,0 0 11 0,0 0-13 16,-1 1-11-16,1 2-16 0,0-4-1 0,0 3-9 16,0 0 3-16,-3-2-9 0,3 4-16 15,0 0 8-15,-6-8-17 0,2 6-2 0,1 0-5 16,-3 0 1-16,0 1-7 0,-1-1-3 0,0 2-15 15,-2 0 14-15,-1 0-13 0,-6 0-6 0,0 0 20 16,-25 16-26-16,23-10 13 0,-5 2 0 16,0 1 3-16,2 2-11 0,1 2-10 0,0 1 1 15,2-3 23-15,0 1-23 0,6 2-2 0,-4 2 9 16,0-1 12-16,3 1-20 0,2 0-13 16,2 3 4-16,0-2-14 0,1 0 17 0,2 0 7 15,5 0-5-15,-1 3-9 0,2-7 8 16,0-4-6-16,0 5 21 0,0 1-8 0,16 16 14 15,-9-16-6-15,5 1-9 0,-1-3-1 0,1 2-7 16,3-5 5-16,2 0-3 0,1-3-1 16,1 2 11-16,0-4-32 0,0 0 19 0,3-2-1 15,-12-3-15-15,7 0 12 0,1 0-1 16,1 0-1-16,4 0-12 0,19-12-5 0,-20 7 13 16,-2-2 7-16,1-1-21 0,-2-3 7 0,0 0 14 15,0 0-5-15,-1-5-2 0,-1 3 2 16,-3-4 4-16,-1 1 1 0,-2-1-24 0,1-2 0 15,-6 1 3-15,1-2-1 0,0 3 19 0,-4-1-9 16,-3 8 0-16,0-4-1 0,0 1-14 16,-13-17 2-16,4 16 1 0,0 2 4 15,-2 0 20-15,-6 0-1 0,-1 1-1 0,-1 0 9 16,-2 0-9-16,1 3-1 0,-2 0-2 16,4 0-1-16,-2 5-8 0,1-3-2 0,0 1-3 15,2 1-1-15,0 0 1 0,2 3-1 16,5-2 2-16,1 3 0 0,9 0 2 0,-9 0 4 15,3 0 0-15,6 0 0 0,-9 0-13 16,2 0-3-16,-6 12-19 0,8-7 3 0,1-3-25 16,-1 2-15-16,1-2-11 0,2 4-21 0,2-3-9 15,0-1-35-15,0 2-33 0,1-1 17 0,2-2-171 16,-1 0 27-16,2-1-184 0,1 1 37 16,3-1 54-16,-3 2 24 0,4-4 9 0,0 2 2 15</inkml:trace>
  <inkml:trace contextRef="#ctx0" brushRef="#br0" timeOffset="22291.64">14721 11019 280 0,'-4'-3'264'16,"-1"-1"-21"-16,3 0-28 0,-9-4-13 0,5-1-13 15,2 3-9-15,2-1 4 0,0 4-3 16,0-3-2-16,0 4 15 0,1-2-15 16,0 2-30-16,0 1 9 0,-1-1-33 0,2 1-8 15,-1 1 8-15,0 1-2 0,1 1-12 16,0-1-12-16,-2 4-3 0,1 1-9 0,0-1-2 16,1 3 2-16,0 11-11 0,0 3-6 0,0-13-8 15,0 8-37-15,0 2-2 0,0 2-4 16,0 0-1-16,11 22-1 0,-7-18-3 0,-1 0 11 15,-2-4-3-15,3 3 12 0,2-3-2 0,-3 0-13 16,-1 1-7-16,2-5-11 0,-4-2 0 0,3 2 0 16,-3-5-7-16,1-2-15 0,-1-10-14 15,0 6-21-15,0 2-46 0,0-8-17 0,0 7-34 16,-11 3-28-16,4-8 6 0,2 2 19 16,0-4-167-16,-12 3 27 0,-1 1-175 0,12-4 33 15,-5 0 23-15,-5 0 17 0,-2 0 13 0</inkml:trace>
  <inkml:trace contextRef="#ctx0" brushRef="#br0" timeOffset="22572.81">14354 11355 431 0,'-5'-8'256'0,"5"3"-19"16,0-1-14-16,3 1-10 0,-1-1-21 15,7-5-18-15,0-2-24 0,0 3-5 0,5 1-21 16,1 2-4-16,1 0-8 0,-1 0-11 0,4 3-20 15,2-2-2-15,-1 2-4 0,2 0-26 16,0 0 1-16,-2-2-5 0,4 1 3 0,3 3-15 16,0-5-5-16,0 6 11 0,0 0-7 0,-2-3 9 15,4 1-8-15,-4 1-17 0,1 0 0 16,-3 2-8-16,-3-4 1 0,2 3 3 0,-6 1-10 16,-4 0 13-16,-2 0-13 0,2 0-15 0,-1 0-18 15,-2 0-37-15,1 0-17 0,-1 0 7 16,0 0-180-16,-2 0 21 0,0 0-188 0,15-11 24 15,-7 6 23-15,1-1 21 0,0 3-13 0</inkml:trace>
  <inkml:trace contextRef="#ctx0" brushRef="#br0" timeOffset="23135.19">15546 10968 262 0,'2'-6'241'0,"1"1"-24"16,-3-1-32-16,0-1-12 0,0 2-33 0,0 1-3 15,-3-3-2-15,1 4-5 0,0-4-13 16,-7-1 0-16,2 0-8 0,-2 2-5 0,-3-3 4 16,2 7-12-16,-1-1-14 0,0 1 6 0,0 2-16 15,1 0 2-15,-5 0 4 0,-18 12-12 0,14-3 10 16,0 0-4-16,2 3-3 0,1-1 6 15,0 0-6-15,0 2-9 0,7-1 17 16,1 2-10-16,-2 1-14 0,7-3-11 0,3-3 19 16,-1 1-6-16,1-10-16 0,0 12-12 0,15 11-3 15,-6-12-7-15,-2-3-1 0,5 0-8 0,-2-5 11 16,-1 3 3-16,1-5 6 0,-1-1-15 16,-3 0 28-16,2 0-22 0,2 0-24 0,14-16 13 15,-14 8-7-15,2-2 17 0,-3-2-9 16,0-1-2-16,-1 1 9 0,-2 3 9 0,-2-1 13 15,-2 2 10-15,1 2-4 0,-2 0-5 0,3 1-4 16,-4 1 45-16,2-1-9 0,0 1-18 0,-1-1 7 16,0 3-13-16,1 0-5 0,-1 0-16 15,2 1-10-15,-1 1 17 0,-1 0-6 0,-1 0 5 16,0 0-22-16,0 0 11 0,11 12 0 16,-8-6-23-16,0 11 32 0,-1-1-20 0,-2 4 5 15,0-10 0-15,0 5 11 0,0 3-15 0,-13 19-13 16,7-16 11-16,0-1 11 0,-2 2-23 15,-1-4 7-15,2 0-9 0,0-2 8 16,1-3-17-16,1-2-6 0,1-1 0 0,1-4-74 16,2 2-11-16,-1-3-29 0,0-3-30 0,1 1-57 15,1 1 21-15,-1-3-252 0,-1 0 34 0,2 0-37 16,0-1 20-16,3-1 11 0,-2 0 45 16,3-2 0-16,-2 1-9 0</inkml:trace>
  <inkml:trace contextRef="#ctx0" brushRef="#br0" timeOffset="23650.69">15987 10902 262 0,'5'-15'294'0,"0"0"-40"16,-4 5-46-16,-1 0-5 0,0 10-16 15,0-15-15-15,0 15-9 0,0 0-7 0,0-9-22 16,-12-1-4-16,6 7-20 0,3 0-6 16,-1 2-11-16,-1 1-13 0,1 0 6 0,-4 2-16 15,2-2 17-15,-14 15-15 0,9-3 1 0,1 1-6 16,1 2 5-16,0 0-31 0,3 1 16 0,0 2-21 16,4 0 9-16,1-3-1 0,1-3-15 15,0 1 9-15,0-5 0 0,0 3-20 0,16 17-1 16,-7-15 4-16,-3-6 0 0,6 2 6 15,-2-6-12-15,0-2-1 0,-1-1 1 0,-9 0 0 16,8 0-12-16,15-11 21 0,-16 4-10 0,5-3 9 16,-3-1 13-16,2-2 3 0,-4 1-3 0,-1-1 13 15,2 1-6-15,-1-1-3 0,0 4-5 16,-4 2 27-16,1 2-6 0,-1 0-7 16,-3 1 8-16,3 2-2 0,0 0-5 0,-3 2-16 15,0 0 17-15,0 0-23 0,2 13-15 0,-3-8 16 16,0 11 3-16,1-8-16 0,-9 20-10 0,1-7-2 15,-1 1-1-15,-3 1 16 0,3 0-15 16,-2 0 8-16,0-1-2 0,-3 3 8 0,2 2-4 16,-1-4-2-16,0 1-96 0,1-2-33 15,-2 1-46-15,-1-1-68 0,2-3 21 0,4 4 18 16,-7-3-309-16,0-3 36 0,-1-4 31 0,-1-2 28 16,-1 2 51-16,0-3 25 0,-4-2-54 15,0 0 13-15</inkml:trace>
  <inkml:trace contextRef="#ctx0" brushRef="#br0" timeOffset="24666.08">13237 12190 210 0,'-3'-3'316'0,"1"-1"-61"0,-2 1-18 16,2-3-23-16,0 4-18 0,-1-4-12 0,1 1-17 15,-2 2 2-15,2-1-13 0,0 0-19 0,0 2 4 16,2-2-11-16,-2 1 1 0,0 1-36 15,2-3 2-15,0 4-16 0,-1 0 3 0,-1-2-16 16,2 3 30-16,0 0-22 0,0 0 5 16,0-6-20-16,19-10-5 0,-6 8 27 0,2 3-32 15,2-4-5-15,2 3 13 0,1 0-6 0,4-3-5 16,-3 3-5-16,6-2 21 0,-1 3-19 0,1-3-5 16,0 3-5-16,2-4 4 0,2 1-14 15,-3 4 13-15,3 0-25 0,-1 0-7 0,1 0 0 16,-2-1 0-16,5 1 12 0,-1-3 0 15,5 2 0-15,3-1-2 0,1 0-2 0,2 0-1 16,3 4-1-16,-1-5-2 0,4 1-1 0,1 1 8 16,3-1-11-16,2 0-1 0,-1 0 0 0,5 4 10 15,0-3-10-15,-1-1-3 0,1 2-11 16,0-1 15-16,0 1-2 0,-2-1 0 0,-3 0 7 16,-5 0-2-16,1-1-1 0,-5 1-1 15,2-1 10-15,-2-2 3 0,-2 2-1 0,2-1-25 16,2-1-5-16,-1 1 15 0,-2-3 0 15,3 2 4-15,2-2 0 0,-3 3-7 0,-1-2-8 16,2 1-5-16,-3 0 2 0,3-1 0 0,-6 1 2 16,1 2 1-16,-1-2 4 0,1 2-14 15,-1 0 25-15,-3-1-1 0,2 0-1 0,0 1-6 16,0-3-15-16,-2 2 16 0,-2-3-1 0,2 0-1 16,0 2 0-16,0-2 0 0,2 3 27 0,-4-2-7 15,0 0-1-15,-1 2-25 0,-1-1-17 16,-3 2 7-16,-4-2 2 0,4 2 1 0,-7-2 2 15,-2 3 2-15,-3 0 23 0,-3 2-13 16,0-2 2-16,-9 2-4 0,3 1-8 0,-6 0 0 16,-5 2 2-16,0 0 3 0,0 0-19 0,7 6 8 15,-10-4-30-15,1-2-51 0,-2 1-44 16,-3 2-50-16,-8 3 17 0,-9-1-310 0,5 3 36 16,-4-3 32-16,1 5 15 0,-1-2 26 15,-3 5-28-15,1-2 26 0,-3 1-2 0</inkml:trace>
  <inkml:trace contextRef="#ctx0" brushRef="#br0" timeOffset="25244.07">14991 12318 389 0,'-3'-2'265'0,"-1"1"-41"16,2 0-18-16,-1-2-8 0,3 1-23 16,-1 0-18-16,2-1-9 0,4-2-6 15,-1 3-13-15,7-5-7 0,8 0 0 0,-4-1-16 16,4 5-11-16,4-3-17 0,-1 4-2 0,-3 1 1 15,-10 1-12-15,6 0-22 0,-2 0 4 16,4 0-10-16,13 11-5 0,-17-2 2 0,-1-3-5 16,-5 5-8-16,-4 0-1 0,-2 1 10 15,-1-5 3-15,0 3-23 0,0-2 15 0,-10 18-11 16,0-9 8-16,-3 0-8 0,-1-1-6 0,-3 3 13 16,-4-4-18-16,1 0 16 15,-1-2-20-15,-2-1 0 0,-2-2 1 0,0 1 0 0,-2 0 4 16,3-2 6-16,1 0 0 0,7-3-5 15,0 1-2-15,3-3 13 0,3 0-15 0,3-2 0 16,2 0 2-16,4-2 12 0,0 1-18 16,1-1 9-16,0 0-13 0,0 0 3 0,14 3 15 15,-7-3-12-15,0 1-1 0,1 0 12 0,9 3-3 16,1 1-9-16,-4-3 12 0,3 4-8 16,-2 0-1-16,3-1-2 0,1 1-7 0,0 0 19 15,-1-1-9-15,5 3-6 0,0-4-7 16,-3-1 4-16,4 5 8 0,-5-4-10 0,3 2-21 15,-2-5-38-15,2 4-39 0,-4-4-46 0,6 2 15 16,-5-2 12-16,2 0-328 0,5-1 36 16,-13 0 26-16,5 0 40 0,7 0 18 0,3 0 8 15</inkml:trace>
  <inkml:trace contextRef="#ctx0" brushRef="#br0" timeOffset="26056.38">17276 11325 465 0,'-13'0'267'0,"13"0"-32"15,0 0-43-15,0 0-13 0,0-15-27 0,0 15-18 16,0 0-21-16,0 0-7 0,-21-20 9 0,24 17-19 15,-1 1-6-15,5 0-2 0,-2 1-11 16,13-1-19-16,0-2 0 0,2 1-13 0,-1-2 4 16,3 3 2-16,1-2-19 0,-1 0-10 0,1 2 13 15,2 0 2-15,-2 1-13 0,1 0-11 16,-13 1 9-16,4 0-12 0,4 0-5 0,2 0-9 16,-2 0-7-16,-1 0-53 0,19 12-17 15,-20-8 8-15,-7-3-189 0,-2 2 23 0,-2 0-180 16,3 0-1-16,-5 1 35 0,0 0 35 0</inkml:trace>
  <inkml:trace contextRef="#ctx0" brushRef="#br0" timeOffset="26290.69">17350 11836 380 0,'-7'5'274'15,"6"0"-54"-15,1-3-25 0,4 0-8 16,0-1-25-16,2 1-13 0,-1-2-20 0,14-2-18 16,-10 2-4-16,9 0-13 0,-1 0-16 0,24-12-6 15,-17 8 4-15,-1 0-11 0,1-1-19 16,-1 1 0-16,0 1 2 0,-1 1-20 16,-2-3-25-16,0-1-42 0,0 4 2 0,-4-5-208 15,0 1-143-15,-3 4 24 0,2-3-36 16,-2-3 49-16,1 2 6 0</inkml:trace>
  <inkml:trace contextRef="#ctx0" brushRef="#br0" timeOffset="31164.98">18502 11125 291 0,'0'-14'176'0,"-15"14"12"0,15 0-48 0,0 0 10 16,0-13 3-16,-15 13-9 0,0-21-10 15,10 19 9-15,0-1-8 0,1-1 4 0,1 0 5 16,-1 1-16-16,-1 2-11 0,1-2-10 16,2 1-6-16,-3 2-16 0,5 0 13 0,0 0-11 15,0 0 19-15,-10 12-31 0,8-5 19 16,-2 8-16-16,3 3-16 0,1 1-4 0,0-9-6 15,0 5 9-15,12 21 2 0,-6-15-2 0,5-1 1 16,-3 0-12-16,3 0-15 0,1-1-16 0,0 0 19 16,0-3-13-16,1 1 6 0,-1-5 2 15,2 1 3-15,-1-4 3 0,1 0-26 0,-3-6-3 16,4 3 15-16,-3-5-19 0,-2 0 5 16,0-1-14-16,-10 0 14 0,12 0 0 0,14-12 8 15,-12 4 6-15,0 0-9 0,0-6-1 0,-2 2 6 16,1-5-11-16,-1 0-12 0,3-1 2 15,-2-1 7-15,-2-1-23 0,1 3 31 0,-4-3 6 16,-1 6 7-16,0-1 5 0,-2 1-5 0,-1 3 3 16,-2 2-13-16,0 2 19 0,-1-1-9 15,0 3 3-15,0 2-5 0,-1-3 15 0,1 3-6 16,-1 0-8-16,0 0-1 0,0 3-9 16,0 1 0-16,-1 1 15 0,1 3-20 0,-2 0-2 15,-1 2-8-15,-1 17-6 0,-3 0 2 0,0 2 20 16,-3-2 0-16,2 1-6 0,2 0-9 15,-2 4 8-15,1-4 5 0,0 1-1 0,1 1-1 16,-1-2-13-16,-3 4-3 0,5-1-1 16,-1-4 2-16,-1 2-1 0,1-1-7 0,2-2-11 15,-1-3 3-15,3 0-35 0,-1-3-30 0,3-10-35 16,0 1-33-16,0 0-34 0,0 1 17 16,0-5-230-16,0-4 30 0,0 8-130 0,0-8 62 15,0 0 24-15,0 0 1 0,14 7 51 0,1-13-9 16</inkml:trace>
  <inkml:trace contextRef="#ctx0" brushRef="#br0" timeOffset="31699.33">19365 11183 386 0,'-3'-7'224'0,"0"2"-41"0,1 1-8 0,-2 2-18 16,1-1-2-16,0 1-30 0,-5 2 7 16,3 0-9-16,-11 3 1 0,6-3-9 0,-13 12 4 15,5-5 0-15,2 5 5 0,0 1-25 0,2-1-6 16,2 2-8-16,0 1-18 0,4-1 0 16,-1 1-10-16,3 0 7 0,1 3-20 0,4-5 0 15,1-1-8-15,0-12 10 0,0 8-7 16,0 5-9-16,11 11-12 0,-4-18 18 0,0 0-9 15,1-2-9-15,0-4 10 0,-2 0-14 0,-6 0-6 16,10 0 3-16,12-16 10 0,-11 7-9 0,1-2-10 16,-3-3 5-16,0-1-5 0,1 0 20 15,-3-1 28-15,-4 1-14 0,3 2 11 0,-2-1 3 16,5-1 6-16,-6 11 19 0,1-2-10 16,-2 0-20-16,-2 4 17 0,2-1-19 0,-1 0 0 15,-1 3-14-15,0 0-14 0,0 0 17 0,0 0-13 16,1 13-3-16,-1-6-9 0,0-2 8 15,-1 15 6-15,1-12-10 0,0 6 26 0,0 6-29 16,0 0-4-16,0 5 21 0,-15 26-20 0,7-24-8 16,-2 1 28-16,-1 0-30 0,2 1 7 0,-1-3 10 15,1 0 6-15,0 0 1 0,0-1-23 16,1 2 7-16,-1-4-8 0,2 0 1 0,-2-3-19 16,4-4-15-16,-1-2-31 0,2-4-40 15,1-1-33-15,1-6-68 0,0 1 20 0,2-2 17 16,0 0-298-16,0-2 7 0,0 0 29 0,3-2 26 15,0 0 50-15,-1 2-21 0,2-2 3 16</inkml:trace>
  <inkml:trace contextRef="#ctx0" brushRef="#br0" timeOffset="31886.77">19550 11678 500 0,'5'-6'283'0,"-3"1"-34"0,4 2-41 0,-5-3-35 15,1 4-10-15,2-1-16 0,-1 0-15 16,-2 0-20-16,0 0-8 0,2 1-15 0,-3 0-8 16,3 1-11-16,-1-1-13 0,0 2-22 0,0-4-56 15,1 4-57-15,-2-1 8 0,3-1-240 16,-3 1 22-16,1-3-125 0,1 2 35 0,0 0-16 16</inkml:trace>
  <inkml:trace contextRef="#ctx0" brushRef="#br0" timeOffset="32339.78">20098 11175 371 0,'4'-8'257'0,"-1"2"-32"0,-3 2-38 0,0 1-16 0,-3 2-17 16,1 0-12-16,-2 2-39 0,-1 0 13 15,1 2-3-15,-1 0-13 0,0 0 1 0,0 1 0 16,-3 7-15-16,0-2-1 0,-2 2-3 0,4-2 2 16,3 0-7-16,2 0-1 0,-1-1-14 15,1 1 6-15,0-1-2 0,1-8-1 0,0 11 14 16,0 3-12-16,15 13-12 0,-6-13 1 16,3 1-12-16,-3-3 14 0,1 2-26 0,3 0 19 15,-3-2-28-15,3 1-2 0,0-1 2 0,2-1 17 16,-5 3-31-16,2-5 4 0,0 6 1 15,-1-1 18-15,-3 0-25 0,3 1 3 0,-2 1-11 16,-4-2 7-16,-1-3 14 0,1 4-14 0,0-4 1 16,-4 1 14-16,-1-12-2 0,0 7-1 15,0 4-26-15,-18 14 29 0,9-15-5 16,-4 0 7-16,1-2-35 0,0-1 32 0,-3 0-25 16,3-4-1-16,1-1-8 0,2 0 16 0,0-2-10 15,9 0 2-15,-9 0-6 0,-1 0-43 16,-13-17-41-16,10 5-50 0,1 0 13 15,1-2 12-15,1-2-384 0,2-2 33 0,-3-2 27 16,2 0 60-16,2 1 4 0,1 2 10 0</inkml:trace>
  <inkml:trace contextRef="#ctx0" brushRef="#br0" timeOffset="32480.37">20050 11286 403 0,'14'-10'203'0,"-1"0"-58"15,-2 0 0-15,3 2-28 0,3 2-19 16,1-3-16-16,0 2 1 0,0 0-30 0,1 4-4 16,2-5-161-16,-1 1-193 0,0 0 12 15,-6-1 5-15</inkml:trace>
  <inkml:trace contextRef="#ctx0" brushRef="#br0" timeOffset="34372.33">1199 12401 386 0,'0'-12'153'0,"0"12"-26"0,0 0 0 15,0 0 5-15,0 0-14 0,0-15-6 16,0 15-15-16,-21-17 11 0,21 14-15 16,-4 0 16-16,4 1-14 0,-1-1-8 0,-1 1-6 15,2-2-1-15,-2 2-21 0,1-1-4 0,0 1 15 16,-1 1-12-16,1-1-8 0,0-2 3 0,1 2-16 16,0 1 4-16,-2 0-14 0,2 0 2 15,0-1 3-15,0 2-15 0,0-3 2 0,0 5 3 16,0-2-1-16,3-2-2 0,-2 5-3 15,3 0 8-15,-2-1 3 0,1 2-6 16,11 7 9-16,-3 3 1 0,1-2-3 0,-1 5 0 16,1-1-7-16,-2 0 3 0,3 0-2 0,1 1-5 15,-3-3-1-15,3 0-2 0,-3 0-2 0,2 0-2 16,1-3 12-16,-1-1-3 0,0-1 2 16,1-2-4-16,1 0 3 0,-2-5 8 0,0 1-10 15,-1-3 1-15,-1 0 4 0,28-16-9 0,-14 3 7 16,4-3-2-16,6-5 0 0,0-3 3 0,6-3 0 15,0-1-3-15,3-5-10 0,-1 0 15 16,-1 1-9-16,3-3-9 0,-3 1-2 0,0-1 0 16,0 3 5-16,-3 0-2 0,-3 3 3 15,0 1-2-15,-4 4-10 0,-4 0 13 0,0 3-12 16,-1 2 16-16,-5 2-14 0,-2 0 6 16,-1 4-2-16,0-2 1 0,-4 3 5 0,-1 1-16 15,-2 0 10-15,1 2-13 0,-6 3 11 0,1 1-14 16,-3 1 2-16,-2 1 16 0,1 1-17 15,0-1-2-15,0 0-7 0,-1-1-15 0,1 2-39 16,0-2-45-16,-2 2 10 0,4-1-189 0,-5 0 24 16,3 1-163-16,-3-2 36 0,-1 2 37 15,0-3 16-15,0 5-33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3.831"/>
    </inkml:context>
    <inkml:brush xml:id="br0">
      <inkml:brushProperty name="width" value="0.05" units="cm"/>
      <inkml:brushProperty name="height" value="0.05" units="cm"/>
      <inkml:brushProperty name="color" value="#004F8B"/>
    </inkml:brush>
  </inkml:definitions>
  <inkml:trace contextRef="#ctx0" brushRef="#br0">264 1 24575,'-8'4'0,"0"-3"0,-1 7 0,0-4 0,0 1 0,4 3 0,-2-7 0,6 6 0,-3-2 0,0 3 0,-6 5 0,0-3 0,-3 12 0,4-11 0,0 6 0,0-8 0,0-1 0,4 1 0,1 0 0,1 0 0,2-1 0,-3 1 0,0-1 0,3 0 0,-6 1 0,1 4 0,-3-3 0,0 8 0,-5-3 0,3 10 0,-4-5 0,5 5 0,1-10 0,4-2 0,-3-4 0,7 0 0,-3 0 0,4-1 0,0 1 0,0-1 0,0 0 0,0 1 0,0-1 0,0 1 0,0-1 0,0 0 0,0 0 0,0 0 0,0 0 0,0 1 0,4 0 0,1-1 0,3 1 0,-3 0 0,3-4 0,-7 2 0,6-6 0,-6 7 0,6-7 0,-6 7 0,7-7 0,-3 7 0,3-4 0,1 5 0,-5-1 0,4-3 0,-3 3 0,3-7 0,-3 6 0,3-6 0,-4 2 0,5-3 0,0 4 0,-1-3 0,1 3 0,4 0 0,-3-2 0,9 2 0,-10-4 0,5 0 0,-5 0 0,-1 0 0,1 4 0,0-3 0,-1 3 0,1-4 0,-5-4 0,4-5 0,-3-1 0,4-8 0,0 8 0,0-4 0,-4 5 0,-1 0 0,-4 1 0,0-1 0,0 1 0,0 0 0,-4-1 0,-1 0 0,-4 0 0,1 4 0,-5-3 0,7 4 0,-6-1 0,7 1 0,-3 4 0,0 0 0,-1 0 0,0 0 0,0 0 0,1 0 0,-1 0 0,-3 0 0,-2 0 0,-4 0 0,4 0 0,-5 0 0,5 0 0,0 0 0,5 0 0,5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6.856"/>
    </inkml:context>
    <inkml:brush xml:id="br0">
      <inkml:brushProperty name="width" value="0.05" units="cm"/>
      <inkml:brushProperty name="height" value="0.05" units="cm"/>
      <inkml:brushProperty name="color" value="#004F8B"/>
    </inkml:brush>
  </inkml:definitions>
  <inkml:trace contextRef="#ctx0" brushRef="#br0">1 1 24575,'8'0'0,"0"3"0,1-2 0,-1 3 0,1 0 0,0-3 0,-1 3 0,1 0 0,-1 0 0,1 1 0,5 4 0,0-8 0,1 7 0,-2-7 0,1 7 0,-4-7 0,3 3 0,-4-4 0,-4 4 0,-1 0 0,-1 4 0,2 0 0,-1 1 0,4-1 0,-7 1 0,6 0 0,-6-1 0,3 1 0,0 0 0,-3-1 0,2 0 0,-3 0 0,0 1 0,0-1 0,-7 1 0,-16 6 0,1-4 0,-14 5 0,15-2 0,-4-3 0,5 3 0,6-5 0,0 0 0,5-4 0,8-5 0,5-1 0,6-2 0,7-1 0,3 3 0,1-8 0,23 2 0,-15 1 0,17-4 0,-14 4 0,-6 0 0,-1 1 0,-11 1 0,0 3 0,-6-2 0,1 3 0,0 0 0,-1 0 0,0 0 0,0 0 0,1 3 0,0 2 0,-1 4 0,1 0 0,0-4 0,0 2 0,-1-2 0,-3 4 0,-1-1 0,-4 0 0,0 0 0,0 1 0,0 4 0,0-3 0,0 8 0,0-8 0,0 4 0,0-5 0,0-1 0,0 1 0,0-1 0,0 1 0,0-1 0,0 1 0,-9 4 0,-2 7 0,-14 2 0,2 8 0,-2-8 0,5 3 0,0-10 0,5-2 0,2-4 0,4 0 0,0 0 0,1-4 0,-1-1 0,-8-4 0,2 0 0,-14 4 0,8-2 0,-9 2 0,9-4 0,1 0 0,1 5 0,9-4 0,-3 3 0,5-4 0,-2-14 0,6 6 0,-9-20 0,6 13 0,-2-4 0,0 6 0,8 8 0,-2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9.165"/>
    </inkml:context>
    <inkml:brush xml:id="br0">
      <inkml:brushProperty name="width" value="0.05" units="cm"/>
      <inkml:brushProperty name="height" value="0.05" units="cm"/>
      <inkml:brushProperty name="color" value="#004F8B"/>
    </inkml:brush>
  </inkml:definitions>
  <inkml:trace contextRef="#ctx0" brushRef="#br0">280 166 24575,'9'0'0,"-1"3"0,5 2 0,-8 4 0,3-1 0,-4 1 0,1-1 0,-1 0 0,4-3 0,-7 2 0,6-2 0,-2 3 0,4 6 0,6 6 0,-4 1 0,3 3 0,0-4 0,-3-6 0,2 0 0,-4-5 0,-1-1 0,-3 1 0,3-1 0,1 1 0,11 1 0,6 5 0,6 1 0,-6 4 0,5-3 0,-15 1 0,8-7 0,-14 3 0,3-5 0,-4-4 0,0-1 0,-4-15 0,-1 0 0,-4-30 0,0-2 0,0-13 0,0-4 0,0-24 0,0 22 0,0-13 0,0 42 0,0 8 0,0 6 0,0 4 0,0 2 0,-7 12 0,-5 12 0,-14 18 0,-11 21 0,-10 9 0,-8 17 0,7-14 0,16-11 0,0-1 0,-10 9 0,-6 19 0,24-38 0,9-18 0,5 1 0,1-8 0,-5 4 0,-2 6 0,-4-4 0,4 3 0,-16 9 0,13-4 0,-15 11 0,6-7 0,6-7 0,0 0 0,9-11 0,3-2 0,5-4 0,-2 0 0,6-4 0,-3-1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1.905"/>
    </inkml:context>
    <inkml:brush xml:id="br0">
      <inkml:brushProperty name="width" value="0.05" units="cm"/>
      <inkml:brushProperty name="height" value="0.05" units="cm"/>
      <inkml:brushProperty name="color" value="#004F8B"/>
    </inkml:brush>
  </inkml:definitions>
  <inkml:trace contextRef="#ctx0" brushRef="#br0">336 105 24575,'8'-13'0,"3"-1"0,14-2 0,-5-2 0,5 7 0,-10-3 0,-2 5 0,-4 4 0,0 1 0,0 4 0,-1 0 0,1 0 0,-1 0 0,5 0 0,2 4 0,4 2 0,1 3 0,-6 0 0,0 1 0,-6-2 0,1 1 0,0-4 0,0 3 0,-5-3 0,0 3 0,-4 1 0,0 0 0,0-1 0,0 1 0,0 0 0,0-1 0,0 1 0,0 0 0,0-1 0,0 1 0,0 4 0,-8 2 0,-3 4 0,-9 6 0,0-4 0,4 4 0,-2-10 0,7-2 0,-2-4 0,4 0 0,4 0 0,-3-4 0,3-1 0,4-4 0,19 0 0,4 0 0,23-6 0,-5 5 0,13-10-6784,-5 10 6784,5-10 0,-13 10 0,-7-4 0,-8 5 0,-6 0 0,-4 0 0,-2 0 6784,-8 3-6784,-1 2 0,-4 3 0,0 0 0,-16 12 0,-3 3 0,-28 13 0,-3 1 0,-21 1 0,-11 2-447,32-15 0,-1 0 447,-1-1 0,1-3 0,3-1 0,2-2-365,-34 14 365,18-13 0,6 0 0,9-2 0,15-6 0,7-5 877,10-2-877,2-4 95,4 0 1,4 0-1,2 0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4.134"/>
    </inkml:context>
    <inkml:brush xml:id="br0">
      <inkml:brushProperty name="width" value="0.05" units="cm"/>
      <inkml:brushProperty name="height" value="0.05" units="cm"/>
      <inkml:brushProperty name="color" value="#004F8B"/>
    </inkml:brush>
  </inkml:definitions>
  <inkml:trace contextRef="#ctx0" brushRef="#br0">0 1 24575,'8'0'0,"14"0"0,-10 0 0,15 0 0,-17 0 0,8 0 0,-8 4 0,3 1 0,-4 3 0,-1 1 0,6 0 0,-4 0 0,3 0 0,-4 0 0,0 0 0,-4-1 0,2-3 0,-6 3 0,7-3 0,-3 0 0,4 3 0,-1-4 0,1 1 0,0 3 0,0-3 0,-1 0 0,1-1 0,0-1 0,-1 2 0,-3 4 0,3-5 0,-7 4 0,2-3 0,-3 4 0,4-4 0,-3 2 0,3-2 0,-4 4 0,0-1 0,0 1 0,0 4 0,-4 2 0,-6 4 0,-1 0 0,-7 1 0,7-6 0,-2 0 0,4-6 0,0 1 0,4 0 0,-2-1 0,2-3 0,4-1 0,7-9 0,27 4 0,54-27 0,-20 17 0,-11-7 0,0-1 0,9-2 0,1 1 0,-5 2 0,-15 6 0,-11 1 0,-4 5 0,-17-2 0,0 7 0,-6-3 0,-3 4 0,-1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7.377"/>
    </inkml:context>
    <inkml:brush xml:id="br0">
      <inkml:brushProperty name="width" value="0.05" units="cm"/>
      <inkml:brushProperty name="height" value="0.05" units="cm"/>
      <inkml:brushProperty name="color" value="#004F8B"/>
    </inkml:brush>
  </inkml:definitions>
  <inkml:trace contextRef="#ctx0" brushRef="#br0">0 117 24575,'30'0'0,"38"0"0,-19 0 0,31 0 0,-47 0 0,12 0 0,-22 0 0,7 0 0,-17 0 0,25 0 0,4-5 0,47-3 0,-28-5 0,27-6 0,-33 5 0,8-8 0,-20 10 0,-9 1 0,-20 7 0,-5 0 0,-5 3 0,0-3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9.727"/>
    </inkml:context>
    <inkml:brush xml:id="br0">
      <inkml:brushProperty name="width" value="0.05" units="cm"/>
      <inkml:brushProperty name="height" value="0.05" units="cm"/>
      <inkml:brushProperty name="color" value="#004F8B"/>
    </inkml:brush>
  </inkml:definitions>
  <inkml:trace contextRef="#ctx0" brushRef="#br0">33 1 24575,'0'4'0,"0"3"0,0 18 0,0 1 0,0 1 0,0-3 0,0-9 0,0-1 0,0-6 0,0 1 0,0-1 0,0 6 0,0 0 0,0 17 0,0 4 0,0 11 0,-10 0 0,7-6 0,-7-2 0,10-6 0,-5-6 0,4-6 0,-3-6 0,4-6 0,0 1 0,0-1 0,0 1 0,0-1 0,0 1 0,0 0 0,0-1 0,0 1 0,0 4 0,0-4 0,0 0 0,0-5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3.386"/>
    </inkml:context>
    <inkml:brush xml:id="br0">
      <inkml:brushProperty name="width" value="0.05" units="cm"/>
      <inkml:brushProperty name="height" value="0.05" units="cm"/>
      <inkml:brushProperty name="color" value="#004F8B"/>
    </inkml:brush>
  </inkml:definitions>
  <inkml:trace contextRef="#ctx0" brushRef="#br0">136 26 24575,'13'-5'0,"-3"-2"0,3 2 0,-4 0 0,-1 1 0,0 4 0,11 0 0,-3 0 0,9 0 0,-6 0 0,0 0 0,-4 0 0,15 0 0,-17 0 0,17 0 0,-20 0 0,3 0 0,-4 0 0,0 0 0,-1 0 0,1 0 0,-1 0 0,0 0 0,1 0 0,-1 0 0,1 0 0,0 4 0,-1 1 0,1 4 0,-4-1 0,3 1 0,-3 0 0,-1 0 0,0-1 0,-4 1 0,0-1 0,0 1 0,0 0 0,0 10 0,0 2 0,0 17 0,-5 2 0,-1 6 0,-6-6 0,-3-7 0,4-9 0,1-4 0,2-6 0,7 0 0,-7-5 0,3-1 0,-8 1 0,-14 7 0,-9 7 0,-12 8 0,-10 14 0,14-13 0,-12 16 0,16-23 0,-2 10 0,9-14 0,8-5 0,11-3 0,4-4 0,2 0 0,11-4 0,8-1 0,23-4 0,15 0 0,22-6 0,1-2 0,1-5 0,5-6 0,-13 5 0,-2-5 0,-16 7 0,-9 1 0,-16 5 0,1-3 0,-13 8 0,4-3 0,-6 4 0,6-5 0,-5 4 0,9-7 0,-3 7 0,0-8 0,3 8 0,-8-3 0,3 4 0,-4 0 0,-4 0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4.569"/>
    </inkml:context>
    <inkml:brush xml:id="br0">
      <inkml:brushProperty name="width" value="0.05" units="cm"/>
      <inkml:brushProperty name="height" value="0.05" units="cm"/>
      <inkml:brushProperty name="color" value="#004F8B"/>
    </inkml:brush>
  </inkml:definitions>
  <inkml:trace contextRef="#ctx0" brushRef="#br0">10 0 24575,'0'12'0,"0"2"0,0 10 0,0-3 0,0 4 0,0 8 0,0-15 0,0 10 0,0-19 0,0-1 0,0 11 0,0-3 0,0 28 0,0 8 0,0 20 0,0 1 0,0 5 0,0-13 0,0-2 0,0-10 0,-4-18 0,3-4 0,-3-16 0,4-2 0,0-4 0,0-1 0,0-3 0,0-1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7.047"/>
    </inkml:context>
    <inkml:brush xml:id="br0">
      <inkml:brushProperty name="width" value="0.05" units="cm"/>
      <inkml:brushProperty name="height" value="0.05" units="cm"/>
      <inkml:brushProperty name="color" value="#004F8B"/>
    </inkml:brush>
  </inkml:definitions>
  <inkml:trace contextRef="#ctx0" brushRef="#br0">1 102 24575,'18'0'0,"3"0"0,11 0 0,-6 0 0,-1-4 0,-6 2 0,-5 2 0,0 0 0,-6 8 0,1-4 0,-1 1 0,-3 3 0,3-3 0,-4 3 0,5-3 0,-4 3 0,2-7 0,-6-1 0,6-1 0,-2 2 0,8 8 0,1 6 0,20 14 0,-11-12 0,10 11 0,-18-13 0,3 0 0,-7-2 0,2-4 0,-4 0 0,-1 0 0,2 4 0,-2-3 0,2 8 0,-1-8 0,-4 4 0,3-1 0,-2 5 0,3-2 0,0 1 0,-4-8 0,-1 0 0,-4 0 0,4-5 0,-3-7 0,2-34 0,-3 0 0,0-32 0,0 7 0,0 11 0,0 4 0,0 27 0,0 2 0,0 8 0,0-3 0,0 4 0,0 1 0,-4-6 0,3 4 0,-3-8 0,4 8 0,-4-4 0,3 6 0,-3-1 0,0 5 0,0 0 0,-5 4 0,1 0 0,-9 12 0,6 6 0,-13 12 0,8 2 0,-1-1 0,2-5 0,1-1 0,7-5 0,-5-6 0,11 0 0,-7-6 0,7 1 0,-7 5 0,2 6 0,-10 12 0,-2 8 0,-7 22 0,2-12 0,-2 11 0,1-8 0,1-11 0,5 3 0,3-18 0,5-7 0,1-7 0,4-4 0,1 0 0,4-5 0,0 0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49.387"/>
    </inkml:context>
    <inkml:brush xml:id="br0">
      <inkml:brushProperty name="width" value="0.05292" units="cm"/>
      <inkml:brushProperty name="height" value="0.05292" units="cm"/>
      <inkml:brushProperty name="color" value="#FF0000"/>
    </inkml:brush>
  </inkml:definitions>
  <inkml:trace contextRef="#ctx0" brushRef="#br0">12172 9023 312 0,'0'0'133'0,"0"0"-25"0,0 0-12 16,0 0-13-16,0 0 24 0,0 0-8 0,0 0-24 16,0 0-21-16,0 0 9 0,0 0 29 15,0 0 6-15,0 0 3 0,0 0-11 16,-13 23-9-16,10-23-8 0,2-2 15 0,-1 1-2 15,0 0-2-15,-2-1 0 0,3 1 4 0,-1 0 0 16,2 0 2-16,-3-3-10 0,-1 2 8 0,2 0-6 16,1 0 2-16,1-2-5 0,-3 3 6 15,2-2-8-15,-1 1 8 0,1-1-18 16,1-3 3-16,1 2 14 0,1 1-19 0,-1-1 0 16,-1 4 4-16,0 0-15 0,14-21 10 0,-9 13-19 15,7-3 25-15,-1 1-20 0,1 0-1 16,3 2-19-16,-2 0-3 0,0 1 20 0,0 0-22 15,2 3 9-15,-1-2-17 0,4-1-4 16,-2 4 2-16,3-1-13 0,1 0 10 0,-1-1 1 16,0 4 21-16,5-1-27 0,-3-1 5 0,-2 3 4 15,-8 0 0-15,2 0-13 0,4 0-10 0,12 13 22 16,-16-7-9-16,-4 0 4 0,1 5-6 16,-5-2 1-16,0 7 2 0,-3 1 7 0,-2-9-1 15,0 5-3-15,0 3-9 0,-16 23 0 16,6-19 9-16,1 0-10 0,0-1 11 0,-2 1-14 15,-1 0-9-15,-1-2 22 0,-2 3 10 0,1-2 0 16,-1-1-18-16,-3-1-2 0,2 1 6 0,0-3-1 16,-4 1-9-16,4 0 11 0,-1-2 15 15,-1 0-2-15,2-2-28 0,-1-2 2 0,3 1 8 16,0 1-2-16,5-7 0 0,3 0-4 16,-1-1 11-16,1-1-12 0,2-1 10 0,2-2-8 15,-2 1-8-15,4-1 15 0,0 0-19 0,0-1 14 16,0-1 22-16,1 1-27 0,-1 0 10 0,1 0-10 15,1 0 14-15,0-1-13 0,-1 2-1 16,3-1 22-16,1 1-16 0,-3 1-5 0,4 1-9 16,-1-2 0-16,0 1 21 0,2 0-3 15,-3 1 20-15,-4-2-28 0,25 7 10 0,-8-1-10 16,-2 0 1-16,0-1 0 0,-1 2 9 0,-2 0-12 16,1 1-7-16,1-1 14 0,-2 0 5 15,0 3 3-15,1 0-14 0,-7-3-10 0,1 1 35 16,-1-1-13-16,4 3-12 0,-3-1-13 0,2 2 17 15,1-1-7-15,-1-5-60 0,-5 1-31 0,5-1-27 16,7 3-31-16,-7-4-27 0,3-1 16 16,-5-2-245-16,2 2-29 0,-1-2 32 0,11 3-3 15,-2-2 30-15,4 2 10 0,2 3-4 16</inkml:trace>
  <inkml:trace contextRef="#ctx0" brushRef="#br0" timeOffset="281.2">13110 9531 446 0,'3'-1'261'0,"-2"-2"-47"0,2 2-36 0,-2-1-3 16,0 2-20-16,2 0-3 0,-3 0-17 15,0 2-10-15,0 0-14 0,0 0-22 0,-3 3 7 16,1-2-15-16,-1 1-10 0,0 0-2 0,-4 7-13 16,2-1-4-16,-2-1-9 0,4-3 4 15,-1 1-15-15,1-3-3 0,1 2-8 16,-1-3-48-16,0 1-51 0,3-2 7 0,-2 2-327 16,2-4 26-16,-2 2-18 0,1-2 7 15,1 0 38-15,0 0-7 0</inkml:trace>
  <inkml:trace contextRef="#ctx0" brushRef="#br0" timeOffset="734.19">13730 9148 486 0,'-4'0'254'16,"2"0"-57"-16,1-1-19 0,-1 1-28 0,1 0 0 16,1 0-26-16,0-1 4 0,3-1-29 15,-2 2-2-15,4-2-8 0,-1-1-11 0,2 2-12 16,10-4-3-16,-1 1-15 0,-2 2-2 0,2-2-1 15,3 0-6-15,1-2-22 0,0 1-18 0,-1 1-17 16,-1-1-26-16,2 2-30 0,1-4 6 16,-3 1-228-16,2 2 19 0,-1 1-135 15,4-1 15-15,-4 3 0 0</inkml:trace>
  <inkml:trace contextRef="#ctx0" brushRef="#br0" timeOffset="952.9">14254 9081 278 0,'6'0'186'0,"1"1"-10"0,0-1-32 16,-1 0 21-16,0 0-19 0,6 0-26 0,2 0-7 15,4 0-6-15,1 0-16 0,0 0-13 16,20-10-32-16,-18 7 23 0,-1 1-9 0,3-1-8 16,1 2-8-16,0-4-26 0,4 3-35 15,0-2 1-15,4 0-1 0,-1 0-74 0,2 0 11 16,0 3-47-16,-2-1 20 0,2-2 15 0,-1 2-7 15,-2-1 16-15,0 1 30 16,-2 2-16-16</inkml:trace>
  <inkml:trace contextRef="#ctx0" brushRef="#br0" timeOffset="1390.29">14977 9017 988 0,'11'-3'44'0,"0"2"-20"0,0-1-1 15,6-2 56-15,-5 0-36 0,-3-1 24 0,5-1-19 16,-2 3 17-16,1-3-11 0,-1 2-10 0,4-2-3 16,3 2-16-16,-2-1 12 0,-1 1-12 15,1 0 14-15,3 1-37 0,-2-1 27 16,3-2-13-16,-2 2-3 0,5 2-3 0,-1-2-8 15,5 2 4-15,2-2 9 0,-2 1-24 0,1 2-11 16,2-5 11-16,-2 3 9 0,1 2 0 0,0-1 0 16,-1-1-25-16,3 2 16 0,-6 1-10 15,1-1 19-15,0-3 8 0,-15 4-2 0,8 0-1 16,1 0 1-16,3 0-26 0,23-10 34 0,-24 7-16 16,0 1 0-16,0-1-7 0,0 2 8 15,-1-3 1-15,1 3-2 0,-1-3-23 0,0 2 3 16,2-1 38-16,-1 1-12 0,0-2-3 0,1 2 20 15,-2-1-18-15,1 1-14 0,0 0 2 16,0 1 1-16,1-2 2 0,-2 2-8 0,1 0-3 16,-3 0 37-16,1 0-22 0,-1-1-7 0,-10 2 0 15,6 0 2-15,0 0 4 0,2 0 9 16,0 0 9-16,1 0 14 0,17-11-24 16,-17 9 8-16,-6-1-14 0,0-1 23 0,-4 3 11 15,0-1-9-15,-2-1 16 0,9-1-7 0,-5 1-28 16,1-1 22-16,-3 3 8 0,4-5-6 0,-1 4-8 15,-3 0-6-15,-2-1-17 0,3 2 39 16,-6-2-4-16,1 3-16 0,3-2-13 16,-2 0-2-16,1 1 5 0,1 0-16 0,0 0 1 15,11-2 1-15,0 0-120 0,0 2-59 0,2-3-62 16,-8 3-21-16,7 1-21 0,1-5-40 16</inkml:trace>
  <inkml:trace contextRef="#ctx0" brushRef="#br0" timeOffset="1530.92">16892 8763 564 0,'4'0'206'0,"1"0"-14"0,-1 0-10 15,2-1-12-15,-1-1-14 0,-2 1-9 16,2 0-23-16,-3 1-8 0,1-2-12 0,0 0-12 16,-1 1-6-16,1-1-16 0,1 1-8 15,-2 0-15-15,2 0-1 0,-4 1-29 0,2-1-70 16,1 1 6-16,-3-3-148 0,0 3 16 16,0-1-235-16,0 1 6 0,-3-1 12 0,1 1-5 0</inkml:trace>
  <inkml:trace contextRef="#ctx0" brushRef="#br0" timeOffset="2827.46">17664 8689 251 0,'0'0'238'0,"0"0"-28"15,-15-14-17-15,15 14-2 0,0 0-22 16,0 0-4-16,0 0-10 0,-27-27-9 0,22 25 8 16,2-1-7-16,2 0-15 0,-3 1 10 0,3-2-10 15,0 2-17-15,-1-4 1 0,2 3 5 16,0 3-35-16,0 0 2 0,0 0 13 16,11-16-23-16,0 8-4 0,2-1 3 0,1 2 7 15,0-1-21-15,-1 3 8 0,5 0-17 0,2 1 3 16,-1 0 3-16,3-2-33 0,0 2 8 0,-3 1 3 15,4 2-12-15,0 1-1 0,-11 0-7 16,4 0 11-16,25 11-15 0,-19-7 22 0,-2 3-26 16,2 1 0-16,-3 1 0 0,-2 2 5 15,-2 2-9-15,-1-1 12 0,-2 1-22 0,-5 0 19 16,0 1 10-16,-3 1-8 0,-4-4-21 16,0-2-4-16,-11 20 10 0,4-16 11 0,-6 3-3 15,-3 0-10-15,-1 1 0 0,-1-1 24 0,-1 1-24 16,-1-2 25-16,0-3-39 0,-1 1 17 15,0 3 1-15,3-2-8 0,-4-3-4 0,0-1 4 16,6-1-5-16,-1-1-1 0,-1-2 19 16,3-1 7-16,2-3 5 0,4-1 0 0,3 0 2 15,6-1-27-15,0 0-2 0,0 0 19 16,-8 0-15-16,8 0 3 0,-6-7-8 16,7 5 2-16,1 2 7 0,1-4-9 0,1 4 12 15,1-3 8-15,-2 3-13 0,4 0 13 0,-2 1-6 16,0-1-4-16,2 0 9 0,0 2 7 15,2-2 1-15,15 12-15 0,-7-3 2 0,0 0 8 16,-3 1-6-16,3-1-1 0,-5 4-3 16,1-3-11-16,4-2 0 0,-3 2 1 0,3 2 26 15,-5-3-8-15,2 1-11 0,-2 2-24 0,1-3 22 16,-2 3 1-16,2-4-46 0,1 1-31 16,-2-1-36-16,0-3-34 0,2-2-42 0,6-2 15 15,0 3 17-15,-1-4-346 0,-8 0 52 0,4 0 16 16,22-15 24-16,-17 9 45 0,1-2 6 15,2 1 25-15</inkml:trace>
  <inkml:trace contextRef="#ctx0" brushRef="#br0" timeOffset="3374.2">18705 8784 506 0,'1'-5'261'0,"-1"0"-28"0,1 2-30 16,-1-3-11-16,-1 3-22 0,1-1-10 16,-1 2-22-16,-2-3-9 0,2 2 0 0,-3 2-18 15,3-3-15-15,-4 3 2 0,2-1-9 16,1 2-3-16,-2-1-4 0,0 2 7 0,0 1-12 16,0 2 21-16,-2-2 4 0,2 1-25 15,-5 10-3-15,-1-2 13 0,-2 3-7 0,5 3 2 16,-2-2-16-16,0 0 5 0,1 2-16 0,0 1-8 15,2-1-4-15,1 1-5 0,1-1 25 0,2 2-4 16,0-3-7-16,2-1-4 0,0-6-20 16,0 5 19-16,13 13-14 0,-7-12 0 0,1-1-3 15,3-2-1-15,4 0-6 0,-2-2-1 16,2-2-3-16,0-1 7 0,4-2-5 0,-2 0-1 16,2-4 13-16,4 1-12 0,-12-2-2 0,6 0-10 15,26-16 8-15,-22 7-10 0,6-1 9 16,-3 0-2-16,0-3-1 0,-4-4-3 0,1 0-4 15,1-1-5-15,-3 1-1 0,-2-3 1 0,-4 1 14 16,3-1-1-16,-3 0-1 0,-3 1-11 16,-9 3 0-16,0 8 1 0,0-1-1 0,-20-15 0 15,5 10 12-15,0 4 2 0,-6 0-20 0,-2 1 5 16,0 2 16-16,-4-1-15 0,-1 4 7 16,3-2-14-16,-1 2 10 0,-1 4-7 0,16 0-5 15,-5 0 2-15,-4 0-3 0,2 0 0 16,3 0-10-16,-19 11-7 0,19-6-20 0,2 1-32 15,3 0-17-15,3-1-61 0,0 0-27 16,6 0 17-16,-3 0-307 0,1-1 1 0,2-2 33 16,-1 3-16-16,-1-1 39 0,3-2 25 0,-1 1 84 15,1 0 9-15</inkml:trace>
  <inkml:trace contextRef="#ctx0" brushRef="#br0" timeOffset="8654.2">14607 11439 234 0,'0'0'255'16,"0"0"-42"-16,0 0-21 0,0 0-30 0,0 0-3 16,0 0-4-16,0-14-15 0,0 14-21 15,0 0-18-15,0 0 1 0,-15-23-9 0,15 22-23 16,1 0 8-16,-1-2-20 0,-1 0 2 0,2 2 4 15,-2 0-10-15,0-1-12 0,-2-1-1 0,2 1-6 16,0 0-9-16,-1 1-8 0,2-1 9 16,-1 0-2-16,0 0-1 0,-1 2-7 15,1-1 8-15,1-2-1 0,0 3-9 0,0 0-1 16,0 0-3-16,0 0-3 0,0 0-4 0,0 0-3 16,0 0 10-16,0 0-8 0,0 0 4 15,0-6 6-15,0 6-8 0,0 0 13 16,0 0 0-16,0 0 2 0,0-6 5 0,0 6-3 15,0 0 3-15,0 0-11 0,-11-13 4 0,9 12 14 16,2 1 4-16,0 0-7 0,0 0 7 16,0 0 6-16,0 0 4 0,0-7-14 0,0 7 13 15,13-17-9-15,-8 12-6 0,4-4 10 16,5-2 18-16,-3 4-5 0,3-2-19 0,5 3 0 16,-4-3 13-16,2 4-26 0,-1 1-4 0,2 1 8 15,-4 1 3-15,6 2-10 0,-13 0 2 16,5 0-3-16,17 12 14 0,-12-7-8 0,-3 4-3 15,0 0-11-15,1-3-3 0,-1 3 16 0,-2 1-9 16,-3 1-9-16,0 2-8 0,-3 1 2 16,0-4 14-16,-4 6-7 0,-2-9-2 0,0 6 11 15,0 2-13-15,-21 20 3 0,10-17-10 0,-3 0 6 16,-2 1 2-16,2-2 2 0,-4 2-10 0,-1 0 20 16,0-4-3-16,1-1-9 0,-4 1 19 15,4 0-28-15,-1-2-5 0,0-2 17 0,4-2-4 16,-2-1 9-16,2-3 10 0,1 1-21 15,1-1 23-15,5-2-14 0,2-2-20 0,1 1 11 16,2 0 2-16,-1-2 7 0,4 0-14 0,0 0 5 16,-1-4 0-16,2 3-9 0,2 1 16 15,0-3 1-15,2 2 5 0,1-1-28 0,-1-1 15 16,12 1-11-16,-1-4 14 0,-3 5-6 16,1 0 4-16,-2 1 9 0,-12 0-8 0,15 0 10 15,0 0-14-15,3 0 23 0,22 14-7 0,-20-8-32 16,-2-1 38-16,1 3-25 0,1-1 16 0,-2 2-25 15,-1-3 19-15,1 3 11 0,-1-3-2 16,1 0-24-16,-3 2-1 0,1-3 2 16,-4 0-4-16,-3 0-49 0,-1-1-26 0,-2-3-16 15,2 3-15-15,-2-4-30 0,1 1 13 0,-2-1-147 16,-5 0-136-16,0 0 31 0,14 0-12 16,10-10 27-16,-16 5-28 0,3-4 51 0,3 0-42 15</inkml:trace>
  <inkml:trace contextRef="#ctx0" brushRef="#br0" timeOffset="9014.58">15409 11327 439 0,'2'-4'299'16,"-2"-1"-44"-16,0 2-26 0,0-2-29 0,2 3-30 15,-1 1-17-15,0-1-4 0,2 2 20 0,-1-3-38 16,2 4 9-16,-1 1-17 0,-1-1-6 16,2 0-22-16,2 2 5 0,-2 2-21 0,8 5 6 15,1 1-16-15,-6 3-8 0,2 1-1 0,-2 2-10 16,0 1-6-16,-2 0 3 0,-2 0-4 16,0 4-12-16,-1 0-2 0,-1 0 1 0,-1-10-13 15,0 4 4-15,0 2 14 0,0 1-7 0,0-1-21 16,0 0 5-16,0-4 5 0,0-2 3 15,0-1-11-15,0-3-17 0,0 0 8 0,0-2-32 16,0-6-34-16,0 7-26 0,0-7-22 16,0 6-10-16,0-6 10 0,-2 10-94 0,-5-10-66 15,5 0-114-15,-2 0 25 0,-2 0-34 0,2-2 14 16,-2 2 34-16,-1-1-25 0</inkml:trace>
  <inkml:trace contextRef="#ctx0" brushRef="#br0" timeOffset="9280.15">15244 11610 288 0,'-6'-3'279'0,"2"2"-37"0,0 1-46 0,0-2-3 15,1 1-23-15,2-2-11 0,1 3-9 16,1-3 4-16,-1 2-6 0,3 0-16 0,0-2-20 16,2 2-2-16,0 0-19 0,1 0-7 15,13-3 1-15,0 1-9 0,3 1 10 0,1-3-11 16,0-1-20-16,5 3 3 0,-1-3-9 15,-1 1-13-15,1 0-1 0,1-2 1 0,-3 4 9 16,1-2-28-16,0 1-1 0,-6 1 11 0,4 0-6 16,-2 0-19-16,-4-1 0 0,-1 3-46 15,-6 1-30-15,-1 0-17 0,-10 0 9 0,8 0-149 16,-2 0-177-16,1 0 28 0,-7 0-19 16,10 0-15-16,-4 0 14 0,3 0-7 0</inkml:trace>
  <inkml:trace contextRef="#ctx0" brushRef="#br0" timeOffset="10092.44">16118 11201 326 0,'-1'-4'269'0,"-1"0"-48"0,2-1-26 16,1 0-12-16,0 0-7 0,11-6-9 0,-8 2-7 15,8-1-10-15,-1 2 1 0,5-2-16 16,-1 6-11-16,5-4-2 0,0 1-16 0,2 1 5 16,0 3-29-16,-2 2 10 0,3 0-22 0,-11 1-3 15,3 0-5-15,2 0-13 0,25 10-4 0,-26-4 15 16,2-1-12-16,-2 2-3 0,-4 1-17 16,-1-1 18-16,-1 2-23 0,-6-1 20 15,-1 0-25-15,-1 0 3 0,-2 1-2 0,0-1 7 16,0 5-9-16,-19 14-7 0,10-10 5 0,-3 1-15 15,1 0 16-15,-5 1 5 0,0-3 5 0,0-2-20 16,0 3-4-16,-1-1 25 0,2-1-20 0,-4-1-6 16,3 0 10-16,0-3-11 0,0 0 17 15,0-2-18-15,4 0 1 0,1-5 1 16,2-1-7-16,4 0 5 0,-1 0 4 0,3-2-2 16,-1 0 11-16,0-1 1 0,0 1 0 0,3-1-5 15,0 0-16-15,-2 1 3 0,1-1-7 16,2 0 26-16,0 0-25 0,0 0 13 0,0 0-9 15,0 0 9-15,0 0 12 0,15 2-5 16,-11-1-14-16,1 0 12 0,0 0-14 0,10 6 6 16,-3-5 5-16,-3 2 2 0,2 0-12 0,3 4 21 15,-1-1-21-15,0 0 15 0,0 1 6 16,-1 1-11-16,-1-1 15 0,-2 0-9 0,1-3-1 16,-4 1-9-16,-1-2 10 0,7 5-12 0,-1-2-9 15,-2 0-5-15,1-3-35 0,-1 0-50 16,-2-1-49-16,1-1 13 0,-1-1-224 0,-1-1 28 15,-6 0-125-15,7 0 37 0,7 0 0 0,15-10 22 16,-11 4 6-16</inkml:trace>
  <inkml:trace contextRef="#ctx0" brushRef="#br0" timeOffset="10670.44">16967 11204 312 0,'2'-3'228'15,"-1"-4"-40"-15,-1 4-31 0,0 0-6 16,0 0-1-16,0-1-2 0,0 0-13 0,0 2-12 16,0-2-10-16,-1 1-6 0,1 2-1 15,-2-1-3-15,1-1-18 0,0 2 0 0,-4 1-4 16,1 0-4-16,1 1-9 0,-2 0 7 0,-1 2 4 15,-11 4-6-15,-1 1 4 0,2 1 12 0,-2 1 11 16,5 0-42-16,-6 2 30 0,3 1-6 16,0 0-10-16,2 3-23 0,0-3 11 0,1 2-4 15,2 1-18-15,0 1 10 0,5-1 4 16,2-1 0-16,1 2-23 0,3-10 13 0,0 3 21 16,0 2-42-16,0 3 16 0,16 15-8 0,-9-15-5 15,2-1 0-15,2-1-1 0,0-5-1 16,3 2 10-16,0-1-26 0,3-3 4 0,-4 0-2 15,6-3 32-15,0-3-30 0,-10 0 17 16,4 0-3-16,6 0-5 0,17-14-26 0,-17 5 15 16,-2 1 13-16,3-2-20 0,-1-3 9 15,0 1-7-15,-2-2-5 0,1-1-1 0,-4 1-7 16,0-4 37-16,0 1-21 0,-2 1-7 16,-3-4 4-16,1 4 4 0,-5-1 2 0,-3-1-16 15,0 8 11-15,-2 10-13 0,0-14 16 0,0 2-3 16,-18-16 10-16,8 18-8 0,-6 2 7 0,1 0-6 15,2 4 18-15,-6 0-27 0,0 2 4 16,-1 0-4-16,8 2 26 0,-2 0-10 0,-4 0-8 16,-21 12-16-16,19-9 27 0,3 1-37 15,1 0 16-15,-2 2-33 0,4 0-19 0,5 0-17 16,0-2-57-16,3 1-41 0,0-1 16 0,1 0-235 16,1 0 31-16,2-2-96 0,-1 1 20 0,1-1-2 15,2-1 28-15,-2 3 89 0,0-3 9 16</inkml:trace>
  <inkml:trace contextRef="#ctx0" brushRef="#br0" timeOffset="12045.13">14703 12116 343 0,'-14'0'213'15,"14"0"-35"-15,0-12-19 0,0 12-17 0,0 0 14 16,-14 0-26-16,14 0-10 0,0 0-1 16,-20-20 1-16,17 19-20 0,2 1-16 0,-2 0-4 15,3 0 1-15,0-1-9 0,0 1 15 0,-1 0-2 16,2 0 1-16,-1 0-4 0,1 0 12 15,2 1-19-15,2-1 10 0,-2 0-4 0,4 1 4 16,2-1-7-16,12 0-5 0,-10 0-15 16,8 0 14-16,2 0-14 0,3 0-12 0,31-10 10 15,-22 6-14-15,-1 0-3 0,2 0-1 16,-4 0 2-16,1 1 11 0,2-2-27 0,4 4 10 16,-1-2-19-16,2 0 20 0,-2 0-15 0,1-1-9 15,0 1 10-15,-2 3-13 0,6-1 6 16,-4-3-12-16,0 1 3 0,2-1 1 15,1 1 14-15,-1-1-23 0,0-2-1 0,1 2 8 16,-1-3 2-16,0 1 6 0,4 1-13 0,-3-1 21 16,-4 1-4-16,3 0-18 0,1 0 0 15,3 1 2-15,-3-1 15 0,1 0-10 0,2 0-8 16,-1 2 6-16,0 0-3 0,-1-1 4 16,2 1 10-16,0 0-25 0,1-2 0 0,3 1 18 15,-1-1 5-15,3 1-25 0,-2-2 32 0,2 0-9 16,-4 2-8-16,2-2-17 0,-6 0 19 0,-2 1-12 15,1-1 9-15,-4 1-7 0,-2 1 0 0,0-1 12 16,-4 1 5-16,1-1-18 0,2 0 8 16,-2 0-7-16,-3 0 12 0,-1 0-12 0,1-2-2 15,-3 6 25-15,5-4-3 0,-2-2-21 16,-1 2 16-16,0-2-17 0,4 2 2 0,-2-2 8 16,2 3 6-16,1-2-4 0,-4 2-12 0,1-2 10 15,0 1-12-15,1 1 6 0,-2 2 20 16,-5-3-32-16,-1 2 23 0,-4-1-15 0,-7 1-7 15,1 2 13-15,-5-1 12 0,1-1-20 16,-4 3 10-16,3-3 5 0,-4 2-15 0,1 1 9 16,-2-1-5-16,0-2 6 0,-1 2 2 0,-1 1-14 15,0 0 9-15,0 0-34 0,-4 0-44 0,-2 1-55 16,-8 4 13-16,-7-2-242 0,-1 4 27 16,1 2-118-16,-6-3 9 0,0 0 17 0,0 4 69 15,-1-1 16-15,0 1-61 0</inkml:trace>
  <inkml:trace contextRef="#ctx0" brushRef="#br0" timeOffset="15013.18">13481 8889 357 0,'0'0'145'0,"0"0"-4"0,0 0 0 16,0 0-2-16,0 0-12 0,0-14 4 31,0 14-16-31,0 0-28 0,0 0 35 0,0 0-27 0,0 0-11 0,0 0-6 0,0 0 22 0,0 0 0 31,0 0 10-31,0 0-23 0,0 0-11 0,0 4 8 0,-4 14-13 0,2-1-6 0,0 2 3 16,1-2-9-16,-2 2-13 0,3-3 4 0,0-16-9 15,0 11-1-15,0 1 4 0,13 13-8 16,-8-16-2-16,2-4-5 0,5 5-11 0,-2-4 9 16,0-4-11-16,-10-2 16 0,10 0-12 15,4 0-2-15,3 0-10 0,16-9 5 0,-16 1 3 16,-2-2-2-16,-1 1-12 0,-1-3 11 0,-3 2 9 15,-1-1-15-15,0-4-1 0,-4 2 13 0,0 2-7 16,-1 2-10-16,-3 1 9 0,4 1 15 16,-5 3-3-16,0-1-9 0,4 3 20 0,-4-1-22 15,0 1 10-15,0 2-12 0,-4 0-5 16,4 2 24-16,-4 2-16 0,2-2 5 0,-2 13 2 16,-1 2-23-16,1 2 12 0,-2-1 7 15,-3 3-15-15,5 2-5 0,0 0 9 0,-1-1 13 16,2 1-4-16,2 2-24 0,1-3 7 0,0-12-1 15,0 8-3-15,0 1-34 0,0 0-45 0,9 19-64 16,-6-20 13-16,-1-1 12 0,1-1-339 16,-1-3 37-16,0-5-7 0,-2 3 71 0,0-11 11 15,0 7 8-15</inkml:trace>
  <inkml:trace contextRef="#ctx0" brushRef="#br0" timeOffset="17621.93">15678 12310 301 0,'0'0'126'16,"0"0"8"-16,0 0-26 0,0 0-13 0,0 0 33 15,0 0-23-15,0 0-9 0,0 0-15 16,0 0 3-16,0 0 4 0,0 0-23 0,0 0 12 15,0-13 19-15,0 13-27 0,0 0-12 0,0 0 15 16,0 0 11-16,25-23-5 0,-22 19-10 0,-2 0 11 16,1-1-10-16,10-7 2 0,-1 1-9 15,3 2 8-15,1 2-11 0,1-2-8 0,-1 0 4 16,5 2-4-16,0 0-4 0,-2 1-2 16,1 1-15-16,-1 2 7 0,1 1-7 0,-3 2-2 15,-16 0-4-15,11 0-10 0,2 0 7 0,16 11 0 16,-14-5 1-16,-5 1-7 0,-1 3-1 15,0 0-3-15,-5 0 0 0,-4 0-3 0,0-10 1 16,0 15 0-16,0 4 0 0,-17 19 2 0,6-15-4 16,-3-3 1-16,3 1 3 0,-4-1 1 15,-1-1-17-15,-5 0 15 0,2 2-8 0,-3-2 7 16,0-2-13-16,0 1-1 0,0-2 11 16,1-2-4-16,0-2-1 0,-1 2-7 0,2-2 5 15,3 0 5-15,2-5 1 0,1-2 3 0,5 0-11 16,3-2 0-16,0-1 5 0,3 0 2 15,1-1-2-15,1-1 1 0,1 0-10 0,1 0 14 16,1 0-3-16,0 0-9 0,-1-1 10 16,5 1-4-16,-3 0 6 0,4 1-14 0,0-1 1 15,1 0 6-15,0 0-5 0,7 0 8 0,17 11 7 16,-13-6-13-16,0-1-1 0,1 1 0 16,0 1 2-16,-3 2 8 0,-1-1-6 15,2 2 5-15,-1 1-3 0,-1-1-7 0,0-2 5 16,3 2-7-16,-2 0 5 0,-2-2 6 0,1 1-21 15,0-2-57-15,-4-2-37 0,11-4 9 16,-7 0-326-16,4 0 30 0,-9 0-24 0,0 0 41 16,23-12-16-16,-14 7 37 0</inkml:trace>
  <inkml:trace contextRef="#ctx0" brushRef="#br0" timeOffset="18387.39">18211 11658 380 0,'0'0'263'0,"0"0"-54"16,0 0-11-16,0 0-25 0,0 0-29 0,0 0-20 15,0 0 5-15,0 0-4 0,0 0-10 16,0 0-2-16,0 0-18 0,32-23-8 0,-12 19-13 16,1-1-2-16,0 1-9 0,-1-2-9 0,6 0-2 15,-3 2-9-15,1-1 1 0,-3 2-10 16,0-1-1-16,0 1-16 0,-1 2 2 15,-1 0-3-15,2-1 3 0,-11 2-8 0,2 0 1 16,4 0 0-16,0 0-18 0,20 11-73 16,-25-8-2-16,-2 3 7 0,0-3-112 0,-4 3-129 0,-1-1 23 15,-1-1-106-15,-3 3 20 0,0 0 1 16</inkml:trace>
  <inkml:trace contextRef="#ctx0" brushRef="#br0" timeOffset="18652.95">18276 12194 303 0,'-2'5'216'0,"1"-1"-27"0,-1 0-14 0,4-3-7 16,-1 0-16-16,0 1-18 0,3-2 4 15,1 2-28-15,-1-2-7 0,4-2-18 0,-1 2 0 16,14-3 1-16,-10 3-23 0,21-7-2 15,-11 5 0-15,-1 0-10 0,3-1-10 0,-2-4-2 16,-1 4-4-16,2-1-9 0,1-1-2 16,-4 2-3-16,2-3-12 0,1 1-8 0,-1 1-64 15,-2-3 7-15,2-3-108 0,-5 2-182 0,3-3 23 16,-4 1-56-16,2 0-28 0,-2 4-9 16</inkml:trace>
  <inkml:trace contextRef="#ctx0" brushRef="#br0" timeOffset="19387.14">19359 11525 314 0,'3'-7'271'0,"-2"3"-39"0,2-2-37 15,-1 3-12-15,2-2-17 0,2 1-9 0,-3 1 2 16,0 2-18-16,2 2 1 0,-3 3-13 16,4 0 9-16,-4 1-17 0,5 9-4 15,-1 6-26-15,-1-2-9 0,-3 3-7 0,1 0-8 16,-3-11-2-16,0 8-1 0,0 1-19 0,0 3 7 16,0 2-18-16,0-1 6 0,0 1-4 15,0 0-3-15,-12 24-15 0,8-26 16 0,1-1-21 16,0-1 3-16,0 0 1 0,0-1-8 0,3-5 9 15,-3-2-18-15,2-2-13 0,1-2-10 0,-1 0-37 16,1-2-40-16,0-6-33 0,0 0 13 16,0 0 13-16,0 7-382 0,0-7 53 0,11 11 28 15,-8-10 23-15,1-2 12 0,1 0 20 16</inkml:trace>
  <inkml:trace contextRef="#ctx0" brushRef="#br0" timeOffset="19683.96">19797 11546 489 0,'9'-13'278'0,"-4"6"-40"0,0-2-32 16,0 6-31-16,0 0 3 0,0 2-14 0,2 2 7 15,-2 2-11-15,0 0-13 0,2 9 17 16,5 1-15-16,-2 3-27 0,-1 1-12 0,-1 2-3 15,2-1-26-15,-2 2-1 0,-7-1 4 16,2 5-5-16,-3-3-25 0,0-10-3 0,0 5 1 16,0 4 4-16,0 1-31 0,-13 20 3 15,6-20-5-15,1 0-12 0,2-2-12 16,-2-2-63-16,2-3-70 0,-1 0 14 0,1-5 11 0,2-1-389 16,2-3 33-16,-2 1 58 0,0-4 26 15,0-2 21-15,1 0 57 0,1 0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9.749"/>
    </inkml:context>
    <inkml:brush xml:id="br0">
      <inkml:brushProperty name="width" value="0.05" units="cm"/>
      <inkml:brushProperty name="height" value="0.05" units="cm"/>
      <inkml:brushProperty name="color" value="#004F8B"/>
    </inkml:brush>
  </inkml:definitions>
  <inkml:trace contextRef="#ctx0" brushRef="#br0">42 0 24575,'0'13'0,"0"-4"0,0 5 0,0-6 0,0 5 0,0-4 0,0 8 0,0 16 0,0-8 0,0 25 0,0-22 0,0 4 0,-4-7 0,3-5 0,-3-6 0,4 0 0,0-6 0,0 1 0,0-1 0,0 1 0,-9 0 0,7 4 0,-7-2 0,5 6 0,3-7 0,-7 2 0,18-11 0,3-2 0,29-10 0,-7 0 0,10-5 0,1 0 0,-16-1 0,9 2 0,-25 6 0,0 4 0,-5-3 0,-1 3 0,0-11 0,5 1 0,2-6 0,0 1 0,3 1 0,1-13 0,-4 14 0,3-4 0,-14 14 0,0 3 0,-4-3 0,-5 34 0,-2 6 0,-4 20 0,-7 43 0,4-29 0,4-16 0,1 0 0,2 21 0,-3-22 0,8-4 0,-7-13 0,8-11 0,-4 3 0,5-14 0,0 3 0,0-4 0,-4-4 0,3 6 0,-3 0 0,4 12 0,0-2 0,-4 4 0,3-6 0,-4-4 0,5-2 0,0-4 0,0-1 0,0 1 0,0-4 0,0-1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22.226"/>
    </inkml:context>
    <inkml:brush xml:id="br0">
      <inkml:brushProperty name="width" value="0.05" units="cm"/>
      <inkml:brushProperty name="height" value="0.05" units="cm"/>
      <inkml:brushProperty name="color" value="#004F8B"/>
    </inkml:brush>
  </inkml:definitions>
  <inkml:trace contextRef="#ctx0" brushRef="#br0">110 1 24575,'0'8'0,"0"0"0,0 1 0,0-1 0,0 0 0,0 0 0,0 1 0,0 0 0,0-1 0,0 1 0,0 0 0,0-1 0,0 1 0,0-1 0,0 1 0,0 0 0,0-1 0,0 1 0,0-1 0,0 1 0,-4 9 0,-2 3 0,-10 11 0,0 0 0,-1 6 0,2-10 0,4 3 0,6-12 0,-4-4 0,8-2 0,-7-4 0,7 0 0,1-4 0,5-1 0,8-13 0,10-2 0,-2-8 0,26-9 0,-22 7 0,25-8 0,-28 9 0,15-2 0,-16 2 0,-1 5 0,-7 1 0,-4 5 0,0 4 0,-1 1 0,-3 0 0,-1 0 0,-4-14 0,4 3 0,2-8 0,4 4 0,-1 4 0,-4 1 0,3 5 0,-7 0 0,3 1 0,-4-1 0,0 0 0,0 8 0,0 7 0,0 8 0,0 5 0,0 6 0,0-4 0,0 16 0,0-10 0,-5 12 0,4-1 0,-9-5 0,9 0 0,-4-8 0,5-6 0,0-5 0,-5 10 0,4-8 0,-4 14 0,5-3 0,0 4 0,0-4 0,0-2 0,0-6 0,0 0 0,-3-4 0,2-2 0,-3-4 0,4 4 0,0 6 0,0 1 0,0 11 0,-5-5 0,4 0 0,-4-1 0,5-10 0,0-2 0,0-4 0,0 0 0,0-1 0,-4-3 0,3-1 0,-2-4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24.528"/>
    </inkml:context>
    <inkml:brush xml:id="br0">
      <inkml:brushProperty name="width" value="0.05" units="cm"/>
      <inkml:brushProperty name="height" value="0.05" units="cm"/>
      <inkml:brushProperty name="color" value="#004F8B"/>
    </inkml:brush>
  </inkml:definitions>
  <inkml:trace contextRef="#ctx0" brushRef="#br0">1 1 24575,'23'0'0,"22"0"0,-2 0 0,17 0 0,-6 0 0,-6 0 0,40 0 0,-18 0 0,-16 0 0,1 0 0,28 0 0,16 0-454,-8 0 454,-7 0 0,-25-1 0,-1 2 0,14 4 0,-14-5 0,0 2 0,17 9 0,24-9 0,-17 9-456,-23-10 1,1 0 455,37 11 0,-37-11 0,1 0 0,-6 5 0,0 1 0,1-6 0,1 0 0,9 6 0,2 0 0,-1-6 0,1-1 0,10 4 0,2 0 0,1-4 0,-1 0 0,0 0 0,1 0 0,4 0 0,-1 0 0,-8-1 0,-3 2 0,-8 2 0,-1 0 0,1-3 0,-2 1 0,-10 5 0,-2 1 0,5-6 0,1-1 0,14 7 0,0 1 0,-16-4 0,-1 0 0,12 1 0,0-1 0,-15 0 0,-1-1 0,5 0 0,0 0 0,1-2 0,1 0 0,10 3 0,0-1 0,-5-3 0,1 0 0,2 0 0,3 0 0,26 0 0,0 0 0,-25 0 0,1 0-837,29 0 1,0 0 836,-35 0 0,-3 0 0,6 0 0,-1 0-481,1 0 0,0 0 481,-5 0 0,1 0 0,4 3 0,-1 1 0,-4-4 0,-1 1 0,-5 2 0,1 1 0,8 0 0,1-1 0,-4-2 0,2 0 0,7 2 0,4 1 0,9 0 0,2 0-776,2 1 1,0 1 775,5 2 0,2 1 0,3 0 0,0 0 0,-10 0 0,0 0 0,4-1 0,0 1 0,-4 0 0,-4-1-60,-21-3 0,-3 0 60,11 2 0,-4 0 0,20 1 508,-32 0 1,0-1-509,21 1 924,-5-2-924,-23-1 2159,-13-4-2159,26 10 1063,-16-10-1063,18 5 508,-9-1-508,-8-3 0,-7 3 0,0-5 0,-13 0 0,-1 0 0,-11 0 0,0 0 0,-6 0 0,8 0 0,27 0 0,4 0 0,17 0 0,-11 0 0,-7 0 0,0 0 0,-11 0 0,-4 0 0,-12 0 0,-4 0 0,-2 0 0,-8 0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1.498"/>
    </inkml:context>
    <inkml:brush xml:id="br0">
      <inkml:brushProperty name="width" value="0.05" units="cm"/>
      <inkml:brushProperty name="height" value="0.05" units="cm"/>
      <inkml:brushProperty name="color" value="#004F8B"/>
    </inkml:brush>
  </inkml:definitions>
  <inkml:trace contextRef="#ctx0" brushRef="#br0">241 1 24575,'-9'12'0,"0"8"0,-13 14 0,2 14 0,-9-5 0,6 2 0,1-6 0,5-12 0,1 5 0,11-18 0,-3 0 0,7-6 0,-3 1 0,4 0 0,0-1 0,0 4 0,-5 14 0,3-5 0,-8 15 0,4-9 0,0-1 0,-3 11 0,7-15 0,-8 15 0,9-21 0,-4 7 0,5-13 0,0 4 0,0-5 0,0-1 0,0 1 0,0-1 0,0 0 0,0 1 0,0-1 0,0 1 0,0 4 0,4-3 0,1 8 0,4-8 0,0 3 0,0-4 0,0 0 0,0-4 0,-1 2 0,1-6 0,-1 3 0,1-4 0,4 0 0,7 0 0,6 0 0,6 0 0,0 0 0,-6 0 0,-1 0 0,-6 0 0,-4 0 0,-2 0 0,-4 0 0,-1 0 0,-3-4 0,-1 0 0,-4-4 0,0-1 0,0 1 0,0-1 0,0-4 0,4-2 0,-3 1 0,3-5 0,-4 9 0,0-3 0,0 4 0,0 0 0,0 0 0,0 1 0,0-1 0,0 1 0,0-1 0,-3 4 0,2-3 0,-7 3 0,3-3 0,-4 3 0,5-3 0,-4 7 0,4-6 0,-5 6 0,0-7 0,0 3 0,-4-4 0,-2-1 0,0 1 0,-3-1 0,8 1 0,-4 0 0,5 4 0,1 1 0,3 0 0,-3 3 0,4-3 0,-5 4 0,1 0 0,-1 0 0,0 0 0,1 0 0,-1 0 0,1 0 0,3 0 0,2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3.705"/>
    </inkml:context>
    <inkml:brush xml:id="br0">
      <inkml:brushProperty name="width" value="0.05" units="cm"/>
      <inkml:brushProperty name="height" value="0.05" units="cm"/>
      <inkml:brushProperty name="color" value="#004F8B"/>
    </inkml:brush>
  </inkml:definitions>
  <inkml:trace contextRef="#ctx0" brushRef="#br0">19 1 24575,'19'0'0,"-4"0"0,10 0 0,-6 0 0,1 0 0,5 0 0,-5 0 0,19 0 0,-16 0 0,6 0 0,-16 0 0,-4 0 0,0 0 0,-1 0 0,1 0 0,0 4 0,-5 0 0,4 5 0,-7-1 0,6 1 0,-6-1 0,3 0 0,-4 1 0,0-1 0,0 0 0,0 1 0,0 16 0,-5-2 0,-13 23 0,-1-6 0,-17 10 0,11-4 0,-9-3 0,10-4 0,2-12 0,7-7 0,6-1 0,0-10 0,3 5 0,-1-9 0,2-1 0,4-4 0,19-11 0,11 4 0,17-15 0,28-2 0,-13-2 0,22 1 0,-35 8 0,-2 5 0,-20 6 0,-6-2 0,-6 7 0,-6-3 0,1 4 0,0 0 0,-1 0 0,1 0 0,0 0 0,-1 4 0,1 1 0,0 8 0,0-3 0,1 8 0,-6-8 0,5 3 0,-8-4 0,3 5 0,-4 6 0,0 6 0,0 6 0,0-1 0,-10 1 0,-2 0 0,-4-6 0,1-1 0,1-10 0,-1 3 0,-10-2 0,-8 0 0,5-1 0,-9-4 0,11-1 0,-6 1 0,0-1 0,0 1 0,6-1 0,1-4 0,10 2 0,2-7 0,4 3 0,0-4 0,-3 0 0,-2 0 0,-4 0 0,-7 0 0,-1 0 0,-6 0 0,5 0 0,-3 0 0,14 0 0,-8 0 0,14 0 0,-3 0 0,8 0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5.808"/>
    </inkml:context>
    <inkml:brush xml:id="br0">
      <inkml:brushProperty name="width" value="0.05" units="cm"/>
      <inkml:brushProperty name="height" value="0.05" units="cm"/>
      <inkml:brushProperty name="color" value="#004F8B"/>
    </inkml:brush>
  </inkml:definitions>
  <inkml:trace contextRef="#ctx0" brushRef="#br0">1 258 24575,'9'0'0,"5"0"0,25 0 0,16 0 0,2 0 0,-6 0 0,7 0 0,-29 0 0,11 0 0,-15 0 0,-10 0 0,-2 0 0,-5 0 0,41-7 0,-6 0 0,36-6 0,10-15 0,-20 12 0,-20 2 0,0 0 0,28-8 0,-17 12 0,-6-10 0,-34 19 0,-7-4 0,-12 5 0,-1 0 0,-9 0 0,0 0 0,0 0 0,0 0 0,-10 0 0,-2 0 0,-11 0 0,-14 0 0,11 0 0,-17 0 0,19 0 0,0 0 0,8 0 0,5 0 0,1 0 0,4-3 0,-3 2 0,8-3 0,0 0 0,2 3 0,4-3 0,-10-1 0,4 0 0,-4 0 0,5-3 0,1 7 0,-1-7 0,0 3 0,0-3 0,-5-2 0,8 1 0,-10 0 0,10 0 0,-3 8 0,6 12 0,3 24 0,-12 14 0,10 13 0,-15-7 0,10-3 0,1 1 0,-2 21 0,-1-20 0,0 0 0,8 17 0,-10-9 0,9-13 0,-3 3 0,5-19 0,-5 5 0,4-11 0,-4-7 0,5-2 0,0-8 0,0 3 0,0-4 0,0 0 0,0-4 0,0-2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7.599"/>
    </inkml:context>
    <inkml:brush xml:id="br0">
      <inkml:brushProperty name="width" value="0.05" units="cm"/>
      <inkml:brushProperty name="height" value="0.05" units="cm"/>
      <inkml:brushProperty name="color" value="#004F8B"/>
    </inkml:brush>
  </inkml:definitions>
  <inkml:trace contextRef="#ctx0" brushRef="#br0">484 0 24575,'13'0'0,"-2"0"0,-2 0 0,0 0 0,-1 4 0,-3 0 0,-2 10 0,-3-5 0,0 5 0,0-5 0,0-1 0,0 1 0,0 0 0,0 4 0,-4 2 0,-19 18 0,-10-2 0,-22 12 0,3-6 0,-3 0 0,6-6 0,8-2 0,2-7 0,13-6 0,1-1 0,6-2 0,5-3 0,-4 3 0,9-5 0,-10-2 0,5 2 0,-1-3 0,1 4 0,5-4 0,1 2 0,10-6 0,17 3 0,7-4 0,18 0 0,3 0 0,15 0 0,-5 0 0,-3 0 0,-16 0 0,-11 0 0,-7 0 0,-2 0 0,-8 0 0,3 0 0,1 0 0,-4 0 0,3 0 0,0 0 0,2 0 0,0 0 0,3 0 0,-8 0 0,3 0 0,-4 0 0,0 0 0,-1 0 0,17 0 0,5 0 0,16 0 0,7 0 0,-5 0 0,6 0 0,-15 0 0,-6 0 0,-8 0 0,-15 0 0,-1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9.013"/>
    </inkml:context>
    <inkml:brush xml:id="br0">
      <inkml:brushProperty name="width" value="0.05" units="cm"/>
      <inkml:brushProperty name="height" value="0.05" units="cm"/>
      <inkml:brushProperty name="color" value="#004F8B"/>
    </inkml:brush>
  </inkml:definitions>
  <inkml:trace contextRef="#ctx0" brushRef="#br0">78 0 24247,'-4'7'0,"0"-1"163,4 6-163,0-4 55,0 1-55,0 4 27,0-4-27,0 15 0,0 4 83,-4 0-83,3 9 0,-8-17 0,8 5 0,-3-10 0,-1 3 0,4-8 0,-8 14 0,8-8 0,-9 14 0,9-9 0,-3 3 0,-1-4 0,4-6 0,-3 0 0,0-5 0,3-1 0,-3 1 0,4-1 0,0-3 0,0-1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40.892"/>
    </inkml:context>
    <inkml:brush xml:id="br0">
      <inkml:brushProperty name="width" value="0.05" units="cm"/>
      <inkml:brushProperty name="height" value="0.05" units="cm"/>
      <inkml:brushProperty name="color" value="#004F8B"/>
    </inkml:brush>
  </inkml:definitions>
  <inkml:trace contextRef="#ctx0" brushRef="#br0">1 127 24575,'23'0'0,"1"0"0,11 0 0,-13 0 0,0 0 0,-3 0 0,34 0 0,17-12-6784,22 2 6784,-3-16-497,-16 12 497,-3-11-4,-21 17 4,-4-8 0,-23 11 0,-3-1 1634,-10 2 0,-5 4 0,0 0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42.611"/>
    </inkml:context>
    <inkml:brush xml:id="br0">
      <inkml:brushProperty name="width" value="0.05" units="cm"/>
      <inkml:brushProperty name="height" value="0.05" units="cm"/>
      <inkml:brushProperty name="color" value="#004F8B"/>
    </inkml:brush>
  </inkml:definitions>
  <inkml:trace contextRef="#ctx0" brushRef="#br0">1 174 24575,'8'0'0,"0"0"0,1 0 0,-1 0 0,10 0 0,3 0 0,6 0 0,-3 0 0,0 0 0,-9-4 0,3 3 0,-10-3 0,1 4 0,0 0 0,10 0 0,9 0 0,-1-5 0,41-2 0,17-21-423,4 11 423,3-11 0,-31 9 0,-6 6 0,-6-4 0,-9 5 0,-16 7 0,-9-4 0,-2 8 105,-4-3 1,-4 4 0,-1 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8:24.475"/>
    </inkml:context>
    <inkml:brush xml:id="br0">
      <inkml:brushProperty name="width" value="0.05292" units="cm"/>
      <inkml:brushProperty name="height" value="0.05292" units="cm"/>
      <inkml:brushProperty name="color" value="#FF0000"/>
    </inkml:brush>
  </inkml:definitions>
  <inkml:trace contextRef="#ctx0" brushRef="#br0">12938 8207 236 0,'0'0'231'0,"0"0"-78"16,0 0 16-16,0 0-28 0,15 0-19 16,-15 0-25-16,0 0 18 0,0 0-16 0,0-13 23 15,0 13-2-15,0 0-22 0,0 0-6 0,27-19 9 16,-27 16 5-16,1 3-15 0,-1-1-9 16,0-1-4-16,1 2 2 0,1-1-2 0,-2-1-9 15,0 2-9-15,0 0-1 0,0 0 11 0,1 0-8 16,-1-1-9-16,0 0-14 0,-1 1 27 0,1-1-17 15,0 1 4-15,0 0-17 0,-2 1 13 16,0-2 12-16,-1 2-13 0,1-1-8 0,-3 0-1 16,1 0 7-16,-1 1-5 0,-1 0-8 15,0 2 20-15,0-1-36 0,-12 2 3 0,1 1-8 16,2 0 19-16,-2 2 5 0,3-2 4 0,-2 3-10 16,3 0-6-16,-4-1 9 0,4 3-19 15,-3-1 24-15,-1 1-19 0,1 1 17 0,1 3-17 16,4-4 8-16,-4 2 12 0,2 0-18 0,1-1-1 15,6-1 7-15,1-1-15 0,-7 2 4 16,3-2-8-16,3 1 5 0,2-2 0 0,0 0 27 16,0 0-27-16,3-1-1 0,1-7 2 15,0 6-17-15,0 0 17 0,0 1 23 0,0 5-15 16,0-2 7-16,14 17-1 0,-5-13 13 16,3-2-4-16,3-2-4 0,2-2-3 0,1-1 7 15,3-1-23-15,2 2 8 0,3-5 13 0,-4 1-2 16,2-1-5-16,3 0-21 0,-4 1 0 15,1-3-2-15,-1 0-6 0,-1 2 10 0,-1 1-2 16,-2-1 0-16,-2 1-4 0,-5-1 2 0,4 3-10 16,-1 1 12-16,-2-2-12 0,-1 2 17 0,-2 1-2 15,-1 0 0-15,-4-2-5 0,-1 1 8 16,-1-4-27-16,-3 3 28 0,2-2-11 0,-2 1 13 16,0-5-12-16,0 0 20 0,0 8 2 15,-14 13-8-15,4-9-16 0,-3-3-8 0,-3 1 12 16,3-2 4-16,-4-1 11 0,2 2-25 0,-2-1 24 15,1-2-9-15,0-1-6 0,2-4 6 0,-3 3-21 16,0-2 13-16,0 4 12 0,-1-5-14 16,4 1-11-16,1 1-7 0,-4-1 1 15,-2 2-27-15,-1-1-23 0,2-2-20 0,4 0 6 16,5-1-11-16,-2 0-22 0,-1 0-5 0,2 0-16 16,0 0-22-16,1 0-20 0,2 0 15 15,7 0-132-15,-7 0-167 0,-3-14 29 0,6 11 30 16,2-3-15-16,1 2 46 0,0-3 24 15,1 2 4-15</inkml:trace>
  <inkml:trace contextRef="#ctx0" brushRef="#br0" timeOffset="312.39">12784 8306 323 0,'0'-2'304'0,"0"-2"-64"16,0 3-26-16,3-2-26 0,-3 1-22 0,5 1-24 15,-3 0-9-15,2-1-15 0,3 1-10 0,8-3-18 16,-2 0-8-16,3 2-9 0,0-3 1 15,3 0-8-15,-1 1-22 0,4-1 5 0,-2 1-7 16,2-1-8-16,1 0 5 0,-2 1-18 16,0 1 5-16,1-2-17 0,-1 1 14 0,0-1-30 15,-3 4-40-15,-4-1 4 0,0-3-149 0,-1 3 17 16,-3 1-237-16,-6 1 22 0,2-1 25 16,-1 1 11-16,-2-3-7 0</inkml:trace>
  <inkml:trace contextRef="#ctx0" brushRef="#br0" timeOffset="718.57">13729 8674 362 0,'1'4'322'0,"-1"-1"-25"0,2-1-25 16,-2 2-14-16,1-1 2 0,-1 1-11 15,0 0 0-15,-1 2-30 0,-1-2-26 0,1 2 2 16,1 1-21-16,-9 14-18 0,1-7-24 15,1 3-14-15,-2-2-11 0,0 0-1 0,-3 1-8 16,2-2-24-16,-2 2-6 0,0 2-8 16,2-4-8-16,-2 3-6 0,2 2-45 0,0-4-53 15,1 1-61-15,-4-3-60 0,5-7 15 0,2 1-315 16,1 1 35-16,1-5-20 0,-1-1 21 0,1-2 54 16,4 0 25-16,0 0 35 0,0 0 4 15</inkml:trace>
  <inkml:trace contextRef="#ctx0" brushRef="#br0" timeOffset="2155.73">14546 8219 459 0,'0'0'322'0,"0"0"-15"0,0 0-23 0,0 0-26 15,0 0-58-15,0 0 6 0,-3 3-22 0,1 18-37 16,2-11 5-16,0 5-22 0,0 2-4 0,0 4-17 16,0 1-11-16,14 24-14 0,-12-22-1 15,4-1-4-15,-4 2-20 0,-2-1 16 16,3 1-16-16,-3-13-13 0,0 5 0 0,0 2-4 16,0 2-7-16,0-2 0 0,0 2 10 0,-11 15-14 15,11-28-2-15,0 1-33 0,0-1-24 0,0 1-23 16,11 5-60-16,-11-10-32 0,7 0 14 15,-3-2-157-15,0-2-157 0,0 0 39 0,-2-1 26 16,2 0-36-16,0-5 62 0,6-2 3 16,-1-3-42-16</inkml:trace>
  <inkml:trace contextRef="#ctx0" brushRef="#br0" timeOffset="2640">14970 8221 517 0,'1'-3'325'0,"0"0"-52"0,-2 2-8 0,0 1-48 15,1 1-12-15,-3 2-18 0,1 0-10 16,0 2 6-16,-5 11-8 0,5 0-34 0,-5 1 15 16,5 2-38-16,-6 2 10 0,4 3-17 0,2-2 3 15,-1 1-10-15,3 2-2 0,0-1-12 16,0-12-7-16,0 6-11 0,0 1 6 15,13 23-9-15,-7-22-7 0,2-1-7 0,0-3 3 16,4-2-14-16,-1 2-7 0,-1-5 16 16,5-2-6-16,1 0 6 0,1-7 0 0,5 0-16 15,-13-2 8-15,9 0-3 0,18-17-24 0,-13 7 13 16,1-2 1-16,-2-1-5 0,-3-2 4 0,2-1-11 16,-4-3 10-16,1-1-9 0,-4-1 4 15,-1 1-22-15,1-2 10 0,-5-2 26 0,-2 2-9 16,-3 3 0-16,-1-1-19 0,-3 12 17 15,0-6-17-15,-11-12 15 0,4 12-2 0,-7 4-9 16,0 0-3-16,-1 1-3 0,-2 2 5 0,-1-2-3 16,0 4-3-16,1 1-4 0,0-1 5 0,2 4-7 15,-2-3-3-15,0 0-7 0,6 4 16 16,-2 0-1-16,13 0-16 0,-8 0-1 0,1 0-1 16,7 0-35-16,-8 0 5 0,8 0-86 15,0 0-9-15,-14 12-39 0,13-12-54 0,3 2 21 16,1-3-173-16,1 4 31 0,2-2-131 0,0-1 34 15,2 1 30-15,10 2 22 0,4 3 24 16,0-6-15-16,0 6 21 0</inkml:trace>
  <inkml:trace contextRef="#ctx0" brushRef="#br0" timeOffset="2874.96">15682 8429 310 0,'3'3'315'16,"0"0"-49"-16,-3 2-21 0,1 0-36 16,0 0-21-16,-1 2-24 0,0-1-13 0,0 1-22 15,-1-1 0-15,1 2-19 0,0 3-18 16,-13 16-1-16,7-14-19 0,1 0-1 0,-3-2-17 16,0 3 10-16,3-1-19 0,0 0 1 15,-3 1-14-15,2-4-40 0,-4 1-42 0,2 2-70 16,0-6 12-16,4 2 9 0,-3-3-351 0,1 7 37 15,-3-7 38-15,3 2 16 0,1-4-29 16</inkml:trace>
  <inkml:trace contextRef="#ctx0" brushRef="#br0" timeOffset="3406.38">16305 8140 424 0,'3'-1'230'0,"-3"1"-26"0,4-1-22 15,-2 1-42-15,3-2 0 0,1 1-22 0,0 1-15 16,0-1-5-16,11-3-17 0,1 0-3 15,1 2-13-15,-1-1-81 0,3 1 2 0,-6-6-257 16,9 7 21-16,-4-2-141 0,3 0 41 16,-2-2-9-16</inkml:trace>
  <inkml:trace contextRef="#ctx0" brushRef="#br0" timeOffset="3609.45">17116 8090 397 0,'5'-2'243'0,"1"-1"-40"0,0 0-30 16,1 2-15-16,-1-1-33 0,1-1-10 15,11 1-23-15,-7-1 9 0,2 1-34 0,-2 1 0 16,7-1-5-16,0 0 5 0,1 1-14 0,-3-4-41 16,4 4-42-16,2-3 3 0,0 2-69 15,-8 2 19-15,7 0 8 0,4 0-22 16,3 0-60-16,3 0-40 0,-2 0-17 0,0 0-121 15</inkml:trace>
  <inkml:trace contextRef="#ctx0" brushRef="#br0" timeOffset="3765.9">18059 8016 565 0,'9'-1'153'0,"4"-6"-27"0,1 4-50 0,0-2-5 16,4-3 15-16,4 4-2 0,0-3-21 15,6 2 19-15,4 1-43 0,0-1-20 0,1 4-3 16,-4-7-136-16,2 6-182 0,2-3 10 0,-1 3 6 16</inkml:trace>
  <inkml:trace contextRef="#ctx0" brushRef="#br0" timeOffset="3968.74">18808 7913 326 0,'6'-3'298'16,"1"1"-44"-16,-2 0-7 0,0 1-31 0,-1-1-24 15,-1 0-10-15,1 1-35 0,0 0-22 16,1-1 7-16,-2 0-24 0,4 0-7 0,-1 1-26 16,-1 0-12-16,2 1 3 0,2 0-13 15,7-1-37-15,5-1-32 0,-3-3-46 0,3 5 3 16,5-2-85-16,-1 0-61 0,1-1-78 0,-1 2-73 16,1-4 26-16,-1 3-52 0,-3 1 15 15</inkml:trace>
  <inkml:trace contextRef="#ctx0" brushRef="#br0" timeOffset="4062.47">19256 7864 322 0,'5'-1'171'0,"-1"1"-41"0,-2-2 6 0,2 1-29 16,-1 1-9-16,-2-2-15 0,0 2-32 15,1-1 33-15,-2 0-24 0,1 0-6 16,-2 0-149-16,-1-1-186 0,0 1 11 0,1 0-123 16</inkml:trace>
  <inkml:trace contextRef="#ctx0" brushRef="#br0" timeOffset="5906.21">20091 7810 222 0,'0'12'317'0,"0"-12"-55"0,0 0-18 15,0 0-32-15,0 0-14 0,0 0-29 0,0 13-3 16,0-13-8-16,0 0 11 0,-9 22 0 0,11-19-18 16,3 1-9-16,7 4 14 0,1 3-16 0,2-3-15 15,1 1 21-15,-4-2-15 0,4 2-16 16,-1 0-10-16,1-1-5 0,-1 1-2 0,-1 6-11 16,0-3-19-16,-1 0-21 0,0-2-6 15,-5 3 24-15,3-1-7 0,0 3-28 16,-6 1-1-16,-5-9 17 0,0 3-7 0,0 2 3 15,0 3 0-15,-15 18-9 0,6-16-3 0,-3-1-4 16,-4 1-13-16,0-2 20 0,-3 0-4 0,1 0-16 16,-2-1 7-16,-1-3 1 0,1 0-22 15,3-3 19-15,1-2-4 0,-1 0-8 0,3-2 6 16,4-2 11-16,10-2 2 0,-9 0-22 0,0 0-3 16,-7-12-3-16,9 6 6 0,-2-7 4 15,5-3-2-15,1 3 9 0,2-1-6 16,1 14-10-16,0-13 13 0,0-6-6 0,13-22-5 15,-5 18-7-15,1-2 6 0,0 2 3 0,-1-1 13 16,3-2-15-16,-1 3-1 0,0 2-11 0,2-3 7 16,-2 3 0-16,1-3-2 0,0 2 9 15,-1-4 0-15,1 1 0 0,-3 2-1 0,1 1-1 16,-4 0 0-16,1 1-15 0,-2 0 17 0,-1 3 0 16,-3 0-1-16,0 11-5 0,0-4-6 15,0 0 0-15,-13-5 1 0,8 11 12 0,-10-2 0 16,2 6-2-16,-1-5 1 0,-7 4-7 15,11 2 0-15,-5 0 14 0,-18 10-10 0,15-4-2 16,0 2 5-16,0 2 1 0,1-2 1 0,3 4-1 16,-2 0-10-16,5 1 1 0,2 0 0 15,2 1-6-15,2 2 9 0,2-3-1 0,3-6 1 16,0 1 2-16,10 15-1 0,-1-11 1 0,3 1 2 16,1-3 8-16,2-1-17 0,3 1 2 15,2-1-19-15,1-1-60 0,-2-2-5 16,1-2-28-16,-2 1-47 0,0-2-37 0,4 0 21 15,-16-3-149-15,2 0 28 0,5 0-180 16,-3 0 17-16,0 0 33 0,0 0 18 0,-2 0 19 16,1 0 35-16</inkml:trace>
  <inkml:trace contextRef="#ctx0" brushRef="#br0" timeOffset="6437.35">20729 7818 403 0,'1'-2'266'0,"4"0"-19"0,-4-4-25 16,2 5-13-16,-1-2-34 0,1-1-5 15,-3 1-7-15,1-1-8 0,-1 2 8 0,-1 0-8 16,-2-1-26-16,1 0-20 0,-1 2 19 0,-4 0-5 15,2 1-31-15,-3 0-17 0,0 0 6 0,-1 0 11 16,-14 10-30-16,5-5 4 0,4 1-19 0,-2 3-4 16,5 0 6-16,1-3 28 0,5 1-25 15,0 1-4-15,2-3-5 0,1 1 7 0,2 0-2 16,0 2 7-16,0-8-9 0,0 10 13 16,18 17-9-16,-8-14-7 0,4 0-2 0,4-1 2 15,2 0-6-15,-3-1-4 0,3-3-4 0,0 3-5 16,5 2-7-16,-3-2 2 0,-4 1-3 15,5 1 0-15,-5 0-10 0,-1-1 7 16,-1 1-1-16,-1-2 9 0,-4 1 0 0,-1 0-3 16,-2-2-1-16,-2 1 10 0,-4-2-13 0,-2-1-7 15,0-8 19-15,0 7 2 0,-12 14-16 0,0-8 13 16,-1-3-8-16,-1 1 0 0,-3 1-14 16,0-4 23-16,0 1-18 0,-1-3-3 0,-2-1 11 15,1-1-10-15,-1-2 2 0,1 1-1 16,13-3 8-16,-3 0-3 0,-4 0-12 0,4 0 0 15,-2 0-1-15,-12-15 1 0,14 10-86 0,1-1-14 16,-2-7-58-16,2 2-57 0,7 0 19 16,-8-3-211-16,7 1 31 0,2 3-104 0,0 10 37 15,0-10-6-15,0-4 50 0,0 0 30 16,13-21-4-16,-9 17-12 0</inkml:trace>
  <inkml:trace contextRef="#ctx0" brushRef="#br0" timeOffset="6609.2">20643 7841 337 0,'4'-15'288'0,"1"0"-34"0,1 3-29 15,5-5-49-15,-1 3-16 0,5 3-12 0,0-1-18 16,2 2-21-16,2 1-11 0,2 0-5 16,-2 2-8-16,4-1-16 0,-3 3-14 0,1 0-21 15,2 0-42-15,0 1-2 0,-6-2-156 16,3 1-192-16,-1 0-1 0,-2 0 21 0,-1 3 15 15,2-5-80-15</inkml:trace>
  <inkml:trace contextRef="#ctx0" brushRef="#br0" timeOffset="12560.9">14556 10832 275 0,'0'0'219'0,"12"0"-21"0,-12 0-11 16,0 0-31-16,0 0-9 0,0 0-17 0,0 0-16 15,0 0 19-15,0-13-12 0,0 13 18 16,0 0-8-16,0 0-15 0,0 0-16 0,0 0 10 15,0 0-2-15,0 0-4 0,-9-20-9 0,4 20-6 16,-2 2-6-16,1-1-17 0,-2-1-9 16,-12 9 4-16,3-6-4 0,2 2-3 15,-2 3-5-15,1 2 2 0,0 0 15 0,1-2-10 16,-1 2 21-16,0 2-35 0,2-3 5 0,1 3 19 16,-2-2-12-16,2 0 2 0,0 2-27 0,3 1 0 15,1-4 14-15,0 1-18 0,5-3-4 16,-1 1 18-16,4 0-6 0,-2-1 26 0,3-1-30 15,0-6 25-15,0 0-38 0,0 6 14 16,0-6-4-16,23 21 6 0,-5-14 4 0,3-3-2 16,0 1-4-16,1-3-2 0,5-1-12 0,-2 2-8 15,4 0 6-15,-5-2 1 0,5 1 2 0,-1 5-4 16,-3-3 4-16,0 1-14 0,0 2-1 16,-4 2 0-16,2-1-8 0,-4 1 15 0,-1 2-12 15,0-2 11-15,-4 1-17 0,2 1 23 16,-4-2-1-16,-1 0-2 0,-5-1-17 15,-1 1 15-15,-1-2-9 0,0-1 5 0,-4 0 0 16,0-6 20-16,0 0-2 0,0 11-3 0,-17 10-1 16,8-13-3-16,-3-1-15 0,-1 1 17 0,-1 0-2 15,0-1-28-15,-3-1 2 0,2 1 10 16,-3-2 2-16,0 0 9 0,-1-2-2 0,3 0-1 16,2-1 0-16,-4 1-20 0,6-2-4 0,1 0 10 15,0-1 2-15,3 0 0 0,-1 0 1 16,3 2-4-16,-2-1-17 0,8-1 4 0,-6 0 2 15,6 0 12-15,-9 0-16 0,1 0 0 16,8 0-24-16,-10 0-13 0,10 0-20 0,-8 0-9 16,8 0-33-16,-9 0-7 0,9 0-25 0,-8 0 13 15,-3-13-156-15,9 11-159 0,0-3 32 16,1 1-32-16,1-2 50 0,-4-9 37 0,4 5 17 16,0 0 3-16</inkml:trace>
  <inkml:trace contextRef="#ctx0" brushRef="#br0" timeOffset="12888.96">14372 10888 389 0,'-1'-5'286'0,"1"0"-49"0,-2 1-29 0,4-1-25 15,2 1-22-15,7-4-7 0,3 0-18 16,-1-1-5-16,4 4-21 0,-1-4-16 16,2 2 3-16,1-1-10 0,1 0-12 0,-1 3-8 15,2 1-22-15,-1 2 13 0,-4-2-11 0,3 2-1 16,3-1-2-16,0 2-10 0,-2-3-12 16,1 4-9-16,-5-1 18 0,2 1-5 15,-1-2-3-15,-4 2-10 0,-1 0-16 0,-3 0-76 16,0 0 7-16,3 0-238 0,-2 0 23 15,4 0-148-15,0 0 26 0,-2 0 18 0,0 0 44 16</inkml:trace>
  <inkml:trace contextRef="#ctx0" brushRef="#br0" timeOffset="13388.83">15367 10811 217 0,'0'-4'369'0,"3"-1"-32"16,-3 1-56-16,1 0-35 0,2 0-19 16,-3 2-26-16,3 0 14 0,-3 1-49 0,2 1 21 15,-2 0-42-15,3 1 1 0,-2 0 1 0,2 2-14 16,-1 3-5-16,1 0-20 0,1 9-23 0,2 1 3 15,1 3-26-15,-4 2 7 0,-1 2-16 16,0 0 3-16,1 2 6 0,-1 2-10 0,-2-1-16 16,0-1 1-16,3 0 14 0,-3 2-15 15,0-16-15-15,0 6 30 0,0 4-26 0,0-1 0 16,0-1-18-16,0 0-2 0,0-3-14 0,0-3 17 16,0-4-23-16,0-1 5 0,0-8-35 15,0 6-44-15,0-6-36 0,0 0-29 0,1 9-34 16,1-11 16-16,-4-2-153 0,-2-1-123 15,4 1 30-15,-5-1 1 0,1 1 31 0,-4-4 26 16,-3-1-17-16</inkml:trace>
  <inkml:trace contextRef="#ctx0" brushRef="#br0" timeOffset="13685.64">15147 11118 212 0,'-5'-2'331'0,"1"-1"-56"0,-1 1-38 0,2 1-29 16,2-2-19-16,0 0-3 0,-2 1-14 0,7 1-5 16,-2-3-9-16,2 0-18 0,0 3-4 0,1-2-15 15,0 0-5-15,13 0 6 0,-2-3-37 16,4 4 33-16,2-5-18 0,-2 1-27 0,3-1-19 16,0 2-2-16,3-1 2 0,-3 0-7 15,0 1-2-15,0 0-4 0,-1 2-16 0,-4-3 19 16,2 4-4-16,-3-3-18 0,2 3 15 0,-9-1-16 15,4 1-12-15,-4 0-25 0,-2 1-27 16,1 0-40-16,-1 0-15 0,8-2-37 0,9-1 12 16,-6-2-150-16,4 4 22 0,-1-3-202 15,0 2 34-15,1 3 37 0,0-4 2 0,1-1 30 16,0 1 1-16</inkml:trace>
  <inkml:trace contextRef="#ctx0" brushRef="#br0" timeOffset="14310.49">16074 10899 496 0,'-1'-1'274'0,"-1"0"-46"0,1-2-23 0,1 2-35 0,0 0-21 16,1-1 2-16,1 1-17 0,2 0 2 15,2 0-6-15,-1 0-14 0,1 1-6 0,2 0-7 16,12 0-11-16,-9 0-17 0,2 0-1 15,21 11-2-15,-17-6-3 0,-1 0-18 0,-2 3 8 16,0 0-19-16,-2 2 4 0,-3 4 5 0,-2-3-1 16,-2-1-20-16,-3-2-10 0,-2-8 1 15,0 9 24-15,0 3-20 0,-18 16-11 0,8-15 22 16,-3 2-20-16,0-2 0 0,0-2 9 0,-2 0-16 16,1-2 3-16,-1-2-5 0,-1 0 17 15,0-2 7-15,5-4-22 0,0 0-6 0,1 0 17 16,10-1-15-16,-9 0 10 0,0 0 0 0,-1 0 27 15,-15-14 5-15,15 6-23 0,3-1-7 16,4 1-1-16,-1 0 9 0,2 0-4 0,2 1-11 16,0-2-2-16,0-3-2 0,13-17 12 0,-5 9 22 15,2 1-16-15,0-2-16 0,4-1 0 16,-1-1 11-16,-2-1-20 0,3 1-2 0,-4 0 20 16,-1-2-7-16,1 1 3 0,-2 3 7 15,-4 1-30-15,1 1 13 0,-4-2-7 0,-1 7-5 16,0 14 11-16,0-13-8 0,-13-13 22 0,6 13 5 15,0 5-21-15,-4-1 0 0,-6 0-6 0,3 3 9 16,0 3-2-16,-2 0-8 0,-1-1 20 0,-1 4-5 16,7 0-7-16,-1 0 16 0,-5 0-6 15,-12 10 2-15,12-4-13 0,-2 3-1 0,3 0 23 16,5 2-22-16,0 3-1 0,2 0 4 16,-2-1 18-16,9 3-14 0,-5 2-9 0,6-7 3 15,1 3-5-15,0-5 26 0,0 3-20 0,17 14-4 16,-12-11 7-16,3-3-6 0,3-1 20 15,6 0-9-15,-4-3-28 0,0-3 8 0,2-1-10 16,5 1 0-16,-6-1-73 0,7-3-42 16,-1 2-51-16,-11-3 16 0,7 0 15 0,3 0-317 15,0 0 7-15,20-14 25 0,-18 7 81 0,-2 3 21 16,-3 0-49-16,4-3 31 0</inkml:trace>
  <inkml:trace contextRef="#ctx0" brushRef="#br0" timeOffset="14810.37">16701 10643 251 0,'2'-5'278'0,"-2"3"-52"16,-2-1-20-16,0 2-25 0,-2-2-7 0,0 2-18 15,-1-1 5-15,1 1-22 0,-2 1-9 16,1 0-11-16,0 1-7 0,0 1-16 0,1-2 8 16,0 2-4-16,4-2-2 0,-9 6-12 15,4-2-2-15,-4 6 14 0,1 1-22 0,2 2 3 16,-2-1 11-16,3 2-5 0,1 0-7 0,0-3-25 16,4 0 2-16,0-1 23 0,0-10-17 15,0 12 10-15,16 15 9 0,-5-14-12 0,1-1-17 16,3-3-4-16,1 4-18 0,1-3 28 0,0 0-26 15,0-1-24-15,-2-2 0 0,0 3 21 0,0-2-12 16,-3 4-1-16,0-5-3 0,0 2-4 16,-3-4 2-16,-2 3 1 0,-4-3 12 15,4-1-18-15,-5 2 9 0,1-1-7 0,1-2 11 16,-2-1-4-16,0 1-4 0,-1 2-3 0,-1-5 14 16,0 0-6-16,0 0 15 0,-18 20-34 0,5-8 11 15,-4-3 2-15,2 0-9 0,-1 2 18 16,-2-4-3-16,1 3-18 0,3-1-1 0,-4-3 9 15,7 2-23-15,2-5 19 0,-1-1-9 16,6 0-17-16,4-2 12 0,0 0-25 0,-9 0-42 16,9 0-28-16,-5 0-35 0,5 0-67 0,-14-13 19 15,12 8 17-15,0-10-297 0,1-3 21 16,-1-1 29-16,1-1 24 0,1 10 27 0,0-7-13 16,0-4 47-16</inkml:trace>
  <inkml:trace contextRef="#ctx0" brushRef="#br0" timeOffset="15029.07">16693 10605 481 0,'2'-6'306'0,"-1"1"-31"0,2-1-25 16,1 2-29-16,0-1-27 0,3-5-10 16,2 4-37-16,4 0-14 0,2-2-8 0,-1 2-17 15,2 1-7-15,0 1-6 0,1-1-26 16,1 1 11-16,0-2-31 0,-2 4-4 0,1-3-1 15,1 0-3-15,2 1-13 0,1 0-47 0,-3 2-58 16,-1-3 7-16,-5 2 8 0,-2 2-395 0,0-1 17 16,-3 2 41-16,-3-1 19 0,2 0 35 15,-3 0-48-15</inkml:trace>
  <inkml:trace contextRef="#ctx0" brushRef="#br0" timeOffset="16075.7">14217 11765 436 0,'0'0'210'0,"0"0"-7"0,0 0-35 0,0 0-10 16,0 0-1-16,0 0-5 0,0 0-7 0,0 0-8 15,0 0-14-15,0 0-4 0,0 0-2 0,3-21-13 16,3 20 18-16,16-2-5 0,0 0-22 16,2 0 0-16,3-1-24 0,1 0 2 0,4 0-4 15,-3 2 12-15,5 0-16 0,-1 0-15 16,3 1-5-16,2-2 11 0,-1 2-32 0,0 1 3 15,2-3 0-15,1 3 18 0,-20 0-8 0,10 0-18 16,9 0-5-16,0 0 8 0,2 0 1 0,5 0-6 16,51-12-10-16,-42 9 6 0,-1 0 1 0,5-2-4 15,5 1-15-15,3-2 17 0,-3 2-18 16,3 0 1-16,-1 2 4 0,-2 1 13 0,-4-1 0 16,1 1-13-16,-1 0-2 0,-32 1 14 15,13 0-17-15,6 0 15 0,2 0 2 0,-2 0-3 16,2 0-2-16,46-10 11 0,-49 6-15 0,2-1-13 15,-1-3 1-15,-1 1-2 0,1 0 9 0,2-2 1 16,-2 0-6-16,-1 3-3 0,-1 0 10 16,0 0 13-16,-4 3-1 0,-4-2 26 0,-1-1-11 15,-3 2-12-15,1 0-2 0,-7 1 20 16,-1 1-3-16,-3 0-23 0,-4 1 19 0,-6 1-31 16,2-2 12-16,-9 2 9 0,3-1 14 0,-2-1-15 15,-2 1-12-15,2 0 0 0,0 0 17 16,-3-1-25-16,3 1 7 0,0 0-2 0,0 0 4 15,0 0 1-15,-3-1-5 0,2 1-5 0,-2 0 14 16,2-1-5-16,-6 2 9 0,0 0-10 16,0 0-25-16,0 0-15 0,7 0-34 0,-2 7-34 15,-9-5-50-15,-1 1 15 0,-9 2-172 0,-2 2 24 16,1 0-152-16,-4 1-5 0,-3 1 70 16,-1 2 24-16,-2 0 12 0,-2-2-16 0</inkml:trace>
  <inkml:trace contextRef="#ctx0" brushRef="#br0" timeOffset="16622.43">15818 12050 334 0,'-5'-1'293'0,"-2"1"-24"0,3-3-19 0,1 2-35 16,0-1-35-16,2 0-1 0,2-2-12 0,2 0-20 15,13-6-2-15,2-1 11 0,5 2-42 16,6-1 5-16,-1 2-21 0,4 3-14 0,0 1-13 16,-4 3 7-16,-3 0-15 0,-12 1-16 0,4 0 16 15,18 10-27-15,-19-5 8 0,-3 3 11 16,-4 3-9-16,-2 2-12 0,-5-1 0 0,-2-12 17 15,0 13-18-15,-17 19 5 0,3-15-19 16,-2 0 12-16,-2 0 1 0,1-1-25 0,-5 0 3 16,-1 1 11-16,1-1-9 0,-3-2 9 0,2 2-16 15,0-2-3-15,-1-2 21 0,2-1 1 0,5 0-21 16,2-4 4-16,3 0 11 0,2-3 3 0,3-1 1 16,4 1 19-16,-3-2-18 0,2-1-17 15,4 3 9-15,0-4 18 0,0 0-24 0,0 0-11 16,0 0 9-16,12 7 8 0,0 1 0 15,2-2 8-15,-1 2-22 0,-2-1 12 0,6 1-12 16,-4 1 4-16,0-1-6 0,3 1 11 0,-3 0-7 16,3-2 7-16,0 1-13 0,-2-1-12 0,2 0 35 15,-2 0-18-15,7-3-12 0,-6 1 8 16,2 0-25-16,-2 0-20 0,4-3-39 16,-5-2-56-16,-1 1-53 0,-4-1 19 0,6 0-268 15,-2 0 35-15,4 0-37 0,19-11 50 0,-17 4 13 16,1-2 13-16,2-6 3 0</inkml:trace>
  <inkml:trace contextRef="#ctx0" brushRef="#br0" timeOffset="17231.68">17974 11351 500 0,'-2'-3'323'0,"0"1"-36"0,-1-2-32 16,2 3-24-16,0-1-20 0,-1-2-38 15,4 2-28-15,-1 0-5 0,0-1 7 0,4 0-19 16,-1 0-11-16,13-2-9 0,1 2-17 0,2-5-10 16,4 2-10-16,1-2-16 0,2 1 10 15,3 0-8-15,0 1-20 0,-1 1 11 16,0-1-30-16,1 2 12 0,2-1-19 0,-2 3-20 0,-1-4-71 16,-4 5-46-16,-3 1 12 0,-7 0-270 15,-15 0 29-15,9 0-98 0,1 0 63 16,-10 0 24-16,13 9 40 0,-13-4 3 0</inkml:trace>
  <inkml:trace contextRef="#ctx0" brushRef="#br0" timeOffset="17450.37">18013 11741 434 0,'-5'10'302'0,"5"-4"-38"16,0-2-24-16,4-1-28 0,1-1-25 0,-2-2-18 15,4 2-13-15,11-4-12 0,-8 2-19 16,3 0-28-16,6 0-2 0,22-11-3 0,-18 6-20 16,4 0-8-16,-1 0-8 0,-1-1 1 0,1 1-17 15,-2-2-34-15,0 1-90 0,0-2 7 16,-3 4 9-16,-3-2-384 0,-3 2 14 0,-3 0 41 16,-6 0 22-16,-2 1 10 0</inkml:trace>
  <inkml:trace contextRef="#ctx0" brushRef="#br0" timeOffset="19309.32">19302 11126 272 0,'0'0'301'0,"0"0"-51"16,0 0-38-16,-16-14-20 0,16 14-2 0,0 0 6 15,0 0 13-15,0 0-26 0,0 0 2 0,0 0-10 16,0 0-15-16,6 14-19 0,-1 1 14 0,3 2 6 16,-1 0-15-16,2 1-18 0,-1 0-12 15,-1 2 2-15,4-1-14 0,-5-1-13 16,6 0-9-16,-5-1-14 0,3-2-6 0,1 0-2 15,-4-1-7-15,6-1-19 0,-1-1-3 0,-3-1 15 16,5-2-5-16,-2-1-4 0,2-2-4 0,1-2-4 16,-5-4-5-16,-10 0 5 0,13 0 10 15,1 0-9-15,19-12-18 0,-17 6-3 0,-1-3 1 16,0-1 16-16,-2-2-19 0,1 1 12 0,-3-4-13 16,1-2 0-16,-3 0 0 0,0 1-2 15,-4-1 17-15,4 1-16 0,-8 1-1 16,3 1-2-16,1 1 12 0,-1 1 0 0,0 4-8 15,-2-1-5-15,0 3 0 0,-1-1-13 0,0 2 2 16,-1 2 37-16,3-1-13 0,-3 0-14 0,0 4 25 16,0 0-21-16,0 0 8 0,0 0-13 0,1-8 3 15,-1 11 6-15,0 1 16 0,-1-1 6 16,-4 15-10-16,2-5 5 0,-2 3-1 0,0 2 0 16,-2 4 6-16,-4-2-11 0,6 2-15 15,-4 2 2-15,1 0-11 0,0 1 20 0,1-1 4 16,2-2-8-16,-4 2 9 0,4 0-25 0,-1-3 11 15,4-1-1-15,1-1 12 0,-2-1-21 16,3-4-34-16,0-14 5 0,0 9-104 16,0 0-19-16,0-2-30 0,12 6-32 0,-7-10 20 15,-3-1-206-15,3-1 32 0,0 0-118 0,1-1 28 16,0-1 41-16,1 1 29 0,17-10 26 0,-10 3 13 16,4-1-40-16</inkml:trace>
  <inkml:trace contextRef="#ctx0" brushRef="#br0" timeOffset="19777.98">20055 11267 222 0,'10'-15'290'0,"3"4"-26"16,-3-1-20-16,-2 1-24 0,1 0-27 0,-5 4 0 16,-2 0-7-16,2 4-26 0,0-2 9 15,-4 2-16-15,0-1-28 0,0 4 8 0,0 0-15 16,0 0-37-16,-10-2 17 0,6 3 7 15,-1 1-22-15,1 2 27 0,-8 5-6 0,1 0-15 16,2 2-13-16,0 0 2 0,-3 1 0 0,5-5-14 16,2-1-5-16,-4 7-8 0,4-2-5 15,5-1 6-15,0-1 11 0,0-9-16 0,0 6-8 16,0 4-5-16,19 11 4 0,-8-8 2 0,1-3-8 16,3-1-10-16,2 2 0 0,1-1-2 15,-2-2-10-15,4-1-1 0,-1 3-1 0,0-1-1 16,0-1-1-16,-1 1 6 0,-2 0-1 0,-3 0 0 15,0-1-2-15,-3 0-3 0,-1 1 1 16,-2-1-3-16,-1-1-13 0,-4-1 21 0,-2-6-12 16,0 0 0-16,0 9 0 0,0-3-3 0,-15 13 19 15,1-9-5-15,1 1-5 0,-1-2 0 0,-2 2-12 16,-1-4 12-16,0-2-2 0,0 1 0 16,2-1 0-16,-2-3-2 0,1 2 0 0,1-3 6 15,5 2 1-15,10-3-17 0,-9 0-14 16,0 0-27-16,1 0-38 0,-7-19-58 0,3 9-17 15,3-1-42-15,-1-3 17 0,4-1 18 0,3 0-331 16,1-1 17-16,2-1 20 0,-2-2 59 16,1 8 30-16,0-3 14 0,1 4 5 0</inkml:trace>
  <inkml:trace contextRef="#ctx0" brushRef="#br0" timeOffset="19934.16">20117 11143 251 0,'12'-11'242'0,"5"1"-35"16,-1-1-16-16,2 1-24 0,-1 2-51 16,2 0-8-16,-2 0-18 0,2 0 5 0,-2 3-13 15,-1 1-17-15,-2-3-48 0,1 4-2 0,-3-5-250 16,1 3 19-16,-7 1-150 0,-1-1 4 16</inkml:trace>
  <inkml:trace contextRef="#ctx0" brushRef="#br0" timeOffset="21746.24">954 11755 287 0,'0'0'73'0,"0"0"-8"16,0 0 3-16,-12 0-11 0,12 0-16 0,0 0 22 15,0 0-15-15,0 0-24 0,0 0 38 16,0 0-7-16,0 0 56 0,0 0 17 0,0 0-17 16,0 0 10-16,0 0 11 0,-17 0-22 0,17 0 4 15,0 0-31-15,-15-21 4 0,15 19 0 16,-2 1-11-16,2 0-2 0,0 1 3 15,-1-1 2-15,-2 1-10 0,3 0-5 0,-1-3-8 0,1 3-8 16,-1 0-2-16,0 0 1 0,1-1-14 16,0 1-2-16,0 0-14 0,1 1 14 0,0-1 3 15,0 2 6-15,-1-1-4 0,3 0 1 0,-2 1-11 16,3 0 8-16,-3 0 17 0,3 2-14 16,0 0-5-16,7 7 0 0,-3-4-1 0,3 3 5 15,0 2-16-15,-1-2 3 0,1 1 10 0,-1 1-18 16,1 0-5-16,0-1 6 0,1-1 1 0,-2 0 10 15,3-2-8-15,0 2-8 0,2-4 5 16,-1-3 13-16,-1-1-9 0,-13-2-6 0,15 0 9 16,7 0 8-16,23-19-10 0,-21 10-5 15,3-4-2-15,0-3 6 0,4-1-11 0,0-3-18 16,5-3 10-16,0-1 6 0,3 1 4 0,-2-2-21 16,1-2 9-16,2 0 17 0,-3 3-15 15,1-1 4-15,-2 1-6 0,2 1 8 0,-1-1 3 16,-3 4-2-16,-2-3-11 0,1 1 2 0,-1 1 7 15,-2-1-17-15,0 1 9 0,-5-1-1 16,2-2 7-16,-1 5-9 0,-4-2 12 0,-3 3-6 16,-1 2-5-16,1 0 7 0,-1 2 14 15,-7 2-18-15,0 3 17 0,-1-2-20 0,-7 4 2 16,1 2 3-16,-1 3 2 0,-3 2 6 0,0 0-3 16,0 0-6-16,0 0-36 0,0 0-17 0,-3 1-34 15,2-1-27-15,0 0-54 0,1-1 15 0,0 1 15 16,0-1-333-16,2-3 12 0,0 0 73 15,-1-2 10-15,0-2 14 0,3-9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09.897"/>
    </inkml:context>
    <inkml:brush xml:id="br0">
      <inkml:brushProperty name="width" value="0.05" units="cm"/>
      <inkml:brushProperty name="height" value="0.05" units="cm"/>
      <inkml:brushProperty name="color" value="#004F8B"/>
    </inkml:brush>
  </inkml:definitions>
  <inkml:trace contextRef="#ctx0" brushRef="#br0">0 0 24575,'34'0'0,"-10"0"0,19 0 0,-15 0 0,17 0 0,-17 0 0,3 0 0,-12 0 0,-4 0 0,-2 0 0,1 0 0,0 0 0,6 0 0,-1 0 0,-5 0 0,5 5 0,-5 0 0,5 5 0,1-1 0,-6 1 0,5-1 0,-10 0 0,10 1 0,-9-2 0,8 2 0,-4-1 0,1 5 0,-1-4 0,-5 4 0,0-5 0,-1-1 0,-3 1 0,-1 0 0,-4 0 0,0 4 0,0 2 0,0-1 0,0 10 0,-4-8 0,-2 9 0,-4 0 0,0-5 0,-4 5 0,-2 0 0,-4-4 0,4 3 0,-2-4 0,3-5 0,-5 3 0,1-7 0,4 2 0,1-4 0,6 0 0,-1 0 0,0-4 0,1-1 0,-6-4 0,0 4 0,-5-3 0,-13 8 0,10-7 0,-15 7 0,16-7 0,-4 7 0,6-8 0,4 3 0,5 0 0,2-3 0,11 3 0,8-4 0,16 5 0,65-4 0,-9 4-406,-18-4 0,-1-2 406,19 1 0,14 0 0,-22 0-13,6 0 13,-18 0 0,-9-5 0,-14 4 0,-2-4 0,-12 5 811,4 0-811,-14 0 14,8-5-14,-14 4 0,3-3 0,-4 4 0,-1 0 0,-3 0 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2.143"/>
    </inkml:context>
    <inkml:brush xml:id="br0">
      <inkml:brushProperty name="width" value="0.05" units="cm"/>
      <inkml:brushProperty name="height" value="0.05" units="cm"/>
      <inkml:brushProperty name="color" value="#004F8B"/>
    </inkml:brush>
  </inkml:definitions>
  <inkml:trace contextRef="#ctx0" brushRef="#br0">383 1 24575,'-22'8'0,"-13"11"0,4 16 0,-18 4 0,10 10 0,4-19 0,2 4 0,17-14 0,-8-4 0,17-3 0,-5-4 0,11 0 0,-3-1 0,4 1 0,-4-1 0,-2 5 0,-3 2 0,-1 4 0,0 1 0,5-1 0,-3-5 0,7 0 0,-7-5 0,7-1 0,-3 1 0,4 0 0,0 0 0,0-1 0,0 1 0,-4 0 0,3 4 0,-3 2 0,4-1 0,0 0 0,0-5 0,0-1 0,0 1 0,0 0 0,0 0 0,0-1 0,0 1 0,0-1 0,4 1 0,1 0 0,3-1 0,1 1 0,5 0 0,-4 0 0,8 1 0,-4-1 0,6 1 0,-1-1 0,6 1 0,-5 0 0,11 1 0,-10-2 0,3 1 0,-4 0 0,-1-5 0,-4 0 0,3-5 0,-4 0 0,6 0 0,-1 0 0,6 0 0,-9 0 0,7 0 0,-13 0 0,4 0 0,-5 0 0,-1 0 0,1 0 0,-1 0 0,6-5 0,-4-4 0,8-2 0,-1-20 0,9 6 0,-3-8 0,3 7 0,-11 7 0,3-1 0,-7 1 0,3 4 0,-5 5 0,-4 2 0,-1 4 0,-4-5 0,0 1 0,0-1 0,0-4 0,0-2 0,0 0 0,-5-3 0,0 8 0,-5-8 0,1 8 0,0-4 0,-4 5 0,3 0 0,-9-1 0,9 1 0,-3 0 0,-1 0 0,-1-1 0,-4-4 0,0 3 0,-1-3 0,5 9 0,2-4 0,4 9 0,0-8 0,0 7 0,1-3 0,-1 4 0,1-4 0,-1 3 0,0-3 0,0 4 0,0 0 0,1 0 0,-1 0 0,1 0 0,-4-4 0,-6 3 0,3-3 0,1 4 0,10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3.655"/>
    </inkml:context>
    <inkml:brush xml:id="br0">
      <inkml:brushProperty name="width" value="0.05" units="cm"/>
      <inkml:brushProperty name="height" value="0.05" units="cm"/>
      <inkml:brushProperty name="color" value="#004F8B"/>
    </inkml:brush>
  </inkml:definitions>
  <inkml:trace contextRef="#ctx0" brushRef="#br0">1 1 24575,'0'18'0,"0"3"0,0 6 0,0 3 0,0-9 0,0 9 0,0-9 0,0 4 0,0-11 0,0 10 0,0-8 0,0 14 0,0 3 0,0 0 0,0 12 0,0-5 0,0-1 0,0 0 0,0-13 0,0-6 0,0-2 0,0-8 0,0 3 0,0-4 0,0 6 0,0 0 0,0 12 0,0 5 0,0 2 0,0 4 0,0-6 0,0-1 0,0-4 0,0-2 0,0-11 0,0 0 0,0-6 0,0 1 0,0 0 0,0 0 0,0 9 0,0-2 0,0 15 0,0-10 0,0 3 0,0-4 0,0-6 0,0 0 0,0-6 0,0 1 0,0-4 0,0-1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5.765"/>
    </inkml:context>
    <inkml:brush xml:id="br0">
      <inkml:brushProperty name="width" value="0.05" units="cm"/>
      <inkml:brushProperty name="height" value="0.05" units="cm"/>
      <inkml:brushProperty name="color" value="#004F8B"/>
    </inkml:brush>
  </inkml:definitions>
  <inkml:trace contextRef="#ctx0" brushRef="#br0">127 0 24575,'0'8'0,"0"1"0,0 0 0,0-1 0,0 1 0,0-1 0,0 11 0,0 2 0,-4 11 0,2 0 0,-2 0 0,-1-1 0,-1 1 0,0 0 0,-3-11 0,8 3 0,-3-14 0,4 3 0,0-4 0,0 0 0,-4 10 0,2 2 0,-2 11 0,-2 6 0,0 2 0,-5 0 0,-1 4 0,1-10 0,5 4 0,-3-12 0,8-6 0,-4-6 0,2-6 0,2 1 0,-3 0 0,4-1 0,0 6 0,0 0 0,0 17 0,0 5 0,0 5 0,4 2 0,-3-21 0,3 0 0,0-13 0,-3 0 0,7 0 0,-3-5 0,3 4 0,1-7 0,0 7 0,4-7 0,2 7 0,4-7 0,1 3 0,-1 1 0,-5-4 0,5 3 0,1-4 0,-4 4 0,13-3 0,-13 3 0,4-4 0,-2 0 0,-8 0 0,4 0 0,-6 0 0,1 0 0,-1 0 0,1 0 0,-1 0 0,5-9 0,2 3 0,0-13 0,-2 9 0,-4-4 0,0 5 0,0 1 0,0-1 0,-5 0 0,0 1 0,-4-6 0,0 0 0,0-1 0,0 2 0,0-1 0,-4-6 0,2-1 0,-7-4 0,4 10 0,0 2 0,-3 4 0,7 0 0,-7 0 0,4 4 0,-5-2 0,0 6 0,1-3 0,3 0 0,-3 3 0,3-3 0,-8 0 0,2-1 0,-2-1 0,4-1 0,0 6 0,0-3 0,0 0 0,1 3 0,0-3 0,-6 4 0,0 0 0,-11 0 0,-1 0 0,-12 5 0,10 0 0,-9 6 0,16-1 0,-4-4 0,10 2 0,5-7 0,7 3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7.948"/>
    </inkml:context>
    <inkml:brush xml:id="br0">
      <inkml:brushProperty name="width" value="0.05" units="cm"/>
      <inkml:brushProperty name="height" value="0.05" units="cm"/>
      <inkml:brushProperty name="color" value="#004F8B"/>
    </inkml:brush>
  </inkml:definitions>
  <inkml:trace contextRef="#ctx0" brushRef="#br0">0 203 24575,'17'0'0,"7"0"0,2 0 0,6 0 0,6 0 0,-5 0 0,0 0 0,-13 0 0,-7 0 0,1 0 0,-5 0 0,5 0 0,-6 0 0,1 0 0,9 0 0,10 0 0,19-5 0,1-2 0,-1-4 0,-2 4 0,-18-2 0,5 4 0,-13-1 0,-4 2 0,-2 4 0,-4 0 0,-8 0 0,-6 0 0,-9 0 0,-4 0 0,-1-9 0,-10-2 0,8-4 0,-13-4 0,13 8 0,-4-8 0,6 8 0,4-3 0,2 5 0,4 0 0,0 4 0,4-3 0,-3 7 0,7-6 0,-2 9 0,3-1 0,0 8 0,0 4 0,0 2 0,0 10 0,0-5 0,0 11 0,0-5 0,0 6 0,0-6 0,0 4 0,4-4 0,-2 6 0,2 6 0,1-4 0,-4 4 0,9 8 0,-9-11 0,3 11 0,-4-14 0,5-6 0,-4-1 0,3-6 0,-4-4 0,0-2 0,0-4 0,0 0 0,0-5 0,0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1.762"/>
    </inkml:context>
    <inkml:brush xml:id="br0">
      <inkml:brushProperty name="width" value="0.05" units="cm"/>
      <inkml:brushProperty name="height" value="0.05" units="cm"/>
      <inkml:brushProperty name="color" value="#004F8B"/>
    </inkml:brush>
  </inkml:definitions>
  <inkml:trace contextRef="#ctx0" brushRef="#br0">525 1 24575,'-18'0'0,"2"0"0,-9 0 0,-13 11 0,1 2 0,-10 10 0,9-1 0,6-6 0,-22 13 0,17-11 0,-16 12 0,21-9 0,5-5 0,2-1 0,11-6 0,0 0 0,5 0 0,4 0 0,1-1 0,4 0 0,0 1 0,0 4 0,0 1 0,0 11 0,0-4 0,0 9 0,0-9 0,0-1 0,0-2 0,0-8 0,0 4 0,0-6 0,4 1 0,11 1 0,7-1 0,16 2 0,-5-5 0,12 5 0,-12-10 0,0 8 0,-3-8 0,-14 4 0,3-5 0,-10 0 0,0 0 0,-1 0 0,1 0 0,0 0 0,-1-4 0,2-18 0,-1-1 0,8-21 0,0 4 0,6 0 0,-6 2 0,-2 6 0,-5 10 0,0-2 0,-1 14 0,-4-3 0,-1 4 0,-4 1 0,0 0 0,0-1 0,0 1 0,4-1 0,-3 1 0,3-1 0,-1 0 0,-2 1 0,3 0 0,-4 10 0,0 11 0,-5 18 0,3 8 0,-8 8 0,3 6 0,-5 2 0,-6 8 0,4-1 0,-4 1 0,5-1 0,1 0 0,-1 9 0,-7 10 0,5-13 0,-4 10 0,6-23 0,2-6 0,4-4 0,-3-13 0,9-11 0,-8 3 0,8-14 0,-3 3 0,4-8 0,0-1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3.760"/>
    </inkml:context>
    <inkml:brush xml:id="br0">
      <inkml:brushProperty name="width" value="0.05" units="cm"/>
      <inkml:brushProperty name="height" value="0.05" units="cm"/>
      <inkml:brushProperty name="color" value="#004F8B"/>
    </inkml:brush>
  </inkml:definitions>
  <inkml:trace contextRef="#ctx0" brushRef="#br0">6 0 24575,'27'0'0,"-4"0"0,1 0 0,-4 0 0,-1 0 0,-4 0 0,-2 0 0,-4 0 0,-4 4 0,2 1 0,-6 4 0,7-1 0,-3 1 0,4 5 0,0-5 0,-4 10 0,3-9 0,-3 7 0,0-7 0,-1 2 0,-4-3 0,4-5 0,-3 4 0,2-4 0,-3 5 0,0 0 0,4-1 0,-3 1 0,3 5 0,-4-5 0,0 10 0,0-10 0,0 5 0,0-1 0,0 2 0,0 4 0,0 6 0,0 1 0,-5 6 0,0-6 0,-10 5 0,4-15 0,0 7 0,4-13 0,2 4 0,0-6 0,1 1 0,0 0 0,-6 0 0,0 0 0,-8 5 0,3 0 0,-5 11 0,0-4 0,0 4 0,5-11 0,2 0 0,4-6 0,0 1 0,4 0 0,-3 0 0,14-4 0,12-7 0,30-11 0,26-14 0,-24 9 0,2-2 0,3-1 0,3-3 0,8-3 0,-1 0 0,-10 4 0,-4 1 0,-2-1 0,-5 2 0,12-4 0,-18 9 0,-17 6 0,-2 0 0,-10 5 0,-4 1 0,-1 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6.279"/>
    </inkml:context>
    <inkml:brush xml:id="br0">
      <inkml:brushProperty name="width" value="0.05" units="cm"/>
      <inkml:brushProperty name="height" value="0.05" units="cm"/>
      <inkml:brushProperty name="color" value="#004F8B"/>
    </inkml:brush>
  </inkml:definitions>
  <inkml:trace contextRef="#ctx0" brushRef="#br0">132 0 24575,'0'9'0,"0"-1"0,0 5 0,0 2 0,0 4 0,-5 1 0,-1 4 0,1-3 0,-4-1 0,8-2 0,-7-8 0,7 4 0,-3-6 0,4 1 0,0 0 0,-4 0 0,3 4 0,-7 2 0,2 10 0,-4 1 0,-1 12 0,0 2 0,-1-1 0,6-6 0,-3-8 0,8-6 0,-4-4 0,2-2 0,2-4 0,-3 0 0,7-8 0,2-2 0,3-7 0,15-11 0,8-5 0,6 2 0,4-11 0,-9 19 0,-4-11 0,-3 14 0,-11-3 0,0 9 0,-5-3 0,-1 7 0,-3-7 0,3 4 0,7-10 0,0-1 0,24-18 0,-11 14 0,13-20 0,-9 20 0,-4-3 0,-8 3 0,-6 9 0,-5 0 0,0 2 0,-8 7 0,-3 18 0,-8 8 0,-8 29 0,3-5 0,-2 1 0,-10 16 0,8-9 0,-1-2 0,-10 3 0,3 12 0,-4-8 0,7-6 0,5-3 0,2-7 0,6-6 0,0-2 0,5-12 0,-3 5 0,7-11 0,-2 1 0,0-8 0,3-4 0,-3 0 0,4-1 0,0 1 0,0-5 0,0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8.391"/>
    </inkml:context>
    <inkml:brush xml:id="br0">
      <inkml:brushProperty name="width" value="0.05" units="cm"/>
      <inkml:brushProperty name="height" value="0.05" units="cm"/>
      <inkml:brushProperty name="color" value="#004F8B"/>
    </inkml:brush>
  </inkml:definitions>
  <inkml:trace contextRef="#ctx0" brushRef="#br0">1 144 24575,'24'0'0,"58"0"0,-16 0 0,8 0-2753,10 0 0,7 0 2753,-13 0 0,4 0 0,-6 0 0,4 1 0,0-2 0,0-1 0,5-2 0,-4 2-2627,7 0 0,-4 1 2627,7-3 0,1-1 0,-2 5 0,-4 0 563,-20 0 1,-3 0-564,11 0 0,0 0 0,-11 0 0,-3 0-62,-8 0 1,-2 0 61,31 0 0,16 0 0,-35 0 0,25 0 0,-23 0 0,27 0 0,-6 0 0,-31 0 0,0 0 0,38 0 0,-42 0 0,1 0 0,5 1 0,-2-2 0,25-4 0,-27 5 0,1-1 0,23-11 0,16 11 0,-3-12 0,-8 12 0,-9-11 0,16 11 0,-13-11 0,14 11 0,1-5 0,-23 6 0,19 0 0,-12 0 0,-20-3 0,2 0 0,2 2 0,0 1 685,3-3 1,0 0-686,-10 0 0,-1 0 0,4 2 0,0 1 0,-1-3 0,-2 0 0,45-3 0,1 5 0,-24-5 0,-8 1 5760,-3 4-5760,-28-5 1421,-3 6-1421,-16 0 223,-2 0-223,-4 0 719,0 0-719,-1 0 262,4-3-262,14 2 0,0-3 0,7 4 0,-3 0 0,-9 0 0,-1 0 0,-2 0 0,-8 0 0,4 0 0,-6 0 0,-3 0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34.882"/>
    </inkml:context>
    <inkml:brush xml:id="br0">
      <inkml:brushProperty name="width" value="0.05" units="cm"/>
      <inkml:brushProperty name="height" value="0.05" units="cm"/>
      <inkml:brushProperty name="color" value="#004F8B"/>
    </inkml:brush>
  </inkml:definitions>
  <inkml:trace contextRef="#ctx0" brushRef="#br0">815 1 24575,'-17'0'0,"-20"0"0,4 0 0,-3 0 0,9 0 0,17 0 0,-4 0 0,-11 0 0,7 0 0,-13 0 0,11 0 0,6 0 0,-5 0 0,9 0 0,-3 0 0,4 0 0,0 4 0,0 0 0,-18 18 0,-4 2 0,-20 19 0,-8 11 0,13-8 0,-12 12 0,14-21 0,8-2 0,-3-6 0,23-10 0,-3-3 0,9-3 0,5-4 0,1-1 0,4 0 0,0 1 0,0-1 0,4 1 0,1 0 0,14 0 0,3 1 0,16 1 0,2 0 0,6 1 0,7-1 0,2-4 0,16 4 0,-7-9 0,15 4 0,-15-6 0,7 0 0,-9 0 0,-7 0 0,6 0 0,-13 0 0,-1 0 0,-9 0 0,-6 0 0,-6 0 0,-6 0 0,-6 0 0,-6 0 0,6 0 0,-4 0 0,8 0 0,2 5 0,1 0 0,4 5 0,-6 4 0,0-3 0,-4 2 0,3-3 0,-8-1 0,3 0 0,-8 4 0,-1 2 0,-4 10 0,0 7 0,-17 10 0,-12 22 0,-4-18 0,-19 26 0,-8-6 0,-3-8 0,-11 7 0,13-33 0,-13 6 0,21-17 0,-31 5 0,25-14 0,-14 1 0,-6-5 0,15 3 0,-7-10 0,16 5 0,1-6 0,14 0 0,8 0 0,7 0 0,10 0 0,1 0 0,6 0 0,-1 0 0,1 0 0,-1 0 0,0-4 0,-1-12 0,5 0 0,-4-9 0,4 6 0,-1-1 0,-2 6 0,7 0 0,-3-11 0,4 7 0,0-13 0,0 11 0,0-11 0,0 8 0,0-20 0,0 9 0,22-14 0,-7 7 0,19 1 0,2-7 0,-7 16 0,15-24 0,-11 30 0,-4-8 0,-5 13 0,-9 0 0,-1 6 0,-5 4 0,0 2 0,4-1 0,-2-6 0,7-5 0,-3 1 0,18-9 0,-10 7 0,16-13 0,-18 12 0,11-5 0,-16 12 0,8 1 0,-14 5 0,3-1 0,-4 5 0,-4-2 0,2 2 0,-2-3 0,4-6 0,0 4 0,5-4 0,-4 5 0,3 0 0,-4 0 0,0 4 0,0-3 0,-5 4 0,0-5 0,-4 1 0,0-5 0,0-6 0,0 3 0,0-1 0,0 8 0,0 0 0,0 1 0,0 3 0,0 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9:57.470"/>
    </inkml:context>
    <inkml:brush xml:id="br0">
      <inkml:brushProperty name="width" value="0.05292" units="cm"/>
      <inkml:brushProperty name="height" value="0.05292" units="cm"/>
      <inkml:brushProperty name="color" value="#FF0000"/>
    </inkml:brush>
  </inkml:definitions>
  <inkml:trace contextRef="#ctx0" brushRef="#br0">12484 5632 374 0,'0'0'232'0,"-17"0"-3"16,17 0-47-16,0 0-18 0,0 0-26 0,0 0 9 15,-14 0-22-15,-3 6-13 0,14-6 0 16,1-1-1-16,2 0-18 0,-2 2-6 0,0-1 11 15,0 0 7-15,1-1-12 0,1-1-11 0,-2 0 2 16,2 1-4-16,0-1 9 0,2-1-10 0,-2 2-3 16,2-2 5-16,1 3 11 0,-3 0-32 15,1-2 11-15,2 0-25 0,-3 0-7 0,2-1 23 16,1 2-28-16,1 1 12 0,0-2-21 16,2-1 8-16,-1 2 7 0,1-1-5 0,-1 1-13 15,2-1 12-15,13-3-28 0,1 2 12 0,-6-1-3 16,-1 3 0-16,0-3 18 0,4 1-25 15,-4 3 0-15,5-2 17 0,-12 2-26 0,2 0 17 16,1 0-14-16,-2 0 10 0,1 0-10 0,-2 0 13 16,5 10-15-16,-1 0 2 0,-2 0 8 15,-1 2-12-15,-3-4 2 0,-1 0 24 0,-4 1-25 16,0-1-3-16,0 1 9 0,0 3 6 16,-17 14-4-16,10-7-19 0,-3-3-4 0,3-1 16 15,-5 0 2-15,1 1 11 0,2-1-27 16,-6-1 32-16,4 0-5 0,-2 0-3 0,-1-3-11 15,1 1 9-15,0-2-22 0,0-1 15 0,0-1-2 16,5-1 9-16,1-3-9 0,-1-1 6 16,3-3-6-16,1 2 17 0,0 0-18 0,0 0-10 15,1-1 8-15,1 0 18 0,0-1-22 16,0 2 0-16,-3-2 12 0,5 0 4 0,0 0-4 16,0 0 0-16,3 0-2 0,-2 0-13 0,2 0 7 15,-2 0 30-15,2 0-25 0,2 0 26 0,-1 0-12 16,1 1-21-16,0-2 4 0,4 3 2 15,6 0 11-15,-15-2-17 0,26 8 8 0,-15-4-4 16,1-1 1-16,-1 5 12 0,3-1-12 16,-2 1 0-16,0 1 2 0,-4-3-1 15,2 3 25-15,-2 1-38 0,3-2 17 0,-4 0-13 16,1 0 1-16,-4-3 4 0,8 3-17 0,-5-2-7 16,-2 0-23-16,1-4-40 0,-3 3-24 0,1-3-39 15,2 1 12-15,-2-1-134 0,-4-2-146 16,0 0 30-16,9 0-38 0,-4 0 9 0,6 0 61 15,16-16 10-15,-9 7 3 0</inkml:trace>
  <inkml:trace contextRef="#ctx0" brushRef="#br0" timeOffset="624.79">13353 5520 227 0,'4'-10'238'0,"-4"1"-41"0,1 3 3 16,1-1-22-16,-2 1-17 0,1 2 5 15,1-1-15-15,-2 2-2 0,0-1-15 0,0 4-2 16,0 0-6-16,0 0-8 0,0-7-18 0,0 7 14 15,-11-10-15-15,8 9-7 0,-3 1 4 16,-1 0-24-16,0 1-2 0,-7 4 7 0,-4 0-6 16,-1 2 8-16,6-1 4 0,-3 3-23 0,0-2 20 15,2 2-21-15,0-2 25 0,1 2-13 16,0-1-23-16,4 2 7 0,2 0-20 0,-2-3-7 16,5 1 7-16,0-1 11 0,3-2-11 15,1-5 20-15,0 0-21 0,0 9-19 0,14 15 14 16,-7-11-12-16,4-1 7 0,1-2-16 0,-1-8 13 15,0 9-12-15,4-3 18 0,-2 1-21 16,1 0 1-16,0-2 8 0,2 1-2 0,0 1 1 16,0-2-1-16,-5 2-11 0,1-1-6 15,2-2 28-15,-3 5-19 0,3-2-8 0,-6-2 5 16,-1-1 15-16,0 6-22 0,1-4 12 0,-4 0 1 16,-1-1-8-16,-1 1 3 0,-1-2 6 15,-1-6-12-15,0 0 16 0,0 7-9 0,0 0-2 16,0-1 3-16,0-6-10 0,-12 22 3 0,2-11-4 15,1-1 23-15,0 0-15 0,-2-1-1 16,3-2 3-16,-1-2-9 0,-1-3 8 0,-3 5-11 16,-2-1 21-16,1-4-18 0,5 1 0 0,-2 1 8 15,1-4-3-15,1 1 0 0,-7 5-18 16,4-4 8-16,3-2-2 0,-1 0-7 0,4 0-3 16,6 0-15-16,0 0-41 0,-9 0-40 0,2 0-26 15,7 0-48-15,-15-13 18 0,9 1-133 16,2 2-139-16,4 0 34 0,0-7-20 0,0 7 41 15,0 0-6-15,0-3 31 0,11-21-3 0</inkml:trace>
  <inkml:trace contextRef="#ctx0" brushRef="#br0" timeOffset="859.16">13278 5521 272 0,'0'-5'340'15,"2"-1"-42"-15,-1 0-53 0,1 2-28 0,-2-1-6 16,2-2-43-16,10-3-24 0,-8-1-11 0,6 1-12 16,-1 0-24-16,4 1 5 0,1 0-13 15,0 1 1-15,1 0-28 0,2 1 1 0,2-1-2 16,-1 2-17-16,1-1-7 0,1-1-14 16,-2 3-25-16,1-3-32 0,-4 4-71 0,-3 0 11 15,2-1-253-15,2 0 25 0,-6 0-84 0,-2 2-3 16,1 0 25-16,-3 0 20 0</inkml:trace>
  <inkml:trace contextRef="#ctx0" brushRef="#br0" timeOffset="3999.06">11937 5304 301 0,'0'0'233'16,"0"0"-11"-16,0 0-1 0,0 0-26 0,0 0-20 15,0 0 6-15,-12 0-21 0,-6-16 4 0,16 14 0 16,-2-1-3-16,2 1-9 0,-1 0-25 16,3 1-16-16,-5-2 3 0,4 2-30 0,-1 0 3 15,2 0-19-15,-1 1-6 0,-1 0 10 0,2 0-17 16,0 2-7-16,0-1 12 0,0 2-4 16,0 1-20-16,3 1 5 0,-1-1-7 0,-2 2 5 15,1 0-3-15,4 11-18 0,-2 1 7 16,3 0-9-16,-4 0 21 0,-1 0-22 0,5 0 3 15,1-1 1-15,-1 3 1 0,1 1-9 0,-1-1 2 16,0 3-13-16,-2 0 7 0,5 2 10 0,-2 0-8 16,-1 0 6-16,-3 3 0 0,5-2-15 15,-2 1 7-15,-1 0 4 0,-1 2 3 16,2-3-12-16,-1 2 10 0,3 0 7 0,-2-1-21 16,0-2 24-16,-1 2-9 0,0 1-7 0,0 0-19 15,0-3 11-15,-2-2 2 0,0 0 9 0,-1-2-12 16,2 2-9-16,-1-5 11 0,-3 0 3 0,3-1 16 15,-2-3-20-15,-1-5 4 0,0 2 13 16,0 0-7-16,0 3-12 0,0 0 4 16,0-4-10-16,0 0 35 0,0 0-31 0,9 5 3 15,-5-8 13-15,-3 0 1 0,0-1-16 0,2-1 3 16,-2 0-9-16,2 1 36 0,0-1-28 0,2 9 4 16,-1-4 17-16,-2 0-18 0,2-4-7 15,0 0 7-15,-3-1-17 0,0 0 13 0,0 2 3 16,2-3 0-16,0 0 14 0,-2 0-7 15,1 1 14-15,0-3-6 0,2 4-28 0,-3 0 7 16,2-2 4-16,4 8-3 0,-3-6 27 0,0 1-19 16,0-1 17-16,-1-4-28 0,3 4 6 0,-3-4-9 15,10 7 9-15,-5-5-1 0,1-2 3 16,0 0-3-16,-3 1 3 0,1-3 3 0,2 1 14 16,1-1-9-16,0 0-8 0,9 0 17 15,3 0-24-15,32-15 34 0,-24 8-27 0,3-2-5 16,5 0 22-16,1-4-14 0,2 2-3 0,3-1 13 15,2-1-1-15,0-2 1 0,1 3-15 16,2-1-14-16,-1-2 35 0,2 3-36 0,-1-2 14 16,2 3 29-16,-3-4-41 0,5 1 18 15,-1 1 21-15,-2-3-3 0,1 2-37 0,1-1 9 16,1 2 4-16,-1-2 4 0,2 0-3 0,1 0 2 16,0 1-2-16,-1-1 0 0,-3 1 16 0,0 1-5 15,-4 1-12-15,0-1 29 0,-3 2-21 16,-2 0-11-16,-4 1 24 0,-3 1-12 15,-3 2-10-15,-4 0-5 0,-2-2 3 0,-1 2 5 16,-2 2 4-16,-2-1-10 0,-4 0-7 0,-1 0 11 16,-7 2-2-16,1 0 0 0,-1 2 2 15,-2-1 18-15,-2 1-22 0,0 0 8 0,-3 1-15 16,3-1 17-16,-2 0 3 0,0 0 1 16,-1 1-15-16,-1-2-19 0,1-1-35 0,-2 0-40 15,0-2-51-15,0 6 14 0,0 0-273 0,0-11 31 16,-21-17-76-16,11 7 41 0,-3 4 12 15,-5-1 37-15,-2 2-3 0,-2 1-5 0</inkml:trace>
  <inkml:trace contextRef="#ctx0" brushRef="#br0" timeOffset="5155.03">11775 5408 377 0,'0'0'239'0,"-2"0"-51"0,2 0-19 15,0 0-14-15,0-1-13 0,2 0-9 0,1-1-6 16,2 0-6-16,11-4-29 0,1-2 4 16,2 1-3-16,1 0-11 0,1 0-9 0,2 1-2 15,1-2-13-15,2 1 13 0,1-2-25 0,1 0 15 16,8-2-7-16,4 0-16 0,-1-2 1 15,6 2 12-15,4-1-15 0,2 0-10 0,1 0-1 16,1-1-1-16,2 2 2 0,1-2-2 16,1 1-2-16,0-2 0 0,-2 2-5 0,2-2-1 15,1 0-3-15,-1 0 8 0,0 1-15 0,-1 0 1 16,-4 1-8-16,-1 0-3 0,-1-1 13 16,-1 3-1-16,-3 0-7 0,-4 0 9 0,0 1-5 15,0-1-7-15,0-1 0 0,1 3 17 16,-2-5 7-16,0 3-1 0,-3 1 7 0,0-1 4 15,1-2-11-15,-4 4-9 0,-1 3 5 0,-4-3-6 16,-2 2-3-16,-1-1 9 0,-1 1-9 16,-3-3-4-16,-3 5 5 0,-3 1 2 0,-7-1 9 15,-2 3-23-15,0 0 18 0,-2-3-3 16,-1 4-5-16,1 0 25 0,-3-1-20 0,1-1 11 16,-2 2-6-16,1-1-5 0,0 1-10 0,-2 0 5 15,-1 0-7-15,0 0 0 0,0 0 11 0,0 0-5 16,0 0 9-16,7 0-8 0,-7 0-4 15,0 0 9-15,8-2-3 0,-7 2-18 16,-1 0 13-16,2 0-8 0,-2-2 2 0,1 4 3 16,-1-2 0-16,0 0 3 0,0-3-8 0,0 4 15 15,1 1-10-15,1-1-5 0,-2 0 20 0,0 0-22 16,2 2 8-16,-1 1-4 0,1-3 12 0,-1 4-2 16,-1-4-8-16,3 3-5 0,-2 0 2 15,-1-1-2-15,0 3 15 0,6-2-7 0,-6 2-2 16,0 0 10-16,3-1-3 0,-2 1-2 15,3 9 7-15,-3-3-18 0,3 3 23 0,0 2-17 16,1-1 19-16,-2 1-10 0,4 1-2 0,-2 2-10 16,-1-1-3-16,4 1 1 0,-3 2 0 0,2 2 4 15,1 1 19-15,1 0-24 0,-2 0 9 16,0 4-4-16,2-2-5 0,-4 0 11 16,3-1 6-16,-3 2-13 0,3 0 8 0,-2-4-14 15,1 5 2-15,-2-3 1 0,-3 2 7 0,3-5-8 16,0 5 6-16,3-3-4 0,-4-1-1 0,1 1 17 15,2-5-13-15,-1 3-2 0,0-2-1 16,-2-1 16-16,2 0-14 0,0-2 7 0,0 1-6 16,-2-5-2-16,0-2-1 0,1 1 17 15,-1-3-19-15,-2 0 17 0,1-3-15 0,-2-2 13 16,0 0-11-16,2 0 8 0,-3-1 5 0,1 0-15 16,0-1-3-16,-1 0 3 0,4 0 9 15,-4-1-7-15,0 1 7 0,3-2-11 0,-3 0 8 16,0 0-5-16,0 0 11 0,0-1-8 15,0 0-42-15,0-2-48 0,-2 0 10 0,1-3-346 16,1-1 32-16,0-15-42 0,0 11 28 0,0-10 25 16,0-5 28-16,0-3-8 0</inkml:trace>
  <inkml:trace contextRef="#ctx0" brushRef="#br0" timeOffset="18808.08">6486 5647 322 0,'0'0'120'0,"0"0"-19"16,0 0 3-16,0 0-12 0,0 0-27 0,-14 0-7 16,14 0-8-16,0 0 8 0,0 0 32 15,0 0-4-15,0 0-33 0,0 0 31 0,0 0-6 16,0 0-1-16,0 0 4 0,0 0 6 15,0 0-8-15,0 0 7 0,0 0-6 0,0 0-4 16,0 0-8-16,0 0 2 0,0 0-15 0,0 0 14 16,0 0-10-16,0 0-3 0,0 0-13 15,-12 0 2-15,12 0-4 0,0 0-2 0,0 0-4 16,0 0-15-16,0 0 5 0,0 0-3 16,0 0 11-16,0 0 1 0,0 0 4 0,0 0 1 15,0 0-5-15,0 0-6 0,0 0-2 0,7-18-15 16,-2 18 15-16,2-2-9 0,-2 1-1 15,0 0 2-15,0-2-3 0,-1 2 6 0,5 0-10 16,-4 1 1-16,0-2 0 0,1 1-8 0,0 0 1 16,1 1-11-16,0-2 13 0,-2 1-12 15,0 0 4-15,4 0 2 0,-3 0 7 0,-1 0 0 16,0-2 4-16,1 1-12 0,0 2 1 16,1-2 9-16,-1 1-9 0,-3 0-4 0,3 0 2 15,-2-2-4-15,-1 3 10 0,0 0 4 0,0-1-8 16,0 1-4-16,0 0 5 0,-1-2-10 0,1 1 9 15,-2 1 2-15,0 0-4 0,1-1 2 16,-2 1-14-16,0 0 7 0,0 0-14 0,0 0-16 16,0 0-32-16,0 0-63 0,0 0 11 0,0 0-118 15,0 0 20-15,0 0-199 0,0 0 27 16,6 0-13-16,-6 0 34 0,0 0 26 0</inkml:trace>
  <inkml:trace contextRef="#ctx0" brushRef="#br0" timeOffset="19542.32">7122 5407 212 0,'1'-1'222'0,"0"-1"-39"15,-1-1-16-15,0 1-18 0,0 1-24 16,0 0 5-16,0 1-15 0,-1-1 3 16,0 0-2-16,-3-1-28 0,4 2 1 0,-3 0 6 15,2 0-8-15,-1 0-2 0,-2 0-5 0,1 3 3 16,-2-2-13-16,0 0 5 0,0 2-16 0,-3 0 11 16,-3 4-19-16,-3 3 11 0,-1-2 0 15,3 2-12-15,-4-1-4 0,5 2 3 0,-2-3-13 16,4 1-5-16,1-3 9 0,5 0-13 0,0 1-1 15,-1-2 6-15,2-1 0 0,2-4 8 16,0 0-12-16,0 0 13 0,0 7-20 0,15 3 0 16,-10-9 15-16,8 8 4 0,4-3-21 15,-3-2-4-15,2 1-3 0,-2 0 2 0,4 0-2 16,0 1 5-16,-4-1-10 0,3 0-7 0,-2 1 9 16,2 0 2-16,-6-2 7 0,2 4-6 15,4-2-7-15,-3 1 8 0,-5-3-13 0,-3 3 4 16,0-2 6-16,-2 1-2 0,0-1-11 0,0 0 13 15,2 0-3-15,-3-1 10 0,-2 0-24 16,3 1 19-16,-3-1-14 0,2 0 4 0,-2 1 14 16,-1 1-10-16,0-6-11 0,0 0 23 0,0 8-22 15,0-2 3-15,0-6 14 0,-9 15-13 16,5-10-4-16,-7 4 16 0,2-5-12 0,0 0 7 16,0-1 1-16,-4 3 0 0,2-1-11 15,-3 1 17-15,1-3-13 0,0-3-8 0,0 4 7 16,-2-1-2-16,2 2 1 0,3-2 0 0,-3 0-11 15,4-2 8-15,0 0-23 0,9-1-22 16,-7 0-29-16,0 0-5 0,7 0-33 0,-10 0-42 16,2 0 14-16,8 0-251 0,0 0 29 0,-15-10-43 15,14 5 11-15,-2 1 27 0,3-2 9 16</inkml:trace>
  <inkml:trace contextRef="#ctx0" brushRef="#br0" timeOffset="19807.84">7013 5497 309 0,'-1'-5'251'0,"0"0"-47"0,-1 0-20 15,2 1-19-15,0-1-18 0,0 2-24 0,2-4 8 16,-1 3-27-16,1-1 2 0,9-3-8 0,-1-2-18 15,0 1-8-15,0 3-19 0,2-2 9 16,1 3-12-16,-1 1 6 0,2-1-18 0,-2 2-1 16,-1-1-14-16,-2 3-1 0,-1-1 10 0,2 0-21 15,-3 1-18-15,-1-2-23 0,-1 3 4 0,0-2-157 16,2 0-147-16,-5 1-41 0,2 1 24 16,1-2-52-16,-1 0 57 0</inkml:trace>
  <inkml:trace contextRef="#ctx0" brushRef="#br0" timeOffset="20463.93">7678 5746 502 0,'-3'-1'262'0,"3"-2"-31"0,0 2-20 0,-2 0-29 16,2-1-12-16,-2 2-18 0,2-1-22 15,0 2 7-15,-2-1-16 0,-1 3-15 0,2-2 6 16,1 2-16-16,-4-2-21 0,4-1 5 0,-5 4-13 16,1-1 4-16,2 1-23 0,-8 6-10 0,2-2 3 15,-1 3 0-15,0 0-3 0,-1 3-3 16,-2 0-19-16,1-2-33 0,-1 1-23 0,2-2-90 16,-1-1 13-16,0 0 11 0,4-2-326 0,0-2 4 15,2-1 32-15,0-2 14 0,1-1-6 16</inkml:trace>
  <inkml:trace contextRef="#ctx0" brushRef="#br0" timeOffset="24869.15">7853 5495 269 0,'0'0'179'0,"0"0"-20"0,0 0-52 15,0 0 40-15,0 0-21 0,0 0-18 0,0 0-20 16,0 0-12-16,0 0 9 0,0 0 5 16,0-14-9-16,0 14 18 0,0 0-19 15,0 0 0-15,0 0-4 0,0 0-15 0,0 0 9 16,-23-14-9-16,22 15-14 0,-2-2 15 0,3 1-6 15,-1 0 8-15,1 0-24 0,0 0-12 16,0 0-1-16,0 0 5 0,-3 0 13 0,6 3-8 16,-3-3 14-16,1 1-5 0,2-1 3 0,-1 0-1 15,3 1-5-15,-1-1 6 0,1 0 0 16,2 0-6-16,-1 0-9 0,4 0-13 0,3 0 3 16,5 0-4-16,15-10-1 0,-15 5-4 15,1 1 11-15,-1 0-8 0,-4 2 1 16,0-2-15-16,-3 2 7 0,-4 0 3 0,10 0-1 15,-7-1-8-15,-5 1 10 0,1 1 7 0,0-1-18 16,-1 1 11-16,-3 0-14 0,1 0 0 0,0-1-3 16,-1 2 6-16,-1 0 13 0,1 0-4 15,-1-1-13-15,0 1 14 0,2-1-23 0,-1 1 6 16,-2 0-3-16,0 0 11 0,4-1-5 0,-3 1-8 16,-1 0 1-16,3-3-9 0,-3 3-17 15,1-1-37-15,1 0-51 0,-2 1 11 0,0-3-174 16,1 2 23-16,0-1-164 0,0-1 16 0,1 0 39 15,0 1 18-15,1-2 15 0</inkml:trace>
  <inkml:trace contextRef="#ctx0" brushRef="#br0" timeOffset="25384.66">8313 5241 214 0,'0'-3'286'0,"-1"2"-58"16,-1-3-21-16,2 2-27 0,0 0-7 0,0 0-18 15,-3-1-11-15,0 2-17 0,3 0-12 0,0 0 6 16,3-3-25-16,-2 1 1 0,3 2-28 15,0-3 17-15,0 3-27 0,2-1 6 0,0 0-19 16,0 1 9-16,1 0-9 0,0-1-3 0,2 1-12 16,-4 1 4-16,-5 0-12 0,6 0-2 15,1 0 10-15,0 0-7 0,3 0-5 0,13 13-2 16,-15-11 7-16,-1 2-13 0,-4-2 4 0,3 0 6 16,-3-1 0-16,-2 0-1 0,2 0 3 0,-2 1-8 15,1 0 24-15,-2 0-21 0,1-1 2 16,-1 0 3-16,0 0-7 0,1-1-2 15,-2 3-12-15,2-3 21 0,-1 0-18 0,0 1 0 16,0-1 5-16,0 0-2 0,-1 1 5 0,1 1-6 16,-1-1-5-16,-2 0-9 0,0 1 6 0,1-1 4 15,-2 0-4-15,0 1 5 0,3 1-12 16,-1-1-6-16,2 1 2 0,-3-2 1 0,0 2-9 16,0-1-8-16,1 1-2 0,1-2-21 15,-2 2 1-15,2-1 3 0,-2-2-8 0,0 0-4 16,2 1-22-16,-2 0 23 0,2 0-25 0,-1-1-6 15,1 2 10-15,1-2-82 0,0 0-72 16,-2 0-67-16,2 0 21 0,-2-2-92 0,1 2 0 16,-2 0 5-16</inkml:trace>
  <inkml:trace contextRef="#ctx0" brushRef="#br0" timeOffset="26243.83">8329 5311 464 0,'-3'-1'232'16,"3"1"-28"-16,-3 0-25 0,0-2-18 0,2 1 2 15,-2 1-6-15,0-1-8 0,2-1-8 16,-1 0-12-16,2 0-10 0,0 0-15 16,0 1 6-16,2 0-20 0,-1-3-5 0,2 3-6 15,3-2 0-15,-2 1-21 0,0-1 12 0,2 2-4 16,-1 0-18-16,13-2-12 0,0 2 6 15,-2-2-1-15,-4 3-12 0,-12 0 3 0,17 0-2 16,-2 0-12-16,3 0 6 0,15 13-5 0,-13-7 0 16,-2 1 13-16,-3 0-7 0,-1 2-17 15,1-2 3-15,-3 1 1 0,-3 2 13 0,3-2-11 16,-6 1 1-16,-1 1-15 0,-1-2 10 0,-4-1 11 16,1 1 3-16,-1-1 3 0,0-7 0 15,0 12-3-15,-13 15-22 0,2-13 10 0,2 1-4 16,-3-2 4-16,-1 0 3 0,1-1 6 15,1 0-1-15,-1 0-8 0,-1-2-14 0,4-2 20 16,-4-1-16-16,3 1-7 0,2-3 16 0,1-1-13 16,1-1 11-16,1 0 2 0,3-1-9 15,-1-1 9-15,0 1 11 0,-1-2-21 0,4 1 8 16,0-1 10-16,0 0-11 0,0 0-4 16,0 0 3-16,0 0-6 0,0 0-3 0,-6-4 14 15,8 4 13-15,0-1-23 0,0 0 20 0,0 3-18 16,0-3 22-16,1 0-11 0,1 1-13 0,0 1 11 15,0 0-14-15,0-1 2 0,-1 1 24 16,4-1-33-16,-4 3 2 0,12 3-2 0,-6-3 9 16,-2 1 12-16,0-2-2 0,-1 1-11 15,0 0 4-15,0 0 14 0,-2 1-13 0,2-1-13 16,-2-2-6-16,-1 5 7 0,3-2 22 0,5 4-3 16,-3 5-27-16,-1-7-10 0,-1 0-31 15,0-1-35-15,0 0-60 0,1 0 13 0,-4-2-246 16,3 0 28-16,-1-2-100 0,2-1 27 0,-2 3 41 15,12 1 15-15,-5-2 34 0,3 1-2 16</inkml:trace>
  <inkml:trace contextRef="#ctx0" brushRef="#br0" timeOffset="26556.26">9009 5659 550 0,'6'-5'298'0,"-1"-2"-27"16,1 5-20-16,0-2 7 0,-4 1-42 16,1 1 0-16,1 0-10 0,-3-1-22 0,0 3-3 15,1-3-2-15,0 3-37 0,1-1 4 16,-3 0-26-16,1 1-4 0,0 3-2 0,-2-3-22 16,0 5-9-16,-1-2-14 0,1 2-10 15,-1 2-1-15,-5 5-7 0,1 2-4 0,-2 1 2 16,1-1 3-16,-1 2-11 0,1-2-15 0,-3 2 0 15,0 0-4-15,0-3-6 0,-2 4 1 0,1-2-31 16,-6 1-10-16,6 0-30 0,-7 0-42 16,1-1-61-16,1 0 16 0,-3-2-247 0,3-1 31 15,1-2-104-15,1-3 8 0,3-4 41 16,4-1 8-16,7-2 13 0,0 0-4 0</inkml:trace>
  <inkml:trace contextRef="#ctx0" brushRef="#br0" timeOffset="29040.05">9300 5335 377 0,'0'0'186'0,"0"0"-13"0,0 0 2 0,0 0-35 16,0 0-3-16,0 0-5 0,0 0-6 15,0 0-33-15,0 0 31 0,0 0-26 0,0 0-9 16,0 0-18-16,0-13-2 0,0 13-1 0,0 0 0 16,0 0-3-16,0 0 18 0,0 0 3 15,0 0-3-15,0 0 2 0,0 0 5 16,0 0 13-16,0 0-17 0,13 9-6 0,-5 3-6 15,-4-2 0-15,1 0-3 0,0 3 5 0,4-1-17 16,-3 4-15-16,3-3 18 0,-5 1-17 16,5 2-4-16,-1-3 5 0,-3 0-17 0,0-1 20 15,-1 5-19-15,2-6-3 0,-5 1 8 16,3 2-4-16,-1 1-11 0,2 2-1 0,-5-4 3 16,2-4-2-16,0-1-9 0,-1 1-10 0,3 6 16 15,-4-3-13-15,0-12 3 0,0 9 13 16,0-3-3-16,0 1-18 0,0-7 10 0,0 7-7 15,0-1 1-15,0-6-17 0,0 7-20 16,0-7-14-16,0 7-49 0,0-7-18 0,0 0-50 16,0 0 15-16,-4 9-211 0,3-12 29 0,-1 1-111 15,0-2 34-15,-1-1 26 0,1 1 22 0,-5-7 24 16</inkml:trace>
  <inkml:trace contextRef="#ctx0" brushRef="#br0" timeOffset="29321.24">9250 5564 394 0,'-2'-2'244'16,"0"-1"-39"-16,2 0-25 0,-2 0-28 16,2 0-8-16,4 0-24 0,-2 1 7 0,4-2-21 15,-3 0-13-15,4 2-5 0,7-5-16 0,1-1 10 16,-1 0 0-16,2 0-16 0,3 2-11 15,0-1-6-15,0 3-13 0,0-2 8 0,-3 1-11 16,1 1 8-16,0 2-5 0,0-2-11 16,-3-1 1-16,0 1-12 0,-4 3 2 0,-1-1 3 15,1 1-17-15,-2-1-6 0,0 0 13 0,-1 1-36 16,10-1-47-16,0-3 6 0,-2 1-292 0,4-2 25 16,-5 1-61-16,4-1 39 0,-6 3-17 0</inkml:trace>
  <inkml:trace contextRef="#ctx0" brushRef="#br0" timeOffset="29821.1">9767 5284 363 0,'-5'-3'277'0,"2"-3"-33"16,1 3-19-16,-2-1-27 0,3 0-7 0,-2 1-21 15,2-2-18-15,-1-1-10 0,4 3-5 0,-1-2-7 16,-1 5-23-16,16-18 5 0,-3 10-28 16,2 0-9-16,4 0-10 0,-6 1 4 0,7 3-5 15,-5 4-3-15,1-1-8 0,-6 1-15 16,-10 0 8-16,10 0-19 0,3 0 1 0,10 14 0 16,-15-9-6-16,-2 1-4 0,-2-1 0 0,-2 1 6 15,2 1 0-15,-4-1 2 0,0-6 26 16,0 10-19-16,0 2 6 0,-16 16-5 0,13-18 7 15,-3-1-19-15,3-2 16 0,-2 0-32 0,1-3 12 16,2 1-10-16,0 1 14 0,2-3-4 0,0-3 14 16,0 0 13-16,17 20-12 0,-3-8-22 15,4-4 20-15,1 0-19 0,-1 1 15 16,5-3-9-16,-5 4-14 0,1-3 24 0,-1 1-21 16,-4 0 6-16,-1 0 4 0,2-1-24 0,-6 3 20 15,-2-3-17-15,-5-1 7 0,0 1 9 0,-2-7 8 16,0 0-6-16,-17 24-12 0,2-14-4 15,-2 0 9-15,-4-1 17 0,-1 0-10 0,-1 0-12 16,-3 0 14-16,-1-5 6 0,0 3-18 0,4-6-11 16,0 0-10-16,12-1-10 0,-5 0-64 15,-2 0-33-15,-1 0-69 0,-19-12 17 0,21 6 17 16,-2 2-338-16,1-3 37 0,1 2 18 0,2-4 18 16,1 3 62-16,2 0 13 0,0 1-3 0</inkml:trace>
  <inkml:trace contextRef="#ctx0" brushRef="#br0" timeOffset="35882.18">10469 5268 314 0,'0'-12'251'0,"0"12"-35"16,0 0-46-16,0 0 3 0,0 0-26 16,0-13-17-16,0 13-21 0,18-16-3 0,-18 14-8 15,1 1-7-15,-2 0-5 0,1 0-14 0,0 1 6 16,0 0-3-16,0 0-9 0,0 0 10 0,0 2 0 15,-2 1-7-15,2 1-10 0,-1-1 9 16,1 4-11-16,-5 8-3 0,0 0 6 16,-3-2-11-16,3 2-5 0,-3 2-1 0,-2-1-18 15,3 0 7-15,-1 0-2 0,0 2-11 0,-2-2 7 16,-1 0-1-16,1 1-14 0,0-1-3 16,1 0 14-16,-1-1-12 0,0-1-13 0,1-2-27 15,-1 0-32-15,0 0-65 0,2-3 12 16,-1 0 11-16,0-4-375 0,0 0 31 0,3-2 83 15,-2-3 21-15,8 0 14 0,-9 0-4 0</inkml:trace>
  <inkml:trace contextRef="#ctx0" brushRef="#br0" timeOffset="38522.18">10608 5056 287 0,'0'0'196'0,"0"0"-2"0,0 0-22 15,0 0-24-15,0 0-12 0,-14 0-1 16,14 0 8-16,0 0-28 0,0 0 4 0,0 0-10 15,0 0 6-15,0 0-24 0,0 0-3 16,0 0 10-16,0 0 2 0,0 0 1 0,0 0-12 16,0 0-4-16,0 0-8 0,0 0 7 0,0 0-3 15,0 0-5-15,0 0-15 0,0 0-4 16,0 0-8-16,0 0 15 0,0 0-16 0,0 0 8 16,8 4 1-16,-1-4-17 0,10-2-4 0,-9 2-5 15,2 0 10-15,18-10-8 0,-11 4-16 16,-6 2 15-16,2 1-1 0,4 0-19 0,-6 0-6 15,1-1 5-15,-1 2 8 0,2-2 0 16,1 3 3-16,-5-1-12 0,-1-1-10 0,0 0-3 16,0 2 17-16,-4-1 6 0,1 1-19 0,-1-1 13 15,2 0-14-15,-4 2 4 0,1-2 0 16,0 1 3-16,1 0-8 0,0 1-8 0,-3-1 17 16,2 1-11-16,-1-3 1 0,1 2 0 15,-2 1 9-15,0-1-17 0,1 0 21 0,-2-1-17 16,2 2-9-16,2-1-21 0,-2-2-44 0,1 2-37 15,-2 1-37-15,1-1 15 0,-1 0-142 16,0 0-145-16,2 1 30 0,1-3-16 0,-2 2 20 16,2-1 29-16,1 0 3 0</inkml:trace>
  <inkml:trace contextRef="#ctx0" brushRef="#br0" timeOffset="38928.35">11081 4821 483 0,'0'-4'249'16,"2"-2"-22"-16,-1 3-36 0,0-2-2 0,-1 2-1 15,1-1-8-15,1 1-5 0,-2-1-23 16,0 1-12-16,2 1-21 0,-2 0-9 0,0 0-6 15,0 0-7-15,3-1 0 0,-3 3-1 16,1-1-1-16,-1 4 5 0,1-2-27 0,-1 1 3 16,0 1-14-16,1 2 13 0,1 1 2 0,-2-1-4 15,-2 1-21-15,2 2 2 0,0 2 6 16,0 3-10-16,0 4-22 0,0 2 7 0,0-2 11 16,0 2-3-16,0-3-18 0,0-1-3 15,0 3 10-15,0 0-27 0,0-2 12 0,0 0 15 16,0 1-20-16,0-2-12 0,0-2 0 0,12 9-10 15,-9-14-39-15,-2-1-33 0,0 1-39 0,2-3 9 16,-3-1-255-16,1-1 28 0,2 2 29 16,-1-3 23-16,1 0-159 0,-1 1 26 0,1-2 86 15,1-1 17-15,-1 0-54 0</inkml:trace>
  <inkml:trace contextRef="#ctx0" brushRef="#br0" timeOffset="39240.78">11538 5099 544 0,'2'-2'308'0,"-2"1"-51"0,3 1-39 16,-2 0-27-16,0 1-8 0,-1 1-30 0,-1 2-14 16,0 0-16-16,-2 2-12 0,1-1-10 15,-6 14-8-15,-3-2-14 0,-1-3-16 0,2 4-5 16,-3-1 0-16,-2-2-3 0,-2 1-4 16,-2-1-19-16,0-1-27 0,1-3-38 0,0 2-65 15,0-7 9-15,3 1 9 0,-10 3-357 16,8-7-3-16,2-2 65 0,1 1 19 0,14-2 0 15</inkml:trace>
  <inkml:trace contextRef="#ctx0" brushRef="#br0" timeOffset="42256.61">11974 4656 309 0,'0'0'174'0,"0"0"-61"0,0 0 18 15,0 0 24-15,0 0-32 0,0 0-12 16,0 0 9-16,0 0-25 0,0 0 0 0,0 0-10 16,0 0-8-16,0 0 5 0,0 0-2 15,0 0-2-15,0 0-4 0,0 0-3 0,0 0-4 16,0 0-1-16,0 0-15 0,0 0 1 0,0 0-17 15,0 0-7-15,0 0 13 0,0 0-1 16,0 0-25-16,0 0 9 0,0 0 5 0,0 0-5 16,0 0 0-16,0 0-2 0,0 13-12 15,0-13 4-15,0 0 14 0,0 0-11 0,0 0-1 16,0 0 4-16,10 25-11 0,-13-21 8 0,1-3 3 16,-1 3-2-16,-7 6-8 0,3-3 10 15,4 0 4-15,-4-1-9 0,4 0 5 0,-1 0-1 16,-3 6 12-16,2-3-7 0,2-2 17 15,-3 2-13-15,2-3-3 0,3 0 8 0,0 2 14 16,0-2 1-16,-1 0-20 0,2 0 30 0,0-1-4 16,0 2-18-16,0-7 1 0,0 11 3 0,0-1-10 15,15 15-1-15,-7-14 28 0,-3-2-29 16,5 1 27-16,-1-4-17 0,2 3 1 16,0-1-7-16,1-5 0 0,-3 2-9 0,0-2-6 15,6 3 12-15,0-4 10 0,-1 3 2 0,-5-4-20 16,0 1-11-16,3-2-3 0,-4 0 25 0,-8 0-21 15,9 0 3-15,-1 0-14 0,4 0-2 16,1 0 40-16,15-14-24 0,-15 11-4 0,-3-2 24 16,2-2-15-16,0 2-17 0,1-2-11 15,-3 0 26-15,-2 3-6 0,5-5-9 0,-2-2-1 16,-2 2 5-16,-1-4-3 0,-1 1-2 0,4-1 0 16,-5 1 11-16,0 1-20 0,0 0 17 15,-3-2-9-15,1 3 2 0,-1 1-2 0,-3 0 1 16,0 2 8-16,0 7-10 0,0-9 7 0,0 0-12 15,0-1 0-15,-18-10 19 0,10 9-8 0,-2 1-7 16,4 2-7-16,-6 1 15 0,-4 1-21 16,7 3 3-16,-11-2 2 0,2 2 1 0,2 3 5 15,3-1 4-15,3 1 13 0,-6 0-23 16,1 0 10-16,-19 11-14 0,20-7 17 0,-4 0-23 16,4 2-8-16,-2 0-16 0,7 0-35 0,2-2-5 15,-2-1-40-15,1 1-26 0,5 0 12 0,0-2-176 16,1 0 25-16,1 3-171 0,1-4 19 15,-3 2 38-15,3-3 27 0,3 1 11 0,-2-1 8 16</inkml:trace>
  <inkml:trace contextRef="#ctx0" brushRef="#br0" timeOffset="54566.21">9366 6652 401 0,'0'0'233'0,"-15"0"-48"0,15 0-28 15,0 0 4-15,0 0-27 0,0 0 20 16,0 0-33-16,0 0 0 0,0 0-4 0,0 0-2 16,0 0-17-16,-12 0 1 0,-5 22-9 0,16-22-5 15,-1 1-7-15,1-1 3 0,0 0-4 16,0 0 2-16,1 0-17 0,0 0-8 0,0 0 10 15,-2-2-2-15,2 2-12 0,0-2 12 16,4 0-24-16,-1 1 1 0,2-2 0 0,0-1-8 16,0 3 5-16,12-5-4 0,-1-2-9 0,-3 4 10 15,-3-3-10-15,6 1 6 0,-6 2-4 0,6-1 0 16,1-1-14-16,0 1 18 0,-6 1-25 16,0 2 14-16,0-1-12 0,-3 1 6 0,9-2 2 15,-6 2-9-15,-2-1-3 0,1 0-5 16,-2 2 13-16,-3 1-19 0,1-1 2 0,-6 1 4 15,0 0-1-15,10 0-33 0,-3 0-37 0,-7 0 3 16,9 0-28-16,-3 0-36 0,2 0 12 16,-2 0-107-16,-6 0-62 0,8 0-119 0,-2 0 27 15,-6 0-12-15,14 9 37 0,-12-6-16 16</inkml:trace>
  <inkml:trace contextRef="#ctx0" brushRef="#br0" timeOffset="54878.65">9351 6977 434 0,'-2'9'219'16,"-2"-5"-6"-16,1 1-29 0,1-2-11 0,2 1-18 16,0-2-11-16,-1 3 11 0,-2-2-5 15,3-1 0-15,3 2-15 0,-2-2-2 0,-1 0-23 16,1 3-12-16,-1-5-2 0,0 0 3 0,9 6-29 15,-5-5 20-15,1 1-14 0,2-1-11 16,0 0-8-16,1-1 8 0,0 0-30 0,9 2-3 16,-6-2 14-16,4 0-20 0,-1 0 4 0,1 0-2 15,1 0-11-15,14-12 1 0,-20 12 1 16,9-3-17-16,-5-2 15 0,2 0-18 0,-4 2-26 16,-2 0-19-16,-4 0-27 0,2 0-24 0,-1 0-40 15,-1 0 14-15,0 2-135 0,4-7-109 0,1 3 27 16,-4 0-90-16,0 1 57 0,7-2 16 15,-4-2-1-15</inkml:trace>
  <inkml:trace contextRef="#ctx0" brushRef="#br0" timeOffset="55347.28">9900 6848 561 0,'-3'1'336'16,"3"-1"-45"-16,-1 1-9 0,0-1-40 15,1 0-27-15,-2 0-6 0,2 2-32 0,2-2-4 16,-2 0 4-16,1-2-21 0,2 2-15 0,-1-1 9 16,3-1-25-16,0 1-14 0,3-1-11 0,7-4-12 15,1 0-7-15,3 1-10 0,-5-3-13 16,5 3-5-16,-1 1-6 0,0 0-5 0,-1-2-4 16,2-1-8-16,-3 0 12 0,0 3-3 15,-5-1-5-15,-2 1-4 0,-2 1-3 0,3 1-8 16,-3-1 9-16,-3 1-2 0,2 0 5 0,-3 1-3 15,0 1-16-15,2-1-12 0,-3 1 10 16,1-1-2-16,0-1 0 0,-1 2-11 0,2 0-22 16,-4 0-8-16,0 0-32 0,0 0-27 0,0 0-24 15,0 0-31-15,0 0-47 0,0 0 19 16,6 0-127-16,-6 0-129 0,0 0 30 0,7 0-59 16,-7 0 25-16,10 0 95 0,-10 0 14 0,8 0-68 15</inkml:trace>
  <inkml:trace contextRef="#ctx0" brushRef="#br0" timeOffset="55925.28">10529 6552 412 0,'3'-5'231'0,"0"2"-22"16,-3-1-11-16,4 2-33 0,-4-1-9 0,3-2-15 16,-2 3 5-16,0-1-13 0,0 0-3 15,-1 0-13-15,2 2 6 0,-2-2-14 0,-2 1-7 16,2-1-15-16,-1-1-9 0,-3 3 6 16,-1 0-3-16,-1 0-13 0,2 1-1 0,-2 0-7 15,-12 1-3-15,10-1 13 0,-1 0-15 16,-16 15 2-16,7-12-4 0,7 5-15 0,-1 1 27 15,-2-2-22-15,2 0 0 0,2-1 9 0,4-1-20 16,0 0 1-16,3 1 1 0,-1-2 2 0,1 0 25 16,3-1-22-16,0-3 27 0,0 0-11 15,0 0-15-15,12 14-10 0,3-6-4 0,2-3-9 16,2 0 5-16,1-3-3 0,3 1 1 0,-1-2-16 16,1 2 19-16,-1-2-9 0,0 0 4 15,-1 2 0-15,-3-2 2 0,-4 0-12 0,4 1-10 16,-4 2 36-16,0 0-25 0,0 0-7 0,-5 1 1 15,-2-2 0-15,-1 1 17 0,-1 1-19 16,0-1 0-16,-2 2 27 0,-2-2-19 0,0 2-13 16,-1-1 12-16,0-5 14 0,0 7-3 15,0 4-17-15,-15 14-8 0,6-13 10 0,-3 2 2 16,1-1-14-16,-4-2 13 0,-2 0 12 0,3-1-24 16,0 0-3-16,-1-1 18 0,-2-1-6 0,2-1-4 15,-1-1-8-15,1-1-13 0,3-2 23 0,12-3-12 16,-11 0-6-16,2 0-16 0,1 0-24 15,0 0-29-15,8 0-28 0,-8 0-42 0,-6-12-25 16,11 10 17-16,-3-2-153 0,1-8 26 16,-1 4-159-16,4 1 37 0,2 7 10 0,0-9-6 15,0 3 14-15,0-2-9 0</inkml:trace>
  <inkml:trace contextRef="#ctx0" brushRef="#br0" timeOffset="56175.23">10511 6521 262 0,'0'-6'330'0,"3"0"-70"15,-2 0-15-15,0-1-39 0,8-5-19 16,-2-1-11-16,0 6-15 0,5-4-17 0,3 1-4 16,-2-2-31-16,0 3 6 0,3 1-12 15,-3 0-6-15,4-1-10 0,-2 4-26 0,3-2-3 16,-4 1 0-16,5 1-21 0,-3 1-6 15,0-2 2-15,-4 3-22 0,-1-1-49 0,-5 2-36 16,2 1 8-16,-4-3-189 0,1 1 18 0,0 2-186 16,-2 0 24-16,-1 0-7 0,0 1 54 15,-2-1 0-15</inkml:trace>
  <inkml:trace contextRef="#ctx0" brushRef="#br0" timeOffset="62564.38">10296 7103 241 0,'0'0'272'0,"0"0"-26"0,-16 0-35 0,16 0-6 16,-22 21-3-16,17-22-7 0,0 1-7 16,2-2-23-16,-2 2-11 0,1-1-13 0,1 1-17 15,-1-2 1-15,4 2-23 0,0 0-15 0,0 0 6 16,0 0-3-16,0 0-12 0,0 0-13 16,-8-1 22-16,10-2-23 0,2 2 1 0,2-1-4 15,9-2-7-15,2-4 8 0,3 1-22 0,-1-1 3 16,6 1 8-16,1-2 5 0,1 0-30 15,0 0 7-15,1 2-12 0,3-2-7 0,1 0 5 16,0 1 11-16,0-2-8 0,2-1-3 16,-1 1-6-16,-1-2-2 0,-5 2-1 0,5 0 19 15,-6 2-27-15,-1-3 2 0,-1 3 19 0,1 0-25 16,-10 4-10-16,4-2 31 0,-6 0-29 0,-2 2 11 16,-3 2 12-16,-1-1 8 0,-2 2-16 15,0 0-14-15,-1-1-4 0,-2 1 25 0,1 0 6 16,-1 1-21-16,0-1-2 0,0-1 2 0,-1 1 21 15,2 1-33-15,-3 0 2 0,0 0-8 16,1 0-30-16,-1 1-49 0,-1-1-62 0,0 0 15 16,-2 2-158-16,2-1 26 0,-2 0-173 0,-2 2-3 15,0-1 61-15,0 1 17 0,-4 4-15 16,-4-1-4-16</inkml:trace>
  <inkml:trace contextRef="#ctx0" brushRef="#br0" timeOffset="63251.68">10772 7258 259 0,'1'2'267'0,"-1"-1"-31"0,0 0-45 0,0-1-3 16,1 1-26-16,-1 0-12 0,0 0-5 15,0 1-10-15,-1-1-19 0,1 1-5 0,0-2-13 16,-4 0-7-16,2 3 1 0,-1-2 6 0,-1 2-7 15,-3-1-9-15,-4 7 2 0,1-5-4 16,-4 6 1-16,0 0-13 0,0-2-15 0,1 1 19 16,3 3-18-16,-4-2-4 0,1-1-9 0,2 2 14 15,3-5-16-15,-1 4 8 0,0 1-19 0,1 1 0 16,2-6 9-16,3 2-10 0,2-3 4 16,-1 2-6-16,0-1 7 0,2 1 20 15,0-7-26-15,0 0 16 0,0 5-12 16,0-5-1-16,22 22 20 0,-9-13-26 0,0-2 9 15,2-2-14-15,0-1-12 0,3-1 6 0,0 1 24 16,0-2-12-16,1 1-12 0,1 1-7 0,-4-1 1 16,3 2 6-16,-3-3-6 0,-5 3 8 15,3 0 13-15,-2-1-26 0,-2 0-8 0,3 3 5 16,-6-1 11-16,-1-2-10 0,-3 1 6 0,1 2 1 16,-3-4 1-16,2 2-3 0,-3 0 7 15,0-5-16-15,0 0 25 0,0 6-25 0,0-6 7 16,-11 18 0-16,7-12-6 0,1-1 18 0,-1-1-3 15,-5 6-20-15,-4-1 26 0,5-3-21 16,-3 0 8-16,5-3-24 0,-3-1 15 0,1 1 3 16,1-2 23-16,0 0-21 0,0 2-8 15,-10-1 4-15,0 2-16 0,3-3 11 0,3 2 22 16,1-2-20-16,-1 1 3 0,-4 2-6 0,6-4-7 16,0 0-31-16,9 0-29 0,-9 0-50 15,1 0-40-15,8 0 15 0,-6 0-160 0,-4-10-125 16,7 7 32-16,-2-3-9 0,5 0 23 15,0 2 23-15,0-3 8 0,0-2 0 0</inkml:trace>
  <inkml:trace contextRef="#ctx0" brushRef="#br0" timeOffset="63501.63">10677 7406 309 0,'0'-5'307'0,"2"0"-52"0,0 1-24 0,7-7-26 16,-4 2-14-16,4-1-36 0,3 0-10 16,0 0-14-16,1 0-5 0,-1 1-26 0,3-3-12 15,0 3 4-15,2 0-17 0,-3 1-15 0,3 0-3 16,-1-1-9-16,0 2 10 0,-7 3-17 0,6-1 3 16,-4 2-11-16,0 0 0 0,-4 0-13 15,0 0-3-15,-1 1-4 0,-1 0-37 0,0 1-56 16,0-1-31-16,-1 0 10 0,3-1 9 0,-2 1-352 15,1 2 51-15,7-8 14 0,1 0-4 16,1-3 23-16</inkml:trace>
  <inkml:trace contextRef="#ctx0" brushRef="#br0" timeOffset="64142.1">11683 7287 283 0,'-4'-2'348'0,"-2"0"-58"15,4 1-20-15,-2 2-46 0,1-2-23 16,1 0-13-16,0-1-20 0,0 1-6 0,1 0-21 15,-2 1 1-15,0-1-15 0,2 1 6 0,1-2 9 16,1 2-40-16,1-1 24 16,2-2-23-16,-3 0 0 0,3-1-36 0,1 2-5 15,7-8 2-15,0 5-12 0,1-2 3 0,1 1-18 16,4 2 7-16,-3-1-16 0,3-1-13 0,-1-1 10 16,0 3-14-16,3-1 10 0,-1 0 7 15,-3 1-21-15,5 0-3 0,-4 3-35 0,-2-2-43 16,4 0-35-16,-6-1-26 0,0 4 11 15,-6-1-139-15,1 0-97 0,-1 1 27 0,-7 0-106 16,0 0 32-16,5 0 18 0,-5 0 12 0,12 10 4 16</inkml:trace>
  <inkml:trace contextRef="#ctx0" brushRef="#br0" timeOffset="64423.28">11747 7535 290 0,'-6'7'267'0,"-2"-2"-74"0,4-1-8 16,-1-1-28-16,4 1-19 0,-2-1-18 16,3-1 13-16,-2 1-2 0,2-2-3 0,0 0-11 15,0 2-8-15,0 0-7 0,0-2 5 16,2 0-17-16,-2 0 9 0,3 0-26 0,1 2-1 16,0-3-12-16,1 1 5 0,0-2-16 0,0-1-8 15,1 0 9-15,3 2-1 0,18-11-1 0,-10 6-24 16,1 0 12-16,-4-1-17 0,3-2 10 15,2 2-8-15,-4 1-14 0,2-1-25 0,-5-2-43 16,4-1-48-16,-2 1 10 0,-2-2-218 16,3-1 24-16,-1 0-125 0,-3 4 27 0,7-3 23 15,-1 0-6-15</inkml:trace>
  <inkml:trace contextRef="#ctx0" brushRef="#br0" timeOffset="65063.78">12411 7293 269 0,'-4'0'302'0,"0"0"-74"15,2 0-25-15,-1 2-20 0,-1-1-1 16,3-1 1-16,0 1-19 0,-2-1-5 15,-1 1-3-15,3-1-9 0,0-1-3 0,1 2-17 16,0-2-6-16,2 0 14 0,3 0-24 0,-1-1-26 16,3 2-5-16,12-4 11 0,-8 1-28 0,6-1-19 15,0-1 10-15,2 1-12 0,-5-1 18 16,5 2 0-16,-2-1-26 0,-6 0 5 0,-1 0-1 16,5 2-17-16,1-4-14 0,-5 3 15 0,2-1-4 15,-4 2 4-15,1 1-20 0,-3-2 26 16,7-2 6-16,-2 4-18 0,0-2-14 0,-4 1 16 15,2 1-28-15,-2-1 2 0,-2 2 3 0,1-1-38 16,0-1-67-16,1 0-33 0,7-1 11 16,0-5-262-16,0 2 29 0,-5-2-65 15,3 1-10-15,2-2 27 0,0-1 56 0,0 2 10 16</inkml:trace>
  <inkml:trace contextRef="#ctx0" brushRef="#br0" timeOffset="65360.57">13138 6995 510 0,'0'-5'342'0,"0"2"-17"0,0-1-56 16,-1 0-8-16,1 2-28 0,1 0-35 0,1-1-7 16,-1 1-13-16,1 0-5 0,2 2-19 15,-1-1 5-15,1 2-17 0,1-1 3 0,0 3-17 16,-1 0 0-16,5 6-7 0,3 1-7 0,-1 5-13 15,-2-1-5-15,3 2-5 0,-4 3-12 16,-1 1-9-16,-2 2 3 0,-1 0-14 0,-3 3-6 16,-1 0-3-16,0-13-14 0,0 7-9 0,0 3 3 15,-16 25-2-15,11-22-23 0,-1-4 2 16,0 0-92-16,2-2-66 0,-3-5-58 0,2-3 19 16,4-5 18-16,0-2-358 0,1-4 15 0,0-1 34 15,1-3 29-15,-1 0 47 0,9-8 16 16,2-9 41-16,6-1-26 0</inkml:trace>
  <inkml:trace contextRef="#ctx0" brushRef="#br0" timeOffset="67125.78">13160 6735 422 0,'0'0'228'0,"0"0"-11"16,0-15-42-16,0 15-6 0,0 0-21 0,0 0-11 16,-3-26-5-16,0 24-10 0,-1-4-12 15,-1 4-4-15,1 0-4 0,-5-5-23 0,-6 0 1 16,2 2-8-16,-5 2-7 0,1 0 10 16,-2 2 0-16,9 1-8 0,-8 0-2 0,-1 0 11 15,-4 0-17-15,-26 13 3 0,23-7-21 0,5 3 3 16,-5-3 2-16,1 1-15 0,2 0 14 0,0 0-18 15,2 1-9-15,-2 0 13 0,4-1-4 16,-1 1-12-16,3-1-4 0,4 0 0 0,-1 2 13 16,-2 3-11-16,1-4-3 0,-2 2 8 0,1 4-3 15,0-4-8-15,-1 4 2 0,0-1 2 16,0 4-10-16,1-3-2 0,-2 2 4 0,0 1-5 16,2-2 13-16,1 2-11 0,-2-2 3 0,2 1-2 15,0 1 12-15,1-3-9 0,4 2 8 16,-2 1-14-16,-1-2 0 0,2 0 13 0,1-1-4 15,0 3-14-15,1-1 15 0,2 2-15 16,0-2 23-16,-2 1-7 0,2 1-13 0,1 0 17 16,1 1-10-16,1-2 3 0,0 6 0 0,3-4-13 15,-1 2 21-15,2-3-4 0,0-8-12 16,0 4 0-16,0 4-4 0,17 20 17 0,-10-18-18 16,0 1-2-16,2 0 6 0,-1-3 14 0,4 3-8 15,-2-4 0-15,-1 0-7 0,4 0 20 0,0 0-15 16,4-1-1-16,1 1 22 0,-2-1 16 15,3 0-36-15,2-2 7 0,0 1-2 0,-1 0 12 16,1-4-12-16,4 2 20 0,0-3-4 16,6 0-18-16,1-2 7 0,1 2-7 0,2-3-3 15,2-1 14-15,0-1-13 0,3-3-7 0,3 0 28 16,-23-2 0-16,11 0-11 0,9 0-20 16,45-11 24-16,-37 3-21 0,-4 0 10 0,0 0-10 15,0-1 1-15,1-4 21 0,-3 2-10 16,-1 0-12-16,1-5 23 0,-1 0-21 0,-4 0-3 15,4 0-2-15,-7-1 22 0,1-2-26 0,-3 0 20 16,-3-1-13-16,1 2 1 0,-6-3-10 0,0 3 13 16,-1-2-1-16,-1-3 4 0,0 2 20 15,-4 0-17-15,-3-3-8 0,-1 1 18 0,-4 2 14 16,3-1-2-16,-5-5-9 0,-3 1-17 16,-3 4 13-16,-2 9-7 0,0-6 25 0,0-2-25 15,-14-26-10-15,8 24 14 0,-3-2-10 0,-3 2 11 16,1 2 7-16,-3-2-30 0,4-1 10 15,-4 2-1-15,1 0 9 0,-1 1-17 0,0 2 4 16,-3 1-1-16,-1-1 2 0,3 2 0 16,-4-1-6-16,0 1 23 0,-4 3-23 0,2 2 32 15,-5 3-26-15,-2 2 3 0,-1 3-2 0,-2 2 0 16,-6 2-3-16,22 0 12 0,-12 0-1 16,-38 11-40-16,24-3-23 0,0 1-24 0,-2 1-38 15,4 0-46-15,2 2 16 0,1-3-130 16,3 3 26-16,5-1-212 0,0-6 45 0,2 4 38 15,-1-2 24-15,3-1 6 0,2 2 4 0</inkml:trace>
  <inkml:trace contextRef="#ctx0" brushRef="#br0" timeOffset="68562.92">13159 6057 239 0,'0'0'146'16,"0"0"-24"-16,0 0-31 0,0 0-20 0,0 0 10 15,0 0-8-15,0 0-8 0,0 0-9 16,0 0-4-16,14 0 39 0,-14 0-19 0,0 0-17 15,0 0-4-15,0 0 3 0,0 0 10 16,0 0 3-16,0 0-20 0,0 0-30 0,0 0 35 16,0 0 4-16,0 0-6 0,0 0-6 15,0 0 0-15,0 0-13 0,0 0 19 16,0 0-22-16,0 0-1 0,0 0-10 0,0 0 11 16,0 0-2-16,0 0-10 0,0 0-15 0,0 0 2 15,0 0 32-15,0 0-6 0,0 0-30 0,0 0-5 16,0 0 20-16,0 0-14 0,0 0 12 15,0 0-30-15,0 0 30 0,0 0-24 16,0 0 4-16,0 0 11 0,0 0 4 0,0 0-19 16,0 0-26-16,0 0 4 0,-4 18-137 0,3-18-109 15,1 1 21-15,-2-1-119 0,2 0-18 0</inkml:trace>
  <inkml:trace contextRef="#ctx0" brushRef="#br0" timeOffset="69812.67">13154 7508 320 0,'0'0'160'0,"0"0"-20"15,0 0-10-15,0 0-28 0,0 0 13 0,0 0-19 16,0 0-4-16,0 0-26 0,0 0-29 16,0 0 1-16,0 0 5 0,0 0-4 0,0 0-19 15,0 0-1-15,0 0-127 0,0 0-164 0,0 0-58 16,0 0 3-16</inkml:trace>
  <inkml:trace contextRef="#ctx0" brushRef="#br0" timeOffset="72499.53">12153 8068 262 0,'0'0'115'0,"-16"0"4"15,16 0-16-15,0 0-15 0,0 0 29 16,-25-26-30-16,20 25 17 0,2 1-25 0,1-1 13 16,-1 1 4-16,0 0 7 0,2 0 4 0,-1 0-17 15,0 0 5-15,0-1 3 0,0 0 0 16,1 1-11-16,-2-2-2 0,2 4 6 0,1-4-3 16,-1 4-8-16,1-2 4 0,0 0-8 15,0 0 3-15,0 0-14 0,0 0-4 0,0 0 2 16,-8-2-7-16,11 2-3 0,-2-1 6 0,3-1-19 15,-2 1 2-15,2 1 0 0,2 0-5 0,0 0 8 16,-1-1-17-16,1 0 2 0,1 1-10 16,-1 1 1-16,-6-1 3 0,7 0-2 0,7 0-7 15,-2 0 22-15,4 0-21 0,-1 0 1 16,3 0-9-16,0 0 4 0,4 0 7 0,-2 0 1 16,1 0 15-16,2 0 2 0,20-15-25 0,-22 13 3 15,4-4-6-15,-1 4-4 0,0 0 3 0,1 0 0 16,-1-3 7-16,0 2 5 0,2 0-7 15,-1 2-11-15,1-4 18 0,1 2 2 0,-1 1-26 16,3-3 13-16,-3 0 4 0,4 1-13 0,-2-2 6 16,3 0-9-16,0-1-7 0,1 1 3 15,-3 1 29-15,0-1-22 0,0 2-10 0,-4 0 19 16,6-1-21-16,-4-1 9 0,0 1 2 0,2-2-8 16,2 1 7-16,-3-1-5 0,1 1 6 15,1 0 0-15,3-2 6 0,-1 0 7 0,4 0-11 16,1-1-1-16,1 1-5 0,3 0 21 0,1-1-16 15,2 0-2-15,-2 1 18 0,3-1-22 16,-3 0-9-16,-1 2 31 0,0-1-24 0,-3 0 7 16,-1 2-4-16,-4 0-1 0,-1 1 4 15,-1-1 0-15,-3 2 12 0,1-3-18 0,-3 0 3 16,1 1-7-16,-7 1 13 0,3-1 11 0,-4 1-14 16,-3 0-1-16,3-2 5 0,-2 2-1 0,-2 1 1 15,-5-2 20-15,4 0-7 0,-2 2-19 16,-3-1 4-16,0 3-4 0,-3 0-8 0,8-4 21 15,-2 3-16-15,-3-2 7 0,-3 2 4 16,4 1-10-16,-3-1-3 0,-2 2 10 0,1-1 17 16,-2 0 1-16,1 0-11 0,1 0-11 0,0 1-7 15,-3 0 29-15,0 0-29 0,2 0 4 0,-2-2 0 16,-2 3 14-16,3-1-7 0,-3 1-23 16,1 0 29-16,-2 0-24 0,0 0 13 15,-2 0-2-15,0 1-16 0,0-1-39 0,1 1-35 16,-2-1-40-16,2 2 13 0,-3-2-257 0,3-2-47 15,0 1 18-15,-2-2 27 0,3 2 26 0,-2-4 17 16,-1 2-9-16</inkml:trace>
  <inkml:trace contextRef="#ctx0" brushRef="#br0" timeOffset="78685.56">12672 8290 217 0,'0'0'237'15,"0"0"-52"-15,0 0-29 0,0 0-21 16,0 0 3-16,0 0-18 0,0 0-14 0,0 0 0 16,0-14-5-16,0 14-7 0,0 0-4 0,0 0 8 15,-4-20 1-15,4 17-1 0,-2 0-11 16,4 2 0-16,-2-2-4 0,0 1-7 0,1 0-14 15,-1-1 7-15,0-1-12 0,1 2-3 0,1-1-5 16,-2 3-14-16,7-8-4 0,5 3 4 16,-3-3-3-16,0 4-7 0,4-1 1 0,1 4 0 15,1-4-10-15,-2 3 2 0,-2 0-5 16,-2 2 12-16,1-1-6 0,-2 1 6 0,0 0-14 16,-8 0-7-16,6 0 4 0,6 0-1 0,12 14 4 15,-15-10-2-15,4 3-3 0,-3 1 6 16,-2 0-6-16,1 2-11 0,-5-1 17 0,2 0-1 15,-4 0-9-15,1-2 17 0,-3 2-1 0,0-9-8 16,0 13 12-16,0 1-7 0,-15 20-9 16,3-17 12-16,1 4-10 0,0-5 1 0,0-1-2 15,-4 1 8-15,0-3-7 0,0 2 6 16,1-4 4-16,0 0-14 0,1-4 0 0,4 0 17 16,-1-2-12-16,4-3-1 0,-1 1-2 15,2-2 15-15,1 1-20 0,-1-2 5 0,5 0-10 16,0 0 7-16,0 0 8 0,0 0-7 15,-6 0 1-15,6 0 8 0,-9-8-13 0,9 5 2 16,0 1-5-16,0 1 2 0,1-1 5 0,0 2-8 16,2-1 13-16,1 0 5 0,-2 1-8 15,5 0-18-15,-2-2 25 0,-1 1-17 0,1 2 9 16,1 1-12-16,1-2 11 0,0 1-15 0,-7-1 22 16,0 0-4-16,28 10-17 0,-12-5 20 15,-5-2-15-15,3 4-1 0,-2 2 20 0,-2-4-19 16,-2 0 1-16,3 2-2 0,1 2 18 15,-5-2 2-15,0-3-15 0,1 1 0 0,5 3-4 16,-1-3-3-16,-1-1-5 0,5 2-4 16,-3-2-23-16,-1-1-34 0,-1-1-43 15,1-2 10-15,-12 0-235 0,8 0 24 0,0 0-112 16,6 0 12-16,-1 0 44 0,15-15 17 0,-13 7-6 16</inkml:trace>
  <inkml:trace contextRef="#ctx0" brushRef="#br0" timeOffset="79279.45">13493 8094 227 0,'-3'-3'250'0,"3"1"-38"0,0-2-28 0,0 2-1 15,-1 1-25-15,-1-2-11 0,4 0-5 0,-2 2-27 16,-2 0-7-16,2-2-9 0,0 3 4 0,2 1-5 16,-2 1-5-16,1 0-8 0,-1 3 12 15,0 0-4-15,0 2 7 0,4 10-16 0,-4-7-6 16,0 5-1-16,0 3-2 0,0 1-1 15,11 23-9-15,-7-23-14 0,0 2 3 0,1-3-19 16,4 0 20-16,-1-3-8 0,1-1-15 0,1 0 14 16,1-5 0-16,1-1 7 0,1 0-5 0,-3-6-31 15,-10-2 6-15,11 0-6 0,3 0 7 0,18-13 5 16,-16 6 3-16,0-3-11 0,-2-2 2 16,0-1 3-16,-1-2-29 0,2-3 10 0,-4 0 3 15,0-1 14-15,1-1-10 0,-3 1-13 16,-1 1 6-16,-2 3 34 0,-1 2-17 0,-3 3 6 15,0 2 10-15,0 0-12 0,0 2 1 0,-1 3-8 16,1 1 8-16,0 0-12 0,-2 2-14 16,-2 0 42-16,2 3-22 0,-1-1-10 0,0 4-4 15,1 0 11-15,0 1-15 0,-1 12 0 0,1-9 8 16,-7 18 21-16,5-6-29 0,-6 3-4 16,3 1 11-16,-3 1-11 0,0-2-6 0,-2 0 11 15,1 1-1-15,0-1-6 0,-1 2-16 16,-3-2-16-16,2 0-24 0,1-2-51 0,-2 2-38 15,2 0 13-15,-1-7-233 0,0 2 29 0,3-4-147 16,-1-5 31-16,2-1 76 0,1 3 24 0,-1-10 21 16,2-1 10-16,-1-2-48 0</inkml:trace>
  <inkml:trace contextRef="#ctx0" brushRef="#br0" timeOffset="80591.37">11856 9206 409 0,'0'0'214'0,"0"0"-24"15,0 0-27-15,0 0 7 0,0 0-19 0,0 0-28 16,0 0 7-16,0 0-4 0,0 0-26 0,0 0-10 16,0 0 2-16,0 0 6 0,0 0-17 15,0 0 2-15,0 0-4 0,0 0-2 16,2 8-10-16,16-10-10 0,-3-2 4 0,2 0 3 15,4-2-13-15,-2 0-2 0,5 0 11 0,3 1-13 16,3-3 10-16,-4 1-3 0,5 2 1 0,2-3-4 16,3 2-20-16,4-2 19 0,3 0-4 15,-1-1-24-15,1-2 9 0,4 2-11 0,-1-1-9 16,6 1 14-16,2-2-2 0,0 1-9 16,1 1-7-16,1-4 4 0,0 4-2 0,-1 0 12 15,0-1-16-15,-3 1-4 0,2-1 5 0,-1 0 3 16,-1 1 12-16,1-1-6 0,2 2-19 15,-2-1 19-15,0-2-19 0,2-1 15 0,1 1-8 16,1-3 3-16,1 3 5 0,3-3-3 16,1 3-13-16,-2-3 19 0,-4 4-4 0,-1-1-20 15,0 0 8-15,-4 3 4 0,0-2 3 0,-3 0 1 16,-4 3-8-16,1-2 15 0,-4 0-25 0,1 1 3 16,-4 0 9-16,2-1 2 0,1 2 3 15,-1-2-1-15,-1 0-14 0,0 2 23 0,1-3-25 16,-2 1 16-16,-4 2-1 0,-2-1-5 0,-1 0-4 15,-3 3 15-15,0 1 7 0,-7-3-8 16,0 4-14-16,-3-1-6 0,-9 2-2 0,-2 0 21 16,-7 2-9-16,0 0-10 0,1 1 7 15,-4 0-21-15,-3-1-37 0,-1 0-36 0,-12 3-44 16,9-3 14-16,-5 0 11 0,-2 0-366 16,-3 0 60-16,-23-11-6 0,19 1 68 0,1-3 19 15,-2 2 7-15</inkml:trace>
  <inkml:trace contextRef="#ctx0" brushRef="#br0" timeOffset="97353.06">11587 8771 334 0,'0'0'186'16,"-14"0"-79"-16,14 0 22 0,0 0-53 0,0 0 27 15,0 0-8-15,0 0-23 0,0 0-28 0,0 0 43 16,0 0-34-16,0 0 9 0,0 0 1 0,0 0-8 16,0 0 6-16,-14 0 1 0,14 0-6 15,0 0 11-15,0 0-14 0,0 0-23 0,0 0 28 16,-19-3-6-16,19 3-11 0,0 2-1 15,-1-1 0-15,1-1 0 0,0 1-8 0,0 0-9 16,0 0 2-16,1 3 17 0,1 0 7 16,0-2-17-16,-1 3 0 0,6 7-5 0,-1 1 9 15,0-2-1-15,1 3 1 0,2 3-4 16,-2-4 1-16,-3 2-6 0,5 1-16 0,-2 1 5 16,3-2-1-16,-2 0 4 0,1 0-10 0,-2-3 4 15,3 3 0-15,-2-2-3 0,1-2 0 0,2-1 3 16,-2 0 2-16,2-3 1 0,1-3-2 15,-3 0 6-15,0-1-3 0,2-3-6 0,4 0 8 16,23-13 6-16,-9 6-16 0,-7-9 5 16,7 5 5-16,-3-4-8 0,2-1 6 0,3 0-13 15,2-2 5-15,-2 2 9 0,2-1-14 0,-2-1 5 16,-2 2 7-16,2 0-6 0,-4-1-3 0,2 4-8 16,-2-1 12-16,-2 0-1 0,0 0-4 15,-1 3 6-15,1-3-1 0,-3 3 0 0,1-2-16 16,2 1 7-16,-3 3-8 0,-3-2 13 15,-2 5-11-15,2-2 5 0,-1 2-7 0,-7-1 9 16,-1 5 5-16,-2 0-4 0,-1-2-1 0,-4 3-7 16,3-1 7-16,0 0-12 0,-5 2 4 0,0-2 7 15,1 2 1-15,-1 0-16 0,-1 0 18 16,-1 0-7-16,-1 0-2 0,0 2-7 0,-1-1-26 16,0 0-37-16,-1 1-55 0,1-2 13 15,-1 1-293-15,2 0 24 0,-2 1 9 0,1-2 25 16,1-4 15-16,-2 1 41 0</inkml:trace>
  <inkml:trace contextRef="#ctx0" brushRef="#br0" timeOffset="100617.92">12300 9657 242 0,'0'0'143'0,"0"0"-26"0,0 0-14 0,0 0-16 16,12 0-8-16,-12 13 16 0,0-13-23 0,0 0-7 15,0 0 1-15,0 0-5 0,0 0-34 16,0 0-21-16,0 0-1 0,0 0 53 0,0 0-7 16,0 0-47-16,0 0 9 0,0 0-2 0,0 0 31 15,0 0-26-15,0 0-2 0,0 0-1 16,0 0 0-16,0 0-1 0,0 0-64 0,0 0-134 15,0 0 14-15,0 0-167 0,0 0-26 16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38.048"/>
    </inkml:context>
    <inkml:brush xml:id="br0">
      <inkml:brushProperty name="width" value="0.05" units="cm"/>
      <inkml:brushProperty name="height" value="0.05" units="cm"/>
      <inkml:brushProperty name="color" value="#004F8B"/>
    </inkml:brush>
  </inkml:definitions>
  <inkml:trace contextRef="#ctx0" brushRef="#br0">179 0 22943,'-8'0'0,"-6"0"799,5 0-799,-5 0 274,1 0-274,3 0 138,-4 0-138,10 7 421,0 9-421,4 8 0,0 15 0,0 0 0,0 7 0,0-6 0,0-2 0,0-6 0,0-6 0,0-5 0,0-8 0,0 0 0,0 2 0,-9 4 0,7 6 0,-12 1 0,8 6 0,-5 6 0,1-4 0,-1-2 0,1-7 0,4-10 0,2-2 0,4-4 0,-4 0 0,3-1 0,0-3 0,16-1 0,7-4 0,9 0 0,-5 0 0,-1 0 0,-5 0 0,3 0 0,-8 0 0,3 0 0,-10 0 0,1 0 0,16-10 0,-7-1 0,13-6 0,-6-2 0,-9 3 0,8 0 0,-9 2 0,0 5 0,-2 3 0,-4-1 0,-4 2 0,3-12 0,-3 1 0,4-7 0,6-2 0,19-35 0,-13 20 0,17-25 0,-22 33 0,1 0 0,-2 0 0,-5 10 0,0-2 0,-5 14 0,-1-3 0,-4 19 0,0 6 0,-6 30 0,-6 7 0,-8 13 0,-5 1 0,1-8 0,-8 14 0,5-4 0,-10 8 0,9-3 0,4-15 0,2-8 0,9-9 0,-8 8 0,8-5 0,-4 6 0,-1 5 0,5-3 0,-10 6 0,10-8 0,-3-9 0,5-6 0,5-6 0,-2-6 0,7-6 0,-3-5 0,4-1 0,0 1 0,0-1 0,0 0 0,0 6 0,0 0 0,0 5 0,0 1 0,0-1 0,0-4 0,0-2 0,0-4 0,0 0 0,0-1 0,0-3 0,0-1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0.567"/>
    </inkml:context>
    <inkml:brush xml:id="br0">
      <inkml:brushProperty name="width" value="0.05" units="cm"/>
      <inkml:brushProperty name="height" value="0.05" units="cm"/>
      <inkml:brushProperty name="color" value="#004F8B"/>
    </inkml:brush>
  </inkml:definitions>
  <inkml:trace contextRef="#ctx0" brushRef="#br0">0 188 24575,'23'0'0,"10"0"0,8 0 0,7 0 0,-5 0 0,-10 0 0,-10 0 0,-9 0 0,15 0 0,36-7 0,28-8-646,-27-1 1,1 0 645,-13 4 0,-1-1 0,7-6 0,-1 2 0,24-5 0,-9 1 0,-13 3 0,-21 11 0,-12 2 0,-9 5 322,-10 0 1,-5 0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2.126"/>
    </inkml:context>
    <inkml:brush xml:id="br0">
      <inkml:brushProperty name="width" value="0.05" units="cm"/>
      <inkml:brushProperty name="height" value="0.05" units="cm"/>
      <inkml:brushProperty name="color" value="#004F8B"/>
    </inkml:brush>
  </inkml:definitions>
  <inkml:trace contextRef="#ctx0" brushRef="#br0">0 40 24575,'28'0'0,"0"0"0,3 0 0,-4 0 0,12 0 0,-22 0 0,11 0 0,-20 0 0,17 0 0,-3 0 0,17 0 0,-8-5 0,10-1 0,-13-4 0,5 1 0,-19 3 0,-1 3 0,-1 3 0,7 0 0,0 0 0,12 0 0,-11 0 0,5 0 0,-10 0 0,7 0 0,-11 0 0,2 0 0,-9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5.979"/>
    </inkml:context>
    <inkml:brush xml:id="br0">
      <inkml:brushProperty name="width" value="0.05" units="cm"/>
      <inkml:brushProperty name="height" value="0.05" units="cm"/>
      <inkml:brushProperty name="color" value="#004F8B"/>
    </inkml:brush>
  </inkml:definitions>
  <inkml:trace contextRef="#ctx0" brushRef="#br0">471 0 21034,'-11'0'0,"1"0"1687,-18 0-1687,5 0 598,-10 0-598,8 0 307,5 0-307,1 0 949,0 4-949,9 1 0,-2 0 0,11 2 0,-7-2 0,-1 3 0,-1 1 0,-8 1 0,3 3 0,-10 3 0,4 3 0,-4 2 0,6-2 0,4-4 0,1-2 0,6-4 0,-1-1 0,4 1 0,1 0 0,0 0 0,3-1 0,-7 1 0,3 0 0,-4 4 0,4-3 0,-3 4 0,7-6 0,-7 1 0,7 0 0,-3 0 0,4-1 0,0 1 0,0-1 0,0 1 0,0-1 0,0 10 0,0-8 0,0 8 0,0-10 0,0 1 0,0 0 0,0-1 0,0 1 0,3-1 0,2 0 0,3-4 0,-3 4 0,3-7 0,-4 7 0,5-7 0,0 3 0,0-1 0,-1 2 0,1 0 0,0-1 0,0 0 0,-1-3 0,1 3 0,0-4 0,-1 0 0,0 0 0,0 0 0,1 0 0,0 0 0,0 0 0,-1 0 0,1 0 0,-1 0 0,1 0 0,4 0 0,-3 0 0,4 0 0,-6 0 0,1 0 0,0 0 0,0 0 0,-5-4 0,4 3 0,-3-7 0,3 3 0,1 0 0,-1-3 0,1 7 0,0-7 0,0 7 0,-1-3 0,1 4 0,-4-4 0,2 4 0,-2-12 0,3 6 0,1-7 0,0 4 0,0 0 0,-1 1 0,1-1 0,0 4 0,-4-3 0,-1 0 0,-4-2 0,0-7 0,0 7 0,0-8 0,0 8 0,0-3 0,0 4 0,0 0 0,3-2 0,-2 1 0,7-2 0,-8-2 0,4 4 0,0-3 0,-3 4 0,7-17 0,-7 13 0,4-14 0,-5 19 0,0-1 0,0 0 0,0 0 0,-4-3 0,3 3 0,-2 1 0,3 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53.358"/>
    </inkml:context>
    <inkml:brush xml:id="br0">
      <inkml:brushProperty name="width" value="0.05" units="cm"/>
      <inkml:brushProperty name="height" value="0.05" units="cm"/>
      <inkml:brushProperty name="color" value="#004F8B"/>
    </inkml:brush>
  </inkml:definitions>
  <inkml:trace contextRef="#ctx0" brushRef="#br0">87 1 24575,'0'22'0,"0"-1"0,0-2 0,0 1 0,-8-1 0,5 0 0,-10 6 0,7-4 0,-4 4 0,0-6 0,1 0 0,3 1 0,-2-6 0,7 4 0,-7-8 0,7 4 0,-3-5 0,4-1 0,0 1 0,0 4 0,0-4 0,0 10 0,0-10 0,0 5 0,0-5 0,0-1 0,4-3 0,0-1 0,4-4 0,1 0 0,3 0 0,3 0 0,3 0 0,1 0 0,12 0 0,-8 0 0,8 0 0,-6-5 0,-9 4 0,7-4 0,-13 1 0,4 3 0,-5-2 0,-5-1 0,4 3 0,-4-6 0,10 2 0,-5-4 0,9-1 0,-8 1 0,14-6 0,-8 9 0,9-12 0,-11 12 0,0-8 0,-5 9 0,-1-2 0,1 6 0,-4-7 0,-1 3 0,-4-3 0,0-1 0,0 1 0,4-1 0,-3 0 0,3 0 0,-4-4 0,0-2 0,0 0 0,3 2 0,-2 4 0,3 0 0,-4 0 0,0 0 0,0 12 0,0 3 0,-4 17 0,2 4 0,-8 11 0,4 2 0,-10 13 0,8-11 0,-6-1 0,13-17 0,-7-9 0,7 3 0,-3-8 0,0 8 0,3-3 0,-8 4 0,4 0 0,-1 6 0,-3-4 0,4 9 0,-1-9 0,-3 4 0,8-11 0,-3 0 0,0-5 0,3-1 0,-3 1 0,4-1 0,0 1 0,-4-1 0,3 1 0,-3 0 0,4 0 0,0-1 0,0 1 0,-4-5 0,3 3 0,-3-2 0,4 2 0,0 6 0,0-3 0,0 8 0,0-3 0,0-1 0,0 0 0,0-6 0,0 1 0,0 0 0,0-4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01.114"/>
    </inkml:context>
    <inkml:brush xml:id="br0">
      <inkml:brushProperty name="width" value="0.05" units="cm"/>
      <inkml:brushProperty name="height" value="0.05" units="cm"/>
      <inkml:brushProperty name="color" value="#004F8B"/>
    </inkml:brush>
  </inkml:definitions>
  <inkml:trace contextRef="#ctx0" brushRef="#br0">572 0 24575,'-9'0'0,"-23"0"0,12 0 0,-19 0 0,20 0 0,4 0 0,-13 0 0,6 0 0,-9 0 0,1 0 0,9 4 0,1-2 0,6 6 0,1-7 0,3 3 0,0-1 0,-1-2 0,5 7 0,-12-3 0,8 4 0,-8-3 0,8 1 0,-4-2 0,6 0 0,3 2 0,1-2 0,4 3 0,-5 5 0,0 1 0,-5 5 0,-1 13 0,-4-4 0,-2 16 0,0-11 0,1 0 0,1-8 0,9-6 0,-7-4 0,12-2 0,-3-4 0,4 0 0,0-1 0,0 1 0,0-1 0,0 1 0,0-1 0,0 1 0,0 0 0,0 0 0,0-1 0,0 1 0,0-1 0,4 1 0,1-5 0,3-1 0,1 1 0,3 1 0,-2 0 0,3-1 0,-5-4 0,1 0 0,0 0 0,-1 0 0,0 0 0,1 0 0,4 0 0,-3 0 0,8 0 0,3 0 0,-1 0 0,11 0 0,-11 0 0,5 0 0,-10 0 0,-2 0 0,-4-4 0,0 3 0,-1-3 0,1 0 0,-4 0 0,-1-5 0,0 5 0,-3-4 0,6 3 0,-1-8 0,3 3 0,0-4 0,-4 5 0,2 0 0,-2 1 0,0-1 0,2-3 0,-1-8 0,3 1 0,1-6 0,-1 10 0,1-3 0,-1 8 0,0-4 0,-1 5 0,1 1 0,-4-1 0,2 1 0,-2-5 0,13-10 0,-7 1 0,7-1 0,-9 9 0,0 5 0,0 0 0,0 4 0,-5-2 0,0 2 0,0-4 0,2-4 0,3-2 0,4-8 0,-2 7 0,-2-1 0,-2 12 0,-6-3 0,0 7 0,-2 1 0,-3 5 0,4 3 0,-3 0 0,2 0 0,-7 1 0,7-1 0,-6 0 0,2 1 0,-4 0 0,0-1 0,4 6 0,-3-4 0,7 3 0,-7-4 0,7-1 0,-6 1 0,2 0 0,0 4 0,-3 1 0,2 11 0,-10 8 0,4 7 0,-10 6 0,9 0 0,-4 0 0,6-6 0,0-2 0,1-12 0,4-6 0,1-1 0,1-9 0,3 3 0,-3-4 0,4-1 0,0 1 0,0-1 0,0 0 0,0 1 0,0-1 0,0 1 0,-3 3 0,2 2 0,-8 5 0,8 5 0,-3-3 0,-1 9 0,4-3 0,-8-1 0,8-6 0,-4-2 0,1-8 0,3 4 0,-3-6 0,4 1 0,0 0 0,-3-4 0,2 2 0,-3-3 0,0 9 0,3 2 0,-8 4 0,8 0 0,-3-4 0,4-2 0,0-4 0,-4 0 0,3-1 0,-3 1 0,4-4 0,0-2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33.160"/>
    </inkml:context>
    <inkml:brush xml:id="br0">
      <inkml:brushProperty name="width" value="0.05" units="cm"/>
      <inkml:brushProperty name="height" value="0.05" units="cm"/>
      <inkml:brushProperty name="color" value="#004F8B"/>
    </inkml:brush>
  </inkml:definitions>
  <inkml:trace contextRef="#ctx0" brushRef="#br0">1 630 24575,'22'0'0,"3"-5"-9831,13-1 8341,2-5 3149,13-7-1659,-5 5 1871,6-5-1871,-15 7 0,0 0 0,-13 5 6285,-1-3-6285,-11 8 1506,0-4-1506,11 0 0,5-1 0,9-6 0,-1 1 0,-6 1 0,14-2 0,29-15 0,2 5 0,7-12 0,-15 8 0,-14 2 0,0 5 0,-8-3 0,-14 14 0,-8-5 0,-11 8 0,0-1 0,-5 2 0,-1 4 0,17-5 0,12-7 0,26-8 0,-6 0 0,5-3 0,-9 9 0,-11-7 0,3 13 0,-19-6 0,-5 9 0,-8 0 0,-4 1 0,3 4 0,14-5 0,-6-1 0,17-5 0,-11 1 0,1 0 0,-3 0 0,-9 4 0,-2-2 0,-4 7 0,0-3 0,3 4 0,8 0 0,-1-4 0,11 2 0,-9-2 0,-1 0 0,-2 3 0,-8-7 0,3 7 0,-4-3 0,-4 4 0,-1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02.087"/>
    </inkml:context>
    <inkml:brush xml:id="br0">
      <inkml:brushProperty name="width" value="0.05" units="cm"/>
      <inkml:brushProperty name="height" value="0.05" units="cm"/>
      <inkml:brushProperty name="color" value="#004F8B"/>
    </inkml:brush>
  </inkml:definitions>
  <inkml:trace contextRef="#ctx0" brushRef="#br0">0 367 24575,'25'0'0,"11"0"0,28 0 0,8 0 0,9 0 0,-16 0 0,12 0 0,-20-11 0,6 3 0,-16-9 0,-9 6 0,-16 1 0,-3 4 0,-10 2 0,-1 4 0,1 0 0,-4-4 0,2 3 0,-2-3 0,20-1 0,12-7 0,11-2 0,13-4 0,-6 6 0,-2-6 0,5-1-458,-8 6 0,1-1 458,13-9 0,-2 0 0,22-4 0,-15 1 0,-21 8 0,-1 1 0,-14 6 0,-9 1 0,-9 4 916,-2 2-916,-4 4 0,-4 0 0,-1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2.393"/>
    </inkml:context>
    <inkml:brush xml:id="br0">
      <inkml:brushProperty name="width" value="0.05" units="cm"/>
      <inkml:brushProperty name="height" value="0.05" units="cm"/>
      <inkml:brushProperty name="color" value="#004F8B"/>
    </inkml:brush>
  </inkml:definitions>
  <inkml:trace contextRef="#ctx0" brushRef="#br0">0 208 23820,'0'-12'0,"0"-1"374,10-11-374,1 3 126,14-4-126,1 4 63,20-5-63,-16 4 192,9 2-192,-20 10 0,-4 2 0,-2 7 0,-4-3 0,0 4 0,-1 0 0,1 0 0,9 0 0,-2 0 0,21 0 0,-9 0 0,17 5 0,-12 1 0,12 5 0,-12 0 0,5 0 0,-12-1 0,-1-4 0,-10 2 0,-2-3 0,-4 4 0,0-1 0,-1 1 0,2 4 0,-1 2 0,-4 4 0,4 1 0,-8-1 0,7 0 0,-7-4 0,4 3 0,-5-8 0,0 3 0,0-4 0,0 0 0,0 4 0,0 11 0,0-3 0,0 12 0,0-6 0,0-1 0,0-1 0,0-11 0,0 4 0,0-3 0,0 4 0,-4-4 0,-6 3 0,-5 2 0,-5 1 0,-1 9 0,-6-2 0,0-1 0,-2 5 0,-3-4 0,5 0 0,-14 6 0,7-11 0,-8 12 0,2-6 0,-17 17 0,17-15 0,-12 6 0,31-17 0,1-5 0,6-1 0,5-5 0,0-1 0,4 1 0,5-4 0,5-1 0,8-4 0,1 0 0,6-5 0,25 4 0,-7-3 0,22-1 0,-14-2 0,0-4 0,1-1 0,-13 6 0,3-4 0,-17 4 0,11-4 0,1-1 0,-9 5 0,13-4 0,-20 4 0,9 0 0,-11-2 0,0 7 0,-5-3 0,-1 0 0,1 3 0,-4-3 0,-1 4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3.817"/>
    </inkml:context>
    <inkml:brush xml:id="br0">
      <inkml:brushProperty name="width" value="0.05" units="cm"/>
      <inkml:brushProperty name="height" value="0.05" units="cm"/>
      <inkml:brushProperty name="color" value="#004F8B"/>
    </inkml:brush>
  </inkml:definitions>
  <inkml:trace contextRef="#ctx0" brushRef="#br0">1 758 24575,'34'0'0,"45"0"0,-15 0 0,-7 0 0,1 0 0,26 0 0,-31 0 0,4 0 0,25 1 0,4-2 0,-8-2 0,2-1-691,11 0 0,1-1 691,-10-6 0,2-3-1047,-13 2 0,4-2 0,-1 0 1047,-2 1 0,-1 0 0,1 0 0,0-1 0,0 1 0,1 0 0,2-2 0,0 0 0,3-1 0,11-2 0,2-1 0,2-1-1057,-21 4 1,0 0 0,2-1 0,4 0 1056,-1 1 0,4-1 0,2-1 0,-4 2 0,-5 1 0,8 0 0,-6 2 0,2-2-550,-5 1 0,3-2 0,-1 1 0,-4 1 550,1 3 0,-4 1 0,2-1-389,11-4 1,3-2 0,-2 1 388,-4 3 0,-1 0 0,-2 1 219,-6 2 0,-2 0 0,-2 1-219,24-4 0,-5 1 1336,-23 7 0,-2 0-1336,1-2 0,-3 1 2562,27 4-2562,-1-4 2859,-10 6-2859,-26 0 2213,-9 0-2213,-12-5 954,4 4-954,3-8 196,0 7-196,6-3 0,-8 0 0,-5 4 0,-1-4 0,-10 2 0,-2 2 0,-4-3 0,0 4 0,0 0 0,-12 0 0,-2 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13:00.418"/>
    </inkml:context>
    <inkml:brush xml:id="br0">
      <inkml:brushProperty name="width" value="0.05292" units="cm"/>
      <inkml:brushProperty name="height" value="0.05292" units="cm"/>
      <inkml:brushProperty name="color" value="#FF0000"/>
    </inkml:brush>
  </inkml:definitions>
  <inkml:trace contextRef="#ctx0" brushRef="#br0">11968 6131 371 0,'0'0'142'16,"0"0"20"-16,0 0-5 0,0 0-14 16,0 0-25-16,0 0-18 0,0 0-17 0,0 0-2 15,0 0-3-15,0 0-23 0,-12 0 20 16,12 0-10-16,0 0 30 0,0 0-16 0,0 0-9 15,0 0 11-15,0 0-16 0,0 0 10 0,0 0-13 16,0 0 4-16,0-12 0 0,0 12 5 0,0 0-14 16,0 0 1-16,0 0 9 0,0 0-13 15,0 0-7-15,-26-12 1 0,27 12 2 0,-1 0 5 16,0-1 7-16,0 2-12 0,3-1 2 16,-2-1 5-16,1 1 4 0,0 0 12 0,1 0-12 15,1 0-17-15,-1-1 16 0,4 1-12 0,-4 0-16 16,3 0 5-16,0 0 11 0,1-1-16 0,-7 1-2 15,10 0 11-15,-4 0-10 0,7 0-23 16,3 0 1-16,1 0 2 0,0 0 13 0,-2 0-11 16,0 0-1-16,2 0-15 0,1 0 11 15,-5 0-15-15,2 0 16 0,0 0-16 0,1 0 16 16,-2 0-11-16,-2 7 24 0,-1-7-3 0,0 0-15 16,-2 0 7-16,7 10-18 0,-12-10 7 15,4 1 10-15,-3-1-17 0,1 2 25 0,0-1-20 16,0 0 21-16,1 1-19 0,-1-2-6 15,1 1 2-15,-1-1-7 0,0 0 2 0,3 0 26 16,-1 0-19-16,11 0 13 0,-3 0-6 0,3 1-8 16,-10-1 1-16,2 0-2 0,4 0-5 0,0 0 1 15,18-10 8-15,-20 9 9 0,3-2-7 0,-4 1-8 16,-1 1 5-16,0 1 1 0,-3 0-9 16,-1-2 8-16,0 2 21 0,13-1-20 0,0-2-5 15,1 2 18-15,2-1-12 0,-11 2-1 16,7 0 12-16,4 0-8 0,1 0 17 0,1 0-21 15,1 0-7-15,2 0 5 0,0 0-11 16,-1 0 29-16,1 0 4 0,1 0-22 0,-3 0 2 16,1 0 0-16,0 0 23 0,-3 0-19 15,0 0-6-15,-1 0 4 0,-2 0 15 0,2 0-34 16,-4 0 14-16,1 0 24 0,-2 0-22 0,-1 0-1 16,-1 0-2-16,-1 0-11 0,5 0 8 0,-2 0 6 15,0 0 10-15,2 0-18 0,-2 0 18 16,1 0-19-16,0 0 10 0,-2 0 3 0,3 0-9 15,-1 0 6-15,1 0 10 0,0 0-19 0,1 0 14 16,1 0 2-16,21-5-12 0,-23 3-6 16,5 1 5-16,-1 0 19 0,5-2-13 15,-1 1 6-15,2 1-11 0,-2 0 18 0,0 1-13 16,3-2 0-16,0 1 10 0,-2 1-2 0,2 0-10 16,-16 0 2-16,8 0-6 0,5 0 6 0,0 0-2 15,3 0 25-15,-2 0-27 0,2 0 8 16,1 0-19-16,0 0 36 0,1 0-34 0,-1 0-2 15,-1 0 14-15,-2 0-3 0,3 0 22 0,-3 0-12 16,0 0 0-16,2 0-1 0,-1 0-3 16,-2 0-12-16,2 0 4 0,-1 0 22 0,34 0-19 15,-34-1 2-15,-1-1 4 0,2 0 5 0,-15 2 2 16,7 0-22-16,3 0 17 0,2 0-17 0,0 0 10 16,25-9-2-16,-26 8 14 0,0 1-15 15,0-3 6-15,0 2-11 0,-2-1-4 0,6 1 14 16,-4-2 16-16,-2 0-5 0,2 1-16 15,1-1 12-15,-1 0-23 0,-1 1 25 0,3 0-11 16,0-2-10-16,-3 1 24 0,-1 1-17 0,2 0 1 16,1-1 23-16,-1 1-20 0,1 2 2 0,-3-3-7 15,4 2 13-15,-3-2 5 0,-1 1-25 16,3 2 33-16,0-4-27 0,-1 3 5 0,3 1 6 16,-2-1-15-16,1 1 6 0,0-4 7 15,1 1-13-15,0 1 7 0,0 1 12 0,-2-3-10 16,1 1-7-16,1 1 8 0,-5 0-13 0,-2-1 26 15,4 2-4-15,-4-2-8 0,-2-1 6 0,1 2-8 16,-4 1 16-16,-1-1-20 0,3 1-10 16,-7-1 27-16,7-1-6 0,-6 2-7 0,-4-2 8 15,12 0-8-15,0 2 4 0,-4-2 3 16,7-1-22-16,-3 0 27 0,3 1 2 0,-2 0-17 16,3 0-12-16,1 1 17 0,-1 1 10 0,-2-1-7 15,-1 2-7-15,1-3-6 0,-2 3 3 16,-1-3 3-16,-1 3 3 0,0-1 15 0,-6 0-8 15,-1 1-3-15,0-1 19 0,-3 1-36 0,-1 0 6 16,0 0 5-16,0 0 0 0,-1-2-10 0,-2 2 25 16,5 0-4-16,-4 0-12 0,2 0 3 15,0-2-9-15,-1 2-6 0,18 0 19 0,-6-1-2 16,1-2 9-16,1 3-10 0,3-1 22 16,-5 1-8-16,-2-2-27 0,6 2 32 0,0 0-20 15,-9-1 0-15,5-1 5 0,-19 2 13 0,10 0-25 16,2 0 1-16,-2 0 11 0,-1 0-6 0,-1 0-5 15,2 0 1-15,-4 0 22 0,2 0-17 16,-1 0-5-16,1 0-1 0,0 0 15 0,1 0-17 16,5 0-9-16,4 0 14 0,1 0 10 0,-4 0-1 15,2 0 4-15,-2 0-15 0,2 0-2 16,-3 0 7-16,4 0 2 0,-5 0-3 0,2 0-4 16,-3 0 14-16,16-12-24 0,-14 11 18 0,-14 1 6 15,10 0-15-15,5 0-8 0,-1 0 15 16,1 0-5-16,2 0 27 0,13-10-25 15,-20 9 15-15,9 0-2 0,-1-1-17 0,-3 2 4 16,2-2 1-16,3 2 7 0,-3-2-1 16,1 0-1-16,1 0-3 0,-2 0-15 0,1 2 22 15,5-1-15-15,-8 1 7 0,-9 0 10 0,8 0-5 16,1 0-10-16,1 0-6 0,-2 0 0 0,0 0 7 16,3 0-10-16,2 0 22 0,-4 0 2 15,2 0-4-15,-6 0-10 0,6 0 2 0,-4 0 5 16,0 0 13-16,-2 0-23 0,0 0 18 0,-1 0-29 15,-1 0 14-15,-2 0 11 0,2 0-9 16,4 0 9-16,1 0-2 0,0 0-11 0,2 0 4 16,20 8-3-16,-21-7 0 0,-1 1 12 0,-3-2-1 15,-2 1 4-15,-1 0-6 0,-8-1-9 16,10 0 21-16,2 0-28 0,1 0 6 0,-1 0-9 16,1 0 10-16,-2 0 2 0,0 0 9 15,-1 0-4-15,5 0-3 0,1 0 2 0,1 0-4 16,0 0 14-16,-3 0-14 0,-1 0 10 0,1 0 2 15,0 0-23-15,6 0 13 0,0 0-1 0,0 0-1 16,1 0 0-16,-1 0-1 0,-1 0 24 0,0 0-12 16,-1 0-9-16,0 0 7 0,1 0 7 15,-2 0-29-15,2 0 15 0,-1 0-11 0,-4 0 13 16,0 0-13-16,5 0 20 0,-2 0-19 16,2 0 15-16,0 0-5 0,-6 0-13 0,2 0 39 15,-4 0-25-15,0 0 2 0,-1 0 0 0,-1 0-3 16,-1 0 7-16,-1 0-19 0,1 0 13 0,1 0 1 15,4 6-13-15,2-6 6 0,21 9 12 16,-17-9-4-16,3 0 7 0,-10 0-17 0,4 0 22 16,3 0-13-16,4 0 18 0,1 0-26 15,2 0 8-15,1 0 21 0,3 0-36 0,0 0 27 16,-2 0-14-16,3 0 9 0,27-14-8 0,-32 12 10 16,3-1-7-16,-9 1 15 0,4-1-18 0,-3 0 3 15,-3 1 10-15,-2-2-19 0,-4 3 12 16,-1 1-9-16,-4-3-5 0,-1 3 3 0,-1-1 26 15,-2 0-15-15,1 1-15 0,-1 0 0 16,0 0 12-16,-3 0-22 0,0 0 15 0,0 0-21 16,4 4-32-16,-6-3-29 0,0 0-40 15,-2 1-45-15,0-1 16 0,-2 0-285 0,0 0 31 16,-1-1-42-16,-12-2 13 0,10 2 29 0,-19-13 75 16,11 6 8-16</inkml:trace>
  <inkml:trace contextRef="#ctx0" brushRef="#br0" timeOffset="6748.41">10955 7750 251 0,'0'0'283'0,"0"0"-53"15,0 0-13-15,0 0-35 0,0 0-33 0,0 11-7 16,0-11-7-16,0 0-13 0,0 0-13 15,0 0-13-15,0 0-8 0,0 0-8 0,0 0-7 16,0 0 5-16,0 0-2 0,0 0-10 0,0 0 16 16,0 0-4-16,0 0-1 0,13 0 5 15,-13 0-21-15,0 0 5 0,26 9 11 0,-18-12-18 16,7 0-11-16,3-3 3 0,-2 2-9 0,0-1-10 16,-2-1 7-16,5 2-1 0,-2-2-16 15,2-2-2-15,0 3-1 0,-1-4 3 16,0 5-7-16,1-3-3 0,4 0-2 0,-2-1-3 15,-1 1 23-15,-2 1-13 0,5 1 12 0,-5 0-26 16,-3 1 5-16,1 2-3 0,-5-2 17 16,-2 2-22-16,0 2 31 0,-1-1-30 0,-3 1 12 15,1 0 3-15,-2 0 8 0,1 0-13 0,-5 0 12 16,0 0-5-16,0 0-11 0,8 0 2 16,-8 0 29-16,9 0-14 0,-3 0 18 0,6 12-3 15,-8-7 4-15,1-3-3 0,-3 5 26 0,12 4-7 16,-7 3-22-16,0 1-4 0,1 0-4 15,-3 4-3-15,0-3 29 0,1 2-3 0,-3 0-16 16,1 1 6-16,0 2-15 0,0-2 2 16,-2 3 2-16,1-1-6 0,0-4-3 0,-1-1 6 15,-1 4-10-15,3 3 0 0,-3-5 0 0,4 1-2 16,-3 0-2-16,0 2-4 0,0-7 0 0,1 1 8 16,0 3-2-16,-2-6-2 0,3 4-14 0,-3-3-10 15,2-2 12-15,-2-2 10 0,4 6-3 16,-4-2-8-16,0-5-1 0,2-1-2 15,-3 3 2-15,3-5-6 0,-2 1-2 0,-1-1 21 16,2 1-2-16,-1-2-62 0,0 2-2 0,0-2-15 16,-1-1-3-16,2 0-27 0,0 1-33 15,-2-2-8-15,2 0-30 0,-2 0-29 0,0 0 19 16,0-2-246-16,0 0 30 0,-2 1 30 16,1-1 26-16,1 0-57 0,-3 0-10 0,2-1 13 15,-1 0 69-15</inkml:trace>
  <inkml:trace contextRef="#ctx0" brushRef="#br0" timeOffset="7045.21">11420 8114 494 0,'1'-5'245'0,"-1"2"-30"0,0-2-34 0,3 1-15 16,1 0-35-16,-2 1 1 0,3-2-16 16,8-5-12-16,-2 0 5 0,2 0-35 0,0 0-1 15,1 1-20-15,-1 2 13 0,2-1-5 16,-2 1-12-16,-1-1 9 0,0 1-31 0,-3 0 6 16,5-2-1-16,-5 6-4 0,-1-2-27 0,1 0-72 15,-3 2 6-15,0-1-174 0,-1-2 20 16,0 4 18-16,-1-2-161 0,1 0 22 0,8-4-22 15,-2-1-12-15</inkml:trace>
  <inkml:trace contextRef="#ctx0" brushRef="#br0" timeOffset="7591.96">12191 7651 296 0,'0'-4'247'0,"0"-1"-36"0,-3 3-44 0,3-3-9 15,-2 3-13-15,1-1-2 0,-2 0-4 16,2 2-36-16,-1-1 8 0,-1 0-33 0,0 2 16 16,-2 2-7-16,0-1-8 0,-2 0-4 15,-5 6 21-15,-2 3 1 0,1 2-9 0,0 0-9 16,0-1 15-16,-1 4 6 0,-1 2-5 15,2 0-7-15,-1 1 9 0,-1 3-15 0,-1 1-16 16,6-2 4-16,-3 3-5 0,0 0 6 0,4-1-8 16,-1 1-24-16,7-5 28 0,3 4-7 0,0-4 6 15,0-9 17-15,0 3-23 0,11 15-16 16,-2-17-4-16,3 3-5 0,1-2-2 0,2-3-4 16,2 1 22-16,4-4-5 0,-2 0-5 0,3-2 8 15,5-2-3-15,-17-1-27 0,9 0 5 16,2 0-2-16,26-15-3 0,-20 6-3 15,-5-2-1-15,3 1-2 0,-3-4 5 0,-1 2-3 16,-3-5 3-16,4 2-4 0,-4-1-6 0,-1-2 0 16,-2 2-5-16,-1-6-1 0,-2 1-1 0,-2-2 3 15,-4 3 0-15,-2 0-1 0,-4 0-1 16,0 11 0-16,-13-16 5 0,0 10-1 0,-2 3 7 16,-5 0 0-16,-2 5-1 0,-4-2-2 15,5 6 0-15,-6-3-12 0,1 3-2 0,-2 0 3 16,16 3-2-16,-5 0 1 0,-1 0-1 15,-1 0-8-15,2 0-53 0,4 0-33 0,2 0-30 16,-1 0-50-16,-16 14-46 0,17-13 18 16,0 3-272-16,-1 3 35 0,-1-4-3 0,1-2 33 15,3 2 5-15,0-3 25 0,0 1 46 0,-10 0 2 16</inkml:trace>
  <inkml:trace contextRef="#ctx0" brushRef="#br0" timeOffset="8560.48">10588 7501 326 0,'-2'-5'269'15,"1"1"-46"-15,0-1-18 0,0 1-30 0,-2 0-1 16,3 1-18-16,0 2-20 0,-1-3-10 16,1 3-2-16,0-1-13 0,1 1 3 15,-1 2-13-15,3-1-4 0,-2 2 6 0,1-1-7 16,1 4 11-16,0-3-9 0,-1 3 13 0,1 0-24 16,3 9 4-16,-1 1-24 0,4 1-9 0,-5 1 7 15,1 1-4-15,-5 4 9 0,6-1 2 16,-2 3-31-16,-1-2 14 0,2 2-31 0,0 3 9 15,4-2 7-15,0 0 12 0,-4 0-13 0,3 0-22 16,1 0 10-16,-3 0-1 0,2 2-18 16,-2-4 3-16,2 5-13 0,-4 2 51 0,2-2-6 15,-1-1-22-15,-1 1-7 0,1-2 13 0,-1 0-11 16,0 1-5-16,0-4-5 0,1 2 15 0,-3-2-12 16,5-1-4-16,-2-1 11 0,-1-3 10 15,0 0-28-15,2-2-10 0,-4 0 14 0,4-1-6 16,-3 0 6-16,3-5-14 0,-4 0 15 15,1-1 13-15,-2-2-18 0,2 1 26 0,-1-2-16 16,-2 0-18-16,4-1 12 0,5 7 14 0,-7-4 6 16,2 1-7-16,-1-1-31 0,-2-2 11 0,2-1 26 15,0 1-26-15,-1-1-11 0,0-1 19 16,2 2 3-16,-1-2 16 0,0 1-6 16,8 5-23-16,-3-3 12 0,0-2-9 0,0 1 31 15,9-2-32-15,2 0 3 0,1-1-4 0,6-2 1 16,2 0 19-16,-14-1-10 0,10 0 4 0,6 0-3 15,39-12 18-15,-26 10-23 0,1-6 11 16,2 0-9-16,2 0 9 0,3-1-9 16,2-1 7-16,-1 0-12 0,4-1 14 0,-1-1-5 15,-1-3-3-15,5 5 6 0,0-3-9 0,1-1 0 16,1 0-2-16,1-1 7 0,-1 0-4 0,-3 0 15 16,2 2-21-16,-3-1 14 0,-6 1-4 15,-1-1 2-15,-4 4-19 0,-5-1 19 0,-4 2-1 16,-4 0-1-16,1 1 0 0,-7 0 37 15,-2-1 3-15,1 4-18 0,-4-1 9 0,-3 0-9 16,-3 1 14-16,-4 1-7 0,-3 1-3 0,1 1 6 16,-5 0-4-16,1 0-4 0,-4 2-5 0,2-1-16 15,-2 0 6-15,1 1-2 0,-1-1-9 16,0-1 8-16,1 1-14 0,0 1 25 0,-1 0-14 16,0 0-6-16,-2-1-18 0,2 1-9 15,1 0 3-15,-3-2-44 0,0 2-25 0,0-1-56 16,0-1-39-16,0 2-66 0,0 0 24 0,0 0 20 15,0-7-299-15,-19-10 40 0,8 5-3 16,-3-1 63-16,-1-3 28 0,-4 2-13 0,1-3 6 16,-3 3 50-16</inkml:trace>
  <inkml:trace contextRef="#ctx0" brushRef="#br0" timeOffset="9716.44">10739 7490 379 0,'-6'-2'167'0,"1"1"-45"16,-1-1 29-16,2 2-8 0,-1-2-17 0,1 2 0 15,-1 0-5-15,1 0 0 0,2-1-21 16,-1 2 7-16,-2-1-13 0,4-1 3 0,1 1-11 15,0 0 16-15,0 0-5 0,0 0 3 0,-8-3 12 16,11 2-18-16,2 0-16 0,0 0-4 16,1 1-2-16,-2-1-6 0,16 0-4 0,-5 1-6 15,4-2 6-15,-13 2-11 0,10 0-17 0,3 0 1 16,4 0 7-16,2 0-17 0,2 0 4 16,33-10-7-16,-26 8 12 0,1-4-18 15,2 4-1-15,7-1-8 0,3-4 2 0,0 1 1 16,3-1 12-16,1-1 4 0,-1-1-14 0,1 4 4 15,3-2-13-15,-5 2 3 0,2-3 5 0,2 0 0 16,-3 2-13-16,3-1-2 16,-3-1 1-16,-4 1 5 0,-1-1-5 0,-2 2 15 15,-3-3-6-15,-2 7-6 0,-1-6 7 0,-3 2-10 16,0 2 5-16,-2-2 0 0,-2 4-7 16,4-5 19-16,-5 2-15 0,-4 2-2 0,2-3-6 15,-7 4 8-15,-1 1 2 0,-4-5-4 0,-3 4 8 16,-3 1-6-16,-3 1 21 0,0-2-9 15,-2 2 0-15,1 0-9 0,-5 0 7 0,0 0-3 16,0 0-2-16,0 0 16 0,7 0-10 16,-7 0-4-16,7 0 5 0,-1 0-3 0,-6 0 5 15,10 0-1-15,-4 0 19 0,1 0-23 0,-1 0 9 16,0 0-1-16,3 0-9 0,-2 0-5 16,-1 0 2-16,-6 0 24 0,9 0-18 0,-1 0 17 15,-1 0-17-15,-7 0 9 0,8 0-19 0,-8 0 21 16,7 0-11-16,-7 0-10 0,8 0 13 0,-1 0-9 15,-7 0 3-15,15 2-7 0,-11 1 17 16,-2 0 2-16,1 2-5 0,0-1 16 0,4 9-5 16,-2-2 1-16,-2 0-18 0,0 5-3 15,4 2-1-15,-4-1 3 0,-3 0-10 0,1 1 17 16,-1-7-12-16,0 3 4 0,0 3-1 0,0 3 18 16,0 1-23-16,0 0 21 0,9 21-23 0,-6-20-12 15,-1 2 23-15,2 1 1 0,2 0 6 16,-1 2-2-16,-1 0 2 0,1-2 0 0,0 2 10 15,1 3-21-15,4-5-6 0,-5 4 27 0,-1 1-14 16,1-3-6-16,-1 3 9 0,-3-1-12 16,1 5 20-16,3-3-11 0,-3 4-1 0,-1-3-8 15,0 1-19-15,1-3 16 0,-2-2 30 16,2-5-35-16,5-3-1 0,-2-1 5 0,-3-1 12 16,0-5-8-16,-2-5 3 0,1 0-4 0,1-2 5 15,-2-6-6-15,0 0 12 0,0 0-11 16,0 6 1-16,0-6-6 0,0 0-13 0,-3 8-70 15,0-10-20-15,-1 0-64 0,0-1 17 0,-9-3-341 16,0-3 37-16,0-1 34 0,-4-5-29 16,0 1 25-16,1-6 77 0,2-2 14 0,1-2 1 15</inkml:trace>
  <inkml:trace contextRef="#ctx0" brushRef="#br0" timeOffset="11231.73">12369 5927 371 0,'0'-13'250'0,"0"13"-36"15,0 0-1-15,0 0-39 0,0 0-22 0,0 0-14 16,0 0-4-16,0-12-22 0,0 12-6 0,0 0-6 16,0 0-12-16,0 0 4 0,0 0-13 0,0 0 9 15,0 0-5-15,0 0 7 0,0 0 0 16,0 0-20-16,-17 11-7 0,18-4 5 0,3-2-11 16,4 12 9-16,-3 1 5 0,-2-3 1 15,3 2-12-15,3 1-6 0,-4-3 3 0,3 5-5 16,-3-2 13-16,3-1-8 0,-1 0 0 0,1 1-17 15,-4-1-17-15,5 0 1 0,-3 0 0 16,2-1 0-16,-1 2-15 0,0-2 1 0,-1 0 9 16,2-2 1-16,-2 1 17 0,1-1-25 15,-2-3-2-15,-1-2 1 0,2 5-10 0,-2-4 16 16,-2-1-12-16,1-2 12 0,-1 2-16 0,0-4 23 16,-2 1-3-16,2-1-3 0,-2-1 2 15,2 0-24-15,-1-1 1 0,0 0 13 0,-1 2-3 16,3-2-10-16,-3 1-2 0,0-1-2 15,0 1 1-15,0-1 4 0,1 0 22 0,-1 0-1 16,0-3-16-16,0 0-7 0,0 0 1 16,0 0 16-16,0 0-20 0,0 7 5 0,0-7 11 15,0 0 4-15,0 5-8 0,-10 2 12 0,8-6-14 16,-2 1 3-16,2-1-28 0,-2 1 24 0,1-2-9 16,-3-2 3-16,1 4-10 0,0-1 12 15,0-1 8-15,0 0 5 0,5 0-20 0,-8 0-3 16,2 0 34-16,6 0-34 0,-9 0 5 0,-6 0 3 15,-9-14 0-15,9 10 17 0,5-1 2 16,2 2-21-16,-2-3 1 0,0-1 7 0,1 2 10 16,-1-1-18-16,2 2 1 0,3-1 21 0,-2 0-27 15,2 2 15-15,1 1-11 0,1-2 0 16,-3 1-5-16,4 0 8 0,1 0 0 0,-2 2 17 16,2 1-19-16,-1 0 9 0,5 1-22 15,0 0 32-15,-2 4 5 0,3-3-26 0,7 8 18 16,1-3-13-16,1 3 13 0,6-1-27 0,-9 3 12 15,5-4 3-15,1 2-12 0,-2-2 8 0,-2 0 16 16,2 0-14-16,1-3-10 0,-4 1 26 16,4 0-15-16,-15-6-10 0,11 0 23 0,-1 0-12 15,-3 0 2-15,3 0 12 0,-4 0 12 0,7-8-27 16,-1-1 1-16,-4-2-8 0,4 0 6 16,-5 0-1-16,3 2 14 0,-3 1-15 0,-3 0 32 15,-2 0-23-15,1 0 0 0,1 2-9 0,-4 1 6 16,2 0-8-16,2 3 2 0,-1-4 0 0,7-2 5 15,-4 1-4-15,-2 6-13 0,1-2-37 16,2-2-54-16,-3 3-30 0,3 2 12 16,-2-2-197-16,0 2 27 0,1-3-169 0,0 3 35 15,-1-2 5-15,-5 2 27 0,0 0 10 0,8 0 27 16</inkml:trace>
  <inkml:trace contextRef="#ctx0" brushRef="#br0" timeOffset="12996.94">11803 6894 282 0,'0'0'116'0,"0"0"-15"16,0 0-15-16,-15 0 41 0,15 0-12 15,0 0 3-15,0 0 11 0,0 13-33 0,-29 1 10 16,25-13 4-16,0 1 15 0,-1 1-28 16,1-2 4-16,-1 3-2 0,1-3-5 0,0 1-5 15,2 0-14-15,-1 0-2 0,-1 1-10 0,3-2 18 16,-1 1-3-16,-1-1-3 0,2 2 6 16,-1-2 19-16,2 2-16 0,-1 0 3 0,2-1-10 15,-1-2 13-15,0 0-7 0,0 0-8 16,0 0 3-16,0 0 7 0,13 10 2 0,-8-8-10 15,2-2-14-15,0-2 1 0,11 1 5 0,-8 1-28 16,5 0-11-16,21-10 7 0,-14 3 10 16,0 2-13-16,0-2 21 0,-2 0-48 0,2-1 8 15,-3 2 23-15,3-1-26 0,-3 3 15 16,-5-2-20-16,2 2-11 0,-7 1 14 0,-3-1 7 16,-1 2 22-16,0 0-4 0,-1 1 21 0,-1 0-3 15,-1 0-17-15,-1 0-1 0,2-1 1 16,-2 1-4-16,1 1-15 0,-2-1 1 15,2 1 0-15,-2-2 0 0,1 2 0 0,1 0-14 16,-1-1-8-16,0 1-34 0,-1 0-13 0,0 0-26 16,0 0-47-16,0 0-38 0,0 0-58 0,0 0 19 15,0 0-185-15,0 0 30 0,0 0-112 0,5 0 16 16,-5 0 48-16,0 0 37 0,9 0 1 16,-9 0 15-16</inkml:trace>
  <inkml:trace contextRef="#ctx0" brushRef="#br0" timeOffset="13778.01">12582 6749 310 0,'0'-5'219'16,"0"3"-44"-16,-1-4 3 0,0 3-24 0,-3-2-20 16,4 1-13-16,-2 0-2 0,-2 1-16 15,0-1 4-15,1 1 6 0,-1 0-9 0,-1 0-23 16,0 1-12-16,0 0 2 0,-2 0 4 0,-9-2-13 16,-1 0 4-16,6 2-8 0,-5 2 5 15,9 0-13-15,-5 0 13 0,-3 0 5 0,2 0-5 16,-18 14 4-16,15-8-7 0,2 0-3 0,-3 4 10 15,4-1-9-15,2 1 18 0,-1 1 1 16,2 3-28-16,2-3-1 0,1 3 1 0,4-4 11 16,2 1-10-16,1-1-6 0,0-10-3 0,0 8-8 15,0 3-3-15,18 9 10 0,-8-9-12 0,0-4 18 16,-1-3 0-16,0-1-18 0,9 1-9 16,-6-2-3-16,-2-2 19 0,-10 0-16 0,9 0 8 15,2 0-7-15,13-13 1 0,-9 6-6 16,-4-3 11-16,1 2 34 0,-2-4-28 0,-1-1-3 15,-3 0 42-15,-2 2 14 0,1 2-13 0,-1 0 8 16,-1 3 19-16,-2-2 7 0,2 2-8 16,-3 1 7-16,2 1-12 0,-2 1-16 0,0 3-7 15,0 0-5-15,0 0-13 0,0 0-12 16,0 0 12-16,0 0-4 0,10-10-9 0,-7 13-10 16,1 0-11-16,5 8 4 0,1 2-5 0,-1 2 10 15,0-1-5-15,-2 2-9 0,-2 4 9 16,2-2-7-16,-3 0 4 0,-2 3-12 0,1-1 9 15,-3 4-5-15,0-15-2 0,0 7-8 0,-14 19 9 16,8-16 5-16,-2 1-28 0,0-3 1 0,0 1-15 16,2-2-36-16,-3-3 5 0,0-1-101 15,2-3-27-15,4-3-40 0,-5-2-49 0,3-3 28 16,1 0 23-16,0-1-327 0,4 0 49 16,0 0 36-16,0 0 32 0,-14-12 30 0,8 0-11 15,1 0 20-15,3 2 86 0,2 1-5 0</inkml:trace>
  <inkml:trace contextRef="#ctx0" brushRef="#br0" timeOffset="15730.68">13389 5752 244 0,'0'0'223'0,"0"0"-36"16,0 0-9-16,0 0-8 0,0 0-13 0,0 0-7 15,0 0-39-15,0 0 5 0,0 0-3 16,0 0-14-16,0 0-8 0,0 0-19 0,0 0-13 16,0 0 7-16,0 0 2 0,0 0-14 0,0 0-2 15,0 0-5-15,0 0-8 0,0 0 7 0,0 0-2 16,0 0 10-16,0 0-10 0,0 0 12 15,23 1-5-15,-19 13 3 0,1-2 3 16,0 4-4-16,0-1-9 0,4 2-2 0,-3-1 11 16,1 3-10-16,2-1-4 0,0-1-7 15,-2 2-11-15,0 0-1 0,1 0 13 0,-1-2-8 16,1 2 0-16,-2-3 15 0,1 2 1 16,-1 0-23-16,3 1 23 0,-5-1-11 0,0-2-12 15,-1 0-1-15,4 1-5 0,-2 0 12 0,-1-1-17 16,1 1 4-16,0-1 15 0,-1-1-23 0,3-2-3 15,-1 5 7-15,-3-2-2 0,0 0 11 16,2 1-12-16,-1-3 2 0,0 2-1 0,-2 0-6 16,0-4 12-16,2-3-10 0,3 5 0 0,-6-5 14 15,1 1-7-15,-1-3-5 0,2 2-1 16,-2 0 5-16,1 7-7 0,-2-16 15 0,0 9-23 16,0 1 5-16,0 0 0 0,0-1 22 0,0 3-13 15,0 2-3-15,0-3-10 0,9 12 7 16,-8-15-7-16,1 0 26 0,-2 1-23 0,0-4 10 15,0 1 1-15,1-1-14 0,-1 1 1 16,3-1 4-16,-3 0 4 0,0 0 4 0,0-1-18 16,0 1 10-16,0-1 13 0,0-4-16 0,0 0-8 15,0 0 21-15,0 0-13 0,0 7 2 16,0-7 6-16,0 0 5 0,0 7 6 0,0-7-6 16,0 0-1-16,0 0-4 0,0 0 3 15,-4 10 14-15,4-12-19 0,-3 1 18 0,1-3-21 16,-2 3 0-16,1-4 31 0,-7-2-18 15,-3-6-14-15,1 2-3 0,-2-2 11 0,-1 0-6 16,0-1 13-16,2-1-1 0,-2 2-9 0,2 1-7 16,-1 2 4-16,-1-4 0 0,3 3 3 0,6 3-1 15,-7 0 15-15,7 2-11 0,-2 3 14 16,4-2-14-16,-1 3 5 0,1 0-20 0,2-1 27 16,-1 2-21-16,2 0-5 0,0 1 11 15,1 0 10-15,0 0-5 0,0 2-2 0,1 1-15 16,1-1 3-16,0 2 18 0,3 0-19 15,6 6-1-15,3-1 2 0,-2-1 11 0,1 2-13 16,1-2 1-16,0 0 2 0,-1 1 0 16,2-1-1-16,0-3 26 0,-2-2-21 0,-3 2-5 15,0-3 10-15,-2-2-17 0,0 0 19 0,-8 0-14 16,6 0-2-16,1 0 28 0,-7 0-9 0,24-14 1 16,-15 8-7-16,-9 0-2 0,13-3-4 15,-6 1 16-15,-1 2-18 0,-1 3-9 0,3-9 12 16,-1 5 0-16,-2 1 15 0,0 0-5 15,0 2-14-15,8-5-6 0,-8 3-9 0,-1 0-23 16,2 3-35-16,2-1-45 0,-3 1-39 0,2-2 16 16,-1 4-261-16,-2-1 30 0,1 2-76 15,-1-1 46-15,-1 1 12 0,1-3 11 0,-1 3-9 16</inkml:trace>
  <inkml:trace contextRef="#ctx0" brushRef="#br0" timeOffset="16652.32">13789 6959 272 0,'3'-2'268'0,"-2"-1"-49"0,-1 1-27 0,0 0-24 16,-1 1-27-16,-1-1-4 0,0 2 2 0,-1-1-5 16,1 0-23-16,-1 1 3 0,0 0 6 15,0 0-10-15,-1 1-5 0,-1 1 4 0,1 2-6 16,-9 3-26-16,0 4 22 0,2 2 3 0,-2 1-18 15,-1 4 12-15,2-5-18 0,-1 2 42 16,-2 1-40-16,-1 2-5 0,3 0 23 0,0-2-43 16,3 0-1-16,1 0 6 0,3 1 18 15,0-9-7-15,1 2-22 0,5 0-8 0,0 1 29 16,0 1-13-16,0-2-5 0,0 0 2 0,0-2-7 16,0 0-4-16,12 12 13 0,-4-11-5 15,1 2-41-15,2-2 17 0,-1-4-2 0,1-4 3 16,6 1-4-16,-2 0-1 0,-5-2-6 0,5 0 12 15,2 0-3-15,21-18-4 0,-19 9-2 0,3-2-2 16,-3-4-1-16,0 1-3 0,0 1-13 16,-2-3 10-16,1-2-6 0,-4 2 12 15,0-2-1-15,-4 2-2 0,-2-2-19 0,-3 1 7 16,0 0 4-16,-4 4 12 0,-1 13-16 0,0-14-1 16,0 0-9-16,-11-15 11 0,1 17-2 15,2 0-1-15,-4 0 8 0,0 2-19 0,-1 3 5 16,-1-1 6-16,0 2 2 0,2 3-1 0,1 1-9 15,2 1 14-15,0 1 2 0,0 0-7 16,9 0 0-16,0 0-12 0,-8 0-5 0,2 0-9 16,6 0-36-16,-15 10-11 0,11-8-31 0,3-1-25 15,-2 2-42-15,3-2-53 0,0-1 19 16,3 1-275-16,-1-2 20 0,2 0 32 0,2-2 16 16,10-4 9-16,-1-3 23 0,2-5 1 15,3 1-20-15</inkml:trace>
  <inkml:trace contextRef="#ctx0" brushRef="#br0" timeOffset="17808.3">14834 5880 265 0,'0'-3'261'0,"-2"1"-51"0,2 1-15 0,0-2-13 16,0 2-45-16,-1 1 10 0,1-2-14 0,-1 1-4 15,1 1 5-15,0 1-10 0,0 1-12 16,0-2 24-16,-2 1-11 0,4 3-10 0,-2-1 9 15,1 1-14-15,-1 2-8 0,1-1-1 0,-1 2-4 16,0 0-3-16,0 2-21 0,0 5 10 16,0 2-17-16,8 20-16 0,-5-13 21 0,-1-3-10 15,1 1-4-15,0 0-1 0,-3 2-14 0,3 0 9 16,-2 0-11-16,2 1 20 0,-2-2-7 0,2 2-28 16,-2-1 8-16,0 1-1 0,-1-2 7 15,0-11-21-15,0 7 18 0,0 2-6 0,0 1-16 16,0 3 3-16,0-3-21 0,0 2 8 15,0 0 7-15,11 25 4 0,-10-27 18 0,4 2-33 16,-3-1 14-16,1-1-1 0,-2 1 17 0,3-4-20 16,-1 0-16-16,-1 1-8 0,3-4 21 0,-1 1 6 15,-1-3 13-15,-2-3-24 0,3-2 6 16,-2 0-13-16,0-1 15 0,0 0-14 0,-1-3 21 16,1 2-23-16,-2-3 5 0,0 2 3 15,1-1 4-15,-1-4-10 0,0 0 16 0,0 6 3 16,0-6-22-16,0 8 3 0,0-8 2 0,0 0 0 15,0 5-6-15,0-5-1 0,0 0 15 0,-9 5-14 16,4-6 17-16,1-3 3 0,0 1-3 16,-6-7 0-16,1-2-1 0,-2-1-3 0,0 0 6 15,-4 0-11-15,6-1-3 0,-4 2 4 0,1-1 5 16,-3 2-15-16,4-2 5 0,-2 2 6 16,0-4 13-16,3 4-14 0,-3-4-2 0,4 4-12 15,-1 6 20-15,1-5-3 0,0 2-2 16,3 1 1-16,2 0 9 0,0 4-20 0,2 0 4 15,-1-1 8-15,3 2 6 0,-1 2-16 0,1 0-1 16,1 0 4-16,2 0-2 0,-1 2 17 16,2 1-7-16,8 4-14 0,-3 1 4 0,2 3-2 15,2-1 2-15,-2 0-1 0,3-1 5 0,-1 2-1 16,5 1-8-16,-6-2 6 0,2-3 12 16,0 1-17-16,-3-2 12 0,-1 0-19 0,-3-1 2 15,2-1 20-15,-3-3-2 0,-1 2 15 0,3-1-3 16,-2-1-1-16,-2 0-22 0,1-1 19 15,-1 0-13-15,-4 0 0 0,0 0-8 0,25-11 5 16,-12 5-14-16,0-3 19 0,1 0-6 16,-3 0 0-16,0 0-4 0,-2-4 28 15,3 2-4-15,-3-1-26 0,1 1 4 0,-3 1 14 16,5 2-7-16,-4 0 0 0,3-1-3 0,-6 5-15 16,0 0-22-16,-1 0-38 0,3 1-18 15,-5 1-24-15,4 1-35 0,-3 0-57 0,0-1 21 16,0 2 16-16,-1 0-302 0,-2 0 38 15,0 0 22-15,0 0 29 0,0 0 0 0,2 9 14 16,-2-5-6-16</inkml:trace>
  <inkml:trace contextRef="#ctx0" brushRef="#br0" timeOffset="18276.95">14395 7285 282 0,'-3'1'324'0,"2"-1"-52"0,-1 0-48 15,2 0-12-15,0 0-22 0,2-1-18 0,2 1-10 16,0 0-8-16,0-2-16 0,2 4-16 0,8-8-4 15,4 1-2-15,-3 1-26 0,3-1 10 0,0 2-11 16,0-2-19-16,0-3-17 0,1 2 2 16,-1 0 0-16,1 4-18 0,-1-4-9 0,-2 3 3 15,3-1-11-15,-4 0 2 0,3 1 2 16,0 0 3-16,-4 1-37 0,-5 0-36 0,0-2-41 16,0 1-65-16,-3-1 15 0,-1 2 11 15,0-1-339-15,1-1 28 0,-1 3 26 0,1-3 24 16,6-2 5-16</inkml:trace>
  <inkml:trace contextRef="#ctx0" brushRef="#br0" timeOffset="18776.84">14873 7138 500 0,'-2'-1'296'0,"-1"-1"-23"16,-1 0-23-16,4 0-32 0,-2-1-4 15,0 2-27-15,2-1-43 0,-1-1-1 0,2 2-21 16,1-2-14-16,0 2-5 0,2-3-9 16,1 2-16-16,12-1 10 0,-4-3-22 0,4 3-10 15,-4 1-7-15,-5 1 3 0,-8 1-24 16,9 0 11-16,-3 0 9 0,-6 0-27 0,9 0 5 16,1 11-1-16,-10-9 11 0,0 3-16 0,-1 1 24 15,-3-1 12-15,-6 7-16 0,1 0-21 16,1 0 30-16,1-3-26 0,2-2-11 0,0 1 21 15,3-3-21-15,2 0 4 0,-1-1 28 0,1-4-6 16,0 0-17-16,0 7 2 0,13 11-10 16,-2-9 4-16,-2 3 14 0,5-3-12 0,-2-2 23 15,1 2-14-15,2-2-13 0,-5 1-4 16,-1-3-2-16,1 0-7 0,-1 1 17 0,-2-4-14 16,-2 2 7-16,2-1-9 0,-3-2 25 15,-1 0-25-15,-2 2 3 0,3 0 15 0,-3-1-8 16,-1-2 7-16,0 0 11 0,0 0-29 0,-20 16 3 15,6-9 9-15,-5 1 8 0,1-2-21 0,-3-1-6 16,3 0 13-16,-2 1-2 0,-4-2 1 16,3-2-20-16,3 2 24 0,4-4-20 0,-5 2 22 15,6-2-34-15,13 0-34 0,-9 0-59 16,0 0-65-16,-10-22 15 0,15 13 16 0,-3-8-374 16,3-2 35-16,-4 2 32 0,3-6 28 15,4-1 21-15,1 12 44 0,0-8 17 0</inkml:trace>
  <inkml:trace contextRef="#ctx0" brushRef="#br0" timeOffset="19948.43">15832 5918 242 0,'0'-2'232'0,"0"1"-38"16,0 0 0-16,0 1-5 0,0 0-24 15,0 1-2-15,0 0-9 0,0 1 5 0,1 1-4 16,-1 1-19-16,3 0 10 0,-1-1-11 0,0 4 4 16,-2-1-23-16,2 10 23 0,0 0-22 15,-2-2-27-15,3 5-8 0,0 1 6 0,-3 0-13 16,3 1 10-16,-1 1-12 0,1 5-5 16,2-3-3-16,-4 1 5 0,0 0-1 0,3 0-15 15,-1-1-4-15,-1-1 33 0,0 5-24 0,0-3-14 16,1 0-14-16,-2 1 10 0,2-4-21 15,0-1 14-15,3 5 2 0,-4-4 1 0,4 2 0 16,-1 1-5-16,1-2-9 0,-2-2 0 16,5 2 6-16,-3-2-4 0,1 0 3 0,2 0-1 15,-3-1-10-15,4 1-7 0,-4-2-6 0,1 0 1 16,-4-2-1-16,3 3-4 0,1-6 7 0,-4 5 1 16,1-4-2-16,-2 3-7 0,-1-6 2 0,1-3 0 15,-2 0-1-15,0-1 13 0,1-3-14 16,-1 2-5-16,0-2 9 0,1 1 3 0,-1-1-8 15,2 0-10-15,-2 0 19 0,0-5-2 16,0 0 0-16,0 6 0 0,0-6-1 0,0 6 7 16,0-6-8-16,0 8-3 0,0-8 0 0,0 0 0 15,0 0 0-15,0 6 29 0,0-6-12 16,-12 5-2-16,8-5-1 0,-1-1-18 0,-3 0 8 16,-3-5-13-16,-4-3 8 0,0 0 1 0,2-1 16 15,-4-2-1-15,2 2-22 0,-1-2 0 16,1 1 1-16,-2-1 1 0,1 3 0 0,1-3-2 15,0 1 1-15,1 0 0 0,1 3 5 16,1 0-2-16,2 0 3 0,4 4 1 0,-5-3 0 16,6 1 7-16,-1 2-1 0,3 3-12 0,0-2 1 15,0 3-1-15,3 0-14 0,0 0 11 0,0 3 8 16,2-2 0-16,2 1 0 0,-2 1-1 16,8 5 1-16,6 3 0 0,-3-4 1 15,3 0-1-15,-1 1 8 0,6 0-1 0,-2 0 0 16,2 0-9-16,-2-3-1 0,-1 1-15 0,-1-1 10 15,2-1 10-15,-3-3 0 0,6 2 0 0,-11-2-3 16,0 0 2-16,0-1-1 0,-11 0 1 0,8 0-14 16,15-11 9-16,-10 3 4 0,-1-3 4 15,1 1 1-15,-5-1-9 0,3 1 11 0,-4 2-21 16,-2 1 16-16,2-7 2 0,-4 5-5 16,3 3-2-16,1 1 28 0,-3 0-5 0,-1 3-1 15,3-2-2-15,-3 1-73 0,1 2 9 0,0-1-49 16,1-1-43-16,-1 2-51 0,0-1 17 15,0 1-197-15,-2 1 29 0,0 0-157 16,-2 0 54-16,0 0 41 0,0 0 5 0,2 4 2 16,-4 0 5-16</inkml:trace>
  <inkml:trace contextRef="#ctx0" brushRef="#br0" timeOffset="20432.7">15896 7127 314 0,'2'-7'335'15,"1"1"-60"-15,0 3-19 0,-2-1-49 16,1-1-10-16,1 2-15 0,0 0-9 0,-2 0-12 16,3 0-9-16,-2 1-5 0,1 1-33 15,0 1-4-15,1 0 10 0,-1 1-16 0,1 1 12 16,-2 3-10-16,1-1-29 0,3 8 18 0,0-1-15 15,-6 9 3-15,5-9-11 0,0 6 5 16,-4-4-14-16,2 8 6 0,-3-10-21 0,0 6 19 16,0 2-23-16,0 1-18 0,0-1 3 15,0 2-12-15,0 0 6 0,-17 19-1 0,14-20-5 16,1-2 23-16,-2-2-20 0,1-1-7 0,1-5-30 16,1 0-34-16,-1-3-21 0,2 0-26 0,-1-4-30 15,-2 2-29-15,3-2 15 0,-4-3-203 16,0 1 26-16,2-1-160 0,-1-2 51 0,0 2 8 15,3 0 26-15,0 0 29 0,-10-9-6 16</inkml:trace>
  <inkml:trace contextRef="#ctx0" brushRef="#br0" timeOffset="20682.64">15726 7393 483 0,'-3'-1'249'0,"3"-2"-22"15,0 1-26-15,3 0-14 0,0 0-36 0,-1-2-4 16,2 3-7-16,2-1-22 0,3 1-20 16,5-3-4-16,4 0-10 0,-1-1 4 0,5 0-20 15,-3 0-11-15,1 1-16 0,1-1 8 16,2 0 0-16,-1 0 0 0,-1 1-17 0,3 1 2 16,-1-3-17-16,-2 3 0 0,1-2-30 0,-3 0-31 15,0-1-42-15,-5 5 8 0,1-7-186 16,3-1 21-16,-2 0-166 0,-2 0 30 0,-1 1 24 15,-1-1-8-15</inkml:trace>
  <inkml:trace contextRef="#ctx0" brushRef="#br0" timeOffset="21104.42">16262 7117 265 0,'-2'-4'330'0,"-1"2"-49"0,3-2-53 16,-2 1-13-16,1 1-28 0,1-1-30 0,0 1-12 15,0 1-27-15,1 0-10 0,1-1 3 0,1 1-20 16,4-1-8-16,-3 1-12 0,1 0-14 16,4 0-6-16,-3 2 5 0,4-1-6 15,6 0-9-15,0 0 1 0,0 0-5 0,-2 0-17 16,0 0 9-16,-3 0-1 0,1 0-10 0,-3 0-3 16,-2 0 5-16,0 0 2 0,0 0-2 15,4-11 13-15,-7 11 13 0,1 0 6 0,0 0 8 16,-2 0-11-16,1 0 4 0,-1 0 7 0,1-2-3 15,-2 2 8-15,-2 0-8 0,0 0-16 16,0 0 6-16,0 0 28 0,8 12-21 0,-4-9-13 16,-4 2 0-16,0-1 1 0,0 1 3 0,0 3 4 15,0 1-19-15,0 5 5 0,0 5 15 16,0 1-23-16,-12 24-4 0,10-22 2 0,-3 3 11 16,2-2-12-16,-3 2-3 0,1-2-12 15,-2-1 3-15,1 1-6 0,1-3-15 0,-2 0 13 16,0-2-12-16,2-4 0 0,-1-2-39 0,3-3-32 15,-1-5-32-15,0 3-28 0,1-4-70 0,1 1 20 16,-2-4-192-16,1 1 32 0,0-1-110 16,0 0 44-16,3 0 3 0,0 0 50 0,0 0 2 15,-6 0-1-15</inkml:trace>
  <inkml:trace contextRef="#ctx0" brushRef="#br0" timeOffset="21245.12">16325 7453 301 0,'-4'-4'239'0,"0"-2"-24"0,2 2-19 0,0 0-38 16,1-2-1-16,-1 3-20 0,2-2 1 15,2 0-20-15,-2 1-10 0,2-2-28 16,-2 6 7-16,12-15-14 0,-5 9-10 0,0-2-10 16,-1 3 5-16,2 0-15 0,4-2-2 0,1-1-19 15,1-1-30-15,-5 1-34 0,8-1 3 0,-4-3-256 16,-4-1 21-16,5-3-133 0,-3 1 29 16,2-2-2-16</inkml:trace>
  <inkml:trace contextRef="#ctx0" brushRef="#br0" timeOffset="22775.9">17323 5712 285 0,'0'0'265'16,"0"0"-51"-16,0 0-12 0,0 0-20 15,0 0-12-15,0 0-24 0,0 0-3 0,0 0-21 16,0 0-7-16,0 0-21 0,0 0 15 0,0 0 9 16,0 0 0-16,0 0 9 0,0 0-2 15,-17 1-8-15,17 17-4 0,0-9-21 0,-7 22 7 16,3-10-3-16,-2 4-10 0,4 0 7 15,-3 4 16-15,1-1-33 0,2 2 2 0,-1-2-10 16,0 1-17-16,-2 0 4 0,4 1-20 16,1 1 6-16,0 0 4 0,0-2 18 0,0-15-8 15,0 5-4-15,0 3-17 0,10 28-4 16,-6-25 31-16,0 2-7 0,1 0-31 0,0-2 4 16,-1-2-4-16,2-1 7 0,0 1 0 0,1-2 0 15,-2 0 8-15,3 1-9 0,-4-4-3 0,1 2-3 16,-1-2-5-16,1 1-4 0,-1-3 0 15,-1-2-1-15,0-2-26 0,0-1 2 0,-2-2 15 16,0-2 1-16,-1-7-1 0,0 7-6 16,0 0 2-16,0-7 3 0,0 8 0 0,0-3-9 15,0-5 6-15,0 8-2 0,0-8 0 0,0 5 6 16,0-5 7-16,0 7 9 0,0-7-1 0,0 0-2 16,0 0 14-16,0 0-25 0,0 0-3 15,-2 11 3-15,-1-12-13 0,0 0 19 16,1-3-5-16,-8-8-5 0,2 4-3 0,-5-1 1 15,2-2 3-15,1-2-1 0,-2 0 21 0,2-1-23 16,-3-1-2-16,-4 0 10 0,2-3-12 0,-1 2 10 16,1 1-14-16,-1 1 4 0,3 3-5 0,-1-3 18 15,0 3-14-15,2 0 19 0,1 2-17 16,2 1-5-16,2 2 10 0,2 0-9 0,0 2 13 16,1 1 1-16,2 0-2 0,-1 0-25 15,1 2 1-15,0-3 3 0,0 3 2 0,2 0 18 16,-3 1 7-16,3-1-20 0,0 1 18 0,0 0-8 15,3 1 0-15,-2 0 3 0,2 3 0 0,2 0-1 16,5 10-12-16,2-2 0 0,-2 4 1 16,4 3 2-16,0-1-12 0,2 0-6 0,3-1 2 15,-3 0 3-15,2 2 1 0,-1-2-3 16,-2-2 3-16,2 0 7 0,-3-2-17 0,-2-2 3 16,0-3 3-16,1-2 15 0,-3-1 19 15,-1-4-18-15,-9-1 1 0,6 0 1 0,2 0-2 16,10-12-12-16,-4 4 30 0,-5-1-15 0,0-2-1 15,1 0-10-15,-4-2 3 0,3 1 16 16,-1-2 4-16,1 2-14 0,0 0-1 0,0 0 2 16,4 3-17-16,-1 1 20 0,2 0 20 0,-1 1-20 15,1 2-8-15,-2 0-20 0,-2 4-22 0,0 0-40 16,-2-2-26-16,-2 1-31 0,0 1-42 16,0 1 19-16,-3-1-290 0,3 1 33 0,-5 0-18 15,-1 0 42-15,0 0 15 0,0 0-9 0,4 2 57 16,-5-2-7-16</inkml:trace>
  <inkml:trace contextRef="#ctx0" brushRef="#br0" timeOffset="23619.44">17261 7174 550 0,'0'0'316'0,"0"0"-7"0,0-14-50 0,0 14-16 16,0 0-18-16,0 0-38 0,0 0-31 15,0 0-11-15,26-25-18 0,-26 25 19 0,0 0-18 16,2 0-4-16,1 1 0 0,-3 1-7 16,0 3-13-16,1 0-10 0,2 0-11 0,1 10-7 15,1 2 34-15,-1 0-4 0,5 2-8 0,-8-1-5 16,1 4-11-16,1 2-7 0,0-1-9 0,-2 1-6 16,1-2-15-16,-2-10-8 0,0 4-11 15,0 0 11-15,0 2 0 0,0 1-20 0,0-4 3 16,0-3-11-16,11 13 0 0,-11-16-13 0,1-3-21 15,0 0-4-15,-1-4-67 0,0-1-25 16,0-1-35-16,0 0-22 0,0 0-14 0,0 0 18 16,-2 1-127-16,-5-3-75 0,5 0 30 15,-2 0-79-15,-3-2 26 0,2 3 26 0,-11-7-23 16,3 3 1-16</inkml:trace>
  <inkml:trace contextRef="#ctx0" brushRef="#br0" timeOffset="23900.62">17064 7428 430 0,'-7'-2'257'0,"2"2"-25"16,1-1-14-16,-1 0-10 0,1-2-31 15,-1 2-5-15,2-1-15 0,1 1-15 0,2-2-6 16,1 0-4-16,0 2-7 0,2-2 1 0,2 0-11 16,-1 2-29-16,9-5-4 0,2 0-8 15,-1 0-15-15,3 2 19 0,1-1-26 0,-1 4-7 16,-1-6 16-16,4 2-25 0,1 2 4 0,-2-4 8 15,3 2-9-15,-2 0-4 0,-2 1-16 16,1 0 0-16,-2-2 2 0,3 3-5 16,-2-1 11-16,-5 2-21 0,-1 2-7 0,-2-3-1 15,-1 0-9-15,-2 2-14 0,-2 0-38 0,3 0-35 16,-3 1-64-16,2-1 15 0,-2-1-192 16,-1 1-86-16,4-2 30 0,-1 2-4 0,7-4 31 15,4 2 25-15,-8-2 2 0</inkml:trace>
  <inkml:trace contextRef="#ctx0" brushRef="#br0" timeOffset="25588.36">17709 7135 455 0,'0'0'213'0,"0"0"-36"0,0-14 4 0,0 14-30 16,0 0 4-16,0 0 2 0,0-13-7 15,13-3 2-15,-15 12-18 0,1 2-8 16,1-2 0-16,0 1-8 0,0 1-1 0,0-1-5 15,0 0-20-15,0 2 16 0,0-1-15 0,0 2-5 16,0 0-4-16,0 0-4 0,10-10 2 16,-4 8-21-16,-1-1 4 0,11 0-3 0,-1-1 9 15,3 0-20-15,2 2 5 0,-2 2-16 16,-11 0 3-16,6 0 8 0,3 0 5 0,2 0-27 16,17 12 0-16,-17-8 8 0,-4 1-19 0,1 2-1 15,-6-1-15-15,2 3 23 0,1 1 1 16,-5-3 7-16,-3 2-10 0,-2-1-21 0,1 8 27 15,-3-16-3-15,0 9-17 0,-12 16 3 0,2-9-10 16,0 2 0-16,-2-5 27 0,-4 6-35 16,0-6-9-16,-2 1 25 0,3-1-1 0,-3-1 12 15,3-1-18-15,-2 0-5 0,1-1 26 0,1 0 1 16,4-2-4-16,-2-1-30 0,4-3 5 16,1 1 8-16,1-3-10 0,3 1 11 0,-1-1-8 15,2 0 21-15,2-1-20 0,-2 0 7 16,2 0-1-16,-1 2-11 0,-1-2 11 0,2-1-18 15,-2 0 19-15,3 1-26 0,0 1 38 0,-1 0-8 16,1-2 1-16,-2 3-8 0,2-2 1 16,0-1-10-16,0 0-2 0,0 0 27 15,12 12-24-15,-8-8 13 0,0 1 17 0,-2-1-43 16,10 8 24-16,-4-4-12 0,1 2 7 0,-3-2 1 16,2-1 19-16,2 3-25 0,-4-1 11 15,3-6-14-15,-4 3-11 0,-1-2 21 0,0 1-7 16,1-1 6-16,-1 1-65 0,1-1-23 0,-3 0-36 15,5-2-60-15,-2 2 17 0,-2-2-211 0,2-2 29 16,-1 2-113-16,0-2 48 0,-4 0 23 16,0 0 50-16,0 0 18 0,6 0-66 0</inkml:trace>
  <inkml:trace contextRef="#ctx0" brushRef="#br0" timeOffset="27509.79">17771 7477 234 0,'0'0'151'16,"0"-11"3"-16,0 11-24 0,0 0-16 15,0 0-27-15,0 0 4 0,0 0-5 0,0 0-3 16,0 0 8-16,0 0-36 0,0 0 23 16,0 0 0-16,0 0-27 0,0 0-8 0,0 0 23 15,0 0 4-15,0 0-27 0,0 0 10 16,0-14 11-16,0 14-23 0,0 0 17 0,0 0-5 16,0 0 19-16,-15-17 7 0,16 14-9 0,1 2 17 15,-1-2-16-15,2 1-9 0,-2 1 1 0,0-2 1 16,2 2 12-16,-2-2-9 0,0 2 14 0,0 0-7 15,2-1-16-15,1 1 0 0,-3-1-5 16,-1 1-4-16,1 1 19 0,-1-2-19 16,2 1-18-16,-1 0-3 0,-1 1-3 0,0-2 10 15,1 1 15-15,1 1-19 0,-1-1-9 0,-1 1 17 16,1-1-10-16,-1 1-17 0,1 0 1 16,-1 0 6-16,3 0 6 0,-3 1 17 0,0-1 8 15,3 0-12-15,-1 0-18 0,1 0 26 0,0 1-29 16,-1 0 3-16,-2-1 9 0,0 0-13 15,0 0 0-15,0 0 7 0,9 0-12 0,-9 0 21 16,13 9-24-16,-11-6 22 0,1-1-27 0,1 2 10 16,-1 0-4-16,1-1-4 0,-1 3 26 0,6 4 0 15,-3-2-25-15,-2 0 8 0,6 5-7 16,-5-6 13-16,-1 3-18 0,0-2 10 0,-3 0-6 16,1 0-2-16,-1-1-14 0,-1-7 27 0,0 6 3 15,0 2-10-15,0 6 0 0,0-2 0 16,0 1 2-16,0-3-10 0,0-2 24 0,0 1-40 15,0-1 27-15,-11 6-10 0,6-2 23 16,0-2-33-16,-1-3 1 0,3 1 2 0,-3-2 22 16,2 1-21-16,-5 1-3 0,-2 1 28 0,0-1-18 15,1-5-3-15,0 2-1 0,1-2-19 0,1-2 18 16,3 2 9-16,-5-3-11 0,1 1 2 16,9-1-2-16,-12 0 0 0,-4 0 1 0,0 0 0 15,-18-13-2-15,19 11 1 0,3-2 0 0,2 0-1 16,1 2 4-16,3-2-19 0,-1 1 28 15,0 2-13-15,4-3 11 0,-3 2-25 0,3 0 17 16,-3-1-9-16,3 0 11 0,-2 1 4 0,0 0-47 16,2-2-25-16,2 2-23 0,-3 0-18 15,2-2-43-15,0 2-46 0,2-1 17 0,0-2-147 16,0 3 25-16,0 2-153 0,0 0 8 16,0 0 24-16,0-8 43 0,0-2 26 0,15-9-4 15</inkml:trace>
  <inkml:trace contextRef="#ctx0" brushRef="#br0" timeOffset="28650.15">18247 7100 446 0,'0'0'269'0,"0"0"-32"0,0 0 2 0,0 0-27 16,-13 0-25-16,13 0-15 0,0 0-17 16,0 0 7-16,0 0-7 0,0 0-36 0,0 0-2 15,16-4 2-15,-3 1-27 0,4 0 0 0,1 1-7 16,4 1-2-16,-3 1 2 0,-10 0-6 15,5 0-20-15,2 0-2 0,-5 0-14 0,3 0-5 16,13 12 4-16,-19-8 0 0,-1 1 5 0,-1-2-5 16,-3 1-2-16,1 1-7 0,-4-1-1 15,0 0 2-15,-1 3-2 0,1-7-16 0,-14 18 18 16,2-4-21-16,0 0 22 0,-1-2-1 16,0-1-23-16,-1 5 10 0,2-4-18 0,0-2 13 15,1 1-14-15,2-1 11 0,2 3 0 0,0-6 4 16,3 0 13-16,2-1-7 0,1 0-12 0,-1 0 26 15,2-6-2-15,0 0-19 0,15 23-10 16,0-12 27-16,-1-1-30 0,4 2 8 0,1 0-9 16,-1-3 12-16,0 2-3 0,-2 3-8 15,2-3 26-15,-5 0-23 0,0 0-18 0,-3 0 18 16,0 1 20-16,-6-2-25 0,2-1 26 0,-4-2-16 16,-2 2 7-16,0-9-6 0,0 7-4 0,-16 13 4 15,6-8-3-15,-4-1 0 0,-4-1 0 16,5-1-3-16,-10-2 1 0,0-1-1 0,-1 1-4 15,0-5 0-15,2-1 1 0,0 1-1 16,-1-2 0-16,13 0 3 0,-4 0 1 0,1 0-1 16,-1 0 1-16,1 0-6 0,-7-13-18 15,12 10-61-15,-3-1-47 0,-2-4-74 0,4 1 18 16,5-1 16-16,-2 1-343 0,-4-3 40 16,5 0 12-16,1-5 29 0,-1 1 26 0,5 8 21 15,0-7 7-15</inkml:trace>
  <inkml:trace contextRef="#ctx0" brushRef="#br0" timeOffset="30430.98">18879 5697 298 0,'0'0'219'15,"0"0"-20"-15,0-13-18 0,0 13-25 0,-13 0-37 16,13 0 2-16,0 0-6 0,0 0-12 16,0 0 3-16,0 0-3 0,0 0-3 0,0 0-7 15,0 0-2-15,0 0 5 0,0 0-4 0,-24 3 2 16,22 2-9-16,2 14 3 0,-2-1 11 0,2 0-10 16,0-8-13-16,0 4 12 0,0 4-10 15,14 21-5-15,-9-16 0 0,1 2-9 0,1-2-2 16,-1 0 2-16,1 4 4 0,0-4-17 15,1 2-5-15,-2 0 7 0,2-2-21 0,-2 2 23 16,2 0-16-16,0 0-10 0,-2-4-6 0,2 4 5 16,-1-1-10-16,2 0 2 0,-2-2-3 0,4 3 32 15,0 0-6-15,-6 0-18 0,5 2 35 16,-3-1-9-16,2-1-6 0,-2 1-4 0,-1-3-3 16,8 2-7-16,-5-2-4 0,1 0 23 15,-1-3-9-15,0-2 19 0,0 3-11 0,1-5-7 16,0 2 9-16,-3-2-16 0,-2 0-13 0,4-4 10 15,-1 2 3-15,-3-5-18 0,6 4 26 0,-5-5-16 16,-3 2-7-16,0-4-5 0,0-2-3 16,0 3 1-16,0-4 8 0,-2 2-20 15,2-2 15-15,0 2-8 0,-3-3-11 0,1 2-2 16,1 1 13-16,-1-2 2 0,2 2 1 0,0-3-16 16,-3 3 8-16,0-1 11 0,1 0-3 15,-1-4-11-15,0 0 0 0,0 0 11 0,0 0-16 16,0 6 10-16,0-6-5 0,-11 10 7 15,5-10-3-15,2 0-1 0,-1-2 7 0,1-1 0 16,-9-5 0-16,-2-1 6 0,1 0-12 16,-1-4-4-16,-4 1-1 0,3-1-8 0,-3 1 13 15,0-1-1-15,0-1-16 0,1 2 8 16,-3 2 14-16,2 1-15 0,0-5 13 0,5 5-9 16,0 2 1-16,1 1-1 0,3 1 6 0,2 1 1 15,3 1-9-15,0 1 8 0,1 1-9 0,2 0 5 16,0 1-13-16,0 0 14 0,2 0-7 15,0 0-6-15,0 0 18 0,-3 4-10 16,3 0 1-16,0 0 6 0,3 2-1 0,-1-1-2 16,6 7 5-16,1-1-15 0,-1 1 15 0,3-1-8 15,-2 1 6-15,4-4-5 0,-3 3 11 0,4-3-7 16,-2-1-12-16,-2-4 6 0,1 0-5 16,-1 1 3-16,-3-3 2 0,-7-1 1 0,10 0 18 15,2 0-36-15,2 0 21 0,17-15 1 16,-16 9-18-16,-2-2 1 0,1 0 21 0,-3-3-14 15,3 0 13-15,-2 0-8 0,-2-2-1 0,3 3 14 16,-4-2-24-16,3 2 21 0,0-1-2 0,-2-1-12 16,2 1 9-16,-2 2-15 0,0 2 24 15,4 0-6-15,-5 1-2 0,-1 2-1 16,0 0 2-16,1 1-21 0,-3 2 3 0,1 1-65 16,-4 0-16-16,5 0-10 0,-4 0-24 0,-4 0-48 15,0 0-26-15,7 0 18 0,-7 0-267 0,7 0 35 16,3 11-54-16,-6-7 51 0,-3-2-9 15,0 2 69-15,2 0-12 0,0 0 1 0</inkml:trace>
  <inkml:trace contextRef="#ctx0" brushRef="#br0" timeOffset="31040.21">19265 7072 533 0,'2'-2'285'0,"1"-1"-25"0,0 0-28 16,-2 1-28-16,1 1-24 0,1-1-11 0,1 2 8 15,-1 2-29-15,3-1 4 0,-3 0-26 16,1 3-1-16,9 4 8 0,-1 3-19 0,-3-1 2 16,1 3 1-16,-1 0-18 0,-2 2 7 0,1-2-18 15,-1 5 17-15,-3-4-41 0,3 3 10 16,-3 2-23-16,-2-1-1 0,0 3-22 0,-2-13 32 15,0 6-40-15,0 3 18 0,0 1 17 16,0-3-7-16,0-2-24 0,-9 16-13 0,7-18 13 16,-2-1-29-16,4-2 4 0,-2-1 0 0,1-2-18 15,0 0-43-15,-2-4-16 0,0 2-15 16,1 0-29-16,-1-3-27 0,1 1 2 0,-2-2-20 16,1-1 4-16,-2 1 15 0,3 0-46 15,-5-2-68-15,7 3-36 0,-19-7-56 0,4-1 21 16,1 2-32-16,-2 1-32 0,1-1 30 0</inkml:trace>
  <inkml:trace contextRef="#ctx0" brushRef="#br0" timeOffset="31337.01">19113 7348 425 0,'-2'-3'232'0,"-2"0"-28"0,2 2-4 16,-1-3-20-16,2 2-18 0,1-2-13 15,0 1 0-15,1 1-11 0,2-2-3 0,1 0-6 16,-2 0 5-16,13-3-13 0,1 3 5 15,0-4-21-15,-3 1 23 0,9 4-35 0,-5-4-13 16,-1 0 0-16,0-1 6 0,5 3-2 0,-4-1-30 16,1 2 10-16,0-1-28 0,1 5 17 0,2-8-10 15,-7 4-18-15,6 0-2 0,0 1 8 16,-1 0-1-16,1 0-13 0,2 0 7 0,-4 3-1 16,2-3 5-16,-3-1-11 0,1 3-6 15,-2-2-3-15,-2 2 7 0,-2 1-32 0,-2 0-34 16,-2-1-41-16,-2 0-29 0,0-1-25 0,5 2 15 15,-6-2-95-15,0 1-100 0,1-2 26 16,-1 2-129-16,2-2 0 0,-4 1 57 0,3 0 8 16,-2-1-2-16</inkml:trace>
  <inkml:trace contextRef="#ctx0" brushRef="#br0" timeOffset="31743.17">19717 7133 307 0,'2'-5'237'0,"1"1"-9"16,-1 0 5-16,5-8-14 0,3 1-12 0,-4 3-26 15,-1 2-2-15,0 0-20 0,5-3-23 16,3 2 8-16,1-1-22 0,-1 3-2 0,5 0 0 16,1 2-34-16,-5 1-2 0,5 2 2 15,-3 0-1-15,-8 0-7 0,4 0-23 0,0 0 6 16,17 14-24-16,-16-10 1 0,-4-1-2 16,-3 0 9-16,-1 2-15 0,-4 0 8 0,2 0-14 15,-4 1 8-15,1-6-21 0,0 9 14 0,-16 11-8 16,6-4-16-16,-4-6 32 0,0 0-13 15,0 2-13-15,2-5-4 0,-3-2 7 0,4 2-4 16,2-1 0-16,-1-4 7 0,6 1-17 0,-2 0 6 16,3-1 9-16,0 0-2 0,2 2 11 15,-2-4-22-15,1 2 15 0,2-1-19 0,-3 3 27 16,3 0-23-16,0 1 20 0,0-5-3 0,0 0-12 16,0 0 9-16,12 23 4 0,-3-14-19 15,-5-1 31-15,7 2-27 0,-2-1-7 0,1 2-1 16,0-1 29-16,1 0-21 0,-4-2 1 0,0-2 18 15,-1-1-6-15,-1 1-23 0,0-1 9 16,-1-1-14-16,1 0-46 0,-1-1-22 0,4 0-38 16,-5-1-42-16,10 5 16 0,0-5-183 0,-4-1 26 15,-9-1-166-15,12 0 44 0,4 0 38 16,15-13-15-16,-16 5 4 0</inkml:trace>
  <inkml:trace contextRef="#ctx0" brushRef="#br0" timeOffset="32196.19">20412 7147 409 0,'5'-4'311'0,"-3"1"-18"0,1 0-41 15,-2 1-14-15,3 0-14 0,0-2-15 16,-4 3-40-16,0 0-14 0,0 1-7 0,0-2-19 16,0 4 2-16,-3-2-11 0,1 1-12 0,-3 3-20 15,2 0-1-15,1 0 5 0,-2 1 9 0,2 0-14 16,-3 9-4-16,-1-5-28 0,-3 6 5 15,3-1-7-15,0 2 11 0,5-5-21 0,-3 6 9 16,2-5-6-16,2-12-5 0,0 10-5 16,0-2 16-16,0-1-22 0,0 0-12 0,0-7 12 15,11 17-4-15,-7-13 19 0,0 0 4 16,2-1-5-16,2-1-23 0,-3 0-3 0,12 3 10 16,-3-4 4-16,-7-1-3 0,7 0-2 0,17-13-24 15,-13 10-1-15,1-5 1 0,-3 2-2 16,1-2 0-16,-2 0 2 0,0-3 21 0,-7 1 6 15,3-2-9-15,-2-2 9 0,-5 0 1 0,0 3-7 16,-4-1-7-16,0 0-14 0,0 12 11 0,0-13-19 16,-13-15 2-16,2 12-1 0,-1 2 29 15,-7 3-9-15,6 2-2 0,-6-2 0 16,2 2-22-16,-1 5-1 0,0 0 1 0,-1-1-14 16,0 2-11-16,1 3-50 0,-2-1-27 0,9 1-39 15,-5 0-53-15,-2 0 17 0,0 0 18 16,-2 0-348-16,-4 0 27 0,-1 0 48 0,-3 0 5 15,-3 0 24-15,2 0 56 0,-3 0 6 16,0 0-4-16</inkml:trace>
  <inkml:trace contextRef="#ctx0" brushRef="#br0" timeOffset="39694.43">14005 8538 282 0,'0'0'154'16,"0"0"-23"-16,-14 0-13 0,14 0-14 0,0 0-53 16,0 0-4-16,-27 20-6 0,23-19-5 15,2-1 56-15,-2-1-12 0,0 1-17 0,2 0 16 16,-1 0-32-16,-2-1-20 0,5 1 42 16,0 0 0-16,-7 0-3 0,7 0 7 0,-10 0-8 15,4 0-7-15,6 0 11 0,-9 0 4 16,9 0-6-16,-9 0 13 0,2 0-30 0,7 0 12 15,-7 0 1-15,7 0 6 0,-9 0-17 16,9 0 2-16,-5 0 2 0,5 0-5 0,0 0 5 16,-9 0 3-16,9 0-4 0,0 0-5 0,0 0 1 15,-8 0-3-15,8 0 5 0,0 0 0 0,-6-7 4 16,6 7-7-16,4-1-2 0,-2 2 6 16,2-2-17-16,1 1 13 0,3-1-13 0,-3 1-15 15,1-1 10-15,1-1-8 0,3 2-14 0,2 0 16 16,-2 0-14-16,15-6 18 0,-6 5-3 15,-7-1-24-15,2 1 15 0,-6 0-15 0,2 0 17 16,-4 0-8-16,2 1-10 0,0-1 4 16,8-4-10-16,-3 4 4 0,-4 0 2 0,0 1-5 0,-3 0 5 15,2-1-1-15,-4-2-2 0,1 2-2 16,-1 0 23-16,1 1-26 0,0-1 22 0,0-1-25 16,-1 2 30-16,2-1-32 0,-3-2 19 15,4 1-16-15,-1 1 10 0,0 0-27 0,-2-2-30 16,2-1-25-16,7-3-32 0,0-2-33 15,3 1 12-15,-4-1-158 0,1-1-121 0,2-1 11 16,-1 4 26-16,-1-3 26 0,1-1 40 0,-1-2 9 16</inkml:trace>
  <inkml:trace contextRef="#ctx0" brushRef="#br0" timeOffset="40053.71">14472 8219 448 0,'-1'-2'232'0,"-1"0"-12"16,2 1-41-16,-4 0-12 0,3-2-10 0,1 3-12 16,-1 1-13-16,2 1-13 0,-1 0-3 15,1 2-9-15,1 1 1 0,-1 1-18 0,0 0 5 16,3 12-13-16,-4-2-3 0,0-2-15 0,4 6 4 15,-4 0-16-15,4 2 11 0,-2 0-15 16,-2-11-8-16,0 5 5 0,0 3 1 16,0 0-8-16,0-1-13 0,0 0 8 0,0-2-10 15,0 0 7-15,0-2-16 0,0-1 4 0,0 1 1 16,0 0 2-16,0-3-21 0,0-2 12 16,0 0-17-16,0-2-51 0,5-7-38 15,-5 7-26-15,0-7 11 0,7 0-231 0,3 12 26 16,-5-12-89-16,0-1 8 0,-1 0 36 15,10-4 10-15,3-1-8 0</inkml:trace>
  <inkml:trace contextRef="#ctx0" brushRef="#br0" timeOffset="40491.11">14775 8345 356 0,'4'-5'301'0,"-2"-1"-37"15,8-6-33-15,-1 3-20 0,2-1-24 16,1 1-30-16,-1 5-23 0,0-2-8 0,6 1-20 16,-6 0-3-16,1 2-8 0,2-1-1 0,-3 2-2 15,-11 2-20-15,9 0-2 0,0 0-1 0,-2 0 3 16,7 11-21-16,-9-6 2 0,4 6-8 16,-4-2 9-16,1 5-17 0,-3-4-2 0,-3 0-3 15,0-1-4-15,0 5-7 0,0 0-4 16,-13 19 6-16,5-18 13 0,3-1-7 0,-3 0-16 15,0-3 16-15,1-2-23 0,3-2-4 0,-3 0 2 16,3-4 15-16,-1 2 12 0,1-2-9 16,1 2 3-16,-2-4 4 0,4 1-14 0,-2 1 1 15,1 0 18-15,-1-1-19 0,2 2-1 0,1-2 5 16,0 3-9-16,0-2 18 0,0-3-7 16,0 0-2-16,0 0 3 0,0 8-10 0,10 3 1 15,-5-6 7-15,-1-2-23 0,6 6 10 0,1 0-8 16,-2-2-5-16,2 2 5 0,-1-1-14 15,2-1 9-15,-1 1 17 0,-2-2-16 0,0-1 5 16,5 1 0-16,-5-1-32 0,0-1-41 16,1-3-43-16,-1 0 10 0,0-1-159 0,-9 0-174 15,13 0 32-15,19-10 27 0,-10 3 24 0,2-2-39 16,0-3 8-16,8-4-8 0</inkml:trace>
  <inkml:trace contextRef="#ctx0" brushRef="#br0" timeOffset="46552.18">15590 8309 458 0,'0'-13'197'16,"0"13"-12"-16,0 0-29 0,0 0-22 0,0-13 6 16,-8-5-11-16,8 14-6 0,0 1 18 0,1 0-6 15,-1-1-1-15,1 2 2 0,-2-2 0 16,1 2-5-16,0 1-4 0,1-2-19 0,-1 2 7 16,0 1-34-16,0 0 11 0,0 0-5 0,-1-2 8 15,1 5-1-15,-1 1-10 0,1 2-19 16,-2 0 13-16,1 2-10 0,1-1 5 0,0 3-36 15,0 6 2-15,0 3 5 0,0 0 7 16,0 2-28-16,0-1-1 0,0 3-8 0,0-2 24 16,0 0-22-16,0-1 15 0,0 1 4 0,0-3-24 15,0 0-4-15,0-1 19 0,11 14-25 0,-11-20 10 16,3-1-12-16,-3-1-13 0,2-3 27 0,-2 1-5 16,3-1-21-16,-2-3-4 0,-1 0-29 15,0 0-31-15,0-3-28 0,0 0-55 16,0 0-29-16,0 0 17 0,-15 13-142 0,13-11-129 15,-4-2 36-15,3 0 25 0,-3 0-25 16,0-3 29-16,-2 2 25 0</inkml:trace>
  <inkml:trace contextRef="#ctx0" brushRef="#br0" timeOffset="46864.62">15392 8540 422 0,'-1'-2'236'0,"0"-3"-25"16,1 3-28-16,0-4 1 0,1 3-22 16,0-1-3-16,2 0-19 0,-1-1-8 0,2 2-2 15,6-7-15-15,-1 4 1 0,-2 0-7 0,5-2-17 16,-2 2-15-16,1-1-8 0,0 1-8 16,0-2-7-16,4 3-6 0,-2 0 2 0,2-1-1 15,-2 2-6-15,1-1-8 0,1 1 3 16,1 1-4-16,-6 0-22 0,4-2 14 0,-4 1-3 15,3 3-16-15,-4-2 11 0,0 1-4 0,0 2 4 16,-1-3-6-16,-2 3-20 0,1-1-29 0,12-2-37 16,-9 1-35-16,5-4 9 0,-7 2-255 15,2 0 27-15,3-3 22 0,-2 3 22 16,5-2-72-16,-5-3 14 0,3 3 27 0</inkml:trace>
  <inkml:trace contextRef="#ctx0" brushRef="#br0" timeOffset="47411.37">16129 8101 454 0,'4'-4'252'0,"-4"1"-43"16,3-1 6-16,-1 0-19 0,0 1-14 15,0 2-30-15,1 0-4 0,-2 1-16 0,-1 0-14 16,0 0 3-16,0 1-21 0,-1 3 0 15,-2 0 5-15,-1 2-23 0,-1 5 8 0,-4 3 0 16,5-1-9-16,-5 3-5 0,1 0 13 0,2 0-25 16,-3 2 7-16,-3 1-8 0,6 1-6 15,-2 0 7-15,-1 1-12 0,2 0-15 0,4-1 25 16,-1 1-34-16,0-3 22 0,0 2-16 16,3-2-27-16,0-3 13 0,1-4-9 0,0-11 5 15,0 10 3-15,0-2-5 0,0-1 4 0,0 1 8 16,19 9 3-16,-7-9-21 0,-3-2 12 0,-1-2-17 15,3 0 12-15,-2-2-13 0,1-2 11 16,-2 1-5-16,-8-1 14 0,0 0-22 0,14 0 5 16,14-14-5-16,-14 7 11 0,-3-1-12 0,2 2-8 15,-5-1 5-15,-1-1 3 0,-3 1 2 16,0 0 0-16,-1 2 20 0,-2 0 2 0,0 1-26 16,-1 0 12-16,0 4-3 0,0 0-12 15,0 0-14-15,-14-12 32 0,8 8-20 0,-11 2 4 16,2 1 24-16,0-1-13 0,3 1-15 0,1-1 9 15,4 1-7-15,2 1-9 0,-1 0 24 0,-1 0-18 16,7 0 4-16,0 0-14 0,-7 0 27 0,0 0-5 16,7 0 0-16,-8 0-1 0,8 0-23 15,-9 0 12-15,1 9-36 0,6-6-16 16,1 0-29-16,0-3-42 0,2 0-26 0,2 0 14 16,-2-2-206-16,4 1 27 0,10-4 27 0,-2-1 21 15,4 2-135-15,-2-5 25 0,6-2-2 0,-2 3 18 16</inkml:trace>
  <inkml:trace contextRef="#ctx0" brushRef="#br0" timeOffset="47864.39">16565 8176 267 0,'0'-2'270'16,"1"-1"-40"-16,-1 1-46 0,1-1-5 0,-1 2-28 15,0-1-12-15,0 0-9 0,0 1-15 0,2 1-10 16,-2 0-9-16,-2 0 8 0,0 1-17 0,2 2 2 16,-3-1-8-16,1 1-6 0,-2 2 17 15,2-1-10-15,-5 10-7 0,-1-1 7 16,2 1-14-16,-1 1-1 0,2 0-10 0,1 1-11 16,-2 0 11-16,3-3 7 0,2-1-25 0,0-3-2 15,0 0 9-15,1-9-4 0,0 9-11 16,0-9 8-16,0 7 20 0,15 6-17 0,-2-7 7 15,-2-1-4-15,5-2-4 0,-5-3 6 16,-11 0-26-16,10 0-7 0,3 0 3 0,14-14 11 16,-14 6-13-16,3-2 4 0,-4-3-4 0,2 0-10 15,-4-3 22-15,-1 1-26 0,1 0 18 16,-7-1-13-16,3 2 15 0,-1 0-28 0,-3 4 12 16,-2 10 0-16,0-8-3 0,0 1 12 0,-13-5-21 15,0 8 35-15,3 0-20 0,-2 0-14 16,1 2 8-16,2 0 7 0,0 2 8 0,-4 0-2 15,2 0-13-15,2 0-10 0,0 0-8 0,0 0-2 16,1 0-1-16,8 0-30 0,-16 12-20 16,12-10-26-16,0-1-39 0,1 2 13 0,1-2-158 15,0 0 23-15,1 1-216 0,1-1 52 16,0-1 20-16,1 0 23 0,1-1 26 0,-2 1 2 16</inkml:trace>
  <inkml:trace contextRef="#ctx0" brushRef="#br0" timeOffset="48458">17187 8041 340 0,'-2'0'270'0,"-1"0"-45"0,2 0-30 16,-2 1-34-16,1-1-10 0,0 0-12 15,1 0-6-15,0 0-4 0,0 2 3 0,-1-2 0 16,2 0 12-16,-1 1-3 0,1-1 10 0,1 1-13 16,2-2-19-16,-3 2-5 0,1-1-17 15,3-1 8-15,0 0 2 0,2-1-31 0,1 1-16 16,-1 0-6-16,12-4 1 0,0 1 12 0,0 1-9 16,1-1-16-16,1 0-11 0,2 0-1 15,0-1 6-15,0 1-21 0,1 0 21 0,-4 3-39 16,4-1 18-16,-2 1-39 0,-3-1-59 15,-2 0-35-15,-5 1-64 0,-11 1 16 0,10 0-209 16,-3 0 28-16,1 0-109 0,-8 0 53 0,0 0-7 16,11 9 43-16,-11-7-11 0</inkml:trace>
  <inkml:trace contextRef="#ctx0" brushRef="#br0" timeOffset="48723.55">17208 8308 428 0,'-7'6'294'0,"0"-2"-28"0,0 0-20 16,2-1-34-16,1 0-24 0,2-1-9 0,-1 1 3 15,2-2-2-15,1 1 9 0,0 0-21 0,4-2-30 16,0 1-11-16,1-2-3 0,2 1-30 16,0 0 22-16,8-5-28 0,-6 5 7 0,0 0-21 15,18-7-10-15,-9 5-12 0,1-2-11 0,-1 1-8 16,-2-1 10-16,5-1-25 0,-3 2 16 0,1-2-10 15,0 0-17-15,-2-1-37 0,-1 0-35 16,-1 1-45-16,-2-4-38 0,3 0 13 0,-1 0-298 16,-2 0 30-16,-1-2 30 0,-1-2-1 15,-1 2 25-15,-2-2 22 0,-2 4 10 0,1 2 2 16</inkml:trace>
  <inkml:trace contextRef="#ctx0" brushRef="#br0" timeOffset="50395.04">17933 8082 491 0,'-14'0'289'0,"14"0"-48"16,0-13-12-16,0 13-10 0,0 0-29 0,0 0 6 15,0 0-30-15,-13 0-17 0,-2-27 7 16,13 26 15-16,0 1-27 0,-1-1-1 0,3 0-10 16,0 0-13-16,-3-1-25 0,2 2 4 0,1 3 22 15,0-3-12-15,1 2-13 0,-1 2-9 16,0 0 11-16,2 0 4 0,-1 1-5 0,-1 2-36 15,3 0 22-15,2 11-17 0,-1-1 15 16,2 1-22-16,-2 1-6 0,1 0-4 0,0-4 3 16,0 0-11-16,-1-1-6 0,4 0-3 15,-2-1 7-15,2-1-8 0,-3 0-7 0,0-5-8 16,1 0 13-16,-2-3-7 0,3 1 0 0,-2-3-7 16,1-1 2-16,-6-1-7 0,13 0 1 15,1 0-2-15,17-10 8 0,-15 5-3 16,-3-5-6-16,4 0 2 0,-3-3 3 0,-2 1-21 15,0-1 8-15,-4 1 6 0,1 1-14 16,-2 1 13-16,-3-3 0 0,1 5-13 0,-1 1 12 16,-3 3 10-16,2 1 9 0,-2 0-7 0,-1 1 28 15,0-2-15-15,2 2 4 0,-2 0-22 16,0 0-6-16,0 0 14 0,0 2 1 0,-2 4-5 16,1-2 3-16,0 4-3 0,-1-1-5 15,1 1-4-15,0 1 13 0,0 8-12 0,-6 3-7 16,4-7 7-16,-3 7-4 0,6-1 5 15,-2-3 2-15,0 0-6 0,-1 2-12 0,3-10 8 0,0 3 3 16,0 3-11-16,0 0-18 0,12 9-18 16,-8-6 3-16,1-6-57 0,-1-3-29 15,3-1-36-15,1-1-23 0,-4-2-39 0,4 1 20 16,-3-3-157-16,-5 0-132 0,0 0 36 0,9 0-7 16,0 0 38-16,-3 0 7 0,16-11 25 0,-12 8 68 15,1 1 0-15</inkml:trace>
  <inkml:trace contextRef="#ctx0" brushRef="#br0" timeOffset="50894.92">18356 8314 219 0,'9'-10'308'16,"-3"1"-31"-16,1 2-15 0,-2 0-25 0,5-3 14 15,-4 3-47-15,3-3-12 0,0 5 5 0,3 0-15 16,-5 3-21-16,9-1-16 0,0-1-22 16,-3 2 2-16,0 2-31 0,-13 0 5 15,15 0-8-15,1 0-31 0,17 10-9 0,-20-8 4 16,-1 6-4-16,-1-3 0 0,0 5-4 0,-5-3 14 15,-2 1-17-15,0-2-8 0,-4 1-16 0,0-7-6 16,0 8 7-16,-9 13-9 0,-2-7 3 16,-1 0 7-16,-2-2 4 0,-1-2-9 15,1 0-12-15,-2-5 11 0,1 3-2 0,4-5-3 16,0 0-17-16,1 0 3 0,4-3 1 0,6 0 7 16,0 0-8-16,-8 0 12 0,8 0 8 0,-16-12-9 15,16 7 18-15,-1-1-35 0,1 0 29 16,4-12-22-16,3 2-12 0,0-3 8 0,2 2 15 15,1-3 3-15,-1-1-11 0,-1 0 2 16,5-1-18-16,-2-2 11 0,1 3 8 0,2-3-11 16,-4 1 18-16,-1 1-6 0,1-2 2 0,-1 4-21 15,-5 0 1-15,4 3 10 0,-7 2 20 0,3 1-21 16,-4 14 9-16,0-9-5 0,0 1-2 16,0 8-3-16,-14-14 2 0,7 11 19 0,-8 0-35 15,2 1 15-15,-1 1 2 0,4 1 14 16,-3 0-32-16,-3 0 16 0,0 0 2 0,-9 12-6 15,11-4-4-15,2 1 11 0,3 2-5 16,-1-1 5-16,6 0 24 0,-1 2-10 0,1 0-19 16,4-1 12-16,0-11-12 0,0 11-2 0,19 13 1 15,-8-9-47-15,1-5-37 0,-3-1-49 16,4-1 13-16,-4-5-258 0,-1 3 30 0,-2-3-106 16,2-1 29-16,-2 1 24 0,-3-3 48 0,2 1 14 15,-3-1-4-15</inkml:trace>
  <inkml:trace contextRef="#ctx0" brushRef="#br0" timeOffset="55768.78">17893 8620 394 0,'0'0'197'16,"0"0"-7"-16,0 0-28 0,0 0-36 15,0 0 6-15,0 0-5 0,0 0-12 0,0 0-6 16,0 0 2-16,0 0-12 0,0 0 0 15,0 0 13-15,0 0-14 0,0 0-2 16,0 0 1-16,0 0-14 0,0 0-7 0,0 0-10 16,0 0 8-16,0 0-3 0,0 0-1 0,0 0 15 15,0 0-4-15,0 0-3 0,0 0 19 0,0 13-29 16,8-14 2-16,-1 1-20 0,2 0 26 16,7 0-24-16,18-9 21 0,-13 6-32 0,-1-2 5 15,3 0-17-15,3 2 17 0,-2-4-12 0,6 2 7 16,1-1-14-16,-2 0 1 0,1 1-12 15,3 0 35-15,-2-1-32 0,0 0 2 0,1 1-9 16,-4-1 4-16,4 1 6 0,-3-1 16 0,-2 0-5 16,5-1-26-16,-3 3-20 0,0-4 23 15,-1 1 13-15,0-1-17 0,0 1 21 0,1-3-32 16,1 3 17-16,-1 0-26 0,0 0 33 16,-2 0-15-16,0 1 8 0,2-2-4 0,0 3-18 15,-4 0 7-15,-2-1 22 0,-1 2-17 0,-4-2-9 16,-4 5 22-16,-4-2-15 0,-2 1 16 0,0 2-30 15,-3-1 8-15,-2-1 6 0,-1 2-16 16,0 0-14-16,-2-1 44 0,0 1-24 16,-1 3-15-16,0-2-17 0,-1 0-18 0,0 0-41 15,-2 3-32-15,-1-3-23 0,0 4 12 0,-7 1-122 16,-7 2-127-16,6 1 28 0,-3-1 27 0,-1 2-35 16,-5 0 24-16,4 1-42 0,1 0 37 15</inkml:trace>
  <inkml:trace contextRef="#ctx0" brushRef="#br0" timeOffset="56425.68">18546 8701 251 0,'3'0'183'0,"-1"-1"-28"0,1 1 20 15,-2-1-2-15,4 0-32 0,-1 1 10 16,-1-1-4-16,-1 1-8 0,2 0 5 0,-4 0-1 16,4-1-4-16,-3 1-14 0,2 1 4 0,-2-1-25 15,0 0-5-15,1 0-11 0,-2 1 2 16,-2 1 1-16,2 2-20 0,-2-1 4 0,-1 2 14 15,2 0-15-15,-3 1-11 0,-5 5-10 0,3 4-7 16,-1 0 10-16,-1 0 3 0,-1-1-11 0,3 2 23 16,-3 3-10-16,0-7 13 0,2 7-5 15,-1-1-36-15,0 1 34 0,2-1-27 0,-2-3-12 16,3 3 8-16,5-1 17 0,-5 0-30 16,4 0 5-16,0-1-5 0,1-2 2 0,0-14 20 15,0 11-22-15,0-2-5 0,0-1-19 0,14 14 8 16,-8-14 11-16,0-2 18 0,0 0-37 0,1-2 12 15,-2-3-8-15,2 2-13 0,0-2 28 16,-3-1-19-16,-4 0 35 0,7 0-48 0,5 0 14 16,1 0 4-16,13-13-2 0,-17 8 16 0,-3 3-12 15,2-2-16-15,-4 2 32 0,1-2-28 16,-3 0 11-16,1 2-2 0,-2-1 1 0,2-1 0 16,-2 2 31-16,0-2-5 0,-1 2-18 0,0-2-5 15,0 4-6-15,0 0 14 0,0 0-30 16,0 0 14-16,0 0 22 0,-11-15-25 15,9 11 4-15,-4 3 2 0,2 0-2 0,2-1-17 16,-2 2 35-16,-1-1-7 0,0 0-18 0,-2 1 2 16,0 0 0-16,0 0 5 0,7 0 7 0,-7 0-9 15,-1 0-17-15,-1 0 20 0,1 0 5 16,-5 0-9-16,-1 0 2 0,4 0 1 0,2 0-19 16,0 0-34-16,8 0-17 0,-7 0-28 15,7 0-35-15,0 0-31 0,0 0-45 0,-9-1 18 16,12-2-268-16,-1 2 33 0,2-3-38 0,1 1 62 15,7-4 28-15,-1-4 9 0,-1 4-1 0</inkml:trace>
  <inkml:trace contextRef="#ctx0" brushRef="#br0" timeOffset="57066.17">19467 8408 534 0,'-1'-1'287'16,"1"-3"-13"-16,-2 1-24 0,1 1-15 0,1-1-7 16,-1 0-25-16,1 0 10 0,-2-1 18 15,2 2-19-15,3 1-24 0,-2-3-5 16,1 0-17-16,3 2-13 0,-2-1 1 0,3 1-14 15,6-6-9-15,-1 4-14 0,5-2 14 0,2 0-19 16,1 1-15-16,-1 0-12 0,3-2-11 16,-6 3 0-16,7-3-9 0,-3 5-19 0,0-3-4 15,0 1 9-15,1 1-1 0,-8 1-28 16,1 2 14-16,0 0-15 0,-4 0 8 0,-3 0-33 16,2-2-17-16,-8 2 2 0,6 0-84 0,-6 0-27 15,9 0-47-15,-2 0-49 0,7 11 20 16,-9-6-218-16,2 6 35 0,-3-2-91 0,-4-2 22 15,0-7 54-15,0 10-13 0,-15 15 24 16,7-10 12-16,-6 0 41 0</inkml:trace>
  <inkml:trace contextRef="#ctx0" brushRef="#br0" timeOffset="57347.35">19448 8689 262 0,'-8'3'319'0,"2"-1"-35"0,2 1-22 15,1-2-12-15,1 1-5 0,-1-1-12 0,2 2-4 16,-1 0 8-16,6-3-29 0,-1 0-30 16,0 0-20-16,2 0 22 0,3 0-18 0,10-3-20 15,-7 3-16-15,1 0-8 0,26-8-12 0,-15 4-12 16,-2 2-9-16,1-1-9 0,2-2-9 0,1 2 4 16,-3-1-7-16,-3 2-41 0,5-2-1 15,-1 0 24-15,0 3-5 0,-4-3-26 16,3 1-18-16,-3 0-29 0,-1-3-33 0,0 1-35 15,-2 0-30-15,0-2-16 0,-2-1-67 0,1-1 18 16,-3-2-190-16,0 0 29 0,0 0-95 0,-2 2 6 16,3-2 35-16,-3 0 24 0,0 1 10 15,6 2-24-15</inkml:trace>
  <inkml:trace contextRef="#ctx0" brushRef="#br0" timeOffset="57784.75">20512 8219 229 0,'2'-2'335'0,"-1"-2"-46"16,-1 0-25-16,0 1-17 0,0 1-6 0,0-2-13 16,0 3-25-16,0-2-25 0,0 3 2 15,0-1-10-15,0-1-21 0,3 1-6 0,-3 2-15 16,1-2-13-16,-1 4-12 0,0 1 77 0,0 0 5 16,0 2-14-16,0 2-14 0,4 10-10 15,-4-9-12-15,0 6-14 0,4 22-1 0,-2-15-22 16,1 0-18-16,-1 2 0 0,0 1-2 15,2-5-5-15,-3 3-12 0,-1 2-14 0,0-6 0 16,0 1 4-16,0 2-12 0,0-14-2 16,0 5-10-16,0-2 5 0,0 0-10 0,0 0-12 15,0-2-7-15,0-2-19 0,-9 6-37 0,6-7 6 16,3 0-80-16,-1-2-35 0,-3-2-31 16,3 2-70-16,-3-3 25 0,-3 0-269 0,4 0 40 15,-1-1-34-15,0-1 62 0,0 1 9 16,-1-2 9-16,5 2 64 0,0 0 21 0,-15-6-3 15</inkml:trace>
  <inkml:trace contextRef="#ctx0" brushRef="#br0" timeOffset="58097.17">20224 8532 317 0,'-3'0'275'0,"-1"-1"-50"0,2 1-26 0,2-2 0 15,-2 1-16-15,2-1-29 0,2 1 10 16,3 1-17-16,-1-1-1 0,1 0-22 0,0-2-16 16,14-2-5-16,-1-1-17 0,-3 4 9 0,2-5-8 15,1 2-26-15,4-1-5 0,-2 1-2 16,2 2-13-16,2-4-4 0,-2 0 16 0,0 5-19 16,2-2-9-16,-1 1 2 0,0 0 6 15,-4 1-9-15,3 2-14 0,-3-2 15 16,-1 0-13-16,-13 2-8 0,6 0 3 0,0 0 9 15,1 0-18-15,4 0-49 0,-3 0-29 0,3 0-51 16,-3 0 12-16,-2 0-231 0,5 0 26 0,0 0-100 16,0 0 20-16,-2 0 43 0,15-15 10 15</inkml:trace>
  <inkml:trace contextRef="#ctx0" brushRef="#br0" timeOffset="58768.89">21076 8359 468 0,'3'-1'303'0,"-3"0"-31"0,3-1-25 15,-1 1-19-15,-1-2-28 0,3 2 1 0,-1 1-31 16,2-1-18-16,0 2-6 0,1-1 2 0,2 1-13 16,1-1-16-16,17 9-26 0,-9-2-2 15,-2 0-8-15,-2 2 5 0,2 0-30 16,-2 3 9-16,-2-1-26 0,2 2-8 0,-3-1-6 16,-2 1 17-16,-2-1 1 0,-5-1-29 15,-1-1 31-15,0-10-16 0,0 13-10 0,-16 12-1 16,3-14 20-16,4 2-25 0,-6-4-5 0,-2 2 3 15,3-4 20-15,-4 1-39 0,1-3 38 16,-1-1-23-16,2-3-9 0,6 1-1 0,10-2 2 16,-13 0 28-16,5 0-8 0,1 0-15 15,-15-13 17-15,13 6 12 0,5 0-23 0,1-1-9 16,2 1 29-16,-1-1-13 0,2 8 15 0,0-13-17 16,0-4 19-16,19-19-33 0,-10 15 23 15,1-1-14-15,3 1-3 0,2 1-10 0,1-3 38 16,0 0-31-16,1-4-2 0,-1 5 25 0,3 0-29 15,-6 2-14-15,5-2 11 0,0 3-9 16,-5-2 12-16,3 0 15 0,-4 2-4 0,-1 2-1 16,-3-3 4-16,-4 5-3 0,-1-1-19 0,-3 16 25 15,-11-23-15-15,5 11 2 0,-8 0-20 0,1 3 35 16,-3 2-15-16,0 1-12 0,-3 3 4 16,3 2 12-16,-3 1-9 0,9 0 8 0,-3 0 10 15,-12 13 1-15,6-5-37 0,2 5 23 16,3-5-20-16,-1 4 14 0,2 2 7 0,-1 0-6 15,5 0 1-15,0 3 26 0,4-2-17 0,1 1-25 16,4-4 21-16,0-12-23 0,0 13 17 16,19 12-7-16,-5-14-18 0,-1 0-1 0,3-3-61 15,0-3-29-15,3-2-36 0,-1 5 13 0,0-7-237 16,-1 3 29-16,-3-4-144 0,-7 0 52 0,3 1 15 16,-10-1 28-16,7 0 19 0,-7 0 1 15</inkml:trace>
  <inkml:trace contextRef="#ctx0" brushRef="#br0" timeOffset="60659.07">20401 7599 331 0,'-15'-14'268'16,"15"14"-32"-16,0 0-8 0,0 0-19 0,0 0-15 15,0 0-22-15,0 0 4 0,0-14-31 0,0 14-15 16,0 0-10-16,-11-19-12 0,12 18 0 16,1 0-17-16,2 0-4 0,1-1-20 15,2 0 10-15,-2 0 1 0,14 1-2 0,3 0-9 16,-3-2-6-16,-1 1-19 0,0-1-2 0,2 2-6 16,2 1 0-16,-2-1-1 0,2 1-3 0,-5-3 7 15,2 3-14-15,-8-1 17 0,3 0-20 16,-3 0 7-16,-2 0 15 0,-3 1 2 0,3 0 0 15,-5-2 17-15,2 1-5 0,-6 1 7 16,0 0-11-16,0 0 6 0,8 0-26 0,-8 0 8 16,0 0 5-16,5 0-7 0,-5 0-15 0,0 0 2 15,9 0 9-15,-9 0-28 0,9 10 15 0,-8-6-3 16,-1 2-3-16,1 2-1 0,-2-4 18 16,1 5-11-16,0 1-2 0,0 5-8 15,0 4-13-15,0 1 12 0,0 1-9 0,0-1 9 16,-9 23 10-16,7-22-1 0,0 2-3 0,1-3-20 15,0-1 1-15,-3 3 10 0,4-4 3 0,-2 3 4 16,-1-3-5-16,3-7-1 0,-1 3-1 16,-3-5-1-16,3-1 13 0,-5 6-1 0,0-1-22 15,-3 1 3-15,1-2-16 0,-1 1 23 16,-2-2-29-16,-1-2-36 0,3-1-24 0,-4 3-17 16,5-5-46-16,-1 0-27 0,5-5 16 0,4-1-233 15,0 0-78-15,-8 0 32 0,8 0-9 0,0 0 42 16,-15-11 26-16,15 7 24 0,-3 2-15 15</inkml:trace>
  <inkml:trace contextRef="#ctx0" brushRef="#br0" timeOffset="60940.25">20514 7893 212 0,'1'-2'279'15,"3"-3"-23"-15,-3 1-33 0,2 0-27 0,2 1-16 16,5-6-16-16,3 1-12 0,0 0-9 16,3 1-18-16,0 0-3 0,2 2-4 0,-2 0-20 15,1-1-12-15,2 3 8 0,2-3-11 16,-1 1-21-16,-1 1-1 0,0 1-1 0,0-3-19 16,1 3 6-16,-3 1-6 0,0-3-5 0,1 4-15 15,-1-1 2-15,2-1 2 0,-6 1-13 16,-2 2-53-16,5-3-11 0,-2 1-49 0,-5 0 8 15,7 0-126-15,-6-3-90 0,-1 2 24 16,3 2-97-16,2-6-24 0,1-1 21 0,2 1-9 16</inkml:trace>
  <inkml:trace contextRef="#ctx0" brushRef="#br0" timeOffset="61455.75">21230 7633 473 0,'1'-6'227'0,"0"4"-7"15,7-9-12-15,-3 5-26 0,-1-1-13 16,-2 5-5-16,0-2 7 0,-2 1-25 0,0 2 0 16,4-1-2-16,-4-1-10 0,1 2-27 15,0-1-13-15,-1 2 15 0,0 0-12 0,0 0-27 16,0 0 9-16,0-1-13 0,-1 2 1 16,-4 1-25-16,1 0-5 0,2 3 30 0,-6 5-9 15,-1 4-14-15,-4-2-12 0,4 5 31 0,-3-1-25 16,2 1 1-16,4 1-3 0,-3-1 1 15,-1 3 6-15,5-2 1 0,-2-2-8 0,2 2 6 16,1-2-12-16,2-1-2 0,2-7 16 16,0-1 0-16,0 2-5 0,0-2-5 0,0 0-3 15,0-7 27-15,0 6-8 0,13 4 3 0,-7-6-4 16,14-2-14-16,2 0 13 0,-4-2-13 0,-7 0-3 16,5 0-17-16,0 0 11 0,24-11 0 15,-21 8 0-15,1-3-20 0,-1-1-3 0,-3-1 16 16,3 0-2-16,-2 0-2 0,-3-3 19 15,-1-1-19-15,-2-1-2 0,-2-1-15 0,-3 1 7 16,0-2 3-16,-1-2-6 0,-2 5 13 0,-3 0-15 16,0 3 8-16,0 9-7 0,0-8-1 15,-16-12 6-15,2 9-7 0,2 2 6 0,-1 0-11 16,-4 4 1-16,-1-1 1 0,0 1-1 16,1 3-6-16,-3-2 0 0,-2 4 25 0,12 0-23 15,-1 0 1-15,-5 0-14 0,2 0 15 0,-11 11-30 16,9-7-27-16,1 2-36 0,1 0-21 15,5-1-36-15,-1-1-51 0,1-2 19 0,1 1 18 16,3 2-348-16,0-4 38 0,1 0 77 0,-1 3 26 16,0-4-39-16,5 0 22 0,-4 0 6 15</inkml:trace>
  <inkml:trace contextRef="#ctx0" brushRef="#br0" timeOffset="62814.82">20491 8765 307 0,'0'0'237'0,"0"0"-46"0,-15 0 0 0,15 13-29 16,0-13-10-16,0 0-21 0,0 0 5 15,0 0-12-15,0 0-8 0,-15 0 2 0,15 0-6 16,-16 18-9-16,16-16 3 0,-3-1-6 16,3-1 8-16,-1 0 5 0,0 1-27 0,1-1 3 15,-2 1-7-15,1 1 13 0,1-2-30 0,-1 0 11 16,1 1-12-16,0-1 14 0,1 0-9 16,2 2-1-16,-3-2 8 0,5 2-1 0,-1-2-35 15,1 0 22-15,2 1-22 0,2-1 35 0,2 0-30 16,8 0 7-16,2 0-17 0,4 0 6 15,4 0 3-15,36-12-16 0,-30 9-6 0,-2 1 17 16,0-1-12-16,2 1-12 0,0-1 24 16,3 1-42-16,4-1 18 0,2 2 3 0,0-4-1 15,7 3-17-15,3-2 9 0,2 0-4 16,3 0 6-16,0 1-13 0,4-3-5 0,-3 2 19 16,1-2-12-16,-2 3 11 0,-3-2 1 0,-3-1 14 15,-5 3-10-15,-7-2-16 0,-3 2 0 16,-3 1-1-16,-3-2 7 0,-4 2 6 0,-4 1 4 15,-3-5-1-15,-7 6 14 0,-4-1 11 16,0 0-21-16,-5 1-1 0,1-2 2 0,-4 2-4 16,2-2 0-16,-1 1 3 0,-2 1 0 0,-1 0 2 15,0 0-13-15,0 0 1 0,5 3 12 0,-5-3-18 16,1 0 1-16,0 0-4 0,-1 1 1 16,0 0-29-16,0-1 11 0,0 0 3 15,0 0-34-15,0 1-23 0,-2 0-52 0,-1-1-41 16,-1 3-43-16,-2-2 19 0,0-1-252 0,-1 3 32 15,1-3 31-15,-2 1-29 0,-8 3 25 0,2-3-9 16,14-1 19-16,-12 0 6 0</inkml:trace>
  <inkml:trace contextRef="#ctx0" brushRef="#br0" timeOffset="69719.45">20780 9089 287 0,'0'0'206'0,"0"0"-38"15,0 0-24-15,0 0 12 0,0 0-13 0,0-12 11 16,0 12-13-16,0 0 8 0,0 0-22 16,0 0-4-16,0 0-16 0,0 0 6 0,0 0-14 15,20-24 8-15,-19 23-7 0,-2 1-10 16,2-1-11-16,-1 1-4 0,2-2 13 0,-1 2 1 16,2-1-9-16,-1 0-27 0,5 1 6 0,-2-3-3 15,14-3 3-15,-3 1-20 0,2 0 0 0,3-1 14 16,-1-2-13-16,0 4-25 0,0-3 11 15,-2 1-5-15,1-2 11 0,-1 2-9 0,0 2-19 16,-3-1 10-16,-1 0 19 0,-1-2-14 16,-3 6-8-16,-2-3 0 0,-2 3 22 0,0-2-7 15,-2 2-6-15,0-1 3 0,-1 1-12 0,-1 1 32 16,-2 0-28-16,0 0 18 0,0 0-4 16,0 0 15-16,0 0-15 0,8 0-10 0,-8 0 3 15,13 13 2-15,-11-10-9 0,0 4 44 16,-1-1-22-16,3 10-7 0,-3-4-9 0,2 6 30 15,-3 0-5-15,0-8-3 0,0 3-5 0,0 7-8 16,0-1-14-16,0 2 12 0,-13 22-3 16,12-22 4-16,-3 3-9 0,0 0 3 0,4-4 6 15,-2 2-1-15,2-13-10 0,0 7-5 16,0 2-1-16,0 3-13 0,0-1 0 0,0-1-1 16,0 1 13-16,0-3-1 0,0 3-1 0,13 13-1 15,-11-19-12-15,-2-3 0 0,1-1 1 0,-1-10 0 16,0 7 0-16,0 0-10 0,0-1-19 15,0-6-18-15,0 8-41 0,0-8-36 0,0 5-19 16,0-5-26-16,0 0-27 0,0 0 18 0,-13 6-154 16,13-8-118-16,-1 0 31 0,-1-1-7 15,2 2 31-15,-3-4 27 0,0 2 29 0,-1-2-22 16</inkml:trace>
  <inkml:trace contextRef="#ctx0" brushRef="#br0" timeOffset="69985">21012 9390 280 0,'-2'-2'285'0,"-2"0"-40"15,4-2-27-15,0 1-31 0,0 2-31 0,0-2-9 16,2 2-15-16,1-1 0 0,1-1-6 0,0 1-25 16,2 0-1-16,-1-1-11 0,2 2-17 0,0 0 0 15,0-2-7-15,11 0-12 0,0-1 6 16,-1 0-16-16,0-2 5 0,1 3-8 15,1-1-10-15,0 0-3 0,3 0-14 0,-8 1-11 16,7-1-31-16,-4 1-23 0,0 0-24 0,0-1 9 16,-2 2-86-16,3-1-39 0,-6 0-36 15,-2 0-43-15,-1 0-62 0,-2 2 23 0,1-1-14 0,-4-1 41 16</inkml:trace>
  <inkml:trace contextRef="#ctx0" brushRef="#br0" timeOffset="70547.38">21393 9282 267 0,'4'-1'181'15,"0"-2"25"-15,0 2-30 0,-1-1-19 0,2 1-31 16,0-1 19-16,0 1-4 0,0-2 8 0,0 1 0 15,3 0-9-15,7-1 10 0,-2-2 0 16,-2 3 0-16,8 0-12 0,-4 0 6 0,1 1-15 16,2 1-17-16,0-2-9 0,-6 2 16 15,3 0-20-15,4 0-32 0,3 0-1 0,20 13-7 16,-16-9 2-16,-5 4 12 0,1-2-33 0,-3 4-17 16,-1-1 31-16,0 1-21 0,-1 0-8 15,-6 2-2-15,-3-1 24 0,1 2-44 0,-5-3 12 16,-3-1 5-16,-1-9 17 0,0 9-16 15,-14 14-12-15,1-8 3 0,-3-2 14 0,-3 2-22 16,-1-1 25-16,-3-4-13 0,1 1-5 0,-2-2-15 16,4 1 4-16,-1-4 2 0,5 1 11 0,0-2-20 15,5-2-9-15,0 0 32 0,4-3-12 16,7 0-3-16,0 0-6 0,-9 0 26 16,9 0-15-16,-14-11-6 0,11 5 10 0,4 0-17 15,2-10 31-15,-3 7-22 0,13-16 13 16,-3 8-20-16,-1-3 11 0,3 1 15 0,2-2-23 15,0 0 3-15,2 2 3 0,-3-3-11 0,4 2 10 16,-3 2-10-16,2-1-13 0,1-1 16 16,0-2 32-16,-3 5-22 0,2-4 4 0,-4-1-17 15,2 0 13-15,-4 2 13 0,-1-2-29 0,1 4-11 16,-5 0 42-16,-5 11-15 0,0-2-15 16,-12-15 8-16,1 14 6 0,-2 0-18 0,0-3-4 15,-7 6 15-15,1 5 0 0,-3-2 13 0,0 1-8 16,11 3 26-16,-4 0-10 0,-6 0-26 15,-16 16 12-15,18-8 26 0,4 1-15 0,-2 6-14 16,6-1-19-16,-1 1 41 0,2 1-16 0,1 2-13 16,3 0 9-16,2-1 14 0,3 0-13 0,1-8-8 15,0 2-3-15,17 19 11 0,-2-15-16 16,1-1 3-16,2-3-35 0,-1 0-23 16,-1-1-55-16,2 0-35 0,0-3 15 0,-4-1-283 15,0-1 34-15,-2-1-61 0,-3-1 30 0,-2-1 25 16,0 0-1-16,-2-1 15 0,0 1-2 15</inkml:trace>
  <inkml:trace contextRef="#ctx0" brushRef="#br0" timeOffset="71281.58">20945 9672 336 0,'-4'0'245'15,"-1"0"4"-15,1-1-44 0,1 1 10 0,1 1-6 16,-2 1-20-16,1-4-8 0,1 2-1 16,-2 0-38-16,2 0 8 0,0 0-12 0,1-1-16 15,1 1 1-15,1 0-16 0,1-3 7 16,-2 3-3-16,6-1-12 0,-1 1-9 0,-1-1 1 16,1 0-12-16,1 1 0 0,1 0 2 0,3 0-10 15,3 0 4-15,5 0-7 0,2 0-7 0,-1 0 1 16,6 0-18-16,0 0-9 0,0 0-1 15,4 0-5-15,3 0 5 0,0 0-18 0,1 0 13 16,4 0-6-16,36-9-2 0,-35 7-2 0,3-1 1 16,1 1-2-16,2-1-11 0,-2 0 9 15,2 3-4-15,0-1 2 0,-3 1-13 0,0-1 10 16,-3 0 4-16,-1 1-5 0,-20 0 3 0,8 0-3 16,5 0 6-16,2 0-10 0,-1 0 1 0,-3 0-1 15,-4 0-1-15,-2 0 0 0,-5 0 3 16,-3 0-2-16,-4 0 3 0,0 0-10 15,-3 0-1-15,-7 0 29 0,8 0-16 0,-1 0-2 16,-7 0-20-16,0 0 2 0,6 0 1 0,-6 0 10 16,0 0 1-16,0 0-1 0,8 0 2 15,-8 0-16-15,0 0-10 0,0 0-19 0,6 3-55 16,-7-3-57-16,-3-1-56 0,-1-1 20 16,1-2 16-16,-1 0-353 0,-4-6 37 0,-5 0 90 15,3 2 26-15,-5-4 2 0,-4 2 4 0,5 0 28 16,-5 0-54-16</inkml:trace>
  <inkml:trace contextRef="#ctx0" brushRef="#br0" timeOffset="72890.58">22122 9274 317 0,'0'0'267'0,"0"-13"-21"16,0 13-34-16,0 0 6 0,-20-25-22 15,18 21-16-15,1 0-6 0,1 1-15 0,0 0-19 16,0-1-8-16,-1 2-9 0,1 0 16 0,0 0-28 15,-1 1-7-15,-1-2-16 0,4 2 6 0,-4 1-16 16,2 0-9-16,0 0-5 0,4 0-5 16,-3 3 35-16,2-1-30 0,0 0 17 15,-1 2-19-15,1 0 30 0,-1 1-33 0,5 11 18 16,-5-6-23-16,-2-1 14 0,5 1-11 0,-5-1-6 16,2-2-3-16,-1 1-5 0,-1-1-4 15,1 0-4-15,0-1 13 0,6 9-13 0,-3-5 15 16,0-1-8-16,1-3 8 0,0 1-9 15,0-4-2-15,1 2-12 0,8 0 0 0,4-2-2 16,1-3 4-16,-6 0 8 0,8 0 2 0,5 0-12 16,31-16 4-16,-25 7-17 0,2 2 13 15,-1-3-5-15,2 0-13 0,-2-1 12 0,0 1-19 16,-2-2 4-16,1 3 2 0,1-4-1 16,-2 2 8-16,0-1-3 0,1 1-6 0,-2 0 2 15,0 0-5-15,-1-1 9 0,-1 2-6 0,0 2 2 16,-2-3 6-16,-1 2-5 0,-3-1-9 0,5 0-6 15,-4-3 1-15,-2 5 17 0,-3 0-19 16,-2 4 2-16,-7-1 10 0,0 1-8 16,-1 2 7-16,-2-2-3 0,-2 2-14 0,-2 2-15 15,0-2 2-15,-1 1-56 0,-1-2-53 0,0 3-42 16,0 0-46-16,0 0 22 0,-12-5-300 16,9 2 14-16,-4 2 47 0,2-1 30 0,0-3 3 15,-4-5 10-15,-4 2 7 0,4 1 21 16</inkml:trace>
  <inkml:trace contextRef="#ctx0" brushRef="#br0" timeOffset="80404.42">764 9342 254 0,'0'0'158'0,"0"0"-13"0,0 0-30 16,0 0 17-16,0 0-11 0,0-13-29 0,0 13 11 16,0 0 10-16,0 0-13 0,0 0 3 15,0 0-14-15,0 0 1 0,0 0-4 0,0 0-17 16,0 0-1-16,0 0-3 0,19-25-10 15,-20 24 16-15,-1 1-7 0,2-1-7 0,0 1-13 16,0-1 1-16,0 0-3 0,0 1 2 0,0 0-9 16,-1 0 9-16,1-1-6 0,0 1-14 0,-1-2 7 15,1 4-3-15,-1-2-6 0,2 0 5 16,-1 0-3-16,0 0-11 0,-1 1 5 0,1-1-11 16,0 0-1-16,1 2 15 0,0-1-4 0,0-1 6 15,1 1-5-15,0 2-4 0,2 0-11 16,-1-1 8-16,2 1-3 0,-1 0 7 0,1 0-5 15,1 0 3-15,-2 0-15 0,9 5 11 16,-2-1-1-16,-1 1-9 0,0-1 9 0,-3-1-8 16,2-1-1-16,-4 1 6 0,4 3-3 0,-2-4 8 15,0 3 2-15,-2-2-7 0,-1-2 10 16,0 2-15-16,-1-2 13 0,-1 1-7 0,2 0 1 16,-1-2 2-16,0 4-8 0,5 7 3 0,-2-6 8 15,0 0-8-15,-3 0-4 0,1-4 5 16,0 3-3-16,0-3 3 0,-2 0 3 0,2-1-1 15,-2 2 5-15,1-1-12 0,1-1-3 0,-1 1 22 16,1-1 2-16,2-1-2 0,-1 0-4 0,1 0 9 16,2-2 13-16,2 0-1 0,4 0-8 15,24-16 12-15,-14 3-22 0,0 1-2 0,4-7 9 16,5-2 16-16,3-4-1 0,3-3-16 16,5-5 0-16,1 1-2 0,4-2 0 0,1 0-4 15,1-2-1-15,0 4 11 0,-3-1-9 0,0 2 1 16,-3 5-14-16,-3-1 20 0,-4 5-3 0,-5 3-6 15,-2 2-18-15,-6 0 20 0,-3 5-4 0,1-1-2 16,-4 1 4-16,-4 3-18 0,-3-1 17 16,0 4-24-16,-4 1 6 0,-3 1 17 0,0-1-16 15,-3 1 20-15,1 2-8 0,-3 1-16 16,2-2 0-16,0 1-7 0,-2 2 18 0,2-3-10 16,-1 2-16-16,1-1-18 0,-2 2-24 0,0-1-30 15,1 0-38-15,0 1 12 0,-1 0-210 16,0 0 26-16,0 0-148 0,0 0 4 0,0 0 24 15,0 0 23-15,0-9 48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6.519"/>
    </inkml:context>
    <inkml:brush xml:id="br0">
      <inkml:brushProperty name="width" value="0.05" units="cm"/>
      <inkml:brushProperty name="height" value="0.05" units="cm"/>
      <inkml:brushProperty name="color" value="#004F8B"/>
    </inkml:brush>
  </inkml:definitions>
  <inkml:trace contextRef="#ctx0" brushRef="#br0">442 86 24575,'-13'0'0,"-3"0"0,-13 0 0,0 0 0,-6 0 0,2 0 0,6 0 0,-3 0 0,5 0 0,10 0 0,-3 0 0,8 0 0,-4 0 0,6 4 0,-1-3 0,0 7 0,-4-3 0,-2 4 0,0-4 0,-3 4 0,8-4 0,-8 0 0,8 3 0,-3-3 0,8 3 0,1 0 0,4 1 0,0-1 0,0 1 0,0 4 0,4-3 0,1 3 0,4 1 0,4-4 0,-2 4 0,7-5 0,-4 0 0,6 1 0,-1 0 0,6-5 0,1 4 0,6-8 0,0 9 0,6-9 0,-5 4 0,5-1 0,-6-3 0,-6 4 0,-1-5 0,-10 0 0,-2 0 0,-4 0 0,4 0 0,2 0 0,4 0 0,1 4 0,-1-3 0,-4 4 0,3-5 0,-8 0 0,3 0 0,-4 0 0,-1 4 0,-3 0 0,-1 5 0,-4-1 0,0 1 0,0 0 0,0-1 0,0 1 0,0 5 0,0 6 0,0 0 0,-9 11 0,2-11 0,-12 1 0,8-3 0,-3-7 0,0 2 0,4-4 0,-8 1 0,3-1 0,0 0 0,2 0 0,-1-4 0,0 3 0,-6-2 0,1-1 0,4-1 0,1-4 0,6 0 0,-1 4 0,0-3 0,1 3 0,-1-11 0,5-4 0,0-7 0,0-6 0,3 9 0,-3-8 0,4 3 0,0-6 0,0-12 0,0-2 0,10-7 0,17-8 0,13-3 0,5 5 0,0-3 0,-10 19 0,-6-3 0,-2 12 0,-7 8 0,-5 6 0,-2 5 0,-4 0 0,-4 0 0,-5 4 0,-5 2 0,-8 3 0,3 0 0,-8 0 0,3 0 0,-5 0 0,1 0 0,4 0 0,-3 0 0,8 0 0,-4 0 0,6 0 0,3 0 0,1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8.973"/>
    </inkml:context>
    <inkml:brush xml:id="br0">
      <inkml:brushProperty name="width" value="0.05" units="cm"/>
      <inkml:brushProperty name="height" value="0.05" units="cm"/>
      <inkml:brushProperty name="color" value="#004F8B"/>
    </inkml:brush>
  </inkml:definitions>
  <inkml:trace contextRef="#ctx0" brushRef="#br0">64 0 24575,'0'13'0,"0"-2"0,0-3 0,0 11 0,0 9 0,0 11 0,-5 7 0,-1 1 0,-6-8 0,1 0 0,1-13 0,0-6 0,5-2 0,1-4 0,7-4 0,2-2 0,3-12 0,10 3 0,3-8 0,3 4 0,10-5 0,-13 0 0,2 5 0,-5-4 0,2-1 0,-5 0 0,9-10 0,-10 10 0,1-4 0,3 5 0,-8 0 0,3-1 0,-4 2 0,-4-1 0,-1 0 0,-4 1 0,0-5 0,4-2 0,-3-4 0,3 0 0,-4 4 0,4 1 0,-3 1 0,3 3 0,-4-4 0,0 6 0,0 7 0,0 6 0,0 14 0,0 21 0,0 2 0,-5 11 0,-2 1 0,0-6 0,-3 5 0,3-7 0,-4-6 0,-1 5 0,2-12 0,-1 5 0,5 0 0,-4-4 0,9-2 0,-9-1 0,9-11 0,-4 1 0,5-8 0,0-4 0,-4 0 0,3-1 0,-2 1 0,3-1 0,0 4 0,-5 8 0,4-1 0,-9 20 0,9-16 0,-8 10 0,8-18 0,-4-2 0,5-4 0,0 0 0,0-5 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08.683"/>
    </inkml:context>
    <inkml:brush xml:id="br0">
      <inkml:brushProperty name="width" value="0.05" units="cm"/>
      <inkml:brushProperty name="height" value="0.05" units="cm"/>
      <inkml:brushProperty name="color" value="#004F8B"/>
    </inkml:brush>
  </inkml:definitions>
  <inkml:trace contextRef="#ctx0" brushRef="#br0">0 0 24575,'19'0'0,"2"0"0,0 0 0,3 0 0,-10 0 0,1 0 0,-2 0 0,-4 0 0,0 0 0,-1 0 0,1 0 0,-1 4 0,-3 1 0,3 4 0,-3-5 0,0 4 0,-1-3 0,-4 3 0,3 0 0,-2 1 0,7-1 0,-3 6 0,0 1 0,4 9 0,-7-3 0,7 4 0,-8-6 0,3 1 0,-4-6 0,0 0 0,0-6 0,0 1 0,0 0 0,0-1 0,0 1 0,0-1 0,0 1 0,-4 0 0,-1-4 0,-4 3 0,4-4 0,-2 1 0,9-1 0,9-4 0,17 0 0,12 0 0,-1-5 0,6 4 0,2-10 0,15 5 0,-11-1 0,-5-2 0,-21 8 0,-10-3 0,-2 4 0,-4 0 0,0 0 0,-4 3 0,-2 7 0,-3 4 0,0 1 0,0-2 0,0-4 0,-4 3 0,-5 3 0,-7 9 0,-3-4 0,-8 12 0,-8-3 0,-2 6 0,-11 2 0,5-1 0,-1 1 0,4-7 0,12-8 0,3-3 0,11-9 0,0 3 0,5-8 0,4 3 0,-3-7 0,7 3 0,-3-4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0.706"/>
    </inkml:context>
    <inkml:brush xml:id="br0">
      <inkml:brushProperty name="width" value="0.05" units="cm"/>
      <inkml:brushProperty name="height" value="0.05" units="cm"/>
      <inkml:brushProperty name="color" value="#004F8B"/>
    </inkml:brush>
  </inkml:definitions>
  <inkml:trace contextRef="#ctx0" brushRef="#br0">0 1 24575,'0'8'0,"0"0"0,0 0 0,0 1 0,0 0 0,0-1 0,0 1 0,0 12 0,0-9 0,0 13 0,0-15 0,0 3 0,0-5 0,0 11 0,0-7 0,0 17 0,0-18 0,0 13 0,0-10 0,0 6 0,0-6 0,5 4 0,-4-3 0,3 4 0,0 1 0,-3-1 0,4-4 0,-5 7 0,0-12 0,0 8 0,0-10 0,0-3 0,0-1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2.809"/>
    </inkml:context>
    <inkml:brush xml:id="br0">
      <inkml:brushProperty name="width" value="0.05" units="cm"/>
      <inkml:brushProperty name="height" value="0.05" units="cm"/>
      <inkml:brushProperty name="color" value="#004F8B"/>
    </inkml:brush>
  </inkml:definitions>
  <inkml:trace contextRef="#ctx0" brushRef="#br0">1 494 24575,'13'0'0,"5"0"0,-3 0 0,2 0 0,-8 0 0,-1 0 0,0 0 0,1 0 0,4 0 0,13 0 0,8 0 0,37-7 0,-19 1 0,26-8 0,-23 8 0,6-9 0,1 0 0,9 4 0,-11-2 0,1 0-660,32-7 660,-4 10 0,-30-1 0,3 0 0,-7 3 0,0 1 0,1 0 0,1-1-734,8 0 1,3 0 733,5 0 0,1 0 0,0 0 0,2-1 0,8-3 0,1 0 0,-9 2 0,-3 1 0,-8-3 0,-1 1 0,1 3 0,-2 0 0,-10-2 0,-2-1 0,1 3 0,0 0 0,-1 0 0,-2 1 0,31-5-58,-7 10 58,-3-9 0,1 9 0,-7-9 0,7 10 609,-16-10-609,-8 10 1512,-9-9-1512,-12 8 64,-1-2-64,-10 4 0,2 0 0,-7 0 0,-2-4 0,0 3 0,13-8 0,9 7 0,9-8 0,0 4 0,-8 0 0,-4-3 0,-3 8 0,-4-7 0,-6 6 0,0-2 0,-6 4 0,-3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0.677"/>
    </inkml:context>
    <inkml:brush xml:id="br0">
      <inkml:brushProperty name="width" value="0.05" units="cm"/>
      <inkml:brushProperty name="height" value="0.05" units="cm"/>
      <inkml:brushProperty name="color" value="#004F8B"/>
    </inkml:brush>
  </inkml:definitions>
  <inkml:trace contextRef="#ctx0" brushRef="#br0">0 76 24575,'9'0'0,"19"0"0,-9 0 0,22-5 0,-21-1 0,24-5 0,-8 0 0,11 4 0,-9-3 0,-6 4 0,-6 0 0,-1 1 0,-10 2 0,-2 2 0,-4-3 0,-4 7 0,-1 18 0,1 9 0,1 16 0,6 7 0,-5-5 0,3-1 0,-9-9 0,4-11 0,-1-3 0,-3 1 0,3-4 0,-4 4 0,0-6 0,0 0 0,0-4 0,0-2 0,0-4 0,0 0 0,0 0 0,0-1 0,0 1 0,0-1 0,0 5 0,0 2 0,0 9 0,0 3 0,5 4 0,-4 1 0,4-6 0,-5-1 0,0-10 0,0-2 0,0-4 0,0 0 0,0-1 0,0-3 0,0-1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2.452"/>
    </inkml:context>
    <inkml:brush xml:id="br0">
      <inkml:brushProperty name="width" value="0.05" units="cm"/>
      <inkml:brushProperty name="height" value="0.05" units="cm"/>
      <inkml:brushProperty name="color" value="#004F8B"/>
    </inkml:brush>
  </inkml:definitions>
  <inkml:trace contextRef="#ctx0" brushRef="#br0">0 156 24575,'13'0'0,"9"0"0,-6 0 0,15 0 0,-15 0 0,2 0 0,-9 0 0,0 0 0,-1 0 0,5 0 0,2-4 0,4-2 0,0-3 0,34-14 0,-25 6 0,30-11 0,-32 12 0,0 1 0,-1 5 0,-10 1 0,-2-1 0,-4 5 0,0 1 0,-5 4 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4.371"/>
    </inkml:context>
    <inkml:brush xml:id="br0">
      <inkml:brushProperty name="width" value="0.05" units="cm"/>
      <inkml:brushProperty name="height" value="0.05" units="cm"/>
      <inkml:brushProperty name="color" value="#004F8B"/>
    </inkml:brush>
  </inkml:definitions>
  <inkml:trace contextRef="#ctx0" brushRef="#br0">1 0 24575,'8'0'0,"14"0"0,-6 0 0,8 0 0,-6 0 0,-9 0 0,4 0 0,-4 8 0,-1 3 0,-3 13 0,0 2 0,-5 6 0,0-1 0,0 15 0,0-16 0,0 4 0,0-16 0,0-8 0,0 8 0,0-4 0,0 1 0,0-3 0,-4-3 0,3 0 0,-7-1 0,11-3 0,14-1 0,6-4 0,29-12 0,-11 4 0,33-9 0,-29 6 0,14 4 0,-33-2 0,-6 8 0,-6-3 0,-6 4 0,1 0 0,0 0 0,0 0 0,-1 0 0,1 0 0,0 0 0,0 4 0,-5 0 0,4 5 0,-7 0 0,2-1 0,-3 0 0,0 11 0,0 3 0,-16 18 0,-11 1 0,-12 15 0,-1-17 0,-4 21 0,1-21 0,-9 13 0,9-10 0,3-13 0,12-7 0,3-2 0,10-10 0,2 3 0,4-8 0,0-1 0,5 0 0,0-4 0,4 4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6.386"/>
    </inkml:context>
    <inkml:brush xml:id="br0">
      <inkml:brushProperty name="width" value="0.05" units="cm"/>
      <inkml:brushProperty name="height" value="0.05" units="cm"/>
      <inkml:brushProperty name="color" value="#004F8B"/>
    </inkml:brush>
  </inkml:definitions>
  <inkml:trace contextRef="#ctx0" brushRef="#br0">111 0 24575,'-17'0'0,"-3"0"0,10 0 0,-4 0 0,10 7 0,0 9 0,4 3 0,0 6 0,0-6 0,0 1 0,0-6 0,0 0 0,0-6 0,0 1 0,0 0 0,0-1 0,0 0 0,0 1 0,0-1 0,0 1 0,0 0 0,0 0 0,0-1 0,0 1 0,0-1 0,0 1 0,4-5 0,1 4 0,3-3 0,1 0 0,5 3 0,0-7 0,1 7 0,3-3 0,-3 0 0,-1 0 0,0-5 0,-6 4 0,1-4 0,0 4 0,-1-4 0,1 4 0,0-3 0,4 7 0,2-2 0,10 4 0,1 0 0,6 1 0,-6-1 0,-1 0 0,-11-1 0,0 0 0,-5-4 0,-1 3 0,-3-4 0,-1 5 0,-4-1 0,0 1 0,-9 5 0,-15 8 0,-4 0 0,-20 14 0,0-6 0,-4 8 0,-1-7 0,11-3 0,4-6 0,11-6 0,2-1 0,11-6 0,4 1 0,2-6 0,3 0 0,1-4 0,0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7.905"/>
    </inkml:context>
    <inkml:brush xml:id="br0">
      <inkml:brushProperty name="width" value="0.05" units="cm"/>
      <inkml:brushProperty name="height" value="0.05" units="cm"/>
      <inkml:brushProperty name="color" value="#004F8B"/>
    </inkml:brush>
  </inkml:definitions>
  <inkml:trace contextRef="#ctx0" brushRef="#br0">0 1 24575,'17'0'0,"7"0"0,-8 0 0,3 0 0,-6 0 0,-4 0 0,10 0 0,-10 0 0,4 0 0,1 0 0,-4 0 0,3 0 0,-4 0 0,0 0 0,-1 0 0,1 0 0,-1 0 0,0 0 0,-3 0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56.868"/>
    </inkml:context>
    <inkml:brush xml:id="br0">
      <inkml:brushProperty name="width" value="0.05" units="cm"/>
      <inkml:brushProperty name="height" value="0.05" units="cm"/>
      <inkml:brushProperty name="color" value="#E71224"/>
    </inkml:brush>
  </inkml:definitions>
  <inkml:trace contextRef="#ctx0" brushRef="#br0">135 1 24575,'0'8'0,"-9"1"0,7-1 0,-7 1 0,5 0 0,-1-1 0,0 1 0,-3 0 0,7 0 0,-6-1 0,2 1 0,0 0 0,-3 0 0,7-1 0,-7 1 0,7 0 0,-7-1 0,7 1 0,-3-1 0,0-3 0,3 3 0,-7-3 0,7 4 0,-3-1 0,1 1 0,2 0 0,-3-1 0,0 1 0,3-1 0,-3 0 0,4 1 0,0-1 0,0 1 0,-3-1 0,2 0 0,-3 1 0,4-1 0,0 1 0,0 0 0,0-1 0,0 1 0,0 0 0,0 0 0,0-1 0,0 1 0,0 0 0,0-1 0,0 1 0,0 0 0,0 0 0,0-1 0,0 1 0,0-1 0,0 0 0,4-3 0,0 2 0,4-6 0,-3 6 0,2-6 0,-2 7 0,3-7 0,-3 7 0,3-7 0,-4 6 0,5-6 0,-5 7 0,4-7 0,-4 2 0,5-3 0,-1 0 0,-3 4 0,3-3 0,-4 3 0,5-4 0,0 0 0,0 0 0,10 0 0,-3 4 0,8-2 0,-4 2 0,-1-4 0,0 0 0,-4 0 0,3 0 0,-8 0 0,3 0 0,-4 0 0,0 0 0,-1 0 0,0 0 0,0 0 0,0-4 0,-3 0 0,-2-5 0,-3 1 0,0 0 0,0 0 0,0 0 0,0 0 0,0 0 0,0 0 0,0-1 0,0 1 0,-4 4 0,0-4 0,-1 4 0,-3-1 0,7-3 0,-7 7 0,3-6 0,-3 2 0,0-3 0,-1-1 0,0 1 0,1-1 0,-1 0 0,0 1 0,4-1 0,-3 4 0,7-3 0,-6 7 0,6-7 0,-7 3 0,3 0 0,0-3 0,-3 7 0,7-7 0,-7 7 0,3-6 0,-3 6 0,3-7 0,-2 7 0,2-3 0,-3 4 0,-1 0 0,1 0 0,0 0 0,0 0 0,-1 0 0,1 0 0,0 0 0,4 0 0,0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2.770"/>
    </inkml:context>
    <inkml:brush xml:id="br0">
      <inkml:brushProperty name="width" value="0.05" units="cm"/>
      <inkml:brushProperty name="height" value="0.05" units="cm"/>
      <inkml:brushProperty name="color" value="#004F8B"/>
    </inkml:brush>
  </inkml:definitions>
  <inkml:trace contextRef="#ctx0" brushRef="#br0">0 346 22728,'6'0'0,"14"0"901,23 0-901,21 0 0,27 0 0,-13 0 0,3 0 0,-13 0 0,1 0-880,25-3 0,0-1 880,-30 0 0,-3-1 0,11-6 0,0-1 0,-9 3 0,0 0 0,3-6 0,1 1 0,0 5 0,-1 0-33,-2-6 1,-3 1 32,38 3 0,-45 1 0,-3 0 0,25 2 424,8-5-424,-18 0 0,-14 1 0,-25 6 1562,5-4-1562,-18 9 785,0-3-785,-6 4 0,1 0 0,0-4 0,4 3 0,1-3 0,1 4 0,15-5 0,7-2 0,26-11 0,-12 4 0,9-4 0,-21 7 0,1-1 0,-7 6 0,-8-3 0,-11 8 0,0-4 0,-6 5 0,-3 0 0,-1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45.465"/>
    </inkml:context>
    <inkml:brush xml:id="br0">
      <inkml:brushProperty name="width" value="0.05" units="cm"/>
      <inkml:brushProperty name="height" value="0.05" units="cm"/>
      <inkml:brushProperty name="color" value="#004F8B"/>
    </inkml:brush>
  </inkml:definitions>
  <inkml:trace contextRef="#ctx0" brushRef="#br0">0 0 24575,'19'0'0,"10"0"0,0 0 0,0 0 0,-11 0 0,-8 0 0,3 0 0,-4 0 0,-1 0 0,5 0 0,7 0 0,1 0 0,9 0 0,-9 4 0,4 6 0,-6 1 0,0 3 0,-4-5 0,-2 0 0,-4 0 0,0-4 0,-4 2 0,-1-2 0,-4 4 0,4 10 0,-3-3 0,4 9 0,-5 0 0,0-5 0,0 0 0,0-1 0,0-10 0,0 5 0,0-5 0,0-1 0,0 1 0,0 0 0,-4 3 0,-12 10 0,-14 12 0,-14 9 0,0 7 0,-5 0 0,5-6 0,0-2 0,9-13 0,9-3 0,11-11 0,2-2 0,4-4 0,4 0 0,5-5 0,21 0 0,8-4 0,17-5 0,8-7 0,1-2 0,7-4 0,-6 1 0,-9 4 0,-9-3 0,-12 10 0,-1 1 0,-11 1 0,0 3 0,-5-3 0,-1 4 0,1 0 0,-1-4 0,1 3 0,4-7 0,-3 7 0,3-4 0,1 1 0,-4 3 0,3-3 0,-4 4 0,-1 0 0,0 0 0,1 0 0,-1 0 0,-3 0 0,-1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47.288"/>
    </inkml:context>
    <inkml:brush xml:id="br0">
      <inkml:brushProperty name="width" value="0.05" units="cm"/>
      <inkml:brushProperty name="height" value="0.05" units="cm"/>
      <inkml:brushProperty name="color" value="#004F8B"/>
    </inkml:brush>
  </inkml:definitions>
  <inkml:trace contextRef="#ctx0" brushRef="#br0">1 0 24575,'0'13'0,"0"3"0,0-6 0,0 3 0,0-5 0,0 1 0,0-1 0,0 1 0,0 0 0,0 4 0,0 2 0,0 4 0,0 6 0,0-9 0,0 8 0,0-10 0,0 1 0,0-2 0,0-4 0,0-1 0,0 1 0,0 4 0,0 1 0,0 11 0,0 1 0,0 0 0,0-1 0,0-5 0,0-6 0,0 4 0,0-8 0,0 4 0,0-6 0,0 4 0,0 7 0,0 12 0,0 3 0,0 4 0,0-12 0,0-1 0,0-6 0,0-4 0,0-2 0,0-4 0,0-4 0,0-1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4.793"/>
    </inkml:context>
    <inkml:brush xml:id="br0">
      <inkml:brushProperty name="width" value="0.05" units="cm"/>
      <inkml:brushProperty name="height" value="0.05" units="cm"/>
      <inkml:brushProperty name="color" value="#004F8B"/>
    </inkml:brush>
  </inkml:definitions>
  <inkml:trace contextRef="#ctx0" brushRef="#br0">1 186 24575,'16'0'0,"-2"-4"0,14 3 0,3-12 0,27-16 0,-8 8 0,14-17 0,-18 20 0,-6 1 0,-7-3 0,-8 13 0,-11-6 0,0 12 0,-10-3 0,0 4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6.791"/>
    </inkml:context>
    <inkml:brush xml:id="br0">
      <inkml:brushProperty name="width" value="0.05" units="cm"/>
      <inkml:brushProperty name="height" value="0.05" units="cm"/>
      <inkml:brushProperty name="color" value="#004F8B"/>
    </inkml:brush>
  </inkml:definitions>
  <inkml:trace contextRef="#ctx0" brushRef="#br0">0 10 24575,'22'0'0,"20"0"0,-12 0 0,6 0 0,-17 0 0,-10-4 0,0 3 0,4-3 0,-3 4 0,3 0 0,1 0 0,6 0 0,1 0 0,15 0 0,-1 0 0,11 5 0,0 1 0,-6 1 0,-2 3 0,-6-5 0,-1 1 0,-4 3 0,-2-3 0,-6 3 0,-5 1 0,5-1 0,-9 0 0,8 5 0,-8-4 0,3 3 0,-8 1 0,-1-5 0,-4 10 0,0-5 0,0 6 0,0-1 0,0 6 0,-5-5 0,-5 11 0,-6-11 0,1 1 0,-3-3 0,8-8 0,-4 3 0,9-4 0,-3-4 0,7 2 0,-6-6 0,9 3 0,-1-4 0,8 0 0,4 0 0,7 0 0,7-5 0,4 4 0,7-3 0,2 4 0,6 0 0,1 0 0,-1 0 0,0 0 0,-6 0 0,-8 4 0,-7 1 0,-10 4 0,-2-3 0,-4 1 0,0-2 0,-5 4 0,0-1 0,-4 1 0,0 0 0,0-1 0,-22 14 0,-4-4 0,-24 18 0,3-16 0,-2 14 0,-5-14 0,-20 19 0,21-14 0,-16 2 0,29-6 0,0-9 0,7 4 0,13-6 0,2-1 0,8-4 0,-4-1 0,6-4 0,-5 5 0,-7-4 0,-1 7 0,-4-2 0,5-1 0,1-1 0,4 0 0,2-3 0,4 3 0,4-4 0,1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8.454"/>
    </inkml:context>
    <inkml:brush xml:id="br0">
      <inkml:brushProperty name="width" value="0.05" units="cm"/>
      <inkml:brushProperty name="height" value="0.05" units="cm"/>
      <inkml:brushProperty name="color" value="#004F8B"/>
    </inkml:brush>
  </inkml:definitions>
  <inkml:trace contextRef="#ctx0" brushRef="#br0">41 1 24575,'-13'0'0,"4"0"0,-4 0 0,8 3 0,5-2 0,5 6 0,8-1 0,2 3 0,10 1 0,7 6 0,8 1 0,0 5 0,5 1 0,-12-6 0,0 3 0,-3-9 0,-14 3 0,3-4 0,-10-2 0,-1 1 0,1-4 0,-4 3 0,-1-4 0,0 1 0,-3 2 0,6-2 0,-2 0 0,0 3 0,3-3 0,-7 3 0,7-3 0,-7 3 0,2-3 0,-3 3 0,0 1 0,0 0 0,0 4 0,0-3 0,0 8 0,0-3 0,-4-1 0,0 0 0,-5-6 0,0 1 0,0 0 0,0-4 0,4 3 0,-2-8 0,-8 9 0,3-4 0,-12 5 0,-2 0 0,-16 7 0,6-5 0,-8 10 0,18-11 0,-1 4 0,7-6 0,2 1 0,12-1 0,-7-4 0,12 3 0,-3-7 0,4 3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32.804"/>
    </inkml:context>
    <inkml:brush xml:id="br0">
      <inkml:brushProperty name="width" value="0.05" units="cm"/>
      <inkml:brushProperty name="height" value="0.05" units="cm"/>
      <inkml:brushProperty name="color" value="#004F8B"/>
    </inkml:brush>
  </inkml:definitions>
  <inkml:trace contextRef="#ctx0" brushRef="#br0">1 340 24575,'27'-5'0,"15"-13"0,6-8 0,8 0 0,-1-8 0,-2 13 0,-15-3 0,1 3 0,-14 10 0,-9-6 0,3 10 0,-11-1 0,1 8 0,-1 0 0,10-5 0,17-7 0,42-16 0,-22 7 0,18-5 0,-47 16 0,-6 4 0,-6 1 0,-5 1 0,-1 4 0,-3-4 0,-1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8.102"/>
    </inkml:context>
    <inkml:brush xml:id="br0">
      <inkml:brushProperty name="width" value="0.05" units="cm"/>
      <inkml:brushProperty name="height" value="0.05" units="cm"/>
      <inkml:brushProperty name="color" value="#004F8B"/>
    </inkml:brush>
  </inkml:definitions>
  <inkml:trace contextRef="#ctx0" brushRef="#br0">27 0 24575,'0'8'0,"0"0"0,0 0 0,0 0 0,0 1 0,4-5 0,-4 4 0,4-4 0,-8 4 0,4 5 0,-4-4 0,0 3 0,3-4 0,-3 1 0,0 0 0,3-1 0,-3 0 0,4 1 0,0-1 0,0 0 0,-4 1 0,3 5 0,-3 6 0,4 6 0,0 0 0,0 5 0,0-15 0,0 7 0,0-13 0,0 4 0,0-6 0,0 1 0,0 0 0,0-1 0,0 0 0,0 0 0,0 1 0,4-1 0,6 2 0,0-2 0,8 2 0,-8-5 0,3 3 0,-4-7 0,0 3 0,-1 0 0,1-3 0,0 3 0,-1-4 0,1 0 0,10 0 0,-3 0 0,14 0 0,-9 0 0,4 0 0,-6-5 0,-4 0 0,-2 0 0,-4 1 0,-1 0 0,1 3 0,-4-7 0,3 0 0,-3-7 0,4-3 0,1-2 0,-1 6 0,0-5 0,-4 9 0,3-3 0,-7 4 0,3 0 0,-4 0 0,0 1 0,0-1 0,0-4 0,0 3 0,0-4 0,0 1 0,0-2 0,0-10 0,-4 9 0,3-8 0,-6 14 0,6-4 0,-7 9 0,7-2 0,-7 6 0,7-7 0,-6 7 0,2-7 0,-3 3 0,-1 0 0,4-2 0,-3 2 0,3 0 0,-4-3 0,1 4 0,-1-1 0,1-3 0,-1 7 0,1-6 0,-1 6 0,0-3 0,0 0 0,0 3 0,1-7 0,-1 7 0,1-2 0,3 3 0,1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0.004"/>
    </inkml:context>
    <inkml:brush xml:id="br0">
      <inkml:brushProperty name="width" value="0.05" units="cm"/>
      <inkml:brushProperty name="height" value="0.05" units="cm"/>
      <inkml:brushProperty name="color" value="#004F8B"/>
    </inkml:brush>
  </inkml:definitions>
  <inkml:trace contextRef="#ctx0" brushRef="#br0">9 0 24575,'-5'4'0,"2"0"0,7 9 0,7 7 0,0 1 0,3 4 0,-4-6 0,3 0 0,-3-5 0,-1-1 0,-1-4 0,-7-1 0,3 1 0,-4-1 0,0 1 0,0 0 0,0-1 0,0 1 0,0 0 0,3-1 0,-2 1 0,7-4 0,-4-1 0,4 0 0,1-3 0,0 7 0,16-2 0,4 4 0,18 1 0,-1 1 0,0-1 0,-6 1 0,-2-6 0,-12 3 0,-6-8 0,-6 7 0,-6-7 0,1 7 0,-4-4 0,-1 5 0,-4-1 0,0 1 0,0 0 0,0 4 0,0-3 0,0 8 0,-9-3 0,3 0 0,-12 3 0,8-8 0,-4 3 0,5-4 0,-4 0 0,-2 0 0,-4 1 0,-1 0 0,5-1 0,-3 0 0,8 0 0,-8-4 0,-2 4 0,4-4 0,-8 5 0,9-5 0,0 3 0,2-7 0,4 7 0,0-7 0,0 3 0,0-4 0,5 0 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1.155"/>
    </inkml:context>
    <inkml:brush xml:id="br0">
      <inkml:brushProperty name="width" value="0.05" units="cm"/>
      <inkml:brushProperty name="height" value="0.05" units="cm"/>
      <inkml:brushProperty name="color" value="#004F8B"/>
    </inkml:brush>
  </inkml:definitions>
  <inkml:trace contextRef="#ctx0" brushRef="#br0">0 179 24575,'30'0'0,"-14"0"0,19 0 0,-19 0 0,9 0 0,-11 0 0,23-5 0,-6-2 0,23-5 0,-1 0 0,-2-2 0,2-1-6784,14-7 6784,29-3 0,-44 3 0,-17 15 0,10-11 0,-19 12 0,-5-2 0,-8 7 1696,-4-3 0,-4 4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3.360"/>
    </inkml:context>
    <inkml:brush xml:id="br0">
      <inkml:brushProperty name="width" value="0.05" units="cm"/>
      <inkml:brushProperty name="height" value="0.05" units="cm"/>
      <inkml:brushProperty name="color" value="#E71224"/>
    </inkml:brush>
  </inkml:definitions>
  <inkml:trace contextRef="#ctx0" brushRef="#br0">351 29 24575,'-21'0'0,"10"0"0,-15 0 0,11 5 0,0-4 0,-3 7 0,8-3 0,-4 0 0,5 3 0,0-7 0,-4 7 0,3-7 0,0 8 0,2-8 0,3 6 0,-3-6 0,-1 3 0,0 0 0,0-3 0,0 7 0,0-7 0,0 6 0,1-6 0,-1 7 0,0-7 0,4 7 0,-3-7 0,3 6 0,-3-6 0,3 7 0,-3-7 0,7 7 0,-6-7 0,6 6 0,-7-2 0,7 3 0,-6 1 0,6-1 0,-3 0 0,4 1 0,0-1 0,0 0 0,0 1 0,0-1 0,0 0 0,0 0 0,0 0 0,0 1 0,0-1 0,0 0 0,0 0 0,4-3 0,-4 2 0,8-6 0,-4 2 0,4-3 0,0 0 0,0 0 0,1 0 0,-1 0 0,1 0 0,-1 0 0,1 0 0,-1 0 0,1 0 0,0 0 0,-1 0 0,1 0 0,0 0 0,0 0 0,-1 0 0,1 0 0,0 0 0,0 0 0,-1 0 0,1 0 0,0 0 0,-1 0 0,0 0 0,0 0 0,0 0 0,-4-3 0,0-2 0,-4-3 0,0 0 0,0 0 0,0-1 0,0 1 0,0-1 0,0 1 0,0-1 0,0 1 0,0-1 0,0 0 0,0 0 0,0 1 0,0-1 0,0 0 0,0 1 0,0-1 0,0 0 0,0 1 0,0-1 0,0 0 0,0 0 0,0 1 0,0-1 0,0 0 0,4 0 0,-3 1 0,3-1 0,-4 0 0,3 4 0,-2-2 0,3 2 0,0-3 0,-3-1 0,6 5 0,-6-4 0,3 3 0,-4-3 0,0 7 0,0 6 0,0 3 0,0 12 0,0-9 0,0 5 0,0-7 0,0 10 0,0-3 0,0 9 0,0 0 0,0 1 0,0 6 0,0 6 0,0-5 0,0 5 0,0-12 0,0 5 0,0-5 0,0 6 0,0 0 0,0-6 0,0 4 0,0-4 0,0 1 0,0-3 0,0-4 0,0 5 0,0-5 0,0 5 0,0-6 0,0 6 0,0 2 0,0 11 0,0-5 0,0 12 0,0-6 0,0 8 0,0-1 0,0-7 0,4-6 0,-3-3 0,3-14 0,-4 8 0,0-14 0,0 3 0,0-4 0,0 0 0,4-5 0,-3 0 0,3-4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34.867"/>
    </inkml:context>
    <inkml:brush xml:id="br0">
      <inkml:brushProperty name="width" value="0.05" units="cm"/>
      <inkml:brushProperty name="height" value="0.05" units="cm"/>
      <inkml:brushProperty name="color" value="#004F8B"/>
    </inkml:brush>
  </inkml:definitions>
  <inkml:trace contextRef="#ctx0" brushRef="#br0">0 192 24575,'39'0'0,"36"0"0,-5 0 0,22 0 0,-14 0 0,-27 0 0,0 0 0,1 0 0,13 0 0,28 0 0,-16 0 0,-27 0 0,11 0 0,-15 0 0,-6 0 0,-2 0 0,-12-4 0,-1 3 0,-5-3 0,-6 4 0,10 0 0,11-6 0,0 5 0,17-5 0,-19 6 0,6-5 0,-13 4 0,-1-4 0,-11 5 0,0 0 0,-6-4 0,1 3 0,0-3 0,23-1 0,6-2 0,11-5 0,10 0 0,-17 0 0,5 1 0,-9 4 0,-12-2 0,-6 8 0,-6-3 0,-6 4 0,1 0 0,0 0 0,-1-4 0,24 3 0,-7-7 0,27 1 0,-12 1 0,-6-3 0,3 8 0,-17-8 0,5 8 0,-10-3 0,-2 4 0,-4 0 0,-1 0 0,5 0 0,7 0 0,6 0 0,1-5 0,6 0 0,-16-1 0,5 2 0,-17 4 0,-1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44.605"/>
    </inkml:context>
    <inkml:brush xml:id="br0">
      <inkml:brushProperty name="width" value="0.05" units="cm"/>
      <inkml:brushProperty name="height" value="0.05" units="cm"/>
      <inkml:brushProperty name="color" value="#004F8B"/>
    </inkml:brush>
  </inkml:definitions>
  <inkml:trace contextRef="#ctx0" brushRef="#br0">2417 155 22991,'-8'0'0,"0"0"776,-5 0-776,3 0 266,-9 0-266,-1 0 134,-13 0-134,0 0 408,-5 0-408,-1 0 0,6 0 0,-5 0 0,6 0 0,5 0 0,7 0 0,2 0 0,8 0 0,-4 0 0,5 0 0,0 0 0,-10 0 0,3 0 0,-14 0 0,9 0 0,-4 0 0,5 0 0,6 0 0,-5 0 0,9 0 0,-3 0 0,4 0 0,-9 0 0,-10 0 0,-6 0 0,-18 0 0,4 0 0,-15 0 0,-8 0 0,7 0 0,0 0 0,17 0 0,9 5 0,12-4 0,5 4 0,8-5 0,-1 0 0,-13 5 0,-7 2 0,-6 4 0,-4-5 0,-4 4 0,-7-3 0,-8 5 0,1 1 0,-1-1 0,1 1 0,13-2 0,3 1 0,14-2 0,6-4 0,6-1 0,6-5 0,5 0 0,4 4 0,-2-3 0,-8 7 0,-1 2 0,-14 6 0,3 5 0,-5 0 0,-8 7 0,6-5 0,-6 6 0,9-8 0,9-5 0,-2-2 0,14-5 0,-4 0 0,1 5 0,3-5 0,-4 10 0,5-5 0,-1 6 0,-4-1 0,3 0 0,-4 6 0,5-4 0,5 4 0,-5-1 0,9-3 0,-8 4 0,3 0 0,1-5 0,0 5 0,5 0 0,0-4 0,0 4 0,0 0 0,0-5 0,0 5 0,0-6 0,0-4 0,0 3 0,0 5 0,0-6 0,4 10 0,2-13 0,3 1 0,0 3 0,0-8 0,1 8 0,3-7 0,2 7 0,5-3 0,-6-1 0,10 5 0,-8-4 0,9 5 0,-6-5 0,0-1 0,-4 0 0,4-3 0,-9 3 0,8-5 0,-8 0 0,8 5 0,-3-4 0,4 4 0,0 0 0,5 10 0,-4-7 0,4 10 0,-9-17 0,3 4 0,-8-5 0,8 0 0,-8 0 0,3 0 0,1 0 0,-4 0 0,8 5 0,-8-4 0,3 3 0,0-4 0,-3 0 0,4 0 0,-5-4 0,-1 3 0,1-7 0,4 7 0,8-7 0,32 14 0,7-7 0,4 9 0,3-10 0,-18 3 0,13-3 0,1 0 0,-1-2 0,-7-5 0,6 0 0,-6 0 0,16 0 0,1 0 0,9 0 0,-1 0 0,-7 0 0,5 0 0,-5 0 0,-1 0 0,7 0 0,-15 0 0,7 0 0,-9 0 0,1 0 0,20 0 0,-23 0 0,14-5 0,-34 4 0,4-9 0,-10 8 0,10-8 0,-10 4 0,-2-1 0,-1-2 0,-5 3 0,6-5 0,-1 1 0,1-6 0,0 4 0,0-8 0,-6 9 0,-1-4 0,-11 5 0,0 1 0,-6 0 0,2-4 0,-1-2 0,1-5 0,0-11 0,0 3 0,7-17 0,-5 6 0,11-15 0,-10 6 0,4 1 0,-6 2 0,0 12 0,0-6 0,-1 13 0,1-18 0,-5 24 0,0-36 0,-6 31 0,0-27 0,0 12 0,0-14 0,0-1 0,0 0 0,0-6 0,0 13 0,0-6 0,-5 8 0,-2 0 0,-5-1 0,1 7 0,0 2 0,-4 6 0,3 0 0,-3 6 0,-1-5 0,5 11 0,-4-5 0,1 5 0,3 1 0,-2 4 0,-1-3 0,4 8 0,-8-4 0,3 4 0,-5 1 0,-5 3 0,5-3 0,-11 4 0,5-1 0,-20 1 0,-3 5 0,-6 0 0,-6 0 0,-30 0 0,11 0 0,26 3 0,0 0 0,-19 4 0,3 6 0,-10 7 0,27-7 0,-23 12 0,34-12 0,-12 9 0,8-9 0,6 8 0,2-4 0,6-1 0,6 4 0,9-14 0,9 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7:20.452"/>
    </inkml:context>
    <inkml:brush xml:id="br0">
      <inkml:brushProperty name="width" value="0.05" units="cm"/>
      <inkml:brushProperty name="height" value="0.05" units="cm"/>
      <inkml:brushProperty name="color" value="#E71224"/>
    </inkml:brush>
  </inkml:definitions>
  <inkml:trace contextRef="#ctx0" brushRef="#br0">18 1 13332,'-10'0'0,"3"0"0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7:23.906"/>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9:32.002"/>
    </inkml:context>
    <inkml:brush xml:id="br0">
      <inkml:brushProperty name="width" value="0.08571" units="cm"/>
      <inkml:brushProperty name="height" value="0.08571" units="cm"/>
      <inkml:brushProperty name="color" value="#E71224"/>
    </inkml:brush>
  </inkml:definitions>
  <inkml:trace contextRef="#ctx0" brushRef="#br0">0 0 8027,'0'0'0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08.22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09.75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10.103"/>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10.271"/>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9:43.543"/>
    </inkml:context>
    <inkml:brush xml:id="br0">
      <inkml:brushProperty name="width" value="0.08571" units="cm"/>
      <inkml:brushProperty name="height" value="0.08571" units="cm"/>
      <inkml:brushProperty name="color" value="#E71224"/>
    </inkml:brush>
  </inkml:definitions>
  <inkml:trace contextRef="#ctx0" brushRef="#br0">1 15 8027,'26'30'0,"-4"6"0,-22 11 0,0 2 0,0-4 0,0 0 0,0-2 0,0-6 0,0-8 0,0-6 0,0-7 0,0-4 0,3-7 0,6-3 0,8-11 0,6-12 0,10-14 0,7-18 0,2-2 0,-5 5 0,1-1 0,-8 11 0,-1 1 0,-6 8 0,-5 5 0,-2 13 0,-2 5 0,2 5 0,1 18 0,1 8 0,1 13 0,3 6 0,-2 0 0,-2-2 0,-1-4 0,1-2 0,-4-8 0,-4-5 0,3-8 0,0-5 0,2-5 0,8-5 0,0-12 0,7-10 0,-1-6 0,-3-1 0,-8 10 0,-2 3 0,-2 4 0,-4 3 0,-5 3 0,2 4 0,-5 4 0,2 8 0,-2 8 0,4 3 0,4 2 0,-1 2 0,-1-3 0,-4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6.742"/>
    </inkml:context>
    <inkml:brush xml:id="br0">
      <inkml:brushProperty name="width" value="0.05" units="cm"/>
      <inkml:brushProperty name="height" value="0.05" units="cm"/>
      <inkml:brushProperty name="color" value="#E71224"/>
    </inkml:brush>
  </inkml:definitions>
  <inkml:trace contextRef="#ctx0" brushRef="#br0">76 8 22916,'-3'-4'0,"-2"0"812,-3 4-812,0 4 278,-1-3-278,5 6 141,0-2-141,0-1 428,3 4-428,-6-4 0,6 4 0,-3 0 0,0-3 0,3 2 0,-3-2 0,0-1 0,3 4 0,-3-4 0,4 5 0,0-1 0,0 0 0,0 0 0,0 1 0,0-1 0,0 0 0,0 1 0,0-1 0,0 1 0,0-1 0,0 1 0,0 0 0,0-1 0,0 1 0,0 0 0,0-1 0,0 1 0,0 0 0,0-1 0,0 1 0,0-1 0,0 1 0,0-1 0,0 1 0,4-1 0,-3 1 0,7 0 0,-7-1 0,7-3 0,-3 2 0,-1-2 0,4 4 0,-3-1 0,-1 0 0,4-3 0,-7 2 0,6-6 0,-2 7 0,3-7 0,1 2 0,-1 1 0,1-3 0,0 7 0,0-7 0,-1 7 0,1-7 0,0 3 0,-1-4 0,1 3 0,0-2 0,0 3 0,-1-4 0,1 0 0,0 0 0,4 0 0,2 0 0,4 0 0,-4 0 0,3 0 0,-3 0 0,-1 0 0,4 0 0,-8 0 0,8 0 0,-8 0 0,8 0 0,-8 0 0,4 0 0,-1 0 0,-3 0 0,8 0 0,-8 0 0,4 0 0,-6 0 0,1 0 0,4 0 0,-8-3 0,3-2 0,-8-3 0,4 3 0,-3-3 0,3 4 0,-4-5 0,0 1 0,0-1 0,0 1 0,0-1 0,0 0 0,0 0 0,0 0 0,0 0 0,0 0 0,0 1 0,0-1 0,0-5 0,0 4 0,0-4 0,0 1 0,0 3 0,0-4 0,0 5 0,0 1 0,0-1 0,0 0 0,0 0 0,0 1 0,-4-1 0,-1 0 0,0 0 0,-3 4 0,3-3 0,0 3 0,-2-4 0,6 1 0,-7 3 0,3-3 0,-4 3 0,1-3 0,-1-1 0,1 5 0,-1-4 0,1 7 0,0-2 0,3-1 0,-2 3 0,2-3 0,-3 4 0,-1 0 0,1 0 0,3-4 0,-3 3 0,3-3 0,-3 4 0,-1 0 0,0 0 0,1 0 0,-1 0 0,1-4 0,-1 3 0,0-3 0,1 4 0,-1 0 0,0 0 0,0 0 0,0 0 0,-4 0 0,3 0 0,-9 0 0,9 0 0,-8 0 0,8 0 0,-4 0 0,5 0 0,1 0 0,-1 0 0,0 0 0,1 0 0,3 0 0,1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0.370"/>
    </inkml:context>
    <inkml:brush xml:id="br0">
      <inkml:brushProperty name="width" value="0.08571" units="cm"/>
      <inkml:brushProperty name="height" value="0.08571" units="cm"/>
      <inkml:brushProperty name="color" value="#E71224"/>
    </inkml:brush>
  </inkml:definitions>
  <inkml:trace contextRef="#ctx0" brushRef="#br0">0 0 8027,'0'0'0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5.063"/>
    </inkml:context>
    <inkml:brush xml:id="br0">
      <inkml:brushProperty name="width" value="0.08571" units="cm"/>
      <inkml:brushProperty name="height" value="0.08571" units="cm"/>
      <inkml:brushProperty name="color" value="#E71224"/>
    </inkml:brush>
  </inkml:definitions>
  <inkml:trace contextRef="#ctx0" brushRef="#br0">1 0 8027,'0'0'0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6.358"/>
    </inkml:context>
    <inkml:brush xml:id="br0">
      <inkml:brushProperty name="width" value="0.08571" units="cm"/>
      <inkml:brushProperty name="height" value="0.08571" units="cm"/>
      <inkml:brushProperty name="color" value="#E71224"/>
    </inkml:brush>
  </inkml:definitions>
  <inkml:trace contextRef="#ctx0" brushRef="#br0">1 20 11661,'28'-13'1129,"14"8"1,6 3-623,8 5 1,-9-2-384,4-1 1,-10 0 0,-8 0-454,-3 0 0,-7-2-6295,-7 2 6624,-11 2 0,-10 7 0,-11 1 0,-3 3 0,-12 2 0,-1 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6.886"/>
    </inkml:context>
    <inkml:brush xml:id="br0">
      <inkml:brushProperty name="width" value="0.05" units="cm"/>
      <inkml:brushProperty name="height" value="0.05" units="cm"/>
      <inkml:brushProperty name="color" value="#E71224"/>
    </inkml:brush>
  </inkml:definitions>
  <inkml:trace contextRef="#ctx0" brushRef="#br0">1 0 24575,'0'3'0,"0"0"0,0 9 0,0-3 0,0 4 0,0 1 0,0 0 0,0-1 0,0-5 0,0 0 0,0 0 0,0 1 0,0 4 0,0-3 0,0 8 0,0 6 0,0-3 0,0 7 0,0-14 0,0 0 0,0-5 0,0 3 0,0-2 0,0-5 0,9-6 0,1-12 0,15-3 0,-4 0 0,12-7 0,-11 11 0,1-6 0,-10 8 0,-4 5 0,5-3 0,-5 7 0,5-3 0,-5 4 0,-1 0 0,1 0 0,0 0 0,0 0 0,-1 0 0,1 0 0,0 0 0,-1 0 0,1 0 0,0 0 0,0 0 0,-1 0 0,1 0 0,0 0 0,0 0 0,-1 0 0,1 0 0,0 3 0,-5 2 0,4 3 0,-7 1 0,2 0 0,1-1 0,-3 6 0,7 0 0,-7 6 0,4-1 0,-5 0 0,0 1 0,0-1 0,0 0 0,0-4 0,0 3 0,0-8 0,0 8 0,0-8 0,0 8 0,0-8 0,0 8 0,0-3 0,-4-1 0,-2 5 0,-3-5 0,-1 5 0,-4-4 0,4-1 0,-4 0 0,5-4 0,-1 3 0,5-4 0,-2 0 0,2-4 0,0 2 0,-3-6 0,3 3 0,-4-1 0,-3-2 0,-3 7 0,-3-7 0,-7 8 0,4-3 0,-10-1 0,11 4 0,-5-8 0,5 3 0,5-4 0,2 4 0,4-3 0,4 3 0,1-4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8.196"/>
    </inkml:context>
    <inkml:brush xml:id="br0">
      <inkml:brushProperty name="width" value="0.05" units="cm"/>
      <inkml:brushProperty name="height" value="0.05" units="cm"/>
      <inkml:brushProperty name="color" value="#E71224"/>
    </inkml:brush>
  </inkml:definitions>
  <inkml:trace contextRef="#ctx0" brushRef="#br0">1 9 22422,'17'-5'0,"-4"2"1047,28 3-1047,-14 0 361,12 0-361,-8 0 184,4 0-184,-13 0 561,5 0-561,-17 0 0,4 0 0,-6 0 0,-3 0 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9.970"/>
    </inkml:context>
    <inkml:brush xml:id="br0">
      <inkml:brushProperty name="width" value="0.05" units="cm"/>
      <inkml:brushProperty name="height" value="0.05" units="cm"/>
      <inkml:brushProperty name="color" value="#E71224"/>
    </inkml:brush>
  </inkml:definitions>
  <inkml:trace contextRef="#ctx0" brushRef="#br0">1 92 24575,'0'17'0,"0"3"0,0-5 0,0 4 0,0 0 0,0 0 0,0 1 0,0-1 0,0-4 0,0-2 0,0-4 0,0 4 0,0-3 0,0 4 0,0-1 0,0 2 0,0-1 0,0 4 0,0-3 0,0 0 0,0-2 0,0 1 0,0-5 0,4 10 0,1-10 0,4 5 0,0-5 0,-4-1 0,2 1 0,-2-4 0,3-2 0,0-3 0,0 0 0,1 0 0,4 0 0,1 0 0,11 0 0,8-5 0,14-7 0,8-7 0,-6 0 0,10-5 0,-18 6 0,6 0 0,-8-3 0,-13 9 0,-1-2 0,-11 8 0,0-2 0,-6 3 0,-3-4 0,-1 0 0,-4 1 0,0-1 0,0 1 0,0-6 0,0-1 0,0-4 0,0 4 0,-4-3 0,-2 3 0,-3 0 0,-5-3 0,4 8 0,-8-8 0,3 7 0,0-2 0,-3 3 0,3 1 0,-10-2 0,4 2 0,-9-2 0,9 1 0,-9-1 0,9 2 0,-4 3 0,5-3 0,6 8 0,-5-3 0,5-1 0,-1 4 0,1-3 0,1 4 0,3 0 0,-4 0 0,5 0 0,0 0 0,0 0 0,1 0 0,-1 0 0,0 0 0,1 0 0,-1 0 0,1 0 0,3 0 0,1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32.433"/>
    </inkml:context>
    <inkml:brush xml:id="br0">
      <inkml:brushProperty name="width" value="0.05" units="cm"/>
      <inkml:brushProperty name="height" value="0.05" units="cm"/>
      <inkml:brushProperty name="color" value="#E71224"/>
    </inkml:brush>
  </inkml:definitions>
  <inkml:trace contextRef="#ctx0" brushRef="#br0">1 270 24575,'23'0'0,"-9"0"0,15 0 0,-13 0 0,9 0 0,-10 0 0,-2 0 0,-4 0 0,0 0 0,-1 0 0,1 0 0,-1 0 0,17 0 0,12-6 0,46 0 0,-13-7 0,21 1 0,-36 0 0,-8 0 0,-9 6 0,-12 1 0,-5 5 0,-8 0 0,-12 0 0,-1 0 0,-9 0 0,1 0 0,-1 0 0,0 0 0,1 0 0,-1 0 0,0 0 0,0 0 0,0 0 0,-4 0 0,3 0 0,-9 0 0,5-4 0,-11-2 0,-2-9 0,-5-2 0,0-4 0,1 0 0,-3-7 0,2 10 0,9-7 0,-1 14 0,13-3 0,-2 5 0,4 0 0,4 11 0,2 10 0,3 27 0,0 2 0,11 48 0,-3-26 0,10 20 0,-6-29 0,-6-8 0,4-6 0,-5-8 0,1-7 0,-2-5 0,-4-6 0,4 0 0,-3-6 0,3 1 0,-4-4 0,0-2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1.290"/>
    </inkml:context>
    <inkml:brush xml:id="br0">
      <inkml:brushProperty name="width" value="0.05" units="cm"/>
      <inkml:brushProperty name="height" value="0.05" units="cm"/>
      <inkml:brushProperty name="color" value="#E71224"/>
    </inkml:brush>
  </inkml:definitions>
  <inkml:trace contextRef="#ctx0" brushRef="#br0">263 0 24575,'-9'4'0,"1"1"0,-6 8 0,-1-2 0,1 2 0,0 1 0,0-4 0,3 9 0,-2-9 0,-1 8 0,3-8 0,-2 3 0,4-4 0,4 0 0,-3 0 0,3-1 0,0 1 0,-3 4 0,3-3 0,-5 8 0,1-8 0,0 9 0,0-10 0,3 5 0,3-5 0,-1-1 0,6-3 0,4-1 0,3-4 0,4 0 0,-4 0 0,9 0 0,-3 0 0,4 0 0,-6 0 0,-4 0 0,0 0 0,-1 0 0,1 4 0,0 1 0,-1 0 0,1-1 0,0-1 0,-1-2 0,-3 7 0,3-7 0,-3 2 0,-1 1 0,4-3 0,-3 3 0,4-4 0,-5 4 0,4-3 0,-4 3 0,5 0 0,-1-4 0,-4 8 0,4-7 0,-7 7 0,2-4 0,-3 4 0,0 0 0,0 1 0,-3-1 0,2 0 0,-12 1 0,7-4 0,-7 3 0,4-3 0,-5 4 0,-1 0 0,-4 1 0,0 0 0,-1 4 0,5-4 0,-3 4 0,8-5 0,-4-4 0,6 3 0,-1-7 0,4 6 0,-2-6 0,2 3 0,-3 0 0,-1-3 0,0 7 0,0-7 0,0 3 0,1-4 0,3 4 0,-3-3 0,7 3 0,-3-4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2.449"/>
    </inkml:context>
    <inkml:brush xml:id="br0">
      <inkml:brushProperty name="width" value="0.05" units="cm"/>
      <inkml:brushProperty name="height" value="0.05" units="cm"/>
      <inkml:brushProperty name="color" value="#E71224"/>
    </inkml:brush>
  </inkml:definitions>
  <inkml:trace contextRef="#ctx0" brushRef="#br0">1 39 24575,'8'0'0,"5"0"0,-3 0 0,8 0 0,-8 0 0,3 0 0,-5 0 0,0 0 0,0 0 0,17 0 0,-7 0 0,18-9 0,-9 6 0,-1-6 0,-1 9 0,-11-4 0,0 3 0,-5-3 0,-1 4 0,1-4 0,-4 3 0,-1-3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4.728"/>
    </inkml:context>
    <inkml:brush xml:id="br0">
      <inkml:brushProperty name="width" value="0.05" units="cm"/>
      <inkml:brushProperty name="height" value="0.05" units="cm"/>
      <inkml:brushProperty name="color" value="#E71224"/>
    </inkml:brush>
  </inkml:definitions>
  <inkml:trace contextRef="#ctx0" brushRef="#br0">190 235 24575,'-13'0'0,"7"4"0,-7 5 0,8 5 0,-4 1 0,0-3 0,4-3 0,-8 4 0,7 8 0,-9-1 0,5 5 0,-5 0 0,4-4 0,-3-1 0,4-2 0,1-8 0,4 3 0,-3-4 0,7 0 0,-3-1 0,4 1 0,0-1 0,-4 0 0,3 1 0,-2-1 0,3 0 0,0 0 0,0 0 0,0 0 0,0 0 0,3-3 0,2-2 0,3-3 0,1 0 0,-1 0 0,1 0 0,4 0 0,7 0 0,7 0 0,11 0 0,-5 0 0,12 0 0,-5 0 0,-1 0 0,-1 0 0,-6 0 0,-6 0 0,-1 0 0,-10 0 0,3 0 0,-8 0 0,3 0 0,-4 0 0,-4-3 0,-2-2 0,1-8 0,-3-1 0,8-1 0,-3-15 0,4 6 0,1-14 0,-1 6 0,0 6 0,1-5 0,-2 15 0,-3-8 0,-2 14 0,-4-3 0,0 4 0,0 1 0,0-5 0,0 4 0,0-9 0,0 8 0,0-8 0,-9 3 0,7-4 0,-15-1 0,10 1 0,-7 4 0,5-3 0,-5 7 0,3-7 0,-3 8 0,5-4 0,1 5 0,-1 5 0,1-4 0,-1 7 0,-4-7 0,3 3 0,-4 0 0,5-3 0,0 7 0,-4-3 0,7 0 0,-7 3 0,8-3 0,-4 4 0,1 0 0,-1 0 0,0 0 0,1 0 0,0 0 0,-6 0 0,5 0 0,-5 0 0,0 0 0,4 0 0,-3 0 0,4 0 0,0 0 0,0 0 0,4 0 0,1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1:12.928"/>
    </inkml:context>
    <inkml:brush xml:id="br0">
      <inkml:brushProperty name="width" value="0.05292" units="cm"/>
      <inkml:brushProperty name="height" value="0.05292" units="cm"/>
      <inkml:brushProperty name="color" value="#FF0000"/>
    </inkml:brush>
  </inkml:definitions>
  <inkml:trace contextRef="#ctx0" brushRef="#br0">1816 9876 269 0,'0'0'117'0,"0"0"-17"0,0 0 24 15,0 0-15-15,0 0-14 0,0 0 26 16,0 0-45-16,0 0 8 0,-13 0 9 0,13 0 15 16,0 0-1-16,0 0 10 0,0 0-1 15,0 0 5-15,0 0-16 0,0 0 2 0,0 0-18 16,0 0 11-16,0 0-5 0,0 0-5 0,0 0-12 16,0 0 5-16,0 0-21 0,0 0-3 0,0 0 4 15,0 0-3-15,0 0-14 0,0 0 6 16,0 0 7-16,0 0-8 0,0 0-8 0,0 0 1 15,0 0-5-15,0 0 2 0,0 0 16 16,0 0-13-16,0 0 10 0,0 0-18 0,2-26 11 16,3 23-2-16,11-4-19 0,-2 2 16 0,4-1 1 15,-2 3 3-15,3-3-7 0,-4 1-2 16,-2 1 11-16,-4 1-10 0,9-1-16 16,-4 0 7-16,1 0-16 0,2 3-9 0,-1-4 13 15,0 1 2-15,0-2-8 0,4 4 12 0,-3-4-9 16,3-1 4-16,3-1 1 0,1 0 1 15,-1-1-8-15,2 0 9 0,1 2 15 0,1-2-19 16,2 0 7-16,-2 4-9 0,3 0 17 0,-6-4-15 16,6 2 9-16,0-1-1 0,-5 2-5 15,4 1-20-15,-3 0 27 0,0 1-20 0,1-1 4 16,0 0-1-16,-2 3-1 0,2-2-6 0,0-1 8 16,0 1-14-16,5-1 9 0,0 1 2 15,-3-2-8-15,1 1 3 0,0-1 10 0,1-1-8 16,-4 2-15-16,4-2 19 0,-3 1 3 15,4 1-9-15,-4-2 1 0,4 3-2 0,-3-3 7 16,-2 0 1-16,2 2-10 0,-1 2-16 0,-2-3 26 16,1 4-12-16,-4-2 0 0,-1-1 0 0,1 2-9 15,0 2 14-15,-4-2-12 0,5 3 1 16,2-3 1-16,-1-1 13 0,0 2-3 0,0-1 0 16,2 0 0-16,0 0-1 0,-2 1 14 15,2 0-4-15,1 0-10 0,-6 1 9 0,4 1-2 16,-3-2-1-16,-2 1-1 0,1 0-10 0,0 1 10 15,-2-2-20-15,0 2 7 0,-4 0 1 16,6 0 1-16,-12 0-2 0,4 0 2 0,7 0 3 16,-1 0 12-16,2 0-13 0,5 0 0 15,0 0 0-15,1 0 0 0,1 0 1 0,0 0-9 16,3 0 16-16,-1 0-1 0,0 0 1 16,-1 0-6-16,0 0 2 0,-2 0-2 0,1 0 0 15,-3 0-2-15,24 14 1 0,-30-9-14 0,1 0 19 16,-2 2 7-16,-1-2-2 0,-3 1 1 0,0 0-1 15,-2-1-2-15,3 1 1 0,-4 1-3 16,1-1 1-16,4-1-1 0,-3-1-1 0,2 0 0 16,4 0-2-16,-4 1-10 0,3 0 7 0,0 0-3 15,1-2 1-15,-1 0 7 0,2 0-4 16,-4 1-15-16,-1 1 12 0,-2-5-14 0,-3 0 24 16,2 2-18-16,-4 1 18 0,5 1-15 0,0-1 9 15,-5 0-4-15,0-2 4 0,9 4 10 16,-2-2-1-16,2-1 0 0,5-1-10 0,3 0 9 15,-1-1-16-15,-10 0 6 0,8 0-1 16,6 0 12-16,3 0-3 0,1 0-23 0,0 0 18 16,3 0 1-16,-2 0 8 0,0 0-1 0,-1 0-4 15,-2 0-16-15,-3 0-3 0,-1 0 2 0,-1 0 5 16,-2 0 13-16,18 6-10 0,-22-5 4 16,0 1-2-16,-13-2-1 0,6 0 0 0,0 0 21 15,2 0-3-15,-2 0-14 0,0 0-7 16,-4 0 0-16,1 0-12 0,5 0 17 0,-2 0-15 15,0 0 4-15,-5 0 18 0,-2 0-1 0,-6 0 7 16,8 0 16-16,-8 0-3 0,7 0-43 16,-7 0-13-16,5 5-14 0,-7 0-55 0,-12 5-39 15,-2-1-36-15,-1 1-52 0,-3-5 21 0,4 2-283 16,4-4 35-16,2-3-16 0,2 0 71 16,8 0 17-16,-10-9 23 0,2-4 23 0,0-3 21 15</inkml:trace>
  <inkml:trace contextRef="#ctx0" brushRef="#br0" timeOffset="2124.5">20976 8837 224 0,'0'0'267'0,"-15"0"-71"0,15 0-26 0,0 0 29 15,-26 19-32-15,23-18-16 0,-2-1-27 0,2 1-8 16,2 0 3-16,-3-1-10 0,3 0-33 15,-5 0 13-15,6 2-17 0,-3-1-12 0,2-1-15 16,-1 0 7-16,2 0-4 0,0 0-2 16,-1 3-2-16,2-1 3 0,2-1-8 0,0 2-2 15,5-2-1-15,-1 1-10 0,9 3 18 0,5-2-3 16,2 1 15-16,4 0-18 0,2-2 2 0,3-2-1 16,-18 0-5-16,10 0-1 0,5 0-6 15,4 0-8-15,0 0 5 0,0 0-7 0,2 0 3 16,34 11 2-16,-33-10 0 0,-4 2-11 15,1 1 2-15,0-1 5 0,-1 0-9 0,0 1-4 16,1-2 2-16,1 0-6 0,-17-2 15 0,9 0-1 16,6 0-16-16,2 0 10 0,2 0 10 15,33 8-7-15,-33-6 0 0,3-2 1 0,-4 2 8 16,2-1-7-16,-2-1 9 0,-2 0 2 16,2 0-21-16,-2 0 13 0,0 0-1 0,4 1-14 15,-2-1 2-15,-2 1 4 0,-18-1 3 0,8 0-8 16,5 0 8-16,2 0-8 0,-1 0 17 15,2 0-21-15,1 0-1 0,0 0 7 0,34 12 16 16,-34-10-25-16,-2 4-1 0,2-2 6 0,-3 1 4 16,6-2 9-16,-6 3-4 0,3-3-10 15,0 3-7-15,3 0 2 0,-1-1 9 0,-2 3 4 16,6-4-11-16,-5 0 12 0,3 1-15 16,-1-2 3-16,1-2 17 0,0 4-15 0,2-1-6 15,0 1 10-15,-1-2 9 0,0 0-14 16,1 2 2-16,0-1 15 0,-4 1 3 0,1-1-20 15,-2-2 6-15,-2 0-4 0,1 2 8 16,0-1-12-16,0-2 3 0,3-1 9 0,-3 3-5 16,2 0-16-16,-3 0 24 0,-1 1-1 0,-2-3-20 15,3 1 2-15,-2-1 16 0,1 2-16 16,-2 0 10-16,4-2-5 0,0 3 7 16,-2-1-11-16,1 0 1 0,0-2 19 0,-2 3-18 15,2-2 2-15,-3 1 2 0,-1-3-1 0,-2 2-4 16,1 0 0-16,-6-1 5 0,1-1 6 0,-6 0 41 15,-6 0-12-15,4 0-1 0,19-12-4 16,-13 9 20-16,0 2-28 0,3-3-4 16,-4-1 24-16,-2 0-8 0,1 0-15 0,-2-1 14 15,1 2 7-15,-7-1 1 0,5 0-3 0,-4 1-7 16,-1 1-7-16,-3-1 18 0,2 1-22 16,-3 1 4-16,-1-1 17 0,1 2-25 0,-1-2 14 15,0 1-13-15,-2-1-5 0,1 3 7 0,-3-1-2 16,5 0-2-16,-5 1 3 0,2-1-2 15,1-3-16-15,-2 4 3 0,-1 0 17 0,2-1-18 16,-1 1-16-16,-1 0-7 0,0 0-16 0,0 0-37 16,0 0-16-16,0 0-39 0,-9-2-36 15,0 0-30-15,-9 2 19 0,-1-8 15 0,-7 6-320 16,-4-7 39-16,0-1-2 0,-4 0 31 16,-7-4 58-16,-8 2 12 0,1-1 13 0</inkml:trace>
  <inkml:trace contextRef="#ctx0" brushRef="#br0" timeOffset="5779.88">4149 9036 215 0,'0'-15'141'16,"-13"15"-36"-16,13-14-15 0,-21-3-10 0,17 14-11 16,0-2-9-16,1 0-7 0,-4 1-9 15,6-1 32-15,-7-5 22 0,0 2-21 0,4 2 1 16,-2-1-12-16,2 2 2 0,0 2-10 15,1-1-2-15,1 2-9 0,-2 1 13 0,3 0-2 16,-1-2-4-16,-2 0-30 0,2 2 5 0,0-1-2 16,-2 1-24-16,3-2 33 0,-2 1 4 15,2 0-38-15,0-2 18 0,-1 2 15 0,1 1-3 16,0 0-37-16,0-2 35 0,-1 0-12 0,2 1 17 16,0 0-6-16,0 0 7 0,-1 0 3 0,1 1 9 15,0-2-7-15,-1 0 14 0,1 2 3 16,-2 0-4-16,2-1 7 0,0 0-6 0,0 0 8 15,-2 0-8-15,2 1-12 0,0 0 4 0,-1 0 6 16,1-2-1-16,-2 2 5 0,2 1-12 16,0 0 0-16,0 0 4 0,0 0 13 0,0 0-7 15,0 0-18-15,0 0 9 0,0 0-3 0,0 0-9 16,0 0 10-16,0 0-20 0,0-6 19 16,0 6-23-16,0 0 16 0,0-6-17 0,0 6 20 15,11-12-26-15,-9 10 2 0,2 1 8 0,0-2 19 16,-3-1-2-16,5 3 9 0,6-7 12 15,1 1-29-15,1-1 28 0,-1 2-26 16,2-1 28-16,-1-1-6 0,3 0-33 0,-2 1 2 16,0 0 2-16,4-1-21 0,-2 1 28 0,3 0-8 15,-3 0-2-15,2 0-2 0,2-1-21 0,2 3 17 16,0-3-2-16,-2 1-2 0,4-1-1 16,-2 2 20-16,0 1-5 0,1 0-22 0,-3 0-12 15,3 2 12-15,-4-1 0 0,2 1 3 16,-3-1-8-16,-1 2 1 0,0 1-2 0,0-2 7 15,-3 2-16-15,-7 1 9 0,1 0 9 0,0 0 3 16,2 0 4-16,2 0-10 0,1 0 2 0,2 0-4 16,-5 0 2-16,2 0 0 0,-2 0-10 15,-2 0 0-15,1 0 2 0,3 0-1 0,3 0 0 16,-5 0 12-16,0 0 0 0,-1 0 7 16,-1 0-4-16,-2 0-2 0,-1 0 0 0,-6 0-2 15,10 0 0-15,4-7-1 0,-10 5-8 16,3 1-1-16,-3 0-2 0,1 0 0 0,-1 1 1 15,1-2-5-15,-1-1 1 0,0 2 1 0,1 0 12 16,-1 0 0-16,-1 0-2 0,0-1-1 0,0 0 1 16,1-1-17-16,-2 3 20 0,-1 0-1 15,2-1-6-15,0 1-15 0,0-1-7 0,-2 1-8 16,2 0-18-16,-3 0-23 0,0 0-21 0,0 0-22 16,0 0-26-16,0 0-36 0,0 0 15 15,14 10-216-15,-12-9-87 0,3-1 33 0,-5 0 10 16,14 0 24-16,1 0 26 0,27-15-4 0,-14 5 0 15</inkml:trace>
  <inkml:trace contextRef="#ctx0" brushRef="#br0" timeOffset="6795.28">6428 8933 398 0,'0'2'226'16,"-2"-1"-37"-16,1 1-14 0,1-1-15 0,0-1-25 15,0 0 7-15,1 0-19 0,1 0-17 16,-1 0 10-16,1 0-3 0,1 0-22 0,0 0-1 16,-1-1 7-16,3 0 0 0,-1 0-19 0,1 1 9 15,0-3-15-15,2 1 7 0,-1 0-6 0,12 0-20 16,-2-2 8-16,2-2-10 0,3 2 10 16,-3-2-12-16,5 2-8 0,1-2 4 0,2-1 7 15,-1 3-14-15,-1-1-13 0,2-2 3 16,1 2-9-16,1 0 16 0,1-2 10 0,2 2 13 15,1-1-11-15,-5-1-11 0,2 2 6 0,2 0-21 16,1-1 16-16,1 1-19 0,0-1 5 0,2 0-2 16,0-2-3-16,-1 2 3 0,6-1 15 15,-2 0-20-15,2 1-2 0,2-2-13 0,3 1 10 16,-4-1 10-16,2 2-4 0,-1 1-13 0,-1-2 13 16,-3 1 9-16,1 2-19 0,-5-2 15 15,1 4-33-15,-3-2 35 0,2 2-25 0,-3-1 24 16,-3 0-15-16,-1 2-21 0,-4-1 9 0,-1 2 21 15,-13 0-11-15,4 0-9 0,0 0 7 16,0 0 17-16,-1 0-18 0,-2 0-3 16,-1 0-14-16,0 0 2 0,0 0 5 0,-3 0 13 15,9 0-10-15,11 10-11 0,-8-6 19 0,-2-3 7 16,4 0-1-16,-6 0 8 0,6 2-18 16,-4-3-6-16,-3 3 11 0,-2-2 14 0,0-1-27 15,-1 0-12-15,7 4 15 0,-8-4-9 16,2 0 10-16,3 0 5 0,-4 0 8 0,0 0-1 15,2 0-4-15,-3 0-5 0,-2 0-14 0,2 0 5 16,-2 0 6-16,0 0 25 0,-2 0-25 0,-5 0-10 16,10 0 19-16,-2 0-12 0,-8 0 4 15,8 0 1-15,-8 0 2 0,6 0 9 0,-6 0-8 16,9 0 1-16,0-9 3 0,-4 9-21 16,-5 0-6-16,0 0-19 0,0 0-28 0,0 0-6 15,0 0-38-15,0 0-49 0,0 0 16 0,5 1 12 16,-5-1-337-16,-1-1 32 0,0-1 28 0,0 0 25 15,2-4-8-15,-1 2 27 0</inkml:trace>
  <inkml:trace contextRef="#ctx0" brushRef="#br0" timeOffset="8451.14">11440 8919 291 0,'0'0'222'0,"-15"0"-16"0,15 0-29 0,0 0-10 15,0 0-12-15,0 0-22 0,-13 0-28 16,13 0 6-16,-17 9-12 0,15-9-22 0,1 0-12 16,0 0-3-16,-1 0 2 0,2 1-5 15,0-1-2-15,0 0 10 0,2 3-3 0,-1-2 5 16,0 2-11-16,1-2 8 0,1 0-6 0,1 1 14 15,0-2-13-15,0 4 12 0,1-2-13 16,-3 0 19-16,2 0-19 0,3 2-3 0,-2-2 19 16,0 0-12-16,8 4-1 0,-1-1-4 15,4-1 2-15,-1-3-3 0,-2-1 0 0,-3 0-30 16,9 0-3-16,0 0-5 0,3 0 18 0,29-12-12 16,-22 8 3-16,0-4-5 0,-4 7 14 15,4-2-14-15,-5-1-12 0,0 1 17 0,4 1-2 16,-5-2-8-16,2 2 6 0,-4 2 7 0,2-6-23 15,-1 4 4-15,0 0 18 0,0-4-10 16,-1 3-8-16,4-2-9 0,-1 1 3 0,2-1-11 16,0 1 30-16,4 0-17 0,0 3-11 0,2-4 6 15,-1 2 3-15,1 0-9 0,1-1 2 16,1 3 4-16,-4 0-9 0,5 1 34 0,-4-5-27 16,-2 5 24-16,3-2-21 0,-4 1-5 15,-13 1 8-15,8 0 6 0,2 0 3 0,3 0-12 16,4 0 2-16,0 0 10 0,1 0 1 0,-2 0-10 15,4 0-3-15,1 0-13 0,0 0 10 0,2 0 9 16,43-6-8-16,-40 5 0 0,5-2 10 16,0-2-26-16,-5 3 17 0,1-3-7 0,-5 2 13 15,1 1-3-15,-8-1-5 0,2 1 11 16,1-1-3-16,-1-2-12 0,-6 4 6 0,-2-1 14 16,-1-2-10-16,-4 2-10 0,3-1 2 0,-2-1 6 15,-1 2 12-15,2-3-22 0,2 2 1 0,0-1-16 16,-3-1 28-16,2 3-8 0,1-3-7 15,-1-1-2-15,-1 3 12 0,2 0 2 16,-2-2-9-16,-3 3 12 0,2-2-15 0,0 3 1 16,-3 0 2-16,0-2-3 0,0 3 2 0,-6-1 22 15,3-2-20-15,3 2-6 0,2 1 27 0,-4-1-36 16,4 0 15-16,3 0 23 0,-5 1-16 16,3 0-11-16,2 0 3 0,1-3 10 0,0 3-10 15,0-3 5-15,1 3 3 0,3 0 16 0,-14 0-27 16,9 0 0-16,2 0 7 0,3 0 1 15,0 0-8-15,1 0 3 0,0 0-2 0,28 13 3 16,-30-12-6-16,1 2 15 0,-2-2-4 16,0 3-18-16,-1-3 12 0,3 1 22 0,-2 1-25 15,-2-3 5-15,4 0 2 0,-10 0-13 16,7 0 19-16,4 0-9 0,-1 0 5 0,1 0 22 16,0 0-26-16,-1 0 16 0,0 0-34 0,-2 0 15 15,22-12 6-15,-27 9-4 0,0 0 8 16,-5 2-12-16,2 0 15 0,-3 0-21 0,-7 1-8 15,3 0 18-15,0 0 9 0,3 0-17 0,2 0 15 16,-2 0-7-16,4 0 27 0,-3 0-34 16,0 0 14-16,10-9-9 0,-15 8-11 0,8-2 13 15,-7 3-4-15,-2-1 11 0,-3 1 16 0,0-1-6 16,-1 1 3-16,3 0-2 0,-7-1 3 16,3-1-6-16,-2 2-7 0,-1 0 8 15,0 0-1-15,-1 0-3 0,-2 0-52 0,-1 0-23 16,-2 2-27-16,0-2-39 0,-1 1-48 0,2-1 17 15,-2 1 14-15,0-1 15 0,7 0 12 0,0 0-369 16,-10 0 35-16,2 0 81 0,-13-10 25 16,12 4-56-16,2 2 12 0,3-1 63 0</inkml:trace>
  <inkml:trace contextRef="#ctx0" brushRef="#br0" timeOffset="14137.29">21037 9995 222 0,'-16'0'251'16,"16"0"-47"-16,0 0 7 0,-13 0-25 0,-4-25-13 16,13 25-19-16,0-1-12 0,1-2-12 0,0 3-12 15,2-2-4-15,-2 2-4 0,0-2-5 16,1 2-9-16,1 0-9 0,1-1-12 0,-3 1-12 16,3 0 7-16,-3 0-12 0,3-1-1 15,-1 1-7-15,1-1-5 0,-3 1 0 0,3 0 19 16,3 1 4-16,-2 0 5 0,2 0-30 15,1 1 13-15,1 0-15 0,-1 0 10 0,3 0-21 16,10 0-4-16,3 2 12 0,3-1-15 16,1-2 5-16,1 3-2 0,5-3 13 0,1 1-13 0,-14-2-8 15,8 0 10-15,5 0 5 0,3 0-9 16,2 0 1-16,-2 0-11 0,-1 0-7 0,2 0-5 16,1 0-3-16,2 0 6 0,35 10 14 0,-34-8-17 15,-1-1 2-15,2-1 20 0,-23 0-12 16,12 0 4-16,3 0-16 0,2 0 2 15,0 0-11-15,1 0 8 0,-4 0 3 0,30-10 12 16,-32 9 15-16,-3-1-22 0,-1 0-2 0,-2-2 28 16,2 3-13-16,-1 0-6 0,-1 0-1 0,1-2-2 15,1-2 9-15,-1 4 4 0,-2-2-12 16,3 1-6-16,-4 0-3 0,3 0 14 0,-5 1 21 16,-4-2-7-16,-2 2 7 0,-3 1-15 15,0-1-9-15,-3 1 32 0,-1-3-17 0,0 2-3 16,-1 0-1-16,-1-1 3 0,0 2 2 15,1 0-11-15,-1 0-1 0,-2-1-3 0,3 1 2 16,-1 0-6-16,-1 0-16 0,-2 0-37 16,3 0-19-16,-3-1-19 0,0 1-10 0,-1 2-22 15,-2 0-24-15,-2 0-24 0,-12 3 15 0,-1-2-174 16,-3 0-130-16,-5 3 32 0,-5-3-33 16,-1 2 60-16,-7-3 24 0,-10-1 21 0,-4-1 9 15</inkml:trace>
  <inkml:trace contextRef="#ctx0" brushRef="#br0" timeOffset="16792.93">2021 11075 287 0,'0'0'141'0,"0"0"-4"0,-16 0-3 0,16 0-3 15,0 0-37-15,-24-12-18 0,21 13 17 0,-3 1-27 16,5-4 13-16,-4 4 8 0,2-1-11 16,1-1-20-16,-1 1 35 0,0 0-3 0,-1 1-3 15,4-2-5-15,0 0 5 0,-10 4 13 0,8-3-16 16,-1 0 11-16,1-1-6 0,2 0 4 15,-3 2-12-15,2-1-1 0,-2 1 4 0,1-2-14 16,2 1-5-16,-2 1 6 0,0-2-22 16,2 0 0-16,0 0-12 0,0 1 1 0,-3 1-6 15,3-2 1-15,0 1-6 0,0-1 4 0,3 0-18 16,-3 2 9-16,2-2-6 0,0 1 3 0,3-1-1 16,-3 1 8-16,2-2 1 0,1 2-1 0,3-2 10 15,0 2-14-15,-1-1-8 0,1 0 25 16,6 0-3-16,4 0-12 0,-1 0-1 15,22-13 6-15,-20 10-14 0,-1 1-1 0,-4 1 3 16,-1-1 15-16,-1 1-10 0,-2-1-13 0,-2 1 15 16,2 1 1-16,8-1-12 0,0 0 1 15,-4-1-9-15,5-1 7 0,-1 0-14 0,1 0 8 16,3 0 20-16,0-1-26 0,3-1 19 16,2-2-15-16,4-1 6 0,-5 2 2 0,2 0-9 15,2-2 27-15,-2 1-23 0,1 0 2 0,2 0 4 16,-3 0-5-16,1 3 7 0,3-4 7 0,-2 4-27 15,-3 1 5-15,0 0 3 0,1-2 0 16,-4 3-4-16,3-1 5 0,-3-1-1 0,-2 3 7 16,1-3 4-16,3 1-21 0,-5 0 10 15,1-2 11-15,1 3-16 0,0-3 5 0,-1 1 0 16,-3-1 3-16,5 1 10 0,-2-1-9 0,0 3-7 16,-2-5 14-16,3 5-6 0,-4 2-12 0,1-3 15 15,-5 3 4-15,-2-1-20 0,7 0 13 16,-8 1-8-16,-12 0 7 0,11 0 0 0,3 0 8 15,3 0-26-15,2 0 6 0,0 0 0 16,3 0 4-16,25-9 8 0,-21 5-7 0,2-1-7 16,0 1 20-16,0 0 7 0,2 1-20 0,0-1 8 15,-3 1-14-15,1 0 4 0,-1-2 14 16,1 4-10-16,-1-1-6 0,0 0 1 0,0 0 4 16,-2 2 11-16,1-1-9 0,1-1 18 15,-2-2-18-15,2 2-6 0,0-1 17 0,2-3-16 16,2 3 20-16,2-1-29 0,-1 0 17 0,-2-1-4 15,0 1-5-15,5 2 12 0,-1-1-11 16,0-2 2-16,0 2 0 0,1 0 2 0,-1-1 6 16,-3 1 0-16,2 1-10 0,3 0 22 15,-5 2-25-15,-6-2 13 0,1 1-11 0,-5 0-3 16,-1-1 15-16,-6 2-2 0,-3-1-9 0,-11 1 12 16,10 0 6-16,-2 0-19 0,0 0 0 0,-1 0-2 15,1 0 5-15,16-12 6 0,-12 9 13 16,0 1-16-16,-5-1-14 0,-1 2 29 0,1-2-21 15,-2 2 5-15,0 0 11 0,0-1-22 16,2 2 7-16,-4-3 11 0,1 2 5 0,1-1-17 16,-2 1 15-16,1-1-3 0,0 2-24 0,1-2 11 15,-1 1 0-15,2-1 13 0,-1 1-9 16,2-1 0-16,1 1-3 0,7-3 1 0,-3 2-9 16,-2 1 7-16,0 1 11 0,-1 0-8 0,-9 0 5 15,7 0-6-15,-1 0 10 0,-6 0-8 16,9 0-2-16,-2 0 10 0,0 0-7 0,1 0 2 15,-1 0 5-15,16 12-12 0,-7-8 21 16,-2-2-16-16,6 2-1 0,-1-1 7 0,6-2-10 16,-12-1 16-16,9 0-21 0,5 0 28 0,2 0-24 15,2 0 2-15,1 0 7 0,1 0-9 16,0 0 3-16,31 11-4 0,-37-9-1 0,-2 2-3 16,-2 0 11-16,-2-1 18 0,-3-2-14 0,-5 2-15 15,-3-1 11-15,-1-1 5 0,-4 0-10 16,0-1 10-16,0 0-3 0,-2 2 6 0,2-2 13 15,-1 0 22-15,-2 1 4 0,-2-1-13 16,0 0-2-16,0 0-3 0,0 0 12 16,0 0 9-16,0 0-7 0,0 0 3 0,12-11-2 15,-12 10-15-15,0-2 3 0,0 1 4 16,-2 1-8-16,1 0-3 0,-1 1 6 0,0-1-8 16,0 1-22-16,0 0-1 0,-1 1-70 0,-1-1-30 15,-1 1-44-15,1-1-51 0,0 3-43 0,-1-2 20 16,0 1 21-16,2-2-315 0,-1-2 40 0,-1-2 45 15,5 4 34-15,-7-8 12 0,3-6 31 16,-3-4 12-16</inkml:trace>
  <inkml:trace contextRef="#ctx0" brushRef="#br0" timeOffset="29508.69">4140 12926 310 0,'0'0'105'0,"0"0"-4"0,0 0-15 0,0 0 7 15,0 0-7-15,0 0 30 0,0 0-8 0,0 0-4 16,0 0 3-16,0 0-4 0,0 0 12 16,0 0-3-16,0 0-7 0,0 0-13 0,0-13-4 15,0 13-4-15,0 0 0 0,0 0 1 16,0 0 0-16,0 0-11 0,0 0-6 0,0 0-4 15,0 0-4-15,0 0-17 0,0 0 2 0,0 0 6 16,0 0-8-16,0 0-20 0,0 0 9 16,0 0-17-16,0 0 6 0,-25-24 5 0,26 23 6 15,-1 1 2-15,1 0 9 0,-1-1 5 16,4 0 10-16,-1-1-6 0,-2 0 14 0,3 0-21 16,-3 1 0-16,5 0-6 0,-3-1 5 0,1 1-5 15,1-2 5-15,-1 2-8 0,1-2-9 16,0 1 10-16,10-5-12 0,-6 2-15 0,3 2 15 15,-3 0 7-15,4-2-17 0,4-2 11 0,-4 0-1 16,3 3 5-16,1-2 2 0,1 0 1 16,1 0-19-16,-3 1 4 0,0 0 1 0,0 0 16 15,2 0 1-15,-1 0-3 0,-4 1-13 16,3-1 3-16,-3 1-9 0,-3 0-1 0,-1 2 26 16,0 0-33-16,0-1 2 0,-3 2 19 15,1-1-17-15,-1 0 3 0,1 1-11 0,0 1-10 16,8-4 9-16,1 3 0 0,-4 0-11 0,6-1 15 15,-5 1-11-15,5-2 16 0,-10 3 9 16,3 0-18-16,3 0 12 0,0 0-7 0,0 0-14 16,-2 0 11-16,-1 0 1 0,0 0 17 0,-4 0-14 15,2 0-3-15,-2 0 4 0,-1 0-2 16,0 0-5-16,2 0 6 0,-2 0-2 0,2 0-6 16,-1 0 24-16,-7 0-17 0,10 0 12 0,-4 0-22 15,-6 0 24-15,9 0-19 0,-2 0 3 16,-7 0-2-16,9 0-1 0,-2 0 8 0,-7 0 6 15,9 0-25-15,-3 0 7 0,-6 0-4 0,10 0 10 16,3 8-14-16,-6-8 11 0,-2 3-6 16,1-3 10-16,1 1-2 0,-2 0-2 0,1 0-7 15,-1 0 9-15,3-1 11 0,6 6-19 0,-1-6 22 16,0 1-5-16,-13-1-22 0,9 0-1 16,0 0 8-16,5 0 8 0,0 0-12 0,1 0 7 15,-1 0 5-15,-1 0-8 0,-2 0 0 0,2 0 4 16,2-9 6-16,16 0-8 0,-18 9-7 15,-13 0 14-15,15 0-17 0,-2 0 12 0,2 0 16 16,-2 0-2-16,4 0-14 0,0 0-4 0,0 0 8 16,2 0-4-16,-1 0 9 0,0 0-13 15,2 0-8-15,0-6 16 0,0 6-6 16,19-12 20-16,-20 9-29 0,-4 3 11 0,2-1-2 16,-2 0 6-16,-2 1-17 0,0 0 18 0,-3 0-10 15,0-2 11-15,-1 2-20 0,3 0 10 16,2 0 4-16,-1 0 4 0,4 0-8 0,1 0 30 15,3 0-19-15,-2 0-15 0,3 0 6 0,-2 0 7 16,22-8 18-16,-16 4-37 0,0 0 11 16,-15 4 2-16,8 0 8 0,3 0-10 0,0 0 5 15,2 0-6-15,0 0 18 0,-3 0-18 0,2 0 8 16,0 0-5-16,-3 0-17 0,1 0 24 0,19 2-8 16,-21 0-8-16,-2-1 5 0,-1 0 13 15,3 1-2-15,0-2-19 0,-9 0 0 0,7 0 11 16,1 0 28-16,1 0-38 0,2 0 20 15,-1 0-3-15,20-12 4 0,-20 11 5 0,-7 1-20 16,1 0-6-16,-3 0 9 0,-2 0 17 0,1 0-14 16,-10 0 7-16,7 0-6 0,-1 0 18 0,-6 0-25 15,8 0 4-15,0 0-4 0,-2 0 3 16,0 0 1-16,-6 0-3 0,8 0 7 0,0 0 3 16,-8 0-7-16,9 0-9 0,-4 0 17 0,-5 0-2 15,8 0-2-15,-8 0 18 0,7 0-9 16,-7 0-22-16,0 0 9 0,8 0 8 0,-8 0 0 15,0 0-6-15,6 0 7 0,-6 0-15 16,0 0 9-16,0 0-1 0,8 0 10 0,-8 0 4 16,0 0-16-16,0 0 6 0,0 0-1 0,6 0-3 15,-6 0 13-15,0 0-24 0,0 0-49 16,8 13-27-16,-8-11-29 0,-1 0-49 16,-2 2-49-16,3-1 19 0,-4 1 17 0,3 0-320 15,-1-1 36-15,-1 0 30 0,3-1 25 0,0-1 34 16,0-1 22-16,5 0-8 0</inkml:trace>
  <inkml:trace contextRef="#ctx0" brushRef="#br0" timeOffset="31117.69">9242 13003 209 0,'-15'0'144'16,"15"0"-24"-16,0 0-19 0,-12 0 4 15,12 0-3-15,-23 14-10 0,19-14-6 0,0 0-3 16,-2-1-35-16,3 1 39 0,-3 1-41 0,2-1 14 16,4 0-19-16,0 0 30 0,-5 0-2 0,5 0 2 15,-10 0-32-15,10 0 0 0,-8 0 13 16,8 0 6-16,-9 0-15 0,9 0 3 15,-8 0 10-15,8 0-11 0,-9 0 5 0,2 0 7 16,7 0-4-16,-7 0 7 0,7 0-5 0,-6 0-2 16,6 0 7-16,-10 0-2 0,10 0-1 15,-6 0-6-15,6 0-3 0,-7 0 14 0,7 0-15 16,0 0-4-16,-7 0-6 0,7 0-3 0,0 0-4 16,0 0-3-16,-8 0 1 0,8 0 7 15,0 0-17-15,0 0 4 0,0 0 0 0,0 0-2 16,0 0 0-16,-8-2 3 0,9 2 16 0,2 0 4 15,-2 2 0-15,5-2-5 0,-1 0 10 16,2 1-2-16,-2-1-14 0,3-1-10 0,-2 0 5 16,3 1 7-16,5 0-20 0,4 0-1 15,-4 0-11-15,4 0 5 0,20-8 1 0,-19 6 3 16,1-2-3-16,1 3-4 0,1-2 2 0,0 2-3 16,-2-3 9-16,2 3 6 0,0 0-12 15,-3 0-4-15,1-1 16 0,-2 0-22 0,1 2 15 16,2-2 5-16,-3 0-13 0,-4 2 4 0,-14 0 0 15,13 0-2-15,-1 0 10 0,-1 0-6 16,-1 0-15-16,0 0 1 0,2 0-2 0,2 0-3 16,1 0 5-16,0 0 5 0,13 11-6 0,-16-8 20 15,-3-2-3-15,0-1-13 0,1 1-5 16,-4 1 0-16,1-1 8 0,1-1-1 0,-1 0-7 16,-7 0 25-16,8 0-9 0,-1 0-10 15,1 0 8-15,5 0-14 0,5 0 14 0,-2 0-7 16,16-10 11-16,-15 9-6 0,2-2-7 15,0 0 7-15,-1 0-7 0,1-1-4 0,2-1 5 16,1 1-5-16,-4 1 20 0,0-1-14 0,1-1 11 16,1-1-6-16,-2 0 8 0,0 0-7 15,-1 1-16-15,0-1 21 0,-1 1-6 0,2-1-15 16,-9 2 4-16,3-1 12 0,-3 3-16 0,8-1 0 16,-3-2 2-16,-2 2 5 0,-2 1 12 0,0-1-13 15,-2 1 2-15,-1-1 2 0,1 1-9 16,-2 0 1-16,1 1 8 0,11-1-4 0,-5 0 14 15,-1 0-16-15,-2 1 4 0,1 0 12 16,-2-1-18-16,-2 2 4 0,1-1 4 0,1 0-1 16,8-2 9-16,-3 2-5 0,-3-1 8 0,7-2 16 15,-1 1 17-15,-3-1 0 0,2-2-18 0,-2 1 16 16,2 2-37-16,-6-3 22 0,-1 3-11 16,1-1 5-16,-2 2 5 0,-3-1-13 0,1-1 24 15,1 2-16-15,-2-1 12 0,-1 1-23 16,0 0 22-16,-1 1-4 0,0 0-12 0,2-1-5 15,-1-1 2-15,-3 3-6 0,4-1-2 0,-4-2 6 16,2 2-9-16,-2-1 3 0,2 0-12 16,-1 1-31-16,-2 0-19 0,2 0-36 0,-1-1-37 15,0 2-46-15,3-1 16 0,-4 0-163 16,3 1 26-16,-3-4-167 0,1-1 12 0,0-1 43 16,8-9 21-16,0-1 16 0,5-5 36 0</inkml:trace>
  <inkml:trace contextRef="#ctx0" brushRef="#br0" timeOffset="31867.51">13838 12679 234 0,'0'0'56'16,"-17"0"-15"-16,17 0 10 0,-28 23 4 16,24-21-12-16,-11 3-39 0,2-1-32 0,4-3-111 15</inkml:trace>
  <inkml:trace contextRef="#ctx0" brushRef="#br0" timeOffset="33648.61">12020 13265 222 0,'-2'-3'187'16,"-1"0"-39"-16,0 0 7 0,3 1-15 0,0-2-47 15,-3-2 14-15,3 3-9 0,0-2-2 16,-2-1-10-16,2 1-5 0,-1-3-8 0,1 3 13 15,-2-2 15-15,2-1-22 0,0 1-16 0,0 0 8 16,0 1 7-16,0-2-3 0,0 3-11 0,0-3 5 16,-1 2-9-16,1-1-9 0,0 1-11 0,0 6 2 15,0 0 4-15,0-7-4 0,0 7-1 16,0-8-9-16,0 8-16 0,0-7 6 16,0 7-1-16,0-7-2 0,0 7-4 0,0 0-2 15,0-7 0-15,0 7 9 0,0 0-11 0,0-7 2 16,0 7-1-16,0 0 5 0,0 0-8 0,0-5-6 15,0 5 2-15,0 0-15 0,0 0 17 16,0-8-13-16,0 8 15 0,0 0-1 0,0-6-9 16,0 6-5-16,0 0 8 0,-10-14 3 15,8 11-10-15,2 1-2 0,0-1 14 0,-1 1-6 16,1-1-7-16,-1 1 2 0,1 2 10 0,0 0-1 16,0 0-8-16,0 0 11 0,0-6-13 0,0 6-2 15,0 0 16-15,0-9-12 0,0 9 2 16,0 0 12-16,0-8-2 0,0 8 1 0,0 0 11 15,0-6-2-15,0 6-2 0,0 0-1 0,0-6-2 16,0 6-8-16,0 0 5 0,0 0 0 16,-11-13-2-16,11 12-7 0,0 1 0 0,0 0 10 15,0 0-2-15,0 0 3 0,0 0 2 0,12-6-3 16,-8 5 21-16,0-1 1 0,1 0-11 16,1-1 9-16,11-1-15 0,-2 1-4 0,5-2 2 15,-5 0 11-15,4 0-7 0,0 1 7 16,1 0-14-16,0 2-1 0,-2-2-7 0,-8 4 13 15,6 0-11-15,3 0-4 0,0 0 12 0,1 0-14 16,1 0 0-16,2 0 12 0,-2 0-12 16,0 0-2-16,21 9 11 0,-18-9 15 0,1 1 11 15,-2 1-11-15,2-2-9 0,-2 2 3 0,-10-2-9 16,7 0 5-16,3 0-2 0,29-10-1 0,-24 6 11 16,1-3 4-16,4 3-18 0,-2-2 6 15,0 3-16-15,1-1 6 0,-2 0-2 0,0 3 1 16,-1 0 6-16,-3 0 4 0,0 0-12 15,-2-1-1-15,0 2 9 0,-10 0 7 0,0 0-17 16,23 10 0-16,-15-7-5 0,-3 1 3 0,3 0 5 16,-2-2-9-16,-2 0 2 0,4 0 4 0,1-2-5 15,-12 0 17-15,8 0 3 0,2 0-12 16,5 0 0-16,25-12-6 0,-23 9-3 0,1 0 19 16,2-1-12-16,-3 1 8 0,-1 1 2 0,0 0-6 15,0 2-8-15,-4 0 8 0,0-3-13 16,-13 3 4-16,5 0 13 0,2 0-7 0,1 0 5 15,16 11 6-15,-15-7-17 0,-1-1 5 16,1-1-9-16,2-1 17 0,-6-1 3 0,7 0-9 16,-10 0 5-16,7 0-10 0,1 0-1 0,4 0 6 15,26-11-6-15,-25 9-7 0,-1-1 4 16,-1-1 10-16,1 2-12 0,-1 0 7 0,-5 0 0 16,0 0 3-16,0 1 5 0,1-1-16 15,-6 2 9-15,2 0 6 0,-3-1-12 0,8 1 17 16,-1-1-7-16,2-2-2 0,-1 2 12 0,3 0-4 15,-1-2-14-15,4 1 8 0,0-2-15 0,3 0 26 16,1-1-18-16,0 1 6 0,0 1 0 0,0 0 2 16,-2-1-9-16,-4 2-1 0,2 0-7 15,-3 1 7-15,-2-1-4 0,1 1 12 0,-8 0-4 16,-1-1-1-16,0 2 1 0,-3 0 19 16,0 0-29-16,8-1 18 0,3-3 2 0,-1 3 6 15,6-2-26-15,2 1 8 0,0-2 21 0,4 1-21 16,-1 0 2-16,-1-1-5 0,2 2 16 15,0-1 4-15,-1 2-8 0,-2 0-4 0,-1-1-5 16,-14 2-13-16,4 0 6 0,4 0 1 16,-3 0 6-16,2 0 17 0,-4 0 4 0,-4 0-24 15,-1 0 23-15,-1 0-18 0,-3 0 7 0,-1 0-11 16,0 0-12-16,1 0 33 0,-1 0 1 0,0 0-20 16,-1 0 16-16,4 0-20 0,2 0 13 15,4 0 1-15,-3 0-14 0,13 13 15 0,-16-13-4 16,-10 0-10-16,15 0 18 0,-2 0-8 0,1 0-14 15,-2 0 13-15,10 10-20 0,-15-9 25 16,2 0-1-16,-3-1-13 0,13 4 0 0,-4 0 2 16,3-1 9-16,-3-1-1 0,-2-2-10 0,6 1 2 15,0-1 1-15,6 0-3 0,-14 0 1 16,10 0 17-16,1 0-5 0,4 0-15 0,27-11 17 16,-24 8-26-16,-1 2 11 0,0-1 4 0,-4 0-1 15,1 0-1-15,-2 2 12 0,-5-2 5 16,2 1 5-16,-6 0-26 0,-3 1 16 0,-1 0-14 15,-10 0-2-15,6 0 16 0,-6 0-12 16,8 0 15-16,-8 0-17 0,9 0 0 0,-9 0-3 16,7 0 17-16,-7 0-14 0,7 0 14 0,-7 0-6 15,6 0-2-15,-6 0 13 0,7 0-18 0,-7 0 6 16,0 0 1-16,8 0-2 0,-8 0-9 16,0 0-32-16,0 0-43 0,11-9-15 15,-15 11-37-15,1-2 15 0,1 0-284 0,-4 1 31 16,3-1-66-16,-1-1 39 0,1-2-6 0,1-1 58 15,-1 2 3-15</inkml:trace>
  <inkml:trace contextRef="#ctx0" brushRef="#br0" timeOffset="35444.8">20357 12846 209 0,'0'0'222'0,"0"0"-10"0,0 0-29 0,0 0-28 16,-13 0-1-16,13 0-21 0,0 0-4 0,0 0-13 15,0 0-11-15,0 0-20 0,0 0 3 16,0 0 0-16,0 0-6 0,0 0-13 0,0 0-4 16,0 0-12-16,0 0-8 0,0 0 12 0,4 15-14 15,1-15-16-15,0 1 12 0,4 0 0 16,-4 0-12-16,3-1 1 0,15 7-3 0,-7-5-3 15,3 1 0-15,1-1 3 0,-1 0-11 16,3-2-1-16,0 2-2 0,1-2 0 0,1 0 4 16,-12 0-2-16,6 0-14 0,4 0-1 0,0 0 1 15,0 0 14-15,-1 0-8 0,2 0 6 16,-2 0-15-16,-1 0 16 0,-2 0-6 0,-3 0 1 16,-1 0 5-16,-1 0-9 0,-1 0-2 0,-2 0-7 15,-1 0 11-15,4 0-5 0,3 0 11 16,-1 0-22-16,1 0 13 0,-1-5 2 0,2 5 1 15,-1 0-8-15,-1 0 8 0,18-10-5 0,-19 9 7 16,-1 1-11-16,-2 0 6 0,-11 0 2 16,10 0-2-16,-1 0 0 0,-1 0 0 0,0 0 2 15,7 0-9-15,-2 0 6 0,0 0 3 16,3 0 7-16,0 0-8 0,-2 0-3 0,1 0-9 16,3 0 15-16,1 0-6 0,1 0 2 0,0 0 3 15,1 0 0-15,2 0 6 0,1 0-5 0,1 0 8 16,27-3 8-16,-40 3 1 0,11 0 0 15,0 0-4-15,3 0-1 0,-2 0-5 16,3 0 5-16,0 0-14 0,-2 0 10 0,21 14-5 16,-25-12 1-16,-1-1 0 0,2 3-7 0,-3-2 3 15,3-1 7-15,-2 1 1 0,-2-2-18 16,4 2 4-16,-3-1 0 0,0 0 3 0,4 0 0 16,-2-1 3-16,-3 0 3 0,3 3-17 15,-2-2 11-15,-5-1-7 0,8 0 5 0,-1 3 6 16,-1-2-7-16,-11-1-6 0,5 0 2 0,4 0 8 15,5 0-9-15,1 0 16 0,1 0-10 0,-1 0-2 16,7 0-5-16,-2 0 2 0,5 0 7 16,-1 0 0-16,1 0-5 0,-1 0-2 0,4 0 6 15,-2 0-2-15,-1 0-2 0,2 0-5 0,-1 0 4 16,0 0 6-16,1 0-6 0,0 0 15 16,-3 0-12-16,4 0 4 0,-1 0 5 0,2 0-7 15,0 0 5-15,0 0-7 0,0 0-1 0,-4 0 8 16,5 0-1-16,-3 0-3 0,-1 0 3 15,-3 0-20-15,-1 0 14 0,1 0-4 0,-1 0-17 16,1 0 5-16,0 0-5 0,0 0 4 16,33 11-3-16,-35-9-8 0,-1 0 1 0,-2-1 5 15,0 2-2-15,-6-3-6 0,-3 2 10 0,-1-2 5 16,-7 0-9-16,-2 2 4 0,-8-2 12 16,9 0 3-16,-9 0-11 0,6 0 5 0,-6 0 4 15,7 0-5-15,-7 0 8 0,0 0-8 0,9-2 3 16,-12 2-7-16,-1 0 5 0,-1-1-16 15,-1 1-4-15,-16 0-12 0,12 0-47 0,-9 0 8 16,-6 0-45-16,-1 0-73 0,-2 0-169 0,-35-11 22 16,31 7-43-16,0 4 6 0</inkml:trace>
  <inkml:trace contextRef="#ctx0" brushRef="#br0" timeOffset="39459.47">9398 14148 231 0,'-13'0'49'16,"13"0"-9"-16,0 0 3 0,0 0-17 0,-13 0-2 16,-6 20-3-16,15-20 4 0,-1 0-10 0,1 0 13 15,-2-2 24-15,2 2-21 0,1 0 15 16,1 0 15-16,2 0-34 0,0 0 13 0,0 0 6 16,-8 0 1-16,8 0-6 0,-7 0 11 0,7 0-6 15,0 0-5-15,0 0-31 0,-7 0 1 0,7 0 17 16,0 0-3-16,-10-2 51 0,12 3-26 15,1-1 39-15,2 0-2 0,0 0 13 0,-1-1-16 16,14-1 3-16,-8 2-5 0,21-11-13 16,-10 8 3-16,8-2 6 0,-1 0 0 0,2 0-16 15,2-2-8-15,-2 4 8 0,2-2-9 16,1 0-8-16,-1 1 1 0,0-1 0 0,0 1-11 16,1-1-4-16,1 1-5 0,-2 1 9 15,3-1-9-15,-3 0 0 0,0 1-7 0,2 0 2 16,-2-1 5-16,-1 0 7 0,2 2-7 0,-2-3 5 15,1 1-6-15,0-1 5 0,0 0 6 0,-1 0-8 16,2 0-3-16,-2-1-4 0,-1 0 14 16,2-2-13-16,-1 2 1 0,-2-1-5 0,1 0 3 15,-1 2-7-15,-1 0 2 0,2-3 4 0,-2 4-1 16,0-1-4-16,-3-1-4 0,0 3 4 16,-1 1-8-16,-1-1-1 0,0 0 3 0,-4 0-8 15,2 0 13-15,-1 3-5 0,-2-1 2 0,5-2 4 16,-3 3-13-16,0-1 4 0,-1-2-4 15,-1 3 12-15,2-1-11 0,1 0 7 0,-2-1-10 16,0-2 2-16,0 2 2 0,0 0 3 0,2 0 10 16,-1-1-9-16,-3 2 4 0,2 0-9 15,-6-1-3-15,1 2 1 0,-14 0 0 0,10 0-7 16,7 0 8-16,-1 0-8 0,1 0 12 16,1 0 1-16,2 0-9 0,-2 0 13 0,4 0-8 15,0 0 5-15,-1 0-8 0,1 0 7 0,1 0 7 16,23-6-13-16,-20 4-4 0,-4-2 2 0,0 2 9 15,-1-4-14-15,-1 4 3 0,1 1 10 0,-3-2 1 16,-4 0-6-16,3 2 0 0,-2 0-8 16,3-1-3-16,-4 2 4 0,-5-1 17 15,0 1-18-15,0 0 4 0,-3 0-1 0,-6 0 14 16,6 0-17-16,2 0 1 0,-8 0 8 0,9 0-1 16,-3 0-9-16,-6 0 15 0,9 0-1 15,-2 0 1-15,-7 0-2 0,7 0-3 0,-7 0 11 16,7 0-11-16,-7 0 2 0,6 0 3 15,-6 0 0-15,0 0-12 0,7 0 8 0,-7 0-25 16,0 0-20-16,8 3-24 0,-10-1-39 16,1 0-40-16,0 0 12 0,-1 0-308 0,2 0 31 15,0-2-30-15,0 0 21 0,3 1 52 0,0-2 5 16</inkml:trace>
  <inkml:trace contextRef="#ctx0" brushRef="#br0" timeOffset="40459.25">14138 13954 274 0,'-6'0'196'0,"1"0"-43"16,5 0-10-16,0 0-21 0,-15-3 3 15,11 3 10-15,0 0-2 0,0-1-14 0,-1 1 7 16,2 0-10-16,-1 0-11 0,2-1 11 0,2 1-19 15,0 0-6-15,0 0-13 0,0 0-11 0,0 0 2 16,-8 0-11-16,8 0-13 0,0 0 1 16,0 0 14-16,-9 0 6 0,12 1 16 0,-1-1-15 15,6-1-13-15,10 0 6 0,2-1 0 16,-10 2-12-16,29-9-3 0,-11 7-7 0,7-1 3 16,-5-2-1-16,6 2-19 0,2-3 17 0,2 0-2 15,1 3-19-15,2-4 5 0,0 3-2 0,-1 1 0 16,0-1 1-16,0 0-12 0,1 2 2 15,-3-1 11-15,2-2-22 0,-3 2 7 0,0-1-1 16,-3 3 3-16,0-2-8 0,0 2 4 16,1-3-1-16,-3 2 11 0,3 1-11 0,-2-3-3 15,3 2 6-15,0 0-3 0,0-2 7 0,0 3-13 16,0-1 0-16,-2-2-3 0,2 2 21 16,-2 0-18-16,0 2 13 0,-3-1-15 0,2 1 4 15,0 0 6-15,-19 0-6 0,11 0-6 16,3 0 7-16,4 0-2 0,-1 0 15 0,2 0-20 15,-1 0 5-15,-1 0 8 0,5 0-3 0,-3 0-1 16,0 0-6-16,29-13 4 0,-31 11-5 16,0 1-1-16,2-2 2 0,-1 0 2 0,-4 2-3 15,-4 1 8-15,-1-1-10 0,-6 1 10 16,-10 0-9-16,-2 0-3 0,3 0 16 0,-3 0 7 16,1 0-4-16,-8 0-14 0,6 0 3 0,-6 0 5 15,0 0 1-15,0 0 1 0,9 2-7 16,-11-3 3-16,2 0 4 0,-3 1-1 15,0-1-6-15,-2 0-6 0,0 1-23 0,-1 0-25 16,-2 1-31-16,-9 2-36 0,-3 4 10 0,4-2-116 16,-4 3-166-16,5-1 30 0,0-1-69 0,6 0 16 15,1-2 48-15,4 0-16 0</inkml:trace>
  <inkml:trace contextRef="#ctx0" brushRef="#br0" timeOffset="41646.47">18949 13837 323 0,'1'0'230'0,"-2"0"-25"0,1 0-19 15,0 0-35-15,0 0 4 0,0 0-27 0,0 0 16 16,0 0-10-16,0 0-2 0,0 0-15 15,0 0 1-15,0 0-32 0,0 0 1 0,0 0-15 16,0 0 4-16,0 0-22 0,0 0-3 16,32-19 3-16,-20 10-4 0,-3 2-7 0,-1 4-12 15,0-2 2-15,0 1-2 0,-2 0-12 0,-1 2 3 16,3-1 4-16,5-2 2 0,2 0-11 0,-3 2-1 16,-5-3 1-16,3 4-1 0,5-2 1 15,1-2-7-15,1 1 0 0,2 0 5 0,-2 2-8 16,0 1 0-16,5-3 1 0,-3 2 3 0,3 2-9 15,0-3-2-15,2 2-2 0,-3 1 6 16,2 0 5-16,-1-2-14 0,-2 0 11 0,3 3-3 16,-3-1 7-16,5 0 0 0,-5 0-6 0,2 0-2 15,2-2 3-15,-5 3-4 0,3-1 3 16,0-1 2-16,3 1-5 0,-3 0 0 0,2-1 0 16,0 0-6-16,5 2 9 0,-6-2-4 15,5-1-4-15,-1 3 8 0,-2-4-4 0,1 4-9 16,-1 0 12-16,1 0-4 0,-2 0-1 15,1 0 0-15,-14 0 8 0,8 0-16 0,5 0 10 16,1 0-1-16,-2 0 8 0,5 0-12 16,-1 0 7-16,0 0-7 0,1 0 4 0,-1 0 3 15,-1 0 2-15,-1 0 2 0,2 0-6 0,1 0-5 16,-1 0-2-16,-2 0 9 0,1 0 0 0,0 0 1 16,-2 0 2-16,0 0-4 0,-1 0 3 15,0 0-6-15,-3 0 6 0,1 0-11 0,0 0 7 16,-4 0 0-16,0 0 4 0,-4 0-2 0,-1 0 0 15,-1 0-3-15,-1 0 4 0,4 0-2 16,3 0-4-16,-1 0 1 0,2 0-7 0,1 0 19 16,3 0-15-16,-3 0 5 0,2 0 8 0,-1 0-5 15,-1 0-10-15,-2 0 3 0,0 0-6 16,-4 0 13-16,-1 0 4 0,-1 0-3 0,-2 0 2 16,0 0-9-16,-3 0-3 0,2 0 3 0,-1 0-4 15,-7 0 5-15,9 0 1 0,-3 0 6 16,3 0 0-16,-4 0 3 0,-5 0-6 0,8 0-8 15,-8 0 15-15,9 0-9 0,5-3 3 16,-10 0-7-16,0 2 4 0,-1 0 4 0,0-1-1 16,2 2 1-16,-5-1 1 0,4 0-5 0,-4 1-4 15,0-2-5-15,0 2 1 0,-4 0-14 16,4-1-15-16,-6 2-7 0,1-1-6 0,-1 0-5 16,0 2-18-16,-2-1-23 0,1-1 8 0,-2 0-80 15,-8 0-125-15,1 0 23 0,-6 0-140 16,1 0 29-16,-3 0 14 0,-4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8.589"/>
    </inkml:context>
    <inkml:brush xml:id="br0">
      <inkml:brushProperty name="width" value="0.05" units="cm"/>
      <inkml:brushProperty name="height" value="0.05" units="cm"/>
      <inkml:brushProperty name="color" value="#E71224"/>
    </inkml:brush>
  </inkml:definitions>
  <inkml:trace contextRef="#ctx0" brushRef="#br0">0 433 24575,'32'0'0,"23"0"-9831,29 0 9086,-30 0 0,3 0 745,8 0 0,4 0 689,5 0 0,2 0-689,9 0 0,1 0 0,-7 0 0,3 0 0,-6-2 0,6-1 0,-6 0 0,2 2 0,-1 0 0,-7-1 0,3 0 0,-6-1 0,-4-1 0,-4 1 785,3-1 1,-1-1-786,-5 1 0,1 0 0,8-3 0,1 0 0,-4 2 0,2 1 0,8-5 0,2 1 0,4 4 0,2-1-370,6-3 0,1 1 370,0 2 0,1 0 1032,-19-1 1,2-1-1,-1 1-1032,-2 3 0,-1 0 0,2 0 0,6-3 0,2 0 0,0 1 0,-1 1 0,1 1 0,0-1-429,3-2 0,2-1 1,-1 0 428,-3 1 0,-1-1 0,1 1 0,3-1 0,0 1 0,0-1 0,-4 1 0,-1 0 0,0-1-357,-2 1 1,-1-1 0,-4 1 356,12 1 0,-2 0 0,8-3 0,0 0 0,-7 3 0,-3 0 0,-9 0 0,2 0 0,22-3 0,-1 1 0,-29 2 0,-5 1 344,-1 0 0,-2 0-344,36-9 2242,-44 12-2242,-6-4 3132,-2 0-3132,-11 4 2150,-3-4-2150,-4 5 158,-1 0-158,0 0 0,1 0 0,-1 0 0,0 0 0,1 0 0,-1-4 0,0 3 0,-4-4 0,-2 5 0,-4 0 0,0 0 0,-1 0 0,1 0 0,4 0 0,2-4 0,4 3 0,6-8 0,1 8 0,0-9 0,-1 9 0,-5-3 0,-6 0 0,0 3 0,-6-3 0,-3 1 0,-5 2 0,-13-3 0,2 4 0,-11 0 0,16 0 0,-3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6.015"/>
    </inkml:context>
    <inkml:brush xml:id="br0">
      <inkml:brushProperty name="width" value="0.05" units="cm"/>
      <inkml:brushProperty name="height" value="0.05" units="cm"/>
      <inkml:brushProperty name="color" value="#E71224"/>
    </inkml:brush>
  </inkml:definitions>
  <inkml:trace contextRef="#ctx0" brushRef="#br0">1 91 18871,'16'-5'0,"6"2"2620,19 3-2620,38-21 0,-7 10 0,2-11 972,-6 15-972,-40 2 507,14-1-507,-20 0 1605,1 2-1605,-22 4 0,2 0 0,-6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7.470"/>
    </inkml:context>
    <inkml:brush xml:id="br0">
      <inkml:brushProperty name="width" value="0.05" units="cm"/>
      <inkml:brushProperty name="height" value="0.05" units="cm"/>
      <inkml:brushProperty name="color" value="#E71224"/>
    </inkml:brush>
  </inkml:definitions>
  <inkml:trace contextRef="#ctx0" brushRef="#br0">0 1 22778,'0'13'0,"0"-4"878,0 19-878,0-13 302,0 3-302,0-8 152,0 3-152,0-5 465,0 0-465,0 0 0,0 1 0,0-1 0,0 1 0,0-1 0,0 1 0,0 0 0,0 0 0,0-1 0,0 1 0,0 0 0,0-1 0,0 1 0,0-1 0,0 0 0,0 1 0,0 4 0,0 2 0,0 4 0,0 1 0,0-1 0,0-5 0,0 5 0,4-9 0,-3 3 0,3-4 0,-4-1 0,0 0 0,0-3 0,0-1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9.325"/>
    </inkml:context>
    <inkml:brush xml:id="br0">
      <inkml:brushProperty name="width" value="0.05" units="cm"/>
      <inkml:brushProperty name="height" value="0.05" units="cm"/>
      <inkml:brushProperty name="color" value="#E71224"/>
    </inkml:brush>
  </inkml:definitions>
  <inkml:trace contextRef="#ctx0" brushRef="#br0">289 1 24575,'-18'4'0,"5"6"0,-1 0 0,5-1 0,4-1 0,1-3 0,4 3 0,0 1 0,-9 0 0,7 0 0,-6 0 0,8 3 0,-5 8 0,-1 0 0,-4 10 0,-5-3 0,3-1 0,-3 4 0,5-9 0,4 4 0,-2-11 0,7 0 0,-7-5 0,7-1 0,-3 1 0,4 0 0,0 0 0,-4-1 0,3 6 0,-3-4 0,4 8 0,-4-8 0,3 3 0,-3-4 0,4 0 0,0-1 0,4-3 0,0-2 0,8-3 0,-2 0 0,3 0 0,-5 0 0,1 0 0,0 0 0,4 0 0,2 0 0,4 0 0,6 0 0,1 0 0,0 0 0,5 0 0,-5 0 0,6 0 0,-6 0 0,-1 0 0,-6 0 0,0 0 0,-4 0 0,-2 4 0,-4-3 0,0 3 0,-4 0 0,-1 0 0,-4 5 0,0-1 0,0 1 0,0-1 0,0 5 0,0-3 0,-5 14 0,-5-8 0,-2 14 0,-7-3 0,3-1 0,-4-1 0,1-6 0,-2 6 0,-4-4 0,3 4 0,-8-4 0,9-5 0,-9 3 0,9-8 0,-10 9 0,10-9 0,-9 4 0,9-5 0,-9 1 0,9-2 0,1 1 0,1-5 0,9-1 0,-3-4 0,4 4 0,0-3 0,4 3 0,2-4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0.428"/>
    </inkml:context>
    <inkml:brush xml:id="br0">
      <inkml:brushProperty name="width" value="0.05" units="cm"/>
      <inkml:brushProperty name="height" value="0.05" units="cm"/>
      <inkml:brushProperty name="color" value="#E71224"/>
    </inkml:brush>
  </inkml:definitions>
  <inkml:trace contextRef="#ctx0" brushRef="#br0">1 1 24575,'13'0'0,"6"0"0,7 0 0,13 0 0,8 0 0,-6 0 0,18 0 0,-17 0 0,11 0 0,-13 0 0,-2 0 0,-12 0 0,-1 0 0,-10 0 0,-2 0 0,-4 0 0,0 0 0,-4 0 0,-2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2.803"/>
    </inkml:context>
    <inkml:brush xml:id="br0">
      <inkml:brushProperty name="width" value="0.05" units="cm"/>
      <inkml:brushProperty name="height" value="0.05" units="cm"/>
      <inkml:brushProperty name="color" value="#E71224"/>
    </inkml:brush>
  </inkml:definitions>
  <inkml:trace contextRef="#ctx0" brushRef="#br0">124 0 24575,'-12'13'0,"-5"-1"0,7 5 0,-8-2 0,8 4 0,1-7 0,5-3 0,0-4 0,3 2 0,-3-2 0,0 3 0,3 1 0,-2-1 0,3 1 0,0 0 0,-4-1 0,3 1 0,-3 0 0,0 0 0,3 4 0,-3-3 0,4 3 0,0-4 0,-4 0 0,3 0 0,-3-1 0,4 6 0,0-4 0,0 3 0,0-4 0,0 0 0,0-1 0,0 1 0,0-1 0,4-3 0,0-1 0,5-4 0,-1 0 0,10 0 0,-3 0 0,23 0 0,-16 0 0,32 0 0,-18 0 0,11 0 0,-9 0 0,-6 0 0,-6 0 0,-1 0 0,-10-4 0,3 3 0,-8-3 0,3 0 0,-4 3 0,-4-7 0,2 3 0,-6-3 0,7 3 0,-7-2 0,6 6 0,-6-7 0,7 3 0,-7-3 0,6-1 0,-6 1 0,3-1 0,0-5 0,2 0 0,3-1 0,-4-3 0,3 3 0,-6 0 0,2-3 0,-4 8 0,0-4 0,0 5 0,0 1 0,0-1 0,-4 4 0,-1-2 0,-3 6 0,-1-3 0,0 0 0,-4 3 0,3-7 0,-4 7 0,0-7 0,4 7 0,-3-8 0,-1 8 0,4-6 0,-3 6 0,5-3 0,-1 4 0,0 0 0,1 0 0,-1 0 0,-5 0 0,4 0 0,-8 0 0,-2 0 0,-1 0 0,-10 0 0,11 0 0,-5 0 0,5 0 0,5 0 0,2 0 0,4 0 0,0 0 0,4 0 0,1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4.641"/>
    </inkml:context>
    <inkml:brush xml:id="br0">
      <inkml:brushProperty name="width" value="0.05" units="cm"/>
      <inkml:brushProperty name="height" value="0.05" units="cm"/>
      <inkml:brushProperty name="color" value="#E71224"/>
    </inkml:brush>
  </inkml:definitions>
  <inkml:trace contextRef="#ctx0" brushRef="#br0">1 10 24575,'16'0'0,"2"0"0,6 0 0,-4 0 0,0 0 0,-1 0 0,-5 0 0,1 0 0,-2 0 0,-4 0 0,0 0 0,-1 0 0,1 0 0,0 0 0,0 0 0,-1 0 0,1 0 0,10 0 0,-3 0 0,9-4 0,-10 3 0,3-4 0,-8 5 0,3 0 0,-4 0 0,-1 0 0,1 0 0,-1 0 0,0 0 0,1 0 0,-1 0 0,0 0 0,0 0 0,1 0 0,-1 0 0,1 0 0,-1 0 0,1 0 0,-1 0 0,0 0 0,0 0 0,0 0 0,0 0 0,0 0 0,-3 0 0,-1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5.849"/>
    </inkml:context>
    <inkml:brush xml:id="br0">
      <inkml:brushProperty name="width" value="0.05" units="cm"/>
      <inkml:brushProperty name="height" value="0.05" units="cm"/>
      <inkml:brushProperty name="color" value="#E71224"/>
    </inkml:brush>
  </inkml:definitions>
  <inkml:trace contextRef="#ctx0" brushRef="#br0">1 0 24575,'0'23'0,"0"8"0,0 9 0,0 13-9831,0 16 8341,0-11 4308,0 3-2818,0-29 1719,0-7-1719,0-5 0,0-6 0,0 0 6784,0-6-6784,0 1 0,0 0 0,0-1 0,0 1 0,0-1 0,0-4 0,0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8.104"/>
    </inkml:context>
    <inkml:brush xml:id="br0">
      <inkml:brushProperty name="width" value="0.05" units="cm"/>
      <inkml:brushProperty name="height" value="0.05" units="cm"/>
      <inkml:brushProperty name="color" value="#E71224"/>
    </inkml:brush>
  </inkml:definitions>
  <inkml:trace contextRef="#ctx0" brushRef="#br0">250 1 24575,'-13'0'0,"-1"8"0,-11 4 0,-1 3 0,-1 5 0,2-9 0,6 7 0,-1-7 0,6 2 0,4-4 0,2 0 0,7 0 0,-7-5 0,7 4 0,-7-4 0,7 5 0,-6-1 0,6 1 0,-3-1 0,0 1 0,3-1 0,-3 1 0,0-1 0,3 1 0,-3-1 0,8-4 0,1 0 0,3-4 0,1 4 0,-1-3 0,1 2 0,-1 1 0,5-3 0,1 7 0,0-6 0,4 6 0,-3-7 0,-1 3 0,5 1 0,-5-4 0,5 7 0,-4-6 0,3 6 0,-8-7 0,4 3 0,-6 0 0,1-3 0,0 3 0,-1 0 0,1-3 0,0 3 0,0 0 0,-1-3 0,-3 6 0,3-6 0,-7 7 0,3-4 0,-4 5 0,0-1 0,0 0 0,0 0 0,0 1 0,0-1 0,0 1 0,0 0 0,0-1 0,0 1 0,0 0 0,0-1 0,-4 1 0,-1 0 0,0 0 0,-3-1 0,4-3 0,-5 2 0,0-6 0,1 7 0,-1-7 0,0 6 0,0-2 0,0 0 0,0 3 0,1-7 0,-1 3 0,0 0 0,0 0 0,0 1 0,1-1 0,3 0 0,-3-4 0,3 4 0,-4 0 0,1-3 0,-6 7 0,4-7 0,-8 8 0,8-8 0,-4 7 0,5-7 0,1 3 0,3 0 0,-3-4 0,3 4 0,-4-4 0,1 0 0,3 0 0,1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9.295"/>
    </inkml:context>
    <inkml:brush xml:id="br0">
      <inkml:brushProperty name="width" value="0.05" units="cm"/>
      <inkml:brushProperty name="height" value="0.05" units="cm"/>
      <inkml:brushProperty name="color" value="#E71224"/>
    </inkml:brush>
  </inkml:definitions>
  <inkml:trace contextRef="#ctx0" brushRef="#br0">1 1 24575,'29'0'0,"-3"0"0,26 0 0,24 0 0,7 0 0,9 0 0,-29 0 0,-23 0 0,-9 0 0,-16 0 0,4 0 0,-10 0 0,-8 0 0,2 0 0,-6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1.030"/>
    </inkml:context>
    <inkml:brush xml:id="br0">
      <inkml:brushProperty name="width" value="0.05" units="cm"/>
      <inkml:brushProperty name="height" value="0.05" units="cm"/>
      <inkml:brushProperty name="color" value="#E71224"/>
    </inkml:brush>
  </inkml:definitions>
  <inkml:trace contextRef="#ctx0" brushRef="#br0">223 6 24575,'-13'-5'0,"3"4"0,-14 6 0,9 2 0,-9 7 0,10-1 0,1-3 0,4 3 0,0-4 0,4 0 0,-2-1 0,1 6 0,-3-4 0,0 8 0,0-8 0,-1 8 0,1-8 0,0 3 0,4-4 0,-3 0 0,7-1 0,-3 1 0,4 0 0,0 0 0,0-1 0,0 1 0,0 0 0,0 4 0,0 2 0,0-1 0,0 5 0,0-5 0,4 5 0,1-4 0,4-1 0,0-1 0,0-3 0,0 3 0,0-4 0,0-4 0,0 3 0,-1-7 0,1 2 0,-1-3 0,1 0 0,-1 0 0,1 0 0,-1 0 0,1 0 0,0 0 0,-1 0 0,6 0 0,5-4 0,8-2 0,4-10 0,1 0 0,0-1 0,-6-2 0,-1 8 0,-10-8 0,-1 9 0,-5-4 0,-1 9 0,-3-3 0,-1 3 0,-4-3 0,0-1 0,4-5 0,-3-1 0,4-4 0,-5-6 0,0 4 0,4-9 0,-2 9 0,2-4 0,-4 5 0,0 6 0,0 0 0,0 5 0,0 1 0,-3 3 0,-2 1 0,-4 4 0,1 0 0,-1-4 0,0 3 0,1-2 0,-1 3 0,0 0 0,1 0 0,3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1.444"/>
    </inkml:context>
    <inkml:brush xml:id="br0">
      <inkml:brushProperty name="width" value="0.05" units="cm"/>
      <inkml:brushProperty name="height" value="0.05" units="cm"/>
      <inkml:brushProperty name="color" value="#E71224"/>
    </inkml:brush>
  </inkml:definitions>
  <inkml:trace contextRef="#ctx0" brushRef="#br0">205 0 24575,'0'13'0,"-9"-1"0,7 7 0,-16 3 0,11 4 0,-13 5 0,9-11 0,-8 5 0,8-5 0,-3-1 0,4 0 0,5-4 0,-4 3 0,8-8 0,-7 3 0,7 1 0,-7-4 0,7 3 0,-3 1 0,0-5 0,3 10 0,-7-10 0,7 5 0,-3-1 0,0-3 0,3 4 0,-2-1 0,3-3 0,0 8 0,-5-3 0,4-1 0,-3 10 0,4-8 0,0 14 0,0-3 0,-5 4 0,4 1 0,-4-6 0,5 5 0,0-11 0,0 5 0,0-5 0,0-6 0,0 0 0,0-1 0,0-3 0,0 3 0,0 1 0,0 4 0,0-2 0,0 1 0,4-8 0,1 0 0,0-1 0,2 1 0,-2 0 0,0 0 0,3-1 0,-3-3 0,3 3 0,1-7 0,0 7 0,0-7 0,-1 6 0,1-6 0,0 7 0,0-3 0,4 0 0,-3 3 0,3-7 0,0 6 0,-3-2 0,7 0 0,-7-1 0,3 0 0,-4-3 0,4 3 0,-3-4 0,4 0 0,-1 4 0,-3-3 0,8 3 0,-3-4 0,0 4 0,3-3 0,-8 3 0,8-4 0,-8 0 0,3 0 0,-4 0 0,0 0 0,-1 0 0,1 0 0,-1 0 0,1 0 0,0 0 0,-1-4 0,1 3 0,0-7 0,0 3 0,-1 0 0,6-3 0,-4 3 0,8 0 0,2-4 0,1 4 0,9-6 0,-9 1 0,4 0 0,-1-5 0,-3 4 0,-1-4 0,-2 6 0,-8 4 0,4-4 0,-6 4 0,1 0 0,0-2 0,-4 2 0,2 0 0,-6-3 0,3 4 0,-4-5 0,0 1 0,0-1 0,0 1 0,0-1 0,0 0 0,0 1 0,0-1 0,0 0 0,0 0 0,0 1 0,0-1 0,0 0 0,0 0 0,0 0 0,0 0 0,0 0 0,0 1 0,0-1 0,0 0 0,0 0 0,-4 0 0,3 0 0,-6 0 0,6 1 0,-7-1 0,7 0 0,-7 0 0,7 0 0,-7 4 0,7-3 0,-7 3 0,3-3 0,-3-1 0,-1 1 0,0-1 0,5 0 0,-4 4 0,3-3 0,-4 4 0,0-1 0,1-3 0,-1 7 0,1-6 0,-1 6 0,0-3 0,0 0 0,0 3 0,-4-3 0,3 0 0,-4 3 0,5-3 0,0 0 0,0 3 0,1-3 0,-1 4 0,0 0 0,0-4 0,-5 3 0,4-3 0,-3 4 0,-1 0 0,4 0 0,-8 0 0,3 0 0,0 0 0,-3 0 0,8 0 0,-3 0 0,4 0 0,-5 0 0,4 0 0,-8 0 0,8 0 0,-9 0 0,9 0 0,-3 0 0,4 0 0,0 0 0,0 0 0,0 0 0,4 4 0,-2-3 0,2 7 0,-4-4 0,1 5 0,3-1 0,-2 0 0,6 1 0,-7 0 0,3 0 0,0-1 0,-3 1 0,7 0 0,-3-1 0,4 1 0,0 0 0,0 4 0,0-7 0,0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2.421"/>
    </inkml:context>
    <inkml:brush xml:id="br0">
      <inkml:brushProperty name="width" value="0.05" units="cm"/>
      <inkml:brushProperty name="height" value="0.05" units="cm"/>
      <inkml:brushProperty name="color" value="#E71224"/>
    </inkml:brush>
  </inkml:definitions>
  <inkml:trace contextRef="#ctx0" brushRef="#br0">1 1 24575,'17'0'0,"39"0"0,-21 0 0,29 0 0,-22 0 0,-15 0 0,-3 0 0,-10 0 0,-6 0 0,-3 0 0,-2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3.700"/>
    </inkml:context>
    <inkml:brush xml:id="br0">
      <inkml:brushProperty name="width" value="0.05" units="cm"/>
      <inkml:brushProperty name="height" value="0.05" units="cm"/>
      <inkml:brushProperty name="color" value="#E71224"/>
    </inkml:brush>
  </inkml:definitions>
  <inkml:trace contextRef="#ctx0" brushRef="#br0">1 1 24575,'0'6'0,"0"-3"0,0 17 0,0-10 0,0 4 0,0-1 0,0-3 0,0 3 0,0 1 0,0 0 0,0 11 0,0-4 0,0 9 0,0-9 0,0 9 0,0-9 0,0 4 0,0 0 0,0-9 0,0 7 0,0-13 0,0 4 0,0-6 0,0 1 0,0 0 0,0-1 0,0 1 0,0-5 0,0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5.450"/>
    </inkml:context>
    <inkml:brush xml:id="br0">
      <inkml:brushProperty name="width" value="0.05" units="cm"/>
      <inkml:brushProperty name="height" value="0.05" units="cm"/>
      <inkml:brushProperty name="color" value="#E71224"/>
    </inkml:brush>
  </inkml:definitions>
  <inkml:trace contextRef="#ctx0" brushRef="#br0">89 1 24575,'-13'0'0,"6"3"0,7 2 0,4 3 0,5 0 0,8 5 0,-1 2 0,7 4 0,-8 0 0,3 0 0,-2 6 0,-1-4 0,4 4 0,-8 0 0,3-9 0,-4 7 0,-1-13 0,0 4 0,-4-1 0,-1-3 0,-4 3 0,0-4 0,0 0 0,0 0 0,0-1 0,0 1 0,0 0 0,0 0 0,0-1 0,0 1 0,0-1 0,0 1 0,0-1 0,0 0 0,0 1 0,0-1 0,0 0 0,0 0 0,0 1 0,-4-1 0,-1 1 0,-3 0 0,-1-1 0,-5 1 0,4-4 0,-8 4 0,3-4 0,-4 5 0,-6 0 0,4 0 0,-4 0 0,5-1 0,1 1 0,4-1 0,2-3 0,4-2 0,0-4 0,1 0 0,0 0 0,3 0 0,2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6.665"/>
    </inkml:context>
    <inkml:brush xml:id="br0">
      <inkml:brushProperty name="width" value="0.05" units="cm"/>
      <inkml:brushProperty name="height" value="0.05" units="cm"/>
      <inkml:brushProperty name="color" value="#E71224"/>
    </inkml:brush>
  </inkml:definitions>
  <inkml:trace contextRef="#ctx0" brushRef="#br0">0 1 24575,'28'0'0,"6"0"0,6 0 0,6 0 0,0 0 0,8 0 0,-6 0 0,-1 0 0,-9 0 0,-12 0 0,-6 0 0,-6 0 0,-6 0 0,1 0 0,0 0 0,-4 0 0,-2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8.880"/>
    </inkml:context>
    <inkml:brush xml:id="br0">
      <inkml:brushProperty name="width" value="0.05" units="cm"/>
      <inkml:brushProperty name="height" value="0.05" units="cm"/>
      <inkml:brushProperty name="color" value="#E71224"/>
    </inkml:brush>
  </inkml:definitions>
  <inkml:trace contextRef="#ctx0" brushRef="#br0">28 0 22428,'-5'7'0,"2"9"1044,3 3-1044,0 12 361,0-5-361,0 6 183,-5 2-183,4-11 559,-7 3-559,6-16 0,-2 4 0,4-6 0,0 6 0,0 0 0,0 1 0,0-2 0,0-4 0,0 0 0,0 0 0,0-1 0,0 1 0,0 0 0,0 0 0,0-1 0,0 1 0,0 0 0,0-1 0,0 0 0,4 0 0,-3 1 0,6-1 0,-2 0 0,-1 1 0,4-5 0,-3 3 0,3-2 0,0 0 0,1 2 0,0-6 0,-1 7 0,1-7 0,0 7 0,0-7 0,-1 2 0,1-3 0,-1 4 0,6-3 0,6 3 0,6-4 0,6 0 0,0 0 0,-1 0 0,1 0 0,-6 0 0,-1 0 0,-6 0 0,-4 0 0,-2 0 0,-4 0 0,0 0 0,0 0 0,-1 0 0,1 0 0,-1 0 0,1 0 0,-1-8 0,1 2 0,0-11 0,0 7 0,0-4 0,-4 1 0,-1 3 0,0-4 0,-3 6 0,3-1 0,-4 0 0,0 0 0,0 0 0,0 1 0,0-1 0,0 0 0,0 0 0,0 0 0,0 0 0,-5-4 0,0-2 0,-5-5 0,-4 1 0,3 0 0,-7-1 0,7 1 0,-8-1 0,9 6 0,-4 0 0,6 5 0,-1 0 0,0 4 0,0-3 0,1 7 0,-1-6 0,0 6 0,-4-8 0,3 8 0,-8-8 0,3 4 0,-5-5 0,1 0 0,-1 5 0,1-4 0,0 4 0,4-1 0,-3-2 0,8 7 0,-4-4 0,6 2 0,-1 2 0,1-3 0,0 4 0,0 0 0,-1 0 0,1 0 0,-1 0 0,5 0 0,0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16.612"/>
    </inkml:context>
    <inkml:brush xml:id="br0">
      <inkml:brushProperty name="width" value="0.05" units="cm"/>
      <inkml:brushProperty name="height" value="0.05" units="cm"/>
      <inkml:brushProperty name="color" value="#E71224"/>
    </inkml:brush>
  </inkml:definitions>
  <inkml:trace contextRef="#ctx0" brushRef="#br0">1 144 24575,'33'0'0,"3"0"0,11 0 0,-1 0 0,28 0 0,-28 0 0,15 0 0,-36 0 0,-6 0 0,0 0 0,-4 0 0,-2 0 0,-5 0 0,1 0 0,-1 0 0,6 0 0,-4-9 0,8 7 0,-7-7 0,2 6 0,-4 2 0,-4-7 0,-5 7 0,-5-2 0,-3 3 0,-4-8 0,2 2 0,-7-12 0,2 8 0,-5-14 0,0 7 0,8 1 0,4 7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17.475"/>
    </inkml:context>
    <inkml:brush xml:id="br0">
      <inkml:brushProperty name="width" value="0.05" units="cm"/>
      <inkml:brushProperty name="height" value="0.05" units="cm"/>
      <inkml:brushProperty name="color" value="#E71224"/>
    </inkml:brush>
  </inkml:definitions>
  <inkml:trace contextRef="#ctx0" brushRef="#br0">1 0 24575,'0'13'0,"0"7"0,0 1 0,0 4 0,0-2 0,0-8 0,0 3 0,0-10 0,0 1 0,0-1 0,0 1 0,0 3 0,0-2 0,0 3 0,0-5 0,0 1 0,0-1 0,0 1 0,0 0 0,0 4 0,0 2 0,0 4 0,0-4 0,0 3 0,0-8 0,0 3 0,0-4 0,0 0 0,0-1 0,0 1 0,0 0 0,0 0 0,0-1 0,0 1 0,0 0 0,0 0 0,0-1 0,0 1 0,0 0 0,0-4 0,0-2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0.553"/>
    </inkml:context>
    <inkml:brush xml:id="br0">
      <inkml:brushProperty name="width" value="0.05" units="cm"/>
      <inkml:brushProperty name="height" value="0.05" units="cm"/>
      <inkml:brushProperty name="color" value="#E71224"/>
    </inkml:brush>
  </inkml:definitions>
  <inkml:trace contextRef="#ctx0" brushRef="#br0">1 20 24575,'8'0'0,"4"0"0,-2 0 0,3 0 0,0-9 0,-4 7 0,4-7 0,-4 9 0,0 0 0,4 0 0,-3 0 0,4 0 0,-1 0 0,-3 0 0,8 0 0,-8 0 0,8 0 0,-8 0 0,8 0 0,-3 0 0,-1 0 0,5 0 0,-5 0 0,6 0 0,-6 0 0,4 0 0,-8 0 0,4 0 0,-6 0 0,1 0 0,0 0 0,0 4 0,-1-3 0,1 7 0,-4-3 0,3 0 0,-7 2 0,6-2 0,-6 4 0,7 0 0,-7-1 0,7 1 0,-7 0 0,3 0 0,-4-1 0,0 1 0,4 4 0,-4-4 0,4 4 0,-4-4 0,0-1 0,0 6 0,0-4 0,0 8 0,0-3 0,0-1 0,0 0 0,0-1 0,-4-3 0,3 3 0,-6-4 0,6 0 0,-7 0 0,7-1 0,-7-3 0,7 3 0,-7-7 0,3 6 0,-3-2 0,-1-1 0,4 4 0,-2-7 0,2 3 0,-4-1 0,1-2 0,-1 3 0,1-4 0,7 0 0,2-4 0,8 3 0,-1-7 0,1 8 0,-5-8 0,4 7 0,-4-3 0,4 4 0,-4-4 0,4 3 0,-4-3 0,1 0 0,2 3 0,-2-3 0,4 0 0,-1 3 0,1-3 0,0 0 0,0 3 0,-1-6 0,1 6 0,0-7 0,0 7 0,-1-3 0,1 4 0,0-4 0,0 3 0,4-3 0,-3 4 0,3 0 0,-4 0 0,0 0 0,4 0 0,-3 0 0,8 0 0,-3 0 0,4 0 0,6 5 0,-4 0 0,4 5 0,-11-1 0,8 1 0,-11-1 0,6-4 0,-12 3 0,-1-4 0,-4 5 0,0-1 0,0 0 0,-4 0 0,-1 1 0,-14 5 0,3-3 0,-9 8 0,0-3 0,4 3 0,-9 2 0,3-1 0,-5 2 0,6-6 0,1 3 0,6-9 0,-1 4 0,6-4 0,0-5 0,5-1 0,0-4 0,1 0 0,-1 0 0,-4 4 0,3-3 0,-8 3 0,3-4 0,-5 0 0,1 5 0,-6-4 0,-1 3 0,-13-4 0,6 0 0,-5 0 0,6 0 0,5 0 0,2 0 0,6 0 0,4 0 0,2 0 0,8 0 0,1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3.223"/>
    </inkml:context>
    <inkml:brush xml:id="br0">
      <inkml:brushProperty name="width" value="0.05" units="cm"/>
      <inkml:brushProperty name="height" value="0.05" units="cm"/>
      <inkml:brushProperty name="color" value="#E71224"/>
    </inkml:brush>
  </inkml:definitions>
  <inkml:trace contextRef="#ctx0" brushRef="#br0">305 1 24575,'-22'0'0,"-26"12"0,21-5 0,-31 16 0,35-7 0,-14 1 0,17-3 0,-1-5 0,8 1 0,4-2 0,4 1 0,1-1 0,0-4 0,3 4 0,-2-4 0,3 5 0,-4-1 0,3 1 0,-3-1 0,4 0 0,0 1 0,0 0 0,0-1 0,0 1 0,0 0 0,0-1 0,0 1 0,0 4 0,0-3 0,0 8 0,0-3 0,0 4 0,0 0 0,0-4 0,4 3 0,1-8 0,0 4 0,3-6 0,-7 1 0,7 0 0,-7 0 0,7-1 0,-4 1 0,5-1 0,-1-3 0,-3 2 0,2-6 0,-2 3 0,4 0 0,0-3 0,-1 6 0,1-6 0,-1 3 0,6-4 0,-4 0 0,3 0 0,-4 0 0,0 0 0,4 0 0,2 0 0,4 0 0,6 0 0,1 0 0,0 0 0,-1 0 0,0 0 0,-4 0 0,-1 0 0,-2 0 0,-8 0 0,3 0 0,-4 0 0,-1 0 0,-3-4 0,-1 0 0,0-5 0,-3-4 0,7-2 0,-3-4 0,5-1 0,0-11 0,1 3 0,-1-5 0,-4 3 0,3 9 0,-8-4 0,3 10 0,-4 2 0,0 4 0,0 0 0,-3 1 0,-2 3 0,-3 1 0,3 0 0,-11-1 0,9 0 0,-9-2 0,7 6 0,0-3 0,-4-1 0,3 4 0,-9-3 0,9 0 0,-13 3 0,6-7 0,-19 1 0,8 2 0,-11-5 0,13 4 0,1 0 0,5-2 0,1 7 0,4-4 0,6 2 0,5 2 0,4-3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4.615"/>
    </inkml:context>
    <inkml:brush xml:id="br0">
      <inkml:brushProperty name="width" value="0.05" units="cm"/>
      <inkml:brushProperty name="height" value="0.05" units="cm"/>
      <inkml:brushProperty name="color" value="#E71224"/>
    </inkml:brush>
  </inkml:definitions>
  <inkml:trace contextRef="#ctx0" brushRef="#br0">1 9 24575,'45'0'0,"12"0"-4916,24 0 1,12 0 4418,-28 0 1,2 0-1,2 0 497,19 0 0,4 0 0,1 0 169,4 0 1,2 0 0,-8 0-170,-1 0 0,-1 0 0,0 0 0,6 0 0,-7 0 13,2 0 1,0 0-14,-3 0 0,7 0 0,-3 0 0,-12 0 0,-2 0 0,0 0 0,-3 0 0,0 0 0,-5 0-347,12 0 0,-5 0 347,3 0 0,-7 0 4264,8 0-4264,19 0 2311,-50 0-2311,-3 0 3164,-25 0-3164,-2 0 1445,-10 0-1445,-4-4 295,-5 3-295,-5-2 0,-3 3 0,3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3.979"/>
    </inkml:context>
    <inkml:brush xml:id="br0">
      <inkml:brushProperty name="width" value="0.05" units="cm"/>
      <inkml:brushProperty name="height" value="0.05" units="cm"/>
      <inkml:brushProperty name="color" value="#E71224"/>
    </inkml:brush>
  </inkml:definitions>
  <inkml:trace contextRef="#ctx0" brushRef="#br0">455 1 24575,'-13'0'0,"-2"0"0,-10 0 0,5 0 0,-11 0 0,5 4 0,-6 2 0,0 9 0,0-3 0,0 3 0,6-4 0,1-1 0,5-1 0,6 1 0,0-1 0,5 0 0,0-5 0,4 4 0,-2-7 0,6 7 0,-7-7 0,7 6 0,-7-2 0,7 3 0,-7-3 0,7 2 0,-3-2 0,4 4 0,-4-4 0,3 2 0,-3-2 0,0 4 0,3 0 0,-3-1 0,0 1 0,3 0 0,-3 0 0,4-1 0,-4 1 0,3 0 0,-2 0 0,3 4 0,0 2 0,0 4 0,0 0 0,0 6 0,0-4 0,0 9 0,0-4 0,0 1 0,0-3 0,0-4 0,0-1 0,0-4 0,0-2 0,0-4 0,0 0 0,0-1 0,0 1 0,0 0 0,0-1 0,0 1 0,0 0 0,3-1 0,2-3 0,-1 2 0,4-6 0,-3 7 0,3-7 0,1 7 0,-1-7 0,1 3 0,0-4 0,0 0 0,-1 3 0,1-2 0,0 3 0,-1-4 0,6 0 0,1 0 0,4 0 0,6 0 0,1 0 0,12 0 0,9 0 0,1 0 0,5 0 0,-6 0 0,-8 0 0,0 0 0,-13 0 0,-6 0 0,-7 0 0,-4 0 0,0 0 0,-1 0 0,-3-4 0,-1 0 0,-1-1 0,-2-3 0,3 4 0,0-5 0,-3 1 0,6-1 0,-2 0 0,0 1 0,3-6 0,-3 4 0,5-20 0,0 12 0,5-19 0,-4 11 0,4 0 0,-5 1 0,0 5 0,0 1 0,-1-1 0,-3 6 0,-2 0 0,-4 5 0,0 0 0,0 1 0,0-1 0,0 0 0,0 1 0,0-1 0,0 0 0,0 1 0,-4-6 0,-1 4 0,-5-3 0,1-1 0,0-1 0,-1 1 0,-4-5 0,4 5 0,-4-1 0,0-3 0,4 7 0,-4-7 0,5 8 0,0-3 0,0 4 0,0 4 0,0-3 0,1 3 0,-1 0 0,0 2 0,0-1 0,1 3 0,-1-3 0,0 4 0,0 0 0,0-4 0,0 3 0,-4-3 0,3 4 0,-4 0 0,5 0 0,0 0 0,-4-4 0,3 3 0,-4-4 0,5 5 0,0 0 0,-4 0 0,-2 0 0,-4 0 0,-6 0 0,4 0 0,-4 0 0,6 0 0,4 0 0,-3 0 0,3 0 0,0 0 0,-3 0 0,3 0 0,0 0 0,6 0 0,5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7.309"/>
    </inkml:context>
    <inkml:brush xml:id="br0">
      <inkml:brushProperty name="width" value="0.05" units="cm"/>
      <inkml:brushProperty name="height" value="0.05" units="cm"/>
      <inkml:brushProperty name="color" value="#E71224"/>
    </inkml:brush>
  </inkml:definitions>
  <inkml:trace contextRef="#ctx0" brushRef="#br0">454 1 24575,'-8'0'0,"-11"0"0,4 0 0,-10 0 0,7 0 0,-2 0 0,1 0 0,0 0 0,4 0 0,-1 0 0,6 0 0,-3 0 0,4 0 0,0 0 0,0 0 0,-4 0 0,3 0 0,-4 4 0,5 0 0,-4 5 0,-7 1 0,-1 0 0,-4 0 0,5 0 0,1 4 0,-1-4 0,6 4 0,0-5 0,5 0 0,4-1 0,1 1 0,4 0 0,4-1 0,1-4 0,3 4 0,1-7 0,0 2 0,4 2 0,2-4 0,9 8 0,3-8 0,4 8 0,8-7 0,0 7 0,1-7 0,5 8 0,-12-9 0,5 4 0,-6 0 0,0-4 0,-11 4 0,3-5 0,-14 0 0,8 0 0,-8 0 0,3 4 0,-4-3 0,0 3 0,-1-4 0,1 0 0,0 0 0,-1 3 0,0-2 0,1 7 0,-5-4 0,4 5 0,-3 0 0,3 0 0,1-1 0,0 1 0,0 0 0,-1-4 0,1 2 0,0-2 0,-4 4 0,2 0 0,-6 4 0,3-3 0,1 8 0,-4-3 0,3 4 0,-4 1 0,0-6 0,0 4 0,0-8 0,0 4 0,0-6 0,0 1 0,0 0 0,-4-1 0,-1-4 0,-3 0 0,-6 0 0,0-3 0,-6 4 0,-5-5 0,-1 0 0,-6 0 0,-6 0 0,-2 0 0,-7 0 0,1 0 0,0 0 0,11 0 0,-1 0 0,15 0 0,0 0 0,8 0 0,8-4 0,1-1 0,4-3 0,0-6 0,4-1 0,2-4 0,-1 0 0,4-1 0,-4 5 0,0-3 0,3 8 0,-4-3 0,1 4 0,3-5 0,-3 4 0,5-8 0,-1 3 0,1-4 0,0-1 0,-1 5 0,0-3 0,0 8 0,-4-3 0,3 4 0,-7 0 0,3 0 0,-4 1 0,4 3 0,-3-3 0,6-1 0,-2-1 0,5-14 0,0 8 0,4-9 0,-3 5 0,2 6 0,-4 0 0,0 5 0,0 0 0,-4 1 0,3 3 0,-8-3 0,4 7 0,-4-3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9.595"/>
    </inkml:context>
    <inkml:brush xml:id="br0">
      <inkml:brushProperty name="width" value="0.05" units="cm"/>
      <inkml:brushProperty name="height" value="0.05" units="cm"/>
      <inkml:brushProperty name="color" value="#E71224"/>
    </inkml:brush>
  </inkml:definitions>
  <inkml:trace contextRef="#ctx0" brushRef="#br0">196 1 24575,'-8'0'0,"-1"0"0,1 4 0,-1 1 0,0-1 0,0 4 0,-5-3 0,0 8 0,0-7 0,1 6 0,4-7 0,0 4 0,1-5 0,3 4 0,-3-7 0,7 7 0,-7-3 0,7 3 0,-7 1 0,7-1 0,-3 1 0,0-4 0,3 2 0,-3-2 0,4 4 0,-4 0 0,3-1 0,-3 1 0,4 0 0,-4 0 0,3-1 0,-2 6 0,3-4 0,0 3 0,0-4 0,0-1 0,0 1 0,0 0 0,0 0 0,0-1 0,0 1 0,0 0 0,0 0 0,3-1 0,2 1 0,4 0 0,4 4 0,2-2 0,4 3 0,6 0 0,-4-3 0,9 4 0,-9-5 0,9 1 0,-9-2 0,-1 1 0,-2-5 0,-3-1 0,-1 0 0,0-3 0,-5 3 0,-1-4 0,1 0 0,0 0 0,-1 0 0,0 0 0,0-4 0,-3-6 0,3-10 0,-2-1 0,4-9 0,14-18 0,-11 16 0,16-27 0,-18 37 0,5-15 0,-6 16 0,-4 1 0,-2 2 0,-4 8 0,0-3 0,0 4 0,0 1 0,0-1 0,0 1 0,0-1 0,0 0 0,-4 4 0,-1-3 0,0 3 0,-2 0 0,2 1 0,-4 4 0,1 0 0,0 0 0,-1 0 0,1 0 0,-1 0 0,1 0 0,-1 0 0,1 0 0,0 0 0,-1 0 0,1 0 0,-1 0 0,-4 0 0,3 0 0,-9 0 0,13 0 0,-2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0.907"/>
    </inkml:context>
    <inkml:brush xml:id="br0">
      <inkml:brushProperty name="width" value="0.05" units="cm"/>
      <inkml:brushProperty name="height" value="0.05" units="cm"/>
      <inkml:brushProperty name="color" value="#E71224"/>
    </inkml:brush>
  </inkml:definitions>
  <inkml:trace contextRef="#ctx0" brushRef="#br0">0 67 24575,'25'0'0,"12"0"0,49 0 0,-30 0 0,3 0 0,-2 0 0,-1 0 0,-3 0 0,-4 0 0,6 0 0,-23 0 0,-7 0 0,-10 0 0,-2 0 0,-4 0 0,-8 0 0,-6 0 0,-4 0 0,-4 0 0,0 0 0,-16 0 0,0 0 0,-11-9 0,8 2 0,-1-19 0,15 17 0,2-7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1.714"/>
    </inkml:context>
    <inkml:brush xml:id="br0">
      <inkml:brushProperty name="width" value="0.05" units="cm"/>
      <inkml:brushProperty name="height" value="0.05" units="cm"/>
      <inkml:brushProperty name="color" value="#E71224"/>
    </inkml:brush>
  </inkml:definitions>
  <inkml:trace contextRef="#ctx0" brushRef="#br0">1 1 24575,'0'8'0,"0"3"0,0 9 0,0-1 0,0 11 0,0-9 0,0 4 0,0-6 0,0-4 0,0 7 0,0-11 0,0 11 0,0-12 0,0 3 0,0 0 0,0-3 0,0 4 0,0-6 0,0 1 0,0 0 0,0-1 0,0 0 0,0 0 0,0 0 0,0-3 0,0-2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3.696"/>
    </inkml:context>
    <inkml:brush xml:id="br0">
      <inkml:brushProperty name="width" value="0.05" units="cm"/>
      <inkml:brushProperty name="height" value="0.05" units="cm"/>
      <inkml:brushProperty name="color" value="#E71224"/>
    </inkml:brush>
  </inkml:definitions>
  <inkml:trace contextRef="#ctx0" brushRef="#br0">7 1 24575,'8'0'0,"19"0"0,-9 0 0,16 0 0,-11 12 0,-7-5 0,1 11 0,-8-10 0,-1 1 0,1 0 0,-4 0 0,-1-1 0,-4 1 0,0 0 0,0 4 0,0 2 0,0 4 0,0 0 0,0 1 0,0-1 0,0 0 0,0-4 0,0 3 0,0-8 0,0 4 0,0-6 0,-4 1 0,-1 0 0,-9 4 0,0 2 0,-6 4 0,1 0 0,-1 1 0,1-1 0,4-4 0,-3 3 0,8-8 0,-4 3 0,9-4 0,-2-1 0,9-3 0,-1-1 0,8-4 0,-1 0 0,1 0 0,8 0 0,-1 0 0,7 0 0,2 0 0,-4 0 0,9 9 0,-9-2 0,4 12 0,-6-8 0,0 3 0,-4 0 0,-1-4 0,-5 3 0,0-4 0,-1 0 0,1-1 0,-4 1 0,-1-1 0,0 1 0,-3-1 0,3 1 0,-4-1 0,0 0 0,0 1 0,0-1 0,0 11 0,0 9 0,-16 6 0,3 5 0,-21-5 0,6 0 0,-1-1 0,-3-5 0,10-3 0,-3-9 0,6-2 0,4-5 0,1 1 0,10-2 0,-4-3 0,3-1 0,0-4 0,2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5.663"/>
    </inkml:context>
    <inkml:brush xml:id="br0">
      <inkml:brushProperty name="width" value="0.05" units="cm"/>
      <inkml:brushProperty name="height" value="0.05" units="cm"/>
      <inkml:brushProperty name="color" value="#E71224"/>
    </inkml:brush>
  </inkml:definitions>
  <inkml:trace contextRef="#ctx0" brushRef="#br0">211 5 22170,'-3'-5'0,"-3"10"1165,-7 6-1165,-2 8 404,-4 0-404,-1 1 206,1-1-206,4 0 630,-4 1-630,4 8 0,0-7 0,1 2 0,4-5 0,1-3 0,4 0 0,-4-2 0,8-4 0,-3 0 0,4-1 0,0 1 0,0-1 0,0 1 0,0-1 0,0 0 0,4 0 0,1 0 0,3 1 0,6-4 0,0 3 0,5-3 0,1 5 0,-1-1 0,-4-3 0,3 2 0,-8-7 0,3 4 0,1-1 0,-4-3 0,3 3 0,-4-4 0,-1 0 0,1 0 0,0 0 0,-1 0 0,1 0 0,-1 0 0,0 0 0,1 0 0,-1 0 0,1 0 0,0-4 0,-1 0 0,1-5 0,0 4 0,-4-3 0,2 7 0,-2-7 0,0 3 0,3 0 0,-7-2 0,3 2 0,0-8 0,1-2 0,5-4 0,0-1 0,-1 1 0,1-1 0,-1 6 0,0 0 0,-4 5 0,-1 0 0,-4 0 0,0 1 0,0-1 0,0 0 0,0 1 0,0-1 0,0 1 0,0-6 0,0 4 0,-4-8 0,-2 3 0,-3 0 0,4 2 0,-3 4 0,7 0 0,-7 0 0,3 4 0,-3-2 0,-1 6 0,1-3 0,-1 4 0,1 0 0,-6 0 0,4 0 0,-3 0 0,4 0 0,1 0 0,-1 0 0,1 0 0,0 0 0,3 0 0,2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8.781"/>
    </inkml:context>
    <inkml:brush xml:id="br0">
      <inkml:brushProperty name="width" value="0.05" units="cm"/>
      <inkml:brushProperty name="height" value="0.05" units="cm"/>
      <inkml:brushProperty name="color" value="#E71224"/>
    </inkml:brush>
  </inkml:definitions>
  <inkml:trace contextRef="#ctx0" brushRef="#br0">0 354 24575,'8'0'0,"0"0"0,0 0 0,1 0 0,-1 0 0,-1 0 0,1 0 0,-3-3 0,2 2 0,-3-3 0,0 0 0,4 3 0,-3-2 0,3 3 0,1-4 0,-1 3 0,0-3 0,1 4 0,0-4 0,-1 4 0,6-9 0,12 3 0,8-5 0,6 0 0,29-2 0,-23 2 0,31-3 0,-29 3 0,6 4 0,-20-3 0,-3 9 0,-11-3 0,-6 0 0,0 3 0,-13-3 0,-2 4 0,-12 0 0,3 0 0,-4 0 0,5 0 0,0 0 0,-4 0 0,-2 0 0,-4-9 0,-6-2 0,4-9 0,-11-7 0,11 6 0,-5-6 0,6 8 0,6 4 0,-5 1 0,13 5 0,-6 0 0,7 0 0,0 1 0,1 0 0,4 7 0,0 10 0,0 12 0,0 9 0,0 8 0,0 9 0,0 1 0,-5 13 0,3-6 0,-3 0 0,5-1 0,-5-8 0,3 0 0,-3 0 0,5-6 0,0-2 0,0-6 0,0-6 0,0-1 0,0-10 0,0 3 0,0-8 0,0 8 0,0-8 0,0 8 0,0-8 0,0 3 0,0-4 0,0 0 0,0-1 0,0 1 0,0-4 0,0-2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1.155"/>
    </inkml:context>
    <inkml:brush xml:id="br0">
      <inkml:brushProperty name="width" value="0.05" units="cm"/>
      <inkml:brushProperty name="height" value="0.05" units="cm"/>
      <inkml:brushProperty name="color" value="#E71224"/>
    </inkml:brush>
  </inkml:definitions>
  <inkml:trace contextRef="#ctx0" brushRef="#br0">266 9 19858,'7'-5'0,"2"2"2204,-1 3-2204,0 0 801,1 4-801,-5 1 414,4 3-414,-3 1 1298,4 0-1298,-1 0 0,-3 4 0,3-3 0,-3 8 0,4-3 0,1-1 0,-1 4 0,0-8 0,-4 4 0,3-6 0,-7 6 0,3-4 0,0 3 0,-3-4 0,7 4 0,-7-3 0,3 8 0,-4-8 0,0 4 0,5-1 0,-4-3 0,3 4 0,-4-6 0,0 1 0,0 0 0,0-1 0,0 1 0,0 0 0,0 0 0,0-1 0,0 1 0,0 0 0,0-1 0,-4-3 0,0-2 0,-4-3 0,3-3 0,1-2 0,4-3 0,5-6 0,8-4 0,-1 2 0,5-2 0,-8 10 0,-1-1 0,1 4 0,-4-3 0,3 7 0,-4-3 0,4 4 0,0 0 0,1 0 0,-1 4 0,5 5 0,-4 0 0,4 9 0,-4-9 0,0 5 0,-4-5 0,3-1 0,-7 1 0,3 0 0,-4 0 0,0-1 0,0 1 0,0 0 0,0 0 0,0-1 0,0 1 0,0 0 0,0-1 0,0 6 0,0 0 0,-4 6 0,-2-1 0,-4 0 0,1-4 0,0-2 0,4 1 0,-3-4 0,7 3 0,-7-8 0,7 3 0,-7-7 0,3 6 0,-3-6 0,-1 3 0,0-4 0,-4 4 0,-2-3 0,-5 8 0,-5-3 0,-7-1 0,-2 0 0,-4 0 0,11-4 0,-3 3 0,14-4 0,-8 0 0,14 0 0,-4 0 0,6 0 0,-1 0 0,0 0 0,1 0 0,-1 0 0,0 0 0,-4 0 0,-2 0 0,-4 0 0,-1 0 0,1 0 0,-1 0 0,6-4 0,0 0 0,5-1 0,4-3 0,-3 7 0,7-7 0,-3 3 0,4 0 0,0 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3.242"/>
    </inkml:context>
    <inkml:brush xml:id="br0">
      <inkml:brushProperty name="width" value="0.05" units="cm"/>
      <inkml:brushProperty name="height" value="0.05" units="cm"/>
      <inkml:brushProperty name="color" value="#E71224"/>
    </inkml:brush>
  </inkml:definitions>
  <inkml:trace contextRef="#ctx0" brushRef="#br0">355 1 24575,'-17'0'0,"5"0"0,-1 0 0,5 0 0,-1 0 0,-4 0 0,3 0 0,-4 0 0,0 0 0,4 4 0,-8 1 0,8 4 0,-4-4 0,6 3 0,-1-7 0,0 6 0,0-2 0,-4 4 0,3 0 0,-8 0 0,3 1 0,-5-1 0,6 0 0,0 1 0,5-2 0,0 1 0,1 0 0,3 0 0,-3-1 0,7 1 0,-3-1 0,4 1 0,-4 0 0,3-1 0,-3 1 0,4-1 0,0 1 0,0-1 0,0 0 0,4-4 0,1 0 0,0 0 0,2-3 0,-2 3 0,4 0 0,0-3 0,4 7 0,2-3 0,4 0 0,0 4 0,1-4 0,-1 1 0,0 2 0,-4-7 0,3 8 0,-8-8 0,3 3 0,-4-4 0,0 0 0,-1 0 0,1 0 0,-1 0 0,1 0 0,-1 0 0,6 0 0,-4 0 0,8 0 0,-8 0 0,3 0 0,1 0 0,-4 0 0,3 0 0,-4 0 0,-1 0 0,1-7 0,-1 1 0,-3-7 0,3 4 0,-4 0 0,1 1 0,-1-1 0,-4 0 0,0 1 0,0-1 0,0 0 0,0 0 0,0 1 0,0-1 0,0 1 0,0-1 0,0 1 0,0-1 0,0 1 0,0-1 0,-4 4 0,3-3 0,-7 7 0,7-7 0,-7 7 0,4-6 0,-4 6 0,-1-3 0,5 4 0,0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5.424"/>
    </inkml:context>
    <inkml:brush xml:id="br0">
      <inkml:brushProperty name="width" value="0.05" units="cm"/>
      <inkml:brushProperty name="height" value="0.05" units="cm"/>
      <inkml:brushProperty name="color" value="#E71224"/>
    </inkml:brush>
  </inkml:definitions>
  <inkml:trace contextRef="#ctx0" brushRef="#br0">0 322 24575,'32'0'0,"-1"0"0,37 0 0,-4 0 0,-7 0 0,-10 0 0,-22 0 0,-11 0 0,0 0 0,-6 0 0,1 0 0,-1 0 0,-4-3 0,0-2 0,-4-3 0,0-5 0,0-2 0,0-10 0,-5-1 0,-11-7 0,-2 1 0,-10-1 0,7 1 0,0 5 0,6 7 0,1 2 0,5 12 0,0-7 0,4 8 0,1-3 0,4 14 0,0 8 0,0 27 0,0 29 0,0-10 0,0 21 0,0-39 0,0 10 0,0-19 0,0 0 0,0-9 0,0-9 0,0 3 0,0-8 0,0 4 0,0-6 0,0 1 0,0-1 0,0 1 0,0-1 0,0 1 0,0 0 0,0-1 0,0 1 0,0 0 0,0 0 0,0-1 0,0 1 0,0 0 0,0-1 0,0 1 0,-4-4 0,3-2 0,-3-3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5.785"/>
    </inkml:context>
    <inkml:brush xml:id="br0">
      <inkml:brushProperty name="width" value="0.05" units="cm"/>
      <inkml:brushProperty name="height" value="0.05" units="cm"/>
      <inkml:brushProperty name="color" value="#E71224"/>
    </inkml:brush>
  </inkml:definitions>
  <inkml:trace contextRef="#ctx0" brushRef="#br0">0 153 18526,'7'-5'0,"-1"2"2760,22 3-2760,-4 0 1033,14 0-1033,-12 0 540,4 0-540,-14 0 1716,3 0-1716,-10 0 0,-1 0 0,1 0 0,-1 0 0,0 0 0,1 0 0,-1 0 0,1 0 0,-1 0 0,0-8 0,1 6 0,-1-6 0,1 8 0,-1 0 0,1 0 0,-1 0 0,1 0 0,-1-4 0,1 3 0,0-3 0,4 0 0,2 3 0,4-4 0,1 1 0,11-2 0,3-5 0,6 0 0,4-1 0,-4 1 0,6-1 0,-11 1 0,1 0 0,-15 6 0,-1-4 0,-6 8 0,-6-3 0,-3 4 0,-1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7.447"/>
    </inkml:context>
    <inkml:brush xml:id="br0">
      <inkml:brushProperty name="width" value="0.05" units="cm"/>
      <inkml:brushProperty name="height" value="0.05" units="cm"/>
      <inkml:brushProperty name="color" value="#E71224"/>
    </inkml:brush>
  </inkml:definitions>
  <inkml:trace contextRef="#ctx0" brushRef="#br0">92 20 24575,'8'0'0,"1"0"0,-1 0 0,1 0 0,-1 0 0,1-9 0,0 7 0,0-7 0,0 9 0,-1 0 0,1 0 0,0 0 0,4 0 0,-3 0 0,8 0 0,-3 0 0,10 0 0,-5 4 0,11 2 0,-5 9 0,0 1 0,-1 0 0,-6 2 0,-4-8 0,-2 4 0,-4-6 0,0 5 0,-4-3 0,-1 2 0,-4-3 0,0 0 0,0-1 0,0 1 0,-5 5 0,-10 1 0,-1 4 0,-9 2 0,5-2 0,1 0 0,4-4 0,-3-1 0,8-5 0,-8 4 0,12-4 0,-6 0 0,8-5 0,-5-4 0,5 4 0,3-3 0,6 3 0,3-4 0,6 0 0,1 4 0,0 6 0,3 5 0,-2 9 0,-1 3 0,0-1 0,-4 4 0,-2-9 0,1 4 0,-4-11 0,-2 5 0,-4-10 0,0 5 0,0-5 0,0-1 0,0 1 0,0 0 0,0 0 0,-4-5 0,-1 4 0,-14-7 0,3 3 0,-21-4 0,9 0 0,-10 0 0,0 0 0,4 0 0,-11 0 0,12 0 0,-5 0 0,11 0 0,2 0 0,11 0 0,-5 0 0,9-4 0,1 0 0,5-1 0,4 2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9.469"/>
    </inkml:context>
    <inkml:brush xml:id="br0">
      <inkml:brushProperty name="width" value="0.05" units="cm"/>
      <inkml:brushProperty name="height" value="0.05" units="cm"/>
      <inkml:brushProperty name="color" value="#E71224"/>
    </inkml:brush>
  </inkml:definitions>
  <inkml:trace contextRef="#ctx0" brushRef="#br0">116 0 24575,'-16'0'0,"7"4"0,2 1 0,3 7 0,3-2 0,-7 2 0,7-3 0,-7 0 0,3-1 0,0 1 0,1 0 0,0 0 0,3-1 0,-3 1 0,0 5 0,3-5 0,-8 10 0,8-9 0,-3 8 0,0-4 0,2 1 0,-6 3 0,7-8 0,-4 3 0,5-4 0,0 0 0,0 0 0,0-1 0,0 1 0,0 0 0,0-1 0,0 1 0,0-1 0,0 0 0,4 0 0,1-4 0,3 0 0,1 0 0,-1-3 0,0 2 0,1-3 0,-1 0 0,1 0 0,-1 0 0,1 0 0,0 0 0,-1 0 0,1 0 0,10 0 0,-3 0 0,9 0 0,0 0 0,-5 0 0,11 0 0,-11 0 0,5 0 0,-10-4 0,-2-1 0,-4 0 0,0-2 0,-1 6 0,1-7 0,0 7 0,-4-7 0,-1 3 0,0-8 0,1 3 0,0-8 0,-1 3 0,0 0 0,-3-3 0,3 8 0,-4-8 0,0 8 0,0-4 0,0 5 0,0 0 0,0 0 0,0 1 0,-4 3 0,3-3 0,-11 7 0,6-7 0,-8 3 0,5 0 0,0-2 0,1 6 0,-1-7 0,0 7 0,0-3 0,-5-1 0,4 4 0,-3-7 0,4 7 0,0-7 0,0 7 0,1-3 0,3 0 0,-3 3 0,3-3 0,-3 4 0,-1 0 0,1 0 0,4-3 0,-4 2 0,3-3 0,0 4 0,2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1.524"/>
    </inkml:context>
    <inkml:brush xml:id="br0">
      <inkml:brushProperty name="width" value="0.05" units="cm"/>
      <inkml:brushProperty name="height" value="0.05" units="cm"/>
      <inkml:brushProperty name="color" value="#E71224"/>
    </inkml:brush>
  </inkml:definitions>
  <inkml:trace contextRef="#ctx0" brushRef="#br0">1 227 19212,'2'0'0,"10"0"2479,13 0-2479,13 0 913,2 0-913,13 0 474,10 0-474,22-6 0,-16 5 1497,-2-5-1497,-34 6 0,-8 0 0,-11 0 0,0 0 0,-5 0 0,-1 0 0,1 0 0,4 0 0,1 0 0,5 0 0,6 0 0,-9 0 0,8 0 0,-14 0 0,3 0 0,-4 0 0,0 0 0,-4-3 0,-5 2 0,-10-3 0,1 4 0,-10-4 0,5 3 0,-25-9 0,15 4 0,-27-6 0,10 1 0,-7-6 0,-6 4 0,8-4 0,-1 0 0,8 5 0,0-5 0,7 2 0,6 4 0,6 0 0,6 3 0,5 7 0,0-7 0,5 3 0,0-3 0,4 7 0,0 7 0,0 13 0,0 8 0,0 4 0,0 8 0,0-6 0,0 11 0,0-4 0,0 6 0,0 8 0,0-6 0,0 5 0,0-7 0,0-6 0,0 5 0,0-12 0,0 0 0,0-9 0,0-9 0,0-1 0,0-6 0,0 1 0,0 0 0,0-4 0,0-2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3.668"/>
    </inkml:context>
    <inkml:brush xml:id="br0">
      <inkml:brushProperty name="width" value="0.05" units="cm"/>
      <inkml:brushProperty name="height" value="0.05" units="cm"/>
      <inkml:brushProperty name="color" value="#E71224"/>
    </inkml:brush>
  </inkml:definitions>
  <inkml:trace contextRef="#ctx0" brushRef="#br0">336 0 24575,'13'0'0,"7"0"0,6 0 0,14 0 0,-16 0 0,8 0 0,-22 0 0,3 0 0,-4 0 0,-4 4 0,-2 1 0,-3 3 0,0 0 0,0 1 0,0-1 0,0 1 0,0-1 0,0 1 0,0 0 0,0 0 0,-4-1 0,4 1 0,-8 0 0,3 0 0,-4-1 0,0 6 0,-5-4 0,-1 8 0,-5-3 0,-5 5 0,4 0 0,-3 0 0,-1 0 0,4-5 0,-4 5 0,5-10 0,6 4 0,0-5 0,5 0 0,4-1 0,-3-3 0,4-1 0,2-4 0,4 0 0,6 0 0,1 0 0,-1 0 0,5 0 0,1 0 0,5 0 0,0 0 0,1 0 0,4 0 0,-3 0 0,4 0 0,-6 0 0,1 0 0,-6 0 0,0 0 0,-6 0 0,5 0 0,-3 0 0,2 4 0,-3-3 0,-1 6 0,1-6 0,-1 3 0,-3-1 0,3-2 0,-4 7 0,5-4 0,-5 5 0,4-4 0,-7 2 0,3-2 0,-4 3 0,0 0 0,0 1 0,0-1 0,0 0 0,0 0 0,-4 1 0,3 0 0,-7-1 0,3-3 0,-9 3 0,0-2 0,-6 3 0,-5 1 0,-1 1 0,-6-1 0,0 1 0,0-1 0,0 1 0,1-5 0,-1 3 0,0-8 0,-7 9 0,6-9 0,-5 9 0,11-9 0,-3 4 0,9-5 0,1 0 0,1 0 0,9 0 0,-3 0 0,8 4 0,2-3 0,3 2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5.593"/>
    </inkml:context>
    <inkml:brush xml:id="br0">
      <inkml:brushProperty name="width" value="0.05" units="cm"/>
      <inkml:brushProperty name="height" value="0.05" units="cm"/>
      <inkml:brushProperty name="color" value="#E71224"/>
    </inkml:brush>
  </inkml:definitions>
  <inkml:trace contextRef="#ctx0" brushRef="#br0">282 0 24575,'-13'0'0,"2"0"0,2 0 0,0 0 0,1 0 0,-1 0 0,0 0 0,1 0 0,-1 0 0,0 4 0,0 1 0,0 8 0,0-3 0,-1 8 0,1-8 0,-5 8 0,4-3 0,-4 4 0,-1 1 0,5-6 0,-4 4 0,5-3 0,-1-1 0,5 5 0,-3-5 0,3 1 0,-1-2 0,2-4 0,0 0 0,3-1 0,-3 1 0,4 0 0,-3 0 0,2-1 0,-3 1 0,4 0 0,0 0 0,0-1 0,0 1 0,0 0 0,0 0 0,0-1 0,0 1 0,0 0 0,3-1 0,2-3 0,4 3 0,4-3 0,2 4 0,-1 0 0,4 1 0,-3-1 0,4 1 0,-4-5 0,3 4 0,-8-8 0,3 3 0,-4-4 0,0 0 0,0 0 0,-1 0 0,1 0 0,0 0 0,-1 0 0,1 0 0,0 0 0,0 0 0,-1 0 0,11 0 0,-3 0 0,15-5 0,-11-5 0,5-1 0,-5-3 0,-1 0 0,-5 4 0,5 0 0,-9 2 0,3 3 0,-8-3 0,-1-1 0,-4 1 0,0-1 0,0-4 0,0-2 0,0-4 0,0 0 0,0-1 0,0 1 0,0-1 0,0 1 0,0-1 0,-4 6 0,-2-5 0,-7 5 0,2-1 0,-7 1 0,8 5 0,-4 0 0,6 0 0,-1 0 0,-5 4 0,4-3 0,-3 3 0,4 0 0,0-3 0,0 7 0,-5-3 0,4 1 0,-3 2 0,4-3 0,0 4 0,0-4 0,0 3 0,0-3 0,5 4 0,0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5.075"/>
    </inkml:context>
    <inkml:brush xml:id="br0">
      <inkml:brushProperty name="width" value="0.05" units="cm"/>
      <inkml:brushProperty name="height" value="0.05" units="cm"/>
      <inkml:brushProperty name="color" value="#E71224"/>
    </inkml:brush>
  </inkml:definitions>
  <inkml:trace contextRef="#ctx0" brushRef="#br0">53 0 24575,'13'0'0,"1"0"0,14 0 0,5 0 0,-7 0 0,10 0 0,-20 0 0,9 0 0,-11 0 0,4 0 0,-8 0 0,4 9 0,-5-3 0,1 12 0,-2-8 0,2 8 0,-1-3 0,-3-1 0,-2 4 0,-4-3 0,0 10 0,0-4 0,0 9 0,0-4 0,0 6 0,-5 0 0,-5-6 0,-6 4 0,-9-8 0,3 3 0,-3-5 0,6-1 0,4-4 0,-3-1 0,3-5 0,-5 1 0,6-1 0,-5 0 0,5 1 0,-1-1 0,-3 1 0,3-1 0,0 0 0,-3 1 0,8-5 0,-4 3 0,6-7 0,3 6 0,12-6 0,16 3 0,13-9 0,10 4 0,8-10 0,29-2 0,-21 0 0,21-4 0,-48 6 0,-7 5 0,-14 2 0,-5 0 0,-1 3 0,-3-3 0,-2 4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6.922"/>
    </inkml:context>
    <inkml:brush xml:id="br0">
      <inkml:brushProperty name="width" value="0.05" units="cm"/>
      <inkml:brushProperty name="height" value="0.05" units="cm"/>
      <inkml:brushProperty name="color" value="#E71224"/>
    </inkml:brush>
  </inkml:definitions>
  <inkml:trace contextRef="#ctx0" brushRef="#br0">79 0 24575,'0'13'0,"-9"-3"0,3 8 0,-8-3 0,8 10 0,-3-4 0,4 4 0,0-6 0,-4 0 0,8-4 0,-8 3 0,8-8 0,-3 3 0,4-4 0,0 0 0,0 0 0,0-1 0,0 1 0,0 0 0,0-1 0,0 1 0,0-1 0,0 1 0,0 0 0,0 0 0,0-1 0,0 1 0,0 0 0,0 0 0,0-1 0,0 1 0,3-4 0,2-2 0,4 1 0,0 1 0,0 0 0,-1 3 0,1-4 0,0 1 0,-1-1 0,1-4 0,0 0 0,0 0 0,4 0 0,2 0 0,10 0 0,1 0 0,12 0 0,9 0 0,1 0 0,5-5 0,-7-7 0,-6 0 0,-7-4 0,-8 6 0,-11 4 0,0-2 0,-6 3 0,-3-3 0,-1-1 0,-4-3 0,0 2 0,0-7 0,0 2 0,0-4 0,0-1 0,0-5 0,-8 4 0,1-4 0,-7 11 0,5 0 0,-4 5 0,2 0 0,-7-1 0,8 5 0,-3-3 0,-1 7 0,-1-3 0,-4 4 0,-1 0 0,1 0 0,-6 0 0,4-4 0,-4 2 0,0-2 0,4 4 0,-4 0 0,0 0 0,9 0 0,-7 0 0,12 0 0,-2 0 0,4 0 0,4 0 0,2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9.289"/>
    </inkml:context>
    <inkml:brush xml:id="br0">
      <inkml:brushProperty name="width" value="0.05" units="cm"/>
      <inkml:brushProperty name="height" value="0.05" units="cm"/>
      <inkml:brushProperty name="color" value="#E71224"/>
    </inkml:brush>
  </inkml:definitions>
  <inkml:trace contextRef="#ctx0" brushRef="#br0">208 0 24575,'-12'0'0,"-5"0"0,7 0 0,-4 0 0,1 0 0,3 0 0,1 4 0,-4 5 0,11 6 0,-11 4 0,3 0 0,0 0 0,-9 15 0,8-11 0,-4 10 0,5-14 0,5-4 0,-4 3 0,8-3 0,-3 4 0,4 0 0,0 6 0,0-4 0,0 4 0,0 0 0,0 1 0,0 0 0,0 5 0,0-11 0,0 5 0,0-10 0,0-2 0,0-4 0,0 0 0,0-1 0,0 1 0,3-4 0,2-1 0,3-4 0,1 0 0,5 0 0,0 0 0,6 0 0,4 0 0,-3 0 0,9 0 0,-3-5 0,4-1 0,1-9 0,0-2 0,0-4 0,-6 0 0,-1 1 0,-6 5 0,-4 1 0,-2 5 0,-4 0 0,0 0 0,-5 0 0,0 1 0,-4-6 0,0 4 0,0-13 0,0 6 0,0-8 0,0 6 0,0-6 0,-4 4 0,-1-4 0,-5 6 0,-4 4 0,3-4 0,-3 9 0,5 0 0,0 2 0,4 3 0,-3 0 0,3 2 0,-3 3 0,0 0 0,-1 0 0,1 0 0,-1 0 0,1 0 0,-1 0 0,1 0 0,3 0 0,1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0.296"/>
    </inkml:context>
    <inkml:brush xml:id="br0">
      <inkml:brushProperty name="width" value="0.05" units="cm"/>
      <inkml:brushProperty name="height" value="0.05" units="cm"/>
      <inkml:brushProperty name="color" value="#E71224"/>
    </inkml:brush>
  </inkml:definitions>
  <inkml:trace contextRef="#ctx0" brushRef="#br0">1 0 24575,'18'0'0,"-2"0"0,14 0 0,-4 0 0,1 0 0,3 0 0,-10 0 0,-4 0 0,-8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2.143"/>
    </inkml:context>
    <inkml:brush xml:id="br0">
      <inkml:brushProperty name="width" value="0.05" units="cm"/>
      <inkml:brushProperty name="height" value="0.05" units="cm"/>
      <inkml:brushProperty name="color" value="#E71224"/>
    </inkml:brush>
  </inkml:definitions>
  <inkml:trace contextRef="#ctx0" brushRef="#br0">135 1 24575,'-9'0'0,"-4"0"0,3 0 0,-4 0 0,2 0 0,6 4 0,-2 0 0,8 5 0,0-1 0,0 1 0,0-1 0,0 0 0,0 1 0,0 0 0,0 4 0,0 2 0,4 4 0,6 0 0,5 1 0,5 5 0,0-5 0,7 12 0,-11-11 0,10 11 0,-11-12 0,6 11 0,-1-11 0,1 11 0,-2-11 0,-3 5 0,-2-10 0,-5-2 0,0-4 0,-1 0 0,-3-1 0,3 1 0,-7 0 0,3-1 0,-4 0 0,0 1 0,0-1 0,0 0 0,0 1 0,-8-1 0,-3 1 0,-3-4 0,-4 3 0,3-2 0,1-1 0,0 3 0,5-7 0,0 3 0,1-4 0,-1 4 0,0-3 0,1 2 0,0-3 0,-1 0 0,-4 0 0,-2 0 0,-10 0 0,-1 0 0,-6 0 0,5 0 0,7 0 0,2 0 0,8 0 0,-3 0 0,8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7.345"/>
    </inkml:context>
    <inkml:brush xml:id="br0">
      <inkml:brushProperty name="width" value="0.05" units="cm"/>
      <inkml:brushProperty name="height" value="0.05" units="cm"/>
      <inkml:brushProperty name="color" value="#E71224"/>
    </inkml:brush>
  </inkml:definitions>
  <inkml:trace contextRef="#ctx0" brushRef="#br0">0 195 24575,'17'0'0,"13"0"0,4 0 0,12 0 0,-6 0 0,5 0 0,-12 0 0,12 0 0,-12 0 0,0 0 0,-3 0 0,-9-4 0,4-2 0,-6 1 0,6-4 0,-5 3 0,5-4 0,-5 5 0,-1-4 0,6 3 0,1-4 0,19-7 0,4 3 0,0-3 0,3 5 0,-5 1 0,-6-1 0,5 1 0,-14 0 0,-6 5 0,-6 1 0,-7 1 0,-4 3 0,-4-3 0,-1 4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4.613"/>
    </inkml:context>
    <inkml:brush xml:id="br0">
      <inkml:brushProperty name="width" value="0.05" units="cm"/>
      <inkml:brushProperty name="height" value="0.05" units="cm"/>
      <inkml:brushProperty name="color" value="#E71224"/>
    </inkml:brush>
  </inkml:definitions>
  <inkml:trace contextRef="#ctx0" brushRef="#br0">1 10 24575,'29'0'0,"-8"0"0,42 0 0,-30 0 0,26 0 0,-33 0 0,-6 0 0,-6 0 0,-6 0 0,1 0 0,-1 0 0,1 0 0,-1 0 0,5 0 0,-4 0 0,9 0 0,-4 0 0,0 0 0,4 0 0,-8 0 0,9-4 0,-10 3 0,5-4 0,-13 5 0,-2 0 0,-11 0 0,2 4 0,-2 1 0,-2 0 0,4 3 0,-8-3 0,8 4 0,-4 0 0,5 0 0,-4 0 0,3 0 0,-4 0 0,5-1 0,0 1 0,1 0 0,-1 0 0,4-1 0,-3 6 0,3-4 0,-5 3 0,1 1 0,4-5 0,-4 10 0,8-10 0,-8 10 0,8-9 0,-3 8 0,0-8 0,3 8 0,-3-8 0,4 3 0,0 0 0,0-3 0,-4 4 0,3-5 0,-3-1 0,4 1 0,0 0 0,0-1 0,0 1 0,0 0 0,0 0 0,0 3 0,4-2 0,1 3 0,4-5 0,-1 1 0,1 0 0,0 0 0,4-5 0,-3 4 0,8-7 0,-8 3 0,8-4 0,-8 4 0,4-3 0,-5 3 0,-1-4 0,1 0 0,-1 0 0,1 0 0,-1 0 0,1 0 0,-1-4 0,-3-1 0,2-3 0,-2-1 0,4-5 0,0 4 0,1-14 0,-1 8 0,6-14 0,-4 9 0,8-4 0,-3 0 0,0 4 0,-2-4 0,-4 6 0,-1 4 0,1-3 0,-5 8 0,-1-4 0,-4 6 0,0-1 0,-4 5 0,-1 0 0,-8 0 0,-2-2 0,-4-3 0,-1-1 0,6 0 0,-5 1 0,9 0 0,-3 3 0,4-2 0,0 8 0,1-8 0,3 7 0,1-3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5.928"/>
    </inkml:context>
    <inkml:brush xml:id="br0">
      <inkml:brushProperty name="width" value="0.05" units="cm"/>
      <inkml:brushProperty name="height" value="0.05" units="cm"/>
      <inkml:brushProperty name="color" value="#E71224"/>
    </inkml:brush>
  </inkml:definitions>
  <inkml:trace contextRef="#ctx0" brushRef="#br0">0 0 20113,'10'0'0,"10"0"2094,8 0-2094,39 0 757,-11 0-757,25 0-5989,-10 0 5989,-9 0 816,1 0-816,-8 0 0,-14 0 0,-9 0 0,-13 0 0,-4 0 6784,-2 0-6784,-12 0 0,-1 0 0,-8 4 0,3-3 0,1 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7.875"/>
    </inkml:context>
    <inkml:brush xml:id="br0">
      <inkml:brushProperty name="width" value="0.05" units="cm"/>
      <inkml:brushProperty name="height" value="0.05" units="cm"/>
      <inkml:brushProperty name="color" value="#E71224"/>
    </inkml:brush>
  </inkml:definitions>
  <inkml:trace contextRef="#ctx0" brushRef="#br0">1 0 24575,'42'0'0,"-5"0"0,50 0 0,-36 0 0,32 0 0,-39 0 0,-16 0 0,3 0 0,-11 0 0,-6 0 0,0 0 0,-6 0 0,0 0 0,-3 0 0,-2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9.434"/>
    </inkml:context>
    <inkml:brush xml:id="br0">
      <inkml:brushProperty name="width" value="0.05" units="cm"/>
      <inkml:brushProperty name="height" value="0.05" units="cm"/>
      <inkml:brushProperty name="color" value="#E71224"/>
    </inkml:brush>
  </inkml:definitions>
  <inkml:trace contextRef="#ctx0" brushRef="#br0">0 0 24575,'0'13'0,"0"7"0,0 10 0,0 11 0,0-9 0,0-3 0,0-11 0,0-3 0,0 0 0,0-2 0,0-5 0,0 1 0,0-1 0,0 0 0,0 1 0,0-1 0,0 0 0,0 0 0,0 1 0,0-1 0,0 1 0,0-1 0,0-3 0,0-2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1.681"/>
    </inkml:context>
    <inkml:brush xml:id="br0">
      <inkml:brushProperty name="width" value="0.05" units="cm"/>
      <inkml:brushProperty name="height" value="0.05" units="cm"/>
      <inkml:brushProperty name="color" value="#E71224"/>
    </inkml:brush>
  </inkml:definitions>
  <inkml:trace contextRef="#ctx0" brushRef="#br0">250 1 24575,'-8'0'0,"-5"0"0,3 0 0,-3 0 0,4 0 0,0 0 0,0 7 0,0-5 0,0 10 0,1-11 0,3 7 0,-3-7 0,3 6 0,-4-2 0,0 4 0,-4-5 0,3 4 0,-8-3 0,8 4 0,-9 1 0,9-1 0,-3 0 0,4-4 0,4 2 0,-3-6 0,7 7 0,1-7 0,4 2 0,5 1 0,3-3 0,-2 3 0,2-4 0,-3 4 0,0-3 0,10 7 0,-3-2 0,20 5 0,-8 3 0,17-1 0,-12 7 0,0-8 0,-8 3 0,-6-6 0,0 1 0,-4-1 0,-2 0 0,-8 0 0,-1-1 0,-4 0 0,0 0 0,0 1 0,0-1 0,-4 1 0,3 0 0,-12 0 0,11 0 0,-15 0 0,11 0 0,-18 1 0,13-1 0,-13 1 0,4-1 0,-1 1 0,1 0 0,-4 0 0,8-1 0,-9 1 0,10 0 0,-3-1 0,8 0 0,-9-4 0,9 3 0,-3-7 0,4 3 0,1-4 0,-1 0 0,5 0 0,0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3.720"/>
    </inkml:context>
    <inkml:brush xml:id="br0">
      <inkml:brushProperty name="width" value="0.05" units="cm"/>
      <inkml:brushProperty name="height" value="0.05" units="cm"/>
      <inkml:brushProperty name="color" value="#E71224"/>
    </inkml:brush>
  </inkml:definitions>
  <inkml:trace contextRef="#ctx0" brushRef="#br0">165 9 21199,'-7'-5'0,"-9"1"1612,-3 4-1612,-6 0 570,0 0-570,4 4 292,1 1-292,7 5 902,4-6-902,4 4 0,1-4 0,4 4 0,0 0 0,0 1 0,0-1 0,0 1 0,0-1 0,0 1 0,0 0 0,0-1 0,0 1 0,0 0 0,4 0 0,-3 4 0,3 2 0,0 4 0,-3 0 0,3-4 0,-4-2 0,4-4 0,-3 0 0,3-1 0,-4 1 0,4 0 0,-3 0 0,7-1 0,-7 1 0,6 0 0,-6 0 0,3-1 0,0 1 0,-3 0 0,7-4 0,-7 2 0,6-2 0,-2 0 0,0 3 0,3-3 0,-3 3 0,4-3 0,-1 3 0,1-3 0,-1 0 0,-3 2 0,3-6 0,-4 3 0,5-4 0,-1 0 0,0 0 0,1 0 0,-1 0 0,6 0 0,-5-4 0,5-1 0,-5-3 0,-1-1 0,1 0 0,0 0 0,0 0 0,-5 1 0,0-1 0,-4 0 0,0 1 0,0-1 0,0 1 0,0-1 0,0-5 0,0 4 0,0-8 0,0 3 0,0-4 0,0-1 0,0 5 0,0-3 0,0 3 0,0 1 0,0 0 0,0 5 0,-4 4 0,3-3 0,-6 7 0,6-6 0,-7 6 0,3-3 0,1 0 0,-4 3 0,3-7 0,-4 4 0,1-1 0,-1-3 0,1 7 0,-1-3 0,1 4 0,-1 0 0,0 0 0,-4 0 0,3 0 0,-14 0 0,16 0 0,-6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9.370"/>
    </inkml:context>
    <inkml:brush xml:id="br0">
      <inkml:brushProperty name="width" value="0.05" units="cm"/>
      <inkml:brushProperty name="height" value="0.05" units="cm"/>
      <inkml:brushProperty name="color" value="#E71224"/>
    </inkml:brush>
  </inkml:definitions>
  <inkml:trace contextRef="#ctx0" brushRef="#br0">1037 7 9509,'-6'-7'0,"2"14"5115,-12 22-5115,-5 19 0,-19 26 0,-9 12 782,27-36 0,-1 2-782,-7 4 0,0 1 0,4-1 0,-1 1 0,-3 4 0,-1 1 0,0-1 0,0 0 0,1 1 0,-1-1 0,0-3 0,0 0 0,0 0 0,1-2 1363,-15 31-1363,16-40 0,2-1 0,-8 27 0,-7 2 0,10-4 0,8-16 0,0-2 5310,2-13-5310,4 5 0,-2-12 0,7 12 1210,-7-12-1210,7 5 504,-2-6-504,5-6 0,0-1 0,0-10 0,1-2 0,4-4 0,-3-1 0,7 1 0,-3 0 0,4-5 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1.137"/>
    </inkml:context>
    <inkml:brush xml:id="br0">
      <inkml:brushProperty name="width" value="0.05" units="cm"/>
      <inkml:brushProperty name="height" value="0.05" units="cm"/>
      <inkml:brushProperty name="color" value="#E71224"/>
    </inkml:brush>
  </inkml:definitions>
  <inkml:trace contextRef="#ctx0" brushRef="#br0">482 0 24575,'-18'0'0,"-17"0"0,-23 0 0,-15 0 0,14 10 0,-1 2 0,26 5 0,-4 4 0,12-10 0,5 8 0,7-9 0,5 4 0,0-6 0,4 1 0,1 0 0,4 0 0,-4-1 0,3 1 0,-3 5 0,4-5 0,-4 10 0,3-9 0,-3 8 0,4-8 0,0 3 0,0 0 0,0-3 0,0 4 0,0-1 0,0-3 0,4 8 0,6-3 0,10 0 0,1 4 0,9-8 0,-4 8 0,6-7 0,6 4 0,-4-5 0,10 5 0,-10-4 0,4 4 0,0-5 0,-5 0 0,12 0 0,-12 0 0,5 0 0,-12-1 0,5 1 0,-10-2 0,-1 1 0,-2-5 0,-8 3 0,8-3 0,-8 4 0,3 0 0,-4 5 0,1 0 0,-1 1 0,0 3 0,-4-3 0,0 4 0,-5 6 0,0 1 0,0 19 0,-6-3 0,-3-1 0,-15 4 0,-12-8 0,-3 13 0,-9-6 0,11-8 0,3-9 0,9-11 0,5-2 0,6-4 0,0-1 0,5-4 0,1-2 0,3-3 0,1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2.272"/>
    </inkml:context>
    <inkml:brush xml:id="br0">
      <inkml:brushProperty name="width" value="0.05" units="cm"/>
      <inkml:brushProperty name="height" value="0.05" units="cm"/>
      <inkml:brushProperty name="color" value="#E71224"/>
    </inkml:brush>
  </inkml:definitions>
  <inkml:trace contextRef="#ctx0" brushRef="#br0">1 206 24575,'12'0'0,"30"0"0,3 0 0,43 0 0,-35 0 0,31 0 0,-33 0 0,1 0 0,-18 0 0,-21 0 0,-1 0 0,14-10 0,22 1 0,3-8 0,4-1 0,-7 9 0,4 0 0,32-12 0,0-1 0,-33 11 0,-1-1 0,21-4 0,-5 0 0,-4 1 0,-1 0 0,-41 14 0,-7-3 0,-8 4 0,-1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3.375"/>
    </inkml:context>
    <inkml:brush xml:id="br0">
      <inkml:brushProperty name="width" value="0.05" units="cm"/>
      <inkml:brushProperty name="height" value="0.05" units="cm"/>
      <inkml:brushProperty name="color" value="#E71224"/>
    </inkml:brush>
  </inkml:definitions>
  <inkml:trace contextRef="#ctx0" brushRef="#br0">1 1 24575,'58'0'0,"-23"0"-9831,24 0 8341,-25 0 4308,6 0-2818,1 0 429,-19 0 1,-4 0 0,-14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2.181"/>
    </inkml:context>
    <inkml:brush xml:id="br0">
      <inkml:brushProperty name="width" value="0.05" units="cm"/>
      <inkml:brushProperty name="height" value="0.05" units="cm"/>
      <inkml:brushProperty name="color" value="#E71224"/>
    </inkml:brush>
  </inkml:definitions>
  <inkml:trace contextRef="#ctx0" brushRef="#br0">337 0 24575,'-9'0'0,"1"4"0,-1 1 0,0 4 0,-5 0 0,4 5 0,-4-4 0,0 8 0,4-8 0,-8 8 0,8-8 0,-8 8 0,8-8 0,-4 3 0,5-4 0,0 0 0,1 0 0,-6 4 0,4-3 0,-8 8 0,8-8 0,-4 8 0,0-3 0,3 4 0,-7 0 0,11-4 0,-6 3 0,8-8 0,0 4 0,1-6 0,4 1 0,0 0 0,0-1 0,0 1 0,0 4 0,0-4 0,0 4 0,0-4 0,0 4 0,0 2 0,0 4 0,0 1 0,0 4 0,0-8 0,4 8 0,2-9 0,-1-1 0,3 0 0,-3-6 0,0 1 0,3 0 0,-4 0 0,5-5 0,0 4 0,0-7 0,-1 3 0,10 0 0,-7 1 0,11 0 0,-13-1 0,10-4 0,-10 0 0,5 0 0,-1 0 0,-3 0 0,4 0 0,-6 0 0,1 0 0,0 0 0,0 0 0,-1 0 0,1 0 0,-1 0 0,-3-4 0,2-1 0,-6-3 0,3-1 0,0 1 0,-3-1 0,6 0 0,-6 1 0,3-1 0,-4 0 0,4 0 0,1-4 0,0-2 0,4-10 0,-4 4 0,1-9 0,3 3 0,-4 1 0,1-5 0,3 11 0,-8-11 0,3 10 0,-4-4 0,0 11 0,0-5 0,0 9 0,0-8 0,0 8 0,0-4 0,0 6 0,0-1 0,0 0 0,0 1 0,0-1 0,0 1 0,0-1 0,0 1 0,-4 3 0,4-2 0,-8 6 0,3-7 0,-4 7 0,4-7 0,-3 7 0,7-7 0,-7 7 0,4-3 0,-1 1 0,-3 2 0,3-3 0,-3 4 0,-1 0 0,1 0 0,0 0 0,0 0 0,-1 0 0,5 0 0,0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4.719"/>
    </inkml:context>
    <inkml:brush xml:id="br0">
      <inkml:brushProperty name="width" value="0.05" units="cm"/>
      <inkml:brushProperty name="height" value="0.05" units="cm"/>
      <inkml:brushProperty name="color" value="#E71224"/>
    </inkml:brush>
  </inkml:definitions>
  <inkml:trace contextRef="#ctx0" brushRef="#br0">1 294 24575,'22'0'0,"-7"0"0,8 0 0,-9 0 0,16 0 0,3-5 0,7 4 0,4-10 0,-10 5 0,-2 0 0,-7-3 0,-6 8 0,-4-8 0,-1 8 0,-6-2 0,1 3 0,-1 0 0,5-5 0,20-7 0,37-9 0,-15 10 0,8 0-2262,12-2 1,9-1 0,-2 1 2261,-12 3 0,-2 0 0,1 0 0,7-1 0,1 0 0,-5-1-285,9-5 0,-10 2 285,14 6 0,7-10 0,-27 13 0,-28-1 0,-24 2 6502,-21 5-6502,-14 0 213,7 0 0,5 0 0,7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6.773"/>
    </inkml:context>
    <inkml:brush xml:id="br0">
      <inkml:brushProperty name="width" value="0.05" units="cm"/>
      <inkml:brushProperty name="height" value="0.05" units="cm"/>
      <inkml:brushProperty name="color" value="#E71224"/>
    </inkml:brush>
  </inkml:definitions>
  <inkml:trace contextRef="#ctx0" brushRef="#br0">34 1 24575,'13'0'0,"13"0"0,8 0 0,6 0 0,-2 0 0,-6 0 0,6 0 0,-15 0 0,12 0 0,-19 0 0,5 4 0,-3 1 0,-8 8 0,4 2 0,0 5 0,-3-1 0,3 6 0,-4 1 0,1 6 0,0 6 0,-5 2 0,-1 6 0,-5 0 0,0 0 0,0 0 0,0-6 0,-4-7 0,2-8 0,-6-6 0,3-4 0,-1-2 0,-1-4 0,2-1 0,-4-3 0,1-1 0,-1-4 0,1 0 0,-1 0 0,0 0 0,1 0 0,-1 0 0,1 0 0,-1 0 0,8 0 0,6 0 0,4-4 0,4 3 0,0-7 0,-4 3 0,4 0 0,0 1 0,-3 4 0,8 0 0,-3 0 0,4 0 0,6 0 0,1 0 0,6 0 0,-6 0 0,5 0 0,-11 4 0,5 2 0,-5 3 0,-6 1 0,4-1 0,-8 0 0,4 0 0,-6 0 0,-3 0 0,3-1 0,-7 1 0,3 0 0,-4-1 0,0 1 0,0 0 0,0 0 0,0-1 0,0 1 0,0 0 0,0 0 0,0-1 0,0 1 0,0 0 0,0 0 0,-4-1 0,-1 1 0,-9 0 0,0 0 0,-2 5 0,-2-3 0,3 7 0,-4-7 0,-6 8 0,4-4 0,-10 2 0,5 2 0,-6-7 0,0 3 0,0-5 0,-6 1 0,-2 0 0,-27 1 0,22-6 0,-20-1 0,25-5 0,0 0 0,7 0 0,3 0 0,14 0 0,-8 0 0,14 0 0,-3 0 0,8 0 0,1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9.140"/>
    </inkml:context>
    <inkml:brush xml:id="br0">
      <inkml:brushProperty name="width" value="0.05" units="cm"/>
      <inkml:brushProperty name="height" value="0.05" units="cm"/>
      <inkml:brushProperty name="color" value="#E71224"/>
    </inkml:brush>
  </inkml:definitions>
  <inkml:trace contextRef="#ctx0" brushRef="#br0">251 0 24575,'-13'0'0,"-1"0"0,-14 9 0,6 1 0,-6 5 0,13-1 0,1 0 0,5-4 0,0 3 0,0-4 0,0 0 0,4-1 0,-3 1 0,7 0 0,-6-1 0,2 1 0,0 5 0,-3-4 0,7 3 0,-7-4 0,7 4 0,-7-3 0,7 8 0,-7-8 0,7 8 0,-3-8 0,0 8 0,3-8 0,-4 4 0,5-6 0,0 1 0,0 0 0,0 0 0,0-1 0,0 1 0,0 0 0,0-1 0,0 1 0,0 0 0,0 0 0,0-1 0,0 1 0,4 0 0,1 0 0,4-1 0,0 1 0,-1-4 0,1 3 0,0-3 0,0 3 0,-1-3 0,1 3 0,0-7 0,0 7 0,-1-7 0,1 2 0,0-3 0,-1 0 0,1 0 0,-1 0 0,1 0 0,0 0 0,-1 0 0,1 0 0,0 0 0,-1 0 0,1 0 0,-1 0 0,1 0 0,-1 0 0,1 0 0,-1 0 0,1 0 0,0-3 0,4-3 0,-3 1 0,3-3 0,-4 3 0,0 0 0,-1-3 0,1 3 0,0-8 0,0 0 0,-1-1 0,-3 1 0,-1 4 0,0 1 0,-3-1 0,7-5 0,-7 4 0,8-8 0,-4 3 0,5-4 0,-5-1 0,3 5 0,-7-3 0,8 3 0,-8 1 0,3 0 0,-4 5 0,0 0 0,0 1 0,0-1 0,0 1 0,0 0 0,-4 4 0,0 0 0,-4 4 0,-1 0 0,1 0 0,0 0 0,0 0 0,-1 0 0,1 0 0,-1 0 0,1 0 0,-1 0 0,1 0 0,-1 0 0,0 0 0,1 0 0,-1 0 0,5 0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41.578"/>
    </inkml:context>
    <inkml:brush xml:id="br0">
      <inkml:brushProperty name="width" value="0.05" units="cm"/>
      <inkml:brushProperty name="height" value="0.05" units="cm"/>
      <inkml:brushProperty name="color" value="#E71224"/>
    </inkml:brush>
  </inkml:definitions>
  <inkml:trace contextRef="#ctx0" brushRef="#br0">1 171 24575,'18'0'0,"10"0"-9831,19 0 8341,25 0 3758,11 0-2268,-34 0 0,3 0 0,20 0 0,1 0 0,-21 0 0,-1 0 0,18 0 0,-2 0 1762,5 0-1762,-15 0 0,-12 0 0,-18 0 6533,-7 0-6533,-7 0 707,-12 0-707,2-7 51,-2 5-51,-1-8 0,8 9 0,-4-7 0,22-3 0,-9 1 0,20-7 0,-16 3 0,3 3 0,-4-3 0,-1 4 0,-4 5 0,-2-4 0,-4 8 0,-1-2 0,6-2 0,0 4 0,0-7 0,8 2 0,-11-3 0,7 4 0,-10 1 0,-3 4 0,-1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47.063"/>
    </inkml:context>
    <inkml:brush xml:id="br0">
      <inkml:brushProperty name="width" value="0.05" units="cm"/>
      <inkml:brushProperty name="height" value="0.05" units="cm"/>
      <inkml:brushProperty name="color" value="#E71224"/>
    </inkml:brush>
  </inkml:definitions>
  <inkml:trace contextRef="#ctx0" brushRef="#br0">118 153 24575,'0'22'0,"0"4"0,0 21 0,0-10 0,0 22 0,0-26 0,0 5 0,0 8 0,5-16 0,-4 9 0,7-20 0,-7-4 0,4 3 0,-5-8 0,0 3 0,0-4 0,0-1 0,0 1 0,0 0 0,0 0 0,0-1 0,4 1 0,-3 0 0,2 0 0,-3 4 0,0 2 0,0 4 0,5 0 0,-4 6 0,3-4 0,-4 4 0,4-6 0,-3-4 0,8 3 0,-8-8 0,3 3 0,0-4 0,-3 4 0,7-3 0,-7 4 0,7-6 0,-7 1 0,6 0 0,-6-1 0,7 1 0,-4-4 0,1 2 0,3-6 0,-4 3 0,1 0 0,3-3 0,-4 3 0,5-4 0,0 4 0,0 1 0,-1-1 0,6 5 0,0-4 0,11 5 0,1 0 0,6 1 0,0-1 0,0 1 0,6 0 0,-10-1 0,8 1 0,-9-1 0,-1-4 0,4 4 0,-4-9 0,1 3 0,-2 1 0,-1-4 0,3 8 0,4-8 0,1 8 0,0-7 0,6 2 0,-5 1 0,12-4 0,-12 4 0,5-5 0,-6 0 0,0 0 0,0 0 0,-1 0 0,8 0 0,-6 0 0,0 0 0,3 0 0,1 0 0,3 0 0,0 0 0,-18 0 0,2 0 0,-15 0 0,5 0 0,-5-4 0,-1 3 0,1-7 0,-4 3 0,3 1 0,-7-4 0,6 3 0,-6-4 0,7-4 0,-3 3 0,5-8 0,-1 3 0,-4 0 0,4-3 0,-4 3 0,5-10 0,0 4 0,0-4 0,0 6 0,-1 0 0,1 4 0,-5 1 0,3 1 0,-7 3 0,3-4 0,-4 5 0,0-4 0,4 3 0,-3-4 0,3 1 0,-4 2 0,0-7 0,0 8 0,4-8 0,-3 8 0,4-8 0,-5 3 0,0-5 0,0 1 0,0-1 0,0 1 0,0 0 0,0-6 0,0 4 0,0-4 0,0 5 0,0 1 0,0-1 0,0 1 0,0 0 0,0-1 0,0-5 0,-5 4 0,0-4 0,-5 6 0,0-1 0,1 6 0,-1-5 0,1 5 0,-1-6 0,-4 1 0,3-1 0,-7 1 0,-1-4 0,-2 2 0,-2 2 0,8 1 0,-4 7 0,4-3 0,-4 4 0,-1 0 0,-5 0 0,-1 0 0,-12 4 0,-2-4 0,-14 3 0,-1 0 0,-25 2 0,27 0 0,-23 4 0,19-4 0,0 5 0,-5 0 0,16 0 0,6 0 0,7 0 0,8 0 0,-3 0 0,11 0 0,-10 0 0,17 0 0,-3 0 0,-1 0 0,4 0 0,-8 0 0,-2 0 0,-1 0 0,-10 5 0,5-4 0,-6 8 0,6-3 0,-5 0 0,10 2 0,-9-7 0,14 7 0,-8-7 0,9 3 0,0-4 0,-3 4 0,8-2 0,-4 6 0,2-7 0,2 6 0,-3-6 0,4 3 0,4 0 0,-3-3 0,3 7 0,-8-3 0,3 4 0,-8 1 0,8-2 0,-4 2 0,0-1 0,4 0 0,-3 0 0,8-1 0,-3 1 0,3 0 0,0 0 0,1-1 0,4 0 0,0 1 0,0-1 0,0-3 0,0-1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7.335"/>
    </inkml:context>
    <inkml:brush xml:id="br0">
      <inkml:brushProperty name="width" value="0.05" units="cm"/>
      <inkml:brushProperty name="height" value="0.05" units="cm"/>
      <inkml:brushProperty name="color" value="#E71224"/>
    </inkml:brush>
  </inkml:definitions>
  <inkml:trace contextRef="#ctx0" brushRef="#br0">8 664 20000,'-4'7'0,"0"15"2143,4 4-2143,0 19 777,0-17-777,0 15-5968,0-15 5968,0 10 839,0-12-839,0-1 0,0-6 0,0-4 0,0-2 0,0-4 6784,0-39-6784,12-11 0,4-48 0,10 15 0,5-3 0,-6 14 0,0 0-319,4-7 0,1 2 319,-6 17 0,-1 6 0,9-12 0,0-6 0,-8 15 0,-8 16 0,-6 7 0,-1 10 0,0 1 638,0 9-638,-4-2 0,2 6 0,-2-7 0,13 3 0,-2-4 0,9-2 0,-6 2 0,1 3 0,-6-2 0,0 7 0,-6-7 0,1 7 0,0-3 0,-1 4 0,1 0 0,-1 0 0,6 4 0,1 12 0,12 26 0,3 9 0,9 20-456,-6-2 1,-3 1 455,-3 13 0,-7-2-439,-6 7 439,-1-13 0,0 14 0,1 1 0,-1-16 0,1 14 0,-1-24-38,-6 7 38,-2-9 0,0-7 0,-3-1 888,3-1-888,0-5 459,-4-1-459,10-2 41,-10-6-41,4 8 0,0-8 0,1 6 0,0-17 0,4 9 0,-9-21 0,8 7 0,-8-13 0,3 4 0,-4-10 0,0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8.399"/>
    </inkml:context>
    <inkml:brush xml:id="br0">
      <inkml:brushProperty name="width" value="0.05" units="cm"/>
      <inkml:brushProperty name="height" value="0.05" units="cm"/>
      <inkml:brushProperty name="color" value="#E71224"/>
    </inkml:brush>
  </inkml:definitions>
  <inkml:trace contextRef="#ctx0" brushRef="#br0">1 9 12716,'10'-5'0,"37"1"4666,11 4-4666,23 0 2062,-24 0-2062,2 0 1147,-29 0-1147,14 0 996,-28 0 0,-1 0 0,-11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10.158"/>
    </inkml:context>
    <inkml:brush xml:id="br0">
      <inkml:brushProperty name="width" value="0.05" units="cm"/>
      <inkml:brushProperty name="height" value="0.05" units="cm"/>
      <inkml:brushProperty name="color" value="#E71224"/>
    </inkml:brush>
  </inkml:definitions>
  <inkml:trace contextRef="#ctx0" brushRef="#br0">0 26 24575,'19'0'0,"68"0"0,-25-5 0,-2 4 0,4 0 0,-8-4 0,-4-1 0,22 4 0,17-4 0,-53 6 0,-12 0 0,-5 0 0,-8 0 0,-4 0 0,-4 4 0,-2 11 0,-3 7 0,0 16 0,0 2 0,0 13 0,0-5 0,0-1 0,-4-9 0,-2-6 0,0-6 0,-3-6 0,4-6 0,0-5 0,1-1 0,0 1 0,0 0 0,-5-5 0,0 4 0,1-3 0,-6-1 0,4 4 0,-8-3 0,8 0 0,-4 4 0,5-8 0,0 6 0,8-6 0,26 3 0,21-10 0,26-7 0,18-3 0,-15-8 0,-5 9 0,1 1 0,7-7 0,-15 6 0,-2 3 0,-12 5 0,-4-3 0,-19 9 0,-6-4 0,-6 5 0,-6 0 0,-3 0 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17.680"/>
    </inkml:context>
    <inkml:brush xml:id="br0">
      <inkml:brushProperty name="width" value="0.05" units="cm"/>
      <inkml:brushProperty name="height" value="0.05" units="cm"/>
      <inkml:brushProperty name="color" value="#E71224"/>
    </inkml:brush>
  </inkml:definitions>
  <inkml:trace contextRef="#ctx0" brushRef="#br0">1 42 24575,'45'0'0,"12"0"0,-8 0 0,4 0-1399,44 0 1399,-31 0 0,-2 0 0,15 0 0,9 0 455,-40 0-455,-1 0 232,-15 0-232,-12 0 0,-6 0 0,-6 0 712,33 0-712,-1 0 0,23-5 0,-9 4 0,-8-10 0,0 10 0,-12-9 0,3 9 0,-21-3 0,3 0 0,-10 3 0,-4-3 0,-2 4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0.470"/>
    </inkml:context>
    <inkml:brush xml:id="br0">
      <inkml:brushProperty name="width" value="0.05" units="cm"/>
      <inkml:brushProperty name="height" value="0.05" units="cm"/>
      <inkml:brushProperty name="color" value="#E71224"/>
    </inkml:brush>
  </inkml:definitions>
  <inkml:trace contextRef="#ctx0" brushRef="#br0">205 241 12177,'0'18'0,"0"0"4783,0 6-4783,0-4 2157,0 11-2157,0-15 1210,0 13-1210,0-13 4248,0 4-4248,0-7 0,0-12 0,0-1 0,0-9 0,0 1 0,0-1 0,0 1 0,0 10 0,0 11 0,0 25 0,-2 10 0,-3 6 0,-1-4 0,-3 2 0,-2 23 0,-1-1 0,-11 22 0,9-43 0,0 0 0,-1 30 0,-11 9 0,11-10 0,-4-19 0,7-16 0,1-9 0,5-16 0,2-3 0,4-11 0,0 1 0,0 0 0,0-8 0,0-19 0,0-55 0,0-19-1845,0 17 0,0-5 1845,0 5 0,0-1 0,-1-16 0,2 0-742,1 24 0,1 1 742,1-22 0,2 4-376,0 34 1,2 2 375,3-18 0,0 2 0,4-19 0,4 11 3199,-7 26-3199,-6 15 1722,-1 11-1722,-5 8 1004,3 8-1004,2 1 0,3 4 0,0 0 0,1 0 0,10 0 0,16 5 0,8 13 0,22 24 0,-3 15-478,-26-23 1,0 3 477,2 6 0,-2 2 0,-1 0 0,-2 2 0,-1 8 0,-3 4 0,-1-2 0,-3 1 0,-4 9 0,-2 0 0,0-4 0,-1-1 0,-6-8 0,0-2 0,2 2 0,-1-1 0,9 30 0,-11-33 0,0 1 0,9 41-75,-6-11 75,-2-18 0,0-16 0,-1-8 0,-5-18 0,-2 3 952,-4-14-952,0 3 78,-3-12-78,-7-2 0,-4-12 0,-26-19 0,9 8 0,-24-20 0,13 14 0,-1-7 0,-6 0 0,6 1 0,-6 5 0,0-11 0,0 9 0,6-8 0,-6 3 0,13 3 0,-6-1 0,8 1 0,6 12 0,6-3 0,3 16 0,9-4 0,-8 1 0,12 3 0,-5 1 0,6 1 0,-4 7 0,1-3 0,3 1 0,1-2 0,4-3 0,0 0 0,18 4 0,14-6 0,37 3 0,15-7 0,-30 3 0,2 0-458,0 3 1,1 0 457,4-7 0,1 1 0,0 5 0,-2 1 0,36-13 0,-42 13 0,-2 1 0,15-6 0,5 0 0,-25 2 0,-9 4 0,-16 3 0,-3 4 915,-10 0-915,-1 0 0,1 0 0,0-4 0,4 3 0,2-3 0,-1 4 0,0 0 0,-5 0 0,-1 0 0,1 0 0,-1-4 0,1 3 0,0-3 0,-1 4 0,1 0 0,0 0 0,0-4 0,-1 3 0,1-3 0,0 4 0,-4 0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5.204"/>
    </inkml:context>
    <inkml:brush xml:id="br0">
      <inkml:brushProperty name="width" value="0.05" units="cm"/>
      <inkml:brushProperty name="height" value="0.05" units="cm"/>
      <inkml:brushProperty name="color" value="#E71224"/>
    </inkml:brush>
  </inkml:definitions>
  <inkml:trace contextRef="#ctx0" brushRef="#br0">253 1 22267,'0'7'0,"-9"7"1120,2 10-1120,-13 6 388,9-9-388,-4 4 197,5-6-197,1-4 603,3-2-603,-2 0 0,7-4 0,-2 4 0,3-5 0,-4-3 0,3 2 0,-3-2 0,4 3 0,0 1 0,0-1 0,-4-3 0,3 3 0,-3-3 0,4 3 0,-4 1 0,3 0 0,-7-1 0,7 1 0,-3-1 0,0 1 0,3 0 0,-7 0 0,3-1 0,0 6 0,-3 0 0,3 6 0,-5-6 0,1 5 0,-1-5 0,0 5 0,1-4 0,-1 3 0,5-8 0,-3 4 0,7-6 0,-7 1 0,7 0 0,1-4 0,9-2 0,1-3 0,3-3 0,-4 2 0,0-3 0,4 4 0,-3-4 0,3 3 0,1-8 0,6 4 0,6-6 0,6 1 0,-6-1 0,-1 5 0,-6-2 0,1 2 0,-6-3 0,4-1 0,-8 5 0,4-3 0,-6 7 0,1-7 0,0 3 0,0-8 0,4 3 0,2-9 0,4 8 0,1-7 0,-1 7 0,-4-7 0,-1 7 0,-1-3 0,-2 1 0,2 6 0,-4-5 0,0 7 0,-4-4 0,-1 0 0,0 0 0,-3 0 0,3 0 0,0 4 0,-4-3 0,4 4 0,-4-5 0,4 0 0,-3 0 0,3 0 0,0 4 0,-3-3 0,7 3 0,-7-3 0,6 3 0,-6-3 0,3 4 0,0-5 0,-3 1 0,2-1 0,-3 1 0,0 7 0,0 6 0,0 4 0,0 4 0,0-4 0,-4 8 0,-1-1 0,0 12 0,-4-7 0,8 9 0,-7-9 0,6 10 0,-6-11 0,7 11 0,-8-5 0,7 0 0,-7 4 0,3-3 0,0 13 0,-4-6 0,4 6 0,1-14 0,-5 5 0,9-11 0,-4 5 0,1-5 0,3-1 0,-4-4 0,5-2 0,-4 0 0,3-3 0,-4 4 0,5-6 0,0 1 0,0 0 0,-3 0 0,2-1 0,-3 1 0,4 0 0,0 0 0,-4-1 0,3 1 0,-3 0 0,4 0 0,-4 3 0,3-2 0,-3 2 0,4-3 0,0-1 0,-4 1 0,3 0 0,-3-1 0,4 1 0,0-1 0,-4-3 0,3 3 0,-3-4 0,4 1 0,0-2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1.885"/>
    </inkml:context>
    <inkml:brush xml:id="br0">
      <inkml:brushProperty name="width" value="0.05" units="cm"/>
      <inkml:brushProperty name="height" value="0.05" units="cm"/>
      <inkml:brushProperty name="color" value="#E71224"/>
    </inkml:brush>
  </inkml:definitions>
  <inkml:trace contextRef="#ctx0" brushRef="#br0">7 247 24575,'0'17'0,"0"3"0,0 4 0,0-7 0,0 16 0,0-13 0,0 1 0,0 1 0,0-20 0,0 2 0,0-29 0,0-5 0,15-44 0,0 21 0,8-15 0,-2 23 0,-9 17 0,4-8 0,-7 19 0,1-6 0,-5 13 0,3 0 0,-7 2 0,3 18 0,-4 16 0,0 20 0,5 24 0,-3-13 0,10 20 0,-11-12 0,5 16 0,-6-9 0,0 7 0,0-7 0,0 1 0,0-3 0,0 10 0,-6-5 0,-1 14 0,-5-34 0,-2 0 0,-8 33 0,6-36 0,0-2 0,-4 13 0,2-9 0,7-15 0,4-6 0,-1-13 0,7-6 0,-3-6 0,0 1 0,3-8 0,-3-6 0,4-15 0,0-1 0,0 5 0,0 7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2.884"/>
    </inkml:context>
    <inkml:brush xml:id="br0">
      <inkml:brushProperty name="width" value="0.05" units="cm"/>
      <inkml:brushProperty name="height" value="0.05" units="cm"/>
      <inkml:brushProperty name="color" value="#E71224"/>
    </inkml:brush>
  </inkml:definitions>
  <inkml:trace contextRef="#ctx0" brushRef="#br0">0 0 24575,'28'0'0,"6"0"0,-1 0 0,26 0 0,-28 0 0,15 0 0,-27 0 0,-4 0 0,-2 0 0,-4 0 0,-1 0 0,1 0 0,-1 0 0,1 0 0,0 0 0,4 0 0,-3 0 0,4 0 0,-6 0 0,-3 0 0,-1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3.900"/>
    </inkml:context>
    <inkml:brush xml:id="br0">
      <inkml:brushProperty name="width" value="0.05" units="cm"/>
      <inkml:brushProperty name="height" value="0.05" units="cm"/>
      <inkml:brushProperty name="color" value="#E71224"/>
    </inkml:brush>
  </inkml:definitions>
  <inkml:trace contextRef="#ctx0" brushRef="#br0">1 0 24575,'40'0'0,"22"0"0,5 0 0,5 0 0,5 0 0,-36 0 0,20 0 0,-41 0 0,0 0 0,-6 0 0,-9 0 0,-1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4.923"/>
    </inkml:context>
    <inkml:brush xml:id="br0">
      <inkml:brushProperty name="width" value="0.05" units="cm"/>
      <inkml:brushProperty name="height" value="0.05" units="cm"/>
      <inkml:brushProperty name="color" value="#E71224"/>
    </inkml:brush>
  </inkml:definitions>
  <inkml:trace contextRef="#ctx0" brushRef="#br0">1 49 24575,'13'0'0,"33"0"0,1 0 0,37 0 0,-20-6 0,15-1 0,-22-5 0,12 4 0,-28-2 0,5 9 0,-25-4 0,3 5 0,-14 0 0,3 0 0,-12 0 0,2 0 0,-6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6.770"/>
    </inkml:context>
    <inkml:brush xml:id="br0">
      <inkml:brushProperty name="width" value="0.05" units="cm"/>
      <inkml:brushProperty name="height" value="0.05" units="cm"/>
      <inkml:brushProperty name="color" value="#E71224"/>
    </inkml:brush>
  </inkml:definitions>
  <inkml:trace contextRef="#ctx0" brushRef="#br0">0 9 15274,'12'-4'0,"2"0"3952,9 4-3952,3 0 1606,6 0-1606,20 0 0,-15 0 866,16 5-866,-27 0 2877,-1 5-2877,-6 0 0,-4-1 0,-2 0 0,-4 0 0,0 4 0,1 7 0,0 7 0,-4 4 0,-2 1 0,-4 6 0,0-4 0,0 10 0,0-10 0,0 4 0,0-7 0,-9 1 0,2-6 0,-8-1 0,5-5 0,1-6 0,4 0 0,-3-6 0,7 1 0,-7-4 0,4-1 0,3-4 0,12 0 0,10 0 0,11-5 0,6 4 0,9-4 0,1 5 0,5 0 0,-13 0 0,-2 0 0,-6 0 0,0 0 0,-6 4 0,-5 6 0,-3 5 0,-7 4 0,3 6 0,-4 1 0,1 13 0,-5 16 0,-1 2 0,-5 13 0,0-21 0,-5 10 0,-7-17 0,-1 5 0,-8-9 0,5-12 0,1-6 0,1-6 0,1-5 0,3 0 0,-4 0 0,5-4 0,0-1 0,0-4 0,-10 0 0,-2 0 0,-42 0 0,24 0 0,-30 0 0,22 0 0,5 0 0,-9 0 0,17 0 0,-4 0 0,11 0 0,7 0 0,7 0 0,8 0 0,1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8.497"/>
    </inkml:context>
    <inkml:brush xml:id="br0">
      <inkml:brushProperty name="width" value="0.05" units="cm"/>
      <inkml:brushProperty name="height" value="0.05" units="cm"/>
      <inkml:brushProperty name="color" value="#E71224"/>
    </inkml:brush>
  </inkml:definitions>
  <inkml:trace contextRef="#ctx0" brushRef="#br0">168 0 24575,'0'13'0,"-5"9"0,-1-1 0,-9 11 0,3 6 0,-4-5 0,5 12 0,-6-5 0,5-1 0,0 6 0,3-12 0,3 6 0,-5-8 0,5 1 0,1-6 0,1 5 0,2-11 0,-2 5 0,4 0 0,0-4 0,0 4 0,0-6 0,0 0 0,0 1 0,0-1 0,0 0 0,0 0 0,0 1 0,0-6 0,0 0 0,0-1 0,0-3 0,0 4 0,0-1 0,0 2 0,3-1 0,3 4 0,7-7 0,-2 7 0,3-8 0,-5 4 0,-1-6 0,1 1 0,0-4 0,0-1 0,-1-4 0,1 0 0,-1 0 0,0-8 0,1-3 0,0-2 0,1-6 0,-2 9 0,7-14 0,-4 8 0,3-9 0,-4 6 0,-1 4 0,0 2 0,0 4 0,-4 0 0,-1 0 0,-4 0 0,0 1 0,0 0 0,0-1 0,0 1 0,-9-1 0,3 0 0,-7-1 0,4 2 0,0 3 0,0 1 0,4 0 0,-3 3 0,4-3 0,-5 4 0,1 0 0,-5 0 0,3 0 0,-8 0 0,3-5 0,-10 4 0,-2-3 0,-4-1 0,13 4 0,4-4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0.104"/>
    </inkml:context>
    <inkml:brush xml:id="br0">
      <inkml:brushProperty name="width" value="0.05" units="cm"/>
      <inkml:brushProperty name="height" value="0.05" units="cm"/>
      <inkml:brushProperty name="color" value="#E71224"/>
    </inkml:brush>
  </inkml:definitions>
  <inkml:trace contextRef="#ctx0" brushRef="#br0">498 1 24575,'21'0'0,"-4"0"0,7 0 0,-13 0 0,13 0 0,-14 0 0,8 0 0,-8 0 0,3 0 0,-8 8 0,3 8 0,-2 11 0,0 11 0,-2 9 0,-4 1 0,-9-1 0,-10 5 0,-10-16 0,-9 18 0,3-18 0,1 0 0,-1-3 0,8-16 0,1 9 0,7-16 0,4 4 0,1-5 0,1 0 0,3-4 0,-4 3 0,5-7 0,-10 8 0,-2-3 0,-11 4 0,0 1 0,0-1 0,0 1 0,6-1 0,1 0 0,5-4 0,6-2 0,15-4 0,19 0 0,4 0 0,13-5 0,19-6 0,-10-2 0,18-3 0,-20 4 0,-11 6 0,6 1 0,-8 5 0,1 0 0,-6 0 0,5 0 0,-11 0 0,11 0 0,-11 0 0,11 0 0,-5 5 0,14 12 0,-6 2 0,7 15 0,-8-5 0,2 5 0,-6 0 0,-7-1 0,-7-7 0,-5-1 0,0-6 0,-5-4 0,-1-2 0,-4-4 0,0 0 0,0-1 0,-14 7 0,-17-4 0,-26 6 0,-16 2 0,25-11 0,-3 0-291,-1 5 0,0 1 291,-10-2 0,1 0 0,-35 10 0,42-7 0,2-2 0,-15 1 0,-6 5 0,26-7 0,15-1 0,11-2 0,8-4 0,8-1 0,1-4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1.071"/>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1.87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3.421"/>
    </inkml:context>
    <inkml:brush xml:id="br0">
      <inkml:brushProperty name="width" value="0.05" units="cm"/>
      <inkml:brushProperty name="height" value="0.05" units="cm"/>
      <inkml:brushProperty name="color" value="#E71224"/>
    </inkml:brush>
  </inkml:definitions>
  <inkml:trace contextRef="#ctx0" brushRef="#br0">0 42 24575,'32'0'0,"21"0"0,11 0 0,3 0 0,0 0 0,-28 0 0,0 0 0,-14 0 0,-5 0 0,-7 0 0,-5 0 0,11 0 0,9 0 0,6 0 0,49-5 0,-40-1 0,39 0 0,-48-3 0,-2 8 0,-7-4 0,-10 5 0,-2-4 0,-4 3 0,0-3 0,-4 4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9.593"/>
    </inkml:context>
    <inkml:brush xml:id="br0">
      <inkml:brushProperty name="width" value="0.05" units="cm"/>
      <inkml:brushProperty name="height" value="0.05" units="cm"/>
      <inkml:brushProperty name="color" value="#E71224"/>
    </inkml:brush>
  </inkml:definitions>
  <inkml:trace contextRef="#ctx0" brushRef="#br0">352 0 24575,'-8'0'0,"0"0"0,-1 0 0,0 0 0,1 0 0,-1 4 0,1-3 0,-1 7 0,0-3 0,0-1 0,1 4 0,-1-7 0,0 7 0,0-3 0,-5 4 0,4-4 0,-3 3 0,4-3 0,0 3 0,0-3 0,4 3 0,-3-3 0,4 4 0,-5-1 0,0 1 0,0 0 0,0 0 0,0-1 0,0 1 0,1 0 0,3-1 0,-3 1 0,3-4 0,-4 3 0,4-3 0,-3 3 0,3 1 0,1 0 0,-4-1 0,7 0 0,-6-3 0,6 2 0,-3-2 0,0-1 0,3 3 0,-3-2 0,4 4 0,0-1 0,-3 0 0,2 0 0,-3 1 0,4-1 0,0 0 0,0 0 0,0 1 0,0-1 0,0 0 0,0 1 0,0-1 0,0 0 0,0 0 0,0 0 0,0 0 0,0 0 0,0 0 0,4-3 0,-4 2 0,8-6 0,-4 3 0,5-4 0,-1 0 0,0 0 0,0 0 0,0 0 0,0 0 0,0 0 0,0 0 0,1 0 0,-1 0 0,0 0 0,1 0 0,-1 0 0,1 0 0,-1 0 0,0 0 0,1 0 0,-4 4 0,3-3 0,-4 3 0,5-4 0,0 0 0,-1 0 0,1 0 0,-1 0 0,1 0 0,0 0 0,-1 0 0,1 0 0,-1 0 0,1 0 0,0 0 0,-1 0 0,1 0 0,0 0 0,-1 0 0,0 0 0,1 0 0,-1 0 0,1 0 0,-1 0 0,1 0 0,-1 0 0,1 0 0,-1 0 0,0 0 0,1 0 0,-1 0 0,-4-4 0,0 0 0,-4-5 0,0 1 0,0 0 0,4 3 0,-3-2 0,2 2 0,-3-3 0,0 0 0,0-1 0,0 1 0,0-1 0,0 1 0,0 0 0,0-1 0,0 1 0,0-1 0,4 1 0,-3-1 0,3 0 0,-4 0 0,3 0 0,-2 1 0,3-1 0,-4 0 0,0 0 0,0 0 0,0 1 0,0-1 0,0 0 0,0 0 0,0 1 0,0 0 0,0-1 0,0 1 0,0-1 0,0 1 0,-3 3 0,-2 2 0,-4-1 0,5 3 0,0-3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5.068"/>
    </inkml:context>
    <inkml:brush xml:id="br0">
      <inkml:brushProperty name="width" value="0.05" units="cm"/>
      <inkml:brushProperty name="height" value="0.05" units="cm"/>
      <inkml:brushProperty name="color" value="#E71224"/>
    </inkml:brush>
  </inkml:definitions>
  <inkml:trace contextRef="#ctx0" brushRef="#br0">0 0 24575,'9'0'0,"-1"0"0,5 0 0,7 0 0,6 0 0,6 10 0,1 7 0,27 23 0,-19-8 0,20 13 0,-34-24 0,0 11 0,-8-11 0,-3 4 0,-2-6 0,-5-4 0,0-2 0,-4-4 0,-1 0 0,-4-1 0,0 1 0,0 0 0,0-1 0,0 6 0,0 6 0,-9 6 0,-9 7 0,-5-1 0,-9-3 0,10 1 0,-4-8 0,6-2 0,5-6 0,2-5 0,8 0 0,1-1 0,0-3 0,10-1 0,6-4 0,19 0 0,9-5 0,6 4 0,-6-9 0,18 9 0,-21-4 0,16 5 0,-32 0 0,-2 0 0,-10 0 0,-1 0 0,1 0 0,0 0 0,-4 4 0,-1 1 0,-4 8 0,0-3 0,0 8 0,0-8 0,0 8 0,0-3 0,0 4 0,0 0 0,-5 6 0,-10-3 0,-9 10 0,-22-3 0,9 0 0,-15 1 0,5-7 0,-8 1 0,6-6 0,-3 5 0,24-11 0,-3 3 0,16-9 0,1 2 0,6-7 0,3 3 0,1-4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8.913"/>
    </inkml:context>
    <inkml:brush xml:id="br0">
      <inkml:brushProperty name="width" value="0.05" units="cm"/>
      <inkml:brushProperty name="height" value="0.05" units="cm"/>
      <inkml:brushProperty name="color" value="#E71224"/>
    </inkml:brush>
  </inkml:definitions>
  <inkml:trace contextRef="#ctx0" brushRef="#br0">0 154 24575,'0'9'0,"0"-1"0,0 4 0,0 3 0,0-1 0,9 8 0,-3-7 0,7 4 0,-3-1 0,-1-4 0,1 6 0,-1-1 0,0-4 0,1-2 0,-2-4 0,-3 0 0,3-1 0,-4 1 0,5-4 0,-1-2 0,0-3 0,-1 0 0,2 0 0,-1 0 0,1-4 0,0-5 0,11-13 0,-3 1 0,9-5 0,-11 6 0,4 5 0,-9-3 0,4 7 0,-5 2 0,0 1 0,-4 3 0,-2-4 0,2-5 0,-4 4 0,3-3 0,-4 4 0,0 0 0,0 0 0,0 0 0,0 0 0,0 1 0,0-1 0,0 0 0,0 0 0,0 1 0,0-1 0,-4 5 0,0 0 0,-4 4 0,-1 0 0,-3 0 0,2 0 0,-3 0 0,0 4 0,-2 2 0,0 3 0,-3-4 0,3 3 0,0-3 0,-3 5 0,8-1 0,-3-4 0,4 3 0,0-7 0,0 2 0,4 1 0,-7-3 0,6 2 0,-12 2 0,8-4 0,-4 3 0,1 0 0,3-3 0,-4 4 0,6-5 0,6 0 0,12 0 0,11-10 0,45-9 0,-4-7 0,25-4 0,-17 4 0,-7 6 0,-8 2 0,-8 7 0,-9 0 0,-12 0 0,-6 5 0,-6 2 0,-5 4 0,-1 0 0,1 0 0,-1 0 0,1 0 0,-1 0 0,-3 4 0,-1 0 0,-4 5 0,0-1 0,-5 20 0,0-10 0,-6 21 0,1-13 0,-1 6 0,0 0 0,1-6 0,-1 4 0,2-9 0,-2 4 0,2-11 0,4 5 0,1-10 0,0 5 0,3-5 0,-3-1 0,4 1 0,0 5 0,0-5 0,0 5 0,0-1 0,0-3 0,0 4 0,0-6 0,0 1 0,0 0 0,0-1 0,3-3 0,2-2 0,3-3 0,0 0 0,1 0 0,0 0 0,-1 0 0,6 0 0,0 0 0,11-4 0,-8-6 0,6-1 0,-8-3 0,0 4 0,-1 1 0,-6 0 0,1 4 0,-4-3 0,3 7 0,-3-11 0,4 6 0,0-8 0,0-5 0,5 3 0,1-9 0,0 5 0,4 1 0,-4 4 0,0-4 0,-2 9 0,-4-4 0,0 9 0,-4-2 0,-1 2 0,-4-4 0,4 1 0,-3-1 0,3 1 0,-4-1 0,0 1 0,0-1 0,0 0 0,0 0 0,0 0 0,0 0 0,-4 1 0,-1-1 0,0 0 0,-3 0 0,3 4 0,-4-3 0,1 7 0,0-2 0,-1 3 0,-4 0 0,3 0 0,-9 0 0,9 0 0,-3 0 0,4 0 0,0 0 0,0 0 0,1-4 0,3 3 0,1-2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3.703"/>
    </inkml:context>
    <inkml:brush xml:id="br0">
      <inkml:brushProperty name="width" value="0.05" units="cm"/>
      <inkml:brushProperty name="height" value="0.05" units="cm"/>
      <inkml:brushProperty name="color" value="#E71224"/>
    </inkml:brush>
  </inkml:definitions>
  <inkml:trace contextRef="#ctx0" brushRef="#br0">73 1 24575,'0'13'0,"0"1"0,-5 11 0,0 10 0,-11-1 0,5 8 0,1-20 0,6-1 0,4-12 0,0 0 0,0 0 0,0-1 0,0 1 0,-5 10 0,4 3 0,-4 9 0,0 1 0,4 0 0,-4-6 0,5 4 0,0-9 0,0 4 0,0-10 0,0-2 0,0 0 0,0 2 0,0 4 0,0 1 0,0-1 0,0 0 0,0 1 0,4-1 0,-2 0 0,6-4 0,-3-2 0,3-4 0,1 0 0,0-1 0,0 1 0,4 0 0,2 1 0,4-5 0,0-1 0,1-4 0,-1 0 0,0 0 0,-4 0 0,-2 0 0,-4 0 0,0 0 0,-1 0 0,1 0 0,-4-4 0,-2-1 0,-3-4 0,0 1 0,0-1 0,0 0 0,0 0 0,0 0 0,4 0 0,-3 0 0,3 1 0,-4-1 0,0 0 0,0 1 0,0-1 0,0 0 0,0 1 0,-4 3 0,-1 1 0,-3 4 0,-1 0 0,1 0 0,0 0 0,0 0 0,-1 0 0,0 0 0,1 0 0,-1 0 0,0 0 0,0 0 0,-5 0 0,4 0 0,-8 0 0,12 0 0,-3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4.739"/>
    </inkml:context>
    <inkml:brush xml:id="br0">
      <inkml:brushProperty name="width" value="0.05" units="cm"/>
      <inkml:brushProperty name="height" value="0.05" units="cm"/>
      <inkml:brushProperty name="color" value="#E71224"/>
    </inkml:brush>
  </inkml:definitions>
  <inkml:trace contextRef="#ctx0" brushRef="#br0">0 0 24575,'9'13'0,"2"1"0,3 1 0,0 3 0,-9-12 0,-1 3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8.180"/>
    </inkml:context>
    <inkml:brush xml:id="br0">
      <inkml:brushProperty name="width" value="0.05" units="cm"/>
      <inkml:brushProperty name="height" value="0.05" units="cm"/>
      <inkml:brushProperty name="color" value="#E71224"/>
    </inkml:brush>
  </inkml:definitions>
  <inkml:trace contextRef="#ctx0" brushRef="#br0">1 1 24575,'13'0'0,"17"0"0,10 0 0,1 0 0,-16 0 0,-6 0 0,-4 0 0,-2 0 0,-4 0 0,-1 0 0,1 0 0,-1 0 0,1 0 0,0 8 0,0 3 0,5 4 0,-3 3 0,7-3 0,-3 5 0,0-1 0,3 0 0,-7 1 0,2-6 0,-3 4 0,-1-8 0,0 8 0,0-8 0,-4 4 0,-1-6 0,-4 1 0,0 0 0,0-1 0,0 1 0,0-1 0,0 1 0,0-1 0,0 1 0,0-1 0,0 1 0,0 5 0,-4-5 0,-5 5 0,-2 0 0,-2-4 0,3 4 0,2-6 0,-1 1 0,0 0 0,0-1 0,0-3 0,1 2 0,-1-6 0,5 7 0,-4-7 0,3 3 0,-3-4 0,-1 0 0,1 0 0,-1 4 0,0-3 0,0 2 0,1-3 0,-1 0 0,0 0 0,-5 0 0,4 0 0,-13 0 0,6 0 0,-7 0 0,4 0 0,5 0 0,-3 0 0,8 0 0,-3 0 0,11 0 0,3-4 0,8 3 0,4-2 0,7-2 0,27-2 0,-10-3 0,22 3 0,-12 2 0,-6 1 0,4 3 0,-13-4 0,-6 5 0,-5 0 0,-8 0 0,-4 0 0,-1 0 0,-3 0 0,-1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51.586"/>
    </inkml:context>
    <inkml:brush xml:id="br0">
      <inkml:brushProperty name="width" value="0.05" units="cm"/>
      <inkml:brushProperty name="height" value="0.05" units="cm"/>
      <inkml:brushProperty name="color" value="#E71224"/>
    </inkml:brush>
  </inkml:definitions>
  <inkml:trace contextRef="#ctx0" brushRef="#br0">8 0 24575,'27'0'0,"-5"0"0,17 0 0,-16 0 0,16 0 0,-23 0 0,3 0 0,-11 0 0,1 0 0,-1 0 0,-3 4 0,2 1 0,-2 0 0,4 3 0,-1-7 0,1 6 0,0-6 0,0 7 0,-1-3 0,1 0 0,-1 2 0,-3-2 0,3 0 0,-7 3 0,7-7 0,-7 6 0,6-6 0,-6 7 0,7-3 0,-3 3 0,3 1 0,-3 0 0,3-1 0,-3 1 0,3 0 0,1-1 0,0 6 0,0-4 0,0 3 0,0 1 0,-4-4 0,3 3 0,-7-4 0,3-1 0,0 1 0,-3 0 0,3 0 0,-4-1 0,0 1 0,0 0 0,0 4 0,0-3 0,0 4 0,0-6 0,0 1 0,0 0 0,0-1 0,0 0 0,0 1 0,0-1 0,0 1 0,0-1 0,0 1 0,0-1 0,-4 0 0,3 1 0,-6-5 0,2 4 0,-4-3 0,-4 4 0,3 0 0,-4 0 0,5 0 0,0-1 0,0 1 0,0 0 0,1-4 0,-1 2 0,0-2 0,1 0 0,-1-2 0,4 1 0,-3-3 0,4 3 0,-5-4 0,0 0 0,0 4 0,1-3 0,-5 3 0,3-4 0,-3 0 0,0 0 0,-2 0 0,-4 0 0,-6 0 0,4 0 0,-4 0 0,0 0 0,9 0 0,-8 0 0,14 0 0,-4 0 0,6 0 0,3 0 0,1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05.968"/>
    </inkml:context>
    <inkml:brush xml:id="br0">
      <inkml:brushProperty name="width" value="0.05" units="cm"/>
      <inkml:brushProperty name="height" value="0.05" units="cm"/>
      <inkml:brushProperty name="color" value="#E71224"/>
    </inkml:brush>
  </inkml:definitions>
  <inkml:trace contextRef="#ctx0" brushRef="#br0">1 1 24575,'0'13'0,"0"6"0,0 2 0,0 9 0,0-9 0,0 9 0,0-3 0,0-1 0,0-1 0,0-6 0,0 0 0,0 1 0,0-2 0,0-3 0,0-3 0,0-3 0,0-1 0,0 1 0,0 4 0,0 7 0,0 6 0,0 6 0,0 8 0,0-6 0,0 1 0,0-15 0,0-6 0,0-6 0,0 1 0,0 0 0,0-4 0,0-1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07.807"/>
    </inkml:context>
    <inkml:brush xml:id="br0">
      <inkml:brushProperty name="width" value="0.05" units="cm"/>
      <inkml:brushProperty name="height" value="0.05" units="cm"/>
      <inkml:brushProperty name="color" value="#E71224"/>
    </inkml:brush>
  </inkml:definitions>
  <inkml:trace contextRef="#ctx0" brushRef="#br0">92 13 23149,'-4'3'0,"0"2"700,0 8-700,3 1 239,-12 6-239,2 7 121,-3-11-121,5 5 366,1-12-366,7 0 0,-3-1 0,4 1 0,0-1 0,0 1 0,-4-1 0,3 6 0,-3 0 0,4 6 0,-4-1 0,2-4 0,-2 3 0,4-8 0,0 3 0,0-4 0,0 0 0,0-1 0,0 1 0,0-1 0,0 1 0,0-1 0,0 1 0,0-1 0,0 0 0,4-3 0,6 3 0,10-7 0,20 9 0,8-9 0,8 5 0,-3-6 0,8 0 0,-3 0 0,5 0 0,-10 0 0,-13 0 0,-7 0 0,-13 0 0,-2-4 0,-8 2 0,3-6 0,-8 4 0,-1-5 0,0 0 0,-3-4 0,7-2 0,-2-10 0,4 4 0,-5-4 0,4 10 0,-8 2 0,7-1 0,-7 4 0,3-3 0,-4 4 0,0 1 0,0-6 0,0 4 0,0-8 0,0-2 0,-9-1 0,3-4 0,-12 6 0,7-1 0,-8 5 0,8-3 0,-2 11 0,3-5 0,2 7 0,-1 0 0,0 1 0,1 4 0,0 0 0,-6 0 0,4 0 0,-14 0 0,-4 0 0,0 0 0,-8 0 0,15 0 0,-4 0 0,10 4 0,1-3 0,6 2 0,3-3 0,1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5.442"/>
    </inkml:context>
    <inkml:brush xml:id="br0">
      <inkml:brushProperty name="width" value="0.05" units="cm"/>
      <inkml:brushProperty name="height" value="0.05" units="cm"/>
      <inkml:brushProperty name="color" value="#E71224"/>
    </inkml:brush>
  </inkml:definitions>
  <inkml:trace contextRef="#ctx0" brushRef="#br0">0 0 24575,'15'14'0,"8"16"0,5-1 0,3 7 0,0 15 0,-3-24 0,-1 24 0,-3-29 0,-12 2 0,1-9 0,-4-1 0,0-6 0,0 1 0,-5-1 0,4-3 0,-3 2 0,3-6 0,-3 7 0,3-3 0,-3-1 0,-1 4 0,4-3 0,-7 7 0,2 2 0,2 3 0,0-2 0,5 9 0,-1-13 0,1 13 0,-1-10 0,0 1 0,0-2 0,-4-4 0,-1 0 0,0-5 0,-3 0 0,3-4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6.952"/>
    </inkml:context>
    <inkml:brush xml:id="br0">
      <inkml:brushProperty name="width" value="0.05" units="cm"/>
      <inkml:brushProperty name="height" value="0.05" units="cm"/>
      <inkml:brushProperty name="color" value="#E71224"/>
    </inkml:brush>
  </inkml:definitions>
  <inkml:trace contextRef="#ctx0" brushRef="#br0">496 0 24575,'-5'27'0,"-17"28"0,2-10 0,-14 22 0,6-26 0,4 4 0,1-11 0,3-1 0,8-8 0,-1-10 0,7-2 0,-1-4 0,6-1 0,-3 1 0,4 0 0,-4 0 0,-1-1 0,0 1 0,-3 0 0,7 0 0,-7-5 0,7 4 0,-7-3 0,8 3 0,-13 1 0,7-1 0,-7 1 0,-1 1 0,-14 17 0,-5 1 0,-2 3 0,6-3 0,9-17 0,6 2 0,0-3 0,9-2 0,-2-3 0,6-1 0,-3-4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2"/>
    </inkml:context>
    <inkml:brush xml:id="br0">
      <inkml:brushProperty name="width" value="0.05" units="cm"/>
      <inkml:brushProperty name="height" value="0.05" units="cm"/>
      <inkml:brushProperty name="color" value="#E71224"/>
    </inkml:brush>
  </inkml:definitions>
  <inkml:trace contextRef="#ctx0" brushRef="#br0">264 676 24575,'0'-8'0,"0"0"0,0-1 0,0 0 0,0-4 0,0 3 0,0-14 0,0 2 0,0-23 0,0 9 0,0-23 0,0 18 0,0-20 0,0 13 0,6-6 0,0 14 0,5 2 0,-6 12 0,4 1 0,-4 10 0,5-3 0,-2 9 0,1-4 0,0 8 0,-1-3 0,1 3 0,0-4 0,0 4 0,-1-3 0,1 7 0,0-3 0,0 4 0,-1 0 0,1 0 0,0 0 0,-1 0 0,1 0 0,-1 0 0,6 0 0,0 0 0,6 5 0,-1 0 0,0 5 0,1-1 0,-5 5 0,3-3 0,-7 7 0,7-3 0,-7 10 0,3-4 0,-4 4 0,0 0 0,0-5 0,0 5 0,0-6 0,-5 1 0,4-1 0,-8-4 0,3 3 0,-4-4 0,0 6 0,0-1 0,0 0 0,0 6 0,0 1 0,0 1 0,0 3 0,-4-9 0,-2 4 0,-3-6 0,-1 0 0,-4-4 0,3 3 0,-3-7 0,0 7 0,4-3 0,-9 4 0,-1-4 0,-2 9 0,-3-11 0,-1 11 0,5-9 0,-4 6 0,6-6 0,-1 3 0,1-3 0,-1 4 0,-6 7 0,-24 24 0,16-16 0,-28 22 0,31-21 0,-9-3 0,4 8 0,9-18 0,5 4 0,4-7 0,7-4 0,-2-2 0,4-4 0,4 0 0,-3-5 0,7 4 0,-3-3 0,8-1 0,1 0 0,3-4 0,17 0 0,12 0 0,11 0 0,13 0 0,-6-6 0,7-1 0,-7-5 0,6 5 0,-19-3 0,3 4 0,-13 1 0,-6 0 0,-6 1 0,-6 3 0,-2-7 0,-2 7 0,2-3 0,-3 4 0,0-4 0,4-1 0,8 0 0,-1-4 0,11 3 0,-11-4 0,5 0 0,-10 5 0,-2-4 0,-4 8 0,0-3 0,-5 4 0,0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8.583"/>
    </inkml:context>
    <inkml:brush xml:id="br0">
      <inkml:brushProperty name="width" value="0.05" units="cm"/>
      <inkml:brushProperty name="height" value="0.05" units="cm"/>
      <inkml:brushProperty name="color" value="#E71224"/>
    </inkml:brush>
  </inkml:definitions>
  <inkml:trace contextRef="#ctx0" brushRef="#br0">94 0 24575,'29'0'0,"24"0"0,6 0 0,9 0 0,-7 0 0,-19 0 0,9 0 0,-23 5 0,9-4 0,-16 17 0,0-6 0,-6 19 0,-4-5 0,-6 12 0,0-5 0,-5 6 0,0-8 0,0 1 0,0-6 0,-9-1 0,3-6 0,-12 1 0,7-6 0,-7 4 0,-2-7 0,-1 3 0,-4-4 0,5 0 0,1 0 0,4-1 0,2-4 0,4-1 0,0-4 0,8 0 0,12 0 0,24 0 0,6 0 0,28 0-3392,-14 0 0,0 0 3392,21 0 0,-14-1 0,-2 2 0,-3 10 0,6 2 0,-9 6 0,-20 1 0,-3-8 0,-16 1 6784,-2-4-6784,-8 5 0,-1 0 0,-4 6 0,-22 7 0,-12-3 0,-23 6 0,-13-4 0,-12 1 0,-10-5-367,38-8 0,-2-1 367,-1-4 0,1-1 0,-40 7 0,42-7 0,1-3 0,-21-3 0,-8 4 0,19-6 0,15 0 0,16 0 0,11 0 0,8 0 0,8 0 0,1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0.694"/>
    </inkml:context>
    <inkml:brush xml:id="br0">
      <inkml:brushProperty name="width" value="0.05" units="cm"/>
      <inkml:brushProperty name="height" value="0.05" units="cm"/>
      <inkml:brushProperty name="color" value="#E71224"/>
    </inkml:brush>
  </inkml:definitions>
  <inkml:trace contextRef="#ctx0" brushRef="#br0">20 6 24575,'0'13'0,"0"6"0,0 8 0,-5-1 0,4 4 0,-3-9 0,0 4 0,3-11 0,-4 0 0,5-5 0,0-1 0,0 1 0,0-1 0,0 1 0,0 0 0,0 4 0,0 2 0,0 4 0,0 6 0,0-9 0,0 8 0,0-15 0,4 5 0,-3-5 0,3-1 0,-4 1 0,4 0 0,0-5 0,4 0 0,1-4 0,0 0 0,16 0 0,12 0 0,18 0 0,15 0 0,-12-10 0,10-4 0,-13-5 0,1-4 0,-15 11 0,-4-4 0,-21 6 0,3 5 0,-10-3 0,-1 7 0,-3-7 0,-1-1 0,-4-1 0,0-9 0,0 9 0,0-8 0,0-2 0,0 4 0,0-14 0,0 14 0,0-9 0,0 6 0,-4 4 0,-1-3 0,-9 7 0,4-2 0,-9 3 0,5 1 0,-11 3 0,-2-3 0,-5 8 0,6-8 0,-18 8 0,14-4 0,-15 5 0,13 0 0,0 0 0,0 0 0,6 0 0,-5 0 0,15 0 0,-3 0 0,10 0 0,0 0 0,0 0 0,4 0 0,1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1.765"/>
    </inkml:context>
    <inkml:brush xml:id="br0">
      <inkml:brushProperty name="width" value="0.05" units="cm"/>
      <inkml:brushProperty name="height" value="0.05" units="cm"/>
      <inkml:brushProperty name="color" value="#E71224"/>
    </inkml:brush>
  </inkml:definitions>
  <inkml:trace contextRef="#ctx0" brushRef="#br0">0 0 24575,'77'0'0,"-22"0"0,29 0 0,-4 0 0,-46 0 0,25 0 0,-48 0 0,-2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2.925"/>
    </inkml:context>
    <inkml:brush xml:id="br0">
      <inkml:brushProperty name="width" value="0.05" units="cm"/>
      <inkml:brushProperty name="height" value="0.05" units="cm"/>
      <inkml:brushProperty name="color" value="#E71224"/>
    </inkml:brush>
  </inkml:definitions>
  <inkml:trace contextRef="#ctx0" brushRef="#br0">0 1 24575,'41'0'0,"22"0"0,11 0 0,-11 0 0,2 0 0,-29 0 0,6 0 0,-11 0 0,-17 0 0,-4 0 0,-6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4.444"/>
    </inkml:context>
    <inkml:brush xml:id="br0">
      <inkml:brushProperty name="width" value="0.05" units="cm"/>
      <inkml:brushProperty name="height" value="0.05" units="cm"/>
      <inkml:brushProperty name="color" value="#E71224"/>
    </inkml:brush>
  </inkml:definitions>
  <inkml:trace contextRef="#ctx0" brushRef="#br0">389 5 24575,'29'0'0,"-2"0"0,25 0 0,-4 0 0,1 0 0,10 0 0,-17 0 0,11 0 0,-7 0 0,-6 0 0,-2 0 0,-6 0 0,-11 0 0,3-4 0,-14 7 0,0 2 0,-7 15 0,-3 6 0,0 12 0,0 2 0,-11 14 0,-21-3 0,-17 6 0,-27-1 0,33-27 0,-1-1-214,0 2 1,-1-2 213,-40 11 0,4 6 0,16-24 0,2 5 0,16-9 0,8-6 0,18-1 0,2-4 0,10-2 427,7-4-427,8 0 0,14 0 0,12 0 0,18-3 0,5-1 0,23 3-389,-13-3 1,1 1 388,23 3 0,-21 0-130,17 0 130,-19 6 0,6 7 0,-9 6 0,-8 11 0,-14-6 0,-11 9 771,-6-12-771,-13 4 136,-1 0-136,-6-4 0,-9 16 0,-19-7 0,-14 11 0,-30 6 0,-5-7 0,28-14 0,-2-2 0,-3-5 0,-2-2 0,-9 2 0,-2-1 0,1-2 0,-1-1-400,5-3 1,1 0 399,2-1 0,2-1 0,-30-3 0,9 5 0,12-11 0,28 4 0,2-5 0,18 0 0,4 0 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7.018"/>
    </inkml:context>
    <inkml:brush xml:id="br0">
      <inkml:brushProperty name="width" value="0.05" units="cm"/>
      <inkml:brushProperty name="height" value="0.05" units="cm"/>
      <inkml:brushProperty name="color" value="#E71224"/>
    </inkml:brush>
  </inkml:definitions>
  <inkml:trace contextRef="#ctx0" brushRef="#br0">55 178 24575,'-13'0'0,"3"0"0,-3 0 0,8-3 0,1 6 0,4-2 0,0 8 0,0-1 0,0 5 0,0-4 0,0 9 0,0-4 0,0 6 0,0-1 0,0 0 0,0-4 0,0 3 0,0-8 0,0 8 0,0-3 0,0 4 0,0 0 0,0 1 0,5 4 0,0-3 0,6 9 0,-2-9 0,1 4 0,0-10 0,-1-2 0,0-4 0,-1 0 0,1-1 0,-4 1 0,3-4 0,-4-2 0,5-3 0,10 0 0,3 0 0,23-5 0,-10-6 0,17-8 0,-5-9 0,1 3 0,7-11 0,-15 12 0,0-4 0,-14 11 0,-5 3 0,-8 5 0,-4 0 0,-4 0 0,-2 0 0,-3-5 0,0 0 0,0-6 0,0 1 0,-4-1 0,-11 0 0,-14-1 0,-4-1 0,-12-1 0,-2 6 0,5 0 0,-10 11 0,13-4 0,-1 8 0,1-3 0,7 5 0,1 0 0,-1 0 0,0 0 0,5 0 0,2 0 0,11 0 0,0 0 0,5 0 0,54 0 0,9 0 0,1 0 0,6 0-1152,0 1 1,1-2 1151,4-1 0,4-3 0,2-2 0,7-2 0,-7 1 0,-4-1 0,0-1 0,0-2 0,5-2 0,-9 3 0,30-5-369,0-5 369,-22 8 0,-19 1 0,-18 5 0,-4 2 0,-17 5 2256,0 0-2256,-13 0 416,-12 5-416,-18 13 0,-19 7 0,-11 20-6784,-6 1 6784,-11 16 0,14-13-323,-12 11 323,14-14 0,1 1 0,8-4 0,15-8 0,3-1 0,15-8 6625,-7 1-6625,19-8 482,-7 9-482,7-7 0,1 2 0,0-4 0,5-9 0,0 8 0,0-8 0,0 3 0,0 0 0,0-3 0,4 4 0,11-5 0,7 1 0,16 1 0,2-5 0,6-1 0,7-5 0,19 0 0,3 0 0,15 0 0,-25-5 0,4-7 0,-14-13 0,7-2 0,-5-9 0,-9 11 0,-13-8 0,-9 6 0,-3-19 0,-7 17 0,-4-15 0,-7 17 0,-5 1 0,0 1 0,0 0 0,-5 4 0,-16 0 0,-3 1 0,-21 2 0,-2 1 0,-1 5 0,-13 1 0,13 9 0,-6-3 0,-12 0 0,21 3 0,0-3 0,31 5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2.598"/>
    </inkml:context>
    <inkml:brush xml:id="br0">
      <inkml:brushProperty name="width" value="0.05" units="cm"/>
      <inkml:brushProperty name="height" value="0.05" units="cm"/>
      <inkml:brushProperty name="color" value="#E71224"/>
    </inkml:brush>
  </inkml:definitions>
  <inkml:trace contextRef="#ctx0" brushRef="#br0">0 320 24575,'0'27'0,"0"-4"0,0 21 0,0-8 0,0 17 0,0-13 0,0-2 0,0-7 0,0-4 0,0 3 0,0-14 0,0 8 0,0-10 0,0 1 0,0-2 0,0-4 0,0 0 0,0-1 0,0 0 0,0 0 0,0-10 0,0-5 0,5-11 0,2-38 0,4 22 0,1-18 0,1-3 0,1 6 0,10-36 0,-13 39 0,0 6 0,0 7 0,-5 8 0,2 5 0,-7 6 0,4 0 0,-5 2 0,0-2 0,0-4 0,4-1 0,-3 4 0,3-4 0,-4-1 0,0-1 0,5-4 0,-4 6 0,3 0 0,-4 4 0,0 1 0,4 9 0,-3-3 0,6 11 0,-1 8 0,9 16 0,2 13 0,13 14 0,-4 9 0,-6-17 0,2 1 0,12 31 0,-15-28 0,0-1 0,6 15 0,-1-1 0,-11-2 0,4-13 0,-5 5 0,-1-13 0,-5-2 0,4-6 0,-9 0 0,4 0 0,-5-1 0,0 1 0,0-6 0,0-6 0,0-1 0,0-10 0,0 5 0,0-5 0,0-5 0,0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4.013"/>
    </inkml:context>
    <inkml:brush xml:id="br0">
      <inkml:brushProperty name="width" value="0.05" units="cm"/>
      <inkml:brushProperty name="height" value="0.05" units="cm"/>
      <inkml:brushProperty name="color" value="#E71224"/>
    </inkml:brush>
  </inkml:definitions>
  <inkml:trace contextRef="#ctx0" brushRef="#br0">1 20 24575,'36'0'0,"-8"0"0,17 0 0,-7 0 0,-10 0 0,9 0 0,-12-8 0,-4 6 0,-3-7 0,-9 9 0,-4 0 0,-2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6.867"/>
    </inkml:context>
    <inkml:brush xml:id="br0">
      <inkml:brushProperty name="width" value="0.05" units="cm"/>
      <inkml:brushProperty name="height" value="0.05" units="cm"/>
      <inkml:brushProperty name="color" value="#E71224"/>
    </inkml:brush>
  </inkml:definitions>
  <inkml:trace contextRef="#ctx0" brushRef="#br0">1 0 24575,'0'23'0,"0"-4"0,0 6 0,0 0 0,0-9 0,0 3 0,0-11 0,0 1 0,0 0 0,0 0 0,0-8 0,0-7 0,0-8 0,0-5 0,0 4 0,4-7 0,-3 11 0,7-3 0,-7 6 0,7 7 0,-4-3 0,0 8 0,0 0 0,-4 15 0,0 3 0,0 9 0,0 15 0,5-5 0,2 20 0,5-6 0,0 7 0,0-6 0,0 5 0,-6-20 0,3 0 0,-4-16 0,1-6 0,-2-4 0,0 3 0,-3-8 0,4 3 0,-5-4 0,0 0 0,-4-5 0,0 0 0,-4-4 0,0 0 0,-1 0 0,1 0 0,7 0 0,10 0 0,2 0 0,11 0 0,-2 0 0,-4 0 0,8 0 0,-10 0 0,6 0 0,-6 0 0,0-4 0,-6 3 0,1-3 0,0 4 0,-4-4 0,3 3 0,-8-2 0,4 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8.219"/>
    </inkml:context>
    <inkml:brush xml:id="br0">
      <inkml:brushProperty name="width" value="0.05" units="cm"/>
      <inkml:brushProperty name="height" value="0.05" units="cm"/>
      <inkml:brushProperty name="color" value="#E71224"/>
    </inkml:brush>
  </inkml:definitions>
  <inkml:trace contextRef="#ctx0" brushRef="#br0">1 86 24575,'12'0'0,"0"0"0,1 0 0,1 0 0,5 0 0,-4 0 0,8-5 0,13-1 0,-1-5 0,17-1 0,-19 1 0,5 0 0,-16 5 0,1-3 0,-13 8 0,4-8 0,-6 8 0,-6-3 0,-3 4 0,-3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3.599"/>
    </inkml:context>
    <inkml:brush xml:id="br0">
      <inkml:brushProperty name="width" value="0.05" units="cm"/>
      <inkml:brushProperty name="height" value="0.05" units="cm"/>
      <inkml:brushProperty name="color" value="#E71224"/>
    </inkml:brush>
  </inkml:definitions>
  <inkml:trace contextRef="#ctx0" brushRef="#br0">1 472 24575,'33'0'0,"4"0"0,33 0 0,6 0 0,-26 0 0,1 0-4252,4 0 1,1 0 4251,-4 0 0,-1 0 0,28 0 616,-16 0 0,-1 0-616,7 0 0,-8 0 0,0 0 0,-3 0 0,2 0 0,14 0 0,-26 0 6543,31 0-6543,-32 0 0,35 0 728,4 0-728,-6 0 0,-4 0 0,-1-14 0,-13 11 0,26-17 0,-40 14 0,12-7 0,-12 1 0,-1 1 0,-14 4 0,-8-2 0,-11 8 0,0-3 0,-6 4 0,1-4 0,0 3 0,10-8 0,16 3 0,0-5 0,51-10 0,-38 8 0,40-8 0,-40 10 0,5-1 0,-19 1 0,-3 0 0,-11 6 0,-6 0 0,0 5 0,-6 0 0,0 0 0,1 0 0,-1-4 0,1 3 0,4-7 0,14 2 0,22-6 0,2 1 0,4 0-790,-1 3 0,2 0 790,27-9 0,0 1 0,-27 8 0,-2-1 0,17-6 0,-2 0 0,25-1 0,-1-5 0,-20 8 0,-26 2 0,-15 4 0,-12-1 0,-6 7 0,-13-3 1580,-2 4-1580,-7 0 0,3 0 0,1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9.666"/>
    </inkml:context>
    <inkml:brush xml:id="br0">
      <inkml:brushProperty name="width" value="0.05" units="cm"/>
      <inkml:brushProperty name="height" value="0.05" units="cm"/>
      <inkml:brushProperty name="color" value="#E71224"/>
    </inkml:brush>
  </inkml:definitions>
  <inkml:trace contextRef="#ctx0" brushRef="#br0">0 1 24575,'25'0'0,"1"0"0,7 0 0,-5 0 0,-9 0 0,-9 0 0,-2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1.392"/>
    </inkml:context>
    <inkml:brush xml:id="br0">
      <inkml:brushProperty name="width" value="0.05" units="cm"/>
      <inkml:brushProperty name="height" value="0.05" units="cm"/>
      <inkml:brushProperty name="color" value="#E71224"/>
    </inkml:brush>
  </inkml:definitions>
  <inkml:trace contextRef="#ctx0" brushRef="#br0">1 640 24575,'0'25'0,"0"6"0,0 9 0,0 1 0,0-15 0,0-1 0,0-11 0,0 4 0,0-8 0,0 4 0,0-20 0,0-2 0,6-40 0,9 1 0,2-5 0,-3-2 0,-1-2-382,7-10 0,1 2 382,-3 13 0,-3 2 0,1-31-14,15 7 14,-17 9 0,2 23 0,-5 4 0,-5 21 0,2-3 763,-3 14-763,3-3 15,1 3-15,-1-4 0,1 4 0,0-3 0,-1 4 0,1-1 0,-1 1 0,0 4 0,1 4 0,6 17 0,8 16 0,2 18 0,7 25 0,-5-5-488,-13-27 0,0 2 488,-2 1 0,-2 0 0,1 0 0,-1 1 0,-2 8 0,-1 0 0,0-8 0,0-1 0,7 42 0,-6 4 0,-3-22 0,-5 14 0,0-24 0,0-3 0,0-28 0,0-3 0,0-11 0,0-6 0,0 0 244,0-6 0,0-3 0,0-1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2.440"/>
    </inkml:context>
    <inkml:brush xml:id="br0">
      <inkml:brushProperty name="width" value="0.05" units="cm"/>
      <inkml:brushProperty name="height" value="0.05" units="cm"/>
      <inkml:brushProperty name="color" value="#E71224"/>
    </inkml:brush>
  </inkml:definitions>
  <inkml:trace contextRef="#ctx0" brushRef="#br0">0 1 24575,'29'0'0,"19"0"0,2 0 0,1 0 0,17 0 0,-15 0 0,-3 0 0,-1 0 0,-10 0 0,-6 0 0,-28 0 0,-1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4.055"/>
    </inkml:context>
    <inkml:brush xml:id="br0">
      <inkml:brushProperty name="width" value="0.05" units="cm"/>
      <inkml:brushProperty name="height" value="0.05" units="cm"/>
      <inkml:brushProperty name="color" value="#E71224"/>
    </inkml:brush>
  </inkml:definitions>
  <inkml:trace contextRef="#ctx0" brushRef="#br0">144 1 24575,'8'0'0,"-4"4"0,4 1 0,-7 3 0,2 1 0,-3 4 0,0 2 0,0 10 0,0-4 0,0 15 0,-9-8 0,-9 12 0,0-8 0,-7-5 0,14-7 0,-3-1 0,5-10 0,0 5 0,4-5 0,-3-1 0,3 1 0,-4 0 0,0 0 0,0-1 0,1 1 0,6-4 0,3-2 0,18-3 0,9-5 0,19-2 0,25-6 0,12 0 0,-25 2 0,1 2 0,29 0 0,9-8 0,-49 15 0,-4-8 0,-19 9 0,-6-4 0,-6 5 0,-9 0 0,-1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4.950"/>
    </inkml:context>
    <inkml:brush xml:id="br0">
      <inkml:brushProperty name="width" value="0.05" units="cm"/>
      <inkml:brushProperty name="height" value="0.05" units="cm"/>
      <inkml:brushProperty name="color" value="#E71224"/>
    </inkml:brush>
  </inkml:definitions>
  <inkml:trace contextRef="#ctx0" brushRef="#br0">1 0 24575,'25'0'0,"4"0"0,32 0 0,32 0 0,-37 0 0,22 0 0,-50 0 0,-8 0 0,0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6.365"/>
    </inkml:context>
    <inkml:brush xml:id="br0">
      <inkml:brushProperty name="width" value="0.05" units="cm"/>
      <inkml:brushProperty name="height" value="0.05" units="cm"/>
      <inkml:brushProperty name="color" value="#E71224"/>
    </inkml:brush>
  </inkml:definitions>
  <inkml:trace contextRef="#ctx0" brushRef="#br0">45 112 24575,'-9'0'0,"1"0"0,-1 0 0,0 0 0,0 0 0,8 0 0,6 0 0,4 0 0,9-4 0,8 3 0,2-9 0,16 4 0,-10-5 0,4 5 0,-12-3 0,-1 8 0,-6-8 0,6 3 0,-4-4 0,4 4 0,-6-2 0,0 2 0,-4 1 0,3 0 0,-8 5 0,3-3 0,-4 2 0,0-3 0,-1 4 0,5 0 0,1 0 0,6 0 0,-1 0 0,-4 0 0,3 0 0,-8 0 0,3 0 0,-4 0 0,0 0 0,-1 0 0,-3 0 0,-1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8.044"/>
    </inkml:context>
    <inkml:brush xml:id="br0">
      <inkml:brushProperty name="width" value="0.05" units="cm"/>
      <inkml:brushProperty name="height" value="0.05" units="cm"/>
      <inkml:brushProperty name="color" value="#E71224"/>
    </inkml:brush>
  </inkml:definitions>
  <inkml:trace contextRef="#ctx0" brushRef="#br0">0 1 24575,'0'25'0,"0"-8"0,0 26 0,0-9 0,0 20 0,0-6 0,0 5 0,0-13 0,0-2 0,0-6 0,0-11 0,0 3 0,0-14 0,0 3 0,0-4 0,0-1 0,0 1 0,0-1 0,0 1 0,0 4 0,0-3 0,0 8 0,0-3 0,0-1 0,0 5 0,0-10 0,0 10 0,0-9 0,0 8 0,0-4 0,0 6 0,0-1 0,0-5 0,0 0 0,0-5 0,0-1 0,0 1 0,0-4 0,0-1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9.172"/>
    </inkml:context>
    <inkml:brush xml:id="br0">
      <inkml:brushProperty name="width" value="0.05" units="cm"/>
      <inkml:brushProperty name="height" value="0.05" units="cm"/>
      <inkml:brushProperty name="color" value="#E71224"/>
    </inkml:brush>
  </inkml:definitions>
  <inkml:trace contextRef="#ctx0" brushRef="#br0">0 1 24575,'0'23'0,"0"1"0,0 3 0,0-3 0,0 10 0,0-6 0,0 7 0,0-10 0,0-6 0,0 6 0,0-9 0,0 3 0,0-11 0,0 1 0,0 0 0,0-1 0,0 1 0,0-1 0,0 1 0,0-1 0,0 0 0,0 0 0,0 1 0,0-5 0,0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1.107"/>
    </inkml:context>
    <inkml:brush xml:id="br0">
      <inkml:brushProperty name="width" value="0.05" units="cm"/>
      <inkml:brushProperty name="height" value="0.05" units="cm"/>
      <inkml:brushProperty name="color" value="#E71224"/>
    </inkml:brush>
  </inkml:definitions>
  <inkml:trace contextRef="#ctx0" brushRef="#br0">288 1 24575,'4'8'0,"8"5"0,-5 2 0,6-1 0,-8 0 0,3-6 0,-7 1 0,3-1 0,-4 1 0,0-1 0,0 6 0,0-4 0,0 12 0,4-11 0,-3 6 0,7-8 0,-4-1 0,6 6 0,-1 6 0,1 6 0,6 6 0,1 6 0,0-5 0,3 0 0,-9-8 0,3-6 0,-5-4 0,0-2 0,-4-4 0,3 0 0,-7-11 0,3-5 0,0-16 0,8-10 0,9-15 0,5-15 0,-5 17 0,2-13 0,-11 37 0,4-15 0,-7 21 0,1-8 0,-5 14 0,-1-4 0,-4 6 0,0 0 0,0-1 0,0 1 0,0-1 0,-3 12 0,-21 12 0,-15 20 0,-14 17 0,15-17 0,-1 2 0,6 2 0,0 1 0,-13 6 0,2-1 0,-15 26 0,23-29 0,1 0 0,-12 20 0,-1 6 0,10-18 0,11-16 0,11-9 0,6-11 0,2 0 0,7-5 0,-3-1 0,4-3 0,0-1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3.265"/>
    </inkml:context>
    <inkml:brush xml:id="br0">
      <inkml:brushProperty name="width" value="0.05" units="cm"/>
      <inkml:brushProperty name="height" value="0.05" units="cm"/>
      <inkml:brushProperty name="color" value="#E71224"/>
    </inkml:brush>
  </inkml:definitions>
  <inkml:trace contextRef="#ctx0" brushRef="#br0">27 0 23017,'8'0'0,"5"0"763,14 0-763,0 0 262,12 0-262,-1 0 132,-5 0-132,0 0 401,-5 0-401,-12 0 0,1 0 0,-8 4 0,0 1 0,-1 4 0,2 4 0,-1 2 0,-4 10 0,0-5 0,-5 11 0,0-5 0,0 0 0,0 4 0,0-9 0,0 4 0,0-10 0,0 3 0,0-8 0,0 3 0,0-4 0,0-1 0,-8-3 0,-2 3 0,-9-7 0,0 3 0,0 1 0,-6-4 0,4 7 0,0-7 0,8 4 0,4-5 0,0 0 0,1 3 0,3-5 0,4 4 0,6-9 0,3 6 0,6-3 0,9 4 0,4 0 0,2 0 0,-4 0 0,0 0 0,-5 0 0,5 4 0,0 2 0,-4 4 0,-1 4 0,-1-3 0,-4 7 0,0-3 0,-1 5 0,-5-1 0,1 0 0,0 0 0,-1 1 0,-3-1 0,-2 0 0,-4-4 0,0-2 0,0-4 0,0 0 0,0 0 0,0-1 0,0 1 0,0-1 0,-4 0 0,-11 1 0,-7 1 0,-16 1 0,4 0 0,-4 0 0,12-1 0,1 0 0,5-5 0,5 0 0,2-5 0,4 0 0,-3 0 0,-2 0 0,0 0 0,-16 0 0,7 0 0,-16 0 0,7 0 0,6 0 0,-4 0 0,9-5 0,0 0 0,8 0 0,4 1 0,4 0 0,1 3 0,4-3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4:05.046"/>
    </inkml:context>
    <inkml:brush xml:id="br0">
      <inkml:brushProperty name="width" value="0.05292" units="cm"/>
      <inkml:brushProperty name="height" value="0.05292" units="cm"/>
      <inkml:brushProperty name="color" value="#FF0000"/>
    </inkml:brush>
  </inkml:definitions>
  <inkml:trace contextRef="#ctx0" brushRef="#br0">5845 5890 241 0,'0'0'122'0,"0"0"-27"0,0 0-12 15,0 0 29-15,-15 0-9 0,15-12-2 0,0 12-32 16,0 0 8-16,0 0 5 0,0 0-21 16,-15 0-9-16,-2-23 18 0,15 21 8 0,-2 1-23 15,-1 0-13-15,3-1-3 0,-2 0 22 0,0 1-17 16,1 0-7-16,-1-1 4 0,0 1 4 15,1 0-3-15,-2 0 5 0,1 1-9 0,-1-1-12 16,0 1 7-16,-1 0-10 0,1 0-6 16,5 0 20-16,0 0-3 0,-7 0 6 0,-1 0-24 15,8 0 18-15,-9 0 2 0,0 0-4 0,3 0-7 16,6 0 7-16,-9 0 3 0,1 0-18 16,1 0 4-16,-6 13-17 0,6-12 3 0,-8 5 6 15,1-1 14-15,2-2-1 0,2 1-10 16,2-3 18-16,2 1-13 0,0 1-10 0,-1-2 12 15,2 2 3-15,1 0 0 0,-1-1-11 0,1 0 8 16,-2 0-5-16,2 0 2 0,-2 1-11 16,1-2 12-16,-1 2-13 0,3-2 4 0,-4 2-3 15,-4 5 1-15,2-5-7 0,0 3 7 16,1-4-5-16,2 5-10 0,-3 2 0 0,0-4 10 16,3 3 6-16,0-3-5 0,-1 5-5 0,-5 0-7 15,5 0 10-15,0-1-15 0,1-3 19 16,2 0-10-16,-1 1 14 0,1-1-4 0,0-2-4 15,-4 8-5-15,3 1 6 0,0-5 2 0,-2 1 2 16,2-3 2-16,-3 7-7 0,1-2 7 0,1-3-2 16,0 1 2-16,3-2 3 0,-1 1 2 15,2-1-11-15,-1-2-5 0,1 1 7 16,-2 9-2-16,-2-1-2 0,3 1 11 0,-3-3-19 16,4-4 7-16,1 1-6 0,0-1 13 0,-1-1-15 15,0 0 17-15,2-1-3 0,-2 1 5 0,0-1-2 16,-1 11-7-16,-2-4 5 0,3 0 6 0,-3 0-1 15,1-1 2-15,1 3-5 0,-1-1 2 16,2-3 8-16,-6 1-13 0,2 1 1 0,4-2-9 16,0-2-1-16,1 0 11 0,-2 0-4 15,2-1 0-15,0-1 2 0,-1 1 2 0,0-3-11 16,2 1 5-16,0 1-5 0,-2 1 10 16,-2 8-11-16,1-1 8 0,1-1 6 0,2-3-9 15,0-1 3-15,-1-2-6 0,1-8 13 0,0 9-10 16,0-2-12-16,0 1 8 0,0 3 4 15,0 3 3-15,10 10 1 0,-8-15-9 0,0 1 4 16,0-2-4-16,-2 1-3 0,2 9-2 0,1-6 16 16,-3-1-6-16,5 4-10 0,-4-1 2 15,0-3 0-15,2 5 4 0,-1-3 1 0,1-2 9 16,-1-2-9-16,1 0-9 0,-2-1 5 16,1 0 2-16,1 7-3 0,3 0 12 0,0-1-7 15,2-1-7-15,-3 0 16 0,1-1-5 0,-1-2-8 16,-1 1 4-16,1-4 2 0,-2 0-8 0,2-3 7 15,-1 2 3-15,-2-1-3 0,2-1 1 0,-1 0 0 16,2 0 4-16,-3 1-1 0,2-2-5 16,0 1 8-16,-1-1-11 0,9 6 15 0,-5-2-14 15,-1-3-3-15,0 1 1 0,0 0 7 16,4 3-8-16,-1-3 22 0,0-1-16 0,-2 0-2 16,1 0 0-16,-2 0 0 0,0-3 13 0,-1 1-17 15,1 1 7-15,8 5 11 0,2-4-4 16,-6 0-10-16,0-1 4 0,-1-2 3 0,0 0 1 15,0 0-9-15,-2 0 6 0,3-1-2 0,-2 0 2 16,3 0 8-16,3 0-16 0,-3 0 15 16,5 0-19-16,-1 0 19 0,3 0-11 0,-4 0-8 15,14-12 15-15,-18 11-5 0,5-5-1 16,3 0-7-16,2 2 8 0,-6-1 3 0,5 1-1 16,-4-1-5-16,0 1 7 0,1-1-14 0,-2-1 10 15,-1-1-3-15,-1 2 0 0,-1-1-1 0,-2 3 2 16,-1 0 0-16,4-5 7 0,-2 4-14 0,-2 1 15 15,0-3-7-15,-3 2 1 0,1-1 3 16,-1 1 2-16,7-3-9 0,-2-3 8 16,2 0-14-16,-1 0 3 0,-1 4 5 0,3-3 7 15,-3-1-1-15,2 1 5 0,0 0-9 0,0 0-7 16,-2-1-5-16,2 0 4 0,-3 1 3 0,2-1 3 16,-3 2 2-16,-3-1 6 0,-1 3 0 15,7-2-1-15,-3 0 5 0,-2-5-17 0,-2 7 10 16,0 0-9-16,0 1-1 0,-1-2 17 15,-2 2-14-15,1 0 1 0,0 1-5 0,-2 0 12 16,2-1-7-16,1 2-2 0,-3-3 16 0,1 2-22 16,0-1 9-16,0-1-2 0,1 2 10 0,-2-2-5 15,0 1 1-15,1-1-6 0,-1-1 0 16,0 1 12-16,0 1-16 0,0-1 4 0,0-2-1 16,0 2 1-16,0-1-6 0,0 2 14 15,0-3-7-15,0-1 10 0,0 9-15 0,0-14 0 16,0 2 2-16,0-1 14 0,0 3-5 0,0 1 5 15,0-1-10-15,0 1 7 0,-13-15-6 0,10 9 9 16,0 1-22-16,-2-1 20 0,2 4-2 16,1 1-12-16,-2 1 16 0,0-5-6 15,-1 4-1-15,0 3 8 0,2-1 15 0,-1 2-23 16,1 2-2-16,0-2 4 0,0 3 1 0,0-3 4 16,-6-4 4-16,0 1-16 0,2-2 1 15,1 4-1-15,-4-6-1 0,3 6 2 16,1-2 18-16,1 3-19 0,1 0 1 15,-1-1 12-15,1 2-2 0,-5-5-14 0,-1 0 9 16,0 3-10-16,2-2 11 0,0 2 1 0,-3-2 5 16,1 4-8-16,-5-4-6 0,2 1-3 15,2 5 32-15,-5-6-21 0,3 3-8 0,2 2 6 16,0 0 10-16,-2-1-6 0,-1-1 3 0,3 3 7 16,0 0-16-16,1 2-7 0,1-1 5 0,3 1 4 15,-3-2 12-15,3 3-20 0,-1 0-1 16,-1 0 15-16,1 0-20 0,7 0 9 15,-9 0 0-15,-3 0-4 0,-3 0-1 0,-11 10 3 0,16-7-17 16,-5 3-9-16,-2 0 0 0,4 2-13 16,1-2-20-16,0-2-1 0,6 0-20 0,-1-1 4 15,2 0-41-15,2 0 11 0,0 0-137 0,2 0-134 16,-1-2 25-16,1 0-75 0,1 0 28 16,0 1 38-16,0-2-5 0</inkml:trace>
  <inkml:trace contextRef="#ctx0" brushRef="#br0" timeOffset="15888.05">4645 7567 257 0,'0'0'135'0,"0"0"-23"0,-13 0-14 15,13 0 7-15,0 0 7 0,0 0-7 0,0 0-36 16,0 0 23-16,0 0-11 0,0 0-8 0,-13 0-34 16,13 0-17-16,0 0 2 0,0 0 12 15,0 0-16-15,0 0 22 0,-18-6-16 0,18 5 7 16,0-1 12-16,-2 2-15 0,1-1 1 15,1-2-3-15,0 2 7 0,-1 0-8 0,-1 0 12 16,2 0 6-16,0 0 3 0,-2-2-15 0,2 3 21 16,0-1-18-16,-1-2 2 0,1 3-12 15,-1-1 8-15,1 0 8 0,0 1-31 0,0-2 25 16,0 1-2-16,-2 1-33 0,2 0 31 0,0-1-7 16,-1 1-7-16,1-1-14 0,0-1 22 0,1 2-14 15,-1 0 23-15,0 0-6 0,-1-1 4 0,1 1-8 16,0 0-8-16,0 0 12 0,0 0-13 15,0 0 17-15,0 0 8 0,0 0-10 0,0 0-7 16,0 0-3-16,0 0 7 0,0 0-14 16,0 0 2-16,0-6 6 0,0 6-5 0,0 0 1 15,0 0-7-15,0 0 4 0,0 0-3 0,0 0-1 16,0 0-3-16,0 0 1 0,0 0-1 16,0 0 0-16,-7-9 7 0,6 9-9 0,2 1-3 15,-1-1-4-15,3 2 0 0,-2-2 5 0,3 0 1 16,-1 2-11-16,3 1 17 0,-1-2-10 15,0 0-5-15,0 0 1 0,2 2 6 0,8 2 10 16,-2 0-9-16,3-1-2 0,0 2 0 0,2-3-8 16,-3 1-1-16,2-1 13 0,-4-2-2 15,6 2-4-15,-5-3 5 0,1 0 1 0,-7 0-7 16,4 0 9-16,17-12-12 0,-11 9 6 0,-1-4 9 16,-2 1-9-16,5-2-3 0,-2-1 4 15,4-1-3-15,-2-4 4 0,0 3-6 0,4-6 6 16,-1 3-5-16,-2-1 2 0,5 0 0 15,-1-7-10-15,4 2 16 0,-1-2 1 0,5 0-7 16,0-1-3-16,-2 0 11 0,0-1-3 0,-1 1-4 16,-2-2-7-16,2 3 8 0,-6 1-3 0,2 1 1 15,-3-1-10-15,-2 2 11 0,0-1 5 16,-2 1-7-16,0 3 6 0,0-1 0 0,-1-1-9 16,-1-1 2-16,-3 3-1 0,4 1 6 0,-7 0-11 15,2 2 11-15,-1 1-10 0,-3 0 9 16,2 1-7-16,-3 1 3 0,-1 3 3 0,1 2-8 15,-4-2 0-15,0 4 10 0,1-1-4 0,-3 1-8 16,0 0 13-16,2 0-7 0,-2 2 2 16,1-2 2-16,-2 1 0 0,1 1 0 0,0-2-4 15,-1 2 4-15,3-3-7 0,-3 4 5 16,0-1-3-16,1 0-6 0,0-1-34 0,0 0-6 16,-1 1-27-16,1 0-42 0,0-1 10 0,-2 2 10 15,0 2-337-15,-2 0 26 0,-1 0 22 16,-1 0 39-16,-3-1-45 0</inkml:trace>
  <inkml:trace contextRef="#ctx0" brushRef="#br0" timeOffset="22417.77">356 10478 275 0,'0'0'141'0,"0"0"3"0,-14 0-17 0,14 0-8 15,0 0-4-15,0 0-10 0,0 0-34 16,-31 19 13-16,29-20-5 0,-1 1-18 0,-1-2 29 16,3 2-6-16,-3-1 2 0,3 1-17 15,-2-3-11-15,2 2 9 0,-2 0 12 0,1-1-34 16,-1 1 8-16,1 1-1 0,1-1 4 0,-2 0-18 16,2 0 2-16,-2 1-15 0,2-4 11 15,-2 4-9-15,2-2 9 0,1 0 11 0,-2 1-12 16,0 1 1-16,2 0-4 0,0 0-2 0,0 0-7 15,0 0 14-15,0 0-8 0,0 0-14 16,0 0 4-16,0 0-10 0,0 0 10 16,-6-2 0-16,6 2 0 0,0 0-5 0,1 0-6 0,0 0 12 15,-1 1-15-15,3 0 4 0,0 0 7 16,-1 0-8-16,2 0 0 0,0 1 0 0,0 2 2 16,2-2-5-16,5 7 2 0,-1-3-5 0,2 3 13 15,0 0-6-15,-3-3-4 0,-2-1 1 16,5 4-6-16,-2 0 5 0,0-2 1 0,-1-2-5 15,-1-1-4-15,6 3 9 0,-5-3 8 16,-3-1 10-16,3-1-7 0,-1-1 6 0,-2-1 9 16,-6 0 5-16,12 0-13 0,22-11 9 0,-14-2-16 15,1 0 10-15,1-4-9 0,2 0-1 16,7-6 8-16,-2-3 0 0,3-4-10 0,2 0-3 16,0-2 4-16,6-2 0 0,-2-3-3 15,1 3-8-15,0 0 1 0,-1 0 9 0,-2 1 1 16,0 5 0-16,-4 0-12 0,-1 2 11 0,-3 5-14 15,-3-1-2-15,-2 4-2 0,-3 1 20 16,-3 1-18-16,1 1 4 0,-2 1 0 0,-3 3-6 16,-1 1 13-16,-3 1-3 0,-1 2-6 15,-2 2-6-15,-1 0 3 0,-1 1-1 0,-1 2 3 16,-1-1-5-16,0 0-3 0,1 2 0 0,0-1-21 16,0 2-11-16,-1-1-20 0,2-1-18 15,0 2-12-15,0-1-23 0,-4 1 13 0,0 0-141 16,0 0 21-16,7 0-215 0,-7 0 4 0,7 0 49 15,-7 0-17-15,19-14 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5.997"/>
    </inkml:context>
    <inkml:brush xml:id="br0">
      <inkml:brushProperty name="width" value="0.05" units="cm"/>
      <inkml:brushProperty name="height" value="0.05" units="cm"/>
      <inkml:brushProperty name="color" value="#E71224"/>
    </inkml:brush>
  </inkml:definitions>
  <inkml:trace contextRef="#ctx0" brushRef="#br0">203 0 24575,'0'13'0,"-5"1"0,0 1 0,-9 12 0,8-10 0,-7 12 0,8-14 0,-5 3 0,1-4 0,-1 6 0,0 5 0,-4-5 0,2 11 0,-2-11 0,4 5 0,0-6 0,0 1 0,0-1 0,1-4 0,4-2 0,-3-4 0,7 0 0,-3-1 0,4 1 0,0 0 0,-4 0 0,3-1 0,-3 1 0,4-1 0,0 1 0,0 0 0,0-1 0,0 1 0,0 0 0,0 0 0,0-1 0,0 1 0,0 0 0,0 0 0,0-1 0,0 1 0,0 4 0,0-3 0,0 8 0,4-3 0,2 4 0,3 1 0,1-6 0,-1 0 0,-1-6 0,1 1 0,0 0 0,0 0 0,-1-1 0,6 2 0,0-6 0,6 5 0,5-8 0,1 8 0,6-8 0,6 4 0,-5-5 0,5 0 0,-6 0 0,-6 0 0,-1 0 0,-6 0 0,-4 0 0,-2 0 0,1 0 0,-4 0 0,12 0 0,-11 0 0,6-4 0,-4-1 0,-3-4 0,4 0 0,-6 0 0,1 4 0,0-3 0,0 3 0,-1-4 0,2-5 0,3 0 0,2-6 0,10 0 0,1 0 0,22-16 0,-13 11 0,13-11 0,-22 16 0,-1 4 0,-6-3 0,-4 13 0,-2-7 0,-4 8 0,-4-3 0,-5 3 0,-1-3 0,-6 7 0,2-3 0,-4 4 0,-4 0 0,-5-4 0,-2 3 0,-3-3 0,3-1 0,-5 4 0,-10-8 0,1 3 0,-1 0 0,5-3 0,9 8 0,-4-4 0,6 5 0,-1 0 0,1 0 0,4 0 0,-3 0 0,8 0 0,-9 0 0,9 0 0,-8 0 0,8 0 0,-8 0 0,3 0 0,0 0 0,-3 0 0,8 0 0,-8 0 0,3 0 0,-5 4 0,-5 2 0,-1 4 0,-6 1 0,0-6 0,-3 9 0,8-12 0,4 10 0,9-11 0,5 7 0,1-7 0,-1 7 0,0-8 0,5 8 0,-4-7 0,8 7 0,-4-4 0,4 0 0,0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6.147"/>
    </inkml:context>
    <inkml:brush xml:id="br0">
      <inkml:brushProperty name="width" value="0.05" units="cm"/>
      <inkml:brushProperty name="height" value="0.05" units="cm"/>
      <inkml:brushProperty name="color" value="#E71224"/>
    </inkml:brush>
  </inkml:definitions>
  <inkml:trace contextRef="#ctx0" brushRef="#br0">0 1 24575,'10'0'0,"-6"0"0,33 0 0,-18 0 0,14 0 0,-10 0 0,-7 0 0,1 0 0,-8 0 0,0 0 0,-1 0 0,1 0 0,10 4 0,3 2 0,16 10 0,1 2 0,8 5 0,-1 0 0,-6-1 0,-2 0 0,-12-6 0,4-1 0,-13-1 0,2-3 0,-5 7 0,-4-3 0,3-1 0,-7 5 0,-2-5 0,-4 1 0,0 3 0,0-8 0,0 3 0,0-4 0,0 0 0,0 0 0,0-1 0,0 1 0,0-1 0,-4-3 0,-6 3 0,0-3 0,-8 0 0,8 3 0,-9-7 0,5 7 0,-6-2 0,1-1 0,-1-1 0,1 0 0,4-2 0,2 2 0,4-4 0,4 4 0,-2-3 0,9 3 0,-1-4 0,8 0 0,16 0 0,12-6 0,46-1 0,-5-6 0,-18 8 0,0 2 0,10-3 0,17 6 0,-32 0 0,-6 0 0,-3 0 0,-15 0 0,-9 0 0,-3 0 0,-10 0 0,-1 4 0,1 1 0,-4 8 0,-1 7 0,-4 1 0,0 9 0,0-3 0,0-1 0,0-1 0,0 0 0,0-9 0,0 7 0,-5-8 0,0-1 0,-4 5 0,-5-9 0,-7 4 0,-5-4 0,-6 1 0,-6 0 0,-2 0 0,0 0 0,-5 1 0,12-2 0,-5-3 0,11-3 0,-3-4 0,9 5 0,-10-4 0,11 3 0,-5-4 0,0 0 0,-2 0 0,-5 0 0,-6 0 0,-2 0 0,-6 0 0,0 0 0,20 0 0,5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7.246"/>
    </inkml:context>
    <inkml:brush xml:id="br0">
      <inkml:brushProperty name="width" value="0.05" units="cm"/>
      <inkml:brushProperty name="height" value="0.05" units="cm"/>
      <inkml:brushProperty name="color" value="#E71224"/>
    </inkml:brush>
  </inkml:definitions>
  <inkml:trace contextRef="#ctx0" brushRef="#br0">1 0 24575,'12'0'0,"17"0"0,-6 0 0,10 0 0,-18 0 0,-6 0 0,-5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8.294"/>
    </inkml:context>
    <inkml:brush xml:id="br0">
      <inkml:brushProperty name="width" value="0.05" units="cm"/>
      <inkml:brushProperty name="height" value="0.05" units="cm"/>
      <inkml:brushProperty name="color" value="#E71224"/>
    </inkml:brush>
  </inkml:definitions>
  <inkml:trace contextRef="#ctx0" brushRef="#br0">0 0 24575,'29'0'0,"-13"0"0,20 0 0,-8 0 0,0 0 0,3 0 0,-17 0 0,-1 0 0,-4 0 0,-1 0 0,6 0 0,-4 0 0,3 0 0,-4 0 0,0 0 0,-1 0 0,-3 0 0,-1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9.317"/>
    </inkml:context>
    <inkml:brush xml:id="br0">
      <inkml:brushProperty name="width" value="0.05" units="cm"/>
      <inkml:brushProperty name="height" value="0.05" units="cm"/>
      <inkml:brushProperty name="color" value="#E71224"/>
    </inkml:brush>
  </inkml:definitions>
  <inkml:trace contextRef="#ctx0" brushRef="#br0">1 1 24575,'9'0'0,"55"0"0,21 0 0,-26 0 0,3 0 0,6 0 0,-5 0 0,19 0 0,16 0 0,-43 0 0,0 0 0,-18 0 0,-7 0 0,-27 0 0,4 0 0,-10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2.043"/>
    </inkml:context>
    <inkml:brush xml:id="br0">
      <inkml:brushProperty name="width" value="0.05" units="cm"/>
      <inkml:brushProperty name="height" value="0.05" units="cm"/>
      <inkml:brushProperty name="color" value="#E71224"/>
    </inkml:brush>
  </inkml:definitions>
  <inkml:trace contextRef="#ctx0" brushRef="#br0">0 1 24575,'9'0'0,"9"0"0,4 0 0,16 5 0,-5 1 0,12 5 0,-5 6 0,6 0 0,-7 1 0,0 3 0,-8-5 0,1 1 0,-6 2 0,-1-4 0,-6 0 0,-3 4 0,-3-4 0,-3-1 0,-1 4 0,-4-3 0,0 10 0,-5 7 0,0 2 0,-5 4 0,-12-5 0,-2 5 0,-8-3 0,1 6 0,9-18 0,-1-1 0,10-14 0,3 1 0,1 0 0,0-4 0,7-1 0,-3-4 0,9 0 0,-1 0 0,11 0 0,2 0 0,25 0 0,-11 0 0,17 0 0,-5 5 0,1 7 0,5 6 0,-7 5 0,-12-6 0,-2 3 0,-13-9 0,-4 2 0,-2-4 0,-4 0 0,-4 0 0,-2 0 0,-3-1 0,0 6 0,0-4 0,0 8 0,0-8 0,0 8 0,-14-7 0,2 3 0,-13-4 0,-14 6 0,10-4 0,-17 5 0,8-6 0,-9-5 0,5 4 0,-3-9 0,13 4 0,0-5 0,10 0 0,-2 0 0,14 0 0,-3 0 0,1 0 0,2 0 0,2 0 0,4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3.779"/>
    </inkml:context>
    <inkml:brush xml:id="br0">
      <inkml:brushProperty name="width" value="0.05" units="cm"/>
      <inkml:brushProperty name="height" value="0.05" units="cm"/>
      <inkml:brushProperty name="color" value="#E71224"/>
    </inkml:brush>
  </inkml:definitions>
  <inkml:trace contextRef="#ctx0" brushRef="#br0">0 0 24575,'0'13'0,"0"-3"0,0 13 0,0-7 0,0 15 0,0-11 0,0 0 0,0-1 0,0-10 0,0 5 0,0-1 0,0-3 0,0 4 0,0-1 0,0-3 0,0 8 0,0-3 0,0-1 0,0 4 0,0-8 0,0 4 0,4-5 0,-3-1 0,7 6 0,-2 0 0,4 11 0,0-4 0,5 9 0,-4-4 0,8 1 0,-8-2 0,3-11 0,-5 0 0,0-6 0,0 1 0,-5 0 0,0-1 0,0-3 0,1-1 0,3-4 0,0 0 0,11 0 0,-3 0 0,9 0 0,-6 0 0,-4 0 0,3 0 0,-8 0 0,3 0 0,-4 0 0,0 0 0,-4-4 0,-1 0 0,-4-5 0,0 1 0,0-1 0,0 1 0,0-1 0,0 0 0,0 1 0,-4 3 0,-1 1 0,-3 4 0,-1-4 0,-5 3 0,4-3 0,-8 0 0,3 3 0,-10-3 0,4 4 0,-4-5 0,6 4 0,-1-3 0,1 4 0,4 0 0,2 0 0,8 0 0,1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5.553"/>
    </inkml:context>
    <inkml:brush xml:id="br0">
      <inkml:brushProperty name="width" value="0.05" units="cm"/>
      <inkml:brushProperty name="height" value="0.05" units="cm"/>
      <inkml:brushProperty name="color" value="#E71224"/>
    </inkml:brush>
  </inkml:definitions>
  <inkml:trace contextRef="#ctx0" brushRef="#br0">8 1 24575,'18'0'0,"5"0"0,3 0 0,-4 0 0,10 0 0,-20 0 0,10 0 0,-13 0 0,-1 0 0,1 0 0,-4 4 0,-1 0 0,-4 10 0,0 0 0,0 6 0,0-1 0,-5 6 0,-6 1 0,-5 6 0,-10-5 0,4-2 0,-3-5 0,6-5 0,4 3 0,1-7 0,5 2 0,4-4 0,-3-4 0,3-1 0,-3-1 0,0-2 0,6 3 0,7-4 0,5 0 0,2-4 0,-3-1 0,4 0 0,8-4 0,-1 8 0,24-9 0,0 8 0,4-8 0,4 9 0,-5-4 0,1 5 0,-1 0 0,-9 0 0,-12 0 0,-1 0 0,-10 0 0,-2 0 0,-4 0 0,0 0 0,0 0 0,-1 4 0,1 5 0,0 1 0,1 9 0,-5-5 0,3 5 0,-2 1 0,-1-1 0,-1 6 0,-4 1 0,0 6 0,0-6 0,0-1 0,0-6 0,0 1 0,0-6 0,-4 0 0,3-6 0,-6 1 0,2 0 0,-9 0 0,-1 0 0,-16 2 0,3-1 0,-17 1 0,5 0 0,-6-4 0,6 3 0,-4-4 0,10 5 0,1-5 0,13-1 0,2-1 0,12-3 0,-3 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56.567"/>
    </inkml:context>
    <inkml:brush xml:id="br0">
      <inkml:brushProperty name="width" value="0.05" units="cm"/>
      <inkml:brushProperty name="height" value="0.05" units="cm"/>
      <inkml:brushProperty name="color" value="#E71224"/>
    </inkml:brush>
  </inkml:definitions>
  <inkml:trace contextRef="#ctx0" brushRef="#br0">1525 247 24575,'-13'0'0,"-4"0"0,2 0 0,1 0 0,0 0 0,1 0 0,4 0 0,-4 0 0,0 0 0,-2 0 0,-4 0 0,-20 0 0,3 0 0,-11 0 0,-13 11 0,9 4 0,-20 10 0,9 0 0,6 0 0,3-2 0,13-5 0,1 3 0,13-10 0,1 4 0,10-6 0,6 0 0,1 0 0,-2 0 0,0 0 0,-8 1 0,8-2 0,-14 2 0,8 0 0,-9 4 0,6-3 0,-1 7 0,1-7 0,-1 3 0,5-5 0,2 0 0,4 0 0,4 0 0,-3-5 0,7 4 0,-6-4 0,-2 5 0,-1-1 0,-7 1 0,7 0 0,-8 1 0,8-1 0,-4 0 0,5-1 0,0 1 0,1-4 0,3 3 0,-3-4 0,4 5 0,-5-1 0,1 1 0,3-1 0,-3-3 0,3 3 0,0-4 0,-2 5 0,2 0 0,-4-1 0,4 1 0,-2-4 0,6 2 0,-7-2 0,7 3 0,-6 1 0,2-1 0,-3 0 0,-1 1 0,0-1 0,0 1 0,0 0 0,-4 0 0,3 0 0,-4 5 0,5-4 0,-5 8 0,4-8 0,-4 8 0,0-4 0,3 6 0,-2-6 0,3 4 0,0-3 0,1 4 0,-1 1 0,0 4 0,4-3 0,-3 4 0,3 0 0,1 1 0,-5 12 0,8-4 0,-3 17 0,5-9 0,0 19 0,0-6 0,0 7 0,0 1 0,6-1 0,0-7 0,28 21 0,-7-29 0,19 15 0,-11-28 0,-2-5 0,8 5 0,0-10 0,7 6 0,5-7 0,2 2 0,8-6 0,-8-1 0,-2-6 0,1-1 0,-13 1 0,11-6 0,-19-1 0,12-5 0,-5 0 0,13 0 0,-5 0 0,21 0 0,-4 0 0,16 0 0,8-13 0,-21 0 0,17-15 0,-19-3 0,14 3 0,-7-4 0,-10 6 0,-10 2 0,-18 7 0,-4 1 0,-12 7 0,0-1 0,1-4 0,-6 3 0,4-7 0,4-3 0,13-9 0,15-13 0,10-4 0,16-8 0,-15 8 0,5 0 0,-16 9 0,-8 8 0,-7 2 0,-7 4 0,-12 9 0,1-3 0,-12 5 0,3-1 0,-7-5 0,8-6 0,-2-8 0,3 0 0,1-5 0,7-16 0,-5 17 0,5-23 0,-8 26 0,9-26 0,-7 28 0,5-20 0,-11 26 0,4-12 0,-9 4 0,4-4 0,-5-8 0,0 17 0,0-37 0,0 39 0,0-31 0,0 16 0,0-13 0,0 0 0,0 1 0,-5 8 0,-8-8 0,-4 13 0,-7-11 0,3 18 0,-1 1 0,-5 2 0,6 9 0,-11-5 0,6 12 0,-12-6 0,-2 8 0,-22-5 0,-3 12 0,-25 0-1015,41 4 0,-3 4 1015,-33 7 0,-5 9-1620,3 6 1,-3 9 1619,8 5 0,-3 6 0,10-2 0,12-7 0,7 1 0,4 6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9.467"/>
    </inkml:context>
    <inkml:brush xml:id="br0">
      <inkml:brushProperty name="width" value="0.05" units="cm"/>
      <inkml:brushProperty name="height" value="0.05" units="cm"/>
      <inkml:brushProperty name="color" value="#E71224"/>
    </inkml:brush>
  </inkml:definitions>
  <inkml:trace contextRef="#ctx0" brushRef="#br0">400 220 23093,'-8'0'0,"0"0"727,-6 0-727,5 0 248,-1 4-248,2-3 126,7 7-126,-3-4 381,4 5-381,0-1 0,0 1 0,-3-1 0,2 1 0,-3 0 0,4-1 0,0 6 0,0-4 0,0 3 0,0-4 0,-4-1 0,3 6 0,-3-4 0,4 8 0,0-3 0,-5 4 0,4-5 0,-3 5 0,4-5 0,0 6 0,0-1 0,0 0 0,0 0 0,0 1 0,0-1 0,0 0 0,0 1 0,0-1 0,0 0 0,0 1 0,0-6 0,0 4 0,0-8 0,0 4 0,0-5 0,0-1 0,0 1 0,0-1 0,0 1 0,4-1 0,0-4 0,5 0 0,0 0 0,4-3 0,-3 7 0,8-7 0,-3 3 0,4 0 0,0-3 0,1 3 0,-6-4 0,4 0 0,-8 4 0,8-3 0,-8 3 0,4-4 0,-5 0 0,-1 0 0,1 0 0,0 0 0,-1 0 0,1 0 0,5 0 0,-4 0 0,3 0 0,-4 0 0,-1 0 0,1-4 0,0 3 0,0-3 0,-1 4 0,-3-4 0,3-1 0,-4-3 0,5 3 0,-5-2 0,4 6 0,-3-7 0,4 3 0,-4-4 0,2 4 0,-6-3 0,7 3 0,-7-3 0,3-1 0,-4 1 0,0-1 0,0 1 0,0-1 0,0 1 0,0-1 0,0 0 0,0 0 0,0-4 0,0 3 0,0-9 0,0 9 0,0-8 0,0 3 0,0 1 0,0-5 0,0 5 0,0-1 0,0-3 0,0 7 0,0-2 0,0-1 0,0 4 0,0-3 0,-9-1 0,3-1 0,-13 0 0,4-3 0,-5-3 0,5 0 0,-5-4 0,5 10 0,-4-3 0,-1 3 0,6 0 0,0 1 0,5 6 0,0 3 0,0-3 0,1 7 0,-1-3 0,1 4 0,-1 0 0,0 0 0,1 0 0,-1 0 0,1 0 0,-6 0 0,4 0 0,-4 0 0,6 0 0,-1 0 0,8 0 0,2-4 0,7-1 0,1 0 0,0-7 0,0 6 0,7-14 0,-5 9 0,5-6 0,-11 8 0,2 1 0,-2 3 0,0-3 0,3 3 0,-7-3 0,6-1 0,-2 4 0,0-3 0,3 7 0,-4-7 0,1 3 0,3 0 0,-7-2 0,7 6 0,-7-7 0,6 7 0,-6-7 0,7 7 0,-7-6 0,7 6 0,-7-7 0,3 4 0,-8-1 0,3 6 0,-2 4 0,-1 3 0,3 1 0,-7 0 0,7 0 0,-7 4 0,1 14 0,-9 14 0,-3 14 0,-16 34-770,16-37 0,0 3 770,-4 12 0,-2 2 0,-3 5 0,0-2 0,8-13 0,-1-1 0,-6 13 0,1-2 0,7-21 0,1 0 0,-2 17 0,0 1 0,2-14 0,0-1 0,3 0 0,1 0 0,-7 38 0,1-16 0,7-3 0,1-15 0,5-1 0,-2-14 0,7-2 0,-2-12 0,4-1 1540,0-6-1540,0-4 0,0 3 0,-4-8 0,3 7 0,-3-7 0,4 2 0,-4-3 0,3 0 0,-3 0 0,0-1 0,3 1 0,-3 0 0,4 0 0,0-1 0,-4-3 0,3-2 0,-3-3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0.865"/>
    </inkml:context>
    <inkml:brush xml:id="br0">
      <inkml:brushProperty name="width" value="0.05" units="cm"/>
      <inkml:brushProperty name="height" value="0.05" units="cm"/>
      <inkml:brushProperty name="color" value="#E71224"/>
    </inkml:brush>
  </inkml:definitions>
  <inkml:trace contextRef="#ctx0" brushRef="#br0">162 1 24575,'0'22'0,"0"9"0,-34 33 0,22-24 0,-34 35 0,25-32 0,2-4 0,-1-1 0,15-28 0,1 3 0,4-5 0,0 1 0,0-1 0,0 0 0,0-3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2.448"/>
    </inkml:context>
    <inkml:brush xml:id="br0">
      <inkml:brushProperty name="width" value="0.05" units="cm"/>
      <inkml:brushProperty name="height" value="0.05" units="cm"/>
      <inkml:brushProperty name="color" value="#E71224"/>
    </inkml:brush>
  </inkml:definitions>
  <inkml:trace contextRef="#ctx0" brushRef="#br0">1740 1 24575,'-29'30'0,"-24"28"0,5-3 0,-6 9-2450,8-10 0,-2 4 0,-3 2 2450,-8 10 0,-4 3 0,-1 3-773,5-6 0,-2 3 0,-1 0 0,3-2 773,8-12 0,3-3 0,-1 1 0,-2 3 0,-13 14 0,-5 5 0,2-2 0,6-7-181,9-10 1,3-6 0,1 2 180,-7 8 0,0 2 0,6-6-187,3-6 0,6-5 187,-16 21 2270,19-22-2270,15-25 4180,12-4-4180,6-11 0,4-3 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4.935"/>
    </inkml:context>
    <inkml:brush xml:id="br0">
      <inkml:brushProperty name="width" value="0.05" units="cm"/>
      <inkml:brushProperty name="height" value="0.05" units="cm"/>
      <inkml:brushProperty name="color" value="#E71224"/>
    </inkml:brush>
  </inkml:definitions>
  <inkml:trace contextRef="#ctx0" brushRef="#br0">1 8 23170,'7'-4'0,"9"0"690,3 4-690,11 0 235,-9 0-235,9 0 119,-9 0-119,4 0 361,-6 0-361,0 0 0,-4 0 0,3 0 0,-3 0 0,4 0 0,0 0 0,1 5 0,-1 4 0,0 2 0,0 7 0,-3-3 0,2 0 0,-7 9 0,3-7 0,-4 7 0,0 1 0,-4-4 0,-2 9 0,-4-9 0,0 9 0,0-9 0,0 4 0,0-6 0,0-4 0,0-2 0,-4 1 0,-1-4 0,-4 3 0,-5-4 0,4 0 0,-8 1 0,8-2 0,-4 2 0,1-1 0,3-1 0,-4 2 0,5-6 0,0 0 0,5 0 0,-4-3 0,3 3 0,-3-4 0,-1 0 0,5-3 0,0-2 0,4-3 0,4 3 0,1-3 0,4 3 0,3-4 0,-2 0 0,3 4 0,-5-2 0,6 1 0,0 1 0,6-4 0,-1 4 0,6 0 0,-4-4 0,9 8 0,-9-4 0,4 1 0,-6 3 0,0-3 0,-4 4 0,3 0 0,-3 0 0,4 0 0,-5 0 0,5 0 0,-5 0 0,1 0 0,7 0 0,-11 0 0,6 0 0,-8 0 0,-1 4 0,1-3 0,0 6 0,0-2 0,-1 0 0,1 3 0,0-3 0,-4 3 0,2 1 0,-2 0 0,0-1 0,-1 1 0,-4-1 0,0 1 0,0-1 0,0 1 0,0 0 0,0 0 0,0-1 0,0 1 0,0 0 0,0 0 0,0-1 0,0 1 0,0 0 0,0-1 0,0 1 0,-4-1 0,-1-3 0,-9 3 0,4-3 0,-8 5 0,8-1 0,-9 0 0,5 1 0,-11 0 0,4-1 0,-4-3 0,0 3 0,4-3 0,-9 4 0,9 0 0,-4 0 0,5 0 0,-5 0 0,5-1 0,-5-3 0,5 3 0,1-4 0,-1 1 0,6 2 0,-5-7 0,9 6 0,-3-6 0,4 3 0,0-4 0,0 0 0,4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7.541"/>
    </inkml:context>
    <inkml:brush xml:id="br0">
      <inkml:brushProperty name="width" value="0.05" units="cm"/>
      <inkml:brushProperty name="height" value="0.05" units="cm"/>
      <inkml:brushProperty name="color" value="#E71224"/>
    </inkml:brush>
  </inkml:definitions>
  <inkml:trace contextRef="#ctx0" brushRef="#br0">553 0 24575,'0'9'0,"-4"4"0,-6 15 0,-1-5 0,-4 16 0,4-13 0,-4 6 0,3 0 0,-3-6 0,-1 11 0,4-9 0,-9 16 0,4-10 0,-6 10 0,6-10 0,-5 10 0,10-11 0,-4 0 0,10-8 0,-2-6 0,2 1 0,1-1 0,-3-5 0,7 5 0,-8-5 0,4 6 0,-1-1 0,-2 0 0,2 0 0,-3-4 0,4 3 0,-3-8 0,2 8 0,1-8 0,-3 8 0,7-8 0,-8 8 0,4-8 0,-5 8 0,1-8 0,-1 8 0,1-3 0,-1 4 0,1-4 0,-1 3 0,5-8 0,-3 3 0,3-4 0,0 0 0,-3 0 0,3-1 0,0 1 0,-3-4 0,7 3 0,-6-7 0,6 6 0,-7-2 0,7 4 0,-6-1 0,2 0 0,0 1 0,-2-4 0,6 2 0,-7-2 0,7 3 0,-6-3 0,6-2 0,-2-3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1.995"/>
    </inkml:context>
    <inkml:brush xml:id="br0">
      <inkml:brushProperty name="width" value="0.05" units="cm"/>
      <inkml:brushProperty name="height" value="0.05" units="cm"/>
      <inkml:brushProperty name="color" value="#E71224"/>
    </inkml:brush>
  </inkml:definitions>
  <inkml:trace contextRef="#ctx0" brushRef="#br0">1 0 24575,'0'9'0,"0"-1"0,0 14 0,0-10 0,0 20 0,0 4 0,0-1 0,0 17 0,0-18 0,0 4 0,0-12 0,0-1 0,4-6 0,-3-4 0,3-2 0,-4-4 0,0 0 0,0-1 0,4-3 0,-3 3 0,2-4 0,-3 5 0,4-5 0,-3 4 0,3-3 0,-4 4 0,0-1 0,4 1 0,-3 0 0,2-1 0,-3 1 0,4-4 0,0-1 0,4-4 0,0 0 0,0 0 0,1 0 0,-1 0 0,1-4 0,-4-1 0,2 0 0,-2-3 0,0 3 0,3-3 0,-7-1 0,6 0 0,-6 0 0,7 0 0,-7 0 0,8-16 0,2 2 0,6-16 0,4 7 0,0 0 0,0 1 0,-5 4 0,3 2 0,-8 6 0,3-1 0,-5 6 0,-4 0 0,-1 5 0,-4 1 0,0 0 0,0-1 0,0 1 0,0 0 0,0 0 0,0 0 0,0-1 0,0 8 0,0 7 0,0 4 0,0 8 0,0-8 0,0 8 0,0-8 0,0 12 0,0-7 0,0 14 0,0-3 0,0 13 0,0 0 0,0 8 0,0 6 0,0 2 0,0 8 0,6 7 0,-4 3-289,4-24 0,0 1 289,2 35 0,-4-31 0,0 0 0,2 38 0,-2-36 0,-1-2 0,-1 25 0,1-26 0,0-1 0,3 7 0,-5 21 0,5-25 0,-6-8 0,4-15 0,-3-7 0,3-10 578,-4-2-578,4-8 0,-3-5 0,2-1 0,-3-3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4.633"/>
    </inkml:context>
    <inkml:brush xml:id="br0">
      <inkml:brushProperty name="width" value="0.05" units="cm"/>
      <inkml:brushProperty name="height" value="0.05" units="cm"/>
      <inkml:brushProperty name="color" value="#E71224"/>
    </inkml:brush>
  </inkml:definitions>
  <inkml:trace contextRef="#ctx0" brushRef="#br0">0 367 24575,'41'0'0,"13"0"0,7 0 0,4 0 0,21 0 0,-12 1 0,3-2 0,-15-5 0,-2-1-283,-9 3 1,0 0 282,8-3 0,-3 0 0,7-4 140,-8 4-140,-2 0 0,1-9 0,9 7 0,-12-8 0,16 9 425,-10-8-425,-7 13 0,10-15 0,-20 12 0,6-1 0,0-3 0,-6 9 0,5-10 0,-12 5 0,0 0 0,-3 1 0,-14 1 0,8 3 0,-10-3 0,1 0 0,3 4 0,9-10 0,7 4 0,27-7 0,14 0 0,-1 0 0,6-6 0,-18 5 0,-7-3 0,-8 10 0,-14-3 0,-8 9 0,-11-3 0,4 0 0,-9 3 0,3-3 0,-4 4 0,1 0 0,4 0 0,10-5 0,-6 4 0,5-7 0,-8 7 0,-5-3 0,5 4 0,-9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5.268"/>
    </inkml:context>
    <inkml:brush xml:id="br0">
      <inkml:brushProperty name="width" value="0.05" units="cm"/>
      <inkml:brushProperty name="height" value="0.05" units="cm"/>
      <inkml:brushProperty name="color" value="#E71224"/>
    </inkml:brush>
  </inkml:definitions>
  <inkml:trace contextRef="#ctx0" brushRef="#br0">0 9 18779,'3'0'0,"-1"0"2657,9 0-2657,-2-4 989,-1 3-989,1-3 515,3 4-515,-3 0 1635,4 0-1635,-5 0 0,0 0 0,1 0 0,-1 0 0,1 0 0,0 0 0,4 0 0,2 0 0,4 0 0,0 4 0,-4 1 0,3 5 0,-8-5 0,4 3 0,-6-3 0,1 0 0,-4 2 0,-1-2 0,-4 4 0,0-1 0,0 0 0,0 1 0,0 0 0,0-1 0,0 1 0,0-1 0,0 1 0,0 0 0,0-1 0,0 1 0,0 0 0,0-1 0,0 1 0,-4-4 0,3 3 0,-7-3 0,3-1 0,0 4 0,-2-7 0,2 3 0,1-1 0,-3-2 0,6 7 0,1-7 0,4-1 0,4-1 0,0-6 0,0 6 0,1-3 0,-1 4 0,0 0 0,0 0 0,0 0 0,0 0 0,0 0 0,0 0 0,0 0 0,1 0 0,-1 0 0,-4 4 0,4-3 0,-7 6 0,3-2 0,-1 0 0,-2 2 0,3-3 0,-4 4 0,0 0 0,0 0 0,0 1 0,0-1 0,0 1 0,0-1 0,0 1 0,0 0 0,0-1 0,0 1 0,0 0 0,0-1 0,-4-3 0,3 2 0,-7-2 0,4 3 0,-5 0 0,1 0 0,0 1 0,0-5 0,3 3 0,-2-6 0,2 3 0,-3-4 0,0 0 0,0 0 0,3 3 0,-2-2 0,2 3 0,-3-4 0,0 0 0,0 0 0,0 0 0,-1 4 0,1-3 0,0 2 0,3-3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8.282"/>
    </inkml:context>
    <inkml:brush xml:id="br0">
      <inkml:brushProperty name="width" value="0.05" units="cm"/>
      <inkml:brushProperty name="height" value="0.05" units="cm"/>
      <inkml:brushProperty name="color" value="#E71224"/>
    </inkml:brush>
  </inkml:definitions>
  <inkml:trace contextRef="#ctx0" brushRef="#br0">1 124 24575,'0'8'0,"0"0"0,0 0 0,0 0 0,3-4 0,2 0 0,3-4 0,-3 4 0,2-3 0,-2 3 0,0 0 0,2-3 0,-3 6 0,5-6 0,-5 6 0,4-6 0,-4 3 0,1 0 0,2-3 0,-2 3 0,3-4 0,-4 4 0,3-3 0,-2 2 0,-1 1 0,3-3 0,-2 3 0,3-4 0,0 0 0,0 0 0,0 0 0,0 0 0,0 0 0,1 0 0,-1 0 0,1 0 0,0 0 0,-1 0 0,1 0 0,-1 0 0,1 0 0,-1 0 0,0 0 0,-3-4 0,-2 0 0,-3-5 0,0 1 0,0 0 0,0 0 0,0-1 0,0 1 0,0-1 0,0 1 0,0-1 0,0 1 0,0-1 0,0 1 0,0-1 0,0 0 0,0 0 0,-4 4 0,3-3 0,-7 3 0,7-3 0,-3-1 0,0 0 0,3 0 0,-2 0 0,-1 4 0,3-2 0,-7 6 0,7-7 0,-7 7 0,4-2 0,-5 3 0,1 0 0,0 0 0,-1 0 0,1 0 0,-1 0 0,1 3 0,0 2 0,-1-1 0,5 4 0,-4-3 0,7 3 0,-6-4 0,6 4 0,-3-4 0,0 1 0,3 2 0,-3-3 0,4 4 0,0 0 0,-4-3 0,3 2 0,-3-3 0,1 1 0,2-2 0,-3-3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5:13.958"/>
    </inkml:context>
    <inkml:brush xml:id="br0">
      <inkml:brushProperty name="width" value="0.05292" units="cm"/>
      <inkml:brushProperty name="height" value="0.05292" units="cm"/>
      <inkml:brushProperty name="color" value="#FF0000"/>
    </inkml:brush>
  </inkml:definitions>
  <inkml:trace contextRef="#ctx0" brushRef="#br0">6581 7637 282 0,'0'0'306'15,"0"0"-41"-15,0 0-44 0,0 0-23 0,0 0-23 16,0 0-15-16,0 0-10 0,0 0-3 0,0 0-9 15,0 0 7-15,0 0-14 0,0 0 12 0,0 0-19 16,0 0 2-16,0 0-22 0,0 0 9 16,0 0-21-16,0 0 25 0,0 0-17 15,0 0-28-15,-5-13 12 0,0 14 10 0,2 0-26 16,-3 0 0-16,2 2-17 0,-2-1 22 0,-9 2-8 16,-1 1-5-16,0 3-9 0,0-4 16 15,2 4 0-15,-4-1-6 0,4 1-10 0,-4 1 11 16,1 1-5-16,1 1-9 0,-2-1 4 15,2 1 8-15,0 3 0 0,0 0 0 0,-1 1-4 16,1 1-2-16,1 0-9 0,0 2-2 0,1 0-3 16,2-2-7-16,-1 2 4 0,6 0-11 15,-1 0 14-15,3-1-4 0,1-1-20 0,3 3 9 16,1-10-7-16,0 4 3 0,0 2-2 0,12 16-9 16,-5-17-1-16,3 0-1 0,-1-1 8 15,1-2-1-15,-1-2-6 0,1-3-5 0,-2-1 0 16,0-2-1-16,-3-1 7 0,3-1 17 0,-8-1-10 15,0 0 10-15,25-11-23 0,-13-1 19 0,-3 1-9 16,2-4-6-16,-2-1 17 0,0 0-1 16,0 1-18-16,0 0 5 0,-1-1 2 15,-3 2 15-15,0-1-15 0,-1 5-5 0,2-2 20 16,-2 1 2-16,-2 2 2 0,0 4 0 0,-1-1-3 16,0 1 1-16,1 3-11 0,-2-2 5 0,1 1-13 15,0 3 7-15,2-2 2 0,-1 1-8 16,2 1 3-16,-4 0-4 0,0 0 1 0,6 0-1 15,-6 0-5-15,25 15 4 0,-11-6-2 16,-3-3 3-16,2 1-10 0,0 2 3 0,2 0 3 16,-5 1 5-16,6-1-8 0,-2 1 1 0,-3 0-20 15,2-3-30-15,-4 2-33 0,4 1 5 16,-3-2-62-16,0 1-31 0,-1 2-18 0,0-4-47 16,-5-2-15-16,2-3-32 0,0 2 26 0,-1-3-217 15,0 1 36-15,2-1-70 0,-7-1 25 16,0 0 64-16,8 0 24 0,-1 0 23 0,-1 0 16 15,-6 0-5-15</inkml:trace>
  <inkml:trace contextRef="#ctx0" brushRef="#br0" timeOffset="265.56">6876 7991 448 0,'3'-1'388'0,"-1"0"-29"16,1-2-5-16,1 3-51 0,-2-1-40 0,1 2-48 15,0-2-7-15,-1 1-22 0,1 1-21 0,-2 2-19 16,4-3 11-16,-4 2-7 0,2-1-13 16,1 4-14-16,3 6-14 0,-1 0-7 0,0 1-16 15,-1-2-10-15,0 4-21 0,0-1 4 0,-1 1-16 16,1 0-4-16,2-1-23 0,-1 0-44 16,-1 0-14-16,0 1-27 0,3 2-7 0,1-5-27 15,0 1-34-15,1-3-42 0,-1 3 18 0,0-6-190 16,1 3 26-16,0-5 28 0,-3 1-101 15,-1-4 26-15,-2 1 25 0,0 0 22 0,1-1-27 16,-5-1-4-16</inkml:trace>
  <inkml:trace contextRef="#ctx0" brushRef="#br0" timeOffset="1031">7608 7914 445 0,'0'-1'356'16,"0"-1"-55"-16,2-1 0 0,1 1-62 0,-2 1-15 16,0 1-32-16,2-2-5 0,-3 2-36 0,0 0 32 15,0 0-43-15,13-3 2 0,-9 3-8 16,-1 0-18-16,1 1-20 0,0-1 8 0,0 2-14 15,-2-1-22-15,2-1 17 0,-1 1-9 16,-1-1-7-16,-2 0 20 0,0 0-1 0,0 0-4 16,0 0-28-16,0 0 22 0,0 0-20 0,7 0 3 15,-7 0-33-15,0 0 16 0,0 0-10 0,10-12 4 16,-10 11-6-16,0-1 5 0,-1 1-14 16,1-3-4-16,0 2 11 0,0 1-24 0,1 0-2 15,-1 0-49-15,0-1-19 0,0 0-34 16,-1 1-55-16,1 0-8 0,0-1-30 0,-2 2 16 15,2-4-197-15,-2 2 30 0,0 2-112 0,2-2 31 16,-2 2 26-16,4-3-9 0,-5 2 19 16,3-1 5-16</inkml:trace>
  <inkml:trace contextRef="#ctx0" brushRef="#br0" timeOffset="1546.51">7565 7583 456 0,'-1'-4'307'0,"-1"1"-30"16,0 2-24-16,1-3-18 0,-2 0-10 0,3 3-6 16,-4-3-8-16,2 3-26 0,1-2-30 15,0 2-4-15,-1 1-27 0,2 0-12 0,0 0 24 16,2 1-14-16,-1 2 19 0,-1 2-14 15,5-1-14-15,1 9-8 0,3 4-11 0,-5-1-9 16,9 0-18-16,-7 3 6 0,3 0-5 0,-2 1 5 16,-5 0-20-16,7 0-7 0,-4 0-10 15,0 0-5-15,2 0-3 0,-6-2 10 16,3-1-6-16,0 0-15 0,-1 1 0 0,-1-2-1 16,0-2-2-16,1 2-1 0,-2-5-1 0,2-2-3 15,-2-2-38-15,0 1-13 0,-1-2-31 0,0-3-19 16,3 2-8-16,-3-3-22 0,0 1-21 15,0-3-37-15,0 0-27 0,0 0 19 0,0 0-182 16,-9 5 29-16,9-5-98 0,-5-1 30 16,1-3 58-16,-1 1 25 0,-9-4-14 0,0-2-58 15</inkml:trace>
  <inkml:trace contextRef="#ctx0" brushRef="#br0" timeOffset="1843.31">7439 7866 231 0,'-3'-1'243'0,"1"0"-33"0,0-2-11 16,0 2-21-16,2-1-23 0,0 1-27 0,1 0-3 16,0 0-2-16,-1 0-14 0,3-2-25 0,-2 2 3 15,4-2-9-15,-1 2-7 0,0-2-20 0,1 1 12 16,0 1-4-16,2-3-12 0,7-1-3 0,-3 0-17 15,6 1-3-15,-4-1 11 0,-6 3-12 16,2 1-9-16,0-2 8 0,-5 0 2 16,4 2-9-16,-3 1 6 0,0-1-27 0,0-1 19 15,-2 0-32-15,1 1 9 0,-1 1-5 0,0-1-24 16,-1 0-27-16,1-1-9 0,1 2 9 0,-3 0-128 16,-1 0-110-16,0 0-45 0,0 0 22 15,0 0-25-15,0 0-38 0</inkml:trace>
  <inkml:trace contextRef="#ctx0" brushRef="#br0" timeOffset="2624.37">7464 7886 395 0,'-2'-1'232'16,"-1"-1"-29"-16,3 2-35 0,0-2 4 0,-3 1-23 16,4-1-20-16,1 0 7 0,-2 1-2 0,0 0-4 15,4-2-6-15,0 0-7 0,-4 3-2 16,8-3-9-16,-3 1-16 0,11-3 10 0,2 1-19 16,0 0 1-16,0-1-25 0,0 0 3 0,2 1-19 15,-2 0 15-15,-4 1-5 0,2 0-19 16,-1 1 2-16,0-2-2 0,-1 2 0 0,-1 0-5 15,-4 1-4-15,8-4-15 0,-6 1 18 0,-2 3-4 16,0 0-13-16,-1-1 10 0,-1 1-15 16,-3 0 6-16,4 1-3 0,-4-1 7 15,1 1-1-15,0-2-11 0,0 2 1 0,0 0-6 16,0 0-26-16,-1 0-7 0,0-1-36 0,0 0-31 16,-4 1 10-16,0 0-133 0,6 0-73 15,-6 0 23-15,11 0-149 0,-4 0 54 16,0 0 10-16,0 0 9 0,0 0-6 0</inkml:trace>
  <inkml:trace contextRef="#ctx0" brushRef="#br0" timeOffset="3233.61">8330 7622 452 0,'2'-5'229'0,"1"-1"-19"0,1 2 1 15,-4 0-20-15,2 2-3 0,-2 0-21 0,2-2-5 16,-1 1-14-16,-2 1-9 0,-1-1-9 15,1 2-27-15,-3-2 4 0,0 3 0 0,1-1-35 16,-6 0 12-16,2 1-9 0,1 0-2 0,-2 0-5 16,-2 0 21-16,-3 0-27 0,-16 15-4 0,13-8 4 15,2 2-25-15,2 1 11 0,-2 1 7 16,3 1-16-16,2 0-5 0,3 3-17 0,2-4 8 16,3-1 15-16,1-1 3 0,0-9-15 15,0 13 4-15,14 12-4 0,-5-14-18 0,0 1 16 16,4-4 9-16,-1 2-33 0,2-6 27 0,-3 0-27 15,-1-3 4-15,-10-1-9 0,9 0 29 16,-1 0-21-16,3 0-8 0,16-15 16 0,-12 7-5 16,-2-1 1-16,-5 0 14 0,2-2-30 0,-2-2 13 15,-5 3 15-15,5-4-9 0,-3 4 30 16,-2 1-24-16,0 2 2 0,0-1 24 0,1 3-12 16,-1 1-18-16,-3-1-3 0,0 3-14 15,1 0 9-15,1-1 33 0,1 0-27 0,0 3 0 16,-3 0 13-16,0 0-24 0,0 0 6 0,9 0-5 15,-9 0 5-15,24 15-3 0,-18-7 2 16,4 1-2-16,1-1-17 0,0 1 5 0,1 1-31 16,-3 1-13-16,3-2 3 0,-1 2-32 15,1-3-15-15,4 0-39 0,-1 1-17 0,3-3-37 16,-1-2 19-16,3 2-58 0,-7-5-62 0,1-1-79 16,4 2 26-16,-9-2-57 0,0 0 26 15,1 0 21-15,3 0-12 0</inkml:trace>
  <inkml:trace contextRef="#ctx0" brushRef="#br0" timeOffset="3561.66">8736 7777 395 0,'10'-12'243'16,"-9"8"-23"-16,-1 1-14 0,4-1-24 0,-4 0-3 16,2-1-17-16,-1 0-3 0,1-2-12 15,0 4-26-15,-1-2-14 0,5 2-8 0,-3-2 6 16,1 3-9-16,0-2-17 0,4 1-8 0,-4 2 6 16,1 1-27-16,-5 0 0 0,0 0-3 15,6 0 8-15,1 0-17 0,-7 0 2 0,14 11-17 16,-11-5 2-16,-1-2 12 0,-1 3-21 0,0 0 2 15,-1 0-2-15,-2 0 9 0,2 1 0 16,-9 13-17-16,1-6-1 0,-1-7 15 0,3 4-19 16,-3-5 9-16,2 1 8 0,4-2 10 0,-1-4 7 15,1 2-15-15,1-1-4 0,0-2 17 16,1 2-12-16,-2-1-12 0,3-1-10 0,0 0 26 16,0-1 1-16,0 0-21 0,0 0 10 15,12 9-21-15,-9-6 6 0,3-1 11 0,0 1 7 16,7 3 2-16,0-1-11 0,4 0-12 0,-3 1 12 15,0 0 5-15,-1-1-32 0,2 1-24 16,-2-1-29-16,-1-2-5 0,2 3-22 0,6-3-19 16,-1-1 11-16,1 1-113 0,-11-3-103 0,8 0 23 15,-2 0-109-15,2 0 3 0,1 0 24 16,0 0 9-16,22-7-31 0</inkml:trace>
  <inkml:trace contextRef="#ctx0" brushRef="#br0" timeOffset="3858.46">9458 7532 299 0,'-1'-6'321'16,"2"1"-66"-16,-2 1-19 0,1-1-21 0,0 3-11 15,1-1-14-15,0 2 7 0,4-1-42 16,-3 2 0-16,0 3-15 0,3-2-22 0,5 8 2 15,3 0 8-15,-4 1-19 0,1 5-29 16,-1-4-21-16,-1 3 10 0,1 2 16 0,-7-2-24 16,3 2-15-16,-1 3 18 0,-1-7-21 0,-3 2-20 15,0-3-3-15,1 8 14 0,-1-13-38 0,0 6-51 16,0-1-42-16,-11 10-50 0,8-13 14 16,0-2-232-16,1-1 29 0,-3-3 25 15,1 2 22-15,0-4 20 0,-3 0 23 0,3 0-103 16,-3-1 7-16</inkml:trace>
  <inkml:trace contextRef="#ctx0" brushRef="#br0" timeOffset="4108.39">9268 7725 367 0,'-2'-3'276'0,"1"1"-53"15,-1-2-8-15,2 1-20 0,0-2-24 0,2 3-5 16,0-1-25-16,2 0 1 0,11-5-11 0,-2-1-17 15,4 2-5-15,-2-1-7 0,3 2 5 16,2 0-33-16,-3 1 3 0,5 0-2 0,2 0-11 16,-2-3-5-16,-1 2-4 0,5 1-18 0,-1-1-15 15,5-2-23-15,-8 3-41 0,1 1-12 16,2-3-33-16,-3 5 7 0,-3-3-90 0,0 3-11 16,-3-3-79-16,0 2-35 0,6-1-73 0,-7 0 24 15,3-1-3-15,-2 1-24 0</inkml:trace>
  <inkml:trace contextRef="#ctx0" brushRef="#br0" timeOffset="4608.28">10218 7412 385 0,'-1'-2'253'0,"0"-1"-40"15,-2-1-8-15,-1 2-40 0,0-1-3 0,-1 1-18 16,-1-2-6-16,-2 4 9 0,2 0-15 16,-1 0-18-16,-3 0 22 0,0 0-29 0,-18 10-16 15,11-4-14-15,2 3 15 0,2 0-1 0,0 3-5 16,2 1-12-16,-3 2-17 0,5 1-3 16,1 1 9-16,3-1-12 0,-1 1 2 0,2 0-1 15,4-5-10-15,0-12-7 0,0 11-10 0,0-2 15 16,14 11 5-16,-5-11-10 0,6-2 7 0,-2-6-22 15,3 5 12-15,-6-6-23 0,1 0 5 16,19-12 13-16,-14 6-15 0,1-7-13 0,-2 3-1 16,-1-2 0-16,1 1 2 0,-3-2 15 15,0-1 0-15,-2 1-21 0,-1 1 18 16,-5 1 2-16,2-1 0 0,1 3-16 0,-1 1 37 16,-3 2-11-16,0 0 25 0,1 1-13 0,-1 3 0 15,-1-1-21-15,1 2 13 0,-1-1-30 0,3 2 8 16,-5 0 6-16,0 0 3 0,8 0 1 15,0 0 1-15,12 11-11 0,-7-5 1 0,-2-5-4 16,3 8 8-16,-3-3 10 0,3 1-25 16,0 0-9-16,0-1-12 0,1 0-31 0,-1 0-28 15,-2-2-39-15,-2 0-25 0,7-2-36 0,-3 1 17 16,-3-2-192-16,-11-1-72 0,12 0 27 16,-3 0 25-16,1 0-2 0,-1 0 16 0,-3 0 34 15</inkml:trace>
  <inkml:trace contextRef="#ctx0" brushRef="#br0" timeOffset="5045.68">10629 7463 295 0,'-3'-3'380'15,"3"-3"-57"-15,-2 3 4 0,0-2-65 0,1 1-8 16,1 1-66-16,-1-1-6 0,2 1-19 16,2-1-13-16,-1 2 0 0,4-2-40 0,0 2 7 15,9-2-11-15,3-1-29 0,-3 1-17 16,-1 1 7-16,-1 2-25 0,-6 1 9 0,4 0-6 15,-2 0-8-15,-1 0 6 0,7 13 9 0,-10-11-22 16,-5 2 0-16,-1 0-1 0,-2 1 15 16,1-1-1-16,-7 6-1 0,-2 1-29 0,1 0 9 15,-1 0-6-15,1-1 4 0,-1-2 1 0,1-1-4 16,4-2 2-16,-1-1-1 0,2 0 9 16,2-2-17-16,2 1 29 0,-1 1-19 0,2-2 3 15,0-2-16-15,0 0-17 0,0 0 15 0,11 10 9 16,2-2-9-16,5 0-15 0,-5 1 25 15,-1 1-16-15,3 0 29 0,-1 1-8 0,-7 4-19 16,1-1-3-16,2-1 0 0,-3 2 0 16,-5-3-1-16,-2 7 14 0,0-13-16 0,0 6 7 15,-10 11-2-15,-2-7 0 0,2-3 0 0,-2 0 27 16,-3-1-7-16,-1-2-15 0,2-1-10 16,-3 1 14-16,-1 0-1 0,0-3-3 0,0 0 15 15,0-1-29-15,3-1-17 0,-2-3-13 16,5-2-33-16,12 0-36 0,-13 0-34 0,4 0-72 15,1 0 20-15,-8-10 18 0,4 2-307 0,6 0 43 16,-7-1 26-16,4-1 26 0,-1 1 27 0,1 0 12 16,-1-2 1-16</inkml:trace>
  <inkml:trace contextRef="#ctx0" brushRef="#br0" timeOffset="5701.78">12057 7392 421 0,'0'0'228'0,"0"0"-30"15,0 0-32-15,0 0-29 0,0 0-33 16,29-10 21-16,-22 7-23 0,12 0-14 0,-1 0 6 16,-1 0-21-16,1-1-1 0,5-1-31 0,-1 1-20 15,4-2-13-15,-1 2-2 0,0-1-96 16,1-1-80-16,-1-2-68 0,-2 1-97 0,-3 1 12 16,2 1-55-16</inkml:trace>
  <inkml:trace contextRef="#ctx0" brushRef="#br0" timeOffset="6076.69">12506 7296 403 0,'4'0'220'0,"2"0"-39"0,-4 0 0 16,3 0-23-16,-2 0-26 0,0 0 14 0,0-1 0 16,-1 2-21-16,1-1-27 0,1 0 8 0,0-1-12 15,-1 1-12-15,3 0 4 0,-2-2-19 16,-4 2-14-16,0 0-3 0,8 0 4 0,8 0-19 16,2 0-5-16,26-8-7 0,-16 6-36 0,2-2-31 15,0 1-9-15,0-3 3 0,4 0-24 16,3 3 32-16,1-1-15 0,2-2 7 0,1 3-65 15,0 1 27-15,2 1-8 0,-3-1 5 16,-3 2 23-16,-3-1 31 0,-18 1 4 0,3 0 38 16,1 0 44-16,-3 0 22 0,7 10 26 15,-16-10-6-15,-6 1 3 0,-2-1 14 0,0 0 16 16,0 0 14-16,-2 0-4 0,2-1 6 0,-2 1 1 16,-1 0-31-16,3 0 9 0,0 0-31 0,-3-1 37 15,2 2-31-15,1-1 3 0,0-1-31 16,0-1-9-16,4 0 1 0,-3 0 9 0,5 0-28 15,-1 1-6-15,2-1-11 0,11-5-4 16,-2 2-37-16,4 4-14 0,-4-5-43 0,3 2-15 16,0-2-34-16,0 1-35 0,0 1 15 0,-9-2-172 15,9 2 25-15,-2-3-162 0,1 1 35 16,-3 3 40-16,8-2 24 0,-9 4 10 0</inkml:trace>
  <inkml:trace contextRef="#ctx0" brushRef="#br0" timeOffset="6170.42">13756 7124 275 0</inkml:trace>
  <inkml:trace contextRef="#ctx0" brushRef="#br0" timeOffset="6592.19">14267 6883 467 0,'3'-5'329'15,"-2"2"-37"-15,2-1-48 0,-1 0-19 16,-2 0-13-16,3 1-37 0,-2 0-14 0,2-1 7 16,-1 3-29-16,-1-3 2 0,-1 2-12 15,3 0-17-15,0 2 27 0,-1 2-16 0,2-2 18 16,0 3-18-16,-2 1-11 0,1 2 13 0,5 10-14 16,-2 1-11-16,0 0 5 0,-3 1-29 0,-2 1 20 15,4-1-28-15,-2 4-3 0,-1-1-22 16,4-1 6-16,-6 0 0 0,2 0-7 0,1-1-3 15,-1-3-17-15,-2-7 9 0,0 2-8 0,0 0-10 16,0 3-2-16,0 0-39 0,0-3-37 16,0-1-30-16,0-2-30 0,0-1-25 0,0-1-48 15,0-6 18-15,0 7-178 0,-4 3 28 16,2-8-129-16,-2 2-2 0,-1-4 25 0,0 1 81 16,-1-2 37-16,1 1 11 0,-1-2 1 0</inkml:trace>
  <inkml:trace contextRef="#ctx0" brushRef="#br0" timeOffset="6857.77">14075 7129 363 0,'0'-4'294'0,"2"1"-25"0,-1-1-35 0,0 1-29 15,3 1-8-15,1-2-27 0,-1 2-18 0,9-5-19 16,1 5-15-16,0-3-16 0,3-1-4 15,2 2-2-15,0-2-4 0,4 3-14 0,1-3-12 16,-2 2-10-16,4-1-6 0,-1 2-6 0,-2 0 4 16,5-1-16-16,-6 1-3 0,1 0-14 15,0-2-15-15,-4 4-11 0,4-2-6 0,1 2-28 16,1-4-21-16,-2 2-43 0,4 2 11 0,1-2-218 16,-1 0 24-16,-2 2-121 0,-1-3 26 15,-3 3 16-15,-1 0 6 0</inkml:trace>
  <inkml:trace contextRef="#ctx0" brushRef="#br0" timeOffset="6982.72">14854 7013 374 0,'1'-1'0'16,"-1"1"-43"-16</inkml:trace>
  <inkml:trace contextRef="#ctx0" brushRef="#br0" timeOffset="7967.1">15011 6908 430 0,'0'0'277'0,"0"0"-39"0,0-14-23 0,0 14-14 16,0 0-9-16,26-25-9 0,-25 20-24 16,-1 1 0-16,-1 2-9 0,1-2-10 0,-2 2-31 15,0-2 14-15,2 0-23 0,0 4-1 0,0 0 4 16,0 0-8-16,0 0-27 0,0 0-7 16,-8-13 0-16,6 10-10 0,-1 2-1 0,-1 1 0 15,-1-2-13-15,1 2-1 0,-2-1-13 16,0 2 7-16,-1 1 1 0,-2-2 7 0,-14 7 12 15,4-2-15-15,1 0 18 0,0 3-8 16,-1 0-8-16,1 1 28 0,2 4-14 0,-1-2-18 16,2 2 14-16,2 2-11 0,3-1-16 0,-2 1 4 15,5-1-11-15,1 3 8 0,1-3-4 16,5-1 4-16,0-13-7 0,0 9 4 0,0-1-9 16,12 7 21-16,-4-5-22 0,4-1-2 15,2 0 9-15,4-5-3 0,-2-1-17 0,-1 1 11 16,-9-4 2-16,6 0 13 0,4 0-8 15,14-14-10-15,-15 7-1 0,-1-3 6 0,-2 1 4 16,2-2-9-16,-5 1-9 0,-2-1 16 16,-3 1-1-16,4 1 17 0,-6 2 23 0,1 0-12 15,-2 1 11-15,2 1 3 0,1 1-12 0,-3 1-6 16,0-1 3-16,-1 1 4 0,3 0-7 16,-1 2-7-16,0-1-19 0,0 1 14 0,-2-1-7 15,3 1 9-15,0 1 0 0,-3 0-11 0,0 0 12 16,0 0-14-16,13 11-7 0,-9-8-5 15,-1 2 18-15,9 5-6 0,-4 5-18 0,1-3 28 16,0-1-14-16,1 1-6 0,-5-3-25 0,2-2-8 16,-2 1 0-16,-1-1-76 0,-3-2-20 15,4 2-34-15,-4-3-24 0,1 1-61 0,-2 0 23 16,0-1-157-16,0-4 30 0,0 0-118 0,0 7 45 16,0-7 3-16,0 6 45 0,0-6 1 15,0 6-12-15</inkml:trace>
  <inkml:trace contextRef="#ctx0" brushRef="#br0" timeOffset="8388.84">15199 7088 549 0,'1'-4'300'0,"1"1"-27"0,0 0-8 16,-2-1-47-16,3 1-18 0,-2-1-20 0,1 0-7 16,-1 2-16-16,1 0-13 0,-2-1-23 15,3 0-12-15,-3 2-5 0,1 1-27 16,-1 0 22-16,3 0-20 0,-2 1 17 0,1 0 11 15,0 3-33-15,-2 0 11 0,0 1 0 0,1 0 5 16,-1 2-4-16,3 11-31 0,-3-12-6 0,0 6-6 16,0 2 3-16,0 2-18 0,0-3 13 15,0 0-15-15,0 2 5 0,0 0 9 0,0 1-5 16,0 0-9-16,0-1-9 0,0-2 15 0,0-2-31 16,0-1 13-16,-12 6-48 0,8-10-8 15,4 0-48-15,-1-1-21 0,0 0-44 0,1 0 14 16,-3-3-159-16,3 3 25 0,0-2-194 15,-1-1 31-15,1-2 29 0,0 0 28 0,0 0-15 16,0 0 26-16</inkml:trace>
  <inkml:trace contextRef="#ctx0" brushRef="#br0" timeOffset="8904.39">15574 7115 439 0,'6'-13'291'0,"-2"4"-48"0,0 0-18 16,0 3-20-16,-3 0-13 0,1 1-10 15,-2 0-24-15,0 2-9 0,0 0-15 0,0 3-13 16,0 0-5-16,0 0-7 0,0 0-7 0,-13-8 2 16,7 8-16-16,3 1-11 0,-3 2 16 15,1-1-28-15,-9 6 24 0,3 2-37 0,-1 0 1 16,2 1 1-16,0 0-28 0,2 3 6 15,-2 0 11-15,5-1 5 0,0 2-21 0,2-7 7 16,3 2-18-16,0-1 19 0,0-4-3 0,0-5-21 16,0 0 5-16,0 7 5 0,0-7-2 15,14 13 10-15,-10-12-2 0,2-1-33 0,-1-1-5 16,1 1 17-16,9-6-6 0,-4 1 9 0,2-6 1 16,0 2-3-16,0-1 17 0,-3-1 4 15,-1 0-4-15,1 1 39 0,-3 3-24 0,-2-1-4 16,1 2-3-16,-1 0-4 0,0 2-2 0,-1 2 12 15,-3-1-3-15,3 2 5 0,-1-1-4 0,-3 2 14 16,0 0-12-16,0 0-3 0,0 0 7 16,15 11 1-16,-15-4-11 0,3 12 2 15,-3-4 16-15,0-6-34 0,0 6 17 0,-13 17-8 16,5-13-11-16,-1 3 17 0,-1-1-19 0,-1-1-2 16,-2 0-74-16,-1-3-18 0,0 2-28 15,0-3-49-15,1 0-51 0,3-2 20 0,-4-3-203 16,-1 0 33-16,4-3-141 0,2 1 32 15,-1-4 99-15,10-5 24 0,-9 0 23 0,3 0-61 16,-3-10 34-16</inkml:trace>
  <inkml:trace contextRef="#ctx0" brushRef="#br0" timeOffset="10357.16">16153 6811 489 0,'0'-12'375'0,"0"12"-38"0,0 0-49 15,19-29-61-15,-19 27-13 0,0-1-15 0,0 1-27 16,0 2-20-16,3 0 1 0,-2 1-10 16,0 3-5-16,2-2-10 0,-2 5-20 0,2 9-19 15,3 0-3-15,-3 2-4 0,1 2-8 0,1 1-11 16,-4 0 8-16,3 0-8 0,-3 2-16 15,3 2 16-15,-4-15-29 0,0 8 8 0,0 0-6 16,0 1-18-16,0-2 23 0,0 2-34 16,0-4 4-16,0-1-47 0,0-3-14 0,0-2-28 15,0-2-36-15,0-7-49 0,0 6 16 16,0-6-183-16,-5 7 27 0,1-8 24 0,0-1-130 16,0-1 26-16,-7-4 24 0,-2 1 27 0,4-1 8 15,-1-2-68-15</inkml:trace>
  <inkml:trace contextRef="#ctx0" brushRef="#br0" timeOffset="10622.73">16034 7023 252 0,'-3'-3'316'0,"1"0"-48"0,1 0-41 16,-2 0-12-16,3 1-25 0,-1 0 16 16,2-2-20-16,3 1-21 0,8-1-8 0,-1 0 2 15,3-2-32-15,-3 1-12 0,9 1-4 0,-2-1-2 16,2 0-36-16,1 0 2 0,4 0-6 15,-6 1-5-15,3 1-2 0,2-2-14 0,-1 0-3 16,2 2-12-16,-2 1 22 0,0 0-18 16,0 0-15-16,-1 2-8 0,-1-3-4 0,2 3-14 15,-2-3-25-15,-1 2-19 0,-1-1-32 0,-3-1-29 16,-1 3-53-16,-5-1 18 0,-2-2-152 16,1 1-116-16,-4-1 29 0,0 2-19 15,0-1 41-15,-2-1 24 0,1 1-52 0</inkml:trace>
  <inkml:trace contextRef="#ctx0" brushRef="#br0" timeOffset="11231.96">16906 6760 500 0,'1'-3'312'15,"2"-1"-45"-15,-2 0-25 0,-1-1-22 0,3 0-8 16,-3 1-1-16,-3 0-17 0,3 1-27 15,-1 0 6-15,1-2-28 0,-5 4-19 0,2 0 5 16,-2 0-20-16,1 2-17 0,-2 0 20 0,2 0-12 16,-11 7 8-16,0 0-30 0,0 0-4 15,2 6 12-15,1 1-21 0,0-2-6 0,3 3-16 16,0 0-6-16,4 0 11 0,1 0-14 16,2-3-4-16,2-1 16 0,0-3-4 0,0 3-5 15,11 14-5-15,-1-13-26 0,2 0 14 0,-2-3-17 16,0-4-2-16,-2 0 2 0,0-3-1 0,-4-1-1 15,6-2 20-15,-5 0-1 0,-5 0 9 16,0 0-7-16,8 0-3 0,11-13-2 16,-10 5 22-16,-3 1-16 0,-1 2 16 0,5-8 18 15,-3 5 0-15,2-3-2 0,-4-2 4 0,0 4 0 16,-1 2 4-16,-2 0-9 0,1 2-3 0,-2 1-3 16,2 1 0-16,-3 0-9 0,2 0-8 15,0 1 2-15,0 0-2 0,1 2-1 0,-2-2-8 16,2 2-6-16,-3 0-11 0,0 0 17 15,0 0-11-15,15 10 0 0,-11-6-3 0,5 7 6 16,0-3-8-16,-2 2-2 0,5 1 1 0,-8-2-6 16,6 3-27-16,1-2-32 0,-1 0-12 0,3-2 8 15,-4 2-94-15,-2-1-29 0,4 0-43 16,-3-2-31-16,4 2 26 0,-5-3-210 0,3-1-54 16,3 0 35-16,1-3 9 0,-2 0 31 0,7 1 5 15,-6-2 52-15,-13-1-18 0,11 0 18 16</inkml:trace>
  <inkml:trace contextRef="#ctx0" brushRef="#br0" timeOffset="11684.98">17292 6949 439 0,'-1'-6'336'0,"1"1"-39"0,1-1-37 0,-1-1-8 15,0 1-22-15,1 0-25 0,-1 2 8 16,3-2-58-16,-3 6 5 0,5-9-16 15,0 8-12-15,8-7-14 0,-2 6-10 0,0-2-11 16,-1 3-9-16,-10 1-1 0,15 0-5 0,-2 0 2 16,19 14-38-16,-20-7 11 0,4 3-28 15,-10-1 11-15,-2 0 8 0,-1-2 9 16,-3 1-32-16,0-8-2 0,0 7 10 0,-10 16-5 16,-2-8-12-16,2-2 8 0,-3-1-12 0,-2 4 16 15,2-6-20-15,-1-1-1 0,4 0 14 0,2-3-10 16,2-1-6-16,-2-2 32 0,3-1-35 15,1 1 12-15,1-1-5 0,0-1 0 0,0 0 16 16,2 1-15-16,-4 0 8 0,5-1-10 16,0-1 6-16,-1 0 14 0,1 2-8 0,0-2-11 15,0 0 9-15,0 0-3 0,0 0 0 0,0 0 7 16,13 7-13-16,-9-5-22 0,0 1 12 16,0-1-1-16,5 7 6 0,0-1 15 0,-3-3-21 15,-1 1 6-15,2-1 3 0,-3 0-4 16,2 0 0-16,-3 1 0 0,4 6-25 0,1-5-26 15,-4-1-35-15,5-1-39 0,-5-2-33 16,-1 0-37-16,3-1-9 0,-3-1 18 0,1 0-212 16,1 0 30-16,-5-1-64 0,0 0 6 0,9 0 38 15,2 0 19-15,14-16 39 0,-9 10-2 16</inkml:trace>
  <inkml:trace contextRef="#ctx0" brushRef="#br0" timeOffset="12122.38">17773 7022 445 0,'4'-4'282'0,"-3"-1"-23"0,0 3-29 0,0-3-24 16,-1 2-31-16,2 0-8 0,-1 0-21 16,-1 2-12-16,0-2-25 0,3 3 5 0,-3-1-17 15,0 1-2-15,0 1 0 0,1 2-16 0,-1 0 3 16,0 1 12-16,1 1-12 0,-1 0-26 0,0 2 4 15,1-2-11-15,1 3-2 0,-1-2 17 16,3 11-22-16,-2-5 3 0,4 1-12 0,0 1 14 16,-1-7 1-16,0-1 18 0,0-2-7 15,4 1 12-15,-1-4-30 0,0 1-4 0,1-2 6 16,7 0-15-16,2 0 29 0,24-17-30 0,-23 11-1 16,1-3 1-16,-1 0-4 0,-3-2-1 15,2 1 7-15,-2-1 4 0,-1-2 15 0,-5 2-3 16,0 0-18-16,-1-2-5 0,-5 2 0 15,-3 1-3-15,-1 10 54 0,0-8-15 0,0 1-4 16,-14-10-10-16,5 10-12 0,-1-1-8 16,-6 2 13-16,0 2-3 0,-3 1-14 0,0 2 4 15,-3-1 0-15,16 2-5 0,-8 0-2 0,1 0-3 16,0 0-70-16,2 0-23 0,-10 12-28 0,13-10-46 16,2 2-82-16,2-3 23 0,-1 0-267 15,2 2 35-15,-1-1-13 0,0 0 36 0,0-1 24 16,0-1 27-16,0 2 21 0,1-1 6 0</inkml:trace>
  <inkml:trace contextRef="#ctx0" brushRef="#br0" timeOffset="15199.78">6364 8811 437 0,'0'0'191'0,"0"0"-35"15,0 0-12-15,0 0-35 0,0 0 12 0,0 0-13 16,0 0-9-16,0 0-16 0,0 0 2 16,0 0-1-16,0 0-1 0,0 0-2 0,0-13 3 15,0 13-4-15,0 0 1 0,0 0-10 16,0 0 13-16,0 0-10 0,0 0-3 0,0 0-2 16,3-16-1-16,1 15-4 0,1-1 17 0,2 2-17 15,8-5-3-15,-1 2 8 0,-2 0 1 0,3 0-2 16,4-2 12-16,2 1-5 0,-3-2-19 15,2 2 18-15,2-3-29 0,-3 2 10 0,5 2-5 16,-1-4-15-16,1 0 18 0,0 4-17 16,5-4-3-16,-1-1 14 0,3 1-3 0,1 2-23 15,-3 0 9-15,2-2-12 0,-2 4-11 0,-1-4 16 16,0 3-21-16,-2 2 15 0,2 0-9 16,-2 1 4-16,-2-1-5 0,-1 2 6 0,0-1 2 15,1 1 10-15,-2 0-22 0,1-3 5 16,-11 3-7-16,7 0-7 0,4 0 18 0,2 0-8 15,0 0 9-15,32-10-11 0,-25 5-1 0,-2-1 5 16,0 0 11-16,3 0-19 0,1 2 4 16,0-2 9-16,1 0-22 0,-2 2 19 0,-1-1 1 15,-3 1 8-15,3 1-25 0,0 0-1 16,0 2 19-16,-2-4 1 0,0 3-4 0,-2 1-13 16,-2 0-7-16,-2-2 11 0,1 3-7 0,1-2 25 15,1-2-22-15,1 0 28 0,0 1-11 16,1-2-11-16,-1 2 16 0,0-3-22 0,1 0 17 15,3 1-22-15,-4-2 3 0,2 3 0 0,-5-3 4 16,6 1 10-16,-1 0-11 0,2 3-7 16,-6-3 4-16,2 3-8 0,-1-2 14 0,-3 3 16 15,0-2-5-15,0 0-10 0,0 1-2 0,-3 0-14 16,0 0 30-16,4-1-5 0,-1 0-7 16,1 1 3-16,2 0 4 0,-2 0-23 0,5-2 0 15,-1 1 5-15,1-3 20 0,1 1-1 0,0 1-9 16,-2 1-11-16,3-2 30 0,0 3-28 15,-1-1 8-15,-1 0-12 0,0 0 27 0,-2 1-6 16,4-1-12-16,-9-1 0 0,2 1 0 16,5-1-10-16,-2-1 15 0,0 0-13 0,-3 0 19 15,5-2 24-15,2 1-20 0,5-2 8 0,-1-2 1 16,2-2 0-16,2 3-15 0,2 0 30 0,1 0-10 16,0-1-25-16,-1 2 7 0,-1 0-5 15,-3 1 15-15,3 0-23 0,-5 2-9 0,1-1 14 16,-3 1 10-16,0 0-10 0,-4 2 9 15,4-1 20-15,-1 1-37 0,-6 1 15 0,1 3 24 16,0-3-35-16,0 2 28 0,-4 0-4 0,3-2-28 16,-6 3 3-16,6-3 3 0,-2 2-1 0,-3 0 9 15,0-3-11-15,2 3-3 0,-1 1 7 16,0 0-18-16,-1-1 28 0,2-3-10 16,-1 3-2-16,1 0 12 0,-2 1-14 0,2-3 13 15,2 2-4-15,-1 0 0 0,2-3-7 0,2 1 23 16,1-2-24-16,-2 1 11 0,5 1-10 0,-2-2 8 15,-2 0 6-15,2-1-9 0,4 0-7 16,-2 0 5-16,0 0-6 0,4 0 1 0,1-1-1 16,2-2 10-16,1 2 12 0,0 0-8 0,2-1-8 15,2 0 20-15,1 0-17 0,-1 0 14 16,-2 2-24-16,0 0 0 0,-4 0 13 0,1-1 15 16,1 1-30-16,-7 1 31 0,1-1-4 0,-2 1-18 15,0-1 1-15,-2-1-13 0,-2 1 6 16,1 2-4-16,-1-2 5 0,-1 1-4 0,3 0-6 15,-2-2 15-15,3 3-15 0,0 0 33 16,-2-4-18-16,3 1-6 0,-1 1 1 0,3 1 12 16,-2-2-14-16,0 0 23 0,3-1-22 0,-3 3 14 15,-1-2-6-15,-3 1-2 0,1-1-5 0,0 3 12 16,-1-3-13-16,-2 0 9 0,-2 0 14 16,1 5 4-16,-2-4-18 0,0 0-15 0,2 1 14 15,-2 1 16-15,2 0-25 0,0-1 6 16,4 0-4-16,-1 0-1 0,1-1 8 0,0 3 0 15,4 0-9-15,-1-3 0 0,1 2-5 0,2 0 9 16,0-1 8-16,0 2-9 0,1 0 8 16,-1-1 0-16,-2 1 0 0,1 0-11 0,-3-1 10 15,2 1 3-15,-3-2-11 0,2 4 1 0,0 0-10 16,-1-1 4-16,1-1 9 0,-4 1 10 16,1 1-3-16,0-1-15 0,2-1 14 0,3 1-7 15,-1-2-4-15,-1 1 14 0,-1 1-8 16,0 0 9-16,-1-2 14 0,0 2-40 0,0 0 16 15,1-1-16-15,1 3 21 0,-2-1-4 16,-2 0 23-16,-3 0-20 0,0 0-14 0,-2 1-6 16,-1-4 27-16,0 2-5 0,2 2-3 0,1-1 1 15,0 0 23-15,-1 0-30 0,3-2 10 16,-2 1 11-16,2 0 1 0,-2 0-18 0,3-1-15 16,0 1 18-16,2 0-4 0,-4-1-5 0,3 3 9 15,-1-3 14-15,-1 2-15 0,0-1 11 16,0-2-25-16,-4 1 2 0,-2 1 5 0,3-1 10 15,0 1 19-15,-1 1-32 0,2-4 14 16,-2 2-1-16,3 2 10 0,-3-3-24 0,6 2 3 16,-1-2-4-16,3 0 10 0,-1 1-20 15,1-3 42-15,-1 5-19 0,-1-2-5 0,2-1-6 16,1 2 15-16,-2-2-17 0,1 2 35 16,-4 0-22-16,3-2-5 0,-3 1-9 0,-1 2-7 15,-2 0 25-15,0-4-12 0,0 5 12 16,-2-1-11-16,0-1-9 0,1 2 24 0,2-1-3 15,-3 0 3-15,1-1-25 0,3 1 8 0,-3 0 30 16,1 0-28-16,-3 1 12 0,4 0-17 16,-5-1 15-16,0 0-9 0,1 1-2 0,-15 0 12 15,7 0-4-15,2 0-9 0,2 0 10 16,1 0 8-16,-1 0-18 0,2 0-12 0,0 0 22 16,1 0 3-16,1 0-5 0,4 0-4 0,-2 0 13 15,25 12-6-15,-24-8 15 0,2-3-26 16,-1 0 11-16,1-1-10 0,-2 1 1 0,-2-1 10 15,2 2-10-15,-15-2-9 0,8 0 15 16,2 0-2-16,1 0 5 0,2 0 10 0,0 0-20 16,-4 0-8-16,3 0 37 0,-1 0-29 0,-1 0 5 15,0 0-4-15,-1 0 9 0,2 0 1 0,18-9-9 16,-30 9-11-16,7 0 11 0,4 0 10 0,2 0 0 16,-3 0-10-16,24-9 8 0,-22 8 15 15,1-4-26-15,-12 5-10 0,6 0 13 0,3 0-1 16,22-9 10-16,-18 7-8 0,2-4 17 15,-1 4-17-15,2 0-2 0,2-1 8 0,-3-1 0 16,1 1-11-16,-1-1 18 0,1 1-18 0,0-2 5 16,-1 3-1-16,1-3-9 0,-2 1 9 15,-1 0 25-15,3 1 2 0,2-1-33 16,-5-2 16-16,-4 3-17 0,-2-1 1 0,3 3 13 16,-1-3 0-16,-5 2-2 0,2 1-12 0,5-2 2 15,-4-2 12-15,-4 4-19 0,2 0 3 0,-2 1 17 16,-3-4-7-16,-2 4-14 0,-1-1 22 0,-1 1-8 15,-3 0-20-15,1 0-7 0,-1-2-43 16,-1 2-33-16,0-1-37 0,-2 1-57 0,0 0 18 16,0 0 17-16,-13-2-326 0,-10-2 24 15,-5 0 32-15,-4-2 41 0,0 0 25 0,-10-2 10 16,-8-1-2-16</inkml:trace>
  <inkml:trace contextRef="#ctx0" brushRef="#br0" timeOffset="16137.06">11752 8601 301 0,'-5'-3'283'0,"1"2"-27"0,1-2-24 0,-1-1-35 16,1 2-16-16,2-2-11 0,1 1-16 0,1-3-23 15,2 1 3-15,7-6 0 0,0 1-26 0,3-1-1 16,2 4-13-16,1 0 15 0,0 3-29 16,1 2 13-16,-2-1-7 0,-7 3 2 0,6 0-9 15,0 0-18-15,18 14-4 0,-17-9-7 0,0 3-17 16,0 0 7-16,-2 2-9 0,2 2-4 16,-4-1-9-16,1 3 5 0,-2-2-3 0,-3 2-3 15,2 1 6-15,-2 0 1 0,-2 0-13 0,-3-1-6 16,-2-6-4-16,0 6 25 0,-14 15-18 0,5-14 2 15,-3 1 7-15,-1-1 0 0,-1-1-16 16,-1 0 6-16,-2-2-5 0,-1-2-1 16,1 0-5-16,1-1 14 0,1-3-13 0,3-2 4 15,2 0 1-15,1-3 27 0,3 0-17 0,-1-1 10 16,7 0 0-16,0 0-1 0,-6 0-29 0,6 0 29 16,0 0-25-16,0 0 4 0,0 0 8 15,-11-7 1-15,11 6-6 0,4-1 21 0,-1 1-17 16,1-2 21-16,1 2-22 0,2 2-4 15,-3-1-9-15,4 0 16 0,0 3 5 0,0-3 8 16,6 0 1-16,9 10-20 0,-7-2 19 0,-3-4-17 16,2 4-5-16,0-2 0 0,-2 2 6 0,0-2 20 15,3 5-19-15,-4-2-1 0,1-1-13 16,3 0 5-16,-5 2-8 0,-2-2-4 0,5-1-5 16,-1 1-24-16,-2-4-19 0,4 1-49 15,-5-1-35-15,6 1 13 0,-4-5-186 0,-1 0 24 16,-11 0-164-16,11 0 33 0,2 0 29 15,4 0 34-15,20-16 14 0,-15 11 49 0</inkml:trace>
  <inkml:trace contextRef="#ctx0" brushRef="#br0" timeOffset="16699.41">12783 8665 274 0,'9'-12'318'0,"0"-1"-41"15,-3 6-37-15,-1-1-5 0,-2 3-19 0,1 0-12 16,-1 3-30-16,-1-3-1 0,-1 4-2 16,2-2-27-16,-3-1-32 0,1 3 1 0,0 0-17 15,0 0-9-15,-1-1-8 0,0 2 0 16,-1 3-17-16,-1-2-2 0,2 3 11 0,-4 0 6 16,0-1-10-16,-6 7-2 0,0 3-15 0,0 0 15 15,-2 1 4-15,0 1-13 0,0 3 10 16,-1 1-9-16,4-2-18 0,-1 3 11 0,1 1 3 15,3-1-11-15,1 3 12 0,3 0-7 16,0-2-4-16,1-3-4 0,1-6-29 0,0 1 10 16,16 20-2-16,-9-18 0 0,5-5-1 15,1 0-3-15,3-4-1 0,0-2-1 0,1-4-4 16,-6 0 11-16,6 0-10 0,23-10 6 0,-14 0-2 16,0 1 6-16,1 0-2 0,-3 1-2 15,0-3-2-15,1-4-1 0,1 1 0 0,-1 0-2 16,1 3-6-16,-2-6-2 0,2 3 1 15,-3-3-19-15,-3 1 18 0,3 0 5 0,-4-1-2 16,-3 0-19-16,0-3 15 0,-4 1 1 0,-4-2 16 16,2 2-4-16,-6 2-15 0,-3 3-16 0,-1 5 15 15,0-5 0-15,-15-17 11 0,4 17-1 16,0-1 1-16,-7 3-3 0,1-1 0 0,-2 3 6 16,-2 2 5-16,0 2-2 0,1 2-18 15,-1 3-11-15,1 1-3 0,-3-3 1 0,15 3 2 16,-7 0-3-16,-19 11 15 0,23-7-23 15,-6 3-2-15,6 1-31 0,-6 1-10 0,7-2-27 16,1 1-32-16,2-2-23 0,1-1-66 16,2-1 19-16,-3 7 17 0,1-5-312 0,3-3 48 15,-4-2 27-15,5 0 48 0,1 2 12 0,-1-3 24 16,2 0 5-16</inkml:trace>
  <inkml:trace contextRef="#ctx0" brushRef="#br0" timeOffset="19183.22">18817 7029 599 0,'0'0'283'0,"0"0"-22"16,0 0-28-16,0 0-32 0,0 0-9 0,0 0-21 15,0 0 1-15,0 0-17 0,10 14-9 16,3-17-10-16,5-1-17 0,0-1-23 0,1-1 17 16,3 2-12-16,-3-2-26 0,3 0-8 15,-2-1 9-15,6 1-11 0,-4 0-13 0,-1-1-8 16,2 1 9-16,-2 1-21 0,-1 0 22 15,-3-2-33-15,4 5-2 0,-2-3-25 0,-5 2-30 16,-2 0-35-16,-3 2-42 0,-1 0-16 16,-8 1 12-16,0 0-268 0,0 0-48 0,5 0 29 15,-5 0-20-15,8 9 46 0,-12-5 10 0,0 0-22 16</inkml:trace>
  <inkml:trace contextRef="#ctx0" brushRef="#br0" timeOffset="19464.4">18780 7357 440 0,'-13'10'268'15,"4"-1"-31"-15,2-4-27 0,4 0 11 16,-2 0-17-16,5-3-13 0,0 1 5 16,0-2-32-16,4 2-1 0,0-2 5 0,1-1-6 15,4 0-16-15,-3 0-31 0,17-1 15 0,-10 1-39 16,6 0-13-16,29-13 12 0,-20 9-22 15,2-1 0-15,-3 2-28 0,3-2 11 0,-2 1-15 16,0-1-4-16,-3 1 7 0,-1 0-37 0,2 1 0 16,0-2 2-16,3 1-32 0,2 0-17 15,-5 2-49-15,0-4-12 0,1 3-54 0,0 0 14 16,-1-2-130-16,-2-1-102 0,3 1 27 16,0-2-52-16,-3-1-9 0,3-2 20 0,-2 1 73 15</inkml:trace>
  <inkml:trace contextRef="#ctx0" brushRef="#br0" timeOffset="19964.28">19896 7011 403 0,'8'-11'321'16,"-3"3"-43"-16,-2 0-24 0,-1 1-27 15,0 2-5-15,0 1-1 0,1-1-43 0,-3 1 3 16,1-1-23-16,-1 3 0 0,0-1-46 15,0 3 8-15,0 0-28 0,0 0 8 0,-9-4-28 16,4 6 11-16,0 1-2 0,-9 5-1 0,-2 2 25 16,-2 3-50-16,3 1 7 0,-1 0 11 15,3 2 12-15,-4 4-10 0,4-3-6 0,1 2-14 16,3-2-6-16,0 3-3 0,0-1-6 0,6 1 7 16,1-3 8-16,2-3-13 0,0-5 3 15,0 4 17-15,14 16-8 0,-5-16-6 0,3-2-10 16,4-1 6-16,2-1-3 0,1-3-6 0,4-1-2 15,0-2-16-15,-1-3 20 0,-11 0-29 0,10 0 17 16,26-11 3-16,-20 2-23 0,1 1 15 16,-5 0 0-16,5-3-10 0,-2-1-10 15,-4-2 3-15,1-1 4 0,-2 3 12 0,1-5 3 16,-5 1-7-16,-2-1-7 0,2-2-16 0,-6 0-3 16,-2-1 22-16,-3 3 1 0,-2-1-8 0,-4 10-6 15,0-4-3-15,-15-17 20 0,4 15-3 16,-3 1 4-16,-2 3-9 0,-3-1-6 0,-4 2 4 15,5 4-12-15,-5-2 14 0,0 5-19 0,1-2-5 16,8 4 2-16,-3 0-67 0,-5 0-29 16,-2 0 5-16,-23 16-36 0,24-12-26 0,1 3-39 15,0 0 21-15,3 1-260 0,-1-1 36 0,1-1-65 16,1 2 43-16,-1-2 34 0,2-2 26 16,2 2-20-16,2-2 49 0,1 1-2 0</inkml:trace>
  <inkml:trace contextRef="#ctx0" brushRef="#br0" timeOffset="21385.83">16792 7653 246 0,'-15'0'216'0,"15"0"-40"16,-14 0-4-16,14 0-29 0,-23-18-18 0,19 16-10 16,-1 0-1-16,1-1 4 0,3 2-15 0,-4 0-3 15,3 0 2-15,-3-2-10 0,3 1-15 16,-2 0 3-16,1 1-8 0,-1-1-1 0,2 1-10 15,-4-2-10-15,4 0 6 0,0 2-6 16,-1 0-6-16,2-1 7 0,-4 0 0 0,3 1 4 16,0 1-1-16,1-2-3 0,-3-1 10 0,4 3-12 15,-2-3-6-15,1 2 13 0,-1-1-15 0,2 1 1 16,0-1-2-16,-1 1-8 0,1 0 11 16,0 1-11-16,0 0 21 0,0 0-24 0,0 0-1 15,0 0 4-15,11-11 25 0,-7 9-6 16,-2 1-1-16,3 0-23 0,-1-2-1 0,1 3 9 15,2-2-4-15,-1 0-11 0,12 1 0 0,-5-1-10 16,5-1 29-16,0 2-26 0,-7-2 1 16,3 2-13-16,-5 0 4 0,3 1 13 0,6-2-23 15,2-1 10-15,-3 2 10 0,2-1 11 16,4 1-25-16,-3-1-7 0,3-1 21 0,3 2-13 16,-3 0-4-16,0-1 10 0,4 1 10 0,0 0-22 15,-1-2 5-15,0 2-10 0,3-4 27 16,-3 3-30-16,5-1 28 0,-1 2-18 0,1-4-1 15,1 1 29-15,-4-2-27 0,4 1-1 16,-4 1-1-16,3-1 26 0,-4 3-2 0,1-7-32 16,-3 5 2-16,1 0-3 0,-4 1 2 0,-3-2 18 15,4-1-11-15,-3 3 23 0,1-2-20 0,-2 1 7 16,0-1-10-16,-1 0 23 0,-4 0-22 0,4 2-7 16,1-4 4-16,-5 3 33 0,8-1-17 15,-3 0-1-15,0 0-8 0,3 3-7 0,1-2 1 16,-1-2 6-16,5 5 9 0,-3-2-17 15,-1-1 10-15,-1 2-15 0,-2-1-2 0,-2 1 11 16,-1-1 2-16,2-1 11 0,-6 2-8 0,-2 1-7 16,-2-2 14-16,0 3 6 0,-5-1-23 15,3 0 6-15,-1-1 4 0,-4 1 6 16,5 1 4-16,-3 0-8 0,-1-1 21 0,1 1 8 16,1-1-22-16,-2 1-11 0,-1 0-5 0,2-1 16 15,0-2 6-15,0 2 10 0,-1-2-1 0,0 3-25 16,2-1 9-16,-1 0-2 0,1-1-4 15,-2 0-6-15,1 2 30 0,0-1-25 0,-1 0-8 16,0-2 11-16,3-1 9 0,-2 2-19 16,1 1 0-16,-1-2 7 0,1 1-2 0,0 0-14 15,-1 1 10-15,1-1-7 0,-1 0 24 0,-1 1-16 16,1-1-15-16,-2 2 16 0,1-2 2 0,-1 1-45 16,-2 1-22-16,0 0-51 0,0-3-52 15,0 3-35-15,0 0 17 0,0 0 17 16,-14-1-322-16,10 1 35 0,-3-1 29 0,0 1 32 15,-11-1-8-15,8 1 47 0,-1 0-5 0</inkml:trace>
  <inkml:trace contextRef="#ctx0" brushRef="#br0" timeOffset="29868.21">6091 7699 401 0,'0'0'192'0,"0"0"-51"0,0-14 7 15,0 14-33-15,-13 0 20 0,13 0-15 16,0 0 7-16,-16-28-14 0,13 26-6 0,1-1-22 16,2 1-6-16,0-3 1 0,0 2 1 15,0-2-21-15,0 0 16 0,0 5-31 0,0 0 7 16,0-7-13-16,0-1-6 0,14-9 14 15,-9 3-15-15,3 0-5 0,1 0 9 0,2-1 9 16,-2 4-20-16,-1-3 3 0,2 4-5 0,-1-2 18 16,0 3-3-16,0-2-1 0,0 2-4 15,-3 2-7-15,2-3-1 0,5-1 3 0,-3 1-13 16,-1 2 5-16,5 0-15 0,-4-2 3 0,2 0 14 16,-1 0-15-16,1-2 4 0,-2 2 12 15,4 2-1-15,1-2-4 0,-1-1 1 0,2 0 3 16,-1 0 3-16,0 2-13 0,4-4 2 0,-3 1-7 15,3-2 12-15,4 3-8 0,-1-3 9 16,0 3-1-16,2 0-9 0,0 0 8 0,-2 0 2 16,3 3-1-16,1 0-19 0,-3 3 3 15,1 1 3-15,-5 1-2 0,4 3 2 0,-12 0-6 16,5 0 2-16,2 0 11 0,1 0 0 0,25 12-9 16,-22-4-5-16,3-5-5 0,-2 4 5 15,5-3 7-15,2 0-5 0,0 0 0 0,2-1 6 16,0-3-11-16,-16 0 5 0,9 0-1 15,6 0 7-15,2 0-7 0,-1 0 4 0,35-14 9 16,-34 13-19-16,-2-4 5 0,-1 0 1 0,3 2-1 16,-4-1 1-16,1 0-1 0,4 0-4 15,-4-2 15-15,1-1-12 0,0-1-3 0,2 2 8 16,1-1-5-16,2-2 10 0,2 0-2 16,0 0-8-16,2 2 0 0,-1-2 8 0,0-1-9 15,1 0-5-15,1 1 13 0,-3 1 9 16,2 0-17-16,-2 0 11 0,-2 2-10 0,2 3 10 15,-3-3-11-15,-1 2 9 0,-2 0-10 16,0 0-3-16,0 2 7 0,0-1 7 0,2 1-15 16,-2 0 11-16,3 0-1 0,-3-2-3 0,1 3 9 15,2 0-19-15,2 1 9 0,-1-1 3 16,-1 1-8-16,-16 0 17 0,6 0-14 0,4 0-6 16,3 0 7-16,0 0 5 0,2 0 0 0,-1 0-8 15,0 0 13-15,34 9-18 0,-51-9 12 16,10 0 11-16,2 0-17 0,3 0 1 0,0 0 7 15,-1 0-2-15,2 0-2 0,2 0 5 16,-2 0-6-16,0 0-5 0,-1-6 8 0,29-2 7 16,-37 6-4-16,5 0-11 0,-1-1 16 15,-1 1-11-15,2-1 6 0,1-1 7 0,-1 3-20 16,3-5 6-16,-3-1 15 0,3 3-2 16,-2-3-18-16,5 1 8 0,0-3-9 0,1 2 5 15,2-2-2-15,-1 1 9 0,2-3-4 0,-1 4-7 16,0 0 12-16,0 1 0 0,0 1 7 15,3 0-18-15,-4 1-4 0,-2 1 12 0,1 1-2 16,-2 0 8-16,1-2-11 0,2 2 10 16,-1-1-5-16,2 0-8 0,-1 0 10 0,1-1 0 15,1 0 6-15,3 0-9 0,-1 0-11 16,-2 0 7-16,-1 0 1 0,4 2 1 0,-5-2-7 16,0 1 10-16,-2 1-8 0,-2 0 6 0,3 0 0 15,-3 0 8-15,-1 0-4 0,-5 0 3 16,-11 2-13-16,2 0 10 0,7 0 9 0,23-12-9 15,-17 7-8-15,1 1 9 0,0-3-1 0,0 1 4 16,1 1-1-16,5-1-5 0,2 0 6 16,0-2-4-16,3 3-2 0,-2-1-6 0,1 0 0 15,-3 2 14-15,1-1-10 0,-3 1-9 16,-2-1 5-16,-2 3-8 0,1-2 8 0,-1 1 3 16,-1 1-2-16,-3 1 7 0,-2-3-12 0,0 1 6 15,3 0 2-15,-5 2-4 0,3 1 1 0,0 0 4 16,2-2 4-16,0 2-8 0,2-1 10 15,-16 1-6-15,11 0 1 0,2 0 10 0,4 0-4 16,0 0-9-16,0 0-6 0,-1 0 6 16,29 14-4-16,-36-12 5 0,0 2 0 0,2 0 3 15,-4-2 2-15,2 1-9 0,-1 0 4 0,-1-2 6 16,1-1-7-16,0 2 7 0,0-2-7 0,1 1 8 16,2 0 3-16,0-1-12 0,-15 0 2 15,8 0 11-15,0 0-13 0,3 0 0 0,1 0-3 16,-2 0 9-16,27-12 10 0,-21 9-15 15,-7 0 4-15,8 0 7 0,-2-2-7 0,1 2-6 16,-2 2 7-16,1-2-6 0,-5-1 1 0,1 3-1 16,0-1-5-16,0 0 12 0,-4-1-13 15,1 1 9-15,-10 2-4 0,4 0 0 0,3 0 0 16,3 0 3-16,-1 0-4 0,1 0 13 0,1 0-19 16,1 0 10-16,0 0-6 0,-3 0 12 15,20 10-9-15,-24-10 0 0,-2 1 8 0,6 1 8 16,-7 0-2-16,2-1-18 0,5 1 10 0,-4 0 10 15,-3 0-12-15,1 1-4 0,-1-3 1 16,10 1 8-16,-3 2 0 0,1 0-8 0,4 1-3 16,-6-1-5-16,-1 0 11 0,2 0 9 0,0 1-12 15,3-2 3-15,-2-2 5 0,-2 3-2 16,1 0-7-16,-1 0 12 0,-8-3-3 0,0 0-5 16,1 0-2-16,-1 0-3 0,-1 0-8 0,1 0 19 15,-3 0-6-15,3 0 8 0,14 10-15 16,-11-8-3-16,4 2 12 0,-3-1-12 0,2 0 12 15,1 1 0-15,-1 1-5 0,0-4 8 0,-2 0-2 16,-1 1-5-16,7-1 0 0,0 2 11 16,0-1-13-16,-10-2 5 0,6 0-5 0,2 0 5 15,2 0 4-15,-3 0-4 0,1 0-5 16,-1 0-2-16,-1 0 4 0,-3 0-4 0,-1 0 3 16,-2 0-3-16,0 0 15 0,-2 0-18 0,0 0 8 15,-1 0 13-15,-6 0-7 0,8 0-8 0,0 0-4 16,1 0 12-16,-3 0-14 0,7-2 13 15,6-2-4-15,-5 0 9 0,0-1-11 0,-4 4 8 16,0 0-16-16,-3-1 14 0,1 0 0 0,-2 1-1 16,-2-1-3-16,1 1 7 0,1 1-6 15,1-1-8-15,-2 0-1 0,0 1 11 0,-1-3 4 16,5 3-4-16,-4 0-2 0,1-3 4 0,2 2 0 16,-3 1-13-16,4-1 11 0,-1 1-5 15,-2-1-1-15,12-1 0 0,-4 2-1 0,0-2-4 16,-5 1 19-16,0 0-10 0,10-1-3 15,-6 2-3-15,-2-1-2 0,-1 0 6 0,-1 1-1 16,-2-1-3-16,2-1 14 0,-1 2-16 0,-2-1 6 16,12 1-7-16,-4-1 13 0,5-3-10 15,-3 1 3-15,3 1 10 0,-8-1-15 0,2 0 8 16,-4 0-3-16,-1 1 4 0,1-1-2 16,-2 2 9-16,9-1-16 0,-2-2 14 0,-4 2-11 15,-2 1 2-15,2 0-7 0,-2-1 9 0,-1 2 10 16,-3-3-16-16,4 2 4 0,-3 1 7 0,-1-1 1 15,1-1-6-15,1 0-7 0,1 2 10 16,-1-2-8-16,0 1 1 0,-2 0 6 0,5 0 4 16,-4 1-2-16,2-1 1 0,0 1-5 15,0-2-6-15,-1 2 1 0,4 0 3 0,-10 0-5 16,7 0 5-16,4 0 7 0,3 0-6 0,-1 0-3 16,-3 0 11-16,2 0 3 0,3 0-13 15,0 0 10-15,0 0-10 0,10 12 9 0,-13-11-10 16,-2 0-2-16,-4 1 12 0,3 0-4 15,-1-1-1-15,-3 0-2 0,1 0 1 0,0 1-8 16,-1-1 16-16,0 2-11 0,0-2-7 0,0 0 10 16,-1 0 0-16,2 1 5 0,-1-1-14 15,2 1-3-15,11 1-16 0,-1-2-14 0,-2-1 6 16,0 2-2-16,-2-2 8 0,6 0-8 0,-13 0 2 16,5 0 19-16,1 0 2 0,-3 0-2 15,1 0 0-15,0 0 4 0,-2 0-14 0,0 0 11 16,-3 0 2-16,-5 0 2 0,9 0 11 15,-1 0 8-15,-8 0-18 0,7 0 7 0,-7 0 3 16,9 0-6-16,-9 0 2 0,6 0 1 0,-6 0 1 16,0 0-6-16,8 0 5 0,-8 0 3 15,0 0 0-15,0 0 0 0,12 2-5 0,-12-1 7 16,0 1-9-16,0 1 8 0,0 1 8 0,-1-3-23 16,1 2 1-16,1-1 18 0,-2 1-24 15,1-1-21-15,0 1-21 0,0-1 6 0,0-3-133 16,1 2-207-16,-1 0 26 0,0-2-16 0,-1 1 23 15,1-1 22-15</inkml:trace>
  <inkml:trace contextRef="#ctx0" brushRef="#br0" timeOffset="33445.49">8627 6728 317 0,'0'0'182'0,"0"0"-27"0,0 0 7 16,0 0-43-16,0 0-12 0,0 0-1 0,0 0-14 15,0 0 6-15,0 0-2 0,0 0-7 0,0 0-13 16,0 0-2-16,0 0 3 0,0 0-4 0,0 0-2 16,0 0-17-16,0 0 16 0,0 0-6 15,0 0 2-15,0 0-15 0,0 0-5 0,0 0-6 16,0 0-2-16,0 0 5 0,0 0 5 15,0 0-6-15,0 0 0 0,-15 1 9 0,15-2-13 16,3 1 13-16,0-3-4 0,-2 3-12 0,0-2 2 16,1 1-10-16,0 1 6 0,1-2-7 15,-2 1 12-15,3 1-10 0,-2-1-1 0,-1 1 0 16,2-1 2-16,0-1-18 0,0 1 7 16,1 1 4-16,0-1-4 0,-1 1-12 0,2 0 0 15,-1 0 13-15,1 0 1 0,-1 0-19 0,-1 0 3 16,3 0 10-16,-1 0 4 0,-5 0-16 0,0 0 4 15,8 0 1-15,-2 0 0 0,-6 0 5 0,9 0-1 16,-3 0-10-16,-6 0 11 0,10 0-3 16,-3 0-11-16,-7 0 7 0,9 0-1 15,-4 0-6-15,4 0 0 0,-9 0 1 0,7 0-1 16,1 0 9-16,-2 0-3 0,1 0-4 0,7-10 2 16,0 5-5-16,-1 1-7 0,-6 3 18 15,2-2-11-15,-2 1 3 0,-1 0 5 0,-1 1 9 16,0 1 0-16,-1-1-1 0,1 0 5 15,2 0-3-15,-2 0-4 0,-1-2-6 0,-1 2 10 16,4-1 13-16,-2 0-16 0,0-1-11 0,0 2 20 16,0-1-7-16,0-1-2 0,-1 2-3 0,0-1 0 15,2 1-12-15,0 0 21 0,-1-1-27 16,-1 1 26-16,-1-1-18 0,0 1-2 16,0 1 6-16,3-3-7 0,-5 3-1 0,2-1 4 15,-1 0 4-15,1 1-3 0,-1 0 2 0,0-2 5 16,0 2-2-16,0 0 5 0,-2 0-9 15,1-1 17-15,-1 1-16 0,0 0-10 0,0 0 5 16,0 0 10-16,0 0-31 0,1 7-59 16,-3-6-44-16,2 0 12 0,0 1-303 15,0-1 30-15,0-1-38 0,0-1 26 0,0-1 25 16,-2 1 17-16,2-2 1 0</inkml:trace>
  <inkml:trace contextRef="#ctx0" brushRef="#br0" timeOffset="37913.18">8808 6578 212 0,'0'0'199'0,"0"0"-63"0,0 0 33 16,0 0-14-16,0-13-35 0,0 13 4 15,0 0-9-15,0 0 0 0,-11-22-40 0,8 19 23 16,0 1-16-16,1 0-2 0,1 0-2 16,-2 0 2-16,2-1-21 0,-2 2 8 0,2-3-8 15,-2 2 13-15,2 1-7 0,0 0-13 16,0 0 5-16,1 0 4 0,-3 0-11 0,2-1 2 16,-1 1-9-16,1 2 5 0,0-1-2 15,0 3-2-15,-1-2 11 0,-2 2-15 0,3 3 2 16,-1-4-3-16,-3 12-1 0,-3 1-7 15,4 1 2-15,-1 1 17 0,1-1-26 16,1 1 8-16,0-2 1 0,1 2 1 0,0-3-6 16,1 0-1-16,1-14 10 0,0 15-17 0,0 2 10 15,0-2-12-15,0 1 12 0,14 19-5 0,-11-20-11 16,3 1-2-16,-2 2-7 0,1 0-1 16,-2-1 9-16,0-5-3 0,1 3 12 0,-2-1-6 15,0-3-16-15,0-1 3 0,1 7-3 16,1-6 11-16,-3-1-14 0,1 0 0 0,-1-1-10 15,1-3-36-15,2-1-23 0,-4 0-56 16,2-1 13-16,0-1-191 0,0 1 22 0,1-2-175 16,-2 1 56-16,-1-3 26 0,0 2 57 15,0-1 7-15</inkml:trace>
  <inkml:trace contextRef="#ctx0" brushRef="#br0" timeOffset="45144.08">9558 6505 350 0,'0'0'136'0,"0"0"-16"0,13 0-16 0,-13 0-58 16,0 0 11-16,0 0-8 0,0 0 23 0,0 0-9 15,16 0-7-15,-2-21-6 0,-12 21-27 16,1-1-19-16,-2-1-32 0,-1 2-49 0,0-1-59 15,2 0-133-15,-4 1 5 0</inkml:trace>
  <inkml:trace contextRef="#ctx0" brushRef="#br0" timeOffset="46800.34">9357 6574 315 0,'0'0'107'0,"0"0"-5"0,0 0-17 16,0 0-11-16,0 0 49 0,0 0-5 16,15 0 13-16,-15 0-18 0,0 0 6 0,0 0-16 15,0 0 3-15,0 0 11 0,18-24-33 0,-18 21 3 16,1 1 4-16,-1 1-22 0,0-1-11 15,1-2 0-15,1 2-3 0,0 0-2 0,2-2-7 16,-3 3 6-16,2 0-2 0,1-2 0 16,1-1 0-16,-1 2 20 0,1 2-9 0,1-2-3 15,0 0 7-15,1 0-9 0,-1 0 1 16,1 2-5-16,12-2-11 0,-8 1 7 0,1-1-14 16,-1 2 15-16,-3 0-19 0,-8 0 2 0,10 0 3 15,-3 0-3-15,7 0-11 0,-2 0 3 0,10 13-11 16,-12-12 5-16,-3 3-12 0,-3-1 5 15,1 0 4-15,-4 2 16 0,3-1-14 0,-6 2 5 16,2 2-2-16,0 2-15 0,-20 13 11 16,9-6-13-16,-5-2 17 0,2 1-4 0,0 0 6 15,-3 1-21-15,0-3-3 0,1-1 7 0,5-3-5 16,-5 3 7-16,4-3 14 0,0-3-20 16,3 1 12-16,2-5-22 0,3 2 8 0,-1-3 3 15,1 0-2-15,1 0 13 0,0-1-3 16,-1-1-10-16,4 1 0 0,-2-1 15 0,2 0-22 15,0 0 7-15,0-4-3 0,0 2 22 0,2 0-11 16,2-1-13-16,0 0 19 0,2 2 4 0,-1 0-19 16,-1-3 25-16,3 2-20 0,10 0 13 0,-1-1-1 15,0 3-2-15,-3 0-12 0,6-2 18 16,-10 2-5-16,5 0-22 0,3 0 8 0,15 11-4 16,-15-6 16-16,-2 0-1 0,-2-3-15 15,3 4-1-15,-2 0-3 0,1 0 9 0,0 1-10 16,0-1-36-16,0-1-17 0,-2 0-39 0,5-1-33 15,-4 5 11-15,-5-6-170 0,1-3 25 16,-1 1-183-16,-1 0 40 0,0-1 18 0,-8 0 1 16,0 0 48-16,9 0-21 0</inkml:trace>
  <inkml:trace contextRef="#ctx0" brushRef="#br0" timeOffset="48284.36">10271 6461 259 0,'14'0'214'0,"-14"0"-36"15,0-12-11-15,0 12-26 0,24-21-17 0,-23 17-9 16,2 0-1-16,1 1-13 0,-3-1-8 0,2 1 5 16,-1 1-18-16,1-1 10 0,-1 1-1 15,-2 1-6-15,1-1-10 0,1-1 13 0,-2 2-13 16,1 0-15-16,-1 1 14 0,0 0-4 0,0 0-17 15,0 0 5-15,0-2-3 0,-1 2 0 0,-1 2-4 16,1-1-9-16,-3 2 1 0,1 1-5 16,-1-2-5-16,-7 11 6 0,1-3-11 0,-5 2 0 15,2 2-3-15,0 1-2 0,-1 1 0 16,4-1-7-16,-4 0-4 0,1 0-3 0,-1 2 14 16,3 0-10-16,-5 1 10 0,2-4-18 0,-2 3 15 15,3-2-18-15,-2 0 11 0,4-1-15 0,1 2 8 16,-1-7-28-16,-1 3-18 0,8-3-28 15,-1-2-29-15,0 1 10 0,0-4-141 0,1-1-165 16,-1 0 26-16,1-2-22 0,1-1 22 0,1 2 9 16,2-2-11-16</inkml:trace>
  <inkml:trace contextRef="#ctx0" brushRef="#br0" timeOffset="48596.78">10006 6536 329 0,'4'-1'248'0,"-1"0"-40"0,0 1-29 15,1 0-10-15,1 1-16 0,0-1-8 16,0 1-14-16,12 5-18 0,-17-6 0 0,29 5-15 15,-14 2-20-15,1 0 4 0,-2 0-9 0,4 0-15 16,0-3 2-16,0 5-13 0,2-1-1 16,-3 0-6-16,-2 1-5 0,2-3 7 0,-1 0-11 15,0 2-14-15,0-2-5 0,-3 3-57 0,-5-3-24 16,7 0 6-16,-7-1-201 0,1-1 20 16,-3-2-167-16,-1 0 28 0,-2-1 6 0,2-1-12 15</inkml:trace>
  <inkml:trace contextRef="#ctx0" brushRef="#br0" timeOffset="49081.05">10677 6315 360 0,'-2'-4'263'16,"-1"0"-21"-16,3 0-38 0,0 0-13 0,-1 0 2 16,-1 2-26-16,1-2-18 0,1 3-6 15,0-1-12-15,0 0 18 0,1 0-31 0,1 2 7 16,-1 2 8-16,3 0-6 0,-1 2-37 0,-1 1-4 16,2-3 8-16,6 15-8 0,-1-3-26 15,-1 2 0-15,2 0 9 0,0 1-27 0,-1 0-1 16,2 2 16-16,-1-4-24 0,-4 1-9 0,0 0 10 15,0-1-9-15,0-1 6 0,-2 2-8 16,1-2-9-16,-1 1 0 0,0-5 11 0,2 3-15 16,-3-5-35-16,-3 0-27 0,2 1-25 0,-2-3-33 15,4 0 11-15,-3-4-145 0,-1 2-159 0,3-1 29 16,-1-3-74-16,1 1 43 0,-1-1 20 16,-2 0-8-16,0 0 21 0</inkml:trace>
  <inkml:trace contextRef="#ctx0" brushRef="#br0" timeOffset="49534.07">11044 6336 474 0,'4'-6'238'16,"4"-5"-21"-16,0-2-22 0,2 3-31 0,1 2-18 15,4 0-6-15,-6 3-13 0,7 0-6 16,0 0-16-16,2 3-14 0,-1 0-7 0,3 2-7 15,-11 0-5-15,8 0-14 0,-2 0-3 16,22 17-13-16,-19-11-4 0,-1 3-1 0,-6 1 5 16,2 0-6-16,-5 1 9 0,-3 0-12 15,-3-1 0-15,-2 0 7 0,0-2-13 0,-14 13-2 16,4-6 6-16,-3-1-6 0,-3 1-10 16,2-1-5-16,-2-1 1 0,-2-3 8 0,2 2-8 15,-1-4-5-15,1-2 7 0,0-2 4 0,2 1-4 16,1-2-7-16,13-3 9 0,-11 0 3 0,2 0-13 15,0 0 15-15,0 0-6 0,-8-15 1 0,5 6 1 16,7 0-6-16,1 2 2 0,0-2 2 16,1 1-1-16,3 1-7 0,0-1 1 0,0-1-1 15,0-2-10-15,12-14 7 0,-6 10-4 16,2 3 4-16,-2-2-1 0,1 5 3 0,-2 1-5 16,-1 2-2-16,2 2 11 0,-2-1-2 0,1 2-16 15,-3-2 10-15,2 4-22 0,0-1-21 0,-1-1-30 16,1 0-28-16,1 3 11 0,-3-1-124 15,1 0-123-15,1 0 25 0,-2-2-86 0,3 3-4 16,-1-2 7-16,1 0-1 0</inkml:trace>
  <inkml:trace contextRef="#ctx0" brushRef="#br0" timeOffset="51815">11406 6017 280 0,'0'0'188'0,"0"0"-31"16,0 0-18-16,0 0-27 0,0 0 20 0,0 0-42 16,0 0 15-16,0 0-12 0,0 0-5 15,0 0-2-15,5-13 8 0,-5 11-17 0,1 0-6 16,-1-1 3-16,-1 3-8 0,1-2-11 0,0 2 10 16,0 0-4-16,1 1-18 0,-1 0 17 15,2 1-5-15,-1 0-1 0,0 2 8 0,2-2-23 16,-1 4 11-16,1-3-13 0,-2 2 14 0,2 0-5 15,4 8-2-15,0 2-13 0,-2-6 20 16,-1 0-8-16,-2 0-4 0,1 0-7 0,-2-2 3 16,2 1-1-16,-3-2 5 0,1 2-8 15,5 5-3-15,-4-1 4 0,0-3-5 0,-2-2-12 16,1-2 2-16,-1 0 3 0,2 0-1 0,-2-1-8 16,1-1 3-16,-1 1 3 0,1-1-8 0,-1 0 1 15,0 0-2-15,0-1 5 0,2 1-13 16,-2 0 6-16,1-1-10 0,-1 0 10 15,0 1-11-15,0-2-3 0,0 1-35 0,0-1-30 16,1-1-27-16,0 1 2 0,-1 1 7 0,2-2-97 16,-4-1-126-16,2 0 25 0,2 0-132 15,-2 0 3-15,2-1 37 0,-2-2-5 0</inkml:trace>
  <inkml:trace contextRef="#ctx0" brushRef="#br0" timeOffset="53236.54">11698 6025 290 0,'0'-1'159'0,"0"2"-23"0,0-1-19 16,0-1-20-16,0 1-5 0,0 0 14 15,0 1-42-15,0-2 5 0,1 1-21 0,0 0 10 16,-1 0-13-16,0-2-2 0,0 2-20 0,-1 0 8 15,2-1-19-15,-1 0 16 0,1 1 3 16,-1 0-32-16,0 0 29 0,0 0-14 0,0 0 1 16,0 0 0-16,0 0 6 0,2 0-4 0,-2 0-24 15,1 0 23-15,-1 0-3 0,0 1-41 16,0-1-28-16,3 1 0 0,-3-1 7 0,2 0-2 16,-2 0 10-16,0 2-8 0,0 0 27 0,0-2 11 15,0 0 8-15,0 0-29 0,0 0 35 16,0 0-1-16,0 0-1 0,0 0 21 0,0 0-3 15,0 0 6-15,0 0-1 0,0 0-3 16,0 0 12-16,0 0 20 0,0 0-24 0,0 0 33 16,0 0 4-16,0 0 1 0,0 0 10 0,0 0-6 15,0 0-6-15,0 0 16 0,0 0-9 0,0 0 7 16,0 0-7-16,0 0 10 0,0 0 17 16,0 0 2-16,0 0-14 0,0 0 1 15,0 0-18-15,0 0 3 0,0 0 7 0,0 0-19 16,0 0 5-16,0 0-3 0,0 0-5 0,0 0 5 15,0 0-1-15,0 0-8 0,0 0-11 16,0 0 17-16,0 0-26 0,0 0 7 0,0 0-13 16,0 0 2-16,0 0 2 0,0 0-16 0,0 0 5 15,0 0-1-15,0 0-6 0,0 0 1 16,0 0-6-16,0 0 4 0,0 0-2 0,0 0-1 16,0 0-4-16,0 0 18 0,0 0-2 0,0 0-19 15,0 0-4-15,0 0 7 0,0 0-8 16,0 0 4-16,0 0-3 0,0 0 15 0,0 0-19 15,0 0-1-15,0 0 19 0,0 0-19 0,0 0-13 16,0 0-2-16,0 0 13 0,0 0-1 16,0 0-17-16,4-20 15 0,-3 19-4 0,0 1-1 15,-1 0 10-15,2-1-3 0,1 1 4 0,-3-2 4 16,0 1-5-16,0 0-16 0,2 0 10 0,-4-1 3 16,4 1 9-16,-1 0-2 0,0-1-8 15,-1 0-7-15,2 1 6 0,-2 0 14 0,1 0-9 16,0-1 1-16,0 0 9 0,-1 0 5 15,0 2-15-15,0-1 3 0,2 0-3 0,-2 1 2 16,1-1-2-16,-1 1 6 0,0-2-4 0,0 4 16 16,0-4 10-16,-1 4 1 0,1-1-4 15,-2 1-10-15,4 1-2 0,-4 0 16 0,2 0 1 16,0 2-11-16,-2 1 16 0,1-2-14 0,-1 3 7 16,2-2 6-16,0 3-13 0,0 2-1 15,0 0 15-15,-4 10-11 0,3-12-5 0,1-1-12 16,-1 1 1-16,1-2 18 0,0 0-9 0,0-6-8 15,0 0 9-15,0 9 3 0,0-3-1 16,0 0 8-16,18 13-16 0,-8-9 12 16,-4-4-8-16,2 0 11 0,-1-4-18 0,1 0 12 15,0 0-7-15,-1-1-2 0,2-1 3 0,-9 0-5 16,13 0 10-16,0 0-17 0,17-13 1 0,-15 10-1 16,-1-4 8-16,0 0 25 0,-2-2-14 15,-1-1-11-15,-1 2 16 0,-4-1-21 0,0 0 15 16,-3 2-27-16,-1-1 10 0,0 0 24 15,0 3 0-15,2-1-28 0,-3 0 0 0,-1 0 11 16,0 6-5-16,0-8-5 0,0 2-5 16,0-5 1-16,-11-9 29 0,2 9-17 0,2 4-11 15,-2 1 12-15,3 1-4 0,-8 1-6 16,0 3-14-16,2-2 28 0,12 3-4 0,-10 0-9 16,-5 0 25-16,0 0-3 0,3 0-20 0,1 0-6 15,2 0 2-15,-1 0 8 0,1 0 2 16,-4 8-6-16,7-6-5 0,1 1 21 0,0-2-23 15,1 3 1-15,0-1-12 0,0-1 5 16,1 1-3-16,-1 0-9 0,1 0-19 0,2 0-19 16,0 0 6-16,-1-1-17 0,4 2-19 0,-2-2-16 15,1 0-3-15,-1-2-38 0,0 0-7 0,10 6 14 16,-6-5-104-16,0-2-85 0,0 2 25 16,1 1-88-16,1-1 4 0,3-1 8 15,-2 0-15-15</inkml:trace>
  <inkml:trace contextRef="#ctx0" brushRef="#br0" timeOffset="60047.44">12720 5665 215 0,'0'0'76'0,"-14"0"0"0,14 0-15 16,0 0-6-16,0 0-6 0,-29-16 11 0,25 16-5 15,1 1-34-15,1-2-8 0,-2 3 22 0,0-1-19 16,2 0 15-16,-2-1-9 0,1 1 1 16,1 1-17-16,2-2 5 0,-5 6 6 0,1-5 3 15,0 2-24-15,1-1 13 0,0 1 6 0,-1-3 0 16,1 3-30-16,1-1 29 0,-2 1 9 16,4 0-19-16,-4 0-2 0,1-1 7 0,1 1 5 15,-1-1-29-15,0 1 15 0,0-1 31 0,1 1-33 16,1-1 13-16,-1-1-6 0,2 0-13 15,-3 1 16-15,1-1-14 0,0 1 50 0,1 0-34 16,0-1 9-16,-1 0-16 0,0 1 6 0,1-1 8 16,1 0-13-16,-2 2 20 0,0-2-1 0,-1 1-26 15,2 0 3-15,-1 0 9 0,0 0-12 16,0-2 7-16,2 3 0 0,-2 0-15 0,1-1 7 16,-2 1-8-16,3-2 25 0,-2 0-18 15,1 0 28-15,1 1-33 0,-2-1 39 0,1-1-5 16,1 0-1-16,1 0-2 0,-2 0 6 0,0 0 5 15,1 0-5-15,0 1 10 0,0 1-3 0,0-2-11 16,-3 0-2-16,3 1-2 0,0-2 6 16,-1 2-25-16,2 0 3 0,-2 0-2 0,2-2 26 15,-1 2-14-15,-1-1 1 0,1 1-24 16,-1 0 1-16,1-1 10 0,0 0 0 0,1 2 0 16,-2-4 28-16,1 2 12 0,0 2 0 0,0-2 15 15,0 0-13-15,0 0-9 0,0 0-6 16,-2 1-16-16,2-1 20 0,0 0 6 0,0 0-25 15,0 0 7-15,2 0 15 0,-2 0-35 16,0 2 10-16,0-4 30 0,0 1-11 0,0 1-5 16,-2 1 2-16,2-2 6 0,0 2-8 0,0-1 13 15,-1 0-4-15,0-1 3 0,1 2-7 16,0-2-10-16,0 1 15 0,-2 1-17 0,-1 1 13 16,3 0 0-16,-1-2-9 0,1 1 5 15,0 1-6-15,0 0 16 0,-3 3 1 0,2-1-4 16,-2-1-5-16,1 3-8 0,-5 6 6 0,1 1-12 15,-3 0 6-15,4 1-3 0,-3-1 3 0,2 0-8 16,2-1 1-16,1 2 2 0,-1-2 5 16,3-1-9-16,0-1 7 0,1-2-1 0,0 1 14 15,0-9-1-15,0 7-7 0,0 0 9 16,0 1-6-16,0 4 16 0,0 4-14 0,0-4 7 16,14 17-19-16,-13-19 6 0,2-2 1 0,-1 1-3 15,0-1-3-15,1-2 2 0,0 0 1 16,0-2 0-16,-1 0 11 0,9 4-6 15,-5-3-12-15,1 2 0 0,-1-5 0 0,2 2-1 16,-1-1 9-16,-1-2-5 0,1-1 10 0,3 1-4 16,-3-1-19-16,-7 0 21 0,13 0-3 0,3 0-16 15,2 0-4-15,17-12 8 0,-19 4-4 0,1 1 9 16,0 0-5-16,0 0-10 0,-4-2-3 16,-1 1 16-16,0 0-11 0,-2-1 19 0,3-2-15 15,-4 0-1-15,0 0-3 0,-3 1 7 16,2-1 3-16,-2 1-21 0,1-2 23 0,-3 0-17 15,-2 1 2-15,0 2 8 0,-1 1-18 16,-1 0 24-16,0 8-10 0,0-7-4 0,0 0 1 16,0-3-2-16,-16-11 15 0,7 11-10 15,-2 0-12-15,-1 2 16 0,1 2-16 0,-6 0 20 16,3 3-16-16,-1-1 24 0,2 1-19 0,0 3 12 16,-2-4-14-16,6 4 5 0,-1 0-2 15,-1 0-4-15,-4 0 4 0,-14 11 0 16,11-5-7-16,4-1 6 0,0 2-8 0,0 0-19 15,1 1-11-15,2 2-45 0,0 0-23 0,2 0-59 16,5-2 16-16,2-4-256 0,-2 3 31 0,4-4-56 16,0-3 39-16,0 0 14 0,0 0 16 15,0 0-21-15</inkml:trace>
  <inkml:trace contextRef="#ctx0" brushRef="#br0" timeOffset="62156.32">13305 5872 357 0,'0'0'150'15,"0"0"1"-15,0 0-21 0,0 0-13 16,0 0-11-16,0-12 7 0,0 12-13 0,0 0 7 16,21-21-10-16,-19 16-13 0,-2 2-5 0,1 0-16 15,-1 0 11-15,0-1 6 0,0 0-10 16,0 1-10-16,0 3 10 0,0 0-20 16,0 0 13-16,0-9 7 0,0 9 0 0,0-8-6 15,0 8-3-15,0-7 12 0,0 7 0 0,0-6-4 16,0 6-10-16,0 0 1 0,0-8-14 15,0 8-2-15,-12-12-5 0,11 12-6 0,-4-2-3 16,5 2 1-16,-6 0-9 0,2 0 2 0,0 3 9 16,1-1 16-16,-1 1-1 0,-1-2-25 0,1 3 7 15,-8 5 5-15,3-1 7 0,-2 3 23 16,4-3-26-16,1-2-1 0,-4 7 7 0,0-2 1 16,1 3-28-16,2-1 27 0,0 0-5 15,0 1-7-15,3-3-17 0,3-1 1 0,-2 0-12 16,2-1 30-16,1-1-22 0,0-8 7 15,0 7 5-15,0-1-7 0,0 5 12 0,15 10 8 16,-11-14 1-16,5-1 20 0,2 3-28 0,5-4 13 16,-1 0-13-16,4-3-3 0,-4 0-11 0,6-2 7 15,-10 0-3-15,5 0 0 0,3 0 4 0,-1 0-16 16,20-11 5-16,-19 5 4 0,1-1-9 16,-6 0-1-16,10-2-1 0,-6-3 0 15,-1 1 0-15,-1 0 11 0,1-1-15 0,-2-2 0 16,-6 1-1-16,2-1 5 0,-4 2-2 0,-1-2 2 15,-3 4 0-15,-1-1-1 0,-2 11-1 0,0-8 0 16,0 0 0-16,0-4-2 0,-16-8 4 16,11 13-7-16,-4-2 7 0,-3 0-8 0,1 3-5 15,-2 0 5-15,-2 5 0 0,-2-2 23 16,3 3-1-16,0 0-11 0,1 0-23 0,-2 0 4 16,-7 0-29-16,-20 14-4 0,21-8-14 0,1 2-1 15,2-5-11-15,-2 6-21 0,7-5-45 16,-3 5-27-16,2-1-19 0,5 0 15 0,-1-2-209 15,4-1 27-15,2 0-115 0,0-2 54 16,1 0 26-16,2-2 15 0,-1 1 20 0,0-2-55 16</inkml:trace>
  <inkml:trace contextRef="#ctx0" brushRef="#br0" timeOffset="63124.84">14235 5832 290 0,'0'-4'175'0,"0"1"-24"0,0 0-19 15,1-1 0-15,1 1 1 0,-1-1-42 0,-1-1 20 16,1 1-7-16,1-1-20 0,-2 0 17 16,0 2-6-16,0-2-1 0,0 5-3 0,0 0 1 15,0-7 4-15,0 7-10 0,0-9-7 0,0 9 1 16,0-6-6-16,0 6-7 0,0-8 0 0,0 8-8 15,0-7-13-15,0 7-3 0,-13-10-2 0,10 9 0 16,2 0-11-16,-3 1-8 0,-1 1 12 16,1 0-2-16,-1 0 3 0,0 2 18 15,-6 6 3-15,-1 0-10 0,-1 0 3 0,2 1 11 16,-1 2-4-16,-2 0-29 0,3-2 9 0,-2 2 4 16,4-1-8-16,0 0-10 0,0-1 2 0,0 2 16 15,3 0-16-15,0-2 1 0,3-3-9 16,0 2-3-16,2-1 18 0,1 0 0 0,0-8-19 15,0 7-8-15,0-1 16 0,0-6 5 16,13 25-2-16,-7-15 20 0,3-3-8 0,4 1-4 16,-3-4 9-16,3-2-23 0,-3-2-2 0,-1 0 14 15,5 0-9-15,1 0-13 0,5 0 7 0,19-12-14 16,-16 4 14-16,-5-2-10 0,0 0 21 16,1-1-14-16,-1-2-11 0,-4 1 23 0,4-1-28 15,-4 1 6-15,2-1-3 0,-5 0 0 16,-2-1 11-16,-3 1-18 0,-1 3 16 0,-5 0-4 15,2 0 19-15,-2 10-27 0,0-7-9 16,-13-15 25-16,4 10-22 0,-4 3 28 0,3-2-22 16,-5 6-2-16,-1 0 3 0,-3 3 13 15,4 2-19-15,2 0 3 0,3 0-20 0,-5 0-5 16,-23 9-30-16,19-3-25 0,-3 1-30 0,2 1-33 16,1 2-31-16,2-2 18 0,3 2-239 0,-5 0 29 15,5-5-89-15,-1 3 24 0,-1-3 74 16,5-4 11-16,-1 0-1 0</inkml:trace>
  <inkml:trace contextRef="#ctx0" brushRef="#br0" timeOffset="73169.35">16199 6253 342 0,'0'0'157'0,"0"0"-21"16,0 0 9-16,0 0-14 0,0 0-14 0,0 0-19 15,0 0-2-15,0 0-10 0,0-14 11 16,0 14-28-16,0 0-14 0,0 0-11 16,0 0 25-16,0 0-4 0,0 0-10 0,0 0 12 15,0 0-2-15,0 0-22 0,0 0 18 16,0 0 0-16,0 0 0 0,0 0-9 0,0 0-1 16,0 0 7-16,0 0 2 0,0 0 9 0,0 0-7 15,0 0 3-15,-27-15 2 0,26 15-6 16,-3 0 4-16,2 0 4 0,0 0 3 0,1 0-3 15,0 1 2-15,-2 1-17 0,3-2-6 0,-2-2 15 16,2 4-26-16,0-4 12 0,0 2 0 16,2 2 14-16,1-2 11 0,-2 0-28 0,2 1 16 15,3 0-7-15,-2-1-30 0,3 0 7 16,10 3-14-16,-9-3 24 0,4 0-16 0,4 0 3 16,3 0 19-16,3 0-19 0,-3 0-7 0,3 0-5 15,1 0 9-15,18-8-3 0,-21 8-7 0,-2-3-8 16,-4 2 30-16,-2-2 8 0,-2 1-31 15,-3 0 9-15,0 2-1 0,-3-2 13 0,2 1-3 16,-2 0-4-16,0 1 20 0,-2-2 1 16,1 2 3-16,1-1 1 0,-3 1-14 0,3-1 2 15,-3 1-18-15,0 0-11 0,1-1 18 0,0 1-13 16,-1 0 12-16,1 0-1 0,-2-1-13 0,1 1-1 16,0-1-5-16,-1 1 0 0,0 0 0 15,0 1 2-15,0-2-4 0,-1 1-2 0,1 1-59 16,-1-1-12-16,1 1-37 0,-3-1-46 15,1 0-35-15,-1 1-43 0,3-2 21 0,-3 2-291 16,2-2 37-16,-1 1-21 0,3-2 31 0,-1 0 25 16,0-1 26-16,1 1 11 0,3-3 9 15</inkml:trace>
  <inkml:trace contextRef="#ctx0" brushRef="#br0" timeOffset="74248.05">16809 6066 340 0,'0'0'231'0,"0"0"-1"16,0 0-31-16,0-12-17 0,0 12-17 0,0 0-14 16,0 0-12-16,-16-25-11 0,19 20-8 0,1 2-18 15,-2-1 2-15,9-6-2 0,3 3-9 0,0 0-8 16,-5 3 1-16,9 0-15 0,-3 1 4 15,2 2-9-15,-2 1-5 0,-15 0 9 16,10 0-22-16,6 0 14 0,-1 0-1 0,17 14-15 16,-19-8 1-16,3 0-15 0,-5 1 3 0,0 0 7 15,0 2-23-15,-1 1 3 0,-5-3-3 16,6 3-3-16,-7-2-3 0,0 1 4 0,-4-1-4 16,2 0 14-16,-2-1-4 0,-10 15-10 15,0-9-4-15,-4 1-8 0,-3 1 9 0,2 0 6 16,-4-1-1-16,1-1 2 0,-3-1-16 0,0 0 6 15,3-3 16-15,0 1-19 0,2 0-2 0,-1-2 13 16,6 0 8-16,0-2-22 0,3-4 13 16,0-1 15-16,5 2 12 0,-1-1-23 15,0-2 7-15,0 3 0 0,1-3 3 0,0 1 3 16,3-1-28-16,0 0 24 0,0 0 2 0,0 0-34 16,0 0 8-16,9 1-4 0,-6 1 29 0,4-1-8 15,1-1-3-15,-2 0 8 0,3 1-17 16,-3-1 12-16,3 0-5 0,19 8-12 0,-11-6 15 15,1 3 4-15,-4-4-13 0,-3 1 1 16,5 1-21-16,-3 0 34 0,-4-1-22 0,2 1-14 16,-6 1 24-16,3-2-8 0,-3 2-12 0,1-2-3 15,1 1-12-15,-4 1-36 0,1-2-16 0,1 0-19 16,6 6-22-16,-1-2-29 0,-5-2-12 16,3 1 15-16,-3-3-95 0,1 0-158 0,-1-1 29 15,2 1-65-15,-1-1 56 0,3-1 22 16,9 0 13-16,24-10-58 0</inkml:trace>
  <inkml:trace contextRef="#ctx0" brushRef="#br0" timeOffset="74685.42">17751 6099 416 0,'0'-4'222'0,"0"0"-12"0,0 1-26 15,0-3-23-15,-3 3-4 0,3 2-2 0,-1-2 2 16,1-1-14-16,-3 3 2 0,1-1-12 15,0 0-15-15,2 1-8 0,-3 0 4 0,1 1-20 16,-1 0 11-16,-1 1-16 0,0 1 21 16,0 1-26-16,0 1 16 0,-9 7-36 0,-2-1 7 15,0 2-5-15,1 1-4 0,-3-1-11 0,2 3 21 16,-3 1-19-16,-1-3-14 0,1 2 8 0,-2 3-8 16,0-5 10-16,0 1-25 0,4-1-10 15,0-2 24-15,1 1-25 0,2 1-4 0,0-4 4 16,3 2-23-16,1-5-12 0,5-2 0 15,-1 0-30-15,1-2-30 0,-2-1-18 0,3-1-27 16,2 0 13-16,1 0-104 0,0 0-83 0,-8-9 24 16,7 6-173-16,-2-3 36 0,-3-5 26 15,-1-2 18-15,1 3 2 0</inkml:trace>
  <inkml:trace contextRef="#ctx0" brushRef="#br0" timeOffset="74951">17341 6121 217 0,'0'-6'260'0,"0"1"-53"0,1 0-24 0,3 1-8 16,-2-1-17-16,3 2-3 0,1 1-14 15,11 0-13-15,-2 1 11 0,-3 1-15 0,-12 0 15 16,17 0-19-16,2 0-11 0,19 11-6 0,-16-5-17 16,-3 0-4-16,1 0 4 0,-5 1-24 15,5 0-2-15,-3 0-6 0,0 1-10 0,-4 0 6 16,3 1-14-16,-3-2-2 0,2-1 4 15,-2 0-15-15,0 1-6 0,0-1 4 0,3 1-14 16,-3-4-27-16,-1 1-34 0,1-3-21 16,4 3 5-16,1-1-108 0,-13-3-83 0,5 0 22 15,1 0-174-15,-2 0 10 0,-2 0 39 0,2 0-11 16,4 0-2-16</inkml:trace>
  <inkml:trace contextRef="#ctx0" brushRef="#br0" timeOffset="75560.23">18086 6004 484 0,'-1'-4'284'0,"1"0"-9"0,-3 1-25 16,2 0-2-16,1 1-35 0,0-1-29 0,0 0-16 15,-1 1 0-15,1 1-25 0,0 1-23 16,-2 0-1-16,2 0-3 0,0 2-10 0,0 2 9 15,0 0-16-15,2 2-6 0,-2-1 1 16,0 1 26-16,0 2-45 0,0-1 14 0,0 2-1 16,0 3-7-16,0 3 12 0,0 0-11 0,0 2-7 15,0-2-24-15,0 0-3 0,0 1-3 0,0-1-31 16,0-1 18-16,0 0-5 0,0 0-3 16,0 0 0-16,0 0 10 0,0-3-14 0,0 1-3 15,-11 6-4-15,11-10-14 0,0-2 0 0,0 0 1 16,0 1-15-16,0-7-39 0,0 6 0 15,0-6-47-15,0 9-45 0,0-9-17 0,0 6-52 16,0-6 17-16,16 9 19 0,-10-9-316 16,12-4 13-16,1-4 62 0,4-2 26 0,-1-1 23 15,2-3 13-15,-2 3-43 0</inkml:trace>
  <inkml:trace contextRef="#ctx0" brushRef="#br0" timeOffset="76060.13">18675 6004 377 0,'2'-4'280'15,"-1"0"-55"-15,0-1-19 0,-1 3-14 16,0-1-22-16,0 1-28 0,-1-1 2 0,0 2-18 16,-2 0-20-16,-1 1-5 0,1 0 4 0,-1 1-10 15,-3 1-5-15,-2 7-1 0,-2-1-11 16,1 3 8-16,-1 0 7 0,0 4 15 0,1-1-8 15,-1 1-19-15,1 0-6 0,1 0 5 16,0 3-6-16,0-2 4 0,-1 2-7 0,4-1-24 16,-1-2 13-16,-1 1-14 0,3-1-1 0,2 0-3 15,0-2-1-15,1-2 7 0,2-3-19 16,0 1 23-16,0-9-23 0,0 8-13 0,0-2 7 16,17 11 1-16,-8-9-4 0,5-2 30 15,-1-2-34-15,-6-4 10 0,4 0-15 0,8 0 6 16,2 0-4-16,22-16 18 0,-20 6-6 0,0 0-21 15,2-1 10-15,-4-3-7 0,2 1 4 16,-5 0-12-16,3-6 25 0,-4 0-27 0,-4 1-10 16,-1 0 24-16,-1 0-8 0,-6 2 5 0,-3 0 1 15,-1 1-2-15,-1 15-6 0,0-13-1 16,-20-14-5-16,9 16 12 0,-2-1-8 0,0 0 24 16,-2 4-37-16,-1 2 16 0,0 2 4 15,1 3-19-15,4 1 3 0,-1-2 8 0,12 2 17 16,-13 0-17-16,-16 13-19 0,12-6-9 0,3-2-6 15,1 2-27-15,-1-1-28 0,3 4-37 16,3-5-27-16,-1 1-19 0,6-1 14 0,-1-1-191 16,2-1 29-16,2-2-130 0,0-1 33 15,0 0 29-15,4 0-16 0,0 0 54 0,0-2 11 16</inkml:trace>
  <inkml:trace contextRef="#ctx0" brushRef="#br0" timeOffset="77169.23">18923 5651 354 0,'0'-13'220'0,"0"13"-20"15,0 0-21-15,0 0-37 0,0 0-1 0,0-13 9 16,0 13-8-16,30-19 3 0,-28 17 1 16,-2 0-10-16,2 0-9 0,0-1-7 0,-2 2-4 15,3 0-11-15,-3-2-24 0,2 2-2 0,0-1 5 16,-1 4-18-16,0-2 2 0,1 1 1 15,-1 2-3-15,0-1 9 0,4 3-21 0,-4 0 5 16,6 9-2-16,-2 2 6 0,-1 0-22 16,-2 2 23-16,-2-4-4 0,3 4-20 0,-3 0-14 15,0-2 16-15,1 4 1 0,-1-10-7 0,0 4-10 16,0 4 1-16,0-1 13 0,0-1-18 16,-13 18-8-16,11-18-1 0,0-2 11 0,0-4-21 15,-2-1-2-15,4-2-5 0,-5 0-34 0,5-2-37 16,0-5-36-16,0 0-21 0,0 0 13 15,0 0-144-15,0 6 21 0,11 0-225 0,-7-7 20 16,-1-2 11-16,7-7 68 0,2 0-32 0,-1 1 35 16</inkml:trace>
  <inkml:trace contextRef="#ctx0" brushRef="#br0" timeOffset="77715.98">19368 5602 254 0,'3'-3'292'0,"0"1"-49"0,-2 1-21 0,0 1-48 16,1 0 1-16,-4 0-9 0,1 1-15 15,0 2-20-15,-1 0-4 0,-2 0-3 0,2 2-24 16,-6 6-5-16,0 2 10 0,-2-3-18 0,3 2-4 15,0 3-1-15,-1 0-6 0,2 0-18 0,-1-1 5 16,0 1-5-16,2 0 2 0,1 0-19 16,1-4-2-16,2 1-3 0,-1-1 11 0,2-4-20 15,0-7 5-15,0 8 5 0,0-2 1 16,12 14-14-16,0-10 2 0,-5-3 5 0,6 1 1 16,3-3-6-16,-2-3-11 0,3 1 18 0,-10-3-26 15,5 0 11-15,5 0 9 0,21-10-8 16,-18 2-19-16,1 0 0 0,-2-2 4 0,-3 0 5 15,1-3-6-15,-2 3 9 0,-2-5-10 16,-1 0-2-16,-3-1 19 0,-1 2-24 0,-1-2 19 16,-5 3 0-16,-2 2-4 0,0 11-3 0,0-10-2 15,0 2-3-15,0-1-10 0,-10-12 12 16,0 12-10-16,0-4 2 0,-2 2 3 0,0 4-5 16,-1 2 15-16,-1 2 2 0,3 0-16 0,2 0 16 15,1 2-14-15,-4 1 16 0,3 0-29 16,-1 0 9-16,-7 0 3 0,8 0 4 0,-3 0 9 15,1 0-22-15,0 0 8 0,-7 12 4 0,13-10-6 16,-1 1 12-16,2 1-19 0,1-3-24 16,2 2-35-16,-1-1-26 0,4 1-11 0,2 2 11 15,-2-3-163-15,3 0 22 0,8 5-224 16,0-6 51-16,-4-1 26 0,5 0 3 0,4 0 34 16,2 0 2-16</inkml:trace>
  <inkml:trace contextRef="#ctx0" brushRef="#br0" timeOffset="78293.97">20162 5570 443 0,'-1'-3'223'0,"1"2"-31"0,-1-2-7 15,-1 2-33-15,0-1 20 0,1 1-19 0,-2-2-6 16,2 1-16-16,-4 2 5 0,0-1-14 0,1 1-12 16,-1-1-18-16,1 1 6 0,-3 1-15 0,1 0-15 15,6-1-6-15,-10 0 13 0,-18 13 1 16,15-8-5-16,-2 2 5 0,3 1 16 0,-3 1-32 16,4-1-1-16,1 1-6 0,0 2 3 0,1 1-3 15,3-2-3-15,-1 0-24 0,5-1 25 16,-1-2-10-16,-1 0-17 0,3 1-2 0,-1 0 3 15,2-1-6-15,0-7 16 0,0 10-25 16,0 1 28-16,15 7-20 0,-6-7 10 0,1-2-5 16,3-2-1-16,1 0-2 0,6-3 1 0,-2-2 4 15,0-1-1-15,-8-1-11 0,6 0-2 16,5 0-13-16,22-14 0 0,-20 7 18 0,-3-2 1 16,2-3 0-16,-4 0-18 0,-2-3 10 15,1 1-4-15,-3-3 14 0,-1 2-22 0,-4 1-6 16,1-1 13-16,-7 4 22 0,4-3-21 15,1 1-8-15,-7 2 3 0,-1 4-4 0,0 7-5 16,0-7 9-16,0-1 1 0,0 8-1 0,-10-16 3 16,0 4-3-16,-2 4-8 0,1 2 19 15,-6 1-22-15,-1-1 14 0,3 2-1 0,-4 1 14 16,1 2-8-16,-1-1-11 0,4 2-6 0,7 0 15 16,-1 0 2-16,0 0-14 0,-1 0-1 15,-14 10-9-15,12-3 1 0,1-3-8 0,4-1-14 16,-1 0-21-16,3 0-23 0,1 0-5 0,2-2-16 15,0 0-37-15,1 1-6 0,2 0 13 16,1-2-217-16,3 3 27 0,0-3-131 0,0 1 39 16,-1 0 6-16,2 1 62 0,2-1-10 0</inkml:trace>
  <inkml:trace contextRef="#ctx0" brushRef="#br0" timeOffset="78935.2">20598 5547 323 0,'3'-1'259'0,"0"0"-58"16,0 1-17-16,1-3-23 0,-3 2 2 15,2-1-9-15,-2 2-9 0,0-1-20 0,2 0 3 16,-3 1-4-16,1-1-9 0,-1 2-10 0,3-2-7 16,-6 0-18-16,2 1-13 0,1 1-8 0,-3 0 0 15,1-1-13-15,-2 1 7 0,-3 2 4 16,4-2-8-16,-11 7 6 0,6-4 6 15,-2 2-19-15,0 1 15 0,2 1-14 0,-1-4-3 16,3 3-11-16,2-2 18 0,0 1-24 16,-1 0 10-16,2 0-17 0,2-2-1 0,-3 0 5 15,1 1 5-15,3 0 6 0,0 0-11 0,0-5 6 16,0 0-2-16,0 9 21 0,0-3-17 16,15 6-3-16,-6-4 5 0,3 1 1 0,0-6-6 15,-2 2 10-15,3-3-14 0,2 0-5 0,2-2 13 16,-9 0-5-16,3 0 7 0,6 0-9 15,12-14 7-15,-15 7-13 0,1-1-7 0,-4-1 3 16,4 0 3-16,-5-3-15 0,-1 3 4 16,-1-2-8-16,-2 1-5 0,-2 0 13 0,0 3 12 15,-4 1-1-15,1 1-9 0,-1 0-10 16,0 5 15-16,0 0-6 0,0-7 10 0,0 7-21 16,-13-14 2-16,7 8 6 0,4 4-2 0,-4 0-8 15,4-2-7-15,-5 2-4 0,2 1 10 16,0-1 11-16,-1 1-8 0,1-2 1 0,0 2-2 15,-1 1-28-15,1-1 11 0,0 1-24 0,5 0-18 16,0 0-37-16,-7 0-23 0,7 0-50 0,-8 0 15 16,8 0-142-16,-8 0 23 0,8 0-192 15,0 0 33-15,0 0 31 0,-7 0 24 0,7 0 44 16</inkml:trace>
  <inkml:trace contextRef="#ctx0" brushRef="#br0" timeOffset="79810">21116 5497 234 0,'1'-2'240'0,"2"0"-27"0,-2 0-20 0,2 2-16 16,-1-2-10-16,1 1-11 0,-3 0-2 0,1 1 0 16,2-1-12-16,-2 0 0 0,0 0-7 0,3 1-13 15,-4-2-21-15,1 2-14 0,-1-1 0 16,2 1-18-16,-2 0-7 0,1-2-8 0,-2 4-3 16,-1-2 4-16,1 3-7 0,-2-2-8 15,1 1 12-15,-3-1-19 0,2 2 3 0,0 1 1 16,-3-1 26-16,-1 8-24 0,-6 0 4 15,5 0 12-15,-2-3-23 0,5 0 20 0,-1 1-9 16,-2 2-6-16,3 0-19 0,0-3 11 16,3-3 5-16,0 3-12 0,-1-3-10 0,3 0-7 15,-1-1 27-15,1 1-6 0,0-5 0 16,0 0-9-16,0 7 29 0,0-7-7 0,0 7-12 16,10 2-4-16,-6-7-4 0,0 1-10 0,1-3 14 15,0 1-2-15,3 1 4 0,-2-2-5 16,2 0 14-16,-8 0-5 0,8 0-26 0,0 0 28 15,8 0-35-15,17-11 30 0,-14 7-23 0,-6-3-6 16,1 4 9-16,0-4-3 0,-3 1-6 16,1-4 9-16,-1 4 21 0,-3-2-31 0,-3 0 23 15,-2 4-16-15,2-3-5 0,-2 2 8 16,-2 1 15-16,0-2-37 0,-1 0 15 0,2 1 5 16,-2 5 4-16,0 0-9 0,0-7-8 0,0 7-7 15,-12-14 21-15,8 11 7 0,-2 1-26 0,-2 2 8 16,0-2-10-16,1 2-45 0,-1 0 2 15,-2 0-16-15,-4 0-16 0,-2 0-14 0,1 0-35 16,-2 0-17-16,-8 12 14 0,12-12-153 16,4 1 25-16,-1 0-197 0,2-1 34 0,2 1 12 15,6-1 55-15,0 0 7 0</inkml:trace>
  <inkml:trace contextRef="#ctx0" brushRef="#br0" timeOffset="143952.97">9381 11018 388 0,'0'-15'226'0,"0"15"-47"0,0 0-29 0,11-12 1 15,5-6 1-15,-14 13-22 0,-2 1 2 0,3 0-3 16,-3-2-16-16,0 3-21 0,0-2 5 0,0 5-6 15,0 0-21-15,0 0 19 0,0-9-20 16,0 9-2-16,0-8-8 0,0 8-10 16,0-7 2-16,0 7-1 0,0-7-6 0,-12-1-1 15,7 3-1-15,3 4 4 0,-1-2 1 0,-1 1 1 16,-1 0-7-16,0 1-1 0,0 1-12 16,-1 0 22-16,-1 1-21 0,7-1-2 0,-10 0-1 15,-17 11-13-15,15-6 21 0,0 3 0 16,1-1-16-16,-2 0 6 0,6 1-19 0,-3 4 5 15,-1 0 11-15,0 0-6 0,2 4-5 0,1 0-6 16,-1 2 3-16,3-1 2 0,0 1-3 16,1-1 9-16,1 1 2 0,4-1-15 15,0-8 7-15,0 2-2 0,0 2-8 0,13 16 4 16,-8-21 24-16,7 2-12 0,-1-7-3 16,0-1 3-16,1-2-6 0,-2 2 10 0,-1-2-4 15,4 0 6-15,1 0 3 0,13-14-10 0,-18 10-4 16,-1 1 6-16,3-4 14 0,-4 1-9 0,5-4 2 15,-8 2-2-15,1 1 16 0,-3 1 24 16,0-2-21-16,-2 8-12 0,0 0 9 0,0-9 11 16,0 2 3-16,0 7-14 0,0-9 10 15,0 4 0-15,0 5-21 0,0-8-1 0,0 8-19 16,0-7 4-16,0 7 6 0,0 0-5 16,0 0-3-16,0-6 8 0,15-1-19 0,-11 9 22 15,-2 1-11-15,1-1-7 0,1 0 5 0,0 3 9 16,4 5-8-16,3 2 8 0,-1-1-14 15,-1 0 11-15,4 2-28 0,-4-3 21 0,2 1 3 16,-1 1-8-16,1 0-42 0,-3-4-35 0,5 6-35 16,-2-4-29-16,-2-1-32 0,3 0-14 15,-1-2 15-15,-2-2-198 0,-1-1-77 0,-1 1 31 16,-1-3-11-16,0 1 45 0,0 0 21 16,-1-2 8-16</inkml:trace>
  <inkml:trace contextRef="#ctx0" brushRef="#br0" timeOffset="144249.76">9850 11193 351 0,'1'-2'342'15,"1"-1"-62"-15,-1 1-39 0,0 1-27 0,-1-1-19 16,3 1-39-16,-2 1-5 0,3 0 15 15,-2 0-37-15,1 0-15 0,1 3-6 0,1-2-15 16,-1 4 8-16,5 5-24 0,0-1-4 0,-2 3-9 16,-2 1-6-16,3 2 4 0,-4-4-2 0,-2 0-5 15,1 4-12-15,1 1-21 0,0-2 6 16,-3 2 0-16,2-3-44 0,-2-3-29 0,1 0-17 16,0-3-16-16,-2 1-68 0,1 0 13 15,-1-8-222-15,0 0 25 0,0 5-79 0,0-5 24 16,0 0-6-16,0 0 20 0</inkml:trace>
  <inkml:trace contextRef="#ctx0" brushRef="#br0" timeOffset="144749.66">10326 10901 379 0,'-3'-7'335'0,"3"3"-48"0,-5 0-1 16,5 0-43-16,0 0-7 0,-2 2-53 15,2-1-7-15,-3 3 16 0,4-1-4 0,-1 3-42 16,2 0 33-16,-2 0-27 0,1 5-4 0,0-2-32 15,4 13-26-15,0-1 4 0,-1-3-9 16,1 5-11-16,-1-1-18 0,0-2 8 0,1 0-6 16,0 3-6-16,-1-3 0 0,-2 1-12 0,2-5 7 15,0 8-18-15,-1-5-4 0,1 0 0 16,-2-5-50-16,-1-1-25 0,-1-2-35 0,2-2-23 16,-2 0-34-16,0 0 13 0,0-5-116 15,0 0-157-15,0 0 29 0,0 0-74 0,-12 5 45 16,7-5-15-16,1 0 44 0,-5 0 34 15</inkml:trace>
  <inkml:trace contextRef="#ctx0" brushRef="#br0" timeOffset="144983.97">10147 11136 337 0,'-8'-1'303'16,"0"-2"-41"-16,5-1-16 0,0 3-29 15,0 0-23-15,2-2-23 0,-1 2-8 0,4-2-14 16,-1 1-11-16,2 0-27 0,1-2-12 15,0 3-11-15,11-5-8 0,0-1-5 0,2 2-10 16,1-1 7-16,5-2-10 0,1 4-17 0,2-4 1 16,-1 2-2-16,2-2-5 0,-4 0-11 15,3 3 2-15,-2 1-17 0,3 1-12 16,1-2-22-16,-5-3-16 0,5 5-31 0,-1-2-23 16,-3-1-41-16,2 3 15 0,-2-5-166 0,-3 7 24 15,-2-5-171-15,1 2 26 0,-3-1 20 16,-2 2 41-16</inkml:trace>
  <inkml:trace contextRef="#ctx0" brushRef="#br0" timeOffset="145608.84">10896 10746 553 0,'-1'-6'300'0,"1"2"-55"16,-2-3-23-16,1 3-15 0,-2-2-35 0,1 2-18 15,1 0-21-15,-9-5-3 0,2 3 5 16,0 2-29-16,3 0-8 0,-2 2-12 0,2 2-3 16,5 0 3-16,-12 0-5 0,-1 0 3 0,-18 14-1 15,15-3-20-15,0 1 5 0,0 1-17 0,1 3 24 16,3 0-32-16,0 2-8 0,2 0 5 0,4 0 2 16,2 2-11-16,3-7-4 0,1-7 16 15,0 5-29-15,0 0 7 0,17 13 14 16,-6-13-22-16,2-2 2 0,0-4-1 0,-2-1 9 15,5 0 4-15,-4-1-29 0,-2 0 13 0,-10-3-7 16,10 0 9-16,-3 0 1 0,18-10-6 0,-16 3 11 16,-4 1 4-16,1 0-25 0,-3-3 31 0,1 3-19 15,4-7 11-15,-4 1-10 0,-2 3 9 16,2 1 0-16,1-6 15 0,0 5-8 0,-2 2 8 16,-1 0-5-16,0 2 18 0,-1 2-30 0,3 1 18 15,-3 0-23-15,0 1 16 0,1 1-5 16,-2 0 0-16,0 0-12 0,0 0 11 0,0 0-36 15,6 0 24-15,9 9-1 0,-4 0 17 16,1 1-20-16,-3 1-1 0,-1-3-3 0,2 0 2 16,3 4-9-16,-3-2 18 0,3 1-48 0,-4-1-27 15,1 0-22-15,-3 1-46 0,0-4-15 16,-2-1-28-16,2-2-23 0,-1 1 18 0,2-4-109 16,-2 1-114-16,10 4 28 0,-4-6-43 15,0 0 31-15,-12 0 26 0,9 0 13 0,6 0-9 16</inkml:trace>
  <inkml:trace contextRef="#ctx0" brushRef="#br0" timeOffset="145952.51">11251 10912 262 0,'3'-4'345'15,"-1"-2"-58"-15,1 1-34 0,-1 0-29 16,2 0-35-16,5-6 9 0,3-1-39 0,-1 3 3 16,3 2-23-16,3 1-20 0,-2 1-16 0,-1 4 11 15,4 0-22-15,-13 1-16 0,6 0-18 0,0 0 20 16,12 13-3-16,-8-8-30 0,-2 6-10 15,-1 1 19-15,-5-1-9 0,-3 0-18 0,-1-2 8 16,-3-9-10-16,0 8 16 0,0 2-22 16,0 1 5-16,-19 14 7 0,7-11 2 0,1-4-27 15,-2-1 6-15,1 2-2 0,2-3 8 0,1-3 5 16,3 0 22-16,1-1-16 0,1-1-25 16,1-1 27-16,-1 1-12 0,4-1-6 0,0 0 12 15,0-2-12-15,0 0 4 0,0 0-7 16,12 8 3-16,-8-5-18 0,2-2 6 0,-1 1 13 15,12 3-16-15,-2-2 0 0,-1 2-2 0,-1-2-3 16,5 2 10-16,-1-3-8 0,-6-2-18 0,3 0-8 16,5 0-40-16,4 0-24 0,0 0-38 15,2 0 13-15,26-12-157 0,-26 8 24 0,5-3-215 16,-1 2 44-16,-4-2 13 0,1-4 51 16,3 0-17-16</inkml:trace>
  <inkml:trace contextRef="#ctx0" brushRef="#br0" timeOffset="146186.81">12117 10737 500 0,'-4'-1'256'0,"-1"-2"-24"16,1-1-29-16,2 2-27 0,0 0-15 15,0 1-14-15,0 0-24 0,4-1-17 0,-1 0-3 16,2 1-8-16,-1 0-18 0,6-1-6 0,-2 1-2 15,10-2-15-15,0-3-8 0,0 3-16 0,3-3-18 16,0 2-14-16,0-2-34 0,0-2-24 16,0 4 6-16,3-3-148 0,-2-2-123 0,-2 2 21 15,2 0-75-15,2 2 11 0,0 0 23 16</inkml:trace>
  <inkml:trace contextRef="#ctx0" brushRef="#br0" timeOffset="146358.66">12649 10588 320 0,'4'-3'261'0,"-1"3"-38"16,1-2-16-16,4 1-38 0,-4-2-12 0,2 2-32 16,8-4-7-16,3 1-28 0,3-1-13 0,1 1 17 15,-1-3-13-15,6 3-44 0,0-1-22 0,4 1-29 16,-1-2 1-16,1 0-95 0,-2-1-102 16,1 0-107-16,2 2 21 0,-2-1-80 15,2-3-10-15</inkml:trace>
  <inkml:trace contextRef="#ctx0" brushRef="#br0" timeOffset="146499.25">13288 10457 455 0,'4'0'253'0,"1"-3"-26"16,-1 3-26-16,0-1-19 0,2-1-43 15,-1 1 0-15,1-1-11 0,1-1-28 0,11 1-17 16,1-3 12-16,-1 0-25 0,-3 2-6 16,2-1-1-16,1 1-21 0,-2-1-40 0,5 0-21 15,-5 2-50-15,5 0 7 0,0-5-173 0,-1 2-131 16,4 0 27-16,-1-3-29 0,2 1 23 15</inkml:trace>
  <inkml:trace contextRef="#ctx0" brushRef="#br0" timeOffset="146624.22">13982 10312 234 0,'4'-1'193'0,"-2"0"-35"0,1 0-120 16,0-2-167-16</inkml:trace>
  <inkml:trace contextRef="#ctx0" brushRef="#br0" timeOffset="147124.1">14197 10183 522 0,'3'-5'242'0,"-5"1"4"0,1 0-32 15,-2 2-35-15,2-2-15 0,-4 2-17 0,1 1-8 16,-1 1-8-16,-3 0-6 0,-8 6 16 0,8-6-8 16,-16 9-18-16,9 1-12 0,2 0-6 15,0 3 22-15,1-2-36 0,2 2-20 0,1 0-6 16,2 2 14-16,1-5-28 0,3 6 8 0,0 4-9 16,3-7-1-16,0-13 14 0,0 10-26 15,0 0 10-15,0-1-4 0,14 14-16 0,-9-15 3 16,4 5-5-16,-2-6 2 0,-1-3 20 0,3-3-28 15,-2 1 8-15,0-2 1 0,-7 0-12 16,0 0 1-16,9 0-11 0,13-17 31 0,-7 5-13 16,-4-1-5-16,0-1 4 0,0-1 39 15,-2 3 20-15,0-2-15 0,-2 0-9 0,0 2-4 16,-1-2 26-16,2 5 10 0,-4 2 2 0,4-4-20 16,-2 3 11-16,-1 2-7 0,-2 2-21 15,2 2 2-15,0-1-3 0,0 3 13 0,1 0 4 16,-6 0-22-16,0 0 5 0,26 9-6 15,-12-2 0-15,1 2 3 0,0-1-17 0,-1-1-3 16,0 3-3-16,-1 2 0 0,2-2 0 16,0 1-8-16,-1-2-17 0,4 2-32 0,0 0 1 15,0-2-89-15,-3 1-16 0,1-2-18 0,4 3-22 16,-2-3-20-16,0 4 18 0,0-4-120 0,-3 0-109 16,4-3 33-16,-6 2-70 0,4-1 14 15,-6-3 32-15,1 0 6 0,-3-3 16 0,-3 0 1 16</inkml:trace>
  <inkml:trace contextRef="#ctx0" brushRef="#br0" timeOffset="147358.43">14710 10417 239 0,'1'-6'314'16,"0"0"-32"-16,2 0-20 0,1-8-14 0,-2 4 13 16,1-1-12-16,0 4-11 0,-1-2 2 15,0 1-33-15,0 1-21 0,-2 0-23 0,2 1-15 16,1 3-18-16,-2-3-14 0,0 4 38 0,2 0-5 16,-2-1-6-16,4 3-6 0,-2 2-28 15,-1 0 7-15,3 1-23 0,2 11-6 0,-1-4-2 16,-3 0-12-16,1 4 4 0,-2 0-32 15,2-1 16-15,2 4-8 0,-2-1-3 0,0-1-13 16,-1 1 2-16,3-3-7 0,-3-1 0 0,-3-2-22 16,5 4-3-16,0-5-67 0,-3 0-40 0,1-1-34 15,-2 0-7-15,3-4-42 0,0 2-19 0,0-2 18 16,0-1-205-16,8 4 32 0,4-2-110 16,-2-4 19-16,-14-1 7 0,14 0 63 15,2 0 25-15,20-10 14 0,-17 4 0 0</inkml:trace>
  <inkml:trace contextRef="#ctx0" brushRef="#br0" timeOffset="147780.2">15202 10373 291 0,'11'-15'337'15,"1"2"-46"-15,-3 3-35 0,-3 3-6 0,-1-1-25 16,-1 3 12-16,1 0-13 0,-2 2-28 0,-1-1-40 16,0 1-5-16,-1-1-7 0,-1 4-31 15,0 0-7-15,0 0-20 0,0 0 11 0,-13-4-10 16,9 5-5-16,0 1-4 0,-5 9-21 15,3-2 21-15,-4 2-29 0,2 2 4 0,0-1-3 16,3 6 13-16,0-5-20 0,-1-2-29 16,6-1 9-16,0-10-15 0,0 7 35 0,0 0-25 15,0-7 3-15,16 15-7 0,-13-13-14 0,11 0 6 16,-1-2-7-16,-13 0 14 0,9 0 28 0,16-12-25 16,-13 3-1-16,3-3-4 0,-3 2 24 15,0-5-28-15,-1-5 0 0,-1 6 52 0,-1-1 17 16,-3 1 9-16,2 2 1 0,-7 3 6 15,5 1 0-15,-2 2-18 0,-2 2-8 0,3 3-1 16,-3 0-24-16,1 1 13 0,-3 0 3 0,0 0-9 16,0 0-4-16,10 12-3 0,-10-5-6 15,5 10 4-15,-5 1-17 0,0-9 1 0,0 7-1 16,-11 19-2-16,2-15-22 0,-1 0-39 0,-1 1 2 16,-1-1-129-16,-6-3-52 0,-1 0-80 0,3 2 30 15,0-4 25-15,-4 1 22 0,6 0 18 16,-4 0-305-16,-1-1 43 0,5-5 9 15,-1 3 22-15,1-4 27 0,-1-2 67 0,3-3 66 16,-6 2-50-16</inkml:trace>
  <inkml:trace contextRef="#ctx0" brushRef="#br0" timeOffset="148561.26">12602 12133 236 0,'0'0'370'0,"0"0"-55"16,0 0-22-16,0-13-36 0,15-9-5 16,-2 13-27-16,1 3-8 0,2-6-12 15,2 2 2-15,-1 2-18 0,2-2-36 0,1 3-7 16,0-4-4-16,-1 2-39 0,0 1 13 0,-1 3-23 16,2-2 0-16,2-4-10 0,-2 4-3 15,3-1-7-15,0 0-22 0,3 4-6 0,0-3 9 16,3 1-8-16,-2 0-3 0,1 0-66 0,-1 2-17 15,0 0-38-15,-2 4-18 0,-4-3-22 16,-1 3-20-16,-12 0-33 0,2 0 15 0,-2 0-303 16,1 0 18-16,3 11 35 0,-9-5 25 0,-1-1-17 15,0 1 48-15,-2 2 1 0</inkml:trace>
  <inkml:trace contextRef="#ctx0" brushRef="#br0" timeOffset="148811.21">13014 12353 209 0,'-14'15'330'0,"0"-3"-51"16,5-2-12-16,2-2-38 0,3-2-21 15,-1-2-4-15,1 1-19 0,4-4-9 0,0-1-8 16,0 0 11-16,0 0-19 0,13 2-45 16,6-4-10-16,-3 0-8 0,4-5-25 0,0 3 7 15,0 0-3-15,2-2-11 0,0 2-15 0,-3-1 8 16,0 1-4-16,0 0-6 0,-3 1-6 15,4-3-25-15,-2 4-14 0,-2-3-38 0,0 2-31 16,-1 1-32-16,-1-2-48 0,2-1 14 0,-1 0-232 16,-1-2-60-16,3-1 28 0,2-1 23 0,-1 2 27 15,-3-2-7-15,6 0 11 0</inkml:trace>
  <inkml:trace contextRef="#ctx0" brushRef="#br0" timeOffset="149451.68">14147 11931 440 0,'3'-5'286'0,"-3"3"-48"0,0-2-39 0,0 0-25 15,0-1-3-15,-3 2-11 0,2 0-21 16,-2-2-10-16,-2 2-17 0,-3 2-7 0,1 0 2 16,-12 1-16-16,7 0 12 0,-6 0 5 0,-2 0 12 15,-25 16-14-15,21-5-5 0,2 0 13 16,-1-1-18-16,3 3 9 0,-1 1 7 0,2 3-15 15,2 3 7-15,2-4-10 0,2-2-10 16,3 6-8-16,3-3-7 0,5 0-7 0,2-8-5 16,0 6-8-16,14 15-4 0,0-16-6 0,-1 1-2 15,7-4 10-15,2-1 17 0,-1 0-12 0,1-2-30 16,1-5 12-16,-2-1-15 0,1-1 10 16,-11-1-2-16,2 0-7 0,19-11 3 0,-17 4-7 15,2-4 3-15,-3-1-12 0,-3-6 16 16,1 3-20-16,-2-2 6 0,-6 0 12 0,2-3-23 15,0 3 19-15,-3-2-15 0,0 0 10 0,-3 7-13 16,1-2 1-16,-1 5 23 0,0 1-25 0,3 2 3 16,-3 1 3-16,0 1-3 0,0 0 16 15,1 1-20-15,0 1 11 0,2-1 2 16,-2 3-3-16,2 0-15 0,-3 0 15 0,0 0-24 16,0 0 18-16,0 0 11 0,15 10-8 0,-6 0 1 15,1 0-2-15,1 1 6 0,1-2-18 0,-2-1 13 16,1 4-4-16,1 0 4 0,0-2-2 0,1 2-18 15,2 0 2-15,-5-3-52 0,10 3 17 16,4-4-5-16,0 1-33 0,3-3-31 16,1 2-27-16,2-1-4 0,-1 1-25 0,4 1 16 15,-1-3-138-15,-2-1-78 0,2-1-77 0,-2 2 30 16,-4 1-22-16,-2-2 31 0,-4-1 49 0,-3 0 7 16</inkml:trace>
  <inkml:trace contextRef="#ctx0" brushRef="#br0" timeOffset="149873.44">14781 12187 421 0,'0'-3'264'0,"-1"-1"-28"15,0-2-7-15,-2 1 0 0,1-2 4 0,0 3-26 16,-4-9 6-16,2 2-18 0,0 2 1 0,0 3-11 16,2 1-8-16,1 0-14 0,-1 1-18 15,2-1 3-15,0 3-3 0,0 2-21 16,0 0 0-16,0 0-14 0,21-19-27 0,-6 11 0 16,-5 8 5-16,8-2-20 0,1-1 3 0,-11 3-19 15,5 0 16-15,19 13-17 0,-21-6-22 0,2 2 5 16,0 1 4-16,-4 1-5 0,-3 3-12 15,-4-4 3-15,-2-10 5 0,0 14 4 0,-13 15-8 16,2-13-16-16,-5 0 3 0,0-2 17 16,-3-2-18-16,-1 2-16 0,-1-4 23 0,2-1-12 15,0-1-9-15,6-2 18 0,4-3 1 0,0 2-30 16,2-4 28-16,3 1-9 0,1-2 3 0,1 1-9 16,2 0 12-16,0 1-8 0,2-4 3 15,1 2 1-15,2-1 7 0,1 1-4 0,2 0-3 16,0 0 9-16,11 3-9 0,-9-3 14 15,4 0-6-15,4 0-16 0,-1 0 19 0,20 8-13 16,-19-4 1-16,-2 0 3 0,0 1-26 16,0-1 15-16,-4-2-24 0,3 6 3 0,-2 0-57 15,2-1-30-15,-2-2-14 0,0 1-17 16,-1-1-7-16,3-1-20 0,0-3-8 0,4 3 17 16,-9-4-120-16,3 0-124 0,5 0 29 0,1 0 29 15,28-18 24-15,-21 8-89 0,-3 0 48 16,3 2 7-16,-2-1 7 0</inkml:trace>
  <inkml:trace contextRef="#ctx0" brushRef="#br0" timeOffset="150248.37">15538 12159 394 0,'9'-14'278'0,"-3"3"-19"0,1 1-18 0,-3 1-10 16,-2 2 4-16,-1 2-34 0,-1-2-9 0,3 2 11 16,-2 1-21-16,-1 1-30 0,0 1-13 15,0 2 1-15,0 0-18 0,0 0-22 0,-11-4-1 16,6 5 9-16,1 3-8 0,-1-2 12 0,-6 8-12 15,0 0 5-15,2 3-12 0,1-1-22 16,1 2 20-16,-1 0-7 0,3 1-16 0,1-1 3 16,2 2-3-16,-1-4-22 0,3-1 1 0,0 1 9 15,0-12-5-15,0 10-7 0,14 12 3 16,-5-14-10-16,2-1 0 0,1-3 4 0,-1-3-29 16,-2-1 2-16,8 0 13 0,2 0-2 15,25-16-17-15,-20 7 6 0,-1-1 9 0,1 0-5 16,-2-2 6-16,1-1-5 0,-1 0-11 0,-2-4 8 15,-3 5-9-15,-1-2 1 0,-3-1 3 16,-8 0-3-16,3 1 17 0,-7 2-40 16,-1 12 23-16,0-9 0 0,-18-15-14 0,6 11-1 15,-8 6 9-15,-1 1 0 0,-2 2-16 0,-4 0-17 16,0 4 4-16,12 0-45 0,-5 0-9 0,-3 0-29 16,-29 9-41-16,32-2-39 0,-3-4-63 15,-2 3 21-15,7-2 21 0,-2 1-315 0,1-2 44 16,3 1 58-16,0-2 29 0,0 1-20 15,4 0 23-15,-1-2 6 0</inkml:trace>
  <inkml:trace contextRef="#ctx0" brushRef="#br0" timeOffset="155544.22">13574 12195 317 0,'0'-12'147'16,"0"12"14"-16,0 0-62 0,0 0 37 0,-13 0-26 15,13 0-23-15,0 0 13 0,0 0-9 16,-25-13-12-16,24 13 14 0,-3 0-13 15,0-1-6-15,0 2-17 0,2-1 28 0,-2 0-12 16,1 0 6-16,1 0-10 0,0 0 10 0,2 0-5 16,0 0-5-16,0 0 10 0,0 0 3 0,-6 0-1 15,6 0-7-15,0 0 3 0,0 0 14 16,-10 0-15-16,10 0-6 0,0 0 7 0,0 0-8 16,-5 0 9-16,5 0-10 0,0 0 11 0,0 0-12 15,-8 3 22-15,9-3-23 0,1-1-14 16,-1 1 31-16,3-2-24 0,-3 2 2 0,3-1-19 15,2 1-5-15,-2-1 0 0,1-1-2 0,2 2-27 16,-2-1 36-16,1 0-22 0,-1 1-6 0,1-2 3 16,1 1 4-16,-2 0 8 0,4 0-23 15,-4 0 20-15,1 1-19 0,1-3 23 0,-3 2-34 16,1 0 25-16,2-2-25 0,-4 3 2 16,2-1-12-16,-1 0 22 0,0-1-13 0,0 2 9 15,-2 0-6-15,2-1-6 0,-2 0 7 0,1 0-20 16,0-1 7-16,-2 2-15 0,2 0-37 0,-2-1-32 15,1-2-45-15,0 2-45 0,-1 0 16 16,2 0 17-16,-2 0-333 0,2 0 34 0,-1-2 64 16,3 0 24-16,-3 1 27 0,4-2 27 15,4-5-25-15</inkml:trace>
  <inkml:trace contextRef="#ctx0" brushRef="#br0" timeOffset="159574.29">820 10403 301 0,'0'0'114'0,"0"0"45"0,0 0-31 15,0 0 22-15,0 0-20 0,0 0-38 16,0 0 22-16,0 0-25 0,0 0-5 0,0 0 12 16,0 0-1-16,0 0-4 0,0 0-4 0,0 0-9 15,0 0-6-15,0 0-1 0,0 0-4 16,0 0 12-16,0 0-15 0,0 0 12 0,0 0-9 16,0 0 2-16,0 0 4 0,0 0-2 0,0 0-8 15,0 0 3-15,0 0 6 0,0 0-17 16,0 0-1-16,0 0-2 0,0 0-8 15,0 0-5-15,0 0 3 0,0 12-15 0,0-12 7 0,0 0-13 16,0 0-4-16,14 0 7 0,-14 0-10 16,0 0 2-16,0 0 5 0,0 0-1 0,0 13-5 15,14-13 3-15,1 17 3 0,-12-14-12 16,2 2 13-16,-2-3-11 0,-1 3-4 0,2-2-1 16,-1 2 2-16,-1 0 1 0,1 0 11 0,-1 1-13 15,1-1 18-15,5 9-14 0,-6-5 14 16,1 2-13-16,-1-2 9 0,2-1-5 0,1 5-16 15,0-1 12-15,-2-2-15 0,3 4 8 0,-5 0 2 16,1-4-15-16,0 1 9 0,1-2 16 16,3 6-19-16,-4-2 0 0,3 3 13 0,0-1-17 15,1 0 22-15,-2 1-8 0,0-2-8 0,0 1 10 16,2-2 2-16,-2-1-15 0,0-3 10 16,1-2-14-16,-1 1 1 0,1-4 1 0,-1 2 6 15,1-3 5-15,8 6-6 0,-4-5 16 16,-2 1 10-16,2-2-13 0,1-2-1 0,-2-1-1 15,-8 0 1-15,14 0 19 0,4 0-14 16,21-18-7-16,-18 11-2 0,1-6 8 0,0 1-4 16,3-3 4-16,3-2-8 0,6-1 4 15,-2-1-9-15,7-4 2 0,-1 0-2 0,7 0-8 16,0-3 12-16,1 1-2 0,4-1 10 0,1 1 0 16,-1-2 1-16,4 0-25 0,-8-1 31 0,3 2-2 15,-4 2-9-15,-1 0-21 0,-3 2 12 16,-3-1 9-16,-5 6 1 0,2-1-15 0,-12 6-1 15,6-3 4-15,-6 1-9 0,1 2 26 16,-6-2-21-16,-2 3 4 0,-1-1-8 0,-1 2 0 16,1 0 8-16,-3 2 10 0,-3 1-20 0,-3 1 11 15,0 1 13-15,-2 1-16 0,0 2 10 0,-1-2 2 16,1 2 3-16,-2 1-1 0,1 0-16 16,-3-1 28-16,4 0-14 0,-2 1 0 0,-2 0-19 15,4 0 16-15,-4-1-9 0,0 1 16 16,2-2-15-16,0 3-2 0,-2-1-2 0,2 0 1 15,-2 1-15-15,2-1-8 0,-2 0-29 0,0 1-47 16,0 0-58-16,0 0 15 0,-6 1 14 16,2 0-389-16,-3-1 56 0,1 1 36 0,-13 0 22 15,11-1 26-15,-6 0 43 0,0 0 5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2.495"/>
    </inkml:context>
    <inkml:brush xml:id="br0">
      <inkml:brushProperty name="width" value="0.05" units="cm"/>
      <inkml:brushProperty name="height" value="0.05" units="cm"/>
      <inkml:brushProperty name="color" value="#E71224"/>
    </inkml:brush>
  </inkml:definitions>
  <inkml:trace contextRef="#ctx0" brushRef="#br0">1 249 24575,'8'0'0,"0"-4"0,23-10 0,-7-3 0,54-19 0,-38 11 0,32-4 0,-32 8 0,0 9 0,-2-9 0,-6 9 0,-11-3 0,-2 10 0,-10-3 0,0 7 0,-8-3 0,-6 4 0,-4 4 0,-4 0 0,4 1 0,0 3 0,0-7 0,4 7 0,-3-7 0,4 7 0,-5-4 0,0 1 0,5 2 0,-4-6 0,4 3 0,-4-4 0,0 0 0,-1 0 0,1 0 0,0 0 0,-1 0 0,1 0 0,-1 0 0,0 0 0,0 0 0,0-4 0,0-1 0,0-3 0,5-1 0,-4 0 0,3 4 0,0-3 0,-3 3 0,7-4 0,-7 0 0,7 1 0,-7 3 0,8 5 0,-4 4 0,4 5 0,0-1 0,0 1 0,4 0 0,-3 0 0,6-1 0,-6 1 0,7 0 0,-3 0 0,0-1 0,3 1 0,-7 0 0,6-1 0,-6 1 0,3-1 0,0 1 0,-3-1 0,2 0 0,1-3 0,-3 3 0,3-4 0,-4 5 0,4 0 0,-3 0 0,3-1 0,0 1 0,-3 0 0,3-1 0,-1 1 0,-2 0 0,3 0 0,-4-1 0,4 1 0,-3 0 0,3 0 0,-4-1 0,0 0 0,0 0 0,0 0 0,0-3 0,0-2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6.333"/>
    </inkml:context>
    <inkml:brush xml:id="br0">
      <inkml:brushProperty name="width" value="0.05" units="cm"/>
      <inkml:brushProperty name="height" value="0.05" units="cm"/>
      <inkml:brushProperty name="color" value="#E71224"/>
    </inkml:brush>
  </inkml:definitions>
  <inkml:trace contextRef="#ctx0" brushRef="#br0">61 0 24575,'0'13'0,"0"3"0,9 7 0,-3-6 0,3 10 0,-1-17 0,-7 8 0,3-3 0,-4-1 0,0 4 0,0-8 0,0 4 0,0-1 0,0-3 0,0 3 0,0-4 0,0 0 0,0 0 0,0 4 0,0 2 0,-4 4 0,2-4 0,-6 3 0,2-4 0,-3 6 0,-1-6 0,0 4 0,1-8 0,4 4 0,-3-5 0,7-1 0,-7 1 0,7 0 0,-6-4 0,6 2 0,-7-2 0,10 0 0,0-2 0,6-7 0,1 3 0,-1-6 0,5-2 0,1-2 0,5-6 0,0 6 0,6-8 0,-4 3 0,9-5 0,-4 1 0,6-1 0,0-1 0,-1 1 0,1 0 0,-6 5 0,-1-4 0,-10 10 0,-2 0 0,-4 2 0,0 7 0,0-7 0,-1 7 0,1-6 0,-1 6 0,-3-7 0,2 7 0,-3-6 0,-3 6 0,2-3 0,-7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12.078"/>
    </inkml:context>
    <inkml:brush xml:id="br0">
      <inkml:brushProperty name="width" value="0.05" units="cm"/>
      <inkml:brushProperty name="height" value="0.05" units="cm"/>
      <inkml:brushProperty name="color" value="#E71224"/>
    </inkml:brush>
  </inkml:definitions>
  <inkml:trace contextRef="#ctx0" brushRef="#br0">0 0 24575,'0'8'0,"0"1"0,0-1 0,0 1 0,0 0 0,0-1 0,0 1 0,0 0 0,0 0 0,0 3 0,0-2 0,0 2 0,0-3 0,0-1 0,0 0 0,0 0 0,0 0 0,0 0 0,0 0 0,0 1 0,0-1 0,0 0 0,0 0 0,4 1 0,-3-1 0,2 0 0,-3 0 0,0 1 0,0-1 0,0 0 0,0 0 0,4-3 0,-3 2 0,6-6 0,-2 2 0,3-3 0,0 0 0,0 0 0,0 0 0,0 0 0,0 0 0,1 0 0,-1 0 0,1-4 0,0 3 0,-1-7 0,1 4 0,0-1 0,-1-3 0,1 7 0,0-7 0,0 3 0,-1-4 0,-3 1 0,2 3 0,-6-3 0,3 4 0,0-1 0,-3-3 0,3 4 0,-4-5 0,4 1 0,-3 0 0,2-1 0,-3 1 0,0 0 0,0-1 0,0 1 0,0 0 0,0 0 0,0-1 0,0 1 0,0 0 0,0 0 0,0 0 0,0-1 0,0 1 0,0 7 0,0 6 0,0 4 0,0 3 0,0-3 0,0 4 0,4-4 0,-3 4 0,7 1 0,-7 0 0,8 5 0,-4 1 0,1-1 0,2 0 0,-3 1 0,5-1 0,0 6 0,-4-4 0,2-1 0,-2-2 0,-2-8 0,5 3 0,-8-4 0,6 0 0,-6-1 0,3 1 0,-4 0 0,4-4 0,-3 2 0,2-2 0,-3 3 0,0 0 0,4 0 0,-3 0 0,3-3 0,-4-1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5.918"/>
    </inkml:context>
    <inkml:brush xml:id="br0">
      <inkml:brushProperty name="width" value="0.05" units="cm"/>
      <inkml:brushProperty name="height" value="0.05" units="cm"/>
      <inkml:brushProperty name="color" value="#E71224"/>
    </inkml:brush>
  </inkml:definitions>
  <inkml:trace contextRef="#ctx0" brushRef="#br0">0 112 24575,'13'0'0,"-3"4"0,8 1 0,-8 4 0,8 0 0,1 4 0,-4-2 0,2 2 0,-8-5 0,0 1 0,0 0 0,-1-4 0,1 2 0,0-2 0,0 4 0,-1-4 0,1 3 0,0-3 0,-1-1 0,1 4 0,0-3 0,0 4 0,-1-4 0,1 2 0,0-6 0,-5 7 0,0-11 0,-4 2 0,0-7 0,0-1 0,0 1 0,0 0 0,0-1 0,0 1 0,0-1 0,0 0 0,0 1 0,0-1 0,0 0 0,0 0 0,0-5 0,0 4 0,0-8 0,-4 3 0,3 1 0,-4-5 0,1 9 0,3-8 0,-3 8 0,0-4 0,3 6 0,-2-1 0,3 0 0,-4 0 0,-1 4 0,-3 2 0,0 3 0,4 4 0,0 1 0,0-1 0,3 4 0,-3-3 0,0 3 0,3 1 0,-2-1 0,3 1 0,0 4 0,-5 2 0,4 10 0,-3-5 0,-1 5 0,4-5 0,-8 4 0,8-3 0,-8 4 0,8-6 0,-7-4 0,7 3 0,-3-8 0,0 3 0,3-4 0,-3 0 0,4 0 0,0-1 0,0 1 0,0 0 0,-4-5 0,3 4 0,-3-4 0,4 5 0,0-1 0,0 0 0,-3-3 0,2 2 0,-3-2 0,0 3 0,4 0 0,-4 1 0,4-1 0,-4-4 0,3 4 0,-3-4 0,4 5 0,0-1 0,0 0 0,-4-4 0,4 0 0,-4-4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0.734"/>
    </inkml:context>
    <inkml:brush xml:id="br0">
      <inkml:brushProperty name="width" value="0.05" units="cm"/>
      <inkml:brushProperty name="height" value="0.05" units="cm"/>
      <inkml:brushProperty name="color" value="#E71224"/>
    </inkml:brush>
  </inkml:definitions>
  <inkml:trace contextRef="#ctx0" brushRef="#br0">307 79 24575,'-8'0'0,"-1"0"0,0 0 0,-4 0 0,3 0 0,-4 0 0,-8 0 0,10 0 0,-15 0 0,17 0 0,-4 0 0,5 0 0,1 0 0,-1 0 0,0 0 0,0 4 0,5 1 0,-4 0 0,3 3 0,-4-7 0,0 6 0,0-6 0,4 7 0,-2-3 0,6 3 0,-7 0 0,3 1 0,-4 0 0,0-1 0,5 1 0,-4 0 0,3 0 0,0-1 0,1 1 0,4 0 0,0-1 0,0 1 0,0-1 0,0 0 0,4 1 0,5 0 0,17 0 0,16 3 0,13 0 0,0-6 0,6 6 0,-13-6 0,5 6 0,-7-1 0,-6 1 0,-2-1 0,-11-6 0,-7 0 0,-7-1 0,-4-3 0,0 3 0,-1 0 0,1-3 0,0 6 0,-1-6 0,-3 7 0,2-7 0,-6 6 0,2-2 0,-3 3 0,0 1 0,0-1 0,0 0 0,0 0 0,0 0 0,0 1 0,-4-5 0,-5 4 0,-11-2 0,-1 8 0,-16-2 0,9 7 0,-10-7 0,6 8 0,0-8 0,0 3 0,6-5 0,1 1 0,5-6 0,1-1 0,4-4 0,1 0 0,6 0 0,-1 0 0,0 0 0,0 0 0,1 0 0,-1 0 0,0 0 0,1 0 0,-1-4 0,0-1 0,0 0 0,0-2 0,4 2 0,1-4 0,4 0 0,0 1 0,0-1 0,0 1 0,0-1 0,0 0 0,0-4 0,0 3 0,0-3 0,4 4 0,1-5 0,4 4 0,0-4 0,5 5 0,-4 0 0,4-5 0,-1 4 0,2-4 0,4 0 0,1 3 0,5-8 0,1 7 0,0-7 0,4 7 0,-9-6 0,4 6 0,-10-1 0,3 3 0,-8 5 0,3-3 0,-4 7 0,-4-7 0,2 7 0,-6-6 0,3 3 0,-4-5 0,0 1 0,0 0 0,-4 0 0,0-1 0,-5 5 0,4-4 0,-3-2 0,3 0 0,-5-3 0,2 4 0,-1 0 0,-1-5 0,1 4 0,-4-8 0,2 8 0,-2-8 0,4 8 0,-1-4 0,1 5 0,1 4 0,3-3 0,-3 3 0,3 1 0,-4 0 0,1 4 0,0 0 0,0 0 0,-1 0 0,1 0 0,0 0 0,3 0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2.997"/>
    </inkml:context>
    <inkml:brush xml:id="br0">
      <inkml:brushProperty name="width" value="0.05" units="cm"/>
      <inkml:brushProperty name="height" value="0.05" units="cm"/>
      <inkml:brushProperty name="color" value="#E71224"/>
    </inkml:brush>
  </inkml:definitions>
  <inkml:trace contextRef="#ctx0" brushRef="#br0">133 1 24575,'0'13'0,"-9"1"0,2 14 0,-2-7 0,0 13 0,3-14 0,-5 11 0,-4-5 0,4 6 0,-5-1 0,6-4 0,0-3 0,4-4 0,-2-6 0,7 0 0,-3-5 0,4-1 0,0 1 0,0-1 0,4-3 0,0 2 0,5-6 0,4 8 0,2-8 0,4 7 0,0-7 0,1 8 0,-1-8 0,6 8 0,-4-4 0,9 1 0,-9-1 0,9-1 0,-9-3 0,4 4 0,-1-5 0,-3 0 0,4 0 0,-6 0 0,-4 0 0,3 0 0,-8 0 0,3 0 0,1 0 0,-4 0 0,3 0 0,-4 0 0,0 0 0,-1 0 0,-3-3 0,-2-2 0,-3-3 0,0-1 0,0 1 0,0 0 0,0-1 0,0 1 0,0-1 0,-4-4 0,3 3 0,-7-4 0,7 5 0,-8-4 0,4 3 0,0-4 0,-3 5 0,7 0 0,-7-4 0,3 3 0,0-4 0,-3 5 0,7 0 0,-7 0 0,3 1 0,0-1 0,-3 4 0,7-3 0,-7 3 0,4-4 0,-5 5 0,4-4 0,-3 3 0,3 0 0,0-3 0,-3 3 0,3 0 0,1-3 0,-4 3 0,3 1 0,0-4 0,-3 7 0,3-7 0,-4 3 0,1 0 0,-1-3 0,0 7 0,1-3 0,-1 4 0,1 0 0,0 0 0,-1 0 0,0 0 0,1 0 0,-1 0 0,0 0 0,1 0 0,0 0 0,3 0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4.539"/>
    </inkml:context>
    <inkml:brush xml:id="br0">
      <inkml:brushProperty name="width" value="0.05" units="cm"/>
      <inkml:brushProperty name="height" value="0.05" units="cm"/>
      <inkml:brushProperty name="color" value="#E71224"/>
    </inkml:brush>
  </inkml:definitions>
  <inkml:trace contextRef="#ctx0" brushRef="#br0">1 45 24575,'25'0'0,"11"0"0,14 0 0,8 0 0,4 0 0,0 0 0,-2 0 0,0 0 0,5 0 0,-4 0 0,7-6 0,-17 3 0,0-1 0,11-8 0,-2 6 0,-40 1 0,-6 1 0,-6 3 0,-6-3 0,-3 4 0,-7 0 0,-1 0 0,1 0 0,0 0 0,-1 0 0,5 0 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6.219"/>
    </inkml:context>
    <inkml:brush xml:id="br0">
      <inkml:brushProperty name="width" value="0.05" units="cm"/>
      <inkml:brushProperty name="height" value="0.05" units="cm"/>
      <inkml:brushProperty name="color" value="#E71224"/>
    </inkml:brush>
  </inkml:definitions>
  <inkml:trace contextRef="#ctx0" brushRef="#br0">0 0 24575,'0'13'0,"0"10"0,5 4 0,-4 2 0,8 10 0,-7-11 0,7 13 0,-8-10 0,9 1 0,-9 6 0,9 2 0,-9 6 0,9 0 0,-9 1 0,9-8 0,-9 0 0,9-8 0,-9-4 0,4-3 0,-1-9 0,-3-2 0,2-4 0,1 0 0,-3 0 0,3-1 0,-4 0 0,4 0 0,-3 0 0,2-3 0,-3-2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8.792"/>
    </inkml:context>
    <inkml:brush xml:id="br0">
      <inkml:brushProperty name="width" value="0.05" units="cm"/>
      <inkml:brushProperty name="height" value="0.05" units="cm"/>
      <inkml:brushProperty name="color" value="#E71224"/>
    </inkml:brush>
  </inkml:definitions>
  <inkml:trace contextRef="#ctx0" brushRef="#br0">1 1 24575,'0'8'0,"0"5"0,0 2 0,0 4 0,0 0 0,0 1 0,0-1 0,0-4 0,0 3 0,0-8 0,0 8 0,0-8 0,0 3 0,0-4 0,0 0 0,0-1 0,0 1 0,0-1 0,0 1 0,0-1 0,0 0 0,0 0 0,3-3 0,-2 2 0,3-3 0,-1 4 0,-2 1 0,3-1 0,-4 1 0,4-5 0,-3 4 0,3-4 0,-4 5 0,4-5 0,-3 0 0,2-4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9.028"/>
    </inkml:context>
    <inkml:brush xml:id="br0">
      <inkml:brushProperty name="width" value="0.05" units="cm"/>
      <inkml:brushProperty name="height" value="0.05" units="cm"/>
      <inkml:brushProperty name="color" value="#E71224"/>
    </inkml:brush>
  </inkml:definitions>
  <inkml:trace contextRef="#ctx0" brushRef="#br0">0 74 24575,'0'8'0,"0"9"0,0-2 0,0 9 0,0-5 0,0 0 0,0-4 0,0 3 0,0-8 0,0 3 0,0-4 0,0 0 0,0-1 0,0 1 0,0-1 0,0 0 0,0 0 0,0 0 0,4-4 0,0 0 0,4-4 0,0 0 0,0 0 0,1 0 0,-1 0 0,0 0 0,-3-4 0,3 3 0,-3-7 0,3 3 0,0-3 0,-3-1 0,3 5 0,-8-4 0,4 3 0,0-3 0,-3-1 0,3 1 0,-1 3 0,-2-2 0,3 2 0,-4-3 0,4-1 0,-3 1 0,3-1 0,0 0 0,1 0 0,0 0 0,3-5 0,-3 4 0,0-3 0,3-1 0,-7 4 0,7-3 0,-7 4 0,3 0 0,-4 1 0,0-1 0,0 0 0,0 1 0,0 0 0,0-1 0,0 1 0,0 7 0,0 7 0,0 3 0,0 9 0,0-3 0,0 4 0,0 1 0,0 13 0,5-10 0,0 25 0,5-26 0,-4 12 0,2-15 0,-2 0 0,-1 1 0,4-1 0,-8 0 0,7-4 0,-7 3 0,7-8 0,-7 3 0,6-4 0,-6 0 0,7 0 0,-7-1 0,3 1 0,-4 0 0,0 0 0,4-1 0,-3 1 0,3-1 0,-4 1 0,0-1 0,0 0 0,0 0 0,0-3 0,0-1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8:27.277"/>
    </inkml:context>
    <inkml:brush xml:id="br0">
      <inkml:brushProperty name="width" value="0.05292" units="cm"/>
      <inkml:brushProperty name="height" value="0.05292" units="cm"/>
      <inkml:brushProperty name="color" value="#FF0000"/>
    </inkml:brush>
  </inkml:definitions>
  <inkml:trace contextRef="#ctx0" brushRef="#br0">9633 5699 257 0,'0'0'137'0,"-13"0"-21"0,13 0-9 0,0 0-16 16,0 0-10-16,0 0 12 0,-14 0-19 0,-4-20 7 16,15 19-23-16,0 1 29 0,-1 0-1 15,-1 0-10-15,1 0-29 0,3 0 22 0,-2 0-7 16,0 0-8-16,-1 0 12 0,4 0-38 0,0 0 14 15,0 0-9-15,0 0-12 0,0 0 11 16,0 0-3-16,0 0 3 0,-7 0 5 16,7 0-14-16,0 0-13 0,0 0-1 0,0 0 0 15,0 0 6-15,0 0 4 0,0 0 5 0,0 0-11 16,-10 7-4-16,12-6-4 0,1 0 23 16,-2 0 9-16,2 1-14 0,3-1-6 0,-2 0 7 15,1 0-8-15,1 1 5 0,1-2 2 16,0 0-2-16,-7 0-1 0,13 0-5 0,1 0 12 15,2 0-19-15,-5 0 14 0,6 0-1 0,-3 0-12 16,-2 0 7-16,-1 0-1 0,0 0-3 16,-1 0 5-16,-3 0-8 0,2 0-15 0,-3 0 14 15,20-10-10-15,-15 9 6 0,1-1 6 16,-3 1-7-16,1-1-1 0,-1 1 12 0,-3 0-6 16,0 0-3-16,2 0-8 0,-1 0 13 0,-2-1-8 15,1 1-1-15,1 1-2 0,0-1 7 16,-2-1-14-16,2 1 14 0,-1 0-3 0,-3 0 8 15,4 1-15-15,-1-2 11 0,-1 2-1 16,0-1 3-16,-1 1 0 0,2 0-12 0,-2-1 1 16,1 1 1-16,0-1 2 0,0 0-2 0,0 1-4 15,-1 0 7-15,-1-2 15 0,2 2-6 16,-1 0 0-16,-2-1 10 0,1 1 7 0,1 0 8 16,-3-2 6-16,2 2 3 0,-2 0-5 15,1-1 4-15,1 1-15 0,-3 0 5 0,0 0-9 16,0 0 3-16,0 0-8 0,0 0 8 0,0 0-11 15,0 0 3-15,0 0-9 0,0 0-3 16,0 0 6-16,0 0-1 0,0 0-4 0,0 0 3 16,0 0-21-16,0 0-28 0,0 0-35 0,0 0-11 15,0 0-45-15,0 0 13 0,11-10-188 16,-11 9 23-16,2 0-162 0,-2-2 33 0,0 0 16 16,1-3 4-16</inkml:trace>
  <inkml:trace contextRef="#ctx0" brushRef="#br0" timeOffset="2889.94">10551 9237 217 0,'-16'0'222'0,"16"0"-51"0,0 0 23 0,-31-15-34 16,24 14-16-16,3-1 16 0,-1 1-8 0,1 0-3 15,-1 0-8-15,0-1 1 0,0 1-7 16,1 0-14-16,1-1 0 0,1-1-20 0,-1 2-8 16,3-3 7-16,0 2-12 0,2-2-9 0,0-1 6 15,1 0-6-15,5-6-7 0,2 0-9 16,-3 4-1-16,1 2 4 0,0 0 12 0,-1 0-17 16,1 2-4-16,-2 2-13 0,3-1-7 0,-2 2 15 15,-1 0-30-15,3 0 5 0,-2 0-5 16,3 0 16-16,2 0-28 0,22 12 9 0,-15-4 13 15,-4-1-29-15,2 2 9 0,-4 1 1 0,1-1 0 16,-4-3 0-16,-1 3-4 0,-2-2-2 16,-1 2 15-16,-4 0-23 0,-2 1 29 0,0-1-39 15,-12 18 31-15,1-10-7 0,-3 1-9 0,-1-2-4 16,1 0-2-16,-5 1 12 0,-2-3-17 16,3 1 6-16,-4-2 10 0,2-1-17 0,-2-1 17 15,-2 3-9-15,4-3-9 0,-1-2 20 0,1-1-1 16,2 0-11-16,4-2 0 0,1-2 8 15,5-1-9-15,3-1 25 0,1-2-23 0,4 0 5 16,0 0 2-16,-1-2 0 0,2-1 9 16,3 2-17-16,-1-3 5 0,2 3-13 0,0-2 23 15,1 1-18-15,7-2 6 0,1 0-7 0,-4 2-1 16,1 1 16-16,0-1 0 0,-3 2-15 0,-8 0 12 16,7 0-11-16,5 0 2 0,2 0 4 15,15 13-13-15,-12-8 16 0,-4 2-17 0,-3-3 8 16,-2 1 2-16,6 4-12 0,-3-2 31 0,3 0-3 15,-3 1-29-15,0 0 25 0,0-2-23 16,-1-1 14-16,1 4-11 0,2-2-19 0,-5-3-10 16,-1-1-21-16,-3 0-31 0,2-1-36 0,1 0-39 15,-1-1 16-15,-5 2-195 0,5-3 28 16,-6 0-124-16,0 0 28 0,7 0 6 0,1 0 45 16,9-14 2-16</inkml:trace>
  <inkml:trace contextRef="#ctx0" brushRef="#br0" timeOffset="3452.31">11288 9274 252 0,'0'-3'248'0,"-4"-1"-1"16,3 0-43-16,0 2-19 0,0-1-27 0,-1 2 3 16,-1 0-17-16,1-1-2 0,-3 2-13 0,1 0-14 15,0 0-10-15,-1 2 2 0,0 0-10 16,1 1-4-16,-10 5 18 0,3 2-4 0,-3-1 8 16,2 5 5-16,-2 0-25 0,1-1 11 0,2 4-28 15,-2-1 40-15,3-1-39 0,1 0 2 16,0 3-5-16,4-2-7 0,-1-1 3 0,2 4 1 15,2-7-20-15,2-1-9 0,0-3 1 0,0 4 11 16,13 15-1-16,0-14-8 0,1-1-4 16,4-3-4-16,0-1-3 0,6 0-5 0,2-6 24 15,2 5-19-15,1-6 2 0,-1-1 5 0,-12 0 3 16,7 0-8-16,30-10 25 0,-23 4-22 16,-4-3-6-16,0-1 18 0,-3 1-14 0,1-2-7 15,-4-3-6-15,1-2 10 0,0 0-8 16,-4-2-8-16,0-1-4 0,-3 2 3 0,1-4-3 15,-8 0-2-15,1 2 0 0,-3-1 10 0,-3 3-13 16,-2 7 0-16,0-4 0 0,-17-12 6 0,4 13-21 16,-5 2 18-16,-4 4-10 0,3 1-3 15,-9 0-7-15,-2 3 8 0,-1 0-2 0,-1 3-10 16,15 0 12-16,-7 0-4 0,-3 0-8 16,-28 11 2-16,29-4-74 0,3 0 1 0,0-2-44 15,5 1-17-15,2-2-33 0,0 4-42 0,6-4 19 16,1 0-288-16,2-1 36 0,0 1-6 15,3-2 14-15,-1-1 28 0,0 1 72 0,3-1 13 16,0 2 10-16,1-3-78 0</inkml:trace>
  <inkml:trace contextRef="#ctx0" brushRef="#br0" timeOffset="8795.9">9291 9379 320 0,'0'0'202'0,"0"0"-36"16,0 0-22-16,0 0-4 0,0-13-14 0,0 13-6 15,0 0-6-15,0 0-38 0,0 0 21 16,0 0-6-16,0 0-24 0,0 0 9 0,8-23 4 16,-9 23-12-16,1-1 2 0,-3 0-13 0,3 0 18 15,-2-1-1-15,2 1-7 0,-3 1 7 16,2-1 4-16,-1 0-6 0,1-1 9 0,0 1-5 16,0 0-2-16,1-1-8 0,-2 2 0 0,1 0-1 15,0 0 5-15,1-1 2 0,-3 1 16 16,2 0-23-16,-1 1-17 0,2-1 13 0,-3 0 19 15,2 0-32-15,1 0 17 0,-2 3-27 0,1 0 2 16,0-1 6-16,0 1-9 0,-1 1-13 16,0 2 13-16,0 0-27 0,0 0 12 0,2 1 26 15,0 1-22-15,-3 12 19 0,1-2-11 16,0 6-15-16,2-6 10 0,-2 0-4 0,2 1-3 16,-6 5 22-16,4 0-16 0,0-1-7 0,-3-2 18 15,2-1-26-15,3-11 13 0,0 6 6 16,0 1-15-16,0-1-8 0,0-1-2 0,0-2 8 15,0-3-9-15,0-1-4 0,0-2-1 0,0-6 1 16,0 7 9-16,0-7 0 0,0 7 2 16,0-7-6-16,0 0-3 0,0 0 2 0,0 0 0 15,0 0 2-15,13 11 7 0,-12-13-2 0,1 1-1 16,0-1-50-16,-1 2-18 0,0-4-39 16,1 0-28-16,0 2-20 0,1-3-70 0,1 0 20 15,5-6-240-15,-1-2-18 0,1 1 30 16,-2-1 8-16,2 2-10 0,-5 2 64 0,-1 0 5 15,6-2 2-15</inkml:trace>
  <inkml:trace contextRef="#ctx0" brushRef="#br0" timeOffset="9342.64">9785 9319 345 0,'2'-3'237'0,"-2"2"-43"16,-1-2-26-16,0 2-3 0,1 0-16 0,-1-1-14 15,-2 4 2-15,0-1-4 0,0 1-12 16,0 2-4-16,-3 1-8 0,-5 5-4 0,2 4 3 15,-1-3-20-15,1 3-5 0,0 0-13 0,2-2-9 16,-2 5-3-16,6-6-7 0,2-1-3 16,1-1-3-16,0-9 3 0,0 8 7 0,0 2-10 15,16 8-7-15,-9-13-10 0,2-1 0 16,-3-3-3-16,3 0 1 0,-1 0 9 0,1-1-12 16,0 0 4-16,4 0-14 0,15-12 2 0,-15 6-6 15,-1-1 1-15,0 0 16 0,-5-2 11 0,1 1 5 16,-4 4 17-16,0-3 1 0,0 2 0 15,-3 0-14-15,1 0 21 0,0 2 14 0,-1 1-7 16,2 0-6-16,-2-2-13 0,-1 2 4 16,0 1-22-16,3 0-15 0,-3 1 18 0,0 0-16 15,0 2 9-15,1 1-2 0,-1 2-4 0,0-1-28 16,2 2 13-16,-1 1 14 0,2 11-9 16,-3-9 2-16,0 4-9 0,0 5 10 0,0 1-2 15,0 1-1-15,0 0-2 0,-13 24-21 0,9-22-4 16,-1-2-48-16,0 3-32 0,0-4-23 15,-3 0-42-15,3-1-37 0,2-3 17 0,-3-1-287 16,0-1 12-16,1-5 31 0,-4 2 12 0,1-5 3 16,1-1 51-16,-2-1 10 0,0 0 42 15</inkml:trace>
  <inkml:trace contextRef="#ctx0" brushRef="#br0" timeOffset="10139.34">7885 9539 307 0,'0'0'249'0,"0"0"-55"0,0 0-10 0,0-14-21 16,0 14-2-16,0 0-26 0,-28-20-14 0,27 20-12 16,-1-3-4-16,2 2 6 0,-2 0-5 15,-1 0-10-15,3 1 2 0,-1 0-2 0,0 2 4 16,-1 0-15-16,2 2-3 0,0 1-6 0,-5 10 9 16,4-1-13-16,0 6-7 0,-1-1-9 15,1 5-9-15,-1-2 2 0,-1 3-10 0,-1-1-4 16,3 2 6-16,-4-1-8 0,5-14-6 15,0 7 3-15,0 2-15 0,0 1 14 0,0 0-12 0,0-1-4 0,0 0-6 0,0-1 3 0,0-2-2 16,10 14 6-16,-7-19-14 0,0-3-13 16,1 0-27-16,0-4-35 0,0-2-64 0,1 1 12 15,-1-2-313-15,2-2 30 0,-2 0 25 0,-4 0 27 16,0 0-4-16,24-13-27 0</inkml:trace>
  <inkml:trace contextRef="#ctx0" brushRef="#br0" timeOffset="10717.92">8201 9639 370 0,'5'-2'240'0,"-1"0"-37"16,11-3-25-16,-2 2-5 0,5 2-25 15,-5-1-22-15,-2 0-16 0,-11 2-2 0,15 0-12 16,16 11-3-16,-16-7-14 0,5 5-1 0,-8 0-12 16,5 3-3-16,-5 1-13 0,-2 0 6 15,0-1-6-15,-4 3 3 0,0 1-14 0,-3 1 8 16,-3-3-13-16,0-5 11 0,0 4-14 16,-10 19 4-16,2-14-14 0,-3-3 7 0,2 1 3 15,-3-5-5-15,2 3 4 0,-3-4 8 16,3-3 3-16,-3 1 5 0,7-6 10 0,0 1-7 15,-1-2 10-15,1-1-16 0,6 0 11 0,0 0-22 16,0 0 17-16,-9-16-11 0,9 10-6 16,-3-2 6-16,6-10-26 0,-3 9 2 0,0-6 8 15,0-3-4-15,15-22-7 0,-7 16 11 16,-2 1-2-16,2-2 4 0,3 4-4 0,0-2-17 16,0 3 4-16,2-3 12 0,0 0-10 15,-1 0-12-15,0-1-2 0,-5 1 1 0,2 1 7 16,-3 5-2-16,-2-3 16 0,-3 4-20 15,-1 11-5-15,0-4 8 0,0 1-6 0,0-2 2 16,-17-10 10-16,7 11-8 0,2 4 17 0,-1 2-21 16,-2 2 4-16,3 1 1 0,-6 0 6 0,-2 0 5 15,-18 16 3-15,17-10-5 0,-2-1-19 16,6 4 2-16,-2-1 2 0,8 0 5 0,0-1 21 16,4 1-29-16,0-2 14 0,0 2-6 15,3-2-2-15,-1-1-3 0,1-5-7 0,0 6 21 16,0 4-31-16,13 11-19 0,-7-9-12 0,6-3-21 15,-4-3-34-15,8 1-32 0,-3 0 13 0,-7-5-214 16,6-2 25-16,-5 3 25 0,1-1 20 16,9 3-111-16,-4-1 27 0,0 0-36 0</inkml:trace>
  <inkml:trace contextRef="#ctx0" brushRef="#br0" timeOffset="11014.72">8851 9789 212 0,'2'3'338'0,"0"1"-43"0,0 0-50 0,0 0-26 15,-2 0-38-15,2 0-3 0,-2 3-24 0,1-1-8 16,0 0-25-16,-1 2-19 0,0-1 2 0,0 3-15 15,0 4-16-15,0 1 7 0,0 1-18 16,-12 19-4-16,9-18-8 0,-6-2-4 16,4 1-2-16,-2 0-17 0,0-2-11 0,1-2-43 15,-2-1-39-15,0-2-32 0,3-2 9 16,1-1 9-16,1-4-349 0,1-2 25 0,-2 1 26 16,4-1-2-16,0 0 37 0</inkml:trace>
  <inkml:trace contextRef="#ctx0" brushRef="#br0" timeOffset="11686.44">10133 9611 236 0,'0'0'366'0,"0"-1"-83"0,4 1-38 16,-4 0-30-16,0 0-37 0,0 0-11 15,0 0-23-15,0 0-11 0,0 0-23 0,0 0 1 16,0 0-22-16,0 0-3 0,0 0-15 0,0 0-3 16,0 22-6-16,-4-17-16 0,-1 9-11 0,-7-1-28 15,2 0-34-15,1 0-34 0,-1 1-40 16,0-4 10-16,-2 1-321 0,-1 0 27 0,-1-1-3 15,-1-1 41-15,-3-2-6 0</inkml:trace>
  <inkml:trace contextRef="#ctx0" brushRef="#br0" timeOffset="12920.59">6424 9737 345 0,'0'0'158'0,"0"0"-26"0,0 0-31 0,0 0 21 0,0 0-4 0,0 0-10 32,0 0-12-32,0 0-13 0,0 0 13 0,0 0-26 0,0 0 15 0,0 0 10 0,0 0-5 31,0-12-3-31,0 12-8 0,-16 0 2 0,16 0-11 15,0 0-9-15,0 0-11 0,0 0 14 16,0 0-12-16,0 0-2 0,0 0-17 0,0 0 14 16,0 0-12-16,0 0 2 0,0 0-3 0,0 0-9 15,0 0 3-15,0 0 6 0,0 0-10 0,0 0 7 0,0 0-9 0,0 0 11 0,0 0 7 16,0 0-9-16,0 0 3 0,0 0-1 16,0 0 22-16,0 0-13 0,0 0 1 0,9 6 7 15,-2 8-7-15,-2 1-3 0,0-1 8 0,0 1-17 16,0 1-7-16,-1 1 0 0,1 1 4 15,-1 0-13-15,-1 0 23 0,-2-1-2 0,3 2-20 16,-3-1 1-16,3 1 10 0,-4 0-22 16,2-2 13-16,1-2-13 0,-2 3-4 0,3-4 10 15,-2-1-2-15,1 2-3 0,1-5-15 0,1 0-17 16,-2-3-19-16,1 1-8 0,0-2-18 16,-1-3-44-16,1 1-36 0,1-2 16 0,-1-2-240 15,1 1 29-15,-5-1-77 0,0 0 29 0,10 0 0 16,2 0 32-16</inkml:trace>
  <inkml:trace contextRef="#ctx0" brushRef="#br0" timeOffset="13451.66">6884 9765 267 0,'-3'-3'253'0,"2"-1"-25"16,0 1-38-16,-2 1-17 0,1-2-10 15,-1 1-19-15,2 1-8 0,1-2-13 0,0 1-19 16,0-1-19-16,5 1-4 0,5-7-2 16,3 0-10-16,1-1-6 0,0-1-3 0,4 4-12 15,-1 0-4-15,-1-1 3 0,-1 1-8 0,5 0-5 31,-4 2-9-31,-3 2 1 0,1 0 6 0,-5 2-1 0,0-2-17 0,-4 2 4 0,1 0 2 16,0 1-5-16,-2-2-14 0,1 3 5 0,-3 0-8 16,2-1 13-16,-1 0-2 0,-1 0-2 0,2 1 15 15,-4 0-5-15,3-1 6 0,-2 1-8 16,-1 0 7-16,0 0-5 0,0 0 5 0,0 0 0 16,0 0 14-16,0 0 9 0,9 13-5 31,-12-8-6-31,3 3 0 0,-2 9-2 0,2-7 2 0,-8 16 0 0,8-5-2 0,-2 0-13 15,-1-1 12-15,2 0-1 0,-1 0-20 0,1 0 3 0,1 2-2 16,0 1 0-16,0 2 3 16,-1-4-1-16,1 2-17 0,0-11 15 0,0 3-6 15,0 1-3-15,0 5 1 0,0-4-9 0,0-2-8 16,0-1-6-16,0-3-12 0,0-1-18 0,0-2-18 16,0-2 12-16,0-6-24 0,0 7-29 15,0-7-5-15,0 6 9 0,0-6-60 0,0 0-40 16,0 0-41-16,-17 13-32 0,14-13-15 0,1 0-19 15,-4 0 12-15,2-1-6 0</inkml:trace>
  <inkml:trace contextRef="#ctx0" brushRef="#br0" timeOffset="13607.87">7052 10094 354 0,'-2'-1'104'0,"0"-3"-12"0,-1 1 30 0,3 1-13 15,-1-2 3-15,1 0 15 0,1 0-6 16,-1 0-15-16,1-3 24 0,1 2-11 0,0 0-1 16,5-7-31-16,-1 2-14 0,2-1 17 15,-1-1-25-15,5 1 8 0,-3-2-19 0,-3 7 1 16,-2 0-15-16,2-2 6 0,2 3-3 0,-3 1-19 15,4-4 0-15,0 0-5 0,1 3-1 32,-2 2-13-32,0-1-52 0,-2 0-28 0,3 3 7 0,4-5-153 0,-3 2 20 0,3 1-216 0,-4 1 37 15,-3 0 20-15</inkml:trace>
  <inkml:trace contextRef="#ctx0" brushRef="#br0" timeOffset="13842.19">7432 9970 400 0,'2'2'264'0,"-1"2"-52"0,0 0-15 0,0 1-23 16,-1-1-38-16,0 2-14 0,-1 0-10 0,1-1-8 16,0 4-4-16,0 1-9 0,0 2-11 0,-11 19-3 15,6-13-14-15,-2 0-12 0,2 0 3 16,-4 3-25-16,2 0-1 0,-4-1-33 0,5-1-38 15,-2-1 6-15,1-2-281 0,0 1 24 16,3-4-108-16,2-7 20 0,-1-1 0 0</inkml:trace>
  <inkml:trace contextRef="#ctx0" brushRef="#br0" timeOffset="17575.68">12576 9106 340 0,'0'-14'287'16,"0"14"-32"-16,0 0-35 0,0 0-33 16,0 0-8-16,0-13-38 0,9-2 1 0,-8 14-28 15,-1-1 22-15,1-1-16 0,1 2 8 16,3 0-9-16,-2-2 11 0,14-3-27 16,0-1-4-16,1 5 0 0,1-3-26 0,1 3 4 15,2-1-11-15,2-1-1 0,-13 4 4 0,6 0-29 16,4 0 1-16,-6 0-3 0,20 15-10 15,-21-8-1-15,-1 1 3 0,-4-2 10 0,0 5-6 16,-6 0 4-16,-1-1-24 0,-2-10 18 16,0 14-13-16,-18 16-11 0,7-13 9 0,-2-1-6 0,-4 1 7 15,0-2-4-15,0 2-13 0,-3-3 19 16,1 0 5-16,4-3-31 0,-3 0 18 0,4-3-11 16,1 1 17-16,1-2-13 0,3-2-8 15,1-1 17-15,4 1-3 0,-1-1-15 0,2-2 2 16,2-1 4-16,-1 1 10 0,1-2-6 15,-1 1-9-15,2 0 5 0,0 0-11 0,-2 0 18 16,2-1-11-16,0 0 3 0,0 0 6 0,0 0-10 16,13 8 1-16,-8-7 20 0,10 3-26 0,-5 2 16 15,0-2-10-15,-3 1 10 0,0-2-4 16,-1 1-14-16,8 4 9 0,-2 1-5 0,-2-1 6 16,0-1-7-16,-2-1 0 0,3 1 13 0,-2-2-34 15,-2-1-21-15,0 0-34 0,0-1-33 16,-3-1-34-16,4-1 14 0,-4 0-248 0,3-1 29 15,-3 0-105-15,-4 0 56 0,12 0 26 0,9-11 17 16,-10 7 6-16</inkml:trace>
  <inkml:trace contextRef="#ctx0" brushRef="#br0" timeOffset="17856.87">13159 9181 229 0,'4'-12'384'15,"-2"-3"-22"-15,-1 3-51 0,2 2-15 0,0 3-25 16,-2 0-33-16,0 3-36 0,0-2 18 16,1 4-41-16,-1-2-25 0,-1 0-34 0,1 2 22 15,2-1-36-15,-3 0 1 0,2 2-16 0,0 1-26 16,1 1 11-16,0 3-19 0,0-1-16 0,-2 2 21 16,1 0-14-16,5 10 20 0,-5-5-22 15,2 8-22-15,-2-5 4 0,-2 7 4 0,2 0 13 16,-2-11-20-16,0 6-14 0,0 1 0 15,0 3-32-15,0-2-37 0,0 1-49 0,-9 14-47 16,8-20 14-16,-2-2-349 0,2-1 36 0,-2-4 10 16,1-1 29-16,-1-1 57 0,1 2 26 0,-1-3-50 15,-3 2 35-15</inkml:trace>
  <inkml:trace contextRef="#ctx0" brushRef="#br0" timeOffset="18309.89">12357 9564 232 0,'3'-4'319'0,"-3"-3"-51"15,1 1-20-15,1 2-29 0,5-8-19 0,-2 3-2 16,-1 2-28-16,1 3-16 0,-4-1-11 0,6 4-8 15,-7 1 16-15,2 0-30 0,-2 0-10 16,1 2-5-16,-1 2 4 0,0 1-3 16,-3 14-36-16,-5-3 2 0,2 2-3 0,-3 2-3 15,0 1-9-15,1-1 0 0,-1-1-25 0,0 2-4 16,3-4-6-16,-4 1-21 0,3 1-35 0,2-6-42 16,-1-4-53-16,4 0 13 0,0-4-286 15,0-3 31-15,0 0-85 0,2-2 24 0,0 0 29 16,2-4 11-16,1-1-9 0</inkml:trace>
  <inkml:trace contextRef="#ctx0" brushRef="#br0" timeOffset="19028.47">13802 9272 439 0,'0'0'346'0,"0"0"-32"0,0 0-43 16,0 0-41-16,0 0-41 0,0 0-19 15,0 0-29-15,0 0-11 0,0 0-7 0,0 0-15 16,0 0-11-16,0 0 3 0,0 0-11 15,0 0-20-15,0 0-5 0,7 24-18 0,-9-18 9 16,-7 5-10-16,4 2-4 0,-4-1-3 0,-1 2-12 16,-3-3-20-16,7 0-15 0,-5 0-31 15,5-4-35-15,-2 1-54 0,4-4 11 0,-1-1-185 16,3 1 23-16,-2-1-149 0,0-3 7 16,0 0 54-16,4 0-19 0</inkml:trace>
  <inkml:trace contextRef="#ctx0" brushRef="#br0" timeOffset="19543.98">14063 8935 376 0,'11'-11'288'0,"4"2"-40"16,-3 0-29-16,3 1-22 0,2 0-26 16,-2 2-6-16,1 1-24 0,4 0-9 0,-2 4-9 15,-5 1-17-15,-13 0-19 0,10 0 4 0,0 0-18 16,-1 0-4-16,-1 0 0 0,6 11-13 16,-4 2 5-16,-5-4-17 0,-1 2-14 0,-4-1 13 15,0 9-20-15,0-11 6 0,-15 19 4 16,1-7-12-16,0 0-5 0,-3-1 3 0,-1 2 5 15,2-4-8-15,0 1-5 0,-3 0 5 16,1-1-5-16,3-2-14 0,2-3 7 0,1 1 5 16,3-3 4-16,-1-3-9 0,4-2-2 0,2-1-2 15,0-1 8-15,2-1 5 0,2-2-10 16,0 1 2-16,0-1-8 0,2 0 7 0,1 0 5 16,-1 0-2-16,1 0 4 0,2-1 8 0,0 2-7 15,0 0 0-15,-1-1-3 0,2 2 9 0,0-2-8 16,0 0 1-16,-6 0 6 0,8 0 7 0,14 6-8 15,-9-2-7-15,-4-1-5 0,5 1 5 16,-3 0-6-16,-5 1 9 0,3-1-5 16,-3-1 2-16,7 5-12 0,-5-2 13 0,-2-2-5 15,-2 1-17-15,0-3-20 0,0 2-28 0,-2-1-38 16,2 0-21-16,0 0 13 0,1-3-159 0,3 2 22 16,-2-2-214-16,14 0 26 0,-10 0 26 15,1 0 58-15,6 0-38 0</inkml:trace>
  <inkml:trace contextRef="#ctx0" brushRef="#br0" timeOffset="19950.12">14579 8969 468 0,'5'-7'275'0,"-2"2"-43"0,1 1-32 16,1 0-17-16,0 2-11 0,1 1-19 15,2-1-11-15,-2 1-19 0,2 2-13 0,2-1-21 16,2 0-1-16,13 12-12 0,-12-5-10 0,-3-1-4 16,-3-1-2-16,-5 2-12 0,0 0-13 15,-2-7 7-15,0 11-8 0,-17 14-3 0,5-11 7 16,2 0-14-16,-6-2 2 0,0-2-2 16,0 3-2-16,0-1 3 0,-2 0-7 15,4-1 10-15,-4-2-6 0,4 0-10 0,-4 1 13 16,9-3-7-16,1-1-7 0,1-1 9 0,2-1 2 15,0 1-4-15,2-1-8 0,2 1 1 0,0-3 21 16,1-2-7-16,0 0-11 0,0 0 18 16,0 0 1-16,13 14-13 0,-8-12 17 0,10 5-8 15,-1-4-15-15,0 4-8 0,-2-6 4 16,-3 3 13-16,9 1-13 0,-7-3-6 0,3 4 8 16,0 1-2-16,-2-3-33 0,-2-1-26 0,-4 0-32 15,3 1-34-15,-2-2-41 0,4 4 16 0,-3-3-184 16,-3-2 26-16,5-1-146 0,-2 5 27 15,8-1 21-15,0 0 49 0,3-2-22 0</inkml:trace>
  <inkml:trace contextRef="#ctx0" brushRef="#br0" timeOffset="20168.84">14950 9277 269 0,'9'-3'238'0,"2"-5"1"16,-2 4-18-16,0-1-18 0,-5 2-3 0,1 3-20 15,-1-2-27-15,1 2-14 0,-4 0-7 16,-1 0-7-16,0 0-11 0,0 4 3 0,0 0-33 15,-2-1-1-15,-2 2-7 0,0 1-13 0,-2 6 2 16,1-1 3-16,-3 4-22 0,2-3-11 16,4-5 17-16,-3 2-21 0,3-2 1 0,-1-2 1 15,2 0-7-15,-2 1-9 0,2-1-11 16,-3-1-31-16,3-1-38 0,-2 0-41 0,3-2 10 16,-1-1-342-16,1 2 29 0,0-2 26 0,0-3 32 15,1 1 27-15,-1-2 7 0</inkml:trace>
  <inkml:trace contextRef="#ctx0" brushRef="#br0" timeOffset="20637.47">15382 8919 212 0,'9'-11'342'0,"1"2"-47"0,3 3-45 15,0 1-28-15,2-2-13 0,-2-2-30 0,3 1-7 16,-1 2-27-16,2 1-8 0,-4 1-17 16,5 2-23-16,0-1-5 0,-3 1-12 0,-15 2-7 15,12 0-11-15,-1 0-4 0,1 0-8 0,10 12 7 16,-17-7-2-16,-1 3-18 0,-6-2 11 16,2 2-21-16,0-1-4 0,-14 18 2 0,5-13 7 15,-5 9-8-15,-2-5 6 0,2-1-18 0,-6 0-5 16,5-1-5-16,-5 1 7 0,2-3 7 15,1 1 4-15,2-2 2 0,2-3-8 0,3 1 1 16,0-4 12-16,4-2-23 0,1 2 15 16,1-3-12-16,1 1-5 0,0 1 16 0,1-2 9 15,2-2 7-15,0 0-3 0,0 0 22 16,0 0 0-16,15 15-8 0,-4-7 4 0,2-1-9 16,-1 1 21-16,-1-2 3 0,-1-1-31 0,-1 1 2 15,-1-2-6-15,7 2-17 0,-3-1 9 16,3 2 15-16,-5-3 2 0,3 3-11 0,-3-5-10 15,-1 3-8-15,-1-1-28 0,3-1-22 0,-4-1-32 16,-1 2-18-16,1-4-16 0,2 1-40 16,13 3 14-16,-12-4-243 0,2 0 30 15,23-14-126-15,-16 6 53 0,-1-2 27 0,3-1 15 16,0-1 16-16,-4-4-36 0</inkml:trace>
  <inkml:trace contextRef="#ctx0" brushRef="#br0" timeOffset="21059.24">16019 8884 412 0,'10'-11'308'0,"-5"1"-32"0,4 1-32 15,4 2-14-15,-3-1-35 0,1 2-27 16,6 2-6-16,-5 3-13 0,4-4-12 0,0 4-31 16,4 0-10-16,-6-1 9 0,-2 0-9 0,-3 2-18 15,-9 0-18-15,9 0-4 0,-2 0 8 16,-7 0-17-16,8 0 3 0,-8 0-11 0,9 12 12 15,-10-8-3-15,-10 5 11 0,-1-1-20 0,-4 4-1 16,-3-2 24-16,0-1-16 0,4-1-2 16,4 2 7-16,-7-2-15 0,11 0-3 0,-2 2 18 15,1-2-23-15,5-2 0 0,3-2-5 16,0-4-8-16,0 0 3 0,13 14 26 0,1-4-27 16,6-1-3-16,1 0 24 0,-1-4-29 15,1 4 5-15,-3 0 13 0,1 0 4 0,-3 0-43 16,-2-2 13-16,0 0 2 0,-7 1 4 15,-3-2 9-15,0 1 3 0,-4-7-2 0,0 0-9 16,-15 20 26-16,3-12-22 0,-2 0-5 0,-2 1 9 16,-2-2 11-16,-3-1-20 0,-2 0 10 0,0 1-12 15,0 1 21-15,-2-1-16 0,2-2-11 0,0 0 4 16,3 2-15-16,-1-3-29 0,0-1-46 16,2-1-56-16,-1 0-61 0,-3-2 17 0,5 2 17 15,5-2-326-15,-2 0 25 0,-24-11 23 16,16 5 63-16,0-2 0 0,-1 0 14 0,1 0 1 15</inkml:trace>
  <inkml:trace contextRef="#ctx0" brushRef="#br0" timeOffset="22746.38">16012 8415 262 0,'0'0'247'0,"0"0"-81"0,-14-14 15 0,14 14-5 16,-24-18-23-16,19 17 7 0,-8-7-22 15,-4 5-17-15,1 0 17 0,-1 2-14 16,-4-1 5-16,10 2-4 0,-5 0-19 0,-2 0-3 16,-3 0-8-16,0 0-6 0,0 0-15 15,-24 10 15-15,22-5-12 0,3 0-20 0,-1 3 11 16,2-2-11-16,0 3-19 0,1-2 1 0,1 2-2 15,-2 2-4-15,0 0 1 0,4 1-8 16,-2 0-3-16,4 0 12 0,1 1-14 0,-4 0 13 16,3 2 0-16,1 1 3 0,-1-4-7 0,0 2 6 15,3 0-11-15,0-1 14 0,2 1-25 16,-3-1 7-16,3 0-3 0,-1 1 24 0,-1-2-13 16,2 2 3-16,0-1-5 0,4-1-5 15,-2 5 1-15,1-2 20 0,0 0-22 0,0 0 19 16,1 1-5-16,1 1-23 0,1-1 25 0,2 2-24 15,-2 2-11-15,0-2 5 0,2 2 24 0,0-10-3 16,0 4-21-16,0 3 0 0,0 4-10 16,0-2 9-16,0 3-12 0,12 22 15 0,-9-26-5 15,-1 2-17-15,-1-1 24 0,0 0 6 16,2 0-21-16,-1-2 9 0,-1 1-13 0,2-1 18 16,5-1-12-16,-6 1 0 0,2-1 11 0,0-1-6 15,3 0-5-15,-2 0 11 0,2 0-12 0,0-3 23 16,2 0-24-16,-2 1 22 0,6-1 0 0,1-1-12 15,1 0-13-15,1-1 3 0,0 0 9 16,0 0 16-16,3-1-28 0,1 1 8 16,-2-1 19-16,4 0-29 0,-2-3 2 0,1 0 20 15,1-1 1-15,1 0-24 0,-1 3 29 16,0-3-38-16,1-4 15 0,2 4-4 0,-6-2-14 16,6-1 25-16,-4-2 2 0,6 1-2 0,-3-1-4 15,-10 0 4-15,4 0-10 0,8 0-7 16,-1 0 12-16,31-11 2 0,-28 7 1 0,1 0-2 15,3-2 1-15,-4 0-8 0,2 0 3 16,0-2 4-16,-1 0-6 0,1-1 32 0,0-2-34 16,2 0 9-16,-1 0-3 0,0-3 11 0,-1 0-12 15,0-3-13-15,-1 0 9 0,-2 1 19 16,-1-5-15-16,2 0 13 0,-5 1-6 0,3-4 2 16,-6 0-11-16,-2 1 9 0,-3-1 14 15,2-5-27-15,-7 3 5 0,4 0 5 0,-4-2 6 16,-1 2-12-16,3 0 5 0,-7-2 15 0,0-1-21 15,-4 2-7-15,0-1 14 0,-1 15-8 16,0-6 16-16,-10-26-2 0,4 23-8 0,-2-4 12 16,-2 5-21-16,-3 1 31 0,-2-1-24 0,-5 0 12 15,-1 0-10-15,-2 4 1 0,-3 0-4 16,-4-1 5-16,-2 3-5 0,0 5 10 0,-4-2-11 16,-4 5-13-16,-3 2 16 0,-1 0 3 15,-4 4-4-15,27 1-4 0,-16 0 32 0,-4 0-26 16,-49 10-2-16,43-3 21 0,0 1-39 0,1 4-14 15,1-1-25-15,4 1-17 0,3 3-25 16,0 0-27-16,5 2-56 0,1-1 19 0,4 0-295 16,3 2 34-16,-1-1 8 0,4 0 32 0,1-1 6 15,1 0 38-15,0-2 2 0</inkml:trace>
  <inkml:trace contextRef="#ctx0" brushRef="#br0" timeOffset="25573.81">16465 8936 348 0,'0'0'203'16,"0"0"-42"-16,0 0 1 0,0 0-20 0,0 0 3 15,0 0-13-15,0 0-14 0,0 0 14 0,0 0-17 16,0 0-17-16,0 0 9 0,0 0-17 16,0 0 9-16,0 0-27 0,0 0 8 15,0 0-11-15,0 0 0 0,0 0-7 0,14-15-13 16,1 6 13-16,2-3-19 0,2 2 11 0,2-1 4 16,-1-1-2-16,3 1-12 0,-1-1 3 0,3-1-1 15,-4-1-3-15,3 1 2 0,-1 2-10 16,-3-3 7-16,0 6 0 0,0-6-20 15,4 1 6-15,-2 1 9 0,-1 1-23 0,3-2 8 16,-1 2-6-16,-1-2 2 0,-1 2-8 0,1-1 2 16,0 0-8-16,2-1 5 0,1 0 7 15,-1-3-5-15,1-1-12 0,0 1 22 0,0-1-10 16,1 0-15-16,-1 2 22 0,0-2-19 16,-1-1 19-16,-4 2-16 0,1-1-10 0,-2 2 20 15,3-2-7-15,-3 1-10 0,-1 0 3 0,1-1 13 16,-1 4 3-16,-1-3-16 0,-3 0 12 15,1 4-22-15,-3-1 11 0,-1 2 4 0,-2 0 3 16,-4 2 3-16,1 2-13 0,1 2-1 16,-3-3 12-16,-3 3 6 0,-1 2-26 0,2-1 22 15,-2 4-18-15,0 0 2 0,0 0 1 16,-12-8 14-16,5 7-12 0,-2 2-4 0,-11 2 7 16,10-3 3-16,-8 0 3 0,-21 8 0 0,19-4-13 15,2 0 15-15,0 1-11 0,-1-1-5 0,4 1-7 16,-2-1 16-16,2 3 11 0,-1-1-2 15,2 1-12-15,4-3-6 0,1 1 13 0,-4 2-12 16,4-1 4-16,3-2 2 0,0 0-7 0,2-1 14 16,3 1-2-16,1 0 2 0,-2-2-9 15,2-2 8-15,0 0 3 0,0 0-8 0,17 8 3 16,1-5 3-16,5 0-11 0,-2-2 4 16,1 2 0-16,4-2 1 0,-1 2 9 0,1-2-2 15,-3 1 3-15,0 3-13 0,0-2-1 16,-3 3 16-16,-5-1-5 0,4 0-16 0,-7 3 3 15,2 0 14-15,-5 2-19 0,-2 1 10 0,-3 0 7 16,-4-11 4-16,0 8-11 0,-13 17 3 16,1-11-5-16,-2 0 11 0,3 0-10 0,-4 1 3 15,-1-3-7-15,0 3 2 0,3-1-5 16,-1-2 8-16,1-1-4 0,0 1-13 16,-1-1-22-16,2 0-21 0,0-2-34 0,4-3-53 15,3-1 15-15,-2 1 10 0,5-4 14 16,2-1 8-16,0-1-333 0,0 0 28 0,2-1 53 15,4 0 11-15,-1-3 13 0,10-5-25 0</inkml:trace>
  <inkml:trace contextRef="#ctx0" brushRef="#br0" timeOffset="26229.91">17953 7957 416 0,'0'-4'265'0,"1"0"-31"16,-1-1-27-16,-1 2-28 0,1-2-17 0,1 2-24 15,-1 2-10-15,3-1-16 0,-3 2-15 16,4 0 1-16,-4 1 1 0,2 0-16 0,0 2-6 16,0 2 0-16,-1 0-11 0,3 11 3 0,-4-1-12 15,0-9 13-15,0 8-2 0,0 5-18 16,-11 21 4-16,3-19-14 0,0 3 18 0,1 1-19 15,0 1-7-15,-2-1 8 0,2 2-13 16,-4-2-2-16,3 1 1 0,-1-1-3 0,3 0-5 16,3-3-5-16,0-1 4 0,2-1 11 0,1-11-20 15,0 3 4-15,0 1 3 0,0 1 5 16,10 13 5-16,-3-18-5 0,-2 0 3 0,2-4-4 16,-2 1 2-16,2-3-16 0,9 4 5 0,0-5-2 15,2 1-2-15,-2 0 13 0,5-2-10 0,0 1-10 16,1-2-11-16,-12 0-34 0,6 0-22 15,2 0-47-15,0 0 12 0,3 0-144 0,15-10-195 16,-17 6 30-16,-3 0 10 0,0-2 4 16,3-1 2-16,-1 1-1 0</inkml:trace>
  <inkml:trace contextRef="#ctx0" brushRef="#br0" timeOffset="26729.79">18587 8222 295 0,'-12'-2'234'15,"1"0"-16"-15,2 1-26 0,-3 1-39 0,5 1-21 16,-1-1 9-16,-16 10-2 0,11-4-34 16,-3 3 22-16,4 1-5 0,1 0-7 0,-1 1-1 15,3 3-20-15,-1-3-2 0,5-1-12 0,-1 3-1 16,0-1-16-16,5-2-3 0,1 3 18 0,0-6-25 15,0 3-4-15,16 12 11 0,-9-14-5 16,-1-3-15-16,1 1 2 0,-2-4 2 0,2 0 11 16,0-1-4-16,-2-1 2 0,-5 0 4 15,0 0-1-15,13 0 0 0,14-13 10 0,-21 5-3 16,4-2 1-16,-1-3 2 0,-1 2-3 16,0-1-6-16,-1 3-5 0,-4 1-4 0,1 1-6 0,0 0-4 15,-2 3-3-15,1-1 21 0,-1 0-7 16,0 3 4-16,0 0-9 0,0-1-4 0,1 2-5 15,0 0 3-15,1 1-4 0,-4 0-22 16,0 0-1-16,6 0 17 0,-6 0-4 0,8 0-3 16,8 10-2-16,-3-2 5 0,2 1-6 0,-4 0 4 15,4 1-8-15,-3 0-2 0,3-1-2 16,-2 1-1-16,0 1 5 0,2 0-3 0,-1-2 7 16,1 0-13-16,-1-2-7 0,0 1-3 15,0-3 11-15,-4 1-8 0,3 0 0 0,0 1-72 16,-1-5-7-16,-5 0-39 0,1-2-14 0,-1 0-34 15,-7 0-26-15,0 0 18 0,8 0-134 0,-8 0-65 16,18-11 30-16,-15 9-120 0,-1-2 26 16,1 2 57-16,-2-3 24 0,-1 2 15 0</inkml:trace>
  <inkml:trace contextRef="#ctx0" brushRef="#br0" timeOffset="27120.35">18913 8425 224 0,'0'-8'25'0,"-1"4"139"0,-2-2 21 16,-4-8 12-16,-1 0-30 0,0 2 20 16,-2-2-11-16,4 1-5 0,-1 2-4 0,1 1 11 15,1 1-5-15,3 4-21 0,-4 0 9 16,5 1-33-16,0 1-6 0,1 0-19 0,0 3 7 15,0 0-22-15,0 0-26 0,10-9 3 16,-3 8-6-16,2 1-7 0,11 1 0 0,-10-1-7 16,5 0 16-16,3 0-14 0,22 13 4 0,-18-6-26 15,-5 0 13-15,1 3-16 0,3 3 16 16,0-1-18-16,-6 2-16 0,-3-3 2 0,2 3 16 16,-5-3-8-16,0 3 6 0,-4-4-14 15,-1-4-8-15,-3 1 13 0,-1-7-18 0,0 0 5 16,0 8 9-16,0-8-2 0,0 7-13 0,0-7 11 15,0 5-10-15,-13 3 33 0,13-7-9 16,0-1-18-16,0-1-5 0,2-2 26 0,-1-1-24 16,4 1 2-16,7-9 9 0,0 0-15 0,1-2 11 15,6 0-5-15,-3-2 12 0,-1 1 0 16,-1 1-4-16,2 2-11 0,0-1 12 0,-1 2-16 16,0 1 5-16,0-1-1 0,-2 3 12 0,-2 0-20 15,1 1 20-15,-1 0-14 0,-3 2 2 16,0 1-24-16,1-1-25 0,-3 2-30 0,2 2-45 15,-3-1 3-15,4 1 13 0,-2 0-132 0,-1-1-62 16,11-3-97-16,1 3 25 0,3 0-20 16,-1-1-7-16,0-1 65 0,3 4-65 0</inkml:trace>
  <inkml:trace contextRef="#ctx0" brushRef="#br0" timeOffset="27698.3">19696 8185 394 0,'4'-4'242'0,"6"-5"-43"0,-1 2 1 0,-4-1-11 16,-1 2-20-16,-3 1-18 0,1 0-10 0,-2-1-1 15,0 3-8-15,0 3-17 0,0 0-8 16,0 0-17-16,-11-14 3 0,5 12-16 0,-2 2-18 16,2 0 5-16,-2 2-6 0,-1-2-9 0,-18 12 2 15,7-4-13-15,4 3-7 0,-4-1 12 16,6 2-12-16,1 1 12 0,0 0-19 0,3 1-2 16,5-1 9-16,2-1-18 0,1-1 9 15,-1-2-5-15,2-1 16 0,1-8-15 0,0 6-2 16,0-6 13-16,0 6 1 0,13 6-24 0,-9-10 6 15,2-2-2-15,0 2 8 0,-2-4-7 16,1 1-8-16,2-3 27 0,3-2-6 0,1-4 6 16,-3 2-6-16,2-3 11 0,-3 1-2 15,2 0-3-15,-6 1 10 0,3 2 12 0,-4 2-4 16,2 1-14-16,0 0-5 0,-3 2 19 0,-1-1-19 16,2 2-12-16,0-1 5 0,-1 2-6 0,-1 0-7 15,0 0 10-15,0 0 1 0,7 10-7 0,-7-6-1 16,1 4-9-16,-4 8-6 0,3-8 25 15,0 4-21-15,0 5-9 0,-14 21 16 0,5-15-1 16,2-2 4-16,-4 3-9 0,-1-4 19 16,-6 1-22-16,4 2 14 0,-2-3-13 0,-3 4 5 15,3-5 6-15,-2 3-1 0,-2-3-4 0,2 0-5 16,1-1 5-16,-6-2-13 0,5 2 26 16,-1-3-19-16,-2-1-14 0,-1 1 4 0,3-3-8 15,1 0 31-15,0-4-5 0,5 0-19 16,3-5 4-16,1 0 18 0,5 0-17 0,4-3-6 15,0 0 0-15,0 0 2 0,-5-10 7 0,7 4-10 16,5-3 3-16,4-4 19 0,3 1-22 0,-1-4 5 16,6 1-2-16,-4-1 18 0,2 1-12 15,-2-1-5-15,5-2-3 0,-1 5 1 0,-3-2 17 16,3 1-10-16,-4 3 1 0,3-4 17 0,-5 5-16 16,4-1-31-16,-7 0-22 0,-2 4-16 15,6-2-27-15,-8 3-47 0,4 1 12 0,-3-2-161 16,-2 5 24-16,0-3-181 0,0 1 3 0,-1 2 35 15,7-7 37-15,-3 4-5 0,-2 1 11 16</inkml:trace>
  <inkml:trace contextRef="#ctx0" brushRef="#br0" timeOffset="28166.95">19714 8347 244 0,'-3'2'273'16,"1"-2"-35"-16,-2 2-44 0,0 1-2 0,1 1-15 16,2-2-23-16,0 2 12 0,-1-1-20 15,2 1-13-15,0 0 4 0,2 0-10 0,-1 0 4 16,2 1-18-16,2-3-23 0,0 0 2 16,4-2-6-16,9 3-17 0,-7-3 2 0,3 0-15 15,4 0 0-15,19-12 5 0,-16 4-9 0,-1 1-19 16,2-2 5-16,-6-1-8 0,4 0 5 15,-1-3-4-15,-1 0-7 0,-2-1-15 0,-4 3 1 16,2-3-1-16,-5 0 2 0,1 1 1 16,-2 1-7-16,-3 3 2 0,-4 1 0 0,0 3 2 15,-1 5 0-15,0 0-6 0,0-7 14 0,-15-2-25 16,9 7 5-16,2 1 6 0,-4 1-3 0,0 1-3 16,2 0 8-16,-2-1-13 0,-13 11 9 15,12-5-3-15,-3 2 4 0,5 1 6 16,1 0 3-16,3-2-10 0,0 1 8 0,3-1 7 15,-1 0-4-15,1-3 12 0,0-4 2 0,0 0-17 16,11 25-2-16,-2-14 20 0,1-2-19 0,1-1 15 16,3-2-10-16,1-1-21 0,0-1-32 15,1-2-47-15,-6-1-39 0,8 1 10 16,-18-2-229-16,11 0 27 0,1 0 24 0,-2 0 23 16,-2 0 20-16,1 0 18 0,-3 0-131 0,-6 0-2 15,7 0-14-15</inkml:trace>
  <inkml:trace contextRef="#ctx0" brushRef="#br0" timeOffset="28635.59">20087 8367 267 0,'-5'3'224'0,"1"1"-40"0,3-2 3 0,-3 2-16 15,3-1-9-15,-1-1-30 0,1 1 2 0,1-1 0 16,0 1-15-16,3-3-2 0,-1 2-16 16,2-2 1-16,1 0-10 0,3-2-11 15,-1 1-12-15,14-3-6 0,-3-2-12 0,5-4 2 16,0 2-4-16,-2-1-15 0,0-3 11 0,1 0-23 15,-2 0 5-15,1 1-8 0,0-4 8 16,-1 1-10-16,-1 0 0 0,-3-2 7 0,-3 1-6 16,0 3-3-16,-3-1-4 0,-2 1-2 15,-3 0 3-15,-2 3-7 0,-2 5-1 0,-1-2 7 16,0 6-10-16,0 0 8 0,-13-9-11 16,9 9 4-16,-1-2 2 0,0 2-5 0,1 1 12 15,0-2-5-15,0 1-4 0,2 1 4 0,-1 0-3 16,2 1 1-16,1-2-2 0,0 4 9 15,1-3-3-15,2 1 4 0,-1 1-9 0,5 0 8 16,-2 1 1-16,9 1 1 0,-1-1-4 0,1 3 0 16,2-2-5-16,0-2-4 0,-2 3 0 0,-4 1 10 15,3-1-8-15,-3-1 1 0,-1 0 3 16,-3 0-4-16,-2 1-7 0,-1-2 2 0,-1 2 8 16,0-1-4-16,-2-5-1 0,0 0 7 15,0 12 0-15,-17 11-1 0,6-12 3 0,0-1-10 16,1 0 8-16,-3-1-2 0,-1 1 1 0,1-3-4 15,2 1-6-15,2-3 9 0,-1 2-3 0,-4-2-8 16,5 1 5-16,0-2-18 0,4-1-18 16,-2 1-34-16,3-1-13 0,2 0 7 0,0-2-115 15,2-1-144-15,0 0 26 0,-2-2-87 0,3 0 6 16,2-4 28-16,3-5-37 0</inkml:trace>
  <inkml:trace contextRef="#ctx0" brushRef="#br0" timeOffset="28901.15">20741 7975 222 0,'6'-1'249'0,"-5"-3"-62"16,3 3-15-16,0 1-20 0,-2 1-32 0,1 1-8 15,-2 1 1-15,4 1-20 0,-4 0-14 16,1 4 9-16,-1 8 1 0,-1 3-33 0,0-9 10 15,0 5-2-15,0 2-11 0,0 1-11 0,0 1 0 16,-13 17-3-16,7-17-4 0,2-3-17 0,-1 2 18 16,-2-1-8-16,0-2-8 0,-4 2-14 15,4-2-29-15,0-1 2 0,-4 0-78 0,2-7-157 16,-3 1 19-16,5 0-170 0,-2-3 43 16,5-2 5-16</inkml:trace>
  <inkml:trace contextRef="#ctx0" brushRef="#br0" timeOffset="29010.5">20653 8258 421 0,'4'-9'228'0,"4"-5"-64"0,-1 5 4 0,2-2-24 16,-2 2-29-16,3-1-26 0,3 2 10 15,-6 1-20-15,4 0-14 0,-1 4-8 0,0-5-145 16,-2 1-175-16,1 2 20 0,-4 3-113 0,-1-4-45 16</inkml:trace>
  <inkml:trace contextRef="#ctx0" brushRef="#br0" timeOffset="35180.93">10987 8685 320 0,'-13'-17'171'0,"13"17"-31"0,-26-30-43 15,21 24-15-15,-1-1 14 0,2 4 16 16,0-2-26-16,0 1-2 0,0-1 10 0,2 3-13 15,-1-4-15-15,-1 4 19 0,1-3-1 0,0 2-16 16,-2 1-8-16,1-2 6 0,3 3 0 16,-2-1-8-16,-2 0 0 0,3 1-5 0,-2-1-14 15,-2 1-2-15,0 0-11 0,1 1-2 16,0 0 0-16,5 0-9 0,-6 0 12 0,-1 0 3 16,0 0-19-16,0 0 2 0,7 0-2 0,-10 0 6 15,1 0-3-15,1 0-12 0,-4 11 6 16,4-10-3-16,-7 3-5 0,3 0 16 0,-6 1-13 15,3 3-10-15,-2-1 13 0,-2 2 5 0,1-1-2 16,2 0 1-16,0 1-4 0,-2 0 2 16,4 1-4-16,-5-1 8 0,6 2-5 0,-1-2-11 15,3-1 10-15,-1 2-5 0,2-2-16 16,1 2 10-16,0-2 17 0,0 0 1 0,4 0-9 16,0-1-11-16,0-2 12 0,-3 8-6 0,0-2 7 15,1 1 6-15,-1-1 2 0,4-2-6 0,-1 1-4 16,-2 4-15-16,0 0 19 0,-1-2-3 15,2 2 3-15,-3 1 0 0,3-3-4 0,-1 4 5 16,2-1-15-16,0-1 6 0,-3-1 0 0,2 3-2 16,1 1 16-16,0-2-1 0,0 1-6 15,-3 3 1-15,3-3 10 0,1 4-9 0,0 0 9 16,-4 1 2-16,5 2-1 0,-5-1 11 16,2-2-12-16,-2 3 10 0,1-3-5 0,0 0 1 15,3 0-11-15,-1-1-1 0,0-2 7 16,1 1-6-16,0-3 4 0,4-2-3 0,0-1-1 15,0-12 10-15,0 13-9 0,0-1 2 0,0 0 0 16,17 15 4-16,-11-11-7 0,4 0-2 16,-2 0 15-16,4 2-12 0,-1-1 5 0,-3 3 5 15,3-1-12-15,3 1 2 0,-1-2 3 16,0 3 3-16,1-4-3 0,1 1 4 0,1-2-13 16,0-4 2-16,1 5 4 0,1-3 0 0,1 2-2 15,0-4 6-15,4 0-2 0,0-2 8 16,0 2-11-16,1-2 12 0,2 0-19 0,1 0 3 15,-3-1-3-15,1 1 5 0,0-3-6 16,3 1-5-16,-2-1 1 0,3 0 0 0,2-1 3 16,-2-1 7-16,3-1 2 0,0-2-2 0,0-2-11 15,1 0-6-15,-17 0 17 0,7 0-4 16,34-10-9-16,-26 3 15 0,0-1-19 0,-1 1 10 16,5-2-10-16,-3 0 3 0,1 0 2 0,-2 1-4 15,1-1 5-15,-4-1 0 0,1-1 1 16,-1-1 8-16,2 1 6 0,-2-1-18 15,-3 2-1-15,3-4 19 0,-2 3-10 0,-2-3-8 16,-1 1 9-16,3-2-13 0,-4 2 13 0,2-1 2 16,-1-4-12-16,0 3 8 0,-3 0-1 15,1-1-11-15,-3 0 10 0,1 0 3 0,-1-1-6 16,-3 2 6-16,-5 0-14 0,4 0 10 16,-5 2 10-16,-2 0-18 0,-1-1 0 0,-1-1 16 15,-3 1-9-15,0 3-4 0,-2-7-7 0,2 4 14 16,-2 7 8-16,0-4-1 0,0-4-16 0,0-1 2 15,-12-21 3-15,7 19 2 0,0-5 8 16,0 1-15-16,-3 0 3 0,3 0 13 0,-4-2-20 16,-1 2 0-16,0 2 2 0,-5 0 4 15,0 2 19-15,1-3-8 0,-3 5-1 0,-1-2 3 16,-1 2-22-16,3 1 19 0,-4 1-1 0,-1 0-12 16,1 0 1-16,-4-1 6 0,-3 1 13 15,2-1-3-15,-3 0-12 0,-2 1-1 0,1 1 16 16,-2-1-17-16,-1 3 3 0,0-1-11 15,-2 3 27-15,-5 0-18 0,1 0 1 0,-1 3 16 16,0 3-20-16,-2 0 14 0,-1-1-11 0,-1 4 10 16,21 0-3-16,-43 11-20 0,20-4 5 15,1 4-1-15,3-1 3 0,3 1-21 16,-3 3-11-16,4 1-6 0,4 0-20 0,2 3-24 16,2 2-34-16,2-1-13 0,6 0 13 0,1 1-275 15,2-1 28-15,-1 1-39 0,1-1 25 16,3-2 18-16,-2 1 4 0</inkml:trace>
  <inkml:trace contextRef="#ctx0" brushRef="#br0" timeOffset="44303.78">624 14300 215 0,'0'0'135'0,"0"0"-23"0,0-14-16 16,-24-7-11-16,22 16 18 0,-1 0 11 0,2 0-31 16,-3 0 11-16,3 0-22 0,-2 2 6 15,2-1-14-15,-2-1-15 0,1 1 5 0,-1 0 18 16,2 2-22-16,-2-2-4 0,2 2-3 0,-2-2 18 15,2 1-2-15,1 1-14 0,-2 0-3 16,0 0 0-16,2 0 6 0,-1 0-2 0,-3 0 1 16,4-1-17-16,0 2 5 15,0 0 11-15,0 0-9 0,-1 1-5 0,0-2-5 16,1 1 15-16,0 1-13 0,0-1-9 0,-2 1 10 16,2 0-9-16,0 0 10 0,2 1-18 0,-2 0 1 15,2 1 2-15,-2 0-7 0,4 0 4 0,-3 1-3 16,2 1 1-16,-1 1-8 0,2 0-2 15,-1 0 13-15,6 8-20 0,-2 0 16 0,2 1 2 16,-2-1-8-16,1-1-8 0,-1 1 11 16,1-1 10-16,-2 0-7 0,2 2 1 0,2-3-23 15,-3 2 17-15,0-1-5 0,1-2 0 0,-1-3 13 16,0 1-12-16,-5-1 1 0,4-1-5 0,-4-1 18 16,2-4-12-16,0 3-14 0,2-2 3 15,-1 1 16-15,0-2 2 0,1-1 6 0,-6 0 4 16,9 0 8-16,20-12-11 0,-10 4-10 0,-3-2 11 15,1-2-2-15,4-2-1 0,-3-1-1 16,1 0-3-16,-1-2 4 0,2-1-8 0,3-2 3 16,-1-1 1-16,-1-2-2 0,3-1 0 15,0 1 0-15,2-2 0 0,-3-2-7 0,4 1 0 16,-4-1 14-16,-1-1-10 0,4-1-3 0,-3 2-8 16,0-2 10-16,1-3 2 0,1 4-3 0,-2-1 0 15,0 1 7-15,1 1-10 0,-4 1-1 16,-2 2-2-16,1 1-2 0,-2 5 5 0,-2-1 3 15,0 0-4-15,-3 4 6 0,1 2-14 0,-6-1 17 16,1 5-5-16,-2 1 5 0,-1 2-5 16,-3 2-8-16,1-1 7 0,-1 2 1 0,0 0-11 15,0 1 8-15,-2-1 1 0,1 2-1 0,-1-3-5 16,3 3-5-16,-2-2 0 0,2 2 7 16,-2 0 1-16,-1-2 0 0,1 2-3 0,-1 1-21 15,0 0-44-15,0 0-32 0,0 0 12 16,-1 14-187-16,0-8 22 0,1-1-176 0,-3-1 25 15,-1 0 4-15,4-2 20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1.658"/>
    </inkml:context>
    <inkml:brush xml:id="br0">
      <inkml:brushProperty name="width" value="0.05" units="cm"/>
      <inkml:brushProperty name="height" value="0.05" units="cm"/>
      <inkml:brushProperty name="color" value="#E71224"/>
    </inkml:brush>
  </inkml:definitions>
  <inkml:trace contextRef="#ctx0" brushRef="#br0">38 162 24575,'0'8'0,"-9"1"0,7-1 0,-7 2 0,9 2 0,-4-2 0,3 3 0,-3-5 0,4 1 0,0-1 0,-4-3 0,3 3 0,-3-4 0,4 5 0,0-1 0,0 0 0,0 1 0,0-1 0,0 1 0,0-1 0,0 0 0,0 0 0,4-3 0,1-1 0,3-4 0,0 3 0,1-2 0,-1 3 0,1-4 0,0 0 0,0 0 0,-1 4 0,1-3 0,0 3 0,-1-4 0,1 0 0,-1 0 0,0 0 0,0 0 0,1 0 0,-1 0 0,0 0 0,0 0 0,0 0 0,1 0 0,-1 0 0,1 0 0,4 0 0,2-5 0,4 4 0,1-8 0,-6 4 0,4 0 0,-8-3 0,4 7 0,-6-7 0,1 7 0,-4-7 0,-2 4 0,-3-5 0,4 5 0,-3-4 0,7 3 0,-7-4 0,2 1 0,1-1 0,-3 1 0,3-1 0,0 0 0,1 0 0,0-5 0,2 4 0,-1-8 0,2 8 0,2-8 0,-5 8 0,3-4 0,-7 5 0,7 0 0,-7 1 0,3-1 0,-1 0 0,-2 0 0,3 1 0,-4-1 0,0 0 0,0 0 0,0 0 0,0 0 0,0 1 0,0-1 0,0 1 0,-4 4 0,0 0 0,-5 4 0,1 0 0,-1 0 0,1 0 0,0 0 0,-1 0 0,1 0 0,0 0 0,0 0 0,0 0 0,-1 0 0,1 0 0,-1 0 0,5 4 0,-4-3 0,3 6 0,-3-6 0,0 6 0,-1-6 0,5 3 0,0-4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6.872"/>
    </inkml:context>
    <inkml:brush xml:id="br0">
      <inkml:brushProperty name="width" value="0.05" units="cm"/>
      <inkml:brushProperty name="height" value="0.05" units="cm"/>
      <inkml:brushProperty name="color" value="#E71224"/>
    </inkml:brush>
  </inkml:definitions>
  <inkml:trace contextRef="#ctx0" brushRef="#br0">0 2464 24575,'18'-4'0,"33"-14"0,-5-7 0,12 0 0,-6-10 0,-17 16 0,27-20 0,-19 15 0,4-7 0,-17 15 0,-9-3 0,9 7 0,-9-6 0,9 2 0,4-12 0,7 4 0,-5-4 0,14-1 0,4-10 0,-3 7 0,12-6 0,-6 0 0,-13 12 0,21-19 0,-30 16 0,5-1 0,-13 8 0,-2 2 0,-10 10 0,3-8 0,-8 8 0,3-4 0,-4 9 0,0-3 0,0-1 0,4-2 0,8-8 0,13-4 0,8-8 0,14-1 0,9-5 0,7 3 0,-7 2 0,12-7 0,-27 14 0,19-7 0,-21 9 0,5-1 0,-4-3 0,-9 9 0,-5-6 0,-10 13 0,-6-3 0,6-1 0,-5 4 0,5-4 0,0 0 0,-4 0 0,9-6 0,-4 5 0,6-4 0,14-4 0,-11 5 0,24-10 0,-2 4 0,15-3 0,-13-2 0,8 4 0,-18 3 0,13-2 0,1 5 0,-1-4 0,-7 11 0,-1-10 0,12 5 0,-21-4 0,14 9 0,-27-6 0,0 12 0,-6-4 0,4 2 0,-9 3 0,4-4 0,-6 5 0,0-4 0,6 3 0,1 0 0,6-3 0,6 3 0,2-11 0,0 5 0,4 0 0,-10 3 0,4 3 0,-6-5 0,-1 0 0,-4 5 0,-3-3 0,4 4 0,-11-5 0,10 5 0,-17-3 0,8 7 0,-8-7 0,8 7 0,-3-7 0,9 2 0,9-4 0,0-1 0,12 4 0,-5-8 0,6 8 0,-6-10 0,-2 11 0,-6-4 0,-1 4 0,-4-4 0,-3 4 0,-9-2 0,-2 7 0,0-7 0,-3 7 0,2-3 0,-3 0 0,0 3 0,-5-7 0,4 7 0,-7-6 0,7 6 0,-4-3 0,5 0 0,0 3 0,0-7 0,-1 3 0,6 0 0,0-3 0,6 3 0,-6-1 0,0-2 0,-5 3 0,-1 0 0,1 1 0,0 4 0,-1-4 0,1 3 0,-4-7 0,2 7 0,-2-6 0,4 6 0,-1-3 0,1 0 0,0 3 0,0-7 0,-1 3 0,1 0 0,0-3 0,10 2 0,9-4 0,27-2 0,10-7 0,25 4 0,-23-4 0,28-1 0,-36 6 0,21-12 0,-25 13 0,-14-4 0,-4 6 0,-21 5 0,3 2 0,-29 4 0,10 0 0,-15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5.210"/>
    </inkml:context>
    <inkml:brush xml:id="br0">
      <inkml:brushProperty name="width" value="0.05" units="cm"/>
      <inkml:brushProperty name="height" value="0.05" units="cm"/>
      <inkml:brushProperty name="color" value="#E71224"/>
    </inkml:brush>
  </inkml:definitions>
  <inkml:trace contextRef="#ctx0" brushRef="#br0">59 38 24575,'-4'-4'0,"-4"3"0,3-6 0,-3 6 0,3-6 0,-2 6 0,6-7 0,-7 7 0,4-3 0,-1 1 0,1 5 0,4-1 0,0 7 0,0 0 0,4 1 0,-3-1 0,3 1 0,-4-1 0,4 1 0,-3 4 0,7 7 0,-6 7 0,7 4 0,-8 1 0,9 0 0,-5 0 0,1-1 0,-1 1 0,0 0 0,-4-6 0,8-1 0,-8-6 0,8 1 0,-8-1 0,3-4 0,-4-2 0,4-4 0,-3-1 0,3 1 0,-4 0 0,3 0 0,-2-1 0,3 1 0,1 4 0,-4-3 0,3 4 0,0-1 0,-3-3 0,4 4 0,-5-6 0,0 1 0,0 0 0,0 0 0,0-1 0,0-3 0,0-2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7.704"/>
    </inkml:context>
    <inkml:brush xml:id="br0">
      <inkml:brushProperty name="width" value="0.05" units="cm"/>
      <inkml:brushProperty name="height" value="0.05" units="cm"/>
      <inkml:brushProperty name="color" value="#E71224"/>
    </inkml:brush>
  </inkml:definitions>
  <inkml:trace contextRef="#ctx0" brushRef="#br0">38 91 24575,'-9'9'0,"7"-1"0,-10 5 0,11 2 0,-3-2 0,4 1 0,-4-6 0,3 5 0,-3-3 0,4 2 0,0-3 0,0 0 0,0 0 0,0-1 0,0 1 0,0 0 0,0 0 0,0-1 0,0 6 0,0 0 0,0 6 0,0-1 0,0 0 0,0-4 0,4 3 0,-3-8 0,3 3 0,1 1 0,-4-4 0,7 3 0,-7-4 0,3 0 0,0-1 0,-3 1 0,6-4 0,-2 3 0,0-4 0,3 1 0,-3 3 0,3-3 0,1-1 0,-1 4 0,1-7 0,0 3 0,0 0 0,-1-3 0,1 6 0,0-6 0,0 3 0,-1-4 0,1 0 0,0 4 0,-1-3 0,1 3 0,0-4 0,0 0 0,-1 0 0,1 0 0,0 0 0,0 0 0,-1 0 0,1 0 0,0 0 0,-1 0 0,0 0 0,0 0 0,0 0 0,1 0 0,-1 0 0,-4-4 0,0-1 0,-1-3 0,-2-1 0,7 1 0,-7-1 0,2 0 0,-3 1 0,4-1 0,-3 0 0,7-5 0,-7 4 0,8-8 0,-8 3 0,7 1 0,-7-5 0,3 5 0,0-1 0,-3-4 0,7 9 0,-7-8 0,2 8 0,-3-8 0,0 8 0,0-4 0,0 5 0,0 1 0,0-1 0,0 0 0,0 0 0,0 0 0,0 1 0,0-1 0,0-5 0,0 4 0,-3-3 0,-3-1 0,1 4 0,-3-3 0,3-1 0,-4 4 0,3-4 0,-2 9 0,3-2 0,1 2 0,-4-4 0,3 4 0,-4-3 0,0 7 0,0-7 0,0 7 0,0-7 0,1 7 0,-1-7 0,0 7 0,0-3 0,-5 4 0,4-3 0,-8 2 0,8-3 0,-8-1 0,8 4 0,-4-3 0,1 4 0,3 0 0,-4 0 0,5 0 0,0 0 0,0 0 0,1 0 0,-1 0 0,1 0 0,-1 0 0,1 0 0,0 0 0,0 0 0,3 4 0,-3-3 0,7 6 0,-3-2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5.570"/>
    </inkml:context>
    <inkml:brush xml:id="br0">
      <inkml:brushProperty name="width" value="0.05" units="cm"/>
      <inkml:brushProperty name="height" value="0.05" units="cm"/>
      <inkml:brushProperty name="color" value="#E71224"/>
    </inkml:brush>
  </inkml:definitions>
  <inkml:trace contextRef="#ctx0" brushRef="#br0">0 165 24575,'0'-12'0,"0"0"0,4 8 0,-3-3 0,6 6 0,-6-7 0,7 7 0,-4-7 0,5 7 0,-4-6 0,3 6 0,-4-7 0,1 3 0,3 0 0,-3-3 0,3 4 0,1-1 0,-1-3 0,1 7 0,-1-6 0,6 1 0,-4-3 0,8 4 0,-3-3 0,-1 3 0,4-1 0,-8-1 0,8 6 0,-8-3 0,4 4 0,-6 0 0,1 0 0,0 0 0,0 0 0,-1 0 0,1 0 0,0 0 0,-1 0 0,1 0 0,4 0 0,-3 0 0,3 0 0,-4 4 0,5-4 0,-4 8 0,3-3 0,-4 4 0,-1 0 0,1-5 0,0 4 0,0-3 0,-1 4 0,1-1 0,0 1 0,-4 0 0,-1-1 0,-1 1 0,-2 0 0,3-1 0,-4 1 0,0 0 0,0 0 0,0-1 0,0 1 0,0 0 0,0-1 0,0 1 0,0 0 0,-4 0 0,-1-1 0,-3 1 0,-1 0 0,0 0 0,0-1 0,4 1 0,-3 0 0,3 0 0,-4-1 0,1-3 0,3 3 0,-3-7 0,3 7 0,-4-7 0,4-1 0,5-1 0,5-6 0,4 6 0,0-3 0,0 0 0,-1 3 0,1-3 0,-1 4 0,1 0 0,-1 0 0,1 0 0,-1 0 0,1 0 0,0 0 0,-1 0 0,1 0 0,-1 0 0,1 0 0,0 0 0,-1 0 0,1 0 0,0 4 0,0-3 0,-1 6 0,1-6 0,0 3 0,-1 0 0,1-3 0,-4 7 0,3-7 0,-7 7 0,6-4 0,-6 5 0,3-1 0,-4 0 0,0 0 0,0 1 0,0-1 0,0 1 0,0-1 0,0 0 0,0 1 0,0-1 0,0 1 0,0 0 0,-4-5 0,3 4 0,-7-3 0,3 4 0,-4-4 0,0 2 0,1-6 0,-1 7 0,0-3 0,0 0 0,1-2 0,-1-3 0,0 0 0,1 0 0,-1 0 0,1 0 0,-1 0 0,0 0 0,-4 0 0,3 0 0,-3 0 0,4 0 0,0 0 0,0 0 0,0 0 0,0 0 0,0 0 0,1 0 0,-1 0 0,0 0 0,0 0 0,0 0 0,-5 0 0,4 0 0,-8-4 0,8 3 0,-8-4 0,8 5 0,-8-4 0,3 3 0,-10-3 0,-2 4 0,-4-5 0,4 4 0,-3-4 0,9 5 0,-4-4 0,5 2 0,6-2 0,0 4 0,6 0 0,3 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8.088"/>
    </inkml:context>
    <inkml:brush xml:id="br0">
      <inkml:brushProperty name="width" value="0.05" units="cm"/>
      <inkml:brushProperty name="height" value="0.05" units="cm"/>
      <inkml:brushProperty name="color" value="#E71224"/>
    </inkml:brush>
  </inkml:definitions>
  <inkml:trace contextRef="#ctx0" brushRef="#br0">0 0 24575,'0'13'0,"0"-3"0,0 12 0,0-7 0,0 3 0,0-6 0,0-3 0,0 0 0,0 0 0,0-1 0,0 1 0,0-1 0,0 0 0,0 1 0,0-1 0,0 1 0,0-1 0,0 0 0,0 1 0,0-1 0,0 0 0,0 1 0,0-1 0,0 0 0,0 1 0,0-1 0,4 0 0,0 1 0,5-1 0,-5 0 0,3 0 0,-6 1 0,7-1 0,-7 1 0,6-5 0,-2 3 0,3-2 0,0-1 0,0 0 0,-3 0 0,2-3 0,-2 2 0,3-3 0,1 0 0,-1 0 0,0 0 0,1 0 0,0 0 0,-1 0 0,1 0 0,0 0 0,0 0 0,-1 0 0,1 0 0,0 0 0,-1 0 0,0 0 0,-3-3 0,-2-2 0,-3-3 0,0 0 0,0 0 0,-4 4 0,0 0 0,-5 4 0,1 0 0,0 0 0,-1 0 0,1 0 0,0 0 0,0 0 0,-1 0 0,1 0 0,-1 0 0,0 0 0,1 0 0,-1 0 0,1 0 0,3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0.614"/>
    </inkml:context>
    <inkml:brush xml:id="br0">
      <inkml:brushProperty name="width" value="0.05" units="cm"/>
      <inkml:brushProperty name="height" value="0.05" units="cm"/>
      <inkml:brushProperty name="color" value="#E71224"/>
    </inkml:brush>
  </inkml:definitions>
  <inkml:trace contextRef="#ctx0" brushRef="#br0">1 102 24575,'8'0'0,"0"0"0,1 0 0,0 0 0,0 4 0,-1-3 0,6 7 0,-4-3 0,8 5 0,-4-1 0,6 1 0,-1-1 0,0 1 0,-4-1 0,3 1 0,-3-1 0,4 1 0,0-1 0,1 1 0,-6-1 0,0 0 0,-6 0 0,1-4 0,0 3 0,0-7 0,-4 6 0,-2-9 0,-3 1 0,0-7 0,0-1 0,-4 0 0,3 1 0,-2-1 0,3-5 0,0-1 0,-4 1 0,3-5 0,-8 5 0,8-6 0,-7 5 0,3-3 0,0 8 0,-4-8 0,4 8 0,0-8 0,-3 11 0,7-9 0,-7 14 0,7-10 0,-6 11 0,2-3 0,-3 4 0,4 4 0,0 1 0,4 4 0,0-1 0,-4 1 0,4-1 0,-4 1 0,-1 4 0,4 2 0,-8 10 0,8-4 0,-9 9 0,5-9 0,-5 4 0,4-1 0,-3-3 0,8-1 0,-7-2 0,7-8 0,-4 4 0,1-6 0,3 1 0,-3-1 0,4 1 0,0-1 0,0 1 0,0 4 0,0-4 0,0 4 0,0-4 0,0 0 0,0-1 0,0 1 0,0 0 0,0-1 0,0 1 0,-3-4 0,2-1 0,-3-4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4.421"/>
    </inkml:context>
    <inkml:brush xml:id="br0">
      <inkml:brushProperty name="width" value="0.05" units="cm"/>
      <inkml:brushProperty name="height" value="0.05" units="cm"/>
      <inkml:brushProperty name="color" value="#E71224"/>
    </inkml:brush>
  </inkml:definitions>
  <inkml:trace contextRef="#ctx0" brushRef="#br0">0 197 24575,'4'-5'0,"1"-6"0,3 9 0,-3-10 0,3 11 0,-7-7 0,10 3 0,-5-3 0,6-1 0,-3 1 0,-1 3 0,-3-3 0,3 7 0,-3-7 0,3 7 0,1-7 0,0 3 0,4 0 0,-3-2 0,8 1 0,-8-3 0,8 4 0,-3-3 0,-1 3 0,5-1 0,-9-2 0,8 7 0,-8-6 0,8 6 0,-8-3 0,3 0 0,0 3 0,-3-3 0,4 4 0,-1 0 0,2 0 0,4 0 0,1 0 0,-1-5 0,-5 4 0,5-3 0,-5 4 0,1 0 0,-2 0 0,-4 0 0,0 0 0,-1 0 0,1 0 0,-4 3 0,-1 2 0,-4 3 0,0 1 0,0 3 0,0-2 0,-4 3 0,3-5 0,-7 1 0,3-4 0,0 3 0,-3-3 0,3 3 0,1 1 0,-4-4 0,7 3 0,-7-4 0,3 5 0,0 0 0,-2-5 0,2 4 0,-4-3 0,0 4 0,0-1 0,0 1 0,1-5 0,3 4 0,-3-3 0,3 0 0,-4 3 0,1-4 0,-1 1 0,4 3 0,-2-7 0,6 6 0,-7-6 0,7 7 0,-7-7 0,7-1 0,1-5 0,5-3 0,3-1 0,5 0 0,-4 0 0,4 5 0,-4-4 0,-4 3 0,2 0 0,-2 1 0,4 0 0,-1 3 0,1-7 0,-1 7 0,1-3 0,0 0 0,-1 3 0,1-3 0,0 4 0,4 0 0,-3 0 0,8 0 0,-3 0 0,4 0 0,0 0 0,1 0 0,-1 0 0,0 0 0,1 0 0,-6 0 0,0 0 0,-6 0 0,1 0 0,0 0 0,0 0 0,-4 4 0,-2 0 0,-3 4 0,0 0 0,0 1 0,0-1 0,0 0 0,0 0 0,0 1 0,0-1 0,0 1 0,0 0 0,-4-1 0,-1 6 0,-9 0 0,4 6 0,-9-1 0,8 0 0,-7 1 0,8-6 0,-9 4 0,9-8 0,-3 4 0,4-5 0,0-1 0,0 1 0,0 0 0,0-1 0,0 1 0,1 0 0,-1-4 0,-5 3 0,4-3 0,-8 0 0,3 3 0,-4-2 0,-1 3 0,1 1 0,-1 0 0,1-5 0,4 3 0,2-7 0,4 7 0,0-7 0,4 3 0,1-4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6.797"/>
    </inkml:context>
    <inkml:brush xml:id="br0">
      <inkml:brushProperty name="width" value="0.05" units="cm"/>
      <inkml:brushProperty name="height" value="0.05" units="cm"/>
      <inkml:brushProperty name="color" value="#E71224"/>
    </inkml:brush>
  </inkml:definitions>
  <inkml:trace contextRef="#ctx0" brushRef="#br0">0 1 24575,'0'8'0,"0"0"0,0 10 0,0-3 0,0 8 0,0-3 0,0 4 0,0 6 0,0 2 0,0-7 0,0-2 0,0-13 0,0 9 0,0-5 0,0 1 0,4-2 0,-3 1 0,3-4 0,0 3 0,-3 0 0,7-3 0,-7 8 0,7-8 0,-7 4 0,7-1 0,-3-3 0,0 4 0,3-6 0,-7 1 0,6 0 0,-6-1 0,8 6 0,-8-4 0,7 3 0,-3-4 0,3 0 0,1-1 0,0 1 0,0 5 0,0-4 0,0 3 0,0-4 0,-1-1 0,5 5 0,-3-7 0,7 6 0,-7-11 0,8 8 0,-3-8 0,-1 3 0,4-4 0,-8 0 0,4 0 0,-1 0 0,-3 0 0,4 0 0,-6 0 0,1 0 0,0 0 0,-1 0 0,0 0 0,1 0 0,-1 0 0,-3-4 0,2 3 0,-6-7 0,3 3 0,0-4 0,-3 0 0,3 1 0,-4-1 0,0 0 0,0 0 0,0 0 0,0 1 0,0-1 0,0 1 0,0-1 0,0 1 0,0 0 0,-4 3 0,3-2 0,-7 6 0,3-7 0,-4 7 0,1-7 0,-1 7 0,0-3 0,0 1 0,-4-2 0,4 0 0,-4-3 0,4 7 0,0-3 0,0 0 0,0 3 0,1-3 0,-1 4 0,-5-4 0,4 3 0,-3-4 0,4 5 0,0 0 0,0 0 0,0 0 0,0 0 0,0 0 0,1 0 0,-1 0 0,0 0 0,-5 0 0,4 0 0,-3 0 0,4 0 0,1 0 0,-1 0 0,1 0 0,-1 0 0,0 0 0,1 0 0,-1 0 0,1 0 0,-1 0 0,5 4 0,-4-3 0,3 3 0,0 0 0,2-3 0,3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9.216"/>
    </inkml:context>
    <inkml:brush xml:id="br0">
      <inkml:brushProperty name="width" value="0.05" units="cm"/>
      <inkml:brushProperty name="height" value="0.05" units="cm"/>
      <inkml:brushProperty name="color" value="#E71224"/>
    </inkml:brush>
  </inkml:definitions>
  <inkml:trace contextRef="#ctx0" brushRef="#br0">0 465 24575,'8'0'0,"0"0"0,11-5 0,9-6 0,27-9 0,-5-3 0,5 3 0,2 1 0,9-8 0,-16 8 0,-1 1 0,5-1 0,-14-2 0,-8 13 0,-7-6 0,-11 9 0,0 0 0,-9-3 0,-5 7 0,-5-3 0,-3 4 0,0 0 0,-1 0 0,0 0 0,-4 0 0,4 0 0,-4 0 0,4 0 0,0 0 0,0 0 0,1 0 0,-1 0 0,0 0 0,0 0 0,0 0 0,0 0 0,-4 0 0,-2 0 0,-10-9 0,-1 2 0,-6-14 0,0 5 0,0-6 0,0 6 0,0-4 0,6 4 0,1-4 0,6 5 0,-1 0 0,5 6 0,2 0 0,4 0 0,0 4 0,4-3 0,-3 7 0,11 5 0,-2 6 0,8 13 0,1 4 0,1 11 0,1 2 0,-1 13 0,6-5 0,-4 5 0,9-7 0,-9 1 0,8-8 0,-9 0 0,3-13 0,-5-1 0,-1-11 0,-4 0 0,3-6 0,-7 1 0,7 0 0,-7 0 0,3-1 0,-4 1 0,4 0 0,-3 0 0,3-1 0,-1 1 0,-2 0 0,7-1 0,-7 1 0,7-4 0,-7 3 0,3-3 0,-4 3 0,3-3 0,-2 2 0,3-2 0,-4 3 0,0-4 0,0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9:57.404"/>
    </inkml:context>
    <inkml:brush xml:id="br0">
      <inkml:brushProperty name="width" value="0.05292" units="cm"/>
      <inkml:brushProperty name="height" value="0.05292" units="cm"/>
      <inkml:brushProperty name="color" value="#FF0000"/>
    </inkml:brush>
  </inkml:definitions>
  <inkml:trace contextRef="#ctx0" brushRef="#br0">3551 6097 242 0,'0'0'219'0,"0"0"-49"15,0 0-21-15,0 0-1 0,0 0-23 16,0 0-24-16,-30-16-5 0,28 16 17 0,-3 0-44 16,0 0 25-16,2 1-6 0,-3-1-20 15,3 2 1-15,3-2 3 0,0 0 1 0,-9 0-13 16,2 0 16-16,-1 0-14 0,-4 7-1 0,7-5-8 15,-2 0-8-15,-6 4 4 0,-4 0 5 0,3 2-20 16,5-4 14-16,-2-2-8 0,2 2 8 16,1 0 0-16,-7-1-2 0,3 1-10 0,2 0 14 15,4 1-19-15,-3-4 0 0,4 3 9 16,-2-1-22-16,1-2 1 0,2 1-6 0,0-1 13 16,-1 2 6-16,1 0-9 0,0-1 10 0,2 2-1 15,-4-2-7-15,-7 6 2 0,1 1 1 16,2-2-6-16,-2 1 12 0,3 2 0 0,3-3 8 15,-3 1-11-15,0 0 3 0,0 1 9 0,-1 2-4 16,1-3-23-16,5 0-1 0,-2-1 9 0,0-1-5 16,2-1 11-16,-4 7-25 0,0-3-6 15,-2 2 5-15,5-2 0 0,-1-2 20 0,2-1-10 16,0-1-2-16,0 1 6 0,0 0-18 0,3 0 6 16,-3-2 5-16,3 2-8 0,-7 7-14 15,3-4 29-15,1 1-5 0,-2 2-18 0,2-5 6 16,-1 3-10-16,1-2 10 0,0 0 20 15,3-1 9-15,-7 7-18 0,2-1 11 0,-3-1-5 16,4-2-4-16,0-1 11 0,1-3-8 0,-1 2-18 16,2-2 7-16,-2-1-20 0,4-2 22 15,-3 3-15-15,3-1 14 0,-2-2-1 0,0 4-8 16,1-4 16-16,-2 11-31 0,-1 0 16 16,0-3 11-16,1-2 14 0,-1 0-32 0,4-3 10 15,-2 2-16-15,1-4 0 0,-1 3 26 0,-1-1-3 16,4-1-3-16,-3 1 10 0,-3 9-11 15,2-3 2-15,2-2-18 0,1 0 19 0,-2-2-7 16,0 7 11-16,1-2 3 0,-1-2-16 0,2-2-15 16,0 1 5-16,-1-1 5 0,1-3-1 0,1 15 13 15,0-7-4-15,0-3-21 0,-2 5 17 16,0-2 17-16,2-3-33 0,-1 1 15 0,1-1 26 16,0-1-21-16,0-1 1 0,0 4-7 15,0 3-1-15,0 0 5 0,0 0 10 0,12 16-18 16,-9-16 4-16,0-3 10 0,1 6 5 0,2-5-8 15,3 0-6-15,-2-1 27 0,-1 2-26 0,4-2 7 16,2 0-9-16,-6 0 22 0,3-2 5 0,2 2-17 16,-2 1 3-16,2-1-1 0,0-1-1 15,-1 1 2-15,6-1-3 0,-3 1-4 16,3-1 11-16,-2-5 4 0,4 3-12 0,-3 0 2 16,6-1 6-16,-2 0 6 0,4-5-1 0,-3 0-9 15,5 2 4-15,-1-3 1 0,0 1-16 0,3-1 11 16,0-1-9-16,1 1 3 0,-1-3 6 15,1 1-4-15,-15-1-20 0,10 0 25 0,2 0-22 16,5 0 24-16,-1 0-12 0,30-10 9 0,-27 8-10 16,1 0 4-16,-6-4 5 0,3-2 1 15,-1 0-23-15,1 0 25 0,-4-1-11 0,4-1 8 16,-1 1 3-16,-3-2-6 0,2 1-7 0,-1-2 9 16,-5 1-16-16,3-1 24 0,-2-1-16 15,0 0 5-15,-4-2-5 0,2 1-15 0,-2-2 25 16,-3 1-13-16,2-4 10 0,-4 1 9 0,0-4-18 15,2 3 1-15,-1-2 1 0,-1 1-3 16,1-3 11-16,-2 0-13 0,0-1-9 0,2-1 9 16,-1 0 17-16,-2 1-7 0,-2-1 2 0,4 0-9 15,-5 1 3-15,0 1-14 0,0-5 19 16,0 2 6-16,-3 1-15 0,0-2 18 0,-2 0-18 16,-3 0-14-16,-1 13 19 0,0-7-1 0,0-1 7 15,-12-24 16-15,8 25-19 0,-3-3-3 16,-1 2 10-16,0 2-8 0,-5-1 6 0,1 1-20 15,0 3 22-15,3-2 7 0,-5 1-11 16,-1 4-10-16,-3-1-8 0,0 0 19 0,0 4-3 16,0-2-6-16,-2 4-17 0,-3 1 17 0,0 2 17 15,-3 1 7-15,2 0-29 0,2 2 19 0,-3 2-20 16,2-2 34-16,11 3-21 0,-6 0-13 0,-2 0 10 16,-3 0 0-16,-24 11 0 0,23-6-11 15,0 2 7-15,0 2-11 0,0 1 10 0,-2 1 22 16,4 0-26-16,-1 3-11 0,2 0-10 15,1-3-3-15,1 0 2 0,5 3-25 0,-1-5-33 16,3 7-9-16,0-5-40 0,4 3-54 0,1-2 18 16,-1-1-223-16,2-1 29 0,0 4-79 15,-2-5 28-15,3-2 25 0,-5 3 24 0,0-2 8 16,-2 1-47-16</inkml:trace>
  <inkml:trace contextRef="#ctx0" brushRef="#br0" timeOffset="1499.59">1133 10289 237 0,'0'0'222'0,"-14"0"6"0,14-13-22 0,0 13-20 16,0 0-23-16,-21-22 6 0,19 19-8 15,1 2-17-15,-2-3-9 0,2 3-22 0,0-2-3 16,-1 1-21-16,1-1-11 0,0 2 6 16,0 0-15-16,1 0 16 0,0 0-8 0,0 1-2 15,2-3 1-15,-1 3 1 0,2 2-10 0,-2-4 8 16,3 4-18-16,-2-1 0 0,3-1 2 16,-1 2-16-16,0-1 11 0,9 8-17 0,-2-5-5 15,-4 1 6-15,6 3 8 0,-3 1-25 16,2 0-2-16,-1 3 9 0,1-4-14 15,-1 2 7-15,0 0-14 0,-1 0-2 0,1 0 5 0,0-1-10 16,-2-3 17-16,1 4-6 0,1-1-1 16,-3-3-7-16,1-1 2 0,-2 0 24 0,9-1 36 15,-3-3-7-15,-4 3-13 0,-9-4 7 0,12 0 19 16,5 0-12-16,18-19-8 0,-14 8-10 16,2-3-20-16,-4 1 7 0,6-5 13 0,2-2-4 15,1 0-3-15,4-3-11 0,1 2-3 16,4-7 8-16,4 0-8 0,2-2-3 0,2-2-4 15,2-1-15-15,3-2 4 0,-1-2 0 0,3 0 0 16,-4 0 0-16,3 0-1 0,-6 3 15 16,2 4 0-16,0 0-3 0,-6 3-2 0,-3-1-1 15,-3 4-1-15,-1 2-3 0,-5 2 1 0,-3 3-3 16,-1 1 2-16,-6 3-1 0,4-2 6 16,-5 2-1-16,-4 3 0 0,0 0 7 0,-5 4-12 15,0-4 0-15,-3 4-2 0,0 0 1 0,-2 4-1 16,-1-3 0-16,1 3 9 0,-2-1-2 0,1-1-14 15,-2 3-25-15,2 0-46 0,-2-1-47 16,2-1-32-16,-2 0-43 0,4 1-20 0,-1-1 18 16,0 0 20-16,6-6-311 0,1-3 28 15,-3-1 37-15,4-3 32 0,1-4 26 0,0-2 16 16,4-3 16-16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210"/>
    </inkml:context>
    <inkml:brush xml:id="br0">
      <inkml:brushProperty name="width" value="0.05" units="cm"/>
      <inkml:brushProperty name="height" value="0.05" units="cm"/>
      <inkml:brushProperty name="color" value="#E71224"/>
    </inkml:brush>
  </inkml:definitions>
  <inkml:trace contextRef="#ctx0" brushRef="#br0">1 0 24575,'12'0'0,"10"0"0,-6 0 0,9 0 0,0 10 0,1 1 0,9 14 0,-8-8 0,1 5 0,-13-6 0,-2-2 0,-3 0 0,-1-1 0,-4-3 0,-1 8 0,-4-3 0,0 9 0,0 3 0,0 4 0,0 1 0,-5 0 0,0-6 0,-6 5 0,1-11 0,0 5 0,1-10 0,-1-2 0,5-4 0,1 0 0,1-1 0,2 1 0,-3-1 0,0-3 0,3 2 0,-6-6 0,2 3 0,-4-4 0,5 4 0,-4-3 0,4 2 0,-1 1 0,5-7 0,9-3 0,0-3 0,10-5 0,-9 5 0,8-1 0,-5-3 0,2 3 0,-3-3 0,-3 4 0,0 0 0,0 1 0,-1-1 0,1 0 0,0 4 0,0-3 0,-1 3 0,1 0 0,0-3 0,-4 3 0,2 0 0,-2-2 0,4 2 0,0-4 0,-1 0 0,1 0 0,0 4 0,0-3 0,-1 3 0,6-8 0,6-3 0,1-3 0,23-10 0,-15 7 0,17-7 0,0 3 0,-21 5 0,13 0 0,-28 11 0,4 2 0,-10 3 0,-3 0 0,-6 2 0,-3 3 0,-1 0 0,4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980"/>
    </inkml:context>
    <inkml:brush xml:id="br0">
      <inkml:brushProperty name="width" value="0.05" units="cm"/>
      <inkml:brushProperty name="height" value="0.05" units="cm"/>
      <inkml:brushProperty name="color" value="#E71224"/>
    </inkml:brush>
  </inkml:definitions>
  <inkml:trace contextRef="#ctx0" brushRef="#br0">1 26 24575,'0'-8'0,"0"-1"0,0 5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4.196"/>
    </inkml:context>
    <inkml:brush xml:id="br0">
      <inkml:brushProperty name="width" value="0.05" units="cm"/>
      <inkml:brushProperty name="height" value="0.05" units="cm"/>
      <inkml:brushProperty name="color" value="#E71224"/>
    </inkml:brush>
  </inkml:definitions>
  <inkml:trace contextRef="#ctx0" brushRef="#br0">0 59 24575,'0'13'0,"0"3"0,0-1 0,0 4 0,0 1 0,0-6 0,0 4 0,0-3 0,0 4 0,0 1 0,0-6 0,0 4 0,4-8 0,-3 4 0,3-1 0,-4-3 0,4 3 0,-3-4 0,2 0 0,-3 0 0,4-4 0,-3 2 0,6-6 0,-2 3 0,3-4 0,0 0 0,0 0 0,0 0 0,1 0 0,-1 0 0,1 0 0,-1 0 0,1-3 0,-5-2 0,0-4 0,0 1 0,-3-1 0,6 0 0,-6 0 0,7 0 0,-3 1 0,4-1 0,0-5 0,0 4 0,0-4 0,-1 6 0,1-1 0,0 0 0,0 0 0,-1 0 0,1 4 0,0-3 0,0 3 0,-1-3 0,1-1 0,-4 0 0,2 1 0,-6-1 0,6 0 0,-2 1 0,0-1 0,2 0 0,-1-4 0,2 3 0,1-4 0,0 5 0,0 0 0,-4 1 0,3-1 0,-7 0 0,2 0 0,-3 1 0,0-1 0,0 8 0,0 6 0,0 5 0,0 2 0,0 2 0,0 0 0,0 11 0,0-4 0,5 9 0,1-9 0,-1 4 0,4 0 0,-3-5 0,0 11 0,2-11 0,-7 11 0,4-11 0,-1 11 0,-3-11 0,4 5 0,-1-5 0,-2-1 0,2 0 0,-4 0 0,4-4 0,-3 3 0,3-8 0,-4 4 0,3-6 0,-2 1 0,3 0 0,-4 0 0,0-1 0,4 1 0,-3 0 0,3-1 0,-4 1 0,0 0 0,0-5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6.635"/>
    </inkml:context>
    <inkml:brush xml:id="br0">
      <inkml:brushProperty name="width" value="0.05" units="cm"/>
      <inkml:brushProperty name="height" value="0.05" units="cm"/>
      <inkml:brushProperty name="color" value="#E71224"/>
    </inkml:brush>
  </inkml:definitions>
  <inkml:trace contextRef="#ctx0" brushRef="#br0">1 169 24575,'0'-13'0,"4"3"0,0-3 0,5 8 0,0-7 0,0 10 0,0-7 0,-1 9 0,-3-4 0,3-1 0,-3 0 0,4-3 0,-1 3 0,1-4 0,0 1 0,0 3 0,-1-3 0,1 7 0,0-7 0,-1 7 0,-3-7 0,3 7 0,-4-2 0,1-1 0,-1-1 0,-1 0 0,2-2 0,3 6 0,-3-2 0,-2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8.218"/>
    </inkml:context>
    <inkml:brush xml:id="br0">
      <inkml:brushProperty name="width" value="0.05" units="cm"/>
      <inkml:brushProperty name="height" value="0.05" units="cm"/>
      <inkml:brushProperty name="color" value="#E71224"/>
    </inkml:brush>
  </inkml:definitions>
  <inkml:trace contextRef="#ctx0" brushRef="#br0">0 185 24575,'30'0'0,"-14"0"0,26-6 0,-25 5 0,20-9 0,-21 9 0,3-4 0,-18 5 0,-2 0 0,-7 0 0,0 0 0,6 0 0,3-8 0,8 5 0,-1-9 0,1 7 0,4-4 0,-3-5 0,4 3 0,-5-2 0,0 4 0,0 0 0,-1 4 0,-3-3 0,-1 4 0,0-1 0,-3-3 0,6 4 0,-6-5 0,6 4 0,-6-3 0,7 4 0,-7-1 0,2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19.973"/>
    </inkml:context>
    <inkml:brush xml:id="br0">
      <inkml:brushProperty name="width" value="0.05" units="cm"/>
      <inkml:brushProperty name="height" value="0.05" units="cm"/>
      <inkml:brushProperty name="color" value="#E71224"/>
    </inkml:brush>
  </inkml:definitions>
  <inkml:trace contextRef="#ctx0" brushRef="#br0">1 93 24575,'8'0'0,"5"0"0,1-4 0,1 3 0,3-8 0,-3 8 0,4-3 0,6-1 0,-4 4 0,15-9 0,-8 4 0,10-5 0,-6 5 0,-6-4 0,-1 9 0,0-8 0,-9 8 0,8-4 0,-14 1 0,8 3 0,-8-3 0,3 4 0,-4 0 0,-1 0 0,0 0 0,0 0 0,1 0 0,-1 4 0,-4 1 0,4 0 0,-3 2 0,0-2 0,2 4 0,-6 0 0,7-1 0,-7 1 0,3 4 0,-4-3 0,0 9 0,0-5 0,0 5 0,0-4 0,0 3 0,0-8 0,0 8 0,0-8 0,0 4 0,0-1 0,0-3 0,0 3 0,0 1 0,0-4 0,0 8 0,0-8 0,0 8 0,0-8 0,-4 8 0,-2-3 0,-3-1 0,4 4 0,-4-3 0,-1 4 0,0 1 0,-4-6 0,4 4 0,-3-3 0,2 4 0,-8-4 0,9 3 0,-4-7 0,5 2 0,0-4 0,0 0 0,0-1 0,0 1 0,0 0 0,1-1 0,-1-3 0,0 3 0,0-7 0,0 6 0,1-6 0,-1 7 0,0-7 0,0 7 0,0-7 0,0 3 0,4 0 0,-3-3 0,4 2 0,2-3 0,3-3 0,12 2 0,6-12 0,1 7 0,-1-7 0,-1 7 0,-8-2 0,8 3 0,-3 0 0,-1-3 0,0 7 0,-1-8 0,2 8 0,-1-3 0,4 4 0,11-4 0,-6 3 0,16-4 0,-18 5 0,9 0 0,-9 0 0,3 0 0,-4 0 0,-6 0 0,5 0 0,-10-4 0,5 3 0,-5-3 0,-1 4 0,1 0 0,-1 0 0,-3-3 0,2 2 0,-2-3 0,-1 4 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2.611"/>
    </inkml:context>
    <inkml:brush xml:id="br0">
      <inkml:brushProperty name="width" value="0.05" units="cm"/>
      <inkml:brushProperty name="height" value="0.05" units="cm"/>
      <inkml:brushProperty name="color" value="#E71224"/>
    </inkml:brush>
  </inkml:definitions>
  <inkml:trace contextRef="#ctx0" brushRef="#br0">196 0 24575,'-8'4'0,"0"8"0,-1-7 0,0 8 0,0-4 0,0-4 0,0 2 0,-4-1 0,3 2 0,-4 2 0,5-2 0,0 1 0,4 0 0,-2 0 0,2-1 0,-4 1 0,0 0 0,4-1 0,-3 1 0,3 0 0,-4 0 0,4-1 0,-3 1 0,7 0 0,-2 0 0,3-1 0,0 0 0,0 0 0,0 0 0,3-3 0,2-2 0,3-3 0,1 0 0,0 4 0,0-3 0,4 7 0,-3-7 0,8 8 0,-3-4 0,4 1 0,-4 2 0,3-3 0,-4 0 0,1 3 0,3-7 0,-8 7 0,8-3 0,-3 0 0,-1 3 0,4-7 0,-8 7 0,4-7 0,-1 7 0,-3-7 0,4 4 0,-6-5 0,1 4 0,4-4 0,-3 4 0,4-4 0,-5 4 0,-1-3 0,1 3 0,0-4 0,-1 0 0,1 0 0,0 0 0,0 0 0,-1 0 0,1 0 0,0 0 0,0 0 0,-1 0 0,1 0 0,-1 0 0,0-4 0,-3 0 0,-2-5 0,-3 0 0,0 0 0,0 0 0,5-4 0,-4 3 0,3-4 0,-4 5 0,4-4 0,-3 3 0,4-4 0,-5 1 0,0 3 0,0-9 0,0 9 0,0-8 0,0 3 0,0-4 0,0 4 0,0 2 0,0-1 0,0 4 0,0-4 0,0 6 0,0-1 0,0 0 0,0 0 0,0 1 0,0-1 0,-4 5 0,-1 0 0,-3 4 0,0 0 0,-1 0 0,0 0 0,1 0 0,-1 0 0,0 0 0,0 0 0,0 0 0,0 0 0,1 0 0,-1 0 0,0 0 0,0 0 0,0 0 0,1 0 0,-1 4 0,0 1 0,0 4 0,0-5 0,0 4 0,1-7 0,-1 7 0,0-7 0,0 6 0,0-6 0,1 3 0,0-4 0,-1 0 0,1 0 0,-1 0 0,4 4 0,-2-3 0,6 3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5.018"/>
    </inkml:context>
    <inkml:brush xml:id="br0">
      <inkml:brushProperty name="width" value="0.05" units="cm"/>
      <inkml:brushProperty name="height" value="0.05" units="cm"/>
      <inkml:brushProperty name="color" value="#E71224"/>
    </inkml:brush>
  </inkml:definitions>
  <inkml:trace contextRef="#ctx0" brushRef="#br0">29 124 21083,'4'-5'0,"5"1"1664,5 9-1664,6 4 591,4 3-591,-3 6 302,4-7-302,-10 7 935,3-7-935,-3 3 0,0-5 0,-2 0 0,-4 0 0,0-4 0,-1 3 0,1-4 0,-1 1 0,1 3 0,-1-7 0,1 6 0,0-2 0,0 0 0,-1 3 0,1-7 0,0 7 0,-1-8 0,1 8 0,-1-3 0,0-1 0,-3 4 0,3-4 0,-4 1 0,1 3 0,3-7 0,-4 3 0,4-4 0,0 0 0,-3-4 0,-1 0 0,-4-5 0,0-4 0,0-19 0,0 8 0,0-27 0,0 28 0,0-11 0,0 15 0,0-1 0,0 1 0,0 4 0,0-3 0,0 8 0,0-4 0,0 6 0,0-1 0,0 0 0,0 1 0,-4 3 0,-1 2 0,1 7 0,-4 0 0,4 5 0,-1 0 0,-3-1 0,3 1 0,-4 0 0,0-1 0,0 6 0,-5-4 0,3 8 0,-7-3 0,7 5 0,-3-1 0,0-4 0,3 3 0,-7-3 0,7 5 0,-8-1 0,4 0 0,1-4 0,-5 3 0,9-3 0,-9 0 0,9 3 0,-4-8 0,4 8 0,1-8 0,0 4 0,0-6 0,0 1 0,4 0 0,-3 0 0,7-1 0,-2 1 0,-1-4 0,3 3 0,-7-3 0,7 3 0,-7 1 0,4-1 0,-5-4 0,5 4 0,-4-7 0,7 6 0,-2-6 0,3 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8.648"/>
    </inkml:context>
    <inkml:brush xml:id="br0">
      <inkml:brushProperty name="width" value="0.05" units="cm"/>
      <inkml:brushProperty name="height" value="0.05" units="cm"/>
      <inkml:brushProperty name="color" value="#E71224"/>
    </inkml:brush>
  </inkml:definitions>
  <inkml:trace contextRef="#ctx0" brushRef="#br0">1 0 24575,'0'9'0,"0"4"0,0 5 0,0-2 0,0 6 0,0-8 0,0 1 0,0 3 0,0 5 0,0-6 0,0 10 0,0-13 0,0 1 0,0-2 0,0-4 0,0 0 0,0 0 0,0-1 0,0 6 0,0-4 0,0 3 0,0 0 0,0 2 0,0 4 0,0 1 0,0-1 0,0-4 0,0 3 0,0-8 0,0 3 0,0-4 0,0 0 0,0-1 0,0 1 0,0-1 0,0 1 0,0 0 0,0-1 0,0 1 0,0-1 0,0 0 0,0-3 0,0-2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2.485"/>
    </inkml:context>
    <inkml:brush xml:id="br0">
      <inkml:brushProperty name="width" value="0.05" units="cm"/>
      <inkml:brushProperty name="height" value="0.05" units="cm"/>
      <inkml:brushProperty name="color" value="#E71224"/>
    </inkml:brush>
  </inkml:definitions>
  <inkml:trace contextRef="#ctx0" brushRef="#br0">357 0 24575,'-9'0'0,"1"0"0,-5 0 0,3 0 0,-2 0 0,-1 0 0,3 0 0,-3 0 0,4 0 0,0 0 0,0 0 0,1 0 0,-1 0 0,0 0 0,0 0 0,1 0 0,-1 0 0,0 0 0,0 0 0,0 0 0,0 0 0,0 0 0,1 0 0,-1 0 0,0 0 0,1 0 0,3 4 0,-3-3 0,4 6 0,-5-2 0,1-1 0,3 4 0,-2-4 0,6 5 0,-6-1 0,2 0 0,-3 1 0,3-1 0,-2 1 0,2-1 0,0 1 0,-3-1 0,7 1 0,-3-1 0,1-3 0,2 3 0,-3-4 0,4 5 0,0-1 0,0 1 0,0-1 0,0 1 0,0-1 0,0 0 0,3-3 0,2-1 0,3-4 0,1 0 0,0 0 0,-1 0 0,1 0 0,0 0 0,-1 0 0,1 0 0,0 0 0,-1 0 0,1 0 0,-1 0 0,1 0 0,0 0 0,-1 0 0,1 0 0,0 4 0,0-3 0,-1 2 0,1-3 0,0 0 0,0 4 0,-1-3 0,1 3 0,0-4 0,-1 4 0,1-3 0,-1 3 0,-3 0 0,3-3 0,-3 3 0,0 0 0,3-4 0,-4 8 0,5-3 0,-5 3 0,4 0 0,-7 0 0,6 1 0,-6-1 0,3 1 0,0-1 0,-3 1 0,2 0 0,1-5 0,-3 4 0,3-3 0,-4 3 0,0 1 0,0-1 0,0 1 0,4 0 0,-3-1 0,3 1 0,-4-1 0,0 1 0,0 0 0,0-1 0,0 1 0,0 0 0,0 0 0,0-1 0,0 1 0,0 5 0,0-5 0,0 5 0,0-5 0,0-1 0,0 1 0,0 0 0,0-1 0,0 1 0,0-1 0,-4-4 0,3 4 0,-6-7 0,2 3 0,-4 0 0,0-3 0,0 2 0,1-3 0,-1 0 0,0 0 0,0 0 0,1 0 0,-1 0 0,0 0 0,1 0 0,-1 0 0,1 0 0,-1 0 0,0-3 0,0-2 0,-5-5 0,4 1 0,-3 4 0,4-3 0,4 3 0,-3-4 0,7 0 0,-7 1 0,7-1 0,-7 0 0,7 0 0,-6 4 0,6-3 0,-3 3 0,0-4 0,3 1 0,-3-1 0,4 1 0,0-1 0,0 0 0,0 0 0,0 0 0,4 5 0,1-4 0,3 3 0,-3-4 0,3 0 0,-3 4 0,3-3 0,1 3 0,0-3 0,-1 3 0,-3-3 0,3 7 0,-3-7 0,3 7 0,-3-7 0,2 7 0,-2-3 0,0 1 0,3 2 0,-4-7 0,5 7 0,-1-6 0,1 6 0,-5-7 0,4 7 0,-7-7 0,7 7 0,-4-6 0,5 6 0,-5-7 0,4 3 0,-3 0 0,-1-3 0,4 3 0,-3 0 0,0-3 0,3 4 0,-3-1 0,-1-3 0,4 3 0,-3 0 0,0-3 0,3 3 0,-4-4 0,5 0 0,0 1 0,0-1 0,-1 0 0,1 0 0,0 0 0,-4 0 0,2 0 0,-2 1 0,0-1 0,-1 1 0,-1 3 0,-2-3 0,3 3 0,-4-3 0,0 0 0,-3 3 0,-2 2 0,-4-1 0,1 3 0,-1-3 0,0 4 0,1 0 0,-1 0 0,0 0 0,1 0 0,-1 0 0,4 0 0,1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0:32.783"/>
    </inkml:context>
    <inkml:brush xml:id="br0">
      <inkml:brushProperty name="width" value="0.05292" units="cm"/>
      <inkml:brushProperty name="height" value="0.05292" units="cm"/>
      <inkml:brushProperty name="color" value="#FF0000"/>
    </inkml:brush>
  </inkml:definitions>
  <inkml:trace contextRef="#ctx0" brushRef="#br0">12153 8015 392 0,'0'0'276'0,"-14"0"-47"16,14 0-41-16,0 0-14 0,0 0-8 15,0 0-14-15,0 0 5 0,0 0-29 0,-13 0 9 16,13 0-15-16,-22 10-11 0,21-9-6 16,-2 1 12-16,-1-2-27 0,1 2 2 0,0-1-11 15,-1-1-7-15,-1 1-11 0,-1-1 18 0,1 3-8 16,-1-2-14-16,1 2-6 0,-1-2-2 16,-2 0 8-16,-7 4-11 0,-3 0 1 0,3 0 10 15,-2 0-2-15,0 2-15 0,0-1 22 16,-2 1-4-16,0 1-31 0,1-1 14 0,-2-2 15 15,1 5-24-15,1-2 6 0,1 1 0 0,1-2 9 16,0 4-10-16,3-4 9 0,-2-1-8 0,5-1-7 16,0-3-2-16,3 3-2 0,-4 2 8 15,2-1 3-15,0 2 2 0,1 1-1 0,1-1-6 16,1 1-4-16,-2 3-2 0,3-3-3 0,2-2-33 16,-2 1 0-16,4-2 16 0,-2 1 19 15,3-2-15-15,0-5-1 0,0 0-3 0,0 9-1 16,0 3 9-16,13 10-2 0,-3-11-1 15,1 2 3-15,2-3 0 0,4-1-15 0,1 0 8 16,1-4 7-16,4 5-10 0,-1-3-2 0,1-1 9 16,2-1-20-16,0 2 14 0,-2-4 13 0,-2 2-4 15,2 1-21-15,0-2 8 0,-1 1 1 16,-1-1 4-16,-4 2-7 0,1 0-18 0,2 2 32 16,-1 1-6-16,-4-3-2 0,2 1-8 15,-5 2-4-15,-2-2 10 0,2 1-16 0,-2 1 12 16,-3 0 2-16,-2-2-23 0,-1 2 24 0,-4-1-1 15,0-8 0-15,0 11 3 0,-13 15-18 16,4-15 15-16,-2 0 0 0,2 2-12 0,-3-4 11 16,-2 1 6-16,4-3-8 0,-2 1-14 15,2-2 25-15,1-2 1 0,0-1-9 0,0 0 9 16,-7 2-32-16,-1-1 16 0,2-2 5 0,-4 2-4 16,0-4-6-16,0 3 18 0,0-3-5 0,6 1-4 15,-5 0 21-15,3 3-1 0,15-4-3 16,-11 0-27-16,-2 0 1 0,1 0 1 0,4 0 0 15,-1 0-67-15,2 0-31 0,7 0-7 16,-19-10-26-16,15 7-20 0,-1 1-48 0,1 1 19 16,-5-10-195-16,6 3-88 0,-3 1 34 0,4-8-1 15,0 2 35-15,2 2 26 0,0 2 18 0,14-17 17 16</inkml:trace>
  <inkml:trace contextRef="#ctx0" brushRef="#br0" timeOffset="374.9">11906 8134 272 0,'2'-2'254'16,"0"1"-21"-16,0-2-26 0,1 0-9 0,-1 2-8 15,6-1-18-15,-3-1-19 0,8-1-3 16,3-2-10-16,-4 4-14 0,6-1-13 0,-3-2-4 16,2 2-14-16,0 0-9 0,-1 0-24 15,-4-1-5-15,2 1 3 0,-4 2-9 0,4 0-7 16,1 0 5-16,-4-1-3 0,3-2-15 0,-5 1 11 15,0 2-17-15,-5 1-6 0,6-1 7 0,-7 1-6 16,3 0-24-16,-3-1-36 0,3 1-55 16,-4 0-23-16,4-2 12 0,-6 2 8 15,0 0-342-15,7 0 27 0,-7 0 42 0,8 0 26 16,1 0 11-16,-2 0-49 0</inkml:trace>
  <inkml:trace contextRef="#ctx0" brushRef="#br0" timeOffset="1046.58">12902 8222 278 0,'-3'2'300'16,"-1"-1"-29"-16,1-1-30 0,-3 1-24 0,1 3-26 15,-11 1-19-15,3 3-13 0,-2-1 16 16,2 1-18-16,0 2-11 0,0 2-9 0,-1 1 5 15,0-1-3-15,1 3-16 0,-1 1 2 0,3 2-9 16,-2 2 19-16,3 0-25 0,1 0-4 16,1 0-12-16,1 3-10 0,0-1 5 0,3 0-10 15,0 1-8-15,3 2 3 0,1-13-7 16,0 5-9-16,12 19 14 0,-2-17-17 0,1-2-23 16,2 0 8-16,4-5-13 0,1 2-6 0,2-7 12 15,4 0 2-15,2-2 1 0,0-3 2 0,2-1-23 16,-1-1 16-16,-12 0-5 0,4 0 9 0,5 0-16 15,26-15 10-15,-28 11-11 0,0-4 5 16,1-1 5-16,-2-1-10 0,-1-2 3 0,-1 1-18 16,-4-4 19-16,2-1-5 0,-3-1-2 15,0-2-2-15,-5-1-11 0,1-1 21 0,-1-2-17 16,0 2 6-16,-6 1-6 0,-3-1-4 0,0 11 8 16,0-4-8-16,-12-17 2 0,1 11 12 0,-6 6-17 15,3-1 4-15,-4 4-1 0,-4 1 4 16,-1 1-17-16,1 1 17 0,-5 2-2 0,-1 0 2 15,2 3-15-15,-1 0 11 0,-1 0 5 0,2 3 6 16,15 0-16-16,-8 0 4 0,0 0 6 16,-1 0-5-16,5 0-19 0,-20 14 3 0,24-10 1 15,2 1-82-15,5-1-17 0,-1 0-21 0,1 0-41 16,1 0-31-16,3 0-38 0,3-2 21 16,-2 2 20-16,-1-4-296 0,12 4 37 0,2 2 34 15,2 0 28-15,0-4 25 0,3-1 24 0,3 0 9 16,-4 4-56-16</inkml:trace>
  <inkml:trace contextRef="#ctx0" brushRef="#br0" timeOffset="1499.64">13729 8255 210 0,'1'-6'372'0,"-1"0"-63"0,2 3-18 15,-2-3-18-15,0 2-18 0,0-1-8 0,0 1-35 16,1 1-20-16,-1 0-9 0,0 1-29 0,1-1-25 15,-1 0 23-15,1 2 4 0,2 1-18 0,-2 0 9 16,3 1-28-16,-2 1 19 0,2 2-5 16,-1 0 9-16,7 5-7 0,-1 5-26 0,1 0 16 15,-2 0-16-15,0 3 0 0,1 4 0 16,-3-2-34-16,2 0-1 0,-2 2-3 0,3-2-2 16,-5 2-17-16,1-2 1 0,1 3-14 0,0-4 8 15,0 0-15-15,-1-1 12 0,-1-1-26 16,-2-6-1-16,1 0-10 0,0-2-17 0,-2-2-33 15,1 1 3-15,0-4-60 0,-2 2-12 0,0-4-16 16,0 2-40-16,0-3-26 0,0 0-47 16,0 0 24-16,-8 4-168 0,5-6 32 0,1 1-153 15,-3-1 50-15,-2 0 47 0,-5-4 17 16,-7 3 26-16,3-4 16 0,-3 3-5 16</inkml:trace>
  <inkml:trace contextRef="#ctx0" brushRef="#br0" timeOffset="1750.99">13553 8506 383 0,'-8'-2'266'16,"-1"-2"-41"-16,5 4-25 0,0-1-11 16,2 1-31-16,-3-1-10 0,5-1 13 0,0 1 12 15,6 0-26-15,-1 0 16 0,0-2-27 0,2 3 28 16,13-5-42-16,0 1 9 0,1-2-17 0,5 1 8 16,-1 0-26-16,-3-1-7 0,3 1-19 15,1 0-8-15,0 1 1 0,-1-1 0 0,-1-1-3 16,2 2-16-16,0-1-6 0,-2 1 2 0,-1-2-20 15,-3 1 13-15,2 0-23 0,-2 0 18 16,1 1-29-16,2 1-40 0,-1-1-13 0,-2-1-36 16,-1 1-26-16,0-2-50 0,4 4 15 0,-6-2-155 15,4 0 23-15,-1 0-173 0,-1-1 47 16,3 1-2-16,-1 2 37 0,0-3 37 0</inkml:trace>
  <inkml:trace contextRef="#ctx0" brushRef="#br0" timeOffset="2094.65">14481 8174 500 0,'-4'-3'317'0,"4"0"-40"15,0 0-33-15,0-2-29 0,-3 2-27 0,2 3 3 16,1-1-3-16,0 2 8 0,1-1-11 15,2 3 2-15,-3 0-22 0,4 0-9 0,-2 3-16 16,5 8-17-16,-1 1-12 0,-1 1-12 16,2 0 13-16,0 0 13 0,-2 0-3 0,2 2-29 15,-3 0-21-15,1 2 1 0,-1 1-11 16,-4-3 10-16,3 1-7 0,1 0-14 0,-1-2 2 16,-3-3-5-16,2-3-10 0,0 0-16 15,-2-11 7-15,0 13-2 0,0-1-80 0,12 12-26 16,-8-16-37-16,1-2-33 0,0-1-34 0,1-1 16 15,-1-3-138-15,0-1-136 0,0 1 32 0,-5-1-40 16,0 0 28-16,15 0 27 0,15-18 24 16,-12 9 11-16,1-5 15 0</inkml:trace>
  <inkml:trace contextRef="#ctx0" brushRef="#br0" timeOffset="2563.29">15124 8153 451 0,'4'-6'311'0,"-2"2"-36"16,-2 0-26-16,0 0-24 0,-1 1-42 15,-3 1 1-15,3 0-22 0,-3 2-28 0,-1 0-3 16,1 0 1-16,-1 2-5 0,-2-1 19 0,-7 6-46 16,3-4-3-16,-1 3 9 0,1 1-35 15,2 3-1-15,-3 0 8 0,9-4 1 16,-2 2 3-16,3-2-10 0,2 0 3 0,0-6-3 15,0 7-19-15,0 0 6 0,13 12 1 0,0-8 3 16,0-1-21-16,1 1 5 0,1-2-4 0,2 0 4 16,-1 2-15-16,6 0-7 0,-6-2 5 15,3-1-13-15,-2 1-4 0,-1 0 4 0,-4 0 3 16,5 1 2-16,-2-1-3 0,-3 2-2 16,0-1-1-16,-1 0-2 0,-5-2-2 0,3 2-2 15,-3-2 0-15,-2 0 42 0,-1-1-12 16,-2-2 6-16,2 1 14 0,-3 0-18 0,0-6-2 15,0 0-3-15,0 12-1 0,-17 8-1 0,8-10-12 16,0-3 12-16,-5 0-11 0,0 2-10 16,3-3 19-16,-2-1-35 0,1 0 23 0,2-3-6 15,-1 0-7-15,3-1 4 0,-2-1-1 16,10 0-18-16,-4 0-31 0,4 0 5 0,-9 0-52 16,-13-11-15-16,13 2-29 0,3 0-45 0,-3-4-17 15,3 0-47-15,2-2 23 0,3 1 18 16,-2-2-302-16,2 3 8 0,1 4 50 0,0-4 27 15,11-16 25-15,-7 13 10 0,2-2 6 0</inkml:trace>
  <inkml:trace contextRef="#ctx0" brushRef="#br0" timeOffset="2797.61">15156 8199 244 0,'-1'-6'312'0,"2"1"-32"15,2-2-27-15,-3 1-26 0,2 2 7 0,0-2-19 16,6-4-20-16,-3 1-24 0,3 1 0 15,3 0-34-15,0 0-5 0,-1 2-10 0,6 1-5 16,-3 0 4-16,4 2-24 0,1-1-22 16,1 0-6-16,0 0 0 0,-1 2 8 0,5-4-34 15,1 4 12-15,1 2-17 0,4-1-4 0,3-1-49 16,-17 2-19-16,8 0-27 0,3 0-25 16,2 0-45-16,-2 0 14 0,1 0-121 0,24-12-99 15,-27 10 28-15,0 2-118 0,-5-3 46 0,0 3 27 16,-9 0 10-16,2 0-45 0</inkml:trace>
  <inkml:trace contextRef="#ctx0" brushRef="#br0" timeOffset="3203.76">15841 8061 406 0,'6'0'210'0,"-6"0"-33"15,12-8 6-15,-8 6 15 0,-4 1-24 0,1 1-24 16,0 0-2-16,-1 0-19 0,3 0 1 16,-6 1 22-16,2 2-27 0,0-1-5 15,-3 2 1-15,-2 7-9 0,-3 1 6 0,-2 2-13 16,1 0 7-16,0 3-10 0,0 1-3 0,1 1-12 15,1 0 0-15,-1 0-1 0,1 2-12 0,2 0 18 16,0 1-10-16,0 1-9 0,3-3-6 16,0 3-11-16,2-2-2 0,1-3 5 0,0-7-7 15,0 2-7-15,0 1 0 0,13 16-19 16,-7-16 15-16,-1-4-6 0,4 0 8 0,0-1-5 16,4 0-12-16,-4-5-4 0,-2-1-2 0,2-3-2 15,-1 1 13-15,-8-1-14 0,9 0-3 0,14-10-18 16,-4 1 15-16,-6-4 0 0,0-2 2 15,1-3-1-15,1 0-1 0,-5-3-2 0,3-1-11 16,-6-1-6-16,-2 0 13 0,0 3 0 16,-3-3-1-16,-2 5 2 0,0 9-3 0,0-5 1 15,0 0-1-15,-14-13 20 0,7 19-2 0,-6-3-3 16,1 5 0-16,-3 0-27 0,3 3-6 16,-5-1 7-16,3 3-29 0,-6 0-24 0,11 1-25 15,-6 0-46-15,-4 0-46 0,-2 0-44 16,1 0 20-16,-20 13 19 0,22-7-337 0,2 0 73 15,2-1-3-15,2-1 29 0,5 0 56 0,0 0 20 16,1-2 11-16</inkml:trace>
  <inkml:trace contextRef="#ctx0" brushRef="#br0" timeOffset="4394.52">11544 9246 490 0,'0'0'291'16,"0"0"-36"-16,0 0-28 0,0 0-22 0,0 0-19 15,0 0-6-15,0-14-8 0,0 14 9 0,14 0-13 16,-14 0-28-16,0 0 0 0,0 0-20 16,0 0 27-16,13 0-29 0,7-14-19 0,-13 15 31 15,0-1-31-15,5 0 5 0,2 0-27 16,5 0 15-16,2 0-22 0,2 0-1 0,0 0-2 16,1 0-16-16,0 0 5 0,33-11-9 0,-29 10-4 15,4-3-16-15,2 3-4 0,-2-1-6 0,5-5 18 16,4 1-15-16,5 0 10 0,5-2 1 15,4 2-19-15,-4-4 8 0,9 1-14 0,1 0 1 16,1-1-2-16,1-4 0 0,-1 6 17 0,1-1-1 16,2 1-2-16,-2 0-2 0,1-1-2 15,4 3-3-15,-3 0-2 0,-1-1-1 0,0 1-8 16,0 1 1-16,3 0 0 0,0-1 4 0,-2 0-2 16,-1 1 11-16,5-2-2 0,-1 0-10 15,1 4-3-15,4-4-10 0,-3-1 15 0,-2 1-1 16,2 1 0-16,-1-1-10 0,0 0 2 15,-1 1-1-15,-3-1 4 0,1 2-10 0,0-1 1 16,-2-1 1-16,-2 0 1 0,0 4 1 0,-1-1 13 16,-2 0 2-16,-2-1-3 0,-3 0-2 0,6-1 8 15,-7 1-3-15,0 0 4 0,5 0 0 0,-6-3-2 16,2 5 4-16,-6-3-6 0,1 3 12 16,1-2-4-16,-4 1-24 0,-5-2-2 15,-1 3 2-15,-5-3 2 0,-3 5 20 0,0-4-14 16,-6 2 4-16,-3 2 0 0,-5-1 0 0,-4 0 10 15,-5 0-3-15,-4 1-15 0,-5 1 6 16,0 0-1-16,0 0-10 0,5 1-8 0,-7-1-37 16,-2 0-35-16,0 0-15 0,-1 0-26 15,-1 1-22-15,0-1-31 0,-10 5-25 0,4-1 17 16,-5 1-233-16,-2-3-26 0,-3 5 29 0,6-3 26 16,-7 3 25-16,-2-3 22 0,-3 3 3 0,0-1-3 15</inkml:trace>
  <inkml:trace contextRef="#ctx0" brushRef="#br0" timeOffset="5019.38">13200 9531 400 0,'-3'-1'291'0,"1"1"-23"0,-1-2-32 0,-1 1 12 16,0 0-16-16,2 0-29 0,2 0-26 15,-1 1 5-15,2-3-29 0,-1 1 9 0,6-1-23 16,8-1-6-16,4-3-9 0,3-1-1 0,4 2-20 16,5 0-32-16,-1-1-14 0,0 1 32 15,5 3-22-15,-1 1-27 0,-2 0 8 0,-18 2-4 16,7 0 6-16,0 0-23 0,22 11-1 16,-24-6-2-16,-5 4-2 0,-3 1 3 0,-3-3-9 15,-6 3-5-15,-1-2 20 0,-12 14-22 16,1-5-1-16,-3 0-1 0,-4-1 11 0,0 1-8 15,-1 0 1-15,-1-1-3 0,1-1-17 0,0 0 11 16,-2-1 29-16,-1 0-32 0,0-1 17 16,2-1-7-16,-1-2-10 0,1 1 12 0,5-2-21 15,0 1 17-15,3-2-5 0,4-5 4 0,2 1 3 16,2-2 13-16,1 3-23 0,2-2 10 16,1-3-18-16,0 0 28 0,0 0-24 0,15 8 19 15,-6-7-7-15,10 1-8 0,2 0-1 16,-1 1 3-16,1 1-9 0,3 0-5 0,-4-2 12 15,0 2 0-15,0 0-1 0,0 2 9 0,2-2-23 16,3 1 14-16,-1 0-9 0,-1 0-22 0,3 1-20 16,-2-2-51-16,0 1-31 0,3-2 13 15,-9 0-203-15,4 1 27 0,2-3-156 0,-3-1 24 16,-11 0 33-16,2 0 23 0,17-15 23 16,-16 5-12-16</inkml:trace>
  <inkml:trace contextRef="#ctx0" brushRef="#br0" timeOffset="6300.32">8171 9821 409 0,'0'0'259'0,"-15"0"-30"0,15 0-54 0,0 0-12 16,-28 7-24-16,25-5-2 0,1 3 0 15,-1 0-1-15,2 2-27 0,1 11 11 16,-3-4-15-16,3 4 2 0,0-6-7 0,0 4-1 15,0 4-9-15,0 4 5 0,0 2-10 0,0 4-14 16,0 0 7-16,0 0-21 0,0-1 21 0,-9 32-19 16,8-32 4-16,-3 2-21 0,2 2 23 15,-1-2-32-15,3-19 16 0,0 7-22 16,0 4 3-16,0-3 9 0,0 0-12 0,0-4 8 16,-9 10-6-16,8-18 19 0,1-2-13 0,0-2 9 15,0-4-9-15,0 0 1 0,0 4 3 16,-3-7-24-16,3 2 9 0,0-4-12 0,-1-1 3 15,1-16 26-15,0 11-27 0,0-6 20 0,0-7-11 16,0-4-11-16,0-1-2 0,0 1 7 16,0-2-2-16,0-2-16 0,0 3 11 0,10-29-3 15,-10 29 3-15,0 17-4 0,0-10-3 16,0 0 0-16,0-3 13 0,0-2-20 0,0 2 31 16,0-1-7-16,0 1-21 0,0 1-3 0,0 2 9 15,0-3-4-15,9-24 12 0,-4 26-13 0,2 0-5 16,-1 8 10-16,-1 0 13 0,3 0-18 15,0 2 0-15,-5 5-18 0,4 1 10 0,-1 5 11 16,2 1 17-16,-8 1-20 0,0 0 34 0,24 12-28 16,-7-2 10-16,-3 3-12 0,3 2 8 15,-2 2 14-15,2 4-11 0,-3-2-2 0,2-1 20 16,-2 3-4-16,4 0-3 0,-2 3 9 0,1 1-3 16,0-1-4-16,1 1-2 0,-2 0-14 15,0 0 2-15,-4 1-3 0,0-1 0 0,-1 1-14 16,-1 0 0-16,-1 2 22 0,0-2-13 0,-3-1 17 15,2 3-11-15,1 1-5 0,-4-4 10 0,1 0-21 16,-1-2 10-16,-1-4-2 0,0 0-2 16,0-3-1-16,-2-4-44 0,0-4-20 0,-2 1-5 15,0-4-26-15,0-5-31 0,0 0-21 16,0 0-42-16,0 7-25 0,-12 2 18 0,4-8-143 16,2-1 27-16,0-1-143 0,-1 2 13 0,-3-1 26 15,-2 0 21-15,-4 0 30 0,-19-11 25 16</inkml:trace>
  <inkml:trace contextRef="#ctx0" brushRef="#br0" timeOffset="6534.68">8171 10310 354 0,'-5'-3'259'16,"3"-1"-21"-16,-1 0-33 0,3-1-21 0,0 0-16 15,0 0-9-15,9-8-3 0,-3 3-14 0,3-2-9 16,5-1-24-16,-1 2 2 0,2 0-8 15,1 1-12-15,-1-1-19 0,3 1-15 0,0-1-7 16,0 3 8-16,2-1-15 0,0 3 7 0,-1 0-8 16,3-1-20-16,-4-1-7 0,-1 2-17 15,2 2-24-15,-2 0-38 0,-2 0-2 0,1 0-39 16,-2 3 8-16,-1-4-181 0,-2 0-123 16,-2 4 25-16,-2-1 7 0,-1-1 28 0,-1 0-2 15</inkml:trace>
  <inkml:trace contextRef="#ctx0" brushRef="#br0" timeOffset="6909.56">8600 10046 217 0,'-3'-3'329'0,"1"-1"-45"16,0 1-50-16,2-2-18 0,0 3-39 0,0-3-10 16,4 1 8-16,1 1-19 0,8-5-16 0,0 2-12 15,3 2-10-15,4-1-11 0,-1 4-11 16,-8 1 5-16,5 0-31 0,1 0-4 0,21 11-6 15,-17-4-9-15,-1 3-3 0,-1 0-2 16,-1 3 13-16,0-1-30 0,-3 1 3 0,1-2 4 16,0 3-4-16,-2 0 2 0,-1-3-18 15,1-1 1-15,0-3-2 0,-3 1-5 0,0-1 6 16,-1-3 4-16,-3-3 7 0,0-1-22 0,-7 0 24 16,0 0-25-16,8 0 16 0,13-19 3 15,-7 7-5-15,-1-3 3 0,0-5 20 0,1 0-31 16,-3-1 15-16,0 0-10 0,0-2 7 0,-1 3-2 15,-1 1 16-15,-3-2-23 0,6 4 3 16,-5-1-10-16,0 1 5 0,2 2 24 0,-2-1-29 16,-2 4 4-16,-1 2-5 0,3 3-3 15,-3 2 13-15,0-1-34 0,-4 3-38 0,1-2-33 16,2 2-46-16,-3 0-37 0,4 0 15 16,-3 1-252-16,3 0 32 0,0 1-48 0,1-2 26 15,-1 2 25-15,2 1 8 0,2-1 13 16</inkml:trace>
  <inkml:trace contextRef="#ctx0" brushRef="#br0" timeOffset="7565.65">9529 9731 363 0,'0'-3'295'0,"0"-4"-41"0,-1 3-28 15,-1-2-42-15,0 1 7 0,-2 3-22 16,0-3-16-16,2 2-8 0,-3 2-18 0,1-1-4 0,-3 1 2 15,-1 1-19-15,1 1-11 0,1 2-8 16,6-3-4-16,0 0 1 0,-24 15-16 16,13 0-2-16,1-1-2 0,3 1-22 0,3 4-6 15,0-3-3-15,2-2 1 0,2-14 3 0,0 10 0 16,0 1-18-16,0 1-8 0,12 13-3 0,-3-13 6 16,-4-5 0-16,5 1 0 0,0-3 12 15,-1-4-8-15,-9-1-3 0,8 0 13 0,0 0 6 16,11-14-14-16,-8 5 20 0,-1-1 19 0,0-2 4 15,-4-1-22-15,-2 4 11 0,5-7-10 16,-4 1 21-16,1 1-7 0,-3 3 21 0,1 3-2 16,-3-1 0-16,3 3-19 0,-4 1-23 15,2 0 22-15,0 2-1 0,-2 2-9 0,3-1-3 16,-3 2-10-16,0 0-5 0,0 0 16 0,7 11-17 16,-2 3-10-16,-3-1-8 0,1 6 6 15,-2 3 12-15,1 2-13 0,-2-13-11 0,0 11 11 16,-13 23 0-16,6-16-4 0,0-1-4 15,-3 4 2-15,-6-1-18 0,5 2 24 0,-5-1-3 16,2 2 4-16,1 1-14 0,-2-2-1 0,2 0 6 16,0-3-6-16,-2 0 11 0,0-3-2 15,1 1-1-15,1-5-2 0,-2-2-11 0,2-1 10 16,-4-3-3-16,2 2 2 0,0-8 7 0,0 0-18 16,-1 0 4-16,6-8 9 0,-4 4-19 15,1-7 2-15,13 0 12 0,-7 0 5 0,-5-10-5 16,5-5 10-16,2 1-10 0,1-4 2 15,4 0 3-15,0 6-24 0,0-1 2 0,11-25 3 16,-5 14 15-16,5 2-7 0,0-1 8 0,-2 0 0 16,5 4-1-16,-1-3-2 0,2 2 7 15,-1 2-4-15,1 2-9 0,1 0-2 0,-1 1-11 16,-1 0-21-16,2 3-42 0,-3-2-19 0,0 0-15 16,0 2-33-16,-3-1-24 0,3 2-26 15,0-3 19-15,-2 2-243 0,3-1 32 16,0 2 29-16,4-4 29 0,4 1-95 0,0-1 17 15,1 1 50-15,0-1 1 0</inkml:trace>
  <inkml:trace contextRef="#ctx0" brushRef="#br0" timeOffset="7862.45">9982 9577 287 0,'-4'-3'362'16,"-2"-2"-44"-16,0 3-26 0,0-1-3 15,3 1-53-15,1 0-16 0,-3-1-41 0,5 1 5 16,0-1-32-16,0 0 11 0,2 0-24 16,3 0-6-16,1-1-12 0,9-4-22 0,4-2-11 15,1 3 3-15,5-4-28 0,-2 1 3 0,5 3-21 16,-1-2 15-16,0 3-25 0,-1-1-2 15,-1-1-14-15,-1 3-46 0,-1 1-26 0,-5-1-32 16,0 2-39-16,-4 3-37 0,-1 0 15 16,-13 0-201-16,5 0 29 0,-5 0-126 0,0 0 44 15,15 11-5-15,-16-5 16 0,0 2-1 0</inkml:trace>
  <inkml:trace contextRef="#ctx0" brushRef="#br0" timeOffset="8081.15">10129 9931 274 0,'-5'14'419'0,"0"-6"-41"0,1-1-49 16,1-3-13-16,0 0-16 0,6-3-50 15,-2-2-16-15,5-1-27 0,-3 1-24 0,14-4-19 16,-2-1-18-16,4-3-19 0,-2 1-21 16,2-1-12-16,-1 0 8 0,-2 0-12 0,3 2-48 15,-1-3-35-15,-2 2-24 0,-3 1-60 16,1-3-37-16,-2 2-71 0,-2-1 14 0,3 3-286 15,-7 0 32-15,0 2 6 0,2-2 24 0,-4 2 28 16,10-6-22-16,2 1 22 0</inkml:trace>
  <inkml:trace contextRef="#ctx0" brushRef="#br0" timeOffset="9252.76">11984 7404 539 0,'0'0'303'15,"0"0"-43"-15,-16 0-43 0,16 0-29 0,-22-1-23 16,18 2-23-16,-1 1-6 0,5 0-21 16,-3 0 24-16,0 0-24 0,3 3 0 0,0 0-9 15,0 0-12-15,6 10-21 0,-6-7 1 16,0 4-5-16,0 3 1 0,7 19-12 0,-4-17-14 16,-1 4 0-16,5-4 10 0,-4-1-25 0,-1-2 9 15,0 4-11-15,2-4 12 0,-3 4-14 16,2-6-14-16,-2-2 5 0,1-1 13 0,-1-1-21 15,2-1-3-15,-3 1-23 0,2-3-14 0,-1 0-26 16,1 2-11-16,-1-2-32 0,-1 0-20 16,0-5 12-16,0 11-112 0,-16 14-70 0,7-14-117 15,-1-2 26-15,1 1 4 0,0 1 35 0,-1-4-19 16</inkml:trace>
  <inkml:trace contextRef="#ctx0" brushRef="#br0" timeOffset="9487.08">11782 7885 526 0,'-4'1'297'0,"0"2"-37"0,1-2-19 16,0-1-28-16,0 0-13 0,1 1-15 0,-1-1-25 15,2 1-1-15,0-1 0 0,2 0-40 16,1-1-11-16,2 1 4 0,2-1-8 0,-2 0-22 16,3-2-16-16,-1 2-14 0,12-2 11 0,-2 1-6 15,0-3-15-15,1 2-5 0,2-2 15 0,-2 3-13 16,2-2-11-16,-2 1-11 0,-1 0-19 15,-2-1-36-15,1 0-26 0,1-1-19 16,-2-2-44-16,1 2 13 0,-2-3-103 0,-4-1-126 16,-3 1 23-16,1 2-96 0,-5-1 32 0,-1 1-12 15,-1 0 32-15</inkml:trace>
  <inkml:trace contextRef="#ctx0" brushRef="#br0" timeOffset="9768.25">11641 7578 448 0,'-1'-2'209'0,"1"-3"-9"0,0 0-31 16,1-1-4-16,9-3-24 0,-4-1-16 0,1-4-10 15,2 4-27-15,3 0 2 0,-2-1-6 16,-1 1-28-16,2 2 9 0,-2-2-9 0,7 3-4 16,-6-2-11-16,1 6-12 0,-3-4 1 0,6 0-1 15,-5-3-15-15,6 5-13 0,-7-1-69 16,1 2 8-16,6-3-72 0,-6-1-118 0,0 4 20 16,1-1-148-16,-3 1 17 0,-1-1-22 0</inkml:trace>
  <inkml:trace contextRef="#ctx0" brushRef="#br0" timeOffset="10283.76">12178 7227 491 0,'0'-3'252'0,"1"1"-53"0,-2 0-24 0,2 0-14 16,-2 1-24-16,1-2-14 0,-1 2-4 0,0 0-5 15,1 1-26-15,-4 1-11 0,0 0 3 16,0 0-1-16,2 1-7 0,-2 1-11 0,0 1 10 16,0 0-11-16,-5 7-7 0,-1 1-17 0,3-3 8 15,2-1-7-15,0-2-12 0,3 2 1 16,0-3 17-16,2 0-1 0,-2 1-13 0,2-6 0 15,0 0 1-15,19 17 1 0,-2-11-6 0,2 0-2 16,3 0-4-16,0-2 3 0,7 0-7 16,-5-3 2-16,3 3 1 0,-2 0-4 0,4-1 2 15,-4 1 4-15,-3-3-15 0,0 5 1 16,-5 0 13-16,-1 0-4 0,-1 0-1 0,-6-1 10 16,-1 1 9-16,-3 1 5 0,-1-3 12 15,-4-4-17-15,0 0 15 0,-12 23-7 0,2-15-17 16,0 3 22-16,0 0-16 0,-3-2-14 0,-4-1 6 15,3 0-8-15,-1 1 18 0,-2-4-27 0,3 2 26 16,-1-2-27-16,1-3 0 0,3 0 13 16,-1 4-15-16,0-2 5 0,3 0 7 0,1-2-14 15,3 1-35-15,-1-2-19 0,1 0-14 0,1-1-11 16,0 0-17-16,2 0-22 0,3 0 12 16,-1-2-200-16,1-1-120 0,2 1 29 0,1-3-10 15,-2 1 25-15,10-7 15 0,-2-2-8 16</inkml:trace>
  <inkml:trace contextRef="#ctx0" brushRef="#br0" timeOffset="10596.19">12590 7113 354 0,'-1'-5'358'0,"-1"0"-29"0,2-1-43 0,-1 2-45 15,0 0-44-15,1 1-21 0,0 1-1 16,0 2-10-16,1 0-6 0,2 0 13 16,-2 3-37-16,3-1 14 0,-3 4-41 0,12 7-4 15,-9 1-5-15,3 1-12 0,-3 1-15 0,3 1-16 16,1 1-4-16,0 1 4 0,-1 1-9 16,0-2 1-16,-2-1-22 0,2 0 7 0,2 2-4 15,-4-4 6-15,0 0-13 0,-1 0 3 16,-1-4-3-16,0-2-21 0,0-1-36 0,0-2-27 15,-1 0-14-15,-1-2-17 0,-1-4-63 0,0 0-14 16,0 0 16-16,0 0 14 0,-10 6-311 0,6-4 8 16,-1-4 12-16,-1 1 33 0,0 1 10 15,-11-1 42-15</inkml:trace>
  <inkml:trace contextRef="#ctx0" brushRef="#br0" timeOffset="10768.02">12548 7370 231 0,'-4'-4'250'0,"1"-1"-39"0,3 1-10 0,0-2-34 15,0 2-15-15,3-1-1 0,-1-1-15 16,9-5-13-16,0-4-7 0,1 6-11 0,2 1-23 16,4-2-3-16,-1 1-5 0,3 2-7 15,-3-2-10-15,2 3-16 0,1 2-11 0,-1-4-12 16,2 3-56-16,3-1 3 0,-3-1-238 0,3 2 20 16,1 0-134-16,6-3 20 0,0 3 6 15,3-1 8-15</inkml:trace>
  <inkml:trace contextRef="#ctx0" brushRef="#br0" timeOffset="11174.18">13711 7170 456 0,'-2'-3'295'0,"-4"-1"-25"15,4 2-32-15,-1-1 3 0,2 1-20 0,-2-1-13 16,1 2-41-16,1-2-19 0,-1 2-1 16,1 1-19-16,1-1 23 0,-3 3-28 0,3 1 36 15,3-1-19-15,0 4-16 0,3 11-13 0,0-1-12 16,2 2 7-16,1 3-12 0,1 1-9 15,2 3-8-15,-5 3 1 0,2-4-8 0,0-1-6 16,3 1-14-16,-2-1 11 0,-2 1-9 16,2 2-10-16,-1-1-5 0,0-5-3 15,0 2-10-15,-5-4-3 0,-1-2-8 0,0-2-4 16,-2-4-34-16,-1-3-17 0,0-7-34 0,0 0-24 16,0 9-31-16,-11 0-5 0,5-7-27 0,0 1 14 15,0-3-182-15,-1-2 27 0,-1 2-169 16,-5 0 31-16,-17-11 27 0,16 7 25 0,-6 0 55 15,7-3 8-15</inkml:trace>
  <inkml:trace contextRef="#ctx0" brushRef="#br0" timeOffset="11377.25">13576 7517 389 0,'-3'-5'284'16,"2"3"-41"-16,-1-2-33 0,1 0-11 15,2 1-5-15,-2-1-24 0,5 0-5 0,-1 0-15 16,9-5-19-16,-4 2-8 0,6-3-16 0,1 3-5 15,3 3-3-15,1-4-31 0,1 2 1 0,-1-4-17 16,3 4-2-16,0 0-2 0,3 2-15 16,-1-4-30-16,2 4-34 0,-2-2-39 0,2 1-49 15,-4 1 11-15,-2-3-249 0,1 2 24 16,0 0-66-16,2-3 41 0,1 1-9 0,3-2-3 16</inkml:trace>
  <inkml:trace contextRef="#ctx0" brushRef="#br0" timeOffset="11752.9">14320 7109 262 0,'-3'-9'369'0,"3"2"-44"16,0 0-29-16,-1 0-32 0,0 2-36 15,1 1-17-15,0-1-43 0,0 2-16 0,0 3 8 16,0 0-19-16,0 0 1 0,0 0-20 0,15-12-8 15,-11 11-3-15,1 2-9 0,1 1-27 16,7 5 4-16,-3 2-16 0,-1 4-9 0,-3 2-13 16,0 1 6-16,-6-3-3 0,1 8 16 0,-1-10-16 15,0 4-15-15,0 5 3 0,-11 23 2 16,7-18-15-16,0-3 13 0,1-1-4 0,1 1-14 16,-1-4 4-16,3 3 1 0,0-7-9 0,0-7-6 15,0 1 2-15,0 2 0 0,0 3 23 0,12 8-23 16,-1-9 1-16,-2-3-3 0,0-2-8 15,0-4 32-15,2-1-25 0,1-2 20 0,-2 0-30 16,7 0-7-16,3 0-37 0,24-14-44 16,-19 7-29-16,-2-1-73 0,3-1 18 0,-4-2-227 15,2 3 33-15,-2-4-82 0,-2 2 29 0,2-2 18 16,-4 1 48-16,-3 1 11 0,3 2 31 0</inkml:trace>
  <inkml:trace contextRef="#ctx0" brushRef="#br0" timeOffset="12518.34">14979 7201 526 0,'5'-5'282'0,"-3"-2"-34"16,0 1-11-16,-2 0-19 0,2 1-8 0,-2 0-19 15,-2-1-37-15,1 2-16 0,-2-1 7 16,3 5-12-16,-9-6-31 0,-6 0 5 16,5 5-32-16,3 1 5 0,-3 0-10 0,-1 0 11 15,-15 13-8-15,15-4-31 0,-5 1 26 0,5 1-25 16,-3 2 11-16,6 2-10 0,4-2-13 15,-1-1-1-15,4-2 13 0,1-10-24 0,0 8 13 16,0 0 8-16,19 8-16 0,-9-6-10 0,-1-4-1 16,2-4 24-16,4 4-15 0,-2-5 5 15,-1 0-23-15,-3-1 1 0,-9 0 10 0,9 0-12 16,3 0 20-16,11-16-6 0,-12 8-26 16,-2 2 31-16,2-3-9 0,-3 2-3 0,-2-1-6 15,1 4 10-15,-4-1-13 0,-1 1 28 16,1 3-19-16,-2-2-15 0,2 0 10 0,-2 2 2 15,-1 0 11-15,4 1-27 0,-4 0 14 0,0 0 10 16,0 0 8-16,0 10-24 0,1-5 27 0,0-1-14 16,-1 1-13-16,0 1 1 0,2-1-3 15,0 1 19-15,5 9-21 0,-3-6-9 0,2-1 17 16,5 0 12-16,0-1-14 0,0-4 13 16,1-1-9-16,-3-2 4 0,1 0-11 0,5 0 10 15,22-12-1-15,-15 1-18 0,1 1 13 0,-1-3 1 16,-1-1-3-16,-2-1 0 0,1-2 9 15,2-1-11-15,-6 0 4 0,5-1 21 0,-4 0-19 16,1 2 9-16,-4-2-16 0,-2 4 16 0,-3 0-19 16,-2 2 32-16,-3 3-30 0,-1 3-4 15,-3 7 2-15,0 0 2 0,0-6 11 0,-13-3 18 16,7 9-22-16,1 0-9 0,-2 0 10 0,2 2-15 16,-4-1 26-16,3-1-21 0,-13 15 11 0,10-11-4 15,2 3 6-15,5-1-11 0,0-1 8 16,2-1 15-16,0-4-21 0,0 0-2 0,16 21 24 15,-2-14-34-15,1 3 11 0,4-2 20 16,0-4 1-16,0 4-23 0,-2-3 10 0,6 2-14 16,-3-1-13-16,1 3 28 0,1-3-10 0,-7 1 1 15,2 0-13-15,-5 0 23 0,-2 1-11 0,4 0-4 16,-8-2 28-16,-5 1-29 0,-1-7 0 16,0 8 10-16,-12 9 13 0,-4-7-13 0,3 0-16 15,-6 0 10-15,0-1 13 0,1 0-14 0,-2 0-1 16,1-2 5-16,-2 1-15 0,3-4 19 15,3 3-13-15,-2-2 9 0,7-3 1 0,2 1-44 16,2-1-31-16,0 0-7 0,2-2-27 16,4 0-19-16,0 0 13 0,0 0-200 0,-4-7 27 15,5 5-193-15,2-4 43 0,7-4 28 16,0-3 35-16,5-1 9 0,4 1 27 0</inkml:trace>
  <inkml:trace contextRef="#ctx0" brushRef="#br0" timeOffset="12799.53">15789 6987 494 0,'0'-6'366'16,"0"0"-67"-16,0 1-32 0,1-1-16 16,-1 2-42-16,2 2 12 0,-2-2-37 0,3 3 0 15,0 2-14-15,-1-1-20 0,1 3-2 0,0 0-6 16,3 1-35-16,3 9 5 0,0-1-10 0,1 2-24 15,-4 4 10-15,2-1 1 0,1 2-16 16,0 2-21-16,-3 0 10 0,1-2-9 16,-1-2-5-16,1 2 1 0,0 1-7 0,1-2-3 15,-4 0-4-15,1-4-4 0,-1 4-24 0,0-7 1 16,2-2-30-16,-4-1-28 0,-2-2-35 0,0-3-31 16,0-3-23-16,0 0-67 0,0 0 18 0,0 0 17 15,0 0-308-15,-8 10 4 0,7-12 41 16,-2 0 42-16,-1-1 25 0,1-2 15 0,-1 2-41 15</inkml:trace>
  <inkml:trace contextRef="#ctx0" brushRef="#br0" timeOffset="12971.34">15772 7188 249 0,'1'-3'228'0,"2"0"-44"16,-1-1-18-16,1 2-34 0,-1-2-1 0,13-1-26 15,-4-2 19-15,2 0-21 0,2 1-27 16,1 1 3-16,3 0-2 0,-4 1 7 0,5-1-20 15,-1 1 5-15,3 0-16 0,9 1-27 0,1-2 23 16,0 1-43-16,2 0-1 0,0-3-191 16,4 0 16-16,-3 4-216 0,3-5 10 15,-1 2 18-15</inkml:trace>
  <inkml:trace contextRef="#ctx0" brushRef="#br0" timeOffset="13268.17">16678 6852 408 0,'0'-5'323'15,"2"2"-43"-15,-2 1-44 0,-2-1-1 0,4 3-16 16,0 0-17-16,0 4 5 0,0 0-23 16,1 1 10-16,-3 1-27 0,4 13-12 0,2-3-14 15,-2 4-10-15,2 1-35 0,-1-1 7 0,2 5 17 16,-3 0-36-16,2-2-27 0,-1-3 10 15,-1 0-23-15,0-1 30 0,0 2-36 0,-1-3 1 16,0 3-2-16,-1-4 7 0,0 1-16 16,0-3-40-16,-1-1-32 0,-1-3-24 0,0-11-37 15,0 6-37-15,0 2 12 0,0-8-185 0,0 5-141 16,-11 6 33-16,7-11 10 0,0 1 28 16,0-2 26-16,-1-1 18 0,-10-5 3 0</inkml:trace>
  <inkml:trace contextRef="#ctx0" brushRef="#br0" timeOffset="13471.25">16545 7170 516 0,'0'-5'260'0,"2"1"-24"0,3 0-15 16,-3 0-36-16,2 1-28 0,13-2-6 16,-3-2-24-16,8 1-13 0,-6 1-13 0,2 1-7 15,2-1-13-15,1 2-13 0,1-1 8 0,1 0-8 16,-1-1-11-16,2 0 0 0,-1 1-6 15,0 3-16-15,-1-5 0 0,-3 1-40 0,0 1-23 16,-2-1-59-16,4 1 8 0,0-3-178 0,-6 2-140 16,4 1 24-16,-7 1-28 0,-1 0 11 15,-2 0 60-15</inkml:trace>
  <inkml:trace contextRef="#ctx0" brushRef="#br0" timeOffset="14267.94">16889 7083 474 0,'-10'9'305'0,"3"-4"-28"15,-1 0-38-15,5 1-14 0,2-1-2 0,1 0 3 16,0 0-5-16,1 0-37 0,3-1-21 15,1 0-26-15,10 3 11 0,1-1-21 0,0-1-23 16,4-1 1-16,3-1-25 0,-3-3 5 16,-8 0 13-16,4 0-38 0,4 0 6 0,25-12-5 15,-19 6-6-15,-3 0-10 0,0 2-18 0,-1-5-1 16,-5 2 31-16,2-4-32 0,-3 0-6 16,-2 0 4-16,-2-2-7 0,-2 0 3 0,-1 1 1 15,-5 2-11-15,0 1-3 0,-3 0 8 16,-1 9-17-16,0 0 5 0,0-7 24 0,-12-5-27 15,7 9 9-15,-1 0-5 0,-8 0 6 0,5 0-2 16,0 3-24-16,9 0 14 0,-8 0 12 0,2 0-11 16,6 0-3-16,-8 0 1 0,8 0-1 15,-12 11 14-15,12-7-16 0,0-2 14 0,1 5-8 16,1-5 2-16,2 3 13 0,0-2 4 16,9 4-26-16,1-1 1 0,0 0-14 0,-3-3-15 15,6 2-8-15,-5-3-20 0,-1 0-23 0,-2-1-14 16,-3 0-10-16,1-1 25 0,-1 2-19 0,-2-2 11 15,1 0 5-15,-5 0 28 0,0 0-3 16,0 0 19-16,5 0-4 0,-5 0 13 0,0 0 5 16,12-10 27-16,-12 7 33 0,0 2 14 15,0-3 26-15,2 2-6 0,1-1 15 0,-2-1-5 16,0 0 1-16,2 1-1 0,1-1 12 16,0 0-25-16,6-4-8 0,4 1 21 0,-1 0-28 15,2 1 2-15,0 2-8 0,2 0-2 16,1 1 6-16,-4 3 14 0,-5 0-36 0,6 0-3 15,1 0 19-15,18 13-7 0,-16-4-11 16,-5-2-9-16,1 2-2 0,-4 0-1 0,-3 0 7 16,-1 3-10-16,1-3 8 0,-4-2-10 0,0-1-7 15,-3 0 15-15,0-2-1 0,0 0-1 16,0-4 16-16,0 0-5 0,0 0-17 0,0 0 1 16,0 0 28-16,-13 11-4 0,13-12-16 0,-3 0-2 15,1-1 27-15,1-1-9 0,1-1 4 16,1-1-8-16,0-1 1 0,3-6 0 0,3-1-4 15,1 2 5-15,0-1 13 0,1-1-25 16,0 1-6-16,-2 1 9 0,4 2-18 0,-1 2 0 16,-2 1-58-16,-2 3-33 0,0 1-8 0,3-2-42 15,-5 3-18-15,0 1-53 0,1-2 19 16,-1 2-111-16,-1-1-141 0,0 1 34 0,-3 0-29 16,0 0 35-16,0 0 43 0,0 0 16 15,9 0-12-15</inkml:trace>
  <inkml:trace contextRef="#ctx0" brushRef="#br0" timeOffset="14799.06">17747 6949 280 0,'0'0'229'0,"7"10"8"15,-7-10-32-15,-3 1-6 0,3-2-17 0,-1 0 0 16,-2-1-19-16,2 0-2 0,-1 0-12 0,-2 2-9 16,4-3-9-16,0 1-16 0,0 0-24 15,0 0 12-15,0 1-19 0,4 1-11 0,-4 0-6 16,3 0-14-16,1 1 10 0,-1 1-22 0,-1 0-11 16,2 1 16-16,-1 1-7 0,0 1-11 15,5 6-9-15,-2-2 2 0,2 2 1 0,-1-2-1 16,-2 0-8-16,-2-2 11 0,-1-1-6 15,4 0-5-15,-6-2 7 0,3 1-14 0,-2-3 5 16,3 2 0-16,-3-1 15 0,0 0 11 0,2-1-1 16,0 0-3-16,-1-2 1 0,-1 0 11 0,3 0 1 15,-4 0-28-15,0 0 0 0,0 0-2 16,9 0 19-16,3-10-34 0,-8 5 23 0,0 2-15 16,2 0 2-16,5-6 0 0,-3 4 0 0,-2 1 18 15,3 0-19-15,-4 1-3 0,2 1-6 16,-1 1-3-16,-6 1 4 0,0 0-11 0,7 0 21 15,-7 0-2-15,7 0-15 0,6 11 8 0,-10-7-3 16,3 0 27-16,-2-1-35 0,-2 1 9 16,2 0 14-16,0 0-7 0,0-1-13 0,0 0 14 15,0 0-8-15,-1 0 11 0,4-2-14 16,-4 1 1-16,-3-2-5 0,0 0 27 0,8 0-14 16,3 0-8-16,10-15 12 0,-14 10 8 15,5-4 5-15,-5 1 5 0,3-1 13 0,-2 3-3 16,-1 1-10-16,-2-1-9 0,1 1-3 0,-1 3-1 15,-1-1 2-15,0 2-10 0,0 0 9 16,1 1-16-16,-5 0 13 0,0 0-14 0,7 0 8 16,-7 0 3-16,8 0-5 0,-1 0 18 0,13 18-23 15,-8-11-31-15,5 2-29 0,-6 1-19 16,3 0-23-16,1-1-34 0,0 0-59 0,0-2 17 16,3 2-307-16,0 3 35 0,1-2 19 15,2 0-11-15,-2 0 60 0,1-2 18 0,3 5 10 16</inkml:trace>
  <inkml:trace contextRef="#ctx0" brushRef="#br0" timeOffset="15833.69">17044 8565 560 0,'0'0'333'15,"-15"0"-37"-15,15 0-13 0,0-14-12 0,-23 1-34 16,18 10-1-16,2 1-39 0,2 1 5 0,2-2-24 15,2 0-21-15,3 1 29 0,9-2-7 16,4-2-17-16,4-1-7 0,2-1-19 0,3 2-26 16,-2-2-1-16,3 2-20 0,3 0-11 15,-4-2-4-15,3 2-8 0,-2 1 0 0,0 0-6 16,1 0-18-16,-1 1-9 0,-1-1-34 0,-2 3 1 16,-2 1-72-16,-1-1-20 0,-4 1-34 0,-4 1-28 15,-15 0-25-15,11 0-36 0,-2 0 21 16,-1 0-233-16,3 11 33 0,-8-7-78 0,2 1 51 15,-4 0 25-15,-5 1 40 0,2 1-28 16,-5 9 14-16</inkml:trace>
  <inkml:trace contextRef="#ctx0" brushRef="#br0" timeOffset="16036.74">17223 8784 277 0,'-19'13'280'0,"4"-3"-28"0,2 1-21 16,2-1-32-16,1-5-9 0,4 1 10 0,3-3-26 15,1 2 10-15,1-4 7 0,1 1-15 0,0-2-23 16,0 0-3-16,10 4-31 0,-3-5-5 16,14-2-12-16,-11 3 16 0,26-8-23 0,-12 4-37 15,2-1 28-15,2 1-23 0,-1-2-29 16,1 2-19-16,-1-2-28 0,-3 0-42 0,-3-1-61 16,-1 3-51-16,-6-3 15 0,3 2 15 0,-7 2-345 15,-3-3 58-15,0 3-6 0,-2-4 28 16,-1 2 11-16,-4 1 56 0</inkml:trace>
  <inkml:trace contextRef="#ctx0" brushRef="#br0" timeOffset="17880.78">18238 8309 236 0,'0'-13'234'0,"0"13"-8"15,0 0-17-15,0 0-37 0,0-13 7 16,0 13-20-16,21-18-9 0,-20 16-14 0,0-1-7 15,-1 2-4-15,0 0-7 0,2 1-8 0,-2 0 14 16,0 0 5-16,0 1-8 0,2 3 8 0,-2 0-7 16,0 0 7-16,0 4-31 0,0 7 5 15,5 4 3-15,-4 1 10 0,1 1-31 0,0-1 16 16,2 4-6-16,-1 2-23 0,-2-2-6 16,0 2 16-16,-1-1-9 0,3 0-7 0,-3-13-9 15,0 6 6-15,0 2-18 0,0 4-4 0,0-3-6 16,-12 21-2-16,8-21-3 0,4-5 4 0,-2-1 0 15,-1-4-3-15,3-11-31 0,0 9 0 16,0 0-1-16,0-3-68 0,0-6-44 0,0 9-33 16,12 1-64-16,-7-9 18 0,0 1 17 15,3-2-319-15,-2-3 35 0,6-5 50 0,1 2 25 16,-1-1 26-16,2 0 23 0,2-1-48 0,-4-5 42 16</inkml:trace>
  <inkml:trace contextRef="#ctx0" brushRef="#br0" timeOffset="18458.74">18806 8349 339 0,'4'-6'342'0,"-3"1"-56"0,2-2-30 15,-2 2-18-15,1 3-14 0,-2-2-2 0,0 1-17 16,0 0-33-16,1 0-35 0,-1 1 1 15,0 2-2-15,-1 0-12 0,0 1-11 0,-3 3-13 16,3 0-5-16,-8 8-10 0,3 1 6 16,-1 3 29-16,-2 0-35 0,2 2-8 0,1-1-10 15,-1 3-6-15,-1 1 4 0,6-1-8 16,-5-1-5-16,3 1 5 0,0 2-6 0,3-5-4 16,0-2-6-16,1-4 8 0,0-11 3 0,0 9-5 15,0 0-5-15,0-2-11 0,0 1-5 16,17 8-4-16,-7-6-7 0,1-2-2 0,5-2-5 15,0-3 1-15,-1 2 6 0,5-4-3 16,-1-1-18-16,-1 1 1 0,-8-1 30 0,3 0-10 16,20-12-3-16,-15 2 5 0,-1 0-11 0,0-1-2 15,0-1 1-15,-2-2-1 0,-2-1 1 16,1-2-3-16,-2 5 2 0,-2-1-2 16,-4-2 5-16,1 2-6 0,-5-1 21 0,-2 5-20 15,0-3 3-15,0 12 0 0,0-12-19 0,-16-13 6 16,4 11 1-16,-2 3 11 0,3 2-1 0,-5 0 1 15,1 3-8-15,0-2 5 0,1 3 10 0,1 2-1 16,3 0-19-16,2 0 2 0,0 2 7 16,3 0 4-16,0 1-9 0,5 0 6 0,0 0 4 15,-8 0-6-15,8 0 1 0,-9 0 0 16,-1 12-1-16,6-8 0 0,1 1-3 0,-1-1-2 16,3 0 6-16,-1 1 0 0,2 0-56 15,0-2-9-15,3 3-50 0,-3-6-11 16,0 0-47-16,12 10-40 0,1-3 19 0,1-1-234 15,0-2 32-15,3 2-55 0,0-3 27 0,3 2 23 16,-1-3 25-16,4 3 16 0,4-2 15 16</inkml:trace>
  <inkml:trace contextRef="#ctx0" brushRef="#br0" timeOffset="18927.41">19471 8426 298 0,'3'-2'312'0,"-3"-3"-29"0,3 1-46 0,-2 3-15 16,2-3-14-16,-1 2-38 0,-2 1-28 0,0-1-9 15,0 2-17-15,0 0-3 0,-2 0-12 0,1 2 12 16,-1 0 3-16,0 2-20 0,0 1-9 16,-6 7-15-16,1 1 26 0,-1 2-17 0,5 1-4 15,-3-1 5-15,3 3-4 0,-2-1-4 16,5 2-33-16,0-1 0 0,0-9-10 0,0 4 8 15,0 2-6-15,11 10 13 0,-5-9-4 16,3-2-6-16,2-3-17 0,-2-1 28 0,0-2-15 16,6-2 21-16,2-2-28 0,3 0-9 0,2-3 19 15,-11-1-33-15,10 0 23 0,2 0 4 16,32-15 10-16,-30 7-27 0,3-1-3 0,0 1 23 16,-1-5-18-16,-2 0 16 0,0-3-20 15,-3 0-21-15,0 1 37 0,-6-2-20 0,0-1 7 16,-5 0-6-16,-4-4 24 0,-4 5-3 0,-1 4-2 15,-2 5-1-15,-18-12-11 0,-1 12-1 0,-1-3-1 16,-1 2 19-16,-5 0-5 0,1 5-3 16,-2 1-1-16,1 0-6 0,3 3-3 0,12 0 0 15,-6 0-2-15,-2 0-15 0,-18 11-2 0,18-6-2 16,3 0 22-16,3 2-3 0,1 0-100 16,3-1 1-16,-7 2-31 0,5-1-46 0,3 0-59 15,-3-1 21-15,6-4-273 0,1 4 32 16,1-5 10-16,-1 0-11 0,2 0 27 0,-1-1 59 15,1 0-11-15</inkml:trace>
  <inkml:trace contextRef="#ctx0" brushRef="#br0" timeOffset="22082.89">901 14145 307 0,'0'0'106'16,"0"0"-10"-16,0 0 2 0,0 0-26 15,0 0 0-15,0 0-15 0,0 0-16 0,-14 0-2 16,14 0-6-16,0 0 13 0,0 0-3 16,0 0 11-16,0 0-9 0,0 0-4 0,-25-9-2 15,24 9-4-15,0 0-5 0,0-1-2 16,1 0-3-16,0 1-1 0,0-1-4 0,-2 1-1 15,2 0-32-15,0 0 8 0,-1 0 1 0,1-1 36 16,-1 1-19-16,-1 0 2 0,2 0-5 16,-1-2 7-16,1 2-14 0,0 0 36 0,0-1-23 15,-1 1 13-15,1 0-1 0,0 0 17 16,-2 0-4-16,2 1-11 0,0-1 2 0,0 0 5 16,0 0 9-16,0-1-16 0,-1 1-4 0,1 0-18 15,0 0 26-15,0 0-11 0,0 0-24 16,0 0 21-16,0-2 17 0,0 4-10 0,-1-4 19 15,1 4 9-15,0-2-8 0,0 0-10 0,0 0-2 16,0 0 8-16,0 0-9 0,0 0 7 16,0 0-22-16,0-2 13 0,0 2-6 0,0 2-4 15,0-4-3-15,0 2 0 0,0 0-3 0,0 0-6 16,0 0-2-16,0 0 16 0,1 0-14 16,-2 0-9-16,1 0 1 0,0-1 2 15,0 1 5-15,0 0-2 0,1 0-2 0,-1 0 1 16,1 0-1-16,1 0-5 0,-1 0-4 0,-1 0 14 15,1 1-1-15,2-1-7 0,-2 2-4 0,1-2 5 16,-1 3-1-16,1-2 0 0,1 0-3 0,-2 1 1 16,4 0 1-16,-1 1-1 0,-1 0-9 15,-1-2 11-15,2 4-13 0,-1-3 23 16,0 1-14-16,0 1-9 0,1 0 20 0,7 6-7 16,-6-6-8-16,2 4 0 0,3 2 12 0,-4-2-1 15,0-3-5-15,0 1 9 0,0-1-9 16,2-1 1-16,-2-2-7 0,0-1-1 0,0 1 10 15,0-1 1-15,3-1-1 0,-1 0-2 0,2 0 15 16,23-10-8-16,-11 1-6 0,-2-2 8 0,1-3-3 16,2-1-1-16,-4 2 3 0,1-4-2 15,1-1 5-15,3-3 3 0,1-1-10 0,-3 0 14 16,0-2-12-16,0-1-7 0,2-1 2 16,-3-1 6-16,1 1-4 0,3-2 3 0,-3 1 1 15,1-2 2-15,-1 3-15 0,-1 0-1 0,-1-2 19 16,0 3-10-16,-3 0 4 0,-1 1 0 15,-1 2-10-15,2 1 15 0,-5 2-5 0,3-1-6 16,-3 1 3-16,2 1-1 0,-4 2 4 16,2 3-6-16,-2 0-7 0,-1 5-1 0,-3 2 10 15,-1 0 0-15,5-4 0 0,-3 1-7 0,-1 3 7 16,-1 1-2-16,2 1 2 0,-4 0 5 0,3 2-19 16,-4-1 7-16,3 1-5 0,-1-1 6 15,0 1-21-15,0-2-20 0,1 2-24 0,-1 0-35 16,0 1 11-16,1-3-147 0,0 2 21 15,-1-2-214-15,0 0 34 0,-1 0 53 0,0 0-54 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015"/>
    </inkml:context>
    <inkml:brush xml:id="br0">
      <inkml:brushProperty name="width" value="0.05" units="cm"/>
      <inkml:brushProperty name="height" value="0.05" units="cm"/>
      <inkml:brushProperty name="color" value="#E71224"/>
    </inkml:brush>
  </inkml:definitions>
  <inkml:trace contextRef="#ctx0" brushRef="#br0">0 54 24575,'19'0'0,"22"0"0,10 0 0,18 0 0,11 0 0,-21 0 0,1-3 0,2 0 0,12 2 0,-19-2 0,-2 0 0,11-3 0,-11 5 0,-13-9 0,-2 9 0,-12-8 0,-6 8 0,-6-4 0,-6 5 0,1 0 0,-4-3 0,-5 2 0,-5-3 0,-3 4 0,-1 0 0,4 0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30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6.459"/>
    </inkml:context>
    <inkml:brush xml:id="br0">
      <inkml:brushProperty name="width" value="0.05" units="cm"/>
      <inkml:brushProperty name="height" value="0.05" units="cm"/>
      <inkml:brushProperty name="color" value="#E71224"/>
    </inkml:brush>
  </inkml:definitions>
  <inkml:trace contextRef="#ctx0" brushRef="#br0">1 0 24575,'0'8'0,"0"1"0,0 4 0,0-3 0,0 14 0,0-8 0,0 14 0,0-4 0,0 6 0,0 0 0,0-6 0,0 4 0,0-9 0,0 4 0,4-6 0,-3 0 0,3-4 0,-4 3 0,0-8 0,0 4 0,0-6 0,0 1 0,0 0 0,0-1 0,4 1 0,-3 0 0,3 0 0,-4-1 0,0 1 0,0-1 0,0 1 0,0-1 0,4-3 0,-3 3 0,3-3 0,-4 3 0,0 1 0,0 0 0,0 0 0,0-1 0,0 1 0,4 0 0,-4-1 0,4 1 0,-4-1 0,0 0 0,0-3 0,0-2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9.632"/>
    </inkml:context>
    <inkml:brush xml:id="br0">
      <inkml:brushProperty name="width" value="0.05" units="cm"/>
      <inkml:brushProperty name="height" value="0.05" units="cm"/>
      <inkml:brushProperty name="color" value="#E71224"/>
    </inkml:brush>
  </inkml:definitions>
  <inkml:trace contextRef="#ctx0" brushRef="#br0">70 0 24575,'0'8'0,"0"4"0,0 8 0,0 2 0,0-4 0,0-2 0,0 1 0,0-8 0,0-1 0,0 1 0,0-1 0,0 0 0,-4 1 0,3-1 0,-3 0 0,4 0 0,0 1 0,-4-5 0,3 4 0,-7-7 0,8 6 0,-8-2 0,3 3 0,1 1 0,-4-5 0,7 4 0,-3-4 0,0 1 0,3 3 0,-3-3 0,4 3 0,-4-3 0,3 2 0,-3-2 0,4 4 0,0-1 0,0 0 0,4-4 0,1 0 0,3-4 0,5 0 0,-3 0 0,4 0 0,3 0 0,-6 0 0,6 0 0,-3-4 0,0 3 0,5-4 0,1 5 0,-1 0 0,-4-4 0,3 3 0,-8-3 0,8 4 0,-8-4 0,8 3 0,-8-3 0,3 1 0,1 2 0,-4-7 0,3 7 0,1-3 0,-5 0 0,10 3 0,-10-7 0,5 7 0,-5-7 0,-1 7 0,1-7 0,0 7 0,0-3 0,-1 4 0,1-4 0,0 3 0,-5-6 0,0 2 0,-4-3 0,0-1 0,0 1 0,0 0 0,0-1 0,0 1 0,0-1 0,0-4 0,0 3 0,0-3 0,0 0 0,0 3 0,0-4 0,0 5 0,0 0 0,0 1 0,0-1 0,0 0 0,0 0 0,-4 4 0,0 2 0,-4 3 0,-1 3 0,5 2 0,0 3 0,0 1 0,3 0 0,-6 0 0,6-1 0,-7 1 0,7 0 0,-8 10 0,8 2 0,-4 6 0,5 3 0,0-4 0,0 6 0,0 0 0,0-1 0,0 1 0,0 0 0,0-6 0,0-1 0,0-6 0,0 6 0,0-9 0,0 8 0,0-10 0,0 1 0,0-2 0,0 1 0,0-4 0,0 3 0,0 1 0,0-4 0,0 3 0,0-4 0,0-1 0,0 1 0,0 0 0,0 0 0,0-1 0,0 1 0,0 0 0,0 0 0,0-1 0,0 1 0,0 0 0,0-1 0,0 1 0,0-1 0,0 0 0,0-4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2.095"/>
    </inkml:context>
    <inkml:brush xml:id="br0">
      <inkml:brushProperty name="width" value="0.05" units="cm"/>
      <inkml:brushProperty name="height" value="0.05" units="cm"/>
      <inkml:brushProperty name="color" value="#E71224"/>
    </inkml:brush>
  </inkml:definitions>
  <inkml:trace contextRef="#ctx0" brushRef="#br0">89 1 24575,'-12'0'0,"0"0"0,-2 0 0,4 3 0,-3 2 0,4 4 0,4 0 0,-3-1 0,7 1 0,-3-1 0,4 1 0,0-1 0,0 0 0,0 0 0,0 1 0,0-1 0,0 1 0,0-1 0,0 1 0,0-1 0,0 1 0,0 0 0,0 0 0,0-1 0,0 1 0,0 5 0,0-5 0,0 10 0,0-5 0,0 1 0,0 3 0,0-3 0,0-1 0,0 4 0,0-8 0,0 8 0,0-8 0,0 4 0,0-6 0,0 6 0,0-4 0,0 3 0,0-4 0,0 0 0,0-1 0,0 1 0,0 0 0,0 0 0,0-1 0,4-3 0,-3 3 0,6-7 0,-2 3 0,-1 0 0,4-3 0,-3 2 0,3-3 0,1 0 0,-1 0 0,0 0 0,1 0 0,0 0 0,-1 0 0,1 0 0,0 0 0,0 0 0,-1 0 0,1 0 0,0 0 0,-1 0 0,6 0 0,1 0 0,-1 0 0,4-4 0,-3 3 0,4-8 0,0 4 0,1-5 0,-6 5 0,5-4 0,-5 4 0,1-5 0,-2 5 0,-4-3 0,0 3 0,-1-4 0,1 4 0,0-3 0,0 3 0,-5-3 0,0-1 0,0 0 0,-3 0 0,3 0 0,-4 0 0,0 0 0,0 1 0,0-1 0,0 0 0,0 1 0,0-1 0,0 0 0,0 0 0,0 1 0,0-1 0,0 1 0,0-1 0,0 1 0,-4 3 0,-1-2 0,0 2 0,-3 0 0,3-3 0,1 3 0,0-4 0,0 4 0,-1-3 0,-4 3 0,0-3 0,0 3 0,1-3 0,-1 3 0,0-4 0,0 4 0,0-2 0,1 2 0,-1 0 0,4-3 0,-3 7 0,7-7 0,-7 7 0,3-7 0,-4 7 0,5-7 0,-4 7 0,3-6 0,-3 6 0,-1-3 0,4 0 0,-2 3 0,2-3 0,-4 4 0,0 0 0,1 0 0,-1 0 0,1 0 0,3-4 0,-3 3 0,7-2 0,-3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4.861"/>
    </inkml:context>
    <inkml:brush xml:id="br0">
      <inkml:brushProperty name="width" value="0.05" units="cm"/>
      <inkml:brushProperty name="height" value="0.05" units="cm"/>
      <inkml:brushProperty name="color" value="#E71224"/>
    </inkml:brush>
  </inkml:definitions>
  <inkml:trace contextRef="#ctx0" brushRef="#br0">0 24 19081,'3'3'0,"-1"4"2533,11 11-2533,-3 1 936,-1 0-936,5 1 487,-3-1-487,7 0 1538,-7 1-1538,3-1 0,0 0 0,-4-4 0,4 3 0,-5-8 0,1 8 0,-1-3 0,0-1 0,5 4 0,-4-3 0,4 0 0,-5-2 0,0-4 0,-1 0 0,-3-1 0,3 1 0,-7 0 0,3-1 0,-1-3 0,2-2 0,-1-10 0,4-3 0,-7-14 0,8-2 0,-8-6 0,9 0 0,-9 0 0,8 0 0,-7 0 0,2 0 0,-4 6 0,0 1 0,0 10 0,0-3 0,0 8 0,0-4 0,0 6 0,0-1 0,0 1 0,0-1 0,0 1 0,-3 4 0,-2 0 0,-3 4 0,-4 8 0,-4 8 0,-4 16 0,-2 1 0,0 12 0,0-12 0,4 12 0,-1-18 0,7 10 0,-3-16 0,6-1 0,3-2 0,-2-8 0,7 3 0,-2-4 0,-1 0 0,3-1 0,-6 0 0,6 0 0,-7-3 0,7 2 0,-6-6 0,6 6 0,-3-2 0,4 3 0,-4-3 0,3 2 0,-3-6 0,4 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6.428"/>
    </inkml:context>
    <inkml:brush xml:id="br0">
      <inkml:brushProperty name="width" value="0.05" units="cm"/>
      <inkml:brushProperty name="height" value="0.05" units="cm"/>
      <inkml:brushProperty name="color" value="#E71224"/>
    </inkml:brush>
  </inkml:definitions>
  <inkml:trace contextRef="#ctx0" brushRef="#br0">0 0 24575,'0'8'0,"0"5"0,0-4 0,0 8 0,0-8 0,0 8 0,0-7 0,0 8 0,0-8 0,0 8 0,0-8 0,0 4 0,0-6 0,0 1 0,0 0 0,0 4 0,0 2 0,0 10 0,0 1 0,0 6 0,0-6 0,0-1 0,0-6 0,0 0 0,0 1 0,0-6 0,0 0 0,0-5 0,0-1 0,0 1 0,0-4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9.419"/>
    </inkml:context>
    <inkml:brush xml:id="br0">
      <inkml:brushProperty name="width" value="0.05" units="cm"/>
      <inkml:brushProperty name="height" value="0.05" units="cm"/>
      <inkml:brushProperty name="color" value="#E71224"/>
    </inkml:brush>
  </inkml:definitions>
  <inkml:trace contextRef="#ctx0" brushRef="#br0">339 0 24575,'-18'0'0,"5"0"0,0 0 0,-1 0 0,4 0 0,-3 0 0,4 0 0,0 4 0,0-3 0,0 3 0,4 0 0,-2-3 0,2 7 0,-4-7 0,4 6 0,-2-6 0,2 7 0,-4-7 0,0 7 0,1-8 0,-6 8 0,4-3 0,-3 4 0,-1-4 0,4 3 0,-4-7 0,6 7 0,-1-7 0,4 7 0,-3-8 0,3 4 0,0 0 0,-2-3 0,2 3 0,0 0 0,-3-3 0,4 3 0,-1-1 0,1 2 0,4 3 0,0 0 0,4-4 0,1 4 0,0-3 0,3 3 0,-7 1 0,6 0 0,-6 0 0,3-1 0,0 1 0,-3 0 0,3-1 0,-4 1 0,4-1 0,-3 1 0,3 0 0,-4 0 0,0-1 0,0 1 0,0 4 0,0-3 0,0 9 0,0-10 0,0 5 0,0-1 0,0-3 0,0 4 0,0-6 0,3 1 0,-2 0 0,3-1 0,-4 1 0,4-1 0,0-4 0,4 0 0,1-4 0,-1 0 0,0 0 0,1 0 0,0 0 0,0 0 0,-1 0 0,1 0 0,0 0 0,4 0 0,-3 0 0,4-4 0,-1 3 0,-3-7 0,8 3 0,2-5 0,6 0 0,6-1 0,0 0 0,-6 1 0,-1 0 0,-6 0 0,-4 4 0,3-2 0,-8 7 0,3-4 0,-4 5 0,0 0 0,-1 0 0,1 0 0,-1 0 0,0 0 0,-4 4 0,4-3 0,-7 6 0,6-2 0,-6 4 0,3-1 0,-4 1 0,4-1 0,-3 1 0,3 0 0,-4-1 0,0 6 0,0-4 0,0 3 0,0-4 0,0 0 0,3-5 0,-2 4 0,3-3 0,-4 3 0,0 0 0,0 1 0,0-1 0,0 0 0,0 0 0,0 1 0,0-1 0,0 0 0,0 1 0,0-1 0,0 1 0,0 0 0,0-1 0,0 1 0,0 0 0,0 0 0,0 4 0,-4-3 0,3 3 0,-3-4 0,4 0 0,-3 0 0,2-1 0,-7 0 0,7 1 0,-7-5 0,7 4 0,-7-3 0,4 3 0,-5-3 0,0 2 0,4-2 0,-2 0 0,2 3 0,-4-3 0,0-1 0,1 4 0,-1-3 0,0 3 0,-5 2 0,4-2 0,-3-2 0,4 1 0,0-2 0,4 4 0,-3-4 0,3-1 0,0 0 0,-3-3 0,3 2 0,-3-3 0,-1 0 0,1 0 0,3 0 0,2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3.184"/>
    </inkml:context>
    <inkml:brush xml:id="br0">
      <inkml:brushProperty name="width" value="0.05" units="cm"/>
      <inkml:brushProperty name="height" value="0.05" units="cm"/>
      <inkml:brushProperty name="color" value="#E71224"/>
    </inkml:brush>
  </inkml:definitions>
  <inkml:trace contextRef="#ctx0" brushRef="#br0">0 1 24575,'18'0'0,"5"0"0,3 0 0,6 0 0,-1 0 0,8 0 0,-6 0 0,5 0 0,-12 0 0,5 0 0,-11 4 0,5-3 0,0 4 0,-4-1 0,9-3 0,-9 3 0,9 1 0,-4-4 0,1 4 0,3 0 0,-9-4 0,9 3 0,-4-4 0,1 5 0,3-4 0,-9 3 0,9-4 0,-9 0 0,4 0 0,-1 5 0,-3-4 0,4 4 0,0-5 0,1 0 0,6 0 0,-1 4 0,8-2 0,-6 2 0,12-4 0,-12 5 0,11-4 0,-10 4 0,10-5 0,-10 0 0,4 0 0,-6 0 0,-1 0 0,-4 0 0,3 0 0,-4 0 0,15 0 0,-8 0 0,14 0 0,-13 0 0,10 0 0,-4 0 0,0 0 0,4 0 0,-4 0 0,6 0 0,0 0 0,8 0 0,-13 5 0,11-4 0,-12 3 0,6 2 0,0-5 0,-6 4 0,-2-5 0,0 5 0,2-4 0,6 4 0,0 1 0,8-5 0,29 4 0,-14 0 0,21-3 0,-34 3 0,4 1 0,-12-5 0,6 10 0,-8-10 0,0 4 0,-6 0 0,4-4 0,-4 4 0,0-5 0,4 0 0,-10 5 0,10-4 0,-10 3 0,10 2 0,3-5 0,1 4 0,13 1 0,-13-5 0,12 4 0,-12 1 0,33-5 0,-27 4 0,27 0 0,-33-3 0,12 3 0,-4-5 0,14 0 0,11 7 0,-13-6 0,18 6 0,-21-1 0,7-5 0,7 5 0,-22-6 0,12 0 0,-21 0 0,5 0 0,-7 0 0,1 5 0,-1-4 0,0 5 0,0-6 0,8 0 0,-6 0 0,19 0 0,-17 0 0,4 0 0,-10 0 0,-10 0 0,10 0 0,11 0 0,-5 0 0,12 0 0,-9 0 0,-5 0 0,5 0 0,-6 0 0,-8 0 0,-1 0 0,-6 0 0,-6 0 0,-1 0 0,0 0 0,-4 0 0,9 0 0,-9 0 0,16 0 0,4 0 0,14 0 0,1 0 0,4 0 0,-12 0 0,13 0 0,-20 0 0,11 0 0,-18 0 0,4 0 0,-7 0 0,-4 0 0,3 0 0,-9 0 0,9 0 0,-4 0 0,6 0 0,6 0 0,2 0 0,6 0 0,8 0 0,-6 0 0,12 0 0,-5 0 0,36 0 0,-22 0 0,21 0 0,-19 0 0,-7 0 0,7 0 0,-16 0 0,5 0 0,-12 0 0,6 0 0,-8 0 0,-6 0 0,-2 0 0,-6 0 0,-6 0 0,4 0 0,-9 0 0,9 0 0,3 0 0,0 0 0,5 0 0,1 0 0,-6 0 0,5 0 0,-6 0 0,-6 0 0,13 0 0,-11 0 0,7 0 0,-10 0 0,-6 0 0,-4 0 0,-2 0 0,1 0 0,-4 0 0,3 0 0,-4 0 0,0 0 0,-1 0 0,1 0 0,-1 0 0,-3 0 0,-2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6.568"/>
    </inkml:context>
    <inkml:brush xml:id="br0">
      <inkml:brushProperty name="width" value="0.05" units="cm"/>
      <inkml:brushProperty name="height" value="0.05" units="cm"/>
      <inkml:brushProperty name="color" value="#E71224"/>
    </inkml:brush>
  </inkml:definitions>
  <inkml:trace contextRef="#ctx0" brushRef="#br0">0 18 24575,'3'0'0,"8"0"0,4 0 0,7 0 0,-12 0 0,8 0 0,1 0 0,1 0 0,2 0 0,-7 0 0,-3 0 0,-3 0 0,-1 0 0,0 0 0,1 0 0,-1 0 0,1 0 0,-1 0 0,-3-8 0,-1 6 0,-4-6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1:27.765"/>
    </inkml:context>
    <inkml:brush xml:id="br0">
      <inkml:brushProperty name="width" value="0.05292" units="cm"/>
      <inkml:brushProperty name="height" value="0.05292" units="cm"/>
      <inkml:brushProperty name="color" value="#FF0000"/>
    </inkml:brush>
  </inkml:definitions>
  <inkml:trace contextRef="#ctx0" brushRef="#br0">11582 8479 310 0,'0'0'193'0,"0"0"-43"0,0 0-41 0,0 0 13 16,0 0-4-16,0-12-18 0,0 12 2 15,0 0-16-15,0 0 27 0,0 0-18 0,0 0 17 16,0 0-7-16,0 0 14 0,0 0-17 16,0 0 6-16,0 0-23 0,0 0-3 15,0 0 2-15,0 0-13 0,0 0-3 0,0 0-12 16,0 0 1-16,0 0 0 0,0 0 2 0,0 0-7 15,0 0 2-15,0 0-17 0,0 0 0 0,2-19-2 16,-9 19-2-16,3 1 3 0,-11 4-7 16,-3 0-1-16,3 1-7 0,-4 0 14 0,-2 2 11 15,5-1-21-15,-2 2 3 0,0 2-10 0,-3-2 14 16,2 1-19-16,4 1 28 0,0-2-12 16,-1 0-14-16,5 2 12 0,0-3-6 0,4 3 3 15,0-3-4-15,2-1-9 0,4 0 10 16,-3-3-12-16,4 1 18 0,0-5-11 0,0 0 20 15,0 7-23-15,14 3 11 0,0-2 12 16,2 0-16-16,0 2 22 0,1-4-26 0,1 1-1 16,2 0 21-16,2 2-24 0,-3-4-14 0,-1 1 19 15,2 0-5-15,0-2 3 0,0 3 14 16,-3-1-19-16,-1-2-10 0,-1 2 0 0,-3-2 3 16,6 4 16-16,-8-5-24 0,-1 0 0 15,-4 1-2-15,2-1 13 0,-2-1 6 0,-1 0 7 16,1 1-23-16,-4 1 29 0,0-1-4 0,1-2 10 15,-2-1-25-15,0 0 22 0,0 0-10 16,0 0-21-16,-11 10 41 0,6-9-9 0,-2 1-21 16,0-1-5-16,-11 3 3 0,3-3 6 15,6-1-9-15,-5 0 8 0,-3 0-8 0,1 0 9 16,-2 0-16-16,0 0 10 0,-1 0-5 0,5 0-14 16,-1 0 14-16,2 0 11 0,2 0-11 0,1 0 7 15,-5-6-8-15,7 6 1 0,2-1-11 16,2 1-12-16,0-1-38 0,0 1-22 0,3 0-13 15,-2 0-28-15,3 0-55 0,0 0 15 16,0 0-164-16,-1 0 27 0,2-1-182 0,2 1 56 16,1-2 44-16,0 1 11 0,0-3 15 0,3 4-30 15</inkml:trace>
  <inkml:trace contextRef="#ctx0" brushRef="#br0" timeOffset="640.48">11825 8683 490 0,'-1'0'295'0,"0"0"-25"16,0-1-47-16,-1 1-20 0,1 0-20 15,0-1-23-15,2 1-17 0,-1 0-14 0,3 1-14 16,-2-1 0-16,3 0-11 0,0 1-6 0,2 0-15 16,-1 0-14-16,1 1-3 0,1 0-2 15,9 3-1-15,-2 0-12 0,0 3-13 0,-2-1 13 16,0 1-22-16,2-1 3 0,-8 1 5 0,3 2-5 15,1-7 6-15,-1 7-17 0,0 1-2 16,0-3 5-16,-4-2-12 0,1 1 12 0,-2-1-16 16,1 0 23-16,-2-3-7 0,-3 2-11 15,5-2 23-15,-2 1-13 0,-2-1 27 0,1-1 38 16,0-1-8-16,-1-1 21 0,2 1-4 0,-3-1-31 16,0 0 8-16,0 0-20 0,0 0 16 0,9-13-4 15,-7 8-4-15,2 1-20 0,4-8 4 0,1-1-9 16,-3 1-1-16,0 2 0 0,2 0-13 15,-3 1 15-15,2 0-3 0,-1 3-12 16,-1 1 2-16,1 1 5 0,-1 2-17 0,1-2 2 16,-3 3-8-16,3-2 13 0,-1 3-9 0,1 0 1 15,-6 0 2-15,0 0 3 0,9 0-9 16,-3 0-5-16,17 11 10 0,-15-3 2 16,3 1-20-16,1-2 7 0,-5 2 11 0,-1-3-2 15,0-1-17-15,4 7 8 0,-2-4-4 0,-1-2-15 16,5 3 9-16,-5-3-14 0,0 1 2 15,-1-1-64-15,-1-4-25 0,1 2-23 0,-1-2-30 16,-1-1-10-16,1-1-27 0,0 0 2 16,2 1 20-16,-7-1-213 0,0 0 30 0,15 0-82 15,17-12 28-15,-18 7 25 0,3-3-3 0,-4-1 47 16,8-1-6-16</inkml:trace>
  <inkml:trace contextRef="#ctx0" brushRef="#br0" timeOffset="968.52">12662 8496 544 0,'-7'0'318'0,"2"-1"-33"0,-1 1-19 0,2-1-9 16,0 0-25-16,-2 1-41 0,2-1-5 16,1 1-1-16,1 0-29 0,-1 0-10 0,2 0 10 15,2 0-13-15,2-2-41 0,0 0 16 16,3 0-34-16,8-2-2 0,0-2-13 0,5 1-11 16,-1-1-2-16,1-1-5 0,3 3-16 0,-1 1-7 15,-1 1-24-15,-1-2-39 0,-1 1-27 16,1 1-33-16,-6 1-44 0,-2 1 13 15,-3-1-171-15,-2 1-140 0,-6 0 31 0,0 0 2 16,0 0 16-16,0 0 8 0,0 0 10 0,13 12 45 16</inkml:trace>
  <inkml:trace contextRef="#ctx0" brushRef="#br0" timeOffset="1171.83">12672 8707 357 0,'-7'5'335'0,"2"1"-25"0,1-2-6 0,1-2-50 15,1 2-24-15,0 0-7 0,2-3 12 16,2 3-21-16,1-3-56 0,1-1-7 0,3 1 8 16,0-1-38-16,-1 0-4 0,2-1-6 15,2 1-9-15,4 0-28 0,3 0-10 0,-1 0-40 16,2 0-68-16,15-12-83 0,-16 9 10 0,-4-2-295 16,-6 2 30-16,1 0-56 0,-1-2 44 15,3-5-14-15,-4 1 18 0,2-3 52 0</inkml:trace>
  <inkml:trace contextRef="#ctx0" brushRef="#br0" timeOffset="3061.78">13431 7958 256 0,'0'0'365'0,"-15"0"-38"15,15 0-51-15,0 0-18 0,-27-11-22 0,23 9-10 16,1 1-5-16,1-2-38 0,-3 2-22 16,2 0-10-16,1-2-13 0,-1 2-25 0,2-1 5 15,0 2-26-15,1-1 29 0,2 1-29 0,1-1 2 16,0 1-13-16,1 0-5 0,0 0-4 16,1 1-2-16,10 5-9 0,0-2-10 0,-1 4 7 15,-1 2-13-15,-3-3-4 0,2 6 21 0,4 2-10 16,-4 0-13-16,-2 3 4 0,0-2-5 15,0 1-5-15,0 3-1 0,-1-2 6 0,0-2-19 16,-1 1 3-16,1 0 2 0,-3-2 1 0,1-1-9 16,0-2 8-16,-2-3-19 0,-1-1 13 15,-1-1 8-15,-1-3-8 0,1-1 12 16,0 0 31-16,-2-2-12 0,0-1-4 0,0 0-2 16,-1 0 0-16,0 0-9 0,0 0 1 0,6-14 0 15,-6 8-2-15,7-10 5 0,-3-2 8 16,1 2-17-16,0-5-4 0,3 1-3 0,-2-1 6 15,1 0-5-15,0 3-4 0,0-1-8 16,-2 3 17-16,5 0-8 0,-4 3 4 0,1 1-14 16,3-2 9-16,-4 1 1 0,2 2-9 0,-1 3 10 15,-1 1-12-15,-1 1 2 0,1 2-17 0,0 0 6 16,0 1 9-16,-2 2 0 0,1 0 7 16,2 1-18-16,0 0 11 0,-7 0 6 0,10 0-9 15,17 13-3-15,-13-4 0 0,0-1 9 16,-1 2-13-16,0 2 0 0,-6 4-3 0,3-4 2 15,-1 7 2-15,-1-5 8 0,-1 2 3 0,0-1 1 16,0 1-10-16,-2-2 4 0,0 0-6 0,0-1-8 16,-1 1 0-16,1-5-21 0,0 1-21 15,0-3-3-15,-1-1-26 0,0 0 7 0,-2 0-87 16,1-2-6-16,1 1-27 0,-1 0-5 16,-1 0-37-16,2 0-3 0,0-1 24 0,-3-1-167 15,1 1-91-15,1-1 33 0,0 1 0 0,-1-1 26 16,-1 1 27-16,2 0 19 0,-3-2 10 15</inkml:trace>
  <inkml:trace contextRef="#ctx0" brushRef="#br0" timeOffset="3483.56">13564 8536 351 0,'-15'6'332'0,"4"-3"-14"15,2 1-44-15,3-2-4 0,-1 3-41 0,1-4-10 16,4 0-11-16,0 0-13 0,0-1 12 0,3 1-17 16,0-2-21-16,-1 1-18 0,0 0-17 15,0 0 38-15,30-9-32 0,-12 3-4 0,5 0 0 16,4-3-15-16,1 0-24 0,-1 0 0 15,2-1-16-15,4-1 0 0,2 0-23 0,-1 0-8 16,1 1 2-16,-1 1 0 0,-1-1-21 0,0 1-3 16,-4 2 14-16,-3-1-14 0,0 0-6 0,0 0 6 15,-3 2 5-15,-5-1-5 0,1 3-9 16,-5-2-4-16,-1 4 6 0,-4-2-5 0,-3 2-12 16,3 1-21-16,-6-1-9 0,1 1 3 15,-1 0-40-15,-3 1-38 0,0 0-31 0,0 0-33 16,0 0-26-16,0 9-48 0,-2-5 20 0,-9 5-168 15,0 2 30-15,2 0-115 0,-3 1 50 16,-1 1-12-16,0-2 63 0,-2 1 12 0,-1 3 9 16</inkml:trace>
  <inkml:trace contextRef="#ctx0" brushRef="#br0" timeOffset="3889.71">13739 8683 451 0,'-10'6'353'0,"1"-3"-51"0,3 1 0 0,-1-2-63 15,0-1-13-15,4 0-25 0,3-1-2 16,0 0-45-16,0 0 15 0,4-1-41 0,0 1 21 16,2-1-28-16,2 1-35 0,-1 0 7 0,15 0-9 15,-13 0 12-15,8 0-21 0,-1 0-20 0,22 10 5 16,-18-6-1-16,-1 2-14 0,-5 1 0 16,-1 3-3-16,0 1-30 0,-8-1 11 0,-3-2 4 15,-2-8-7-15,0 14 3 0,-14 16-4 16,2-13 3-16,-4 2 1 0,0-2 8 0,-4 3-27 15,2-5-1-15,-3 1 0 0,-1 0 30 0,-1-5-35 16,1 4-9-16,-1-2 30 0,4-4-23 16,4 3 13-16,-2-1 33 0,3-3-26 0,4-2-8 15,2-5 5-15,3 4-5 0,-1-1 3 0,6-1-4 16,0-2-9-16,0-1 14 0,0 0-10 0,14 2 12 16,-9-3 7-16,4 2-9 0,12-1-12 15,-11 0 7-15,6 0 0 0,3 0-1 0,0 0-2 16,3 0 5-16,-3 0-2 0,3 0 2 15,-2 0-10-15,1 0-39 0,-3 0-11 0,1 0-15 16,-1 0-15-16,1 0-16 0,-2 0-28 0,24-15-10 16,-22 9-44-16,0-3 15 0,0 0-286 0,3 0 34 15,1-5-14-15,-1 3 41 0,0-5 15 16,-1 1 24-16,9-3-33 0</inkml:trace>
  <inkml:trace contextRef="#ctx0" brushRef="#br0" timeOffset="7326.4">15767 6660 388 0,'0'0'217'0,"0"0"-26"0,0 0 3 0,0 0-35 15,0 0 1-15,0 0-20 0,-21-24 1 16,20 22 1-16,1-2-6 0,0 2-17 0,-1-1-1 16,2-2-2-16,-1 3 3 0,3-2-22 15,-2 0 3-15,-1 4 7 0,13-14-27 0,-6 8-4 16,2 1-2-16,-1 0-8 0,-2 3-13 0,1-1 4 16,0-1 3-16,9 2-14 0,-2 0-2 15,-3 0 1-15,0 1-22 0,0 1 4 0,-3 0 16 16,3 0-25-16,18 11 2 0,-17-8-14 0,1 4 5 15,-5 0 16-15,1-4-13 0,-3 4-9 0,-3 0 30 16,-2-1-15-16,-1-6 3 0,0 12-1 16,-15 15-15-16,6-11 4 0,-6-1-9 15,0 0 19-15,-2-1-7 0,0 0-14 0,0 1 20 16,0-2-5-16,2-2-12 0,1-1-5 0,-1-3-3 16,3 2-8-16,2-5 10 0,2 1 17 0,2-3-12 15,2 2-2-15,2-2 21 0,-2 1-30 16,1-2 8-16,0 0 1 0,3 1 14 0,0-1-18 15,0-1 1-15,0 0 3 0,0 0 21 16,0 0-25-16,13 5 5 0,-8-3-1 0,-2 0-4 16,5 2 6-16,4 1 2 0,2 2 20 0,1-1-10 15,2-1-5-15,-2 1-8 0,1 1 16 16,0-2-29-16,-3 1 11 0,-1-1 3 0,-3-1 1 16,1-1 9-16,3 4-6 0,-1-2-13 15,-2-3-35-15,-3 2-24 0,1-2-32 0,-1 1-71 16,0 1 14-16,-2-3-209 0,9 3 27 0,-2-1-106 15,-12-3 26-15,10 0 25 0,-2 0 23 16,2 0 7-16</inkml:trace>
  <inkml:trace contextRef="#ctx0" brushRef="#br0" timeOffset="7576.35">16441 6896 345 0,'7'-3'304'15,"0"-2"-43"-15,-2 2-44 0,-1 0-12 0,-2 2-15 16,2-1-13-16,-1 2-6 0,-3 0-11 16,2 2-16-16,-2-2-25 0,2 3-7 0,-2-2-13 15,0 3-18-15,-2 0-7 0,1 1 5 0,0-1-3 16,-3 1-27-16,3 0-3 0,-3 0-6 0,1 0 7 16,-3 8-7-16,1-3-37 0,0-3-36 15,1 0-38-15,0-3-41 0,3 1 13 0,-3-2-234 16,4-1 24-16,-2 0-116 0,1 0 36 15,1-2-4-15,0 0 28 0</inkml:trace>
  <inkml:trace contextRef="#ctx0" brushRef="#br0" timeOffset="8123.09">17080 6596 367 0,'0'-11'332'0,"2"3"-38"0,0 0-25 0,-1 2-19 16,0 2-23-16,-1-1-39 0,3 3-23 15,-2-3-20-15,0 4 10 0,3 1-24 0,-2 1-3 16,1 5 20-16,0-4-28 0,6 11-25 16,-1-3 3-16,2 1 3 0,0 3-33 0,3-2-1 15,-1 1-9-15,0-2-7 0,2 2 24 16,-2-4-30-16,-2 0-4 0,4 0-6 0,0-2 12 16,0 0-12-16,-2-5-8 0,-2 1 3 0,0-1 3 15,-10-2 9-15,10 0-31 0,2 0 10 0,20-14-4 16,-16 7-8-16,-1-4 4 15,-2-1-6-15,-1-1 0 0,-1-1-3 0,-2 2 20 16,-2 0-13-16,-2 0-22 0,-2 3 20 0,3 3 34 16,-5-1-5-16,0 3 3 0,2 1 2 15,-3 0-4-15,1 2-3 0,-1 1-4 0,0 0-4 16,0 0 4-16,0 0 2 0,-1 4-21 16,1 0 4-16,-1 1 3 0,-1 0-6 0,1 2 3 15,-4 8-10-15,5-8 0 0,-4 15-1 0,2-5 4 16,-2-2-5-16,3 5 12 0,-2-3-3 0,0 3-40 15,2-2-48-15,-3-1-20 0,0-1-38 16,3 0-12-16,1-2-8 0,0-14-45 0,0 11 19 16,17 15-119-16,-6-16-160 0,5-2 23 15,3-2 27-15,0-1-18 0,4-1 55 0,1-2-26 16,2 1 10-16</inkml:trace>
  <inkml:trace contextRef="#ctx0" brushRef="#br0" timeOffset="8341.79">17820 6858 222 0,'9'-4'310'0,"-4"2"-29"0,1-1 8 0,0 1-31 16,-1-1-16-16,-1 2-29 0,-2 0-10 0,2-1-17 16,-2 0-35-16,4 2-25 0,-4-2-14 0,-1 2-7 15,-1 0-7-15,2 3 0 0,-2 0-8 16,-2-1-6-16,1 3-3 0,-1-1-10 16,-2 2-25-16,-4 6-3 0,1 0-5 0,0-2 14 15,0 0-18-15,1 0-50 0,1-2-58 0,3-2-62 16,0-1 11-16,0-2-201 0,1 0 27 0,1 1-151 15,0-3 48-15,0-1-10 0,0 0 49 16,0 0 11-16</inkml:trace>
  <inkml:trace contextRef="#ctx0" brushRef="#br0" timeOffset="8841.67">18872 6469 365 0,'4'-5'351'0,"1"0"-49"16,-1 0-17-16,0 3-43 0,-2-3-42 0,0 3-5 15,-1 2-23-15,-1 1-11 0,-1 2-31 0,-2 0 0 16,-1 0-25-16,-4 12 11 0,-4 1-17 0,-2 2-4 15,0 0-6-15,1 4-12 0,-1 1-8 16,2-4 0-16,0 3 22 0,1-1-35 0,0 2 8 16,-2-2-6-16,0 1-16 0,7 2-1 15,1-1 10-15,2-4-18 0,3 3-4 0,-2-5 2 16,2-9-12-16,0 3 19 0,0-2-3 0,0 1 20 16,18 11-12-16,-9-16-4 0,6 0-4 15,0-1-21-15,6-2 13 0,-11-2 3 0,6 0-9 16,1 0 11-16,22-11-18 0,-20 5-5 15,-1 0 7-15,-3-2-13 0,2-1 26 0,-7 2-4 16,-1 1-3-16,-2-1-16 0,-3 2-5 0,-3 1 6 16,-1-2-20-16,0 6 18 0,0 0 8 15,0 0-1-15,-11-15-5 0,-2 9-10 0,2 2 13 16,-5 1-10-16,5-1 0 0,-1 3 1 0,2-1 14 16,1 0-22-16,0 2 5 0,9 0-12 15,-11 0-8-15,-1 0-14 0,1 0-2 0,2 0-30 16,1 0-35-16,8 0-28 0,-9 0-46 0,9 0-9 15,0 0 17-15,0 0-248 0,-9 9 32 0,12-9-88 16,-1 0 63-16,6 1-5 0,-2 0 19 16,13 2 4-16</inkml:trace>
  <inkml:trace contextRef="#ctx0" brushRef="#br0" timeOffset="9107.24">19366 6813 456 0,'6'-3'311'16,"0"2"-43"-16,-3 0-37 0,1-1-8 16,-1 0-42-16,0 2-21 0,0-1-11 0,0 2-15 15,-2-1-15-15,0 3-9 0,-1-2-8 16,0 2 5-16,-1 1-29 0,0 0-5 0,-3 2 6 16,-1 5-4-16,-8 5-21 0,6-8 0 0,1 5-14 15,-6-1-8-15,-2 2 2 0,5-3 2 0,-4 3-14 16,1-3 8-16,2 2-18 0,-3-3-22 15,1-1-44-15,3-2-51 0,4-2 10 0,-1 0-247 16,3-3 28-16,2-1-131 0,0-1 44 16,2 0 43-16,0-1-34 0,4-2 34 0</inkml:trace>
  <inkml:trace contextRef="#ctx0" brushRef="#br0" timeOffset="9685.2">19986 6692 389 0,'11'-10'319'0,"-3"5"-30"0,0 1-42 16,1 1-43-16,-2 2-12 0,2 1-14 0,-1 0-29 15,2 0-11-15,2 0-1 0,20 10-26 16,-18-4-14-16,1 3-4 0,-2 3-7 15,0 0-6-15,-7 2-5 0,2-2-3 0,-6 1 7 16,0-1-18-16,-2-12-12 0,0 9 7 0,0 3 3 16,-18 16-27-16,5-13-1 0,1-1-5 15,-3-2-5-15,0 1 6 0,2-2-5 0,-2-1 3 16,2-3-11-16,1 1 14 0,3-6 4 0,2 0 4 16,7-2 1-16,0 0 8 0,-9 0-17 15,9 0 2-15,-14-13 4 0,14 7-27 16,-2-2 34-16,4-9-19 0,-2 7-5 0,0-6 14 15,14-23 0-15,-5 19-26 0,0-3-5 0,3 1 1 16,1-1-1-16,1 3 26 0,0 0-27 16,2-1-2-16,-2 0 5 0,-3-2 5 0,1 2 10 15,0 1 2-15,-1 1-11 0,-5 2 7 16,2 3-17-16,-6-2 10 0,-2 1-17 0,0 15-9 16,0-13 24-16,-16-13-27 0,2 15 27 0,-2 2-1 15,-2 0-21-15,-1 6 27 0,-1 0-21 0,-1 3 10 16,9 0-4-16,-20 13-15 0,12-6 17 15,1 1-17-15,1 2 8 0,4-1-3 0,3 1 22 16,1 2 1-16,3 0-11 0,5-2-6 16,2-10 4-16,0 13 8 0,14 14-24 15,-5-13-5-15,5-3 6 0,0 3-30 0,4-4-21 16,-3 1-11-16,2 1-40 0,3-4-34 0,-1 2 14 16,-2-6-152-16,3 1 25 0,-2 0-172 0,3-2 14 15,3-1 27-15,-11-2 26 0,6 0 26 16</inkml:trace>
  <inkml:trace contextRef="#ctx0" brushRef="#br0" timeOffset="9935.16">20637 6678 293 0,'0'1'371'16,"0"-1"-60"-16,3 0-63 0,-1-1-31 0,-1 1-24 16,3 0-28-16,-2 0-15 0,4 0-19 15,-3-1-19-15,4 1-16 0,0 0 3 0,0 0-10 16,2 0-5-16,6 0-15 0,2 0-25 16,3 0-15-16,-2 0-38 0,4 0-20 0,-3 0-39 0,3 0 7 15,-2 0-145-15,22-10-162 0,-24 4 24 16,3 4-72-16,-3-1 43 0,-1 1 11 0</inkml:trace>
  <inkml:trace contextRef="#ctx0" brushRef="#br0" timeOffset="10107">21183 6644 314 0,'19'0'159'0,"-4"0"-47"0,-6 0 26 16,5 0-25-16,5 0-14 0,-2 0-42 0,5 0 36 15,-2 0-29-15,-2 0-26 0,4 0-7 16,20 10-20-16,-20-10-23 0,-12 0-25 0,5 0-50 16,3 0-105-16,3 0-141 0,0 0-3 0</inkml:trace>
  <inkml:trace contextRef="#ctx0" brushRef="#br0" timeOffset="10278.84">21762 6660 350 0,'5'0'213'15,"0"0"-38"-15,0-1-11 0,0 0-5 16,0 0-39-16,-1 1-20 0,3-1-9 0,-2 2-1 16,1-2-9-16,0 1-8 0,-6 0-10 15,0 0-15-15,8 0-38 0,0 0-27 0,-3 0 3 16,5 0-265-16,-4 0 23 0,6 0-106 0,14-10-25 16</inkml:trace>
  <inkml:trace contextRef="#ctx0" brushRef="#br0" timeOffset="10716.24">22378 6336 272 0,'1'-4'323'16,"2"1"-25"-16,-1 2-45 0,-2-3-22 16,3 1-39-16,-2 2-6 0,-1 0-24 0,0 0-23 15,0 1-7-15,0 1-15 0,0 0-6 0,0 1-4 16,-2 3-8-16,2 0 17 0,-2 2-9 15,-3 9-19-15,1 3-17 0,-2 1-6 16,-2 0-11-16,1 2-2 0,0 0-4 0,-3-3-3 16,1 1 0-16,0 3-9 0,1-3-2 15,-2 1-3-15,4-3-4 0,1 1-3 16,0 0 12-16,-1-2-5 0,1-2-10 0,2-4-21 16,1-1-19-16,0-2-18 0,1-1-33 15,-1 0-11-15,2-7-38 0,0 0-28 0,0 0 15 16,0 0-237-16,12 12 28 0,-9-13-80 0,1 1 17 15,1-3 26-15,11-3-18 0,0-3-11 16</inkml:trace>
  <inkml:trace contextRef="#ctx0" brushRef="#br0" timeOffset="11200.5">22773 6409 422 0,'1'-1'239'0,"-2"1"-36"15,-2 1-15-15,3 0-11 0,-4 2-3 16,0 1-5-16,0-1-14 0,-7 8-9 0,0 1-8 16,-1-2-10-16,1 2 3 0,-2 2-16 15,4 0 6-15,-2-3-11 0,0 4-25 0,3 0-13 16,0 0-2-16,-1-1-16 0,0 1-4 0,5 0-5 15,-4-3-2-15,6 1 6 0,-2 1-19 0,1-2 5 16,1-2-3-16,-1-3 10 0,3 1-15 16,0-8-2-16,0 0 3 0,0 8 5 0,0-8-6 15,14 12-14-15,-8-9-5 0,0-3 5 0,1 1 6 16,2-2-14-16,1 1 1 0,3 0-5 16,19-14 13-16,-19 9-10 0,4-1 18 0,-4-5-16 15,1 3-1-15,2-1 10 0,-3-1-3 16,-3 0-15-16,2 1 0 0,-3 1 3 15,-2 0 14-15,-1 2-18 0,-6 2 7 0,1-2-5 16,-1 3 14-16,0 3-26 0,0 0 18 0,0 0 10 16,0 0-24-16,-13-14 4 0,9 14 4 15,1-1 18-15,-1 0-9 0,0 0-15 0,-1 0 11 16,1 1-5-16,0 0 15 0,0 0-12 0,0 1-23 16,1 0 9-16,3-1-22 0,0 0-22 15,0 0-18-15,0 0-30 0,0 0-44 0,-12 4 13 16,12-4-186-16,0 1 27 0,3-2-143 0,0 1 28 15,1 0 31-15,0 0 15 0,3 0-1 16</inkml:trace>
  <inkml:trace contextRef="#ctx0" brushRef="#br0" timeOffset="11606.65">23062 6534 251 0,'3'-2'255'0,"-1"0"-34"0,2 0-31 0,0 1-40 16,-3-1-14-16,0 1-2 0,0 1-16 0,-1 0-4 16,0 1-3-16,-1 1 1 0,0-1 2 0,0 0-6 15,-1 0-17-15,-1 4 2 0,0-1 10 16,1 1-22-16,-5 10-4 0,1-5-4 0,0 1-16 16,3-2-3-16,-4 6 6 0,4-5-10 15,0 0-7-15,-2 2 0 0,2-2-10 0,3 0-1 16,-1-3-3-16,1-7-3 0,0 6 14 0,0-6-12 15,0 6 1-15,10 4-12 0,-5-9 9 0,-1 2-6 16,2-2-2-16,1-2 4 0,-1 1 7 16,1-1-21-16,3 1 0 0,8-10-3 0,-3 3 5 15,-2 0-5-15,0-1 7 0,-6-2-9 16,2 3 12-16,-2 0-12 0,-2 0-1 0,0 1 9 16,-2 0-2-16,-1 1-10 0,1 0-7 0,-2 0 8 15,-1 0-3-15,0 5 2 0,0 0 9 16,0 0-8-16,-14-15-9 0,9 12 6 0,-9-2-22 15,1 3-27-15,-8-2-28 0,8 3-65 16,1-1 13-16,0 1-309 0,-8-1 28 0,6 2-7 16,-5-1 30-16,0-1 17 0,-4 2 28 0</inkml:trace>
  <inkml:trace contextRef="#ctx0" brushRef="#br0" timeOffset="13075.06">15487 7546 436 0,'-14'0'272'0,"-17"-28"-31"0,13 22-20 16,5 2-23-16,-2-1-8 0,5 3-20 0,0-2-14 16,0 3-18-16,0 0-2 0,1-1-11 15,-1 2 0-15,5 0 1 0,-2 0 17 0,7 0-28 16,0 0 19-16,-8 0-28 0,-5 0 17 16,-16 17-26-16,8-10-20 0,-25 12 61 15,27-10-67-15,0-1-35 0,0 1 8 0,3-3-15 16,2 2 23-16,1 1-21 0,0 1 0 15,0-3-3-15,2-1 7 0,0 2-23 0,3-2 7 16,3-2 10-16,0 3 12 0,0-1 9 16,1-3-20-16,0 4-23 0,4-3 15 0,-1 1 17 15,0 2-3-15,-1-2-4 0,2 2-3 0,-1-1-4 16,1 3-13-16,0 0 1 0,0 6-1 0,0 1-3 16,13 19 11-16,-7-13-9 0,-3-4 0 15,3 5-3-15,2-2-4 0,-1 3 4 16,-1 0-10-16,1 2 13 0,-3-1-2 0,5 3-1 15,-3 1-12-15,-2-3 1 0,3 5-1 0,-2-2 6 16,-1-1 5-16,-2 4-8 0,2-4-1 16,-1 6 20-16,0 0-1 0,-1-2-2 0,-2 2-7 15,1-2-1-15,0-1 0 0,-1-15-1 0,0 10 2 16,0 3-1-16,0 3-18 0,0-2 17 16,0 2-20-16,0 0 16 0,0 2-1 0,-10 36 0 15,6-35-1-15,-1 1-7 0,4 1 10 16,-2-2-1-16,1-1 15 0,2-1-1 0,0 2-2 15,0-19-2-15,0 8-1 0,0 1 0 16,0 0-2-16,14 24 0 0,-3-26-17 0,-3-7 1 16,0-3 14-16,4 0 2 0,0-2-1 0,0-3 0 15,4-2-2-15,-2-1-24 0,5-2 14 16,0-2-1-16,-11-1 2 0,5 0-1 0,5 0 1 16,2 0-42-16,24-15-39 0,-21 6-36 0,1-1-51 15,0 0-55-15,2-2 21 0,1-2 18 16,1 0-328-16,0-1 53 0,0-8 33 0,-1 4 53 15,4-5 12-15,-7 0 30 0,3 0 13 0,-3-1-66 16</inkml:trace>
  <inkml:trace contextRef="#ctx0" brushRef="#br0" timeOffset="14496.6">15812 8021 212 0,'0'0'247'15,"0"0"-15"-15,0 0-35 0,0 0-30 0,0 0-8 16,0 0-12-16,0 0 3 0,-14 0-12 16,14 0 8-16,0 0-7 0,-16-27-10 15,17 24-11-15,-1 1-5 0,4-1 14 0,-1 0-23 16,-1 1-1-16,4-1-19 0,-2 0-10 0,3 2 7 16,8-4 5-16,-1 2-32 0,-2 3 2 15,6-2 13-15,-9 2-16 0,6 0-11 0,3 0-1 16,23 11 5-16,-22-3-23 0,-1-1 12 15,-3 0 4-15,0 1-8 0,1 3-3 0,3 1 0 16,-3 1-9-16,-9 0-9 0,2 1 1 16,-5-3 5-16,-1 4-8 0,-3-8 18 0,0 7 1 15,-12 16-24-15,5-11 11 0,-4-1 12 0,-5 1-10 16,0-1-16-16,-3-3-2 0,1 1 3 0,-2-1 0 16,1 0 17-16,-3-1-18 0,0 0 18 0,0-3-17 15,7 0-11-15,-2-3 9 0,5-2 4 16,0 0-3-16,4-2 3 0,2 0-2 15,2-3-3-15,-1 3 31 0,1-3-33 0,1 0 8 16,1 1 6-16,1-2-12 0,1 1 15 0,0-1-13 16,0 0-4-16,0 0 24 0,0 0-11 15,15 1-13-15,-10 1 14 0,0-2 0 0,3 1-1 16,10 3-9-16,-3 2 2 0,5-2 1 16,-4 2-21-16,1 0 22 0,-1 0-9 0,0 1 2 15,0 3 2-15,-5-2 0 0,8-1 9 0,-6 2-18 16,0 0-9-16,-1-3-14 0,4 1-42 0,-3 0-25 15,3-2-35-15,-6-2-52 0,0-2 19 16,1 0 14-16,-11-1-306 0,8 0 37 0,-1 0 29 16,1 0 49-16,1 0 21 0,20-14 15 0,-16 5 1 15</inkml:trace>
  <inkml:trace contextRef="#ctx0" brushRef="#br0" timeOffset="15761.92">16682 8220 315 0,'0'0'291'0,"0"0"-31"0,0 0-27 0,0-14-13 16,0 14-19-16,0 0-5 0,17-22-29 0,-17 20-23 16,0 0-20-16,0-2-8 0,0 3 3 15,0 1-27-15,0 0 4 0,-3 1-12 0,2 2 15 16,-1 0-22-16,-2 3 0 0,-5 6 14 16,0 3-13-16,-3 0-22 0,1 0 6 0,-2 0-9 15,0 0-4-15,3 2-5 0,-4 0-6 16,2-1 7-16,-2 1-23 0,2-1 16 0,-1 1-4 15,-1-2-21-15,1 2 6 0,-2-3-18 0,2 0 2 16,-4 0-6-16,2-3-41 0,0 0-33 0,0-1-25 16,-1-3-32-16,4-1 10 0,1-2-191 15,1-3 26-15,3-1-170 0,7 0 47 0,0 0 9 16,-8 0 40-16,-4-10 5 0</inkml:trace>
  <inkml:trace contextRef="#ctx0" brushRef="#br0" timeOffset="15996.25">16331 8305 252 0,'0'-5'280'15,"0"1"-54"-15,2 0-3 0,1 2-27 16,-1 0-14-16,3-1-7 0,1 3-10 0,-1 0-14 16,4 1-14-16,9 6-12 0,1-1-18 0,0 0 2 15,0 2-12-15,-1 0-18 0,1 0-9 16,-1-1-8-16,0 0 4 0,2 1-17 0,1 0-5 15,-1 0-4-15,1 0-4 0,-3 0-7 16,2-1-9-16,-2-2-1 0,1 0-40 0,-3 0-27 16,-1-1-38-16,-4-3-41 0,-11-1 13 0,11 0 10 15,-1 0-326-15,-4 0-2 0,1 0 56 16,-7 0 26-16,7 0 5 0</inkml:trace>
  <inkml:trace contextRef="#ctx0" brushRef="#br0" timeOffset="16433.64">16879 8230 418 0,'4'-6'312'0,"-3"-1"-31"0,7-7-29 15,0 0-10-15,-3 5-4 0,5-2-33 16,1 2 16-16,2 2-42 0,4 1-21 0,-3 0-6 16,6 5-17-16,1 0-4 0,-3 1-20 15,-2 0-20-15,-5 0 6 0,4 0-13 0,17 10-10 16,-17-3 1-16,0 0-16 0,-2-1 13 15,-5-1-23-15,1 2-27 0,-7 0 12 0,0-2 4 16,-1-1-10-16,-1-4 0 0,0 10-2 0,-18 13 19 16,8-9-18-16,-3 0-25 0,-2-2 10 0,3-1 10 15,-4 1-11-15,2-1-8 0,-6 0 3 16,5-2 22-16,4 1-13 0,0-4 9 0,5-1-16 16,-2-1-19-16,3 1 7 0,1-1 18 0,1-2-12 15,0 2-13-15,0 0 22 0,1 0 4 16,2 0-16-16,0 2 20 0,0-6-20 0,0 0-4 15,0 6 11-15,0-6-1 0,20 19 6 0,-8-12-16 16,1 0 14-16,-2 0-4 0,3-1 8 16,3 0-8-16,-1-1-5 0,1-1-1 0,2 2 19 15,3-1-30-15,1 2-49 0,1-3-35 16,-2-1-35-16,2 1-69 0,2-3 18 0,-3 1-301 16,1-2 34-16,-11 0 33 0,9 0 25 0,-2 0-14 15,30-17 25-15,-22 10 3 0</inkml:trace>
  <inkml:trace contextRef="#ctx0" brushRef="#br0" timeOffset="17573.99">18080 8107 442 0,'0'0'245'0,"0"0"-30"16,0-13-22-16,0 13-2 0,18-22-9 16,-18 18-5-16,0 0-11 0,0 0-9 15,-2 1-3-15,2 1-5 0,0-2-15 0,2 2-22 16,-2-1 12-16,0 1-35 0,0 2-1 0,0 0 23 16,0 0 2-16,0 2-9 0,0 1-12 15,0 1-14-15,-2 1 6 0,2 3 2 0,-2 9 1 16,2-7-10-16,0 3-9 0,-9 19-6 15,4-13-7-15,5 4-6 0,-3-3-2 0,2 1-5 16,0 1-4-16,1-1 8 0,0-11-8 0,0 6-2 16,0 0-4-16,0 0-3 0,11 19-15 0,-8-21-7 15,-1-2 1-15,1-3-30 0,-1-2-6 0,-2-2-37 16,2-1 14-16,-2-2-27 0,0 3-29 16,0-5-21-16,0 0 2 0,0 0-18 0,-11 6-43 15,4-4 16-15,2-1-72 0,-15-2-76 16,12 1 24-16,-3 0-121 0,-8 0 17 0,1 0 5 15,-1 0 27-15,2 0 0 0</inkml:trace>
  <inkml:trace contextRef="#ctx0" brushRef="#br0" timeOffset="17839.56">17764 8395 424 0,'-4'-3'234'16,"-1"1"-28"-16,1 0-2 0,0-2-13 15,-3 3-10-15,5-2 0 0,1-2-16 0,0 2-17 16,0 1 0-16,2-1-10 0,0-1 10 0,2 0-19 15,1 0-19-15,0-1 15 0,8-2-8 0,5-2-29 16,1 0 9-16,2 1-21 0,5 0 0 0,-2 0-18 16,3 1-6-16,4-2 11 0,-4-1-3 15,5 4-27-15,-3 0-8 0,-1 1 8 0,0-4 8 16,6 4-19-16,-2 1-9 0,-2 0 19 16,-3 2-21-16,-2 1 7 0,-3-2-6 0,0 2-8 15,-16 1-32-15,4 0-19 0,0 0-22 0,0 0-24 16,-1 0-21-16,-8 0-32 0,8 0 13 0,-8 0-178 15,16-10 24-15,-11 8-174 0,4-6 54 16,-2 5 1-16,2-3 37 0,-2 3 20 0</inkml:trace>
  <inkml:trace contextRef="#ctx0" brushRef="#br0" timeOffset="18698.74">18900 7858 439 0,'0'0'200'16,"0"0"-26"-16,0 0-6 0,0 0-7 0,0-13-22 15,0 13 9-15,9-19-5 0,-6 18 1 16,-3-2-5-16,0 2 3 0,0 0-10 0,0-1-12 16,0 1 7-16,-3 0-16 0,3 1-19 15,-1 0-13-15,-1 2 14 0,-1 1 16 0,0 1-24 16,-7 6 7-16,1 1-13 0,0 1 24 0,-4 0 3 16,4 4-17-16,-3 3-9 0,0 1-8 15,-2 0 15-15,4 2-10 0,-3 1 9 0,0 0 2 16,4-3-24-16,0 5-8 0,-2 0 0 0,2 2-6 15,-1-2-5-15,2 4 0 0,3-1-13 16,0 1-3-16,0 0-3 0,5 5-3 0,-4 0 12 16,4-18-21-16,0 7 13 0,14 27 3 0,-6-25-9 15,2 0 8-15,4-3-14 0,1-2-1 16,2-1-3-16,3-2-47 0,2-3-6 0,0 0-58 16,3-4-35-16,2-2 7 0,4-3-46 15,-2-1 17-15,3-4-208 0,-15 0 30 0,7 0-130 16,3 0 29-16,29-15 30 0,-29 5 50 0,-6-1 23 15,3 0-40-15,-2-1-2 0</inkml:trace>
  <inkml:trace contextRef="#ctx0" brushRef="#br0" timeOffset="19948.43">19063 8106 262 0,'0'0'298'0,"-14"0"-44"0,14 0-31 16,0 0-18-16,0 0-18 0,0 0-6 16,0 0-21-16,-14 0-4 0,14 0-12 0,-16-17-1 15,16 17-3-15,0 0-1 0,2 0-6 16,-1 0-18-16,1 1 3 0,1-1-25 0,1 1 0 15,0 1 18-15,-2 0-32 0,3 0 14 0,0 0-35 16,8 6 38-16,0-1-34 0,-1 1 13 0,0 0-18 16,2 0-2-16,-3 1-7 0,-4-5-2 15,3 2 14-15,-6 1-36 0,8 1 6 0,-2 1-2 16,-2-1-7-16,1 2 6 0,-1-3-4 16,-2 0-14-16,0-3 2 0,-1 1-13 0,0-1 19 15,-1 0-15-15,0-1 3 0,0-1 13 0,-2 3-10 16,2-2-4-16,-1 1-11 0,-1-1 20 0,1 1 4 15,0 0-6-15,0-2-12 0,0 3-8 16,-1-2 19-16,1 1-9 0,-2-2 22 0,3 2-36 16,-3-2 23-16,2 1-2 0,-2-1-6 15,0 1 0-15,1-1 0 0,-1-2 4 0,2 2 3 16,-2-2 1-16,-1 0-3 0,0 0 1 16,0 0-3-16,0 0 6 0,0 0 1 0,6-11 2 15,-6 9-8-15,0-2 3 0,2 0 3 0,-1 0 2 16,2 1-10-16,-2-3-1 0,2 1 1 0,1-1-8 15,-1 2 9-15,3-9-14 0,3-3 13 16,-1 3 7-16,1 2-9 0,-3 2-13 0,1-2 18 16,-1 2-14-16,0-3-5 0,0 3 15 15,-1 3-1-15,-1 1 18 0,-1 1-2 0,0 0-2 16,0 2-2-16,-1-1-15 0,0 2 1 0,4-1 12 16,-4 0-2-16,2 0-6 0,0 2-1 15,0 0 0-15,1-2 0 0,-5 2 23 0,0 0-15 16,7 0 0-16,4 11-7 0,0-1 1 15,-4-2 5-15,-1 0 0 0,6 3-18 0,-5 0 1 16,0 1 33-16,-4 2-11 0,5-3-9 0,-4 0 4 16,-1-4-13-16,0 1 0 0,-3 1-10 0,5-3 0 15,-3-1 2-15,7 9 1 0,-4-3 31 16,0-1-2-16,-2-1-62 0,0-3-16 16,6 4-21-16,-1-4-39 0,0 0-29 0,-3-3-25 15,1-1-54-15,0 1 19 0,1-2 20 0,-2 0-294 16,2 1 34-16,-1-2 29 0,-6 0 13 0,14 0 3 15,3 0 22-15,25-13 39 0</inkml:trace>
  <inkml:trace contextRef="#ctx0" brushRef="#br0" timeOffset="20510.8">19853 8206 320 0,'-1'0'278'0,"-2"-1"-58"0,0-1-11 16,0 2-12-16,1-2-30 0,-1 2 7 15,1-1-3-15,0 1-17 0,-1-1 9 0,2 1-13 16,0 0-2-16,1-2-21 0,0 2-16 0,-2-1-26 16,4-1-7-16,0 1-7 0,3-2 2 15,2 2-2-15,7-4-9 0,4 1-19 0,0-1 14 16,1 2-2-16,-1-3-32 0,3 4 1 0,0-3 0 16,-5 3-9-16,4 0 20 0,0 0-8 15,-1-1 5-15,-6 2-18 0,-3-1-3 0,-2 1-1 16,1-1 6-16,-7 1-14 0,2-1 25 15,-1 1-22-15,-2 0-6 0,-1 0 20 0,0 1-6 16,0 0-12-16,-10-3-1 0,1 3-6 0,3 0 25 16,-2 3-20-16,-4-3 15 0,0 0-10 0,-5 0 10 15,2 0-10-15,3 0 7 0,-1 0-24 16,3 0 7-16,2 0-1 0,0 0 10 0,8 0-3 16,-9 0 4-16,9 0-11 0,-7 0 0 15,7 0 1-15,-6 0 7 0,6 0-2 0,0 0 7 16,0 0-19-16,-9 0 12 0,9 0 15 0,-4 11-20 15,5-11 16-15,1 0-17 0,3-2 21 16,0 2-17-16,-1-1-6 0,1 1-9 0,1-2-17 16,1 2-34-16,0-1-48 0,1-1-25 15,1 2 15-15,15-6-267 0,-11 3 29 0,5 1-61 16,-7 0 25-16,1-2 58 0,-3 2 9 0,7-2 3 16</inkml:trace>
  <inkml:trace contextRef="#ctx0" brushRef="#br0" timeOffset="21183.45">20493 8041 293 0,'0'-5'281'0,"2"1"-37"0,-2 2-25 0,0-3-11 16,0 1-3-16,0 0-18 0,0 1-11 0,0-1-7 16,-2 1 18-16,2 1-26 0,0-1-10 15,0 1-20-15,0 1-18 0,0-2-22 0,2 3-6 16,-2 0-15-16,0 0 11 0,1 1-7 0,0 2-12 15,2 1-1-15,-3-1 2 0,1 5-10 16,0-2 5-16,6 8-21 0,-6 1 0 0,4 1-5 16,0 0 13-16,-2-3-15 0,2 3 16 15,-1-1-22-15,0 0 3 0,-2-3-17 0,1-2 28 16,0-2-26-16,-3-8 12 0,0 7-13 0,0-1 7 16,0-6-12-16,0 8 9 0,0-8-15 0,0 7 7 15,0-7 2-15,0 0 26 0,0 6-34 16,0-6-6-16,4 5 14 0,-6-6-3 15,1-2 17-15,0 0 12 0,-1-3-23 0,1 1-10 16,-4-11 2-16,2 0 29 0,-1-1-19 0,0 0 3 16,2 5-17-16,0-5 14 0,1 3-11 15,0-1-1-15,-6 2-8 0,7 3 45 0,-1 1-37 16,1 4 33-16,-1-1-33 0,0 1 20 16,1 0-4-16,0 1 1 0,-1 0 8 0,1 4-6 15,0 0-3-15,0 0-12 0,0-7 8 0,0 7-2 16,0 0 14-16,-4-9-3 0,4 9-21 15,1 1 5-15,-1 1-10 0,1 1 13 0,1 3-1 16,-1-1-3-16,-1 3-1 0,3 7 0 0,3 4-9 16,-4-4 9-16,1 0 1 0,-1-2-2 15,1-1-10-15,-3-1-1 0,4 4 2 0,-2 0-6 16,1-2-24-16,0-3 4 0,-2-1-53 0,-1-3-39 16,1 0-23-16,1-2-57 0,-1 2 20 0,-1-3-206 15,3-1-69-15,0-1 30 0,-2-1-19 16,2 0 22-16,-1-2 60 0,-2 2 13 15,0 0-19-15</inkml:trace>
  <inkml:trace contextRef="#ctx0" brushRef="#br0" timeOffset="21527.12">20833 7780 353 0,'2'-5'316'16,"0"1"-34"-16,0 0-33 0,-1 2-41 0,0 0-17 16,2 0-11-16,-1 2-8 0,1 0-3 0,1 3-25 15,1-1-8-15,5 7-5 0,0 2 2 16,3 3-24-16,-1 1 0 0,3 3-11 0,-4 3 6 16,2-3-14-16,0 3-13 0,-1 1-1 0,-6-2-17 15,4 2-10-15,-6 4 10 0,-2-2-19 16,0 0 12-16,-1 0-10 0,-1-13 6 0,0 8 2 15,-15 24-33-15,5-18 14 0,-2-4 7 0,-2 1-16 16,-1-1-6-16,-5 0 4 0,-2-1-9 16,-2 1 3-16,-1-1-6 0,-2 0-39 0,3-4-25 15,-2-2-40-15,4-3-32 0,-1 3 12 0,2-3-297 16,0-4 32-16,5-3-88 0,4-4 30 16,12 0 26-16,-10 0 35 0,-3-11 33 0,8 0-3 15</inkml:trace>
  <inkml:trace contextRef="#ctx0" brushRef="#br0" timeOffset="24761.55">21226 7836 247 0,'0'0'101'0,"0"0"5"15,0 0-16-15,0 0 31 0,0 0-18 0,0 0 8 16,-14 0-24-16,14 0 5 0,0 0-17 0,0 0 44 15,0 0-7-15,0 0-2 0,0 0-22 0,0 0 12 16,0 0-14-16,0 0 7 0,0 0-19 16,0 0 15-16,-13 0-11 0,13 0-6 0,0 0-6 15,0 0 1-15,0 0-6 0,0 0 3 16,0 0-4-16,0 0-3 0,0 0-8 0,0 0 0 16,0 0 1-16,9-21 6 0,-4 20-3 0,2 1 5 15,1 0-18-15,0 0 2 0,1 0-14 0,6 0-4 16,2 0 6-16,20 11-11 0,-19-7 12 15,0 0-9-15,-1 2-2 0,0-3-8 0,-4 4 2 16,0-2 2-16,1 1 1 0,-1 0 2 0,-4 2 5 16,-3-4 3-16,-2 1-16 0,-3 2 15 15,2-2-4-15,-3-5-14 0,0 0 15 0,-12 25-14 16,1-12 5-16,-2-1-15 0,-6 1 5 16,5-1 7-16,-4 1-12 0,4 0-1 0,-4-1 11 15,0-1 4-15,0 1-16 0,4-1-1 0,-2-2 14 16,1-3 1-16,3 2 1 0,-1-2-12 15,5-1-6-15,1-2 2 0,4 0 16 0,-1 0-13 16,2-2 4-16,-1-1-2 0,1 3 10 16,-1-3-7-16,3 1-4 0,0-1 0 0,0 0 2 15,0 0 7-15,0 0 6 0,0 0-10 0,9 0 18 16,-4 0-9-16,-2 0 24 0,3 0-11 16,-1 1 7-16,2-1-20 0,8 6 12 0,-1-2-5 15,0 0-13-15,0 1-3 0,1 4 16 0,-1-2-5 16,-1 1-24-16,4 1 16 0,-6-2-15 15,1 0 9-15,1 4-6 0,-3-3 27 0,5 1-23 16,-5-1 2-16,2-4-37 0,-2 2-34 0,-2-3-37 16,6 5-33-16,-1-5 13 0,-3-3 13 15,-1 1-373-15,0 1 33 0,-1-1 27 0,-2-1 22 16,-6 0 38-16,8 0-1 0,3 0-36 16</inkml:trace>
  <inkml:trace contextRef="#ctx0" brushRef="#br0" timeOffset="27547.21">21316 7249 400 0,'-15'0'207'0,"15"0"-39"0,0 0-6 16,0 0-21-16,0 0-21 0,0 0 1 0,0 0-2 15,0-13-7-15,0 13-16 0,6-14-6 16,1 13-4-16,12-2 5 0,3 2-13 0,-4-3-18 16,5 2 4-16,0 2-5 0,0-1-6 15,1-1-6-15,5 2 5 0,-4-1-12 0,1 1-7 16,-13 0-1-16,7 0 0 0,4 0-11 0,0 0 10 16,0 0-21-16,1 0 21 0,-1 0-16 15,-1 0-5-15,-6 0 16 0,15 11-5 0,-19-11 2 16,-4 2-4-16,-3-2 4 0,1 1-3 0,-1-1-4 15,-2 1-8-15,-1 0 19 0,0 0-5 16,2 1 10-16,-2-1 3 0,1 1-12 0,-3 2 5 16,2 0-7-16,0-1 11 0,0 3 4 15,3 8-14-15,-1-1-7 0,-1-1 7 0,0 4 6 16,1 1-7-16,0 0-9 0,3-1 13 0,-4 4 6 16,0 0-15-16,-2 1 10 0,-2 2 12 0,0 0-19 15,0 1 5-15,0 1 14 0,0-14-5 0,0 6 4 16,0 4-19-16,0 1-3 0,0 2-11 15,0 1 7-15,-11 25 16 0,7-26-14 0,1 2 3 16,1-2-3-16,-3 1 3 0,2 0-14 16,-1 1 4-16,3-1-4 0,-2-1 4 0,-1 1-1 15,3 0-5-15,-3 2 18 0,-1 0-5 16,-1-1 6-16,2 0 0 0,2-1-21 0,-2 4 18 16,-2-1-17-16,1-1-7 0,-1 1 10 0,2-2-2 15,-1 4 6-15,5 0 3 0,-1-2-10 16,1-14 20-16,0 7 0 0,0 4-21 0,10 27 8 15,-1-23-7-15,-4-4 27 0,2 4-20 0,-1-1 2 16,5-3-1-16,-6 0 20 0,1-3-25 0,-1 0-8 16,-1 1 35-16,-2 0-24 0,2-5 4 15,-3 2-18-15,-1-11 19 0,0 6 7 0,0 1-17 16,0 0-8-16,0 0-4 0,-13 10 25 0,12-18-12 16,-3 8 1-16,-1-7 8 0,3-1-16 15,-4-5 6-15,-1 2 13 0,2-3-11 0,-7 5 0 16,-2-4 0-16,3-2-4 0,-1 1 17 15,2-2-19-15,-3 0-7 0,-6 0 11 0,1 0 2 16,-25-14-13-16,21 11 10 0,-2-2 9 0,-2 4 4 16,2-1-34-16,-2-5-26 0,3 5-12 15,0-2-24-15,1 3-36 0,2-3-66 0,2-1 18 16,-1 1-296-16,3 0 45 0,-1 1 27 0,-1-2 1 16,-1-2-1-16,-1 0 15 0,1 2 40 15</inkml:trace>
  <inkml:trace contextRef="#ctx0" brushRef="#br0" timeOffset="28985.24">13097 10758 395 0,'0'0'281'16,"0"0"-36"-16,-14 0-18 0,14 0-25 0,0 0-24 15,0 0-9-15,0 0-12 0,0 0-12 0,0 0 1 16,-3-11-4-16,5 8-15 0,1 2-20 16,3-2 13-16,-2 0-5 0,1 2-33 0,6-8-7 15,0 4 1-15,1-2 2 0,5 1-11 16,1-1-18-16,-1-1-1 0,4 0-4 0,0 0 10 16,2 2-13-16,0-1 1 0,0 3-23 0,1-3 1 15,4 3-8-15,-4-2 23 0,2 4-26 16,-3-2-15-16,1 2-32 0,1 0-36 0,-3 2-43 15,-2-1 3-15,-12 1 11 0,6 0-171 0,-4 0-148 16,13 11 30-16,-18-6-15 0,-1 0 22 16,-2 2 6-16,-3 0 11 0</inkml:trace>
  <inkml:trace contextRef="#ctx0" brushRef="#br0" timeOffset="29235.18">13169 11183 329 0,'-5'3'302'0,"5"1"-28"15,-3-3-41-15,3 1-32 0,0-1-9 0,3-1-22 16,-2 0-9-16,3 0-25 0,1-1-26 16,0 1 2-16,2-2-13 0,12-1-20 0,-1 0 0 15,0-1-3-15,2-1-6 0,2 0-18 0,-4 1-11 16,1 0 1-16,4 1-11 0,-5 0 7 0,1-1 3 15,2 2-20-15,-1-1-30 0,-5-2-46 16,2 0-55-16,2-1 10 0,-1 0 10 0,-2-1-374 16,1 0 40-16,0-3 39 0,-2 2-1 15,2-1 9-15</inkml:trace>
  <inkml:trace contextRef="#ctx0" brushRef="#br0" timeOffset="31766.37">14012 10280 328 0,'0'0'206'0,"0"0"-40"16,-13 0 3-16,13-12-11 0,0 12-2 0,0 0-10 16,0 0-14-16,0 0-11 0,-27-25-7 15,26 24 8-15,-2-4-13 0,3 4-6 0,0-2-6 16,-1 0-7-16,1 1-3 0,0-1-4 0,1-1-6 15,2 3-8-15,-1-1-12 0,2 1 1 16,-1-2 0-16,2 0-7 0,0 3-3 0,1-1-3 16,-1 1-11-16,3 1 8 0,0-1-4 0,16 9-8 15,-9-1-3-15,1-1 5 0,-2 2-13 16,-2 0 8-16,2 2 1 0,-1 1-1 0,0-1-10 16,1 5-7-16,-4-2-1 0,3-1 9 0,-3 1-3 15,1 0 2-15,-1-2-17 0,-1 1 19 16,-1-2-9-16,-2-2-11 0,-2-2 17 0,1 1-6 15,-3-3 6-15,1 0-17 0,-2-1 2 0,2-1 6 16,-2-2-1-16,-1 3-7 0,3 0 5 16,-2-3 42-16,1 1-1 0,-2 0-29 15,3-2 8-15,-3 0 15 0,0 0-1 0,0 0-26 16,0 0 11-16,10-13 11 0,-9 9-12 0,5-10-2 16,-1-1 1-16,1 0-9 0,1-3 3 0,0 2-3 15,2-1 9-15,-5 8-12 0,4-9 27 16,0 3-17-16,0-1-5 0,3 4 2 0,-4-2 26 15,-2 4-14-15,-1 1-6 0,1 3-17 16,-1 2 31-16,-1-1-20 0,1 1 4 0,-2 1-2 16,2 1-14-16,0 0 18 0,-1 2-17 0,1 0 8 15,-4 0-2-15,0 0 2 0,0 0-4 16,8 0-12-16,11 16 9 0,-10-5-6 0,0-1 17 16,-4 4-20-16,1-2 10 0,2 3-11 15,1-1-7-15,-4-3 24 0,4 3 3 0,-2 1 4 16,4-2-27-16,-4-4 4 0,1 5 9 0,0-4-4 15,4 2-13-15,-1-2-19 0,-1-1-20 16,-2-2-6-16,2 2-17 0,-1-4-27 0,-5 0-33 16,3 0-37-16,-1 0 16 0,-1-1-115 15,-3-1-176-15,1 0 33 0,0 1-15 0,-1 0 41 16,-2-1 12-16,2 1 16 0,-1-3-35 16</inkml:trace>
  <inkml:trace contextRef="#ctx0" brushRef="#br0" timeOffset="32172.53">14204 10773 458 0,'-4'1'226'0,"1"0"-40"0,0 1-24 16,2-2-13-16,-3 2-22 0,3-2 15 0,-2 3 1 15,2-2 10-15,1 2 6 0,0-3 7 0,3 0-14 16,-1 0-17-16,2-3-17 0,10-3-9 16,4-2-16-16,1-1 14 0,4-1-23 0,-1-1-10 15,4 0 11-15,-1 1-18 0,3 1 4 16,2 2-8-16,-5-2-18 0,3 2-9 0,3-1-10 15,-7 1-2-15,6 0-8 0,-2-2 10 0,-1 4 0 16,-2-1 7-16,-2 2-10 0,0 0-10 16,0 1-6-16,-5-2-5 0,0 1 1 0,-3-1-8 15,-2 4-25-15,-4-2-17 0,-4 1-31 16,0 1-16-16,-1-1-30 0,0 2 12 0,-1-1-92 16,-3 1-73-16,0 0-97 0,0 0 25 0,-2 1-48 15,1 2 25-15,-3 1 22 0,0-2-42 16</inkml:trace>
  <inkml:trace contextRef="#ctx0" brushRef="#br0" timeOffset="32609.92">14368 10911 467 0,'-6'3'229'0,"0"0"-20"0,2-1-35 15,1 1-3-15,1-2-10 0,0-1-2 16,2 2-17-16,2-1-14 0,0-2-10 0,3-1-11 15,3 0-13-15,7-1-14 0,6-1-4 0,-3 1-20 16,2 0 0-16,2 0-5 0,-3 3-4 0,-9 0-1 16,6 0-6-16,0 0-6 0,16 12-2 15,-22-8 0-15,4 3-10 0,-3 1-1 0,-1 2-1 16,-5-1 1-16,0-2-8 0,-4 0 2 16,-1 1-3-16,0-8 2 0,0 0-8 0,-11 25 2 15,7-15-8-15,-6 1 2 0,-4 1 5 0,2-4 1 16,2 1-7-16,-3 0 5 0,-1-1 1 0,8 0-9 15,-3-5 15-15,6 2-7 0,-2-1-4 16,1-1 4-16,2-2 1 0,0 3-1 0,1-4 1 16,1 0-14-16,0 0 8 0,0 0 5 0,0 0-8 15,0 0 9-15,14 4-9 0,-10-4 5 16,1-1 3-16,3 1-5 0,-3 0 1 0,1 0-3 16,1 0 3-16,-7 0-8 0,12 0 5 15,4 0 0-15,-1 0 1 0,2 0 3 0,1 0-12 16,-1 0-10-16,1 0-39 0,3 0-24 15,-2 0-19-15,3 0 10 0,1 0-159 0,-3 0 20 16,2 0-189-16,0 0 18 0,-3 0 25 0,3 0-10 16</inkml:trace>
  <inkml:trace contextRef="#ctx0" brushRef="#br0" timeOffset="33344.11">15639 9997 269 0,'-3'-3'212'16,"3"-2"-33"-16,-5 2-39 0,1 1-11 0,-1-1-7 15,-12 1-35-15,2 1 22 0,3-1-10 16,1 2 22-16,0 0-7 0,2 0-13 0,9 0-2 16,-9 0-22-16,3 0-7 0,-4 0-7 15,-2 0 6-15,-17 10 0 0,17-6-6 0,-5 1 6 16,7 0-8-16,-3 0 1 0,2 2-9 16,1 0-2-16,1-2-3 0,1 0-15 15,3 0 14-15,0-2-11 0,1 3-5 0,1-3-3 16,0 4 14-16,2-2-13 0,1 1 14 0,0-6-10 15,0 12 3-15,0 4-9 0,0-3-2 0,0 3-9 16,7 3 11-16,3 19-2 0,-7-19-8 16,2 2-5-16,-1 0 13 0,2 1-7 0,-3 0-10 15,-1-2 2-15,-1 5 6 0,1 0-13 16,-1 0 5-16,-1-11-2 0,0 4 5 0,0 7-2 16,0 1-6-16,-13 35 0 0,9-32-9 0,-1 2 6 15,1 0 0-15,2 0 3 0,-1-1 1 0,3 1 3 16,-1 1-4-16,1-2 2 0,0-18-6 15,0 6 1-15,0 0 0 0,0 2 1 0,12 16-1 16,-7-21 9-16,2-2-13 0,0 0 8 16,0 0 10-16,1-6-5 0,3 1-9 0,1 0-7 15,0-1 12-15,0-1 5 0,3-3-12 0,2 1 4 16,1 1 6-16,1-1-8 0,3-3-1 16,-12-1-2-16,8 0 1 0,2 0 3 0,2 0 0 15,1 0-16-15,0 0-25 0,26-12-31 16,-23 7-17-16,-5-4-43 0,1 0 11 0,-1-2-275 15,-1-3 27-15,-2-1-70 0,-3-6 31 0,-2 0 53 16,1-2-30-16</inkml:trace>
  <inkml:trace contextRef="#ctx0" brushRef="#br0" timeOffset="37796.21">16246 10185 416 0,'0'-13'218'0,"0"13"-26"0,-6-29-6 16,12 15-27-16,2 2-5 0,0 0-23 0,1 3 3 15,0 0-27-15,0 5 3 0,6-4-7 0,-7 2-14 16,6 1-14-16,-2 1 1 0,-1 3-7 16,1 0-1-16,-1-1-18 0,-11 2-11 0,13 0-7 15,15 12 12-15,-13-9-10 0,-2 5 3 16,-4-2-7-16,1 4-7 0,-6-1 4 0,0 1-5 16,-3 1 2-16,-1-2-8 0,0 2-1 0,-14 19-2 15,7-11 7-15,-2-2-13 0,-1 0-3 0,-3 1 16 16,-2 0-13-16,-1 2 6 0,0-1-11 15,0-2 2-15,-1-3 3 0,0 1-3 0,3-3 0 16,-1 2 0-16,1-4-1 0,5-1-10 16,-1-2 8-16,4-3 8 0,3 1-1 0,0-2-11 15,2-1 15-15,-2 0 3 0,2-2-3 0,0 0-5 16,1 0 1-16,2-2 12 0,1 2-14 0,-2 0 16 16,2-1-6-16,2 2-2 0,-1-1 8 15,1 0 2-15,4 0-3 0,-2 0 6 0,1 2-17 16,0-2 12-16,6 0-7 0,-1 0-6 0,15 8 9 15,-12-4-4-15,1 1-2 0,-1 0-9 16,-1 0 11-16,1 1-7 0,0 1 4 0,-1-1-1 16,-2-1-11-16,2 1 3 0,-2-2 3 0,-2 1-1 15,5 1-19-15,-5-2-15 0,2-1-30 16,-4-2-27-16,7 3 7 0,-4-4-120 0,-12 0-122 16,9 0 26-16,1 0-124 0,-2 0 27 0,-2 0 22 15,7-12 29-15</inkml:trace>
  <inkml:trace contextRef="#ctx0" brushRef="#br0" timeOffset="38311.71">16760 10208 357 0,'1'-7'301'15,"1"1"-54"-15,-1-2-20 0,3 4-32 0,5-9-9 16,-3 7-27-16,6-2-13 0,-2 3-24 15,0 1-4-15,0 2-23 0,-1 1-3 16,0 1-10-16,-2 0-9 0,4 0-10 0,11 11-9 0,-9-5 9 16,1 4-9-16,-3-1-13 0,0 3-9 15,-1-1-1-15,0 3-1 0,-2-2-3 0,-1 1-8 16,5-1 12-16,-6 1-5 0,-2-2-9 16,0-3-5-16,0 1 1 0,-2-1 1 0,2-2 0 15,0 0 3-15,-4-1-13 0,1 1 10 16,0-3-7-16,1 2 14 0,0-3-14 0,1 1 2 15,-2-2 1-15,2-1 5 0,-3 0-4 16,0 0 5-16,0 0 18 0,0 0-12 0,14-14 19 16,-13 9-4-16,8-8 13 0,-1 0-21 0,1-2-4 15,1 4 25-15,-2-4-19 0,-2 4-1 16,2-4-3-16,2 2 17 0,-4 5 3 0,2 0-10 16,1-2-16-16,0 4-1 0,-3-1-8 15,2 1 4-15,-3 3-1 0,4-2 30 0,-3 4-42 16,-1-1 4-16,2 1 10 0,-1 1-7 0,-6 0 1 15,8 0 4-15,-2 0 4 0,16 10-2 16,-12-3-3-16,-1 4-16 0,0-1 0 0,0 4 19 16,-2 1-11-16,0-3-8 0,-3 4 23 15,5-1-35-15,-3-3 9 0,1 1 1 0,-1 2 16 16,3 0-9-16,-3-2-14 0,2 0-43 16,0-2-30-16,1-3-47 0,1-1 13 0,-2-4-214 15,1 1 28-15,1-2-153 0,-1-2 12 0,-1 0 55 16,-8 0-17-16,8 0 50 0,4 0-25 15</inkml:trace>
  <inkml:trace contextRef="#ctx0" brushRef="#br0" timeOffset="38827.21">17821 10070 232 0,'0'-17'309'16,"2"3"-44"-16,-2 4-30 0,1 2-24 0,-1 8-17 15,0 0-16-15,0-9-32 0,0 9 3 0,0 0-8 16,8-9 20-16,-6 10-8 0,0 1-29 0,1 3-20 15,-2 1 8-15,6 7-17 0,-2 2-13 16,2 2-8-16,-5 1 9 0,0 2-31 0,0-1-6 16,2 1-4-16,-1 2 7 0,-1-3 6 15,-1 0-2-15,0 1-25 0,1-3 15 0,-1 1 1 16,0-2-12-16,2 1 1 0,-2-3-20 0,2-4-17 16,-3-1 8-16,1-1-25 0,0-1-21 0,-1-7-35 15,0 0-25-15,0 8-46 0,0-2 13 0,-11 4-162 16,5-8 24-16,0 1-175 0,2-2 28 15,-2 1 26-15,2-2 30 0,-2-3-28 0</inkml:trace>
  <inkml:trace contextRef="#ctx0" brushRef="#br0" timeOffset="39061.54">17655 10311 257 0,'-2'-2'289'16,"-2"0"-48"-16,4-2-30 0,-3 2-21 0,3-1-12 15,3-1-11-15,1-1-20 0,-2 1-17 0,8-7-4 16,2 4-18-16,1-2-7 0,0 1-7 16,0 0-7-16,2-1-13 0,1 4-12 15,-2-3-7-15,4 2 2 0,-2 2-20 0,4-1 4 16,-3 1-16-16,-2 3 12 0,3-3-13 0,1 3-11 16,-6-1-27-16,3-2-65 0,-4 1-11 15,3 0 8-15,-2-1-338 0,-4 0 27 0,-1 1 2 16,-2 1 19-16,-3 0 6 0</inkml:trace>
  <inkml:trace contextRef="#ctx0" brushRef="#br0" timeOffset="43185.57">18411 9959 363 0,'-14'0'205'0,"14"-14"6"0,0 14-50 0,0 0-13 15,0 0-18-15,-21-26 9 0,23 21 1 16,0 1-24-16,3-1-3 0,7-3-4 0,-1 2-4 16,2 0-24-16,4 0-2 0,-5 3-2 15,-3 2-4-15,2 1-17 0,-2-3 3 0,1 3-2 16,-1 0-2-16,3 0-23 0,5 0 8 0,14 15-15 16,-14-9 6-16,0-3-11 0,-1 5 15 0,-5 0-10 15,2 1 2-15,-2 0-11 0,0 2 0 16,-7-1-3-16,-3 0 3 0,-1-10-8 0,0 9 6 15,0 5-1-15,-16 14-9 0,6-11 18 16,1 0-17-16,-4-1 4 0,1 1-9 0,-2-1 11 16,0-1-5-16,1 1-4 0,-2 0 4 0,0-3 4 15,-3 1-6-15,6-3-2 0,-1 3 7 0,0-8-5 16,5 2-11-16,3-5 7 0,0 3 10 16,2-4-2-16,0 0-1 0,0 1-1 15,3-3 2-15,0 0 2 0,0 0 11 0,0 0-2 16,12 6 6-16,-6-3 10 0,-1-3-1 0,0 1-11 15,3 0-3-15,9 6 7 0,-3-4-6 16,2 2-7-16,-1 3 12 0,2-5-16 0,-8 4 0 16,8-2-4-16,1 1 7 0,-3 1-2 0,1-1 2 15,0 0 7-15,-3 0-6 0,6-1-4 16,-5-2-17-16,5 0-2 0,-7 0-1 0,4 0-48 16,-2-3-34-16,-3 0-61 0,-11 0 15 0,9 0 12 15,-2 0-329-15,2 0 28 0,12-17 26 16,-9 7 54-16,-4-1 28 0,1 1 6 0</inkml:trace>
  <inkml:trace contextRef="#ctx0" brushRef="#br0" timeOffset="43888.53">18677 9515 442 0,'-2'-4'239'0,"-3"-1"-29"0,5 0-44 0,0 0 4 16,0 0-17-16,1 1-18 0,3-1-18 15,7-2-2-15,3-1-17 0,0 2 0 16,1 0-14-16,4 0-8 0,0 1-3 0,-1 2-4 16,3 2-12-16,-2 0-12 0,-1 1-10 0,-11 0 2 15,2 0 5-15,2 0-1 0,0 0-1 0,-1 0-5 16,-2 0 2-16,0 0 4 0,-2 0-9 16,-6 0-1-16,10 0 3 0,5 10-1 0,-10-8 12 15,1 0-4-15,-1 1-2 0,7 6 5 16,-1 0 5-16,-1 2-12 0,-1 0-8 0,0 4 11 15,1 4-18-15,-2-2 11 0,-1 3-1 16,0 3 7-16,3 1-27 0,-3 2 5 0,-1 1-1 16,4 1 12-16,-4 1-9 0,-3 0 1 15,4-2-13-15,-2 1 17 0,-1 1-15 0,2 0-3 16,0-1 0-16,-2-1 0 0,-1-1 9 0,2 2-15 16,-2-3 2-16,3 1 9 0,-1 1-9 0,-1-1 19 15,1 0-24-15,2 4 13 0,-4-3-14 16,3 0 10-16,0 2-2 0,0-3-3 15,-1 0-8-15,2-1 13 0,-2-1 12 0,-1 0-13 16,2-5-14-16,0 3 7 0,-3-2 17 0,1 2-8 16,0-4-12-16,-2-2 11 0,3 0-1 15,-1-4-13-15,-1-3 4 0,-1-1 7 0,0-1-6 16,-1-2 8-16,0 0-13 0,-1-2 2 16,1 0 27-16,-1 1-29 0,0-4 3 0,0 0 12 15,0 0-13-15,0 0 6 0,-14 10 14 16,8-9-8-16,-11 3 0 0,-1-2-5 0,-3 2-2 15,1-3 3-15,-2 3-5 0,-3-2-2 0,0 1-7 16,-1 2-1-16,-2-2-2 0,-4 0-34 16,3 1-16-16,0-3-21 0,1 3-31 0,4-3 13 15,0 0-285-15,14-1 31 0,-6 0-71 16,-2 0 24-16,0 0 27 0,-16-11 45 0,16 8 25 16</inkml:trace>
  <inkml:trace contextRef="#ctx0" brushRef="#br0" timeOffset="45684.99">19928 10022 376 0,'0'0'229'16,"0"0"-33"-16,0 0 10 0,0-12-26 0,0 12-20 15,0 0-11-15,14 0-16 0,-14 0-7 16,17-25-21-16,-13 21-2 0,1 2-13 0,9-6-21 16,1 2-12-16,5 1 7 0,-1-1-11 15,1-1-5-15,2 3-6 0,1-2 2 0,-1 0-15 16,-3 3 3-16,5 0-1 0,2-1-4 16,-6 3-9-16,-3-1-5 0,-1 2-11 0,-3 0-15 15,-4-2-37-15,-9 2 6 0,9 0-188 0,-9 0 20 16,8 0-226-16,-8 0 74 0,10 12-1 0,-10-9 17 15</inkml:trace>
  <inkml:trace contextRef="#ctx0" brushRef="#br0" timeOffset="45934.98">19995 10295 351 0,'-3'3'234'0,"2"0"-23"0,1 0-19 0,4 0-20 16,-3-1-27-16,2 0 0 0,2 1-12 0,-1 0-2 16,5-3-35-16,7 4 9 0,1-2-16 15,-6-2-1-15,5 0-19 0,2 0-12 0,20-11-10 16,-16 10 0-16,-2-3-4 0,1 0-4 16,0 2-6-16,0-1-10 0,-2-1-8 0,0 3-44 15,1-3 3-15,5 0-120 0,-10-3-170 16,4-1 24-16,-1 0-86 0,-1 1 2 0,-1 1-17 15</inkml:trace>
  <inkml:trace contextRef="#ctx0" brushRef="#br0" timeOffset="46528.54">20579 10037 209 0,'-4'-7'328'0,"2"2"-57"0,2-1-26 0,0-2-15 16,0 2-25-16,0 2-26 0,0-2-28 0,2 3 4 15,-2 3-22-15,0 0-12 0,9-13 5 16,-4 10-14-16,2 1 2 0,-1-1-21 0,12 2-16 16,-5 1-6-16,-4 0-9 0,4 0 4 0,17 12-16 15,-16-4 8-15,3 2-3 0,-4 1-14 16,2 2-4-16,-2-1 9 0,2 2 3 0,-5 3-16 15,-1 0-1-15,3-1-3 0,-4 2-11 0,-2 0-2 16,-2 0-2-16,2-2 21 0,-3-3-8 0,0 0-19 16,0-1 7-16,0-5-13 0,-3-2 12 15,1 1-9-15,-1-2-3 0,1 0-2 0,1-2 11 16,-1-2 26-16,1 0-11 0,-2 0-7 16,0 0-20-16,0 0 30 0,0 0-19 0,13-11 20 15,-9 6 7-15,2-10 6 0,-1 3-14 16,2-2-26-16,0 2 14 0,0-2 6 0,2-2-5 15,-3 3-14-15,4-1 13 0,-1 0 2 0,2 2 20 16,0-1-21-16,-2 2-7 0,0 1 4 0,1 0 1 16,0 0 5-16,-1 1-12 0,1 3-5 0,-3 1 4 15,-1 1-4-15,1 2 8 0,-2 1 10 16,-1-1-26-16,2 2 26 0,-6 0-13 16,0 0-12-16,8 0 11 0,-8 0-7 0,15 11 6 15,-5-1 0-15,-2 2-1 0,-3-2-6 0,3 0-5 16,-3 3 19-16,0-4-16 0,-5 0 24 15,3 1-8-15,-2-1-8 0,1 7-12 0,0-2-5 16,-1-3 15-16,0 5 7 0,2-2-6 16,1 1-28-16,-3-2-41 0,0-5-19 0,2 1-33 15,-3-1-51-15,0-1 16 0,0-5-157 16,4 4 26-16,-3-4 24 0,0 1 21 0,3-2-204 16,-1 1 4-16,0-2 43 0,4 0 19 0,2 0 6 15</inkml:trace>
  <inkml:trace contextRef="#ctx0" brushRef="#br0" timeOffset="46934.68">21781 9735 371 0,'0'-5'239'0,"1"1"-22"0,-1-1-12 0,0 0-26 15,1 1-27-15,-1 2-10 0,0-2-13 0,2 3-3 16,-4 1-10-16,1 0 14 0,0 2-7 0,-3 3-6 16,-4 8 21-16,-2 2-16 0,0 1-8 15,-5 4 17-15,4 0-6 0,-3 3-30 0,3-3 18 16,-1 3-40-16,2 2 1 0,0 0 4 15,-2 3-20-15,3 0 22 0,0 0-34 0,2 4 6 16,0-2-3-16,1-3-27 0,2 5 9 0,3-2 4 16,1-13-12-16,0 5 7 0,0 3-10 0,18 25 11 15,-7-26-7-15,3-5-7 0,4 0-1 16,0-6-6-16,5 0-26 0,-1-2-41 0,5-1-24 16,-2-1-43-16,3-2-30 0,2 1 14 15,-3-4-274-15,-2 1 30 0,0-3 28 0,-3 2 25 16,0-4-66-16,-1 1 0 0,-9-1 11 0,5 0-15 15</inkml:trace>
  <inkml:trace contextRef="#ctx0" brushRef="#br0" timeOffset="47840.73">21899 10004 474 0,'-2'-1'245'0,"2"-1"-27"0,0 1-19 15,2 1-9-15,-2 0-13 0,4 0-20 0,2 1-10 16,-1 1-19-16,1 0-3 0,12 2-4 16,-2 1-7-16,1 2-22 0,-1 1-10 0,2 0 8 15,-4 2-14-15,2 2-4 0,-3-2-6 16,4 1-16-16,-3 1 12 0,1 0-21 0,-2 2-5 16,0-2 0-16,-3 2 10 0,-2-3-18 0,1 1 0 15,1 0-4-15,-5-5-5 0,1 1 7 16,-3-3-9-16,-1-3 14 0,2 1 24 0,-1 1 0 15,-1-3 3-15,0-1 5 0,0 1-7 0,-2-1-1 16,0 0-18-16,0 0 5 0,0 0 11 16,12-13-12-16,-3 3-22 0,1-1 8 0,-4 2-13 15,-1 1 10-15,5-6-10 0,-2 2-2 16,0-1 6-16,0 1-5 0,-4 1 17 0,4 0-2 16,1 4-3-16,-2-1-2 0,-2 4-2 0,1-2 30 15,-1 0-7-15,0 4-3 0,-1-1-4 16,1-1-5-16,-1 3-2 0,2-1-4 0,0 1 19 15,0 1-11-15,1-2 4 0,0 2-10 16,-7 0 10-16,14 0-14 0,18 13 13 0,-16-8 6 16,-1 1-15-16,-1 0-6 0,0 3-2 0,-4-1-8 15,-1 1 4-15,1-1-9 0,-5-2 0 16,1 2 20-16,1 3-14 0,-3-3 2 0,1 1-12 16,0 5 12-16,-2-6-10 0,1-1-30 0,-2 2 3 15,1-4-66-15,-1 1-34 0,0-1-7 16,0-1-33-16,0 1-40 0,0-2 19 0,1 2-213 15,0-3 31-15,1 0-115 0,1 1 35 16,-1-2 23-16,1-1 28 0,1 0 50 0,-6 0 12 16,12 0-36-16</inkml:trace>
  <inkml:trace contextRef="#ctx0" brushRef="#br0" timeOffset="48121.91">22830 9997 534 0,'3'-7'296'0,"0"1"1"0,0 2-44 0,1 0-21 16,-1 0-26-16,-1 2-8 0,1 2-9 16,-2-1-16-16,2 2-4 0,1 0 3 0,-2 0-37 15,2 5 7-15,-1-4-20 0,6 11-39 0,-3-2 29 16,3 2-28-16,-1-2 9 0,-5 3-24 16,4-1-23-16,-3 2 8 0,2 0-9 0,-4 3-15 15,0-4 5-15,-1 2-2 0,0-4 14 16,1-2-39-16,-1 0 8 0,0 0-5 0,-1-2-2 15,0-8-48-15,0 4-39 0,0-4-33 0,0 8-57 16,0-8-20-16,0 8 17 0,0-8 15 16,0 6-317-16,0-6 30 0,-11 9 1 0,6-9 52 15,2 0 18-15,-2 0 16 0</inkml:trace>
  <inkml:trace contextRef="#ctx0" brushRef="#br0" timeOffset="48356.23">22746 10149 345 0,'1'-4'226'0,"1"1"3"0,-1-2-21 16,2 3-18-16,-2-2-12 0,3 2-19 0,1-2-12 15,0 1-22-15,12-2 0 0,-2-2-22 0,2 1-3 16,-1 3-17-16,-6-2-2 0,9 3-6 0,-1 0-10 16,3-3-4-16,-1 3-6 0,0 0-17 15,2-2 6-15,0 1-1 0,1 3-10 0,2-4-6 16,-2 2 0-16,1 0-3 0,1-4-8 15,-1 5 7-15,-4 0-11 0,4-4-14 0,-6 3-29 16,3-4-60-16,0 3 8 0,-5-4-197 0,1 2 21 16,2 1-146-16,-4-4-10 0,-2 0 21 0,-3 2 3 15</inkml:trace>
  <inkml:trace contextRef="#ctx0" brushRef="#br0" timeOffset="48621.8">23444 9937 422 0,'3'-2'277'0,"-2"-3"-12"0,2 4-35 16,-2-2-27-16,3 2-24 0,0 0-5 15,-2 2-30-15,3-1-10 0,-2 3 13 0,2-1-24 16,6 9-17-16,-7 1-11 0,0 0-1 0,0 3 5 16,0 0-31-16,1 2 11 0,-3 0-18 0,0 0 1 15,0 4-2-15,-2-2-19 0,0-1 8 16,0-8-19-16,0 5-8 0,-12 20-5 15,9-16-9-15,-1-2-33 0,0-3-47 0,-1 1-72 16,4-5 13-16,-1-3 12 0,2-2-336 0,0-5 47 16,0 0-2-16,0 0 36 0,15 3-16 15,-10-4-9-15</inkml:trace>
  <inkml:trace contextRef="#ctx0" brushRef="#br0" timeOffset="48934.21">23879 9770 496 0,'6'-5'291'16,"-2"2"-41"-16,3 2-13 0,-2-2-35 0,1 3-13 16,0 2-5-16,1-1-6 0,1-1-7 15,16 11-15-15,-8-2-4 0,-3 2-11 0,-2 4-12 16,1 0-10-16,-3 4 2 0,-1 2 5 15,-4 2-1-15,-3-2-10 0,-1-8-28 0,-10 25-15 16,1-14 9-16,-3 0-6 0,-3 3-10 16,-7 1 3-16,0-1-12 0,-3 3-14 0,-3-3-2 15,-2-1-6-15,0 3-1 0,-2-3-5 16,2-1-2-16,-3 0-4 0,1-2-56 0,-1-2-27 16,-2-3-33-16,-3-1-60 0,2-4 14 0,-1-1-358 15,-1-1 36-15,-2-2 15 0,-3-3 33 0,2-2 22 16,-5-2 27-16,22-2 14 0,-7 0 25 15</inkml:trace>
  <inkml:trace contextRef="#ctx0" brushRef="#br0" timeOffset="51183.68">12467 12764 382 0,'0'0'211'16,"0"0"-32"-16,0 0-25 0,0 0 3 0,0 0-47 15,0 0 5-15,0 0-3 0,0 0-12 16,-15 9 3-16,17 7-12 0,3-1 0 0,-2 0 3 16,0 4-12-16,-2 2-9 0,1 2 8 15,0 0-18-15,3 2 5 0,-5 1-15 0,0-14 2 16,0 8-4-16,0 4-12 0,0 1 7 15,-12 27-7-15,10-27-10 0,2-2-2 0,-2-1 2 0,2-1-13 16,-1-7 8-16,1-1 0 0,0-13-4 16,0 9 0-16,0-3 0 0,0 2 4 15,0-8-5-15,0 0-6 0,3 7 5 0,-3-10-1 16,1-1-9-16,0-4 3 0,1-9 6 0,-2 5 3 16,0-5-16-16,0-6 7 0,0-2-5 0,0-3-3 15,0-3 9-15,0 2 1 0,0-2-5 16,0 1-4-16,0 1 3 0,11-28 0 0,-5 28 26 15,-4 2 2-15,3 2 1 0,0 0 2 16,1 1 5-16,0 0-16 0,1 0 7 0,2 2-7 16,-2 1 14-16,-2 2-6 0,-1 0 2 0,4 3-17 15,-4 5 1-15,0 2 3 0,-1 1-7 0,0 5 6 16,1-2-11-16,-2 2 15 0,2 2-8 16,2 1-13-16,-6 0 10 0,9 0-7 0,14 12 7 15,-9-3 2-15,1 3-11 0,-2-1 15 16,2 4-12-16,-2 1-11 0,1 2 7 0,0 0-6 15,-1 5 0-15,0-2-4 0,-4 1 14 0,0 1 13 16,1 1-13-16,-2 0 4 0,-3-2-21 16,1 2 23-16,-1-7-19 0,1 7 7 15,-2-5-11-15,-2 2-6 0,0-2 3 0,1-1 3 16,-3-11 0-16,0 7 5 0,0 2-1 0,0-2-33 16,0-3-32-16,-14 9-15 0,10-13-9 0,0-2-37 15,0 1 13-15,-1-4-173 0,0 0 24 16,1 1-186-16,-3-3 34 0,-1 0 20 0,0 1 16 15,0-1 13-15</inkml:trace>
  <inkml:trace contextRef="#ctx0" brushRef="#br0" timeOffset="51433.63">12424 13040 499 0,'0'-4'237'15,"0"-3"-22"-15,9-6-29 0,-2-1-10 0,6 0-30 16,4-2-8-16,3 5-21 0,-3 1-21 16,2 2-1-16,0 1-4 0,-1 0-9 15,1-1-10-15,-1 4-15 0,0 0-11 0,-5 4-11 16,2 0-3-16,-3 0 9 0,-12 0-11 16,10 0-15-16,-1 0-49 0,-1 0-31 0,2 0 6 15,-4 0-149-15,2 0-132 0,-2 0 23 16,1 0-88-16,0 0 62 0,0 0-30 0</inkml:trace>
  <inkml:trace contextRef="#ctx0" brushRef="#br0" timeOffset="51808.55">12807 12902 285 0,'3'-4'254'16,"1"0"-46"-16,1-1-12 0,5-7-14 15,-1 6-29-15,-2-1-24 0,5 0-10 0,0 4-14 16,2 2-6-16,-4 1-7 0,-2 0-12 0,5 0 0 15,18 10-6-15,-17-2-1 0,3 0-19 0,-3 2-1 16,4 1-14-16,-5-2 3 0,2 1-8 16,-1 0-9-16,1 1-3 0,-3-1 7 0,2-3-4 15,-1 1 1-15,-2-5-13 0,-3 1 9 16,1-4-12-16,0 0 13 0,-9 0-9 16,5 0 0-16,4 0-12 0,14-16 2 0,-9 7 5 15,-2-2 4-15,0-2 3 0,1-1 17 0,-3-3-1 16,2 0-2-16,-2-1-6 0,0 0-1 0,0 0 5 15,-2 2-10-15,0 2 1 0,-2 0-2 16,-2 2 3-16,1 4-6 0,-1 1-2 0,-1 0 12 16,-2 2-10-16,0 1 4 0,0 2-6 0,2-2 1 15,-2 3-8-15,2-3 3 0,-1 3-14 0,1 0 2 16,1-1-19-16,-2 2-32 0,2 0-44 16,-4 0 11-16,0 0-141 0,0 0 17 0,8 0-205 15,-8 0 14-15,9 0 40 0,-3 0 16 16,7 10 3-16</inkml:trace>
  <inkml:trace contextRef="#ctx0" brushRef="#br0" timeOffset="52433.4">13620 12644 470 0,'1'-5'226'0,"-2"3"-37"0,2-1-28 16,-2 1-12-16,1-1-18 0,-1 1-21 15,-1-1-7-15,0 3-21 0,0 0 13 0,0 3-8 16,-1-1-25-16,-5 8-12 0,-1-1 12 16,2 1 2-16,-3 1-29 0,4 2 0 0,-2-1 7 15,2 3-8-15,3-2-10 0,1-3 4 16,2-3 6-16,0-7-18 0,0 8 14 0,0-8-5 16,0 7 9-16,0 0-2 0,14 1-6 0,-10-6 0 15,1-2-11-15,0-3 2 0,9-2 5 0,-5-1-8 16,-1 1 25-16,5-8 9 0,-2 1 5 15,-3-3-3-15,2 0-2 0,-4 1 5 16,-1 4 8-16,2-2 5 0,-5 0-15 0,2 4-3 16,0 3 7-16,-2-1-6 0,1 3-19 0,-1-1-11 15,0 3 2-15,-1 0 9 0,-1 1-11 0,0 0-4 16,0 0 9-16,4 11-10 0,-4-6-5 16,0 2-5-16,0 12 7 0,0-9-7 0,0 5 12 15,-9 24-9-15,-1-15 7 0,2 2-14 16,-2-3 12-16,-2 2-13 0,1-2-3 0,-1 5 0 15,0-3 11-15,-3 0-8 0,3-1 1 0,0 1-8 16,-3-2-5-16,-1 1-1 0,1 1 5 0,-2-3-19 16,1 1-4-16,-2 0-8 0,-1 1-21 15,0-4 9-15,-3 2-20 0,2-2 15 0,1-2-14 16,3-1 20-16,-1-1-10 0,3-2-5 16,3-5-3-16,-1-1 5 0,6-2 8 0,1-6-1 15,1 0 5-15,4 0 8 0,0-6-4 0,0 3 15 16,0-1 2-16,6-10 17 0,-1-1-7 0,-1-1-2 15,8-1 5-15,-7-1 6 0,4-2 4 16,0-1 3-16,3-1 5 0,-1 3-12 16,1-3 0-16,-1 2 4 0,0 1-10 0,2 0 19 15,0 0 7-15,1 1-19 0,-3 2 13 0,1 0-1 16,3-1-4-16,-3 5 3 0,2-1-1 16,-5 1-22-16,2 1 36 0,2-1-32 0,-5 1 18 15,1 5-4-15,-3-1-48 0,7-2 5 16,-4 2-196-16,-2 1 20 0,0 2-174 0,3-4 27 15,-1 1 2-15</inkml:trace>
  <inkml:trace contextRef="#ctx0" brushRef="#br0" timeOffset="52761.45">14114 12640 303 0,'1'-2'295'0,"-1"0"-51"0,1-2-34 0,2 1-22 16,-1 1-7-16,2-2-6 0,9-4-21 0,0 4-2 16,0-3-8-16,-2 3-17 0,3-3 2 0,1 0-20 15,4-1 2-15,-4 2-15 0,3-2-21 16,-3 2-12-16,0 1-6 0,2 0-5 0,-7 1-7 15,8 0 7-15,-8 3-7 0,-1 0-2 16,3 0-15-16,-12 1-15 0,6 0-2 0,-6 0-2 16,9 0-56-16,-4 0-35 0,-5 0 9 0,0 0-226 15,14 11 24-15,-12-7-155 0,-2-1 37 0,-2 3 25 16,1-2 3-16,-8 10-19 0</inkml:trace>
  <inkml:trace contextRef="#ctx0" brushRef="#br0" timeOffset="52980.15">14116 12897 504 0,'-1'0'263'0,"2"0"-44"15,1-3-29-15,0 2-34 0,2-1-6 0,-1-1-22 16,2 1-10-16,7-5-6 0,-1 1-14 16,-1-3-15-16,4 3-14 0,0-1 4 0,3-5-16 15,-2 5-15-15,2-2-5 0,-2 3 6 16,4-6-19-16,-3 4 3 0,0-2-28 0,-1 0-54 15,1 0 7-15,-1-3-237 0,-1 5 20 0,-2-4-135 16,-1 2 37-16,-2-1 22 0,-4 3-16 16</inkml:trace>
  <inkml:trace contextRef="#ctx0" brushRef="#br0" timeOffset="54026.78">15299 12384 222 0,'0'0'305'0,"0"-15"-57"0,0 15-20 15,0 0-49-15,-16-29-15 0,29 23-9 0,-2 2-15 16,0 2-16-16,-1-1 3 0,-1 3-20 0,4 0-10 16,1 0 2-16,21 19-19 0,-15-9-9 15,0 1 0-15,0 4-7 0,0 2-10 0,-2-2-5 16,0 2-4-16,0 2 0 0,-3-3-10 15,3 2 5-15,-1 2-6 0,-2 0-18 0,1-2 8 16,-3-1-1-16,0 0-4 0,0-1-11 0,-3-2 6 16,-2-3-4-16,-1 0-2 0,-1-3 12 15,-1-3-17-15,-1 0 12 0,0 0 14 0,-2-2 9 16,1-2 8-16,-3-1 7 0,0 0-16 16,0 0 0-16,0 0 3 0,15-12-7 0,-9 1-2 15,2-4-8-15,-1 2-3 0,3-3-3 0,-4-1 20 16,3-2-15-16,0 1 2 0,2-3-11 15,-2 0 11-15,5 3-1 0,-2-5-5 16,2 4-11-16,-2 3 3 0,-2 0 23 0,1 0 3 16,3 3-11-16,-5 1 0 0,-3 3-13 0,4-1 18 15,-1 2-21-15,-2 3 6 0,0 4 18 0,2-1-19 16,-3 1-5-16,-6 1 11 0,0 0-3 16,9 0 3-16,15 16-8 0,-11-9-3 0,-1 3-19 15,-1 1 11-15,-1 2 8 0,-1-2-5 16,0 0 4-16,5 2 5 0,-6-1-14 0,0 1-1 15,0-2 1-15,5 2 1 0,-6-1 1 0,-3-4 11 16,-1 0-28-16,8 4 26 0,0-1-30 0,-2-1-8 16,1-1-13-16,-2-2-18 0,-3 1-29 15,0-3-39-15,3-3-23 0,-4 1 14 0,2-2-152 16,-2-1-144-16,-2 1 29 0,4-1-39 0,-6 0 17 16,0 0 41-16,6 0-17 0</inkml:trace>
  <inkml:trace contextRef="#ctx0" brushRef="#br0" timeOffset="54323.58">16387 12215 320 0,'4'-12'287'16,"-4"3"-33"-16,2-1-36 0,1 4-29 0,-1 1-12 16,0-2-30-16,2 5 3 0,-1-3-18 15,1 4 12-15,0 0-7 0,0 1-15 0,2 1-19 16,-2 3 7-16,8 8-19 0,-3-2-7 15,1 6-5-15,-2 3-17 0,-2 2 21 0,0 3-27 16,1 1 10-16,-2-3-24 0,-1 5 9 0,-2-1-23 16,1 0-3-16,-1-1 18 0,0 0-9 15,0-1-15-15,-2-14 13 0,0 6-18 0,0 2-4 16,0-1 0-16,0-2 6 0,0-2-2 16,0-2-29-16,0-2-5 0,0-3-39 0,0-6-15 15,0 8-27-15,0-8-34 0,0 0 13 0,-4 10-142 16,0-10-132-16,-2 1 26 0,0-1-24 15,-2 0 17-15,2 0 4 0,-3 0-45 0</inkml:trace>
  <inkml:trace contextRef="#ctx0" brushRef="#br0" timeOffset="54526.66">16282 12540 269 0,'0'-4'211'0,"0"-3"-15"15,3 1-33-15,-2-2 6 0,4-5-17 0,3-1-11 16,3 0-7-16,1 3 8 0,2-1-29 15,-1 0-12-15,3 2-6 0,0 0-24 0,0 3 5 16,-2-2-14-16,1 4-10 0,0-3-8 16,0 3-1-16,-1-1-2 0,-1 3-11 0,0 0-7 0,1 1 1 15,0-4-4-15,-1 3-13 0,-3 0-26 16,6-1-54-16,0-2 6 0,-1-2-169 0,2 2-108 16,1-1 24-16,3-2-79 0,0-1 17 15</inkml:trace>
  <inkml:trace contextRef="#ctx0" brushRef="#br0" timeOffset="54792.34">16981 12114 353 0,'3'-6'278'0,"-2"1"-40"0,2 0-40 0,-3-2-18 15,1 3-19-15,0 0-11 0,2 3-26 0,1-2 3 16,-2 2-6-16,0-1-17 0,4 4 7 15,-2-1-21-15,1 3-4 0,-1-1-19 0,4 11-7 16,-1 0 6-16,2 2-6 0,-1 2-8 16,0-1-13-16,0 2 0 0,-3 2-6 0,2 2-1 15,1-3 2-15,-5 4-6 0,1-3-14 0,0 2-1 16,-4-1-7-16,1-3-13 0,-1-4-33 0,0-4-61 16,0-11 9-16,0 7-331 0,0 2 27 15,0-3 2-15,-11 4-17 0,6-6 72 0,1-1 0 16</inkml:trace>
  <inkml:trace contextRef="#ctx0" brushRef="#br0" timeOffset="55385.83">15378 12128 290 0,'-4'-4'137'0,"4"0"35"0,-3 0-23 0,2 2-1 16,-1-1 14-16,0 0-29 0,0 2-16 15,0-1-17-15,0 1-2 0,1 0 14 0,0 2-14 16,-3 2-2-16,1-1 3 0,-8 8-12 0,2 4-7 16,-1 3 0-16,4 3 1 0,-2 1-1 15,1 6 2-15,1 0-5 0,-1 0-4 0,2-1 14 16,-1 6-21-16,3-4-2 0,2 3 1 16,0-1-14-16,1-15 3 0,0 8-14 0,12 33 3 15,-4-25-9-15,4 4-4 0,4-2-5 0,3 2 0 16,5 0 14-16,2 2-25 0,4-4 9 15,4 2 2-15,1-1-17 0,2-2-1 0,4-5 1 16,-1 0-3-16,1-6-16 0,-2-2-55 16,-1-3-33-16,1-6-51 0,1-2 14 0,4-2-90 15,2-6-47-15,-21 0 21 0,12 0-158 0,51-18 28 16,-33 5-13-16,-3-3 54 0</inkml:trace>
  <inkml:trace contextRef="#ctx0" brushRef="#br0" timeOffset="55916.96">17394 11991 220 0,'2'-4'231'0,"-1"0"-54"0,-1 0-53 16,0 0-9-16,0 1-4 0,1 0 1 15,-1 0 7-15,2 2-23 0,-2 0 5 0,1 1-7 16,-1 0 5-16,2 0-28 0,2 1 4 16,-3 0 7-16,2 3-17 0,9 5 6 0,-3 1 0 15,2-2-6-15,1 3-1 0,4-1-9 0,-4 4 9 16,0-1-4-16,2 1-10 0,-3 3-5 15,0 5-13-15,-2 0 12 0,-1 3-6 0,-3 5-4 16,-5 3-5-16,2 0 5 0,-2-17-12 0,0 9 1 16,0 3-9-16,-15 35 10 0,6-31-10 15,-1 1 3-15,-4 0-6 0,0-4 1 0,0 1-13 16,-4-2-13-16,-1 1-30 0,-3-1-32 0,-1 0 7 16,-5-3-229-16,1-3 22 0,0 3-135 15,-6-3 45-15,2-5 21 0,2 0 10 0</inkml:trace>
  <inkml:trace contextRef="#ctx0" brushRef="#br0" timeOffset="65462.25">7252 11394 377 0,'0'0'208'0,"0"0"-51"0,0-12 7 16,0 12-2-16,0 0-35 0,0 0 6 15,0 0-8-15,0 0-6 0,0 0-12 0,0-14 3 16,0 14 4-16,17-13 1 0,-17 10-21 0,0 2-2 15,0 1-1-15,0-1-7 0,0 1-6 0,0-2-11 16,0 2 1-16,0 0-7 0,0 2-19 16,0-4 11-16,0 2-16 0,0 2-11 0,0-1 9 15,0 1-1-15,-1 3 2 0,1 1-16 16,-2 1 9-16,0 12 1 0,2-9-2 0,0 6-4 16,-7 20 4-16,6-13-4 0,-2-1-17 0,2 2 8 15,-3 0-2-15,4-2-6 0,0 3-1 16,0 0 14-16,-2-2-10 0,2-13-3 0,0 6 7 15,0 3-11-15,0 1 7 0,0 0 3 16,0 1-2-16,11 18-11 0,-7-20 7 0,0-2-9 16,-1-1 1-16,2-3 9 0,-2-1-10 15,3 1 3-15,-3-4-5 0,1-2-2 0,1 1 5 16,-1-4-18-16,0-3-7 0,0 0-12 16,-4-1-59-16,0 0-15 0,0 0-23 0,6 0 12 15,5-12-204-15,-4 2 25 0,-1 2-104 16,-2 1 34-16,0-2 20 0,1 3-6 0,2-7 0 15</inkml:trace>
  <inkml:trace contextRef="#ctx0" brushRef="#br0" timeOffset="66040.25">7588 11479 431 0,'2'-7'296'16,"-1"1"-40"-16,-1 2-21 0,1-1-27 0,2 3-29 16,-3-2-18-16,0 0-4 0,1 3-21 0,-1-3-2 15,1 4-22-15,-1-1-21 0,-1 2 2 16,0 0-8-16,2 3-4 0,-2 1-14 16,1 1 0-16,0 2-11 0,-3 12-6 0,3-10 0 15,0 4-3-15,0 5 11 0,0 2-24 16,0 1 7-16,0 1 8 0,0 1-13 0,0 2 3 15,0-2-17-15,0 0 19 0,0-1-26 0,7 20 23 16,-2-24-22-16,-1-1 9 0,3-2 15 16,1 1-16-16,1-6 6 0,1 2 2 0,3-2-11 15,0-2 4-15,2-2 9 0,-1-2-14 0,5 0 21 16,-1-4-7-16,-9-1-11 0,4 0 7 16,3 0-15-16,16-16-1 0,-15 9-19 0,1-5 2 15,-3 1 2-15,2-3 32 0,-3 1-26 16,1-4-5-16,-3 1 0 0,-2 0-6 0,-2 0 12 15,-1-2 3-15,-3 1 8 0,0-1-3 16,-3 1-22-16,-1 1 25 0,0 7-22 0,0-2 32 16,0-4-25-16,-15-13 0 0,7 14 6 0,-2 0-2 15,1 3 4-15,-1-1-7 0,-3 2-12 0,3 4 6 16,1 0 2-16,-1 1 22 0,2 4-14 16,0-2-6-16,-2 2-6 0,4 0-2 0,-1 1 8 15,-2 0-4-15,9 0 0 0,-6 0-5 0,-5 0 8 16,0 0 1-16,0 0-4 0,-11 15-5 15,12-13 16-15,0 2 3 0,3 0-16 0,3 1-14 16,-1-2 9-16,0 0-22 0,0-1-12 0,5 1-30 16,-1-2-9-16,1 2-14 0,1-3-17 15,0 1-7-15,3-1 12 0,1 0-98 0,0-2-139 16,8-6 28-16,1 2 23 0,0-1 23 16,3 1-147-16,-2-1 22 0,2 0 54 0,-3 0-9 15</inkml:trace>
  <inkml:trace contextRef="#ctx0" brushRef="#br0" timeOffset="66508.89">8113 11425 317 0,'3'-2'206'0,"0"2"-6"0,-2 0-25 15,3 2-2-15,-3-1-28 0,3-1 11 16,-2 3-15-16,1-1-4 0,-3 2-8 0,4 1-9 15,-3 0-15-15,2 1 4 0,1 11-21 0,1 0-12 16,0 0 2-16,0 2-15 0,0-3 0 16,3 3-15-16,-2-2 5 0,3 2-6 0,1-3 0 15,-1 1-9-15,0-3 17 0,1-2 2 16,3 1-11-16,0-4-10 0,3-1 4 0,-1 1 16 16,0-5-2-16,5-4-6 0,-9 0-10 0,4 0 22 15,4 0-18-15,29-13 4 0,-25 3 5 0,2 1-19 16,-4-2 14-16,4 0-25 0,-5-3-5 15,0-1 26-15,2 0-27 0,-3-2 18 16,-4 2-14-16,-1-2-14 0,-3 2 13 0,-3 0 13 16,-2-1-32-16,-3 0 9 0,-3-2 13 0,0 11 10 15,0-2-28-15,-16-13 24 0,3 9-5 16,0 4-15-16,-1 0-3 0,0 2 14 0,1 2-17 16,-2 1 37-16,-2 0-22 0,6 2-7 15,11 2 8-15,-15 0 1 0,-1 0-26 0,-16 11 36 16,18-6-25-16,-2 1 21 0,3 2-24 0,3 0-1 15,1-4-14-15,1 1 0 0,-2 5-41 0,3-2-11 16,2-1-14-16,1-1-23 0,0-2-34 16,1 2-16-16,0-2 13 0,-1 0-126 0,3 0 23 15,0 1-213-15,-1-3 31 0,1 4 45 0,0-3 4 16,-2 2-7-16</inkml:trace>
  <inkml:trace contextRef="#ctx0" brushRef="#br0" timeOffset="67149.37">7242 12329 314 0,'-4'1'153'0,"2"1"-8"15,-2-2-37-15,0 0 17 0,0 1 6 0,0 1-14 16,4-2-15-16,-2 2 2 0,-1-1-20 16,-2 0 16-16,4-1 4 0,-2 1 2 0,3-1-9 15,-2 1-12-15,-1 2 12 0,3-1 3 16,-3-2-7-16,5 1 6 0,-2-1-3 0,4 0-11 16,-2-1 2-16,6 1-3 0,-2-2-13 0,12-1 11 15,-5 3-12-15,20-9-4 0,-5 1-19 0,3 0 12 16,2 0-7-16,7-2-22 0,3-2 11 0,2 0 4 15,3-3-14-15,1 1-8 0,5-1 12 16,-3 1-22-16,0 2 15 0,3-3-15 0,-2 0-6 16,2-1 11-16,-4 2-4 0,-2-1-4 15,-2-2 10-15,-3 4-16 0,-3 3-10 0,-1-3 14 16,-5 2 15-16,-3 1-24 0,-3 1 1 0,-4 0 13 16,2 0 1-16,-7 0-13 0,2 0 2 15,-6 2 9-15,-1 0-18 0,-5 2 19 0,1 1-13 16,-3 1-4-16,-3 2 11 0,-1 0-11 15,3-1 3-15,-6 1 1 0,2 0 12 0,1-1-4 16,1 1-20-16,-4 1 24 0,0 0-25 0,0 0 8 16,0 0-44-16,0 0-49 0,3 8-59 15,-3-5 14-15,-3 1-246 0,-1 1 28 0,-10 7-78 16,3-3 19-16,0 4 50 0,1-2-20 16,-10 0 38-16</inkml:trace>
  <inkml:trace contextRef="#ctx0" brushRef="#br0" timeOffset="67618">7734 12565 445 0,'-3'0'274'0,"3"-1"-69"0,3 0-12 16,2-1-32-16,2-2-6 0,10-1-24 0,0-1-3 15,5-1-12-15,-3 1-14 0,4 3-19 0,-3 1-6 16,0-2 0-16,1 3-13 0,-13 1-10 16,5 0-14-16,16 10-4 0,-15-3 16 0,-4-1-25 15,-6 0 10-15,1-1-4 0,-2 3-11 16,-3 0 6-16,0-8-4 0,0 12-3 0,-12 17 5 16,2-13-9-16,-1 1-12 0,-2-2 11 15,-1 0-8-15,0 0 6 0,-3-2 0 0,0 1 4 0,1-1-6 16,1-2 15-16,3-1-9 0,2-2 19 15,0-2 3-15,3-2 9 0,2 0-9 0,1-3-4 16,2 0 2-16,-1-1 1 0,2 0 0 16,2-1-10-16,2-2-9 0,-1 2 6 0,2-2-2 15,9-4-14-15,2 0 4 0,-2 3-4 0,4-1-1 16,1-2-9-16,-2 5 7 0,2-1 12 0,-4 1-4 16,-1 0-5-16,6 0-3 0,0 1-9 15,-12 1 8-15,2 0 1 0,2 0 7 0,-1 0-5 16,6 0-13-16,0 0-11 0,0 0-31 15,2 0-24-15,0 0-37 0,2 0 10 0,17-15-183 16,-14 7 23-16,1-2-168 0,-1 0 24 0,4-5 23 16,2 0 17-16,-1-5 10 0</inkml:trace>
  <inkml:trace contextRef="#ctx0" brushRef="#br0" timeOffset="68196.03">9036 11725 280 0,'-4'-2'274'0,"0"1"-24"0,0-1-28 0,0 1-45 16,2 0-8-16,-1 1-26 0,2-2 12 15,0 1-4-15,1-2-3 0,2 2-12 0,0-2-7 16,1 1-23-16,3-1-11 0,9-3-17 0,-2-2 4 15,6-2-14-15,0-3-7 0,0 3-5 16,0-1-3-16,0 2 5 0,1-1-17 0,0 1-8 16,-1 0 9-16,0 5-17 0,2-3-8 15,-3 2-1-15,-6 4-5 0,0-1-16 0,-2 2-47 16,-10 0-32-16,8 0-11 0,-8 0 8 0,8 0-164 16,2 9-162-16,-9-4 25 0,0-1 26 15,-2 4 24-15,0-2 12 0,1 4 1 0</inkml:trace>
  <inkml:trace contextRef="#ctx0" brushRef="#br0" timeOffset="68399.07">9131 11975 400 0,'-5'11'234'0,"-1"-3"-39"16,2-2-19-16,3-1-23 0,0-1 15 0,1-1-9 16,1 0-19-16,1-2-9 0,3 1-9 15,-1-1-18-15,3-1-7 0,-1-3-4 0,11 1-15 16,1-3-18-16,0-1 7 0,-2 0-14 0,5 0 1 15,-2 1-7-15,-1-1 1 0,0 0-13 16,-4 2-7-16,2-1-20 0,0 1-25 0,0-2-48 16,-3 0-28-16,1-3 8 0,-4 3 6 15,3 0 9-15,-1-3 7 0,2 0-358 0,-2-2 27 16,-1-1 49-16,2 1 31 0,-1-3 13 0</inkml:trace>
  <inkml:trace contextRef="#ctx0" brushRef="#br0" timeOffset="69789.37">10038 11335 408 0,'0'0'169'0,"0"0"-22"0,0 0 12 0,14 0-2 16,-14-14-4-16,0 14 4 0,0 0-4 0,0 0-10 15,22-24-13-15,-21 21-7 0,-2 2-11 16,1-1-18-16,0 1-6 0,0 0-6 0,-1-1-13 16,-2 2 4-16,-1 0-10 0,2 2-3 0,-4 0-4 15,3-1-2-15,-3 1-9 0,3 2 11 16,-4 0-6-16,-3 4 2 0,-5-1-11 15,3 3-5-15,1 0 3 0,-1 0-8 0,6-2-3 16,-3 3 3-16,1-1 3 0,-1 3 1 0,4-4 6 16,0 3-20-16,0-4 12 0,4 4-7 15,-2-6 3-15,3 4-9 0,0-10 5 0,0 6 17 16,12 15-14-16,-5-7 17 0,1-8-2 0,5 2-17 16,0 1 6-16,0-2-14 0,3 1 8 15,0-3 3-15,5-2-22 0,-1 5 23 0,1-3-8 16,-3-1-13-16,0-1-7 0,-2 0 11 0,1 5-1 15,-2 0-5-15,2 0-13 0,-3-2 27 16,-4 2-18-16,0-2 22 0,2 2 0 0,-4 1-23 16,1 0-2-16,-3-2 8 0,-5 2-2 15,2-1 9-15,-2 0-19 0,-1-8 22 0,0 7-24 16,0 0 2-16,-14 15 10 0,9-8 0 0,-3-1 14 16,-1 0-9-16,-1-2-25 0,0 0 7 15,-1-2 16-15,3-3-3 0,-1-1-15 0,1 0-11 16,1-2 17-16,0 0 11 0,-1 0-5 15,2-2-2-15,0-1-4 0,-2 0-9 0,3 0 3 16,-3 0-5-16,8 0-11 0,-11 0-2 0,-1 0-32 16,-14-11-23-16,12 4-10 0,3 0-44 0,1 2 7 15,2 0 12-15,4-1-128 0,-9-5-88 16,7 3-81-16,1 0 27 0,0 1-34 0,2-1 18 16,-2 1 9-16</inkml:trace>
  <inkml:trace contextRef="#ctx0" brushRef="#br0" timeOffset="70008.07">9942 11540 231 0,'1'-14'244'0,"2"-2"-32"16,1 4-56-16,1-3 27 0,1 3-33 0,2-2-10 16,4-1-34-16,-1 3-8 0,-1-1 0 15,5 2-10-15,0-3-20 0,0 3 17 0,0-2-11 16,4 3-25-16,-3 0-14 0,3 2 6 0,-6-1 6 15,5 1-9-15,-2 1-6 0,1 1-16 16,0-1-1-16,2 2-30 0,-4 0-35 0,3 2 4 16,-4-2-179-16,1-2 18 0,-3 4-186 0,3-5 43 15,-3 5 4-15,-1 0-11 0</inkml:trace>
  <inkml:trace contextRef="#ctx0" brushRef="#br0" timeOffset="70523.58">10679 11217 262 0,'1'-2'279'0,"0"-1"-4"0,-1 1-43 16,0 0-33-16,1 0 1 0,-2 0-22 16,1 2-28-16,-2-1 8 0,0 0-25 0,-3 3-16 15,2 1-1-15,-2 0-15 0,-6 5-8 0,-2 2-7 16,4 1-12-16,-5 1 12 0,5 3-7 15,-2 1-15-15,0 2 3 0,1 0 4 0,0 4-8 16,1 2-6-16,0 1 7 0,1 0-2 0,3 0-5 16,-1 0-1-16,5 0-5 0,1-4-10 15,0-8 11-15,0 3-23 0,11 18-2 0,-5-16 16 16,6-2-19-16,-3-3 2 0,2-1 8 16,1-2-12-16,2-2 0 0,0-2 16 0,0-4-27 15,-4 1 9-15,2-2-16 0,-2-1-8 0,4 0 16 16,16-12-2-16,-11 6 17 0,-4-1-11 15,4-1-11-15,-5-4 22 0,-1 1-16 0,0-3-12 16,-3 4 13-16,2-2-10 0,-3-1-14 0,3-2 14 16,-8 3-11-16,1-2 24 0,-2 2 1 15,-2 0-6-15,2-3-12 0,-3 15 14 0,0-11-16 16,0 0 13-16,0-3-12 0,-15-12-13 0,6 13 8 16,2 4-5-16,-3 1 13 0,-3-1-7 0,7 1 18 15,-7 4-11-15,-1-3 5 0,4 6 3 16,-3 0-18-16,13 1 16 0,-8 0-7 0,-1 0 12 15,-1 0-14-15,-11 11 1 0,10-9-11 16,-2 5-29-16,2 0-29 0,-2 1-21 0,3-6-13 16,-1 7-27-16,3-4-32 0,1-1 15 0,2 0-252 15,0-3 29-15,1 0 26 0,-1 0-45 0,4-1 24 16,-1 0-9-16,2 0 16 0</inkml:trace>
  <inkml:trace contextRef="#ctx0" brushRef="#br0" timeOffset="71820.14">14678 14048 350 0,'0'0'191'0,"-16"0"-14"0,16 0-7 16,0 0-7-16,-14 0-26 0,-3-24 0 0,13 23-8 16,1 2-17-16,-1-2-8 0,0 1-3 15,4 0 2-15,-5 0-5 0,4-1 14 0,-2-1-9 16,1 2 15-16,2 0-12 0,2-2-11 15,-1-2-8-15,10-6 7 0,2 1-31 0,3-1 9 16,0-2-15-16,3 0 4 0,1 0-15 0,8-1-6 16,-5 1-5-16,3 0-8 0,-3 2 6 0,4 1-11 15,-3 0 16-15,-3 2-13 0,4 3-5 16,-6 0-7-16,-1-3-8 0,1 6-16 16,-1-2-32-16,-13 3-22 0,4 0-56 0,0 0 12 15,1 0-62-15,-2 0-114 0,4 10 23 0,-9-8-176 16,0-1 31-16,-1 4 19 0,0 1 46 15,-4-3-29-15</inkml:trace>
  <inkml:trace contextRef="#ctx0" brushRef="#br0" timeOffset="72070.08">14683 14253 265 0,'-2'2'196'15,"4"2"-26"-15,0-3 12 0,2 1-18 0,4-2-25 16,-2 0 1-16,16-2-41 0,-11 2 10 16,7 0 1-16,22-13-11 0,-18 5-43 15,1 3 6-15,0-1-4 0,-2-2-4 0,-3 6 5 16,0-4-10-16,0 2-9 0,0-1-8 0,-3 0-8 16,1-2-20-16,-3 1-28 0,3-2-29 15,-2 4 5-15,-1-5-247 0,0-1 22 0,-1 1-124 16,0 0 26-16,-2-1 4 0</inkml:trace>
  <inkml:trace contextRef="#ctx0" brushRef="#br0" timeOffset="72835.53">15818 13690 340 0,'1'-3'210'0,"1"1"-5"0,-2 0-39 15,-3-1-11-15,0 2-32 0,1 1 11 16,-2-2-13-16,0 2-10 0,-2 2-6 16,-1-1-4-16,1 2-25 0,-9 1 2 0,1 3 2 15,-2 0-6-15,4 2-2 0,1 1-12 0,-1 0-6 16,0 1-7-16,3 2-6 0,2-2 6 15,1 1-16-15,2-2 2 0,4 2 7 0,0-12 0 16,0 8 2-16,0-3-11 0,18 16-1 16,-7-14-5-16,1-1 15 0,5 0-9 0,1 1-3 15,1-4-2-15,1 3 2 0,2-3-15 16,-3 3 7-16,2-1-3 0,-2-1-2 0,-1 4-1 16,0-4 3-16,-4 2-12 0,1 1 9 0,-7 1 1 15,0-3-5-15,1 6 1 0,-7-2 7 0,1 1-1 16,-1-2-10-16,-2-8 4 0,0 12-5 15,0 1 10-15,-13 16-14 0,8-16 6 0,-1 1-5 16,1-2 6-16,-4 1-7 0,-1-2 7 16,1 0-11-16,-3-2 0 0,3 2 2 0,0-3-7 15,-2 0 5-15,1-4-1 0,2 1 2 16,0-1 9-16,-1-2-9 0,2 1 4 0,0-2-4 16,2-1-1-16,-2 0-9 0,7 0-7 0,0 0-6 15,-10 0-38-15,4 0-15 0,-13-11-17 16,13 4 7-16,-2 1-85 0,3-1-74 0,-5-7-119 15,4 0 26-15,4 3-83 0,-2-4 45 16,0 0-18-16</inkml:trace>
  <inkml:trace contextRef="#ctx0" brushRef="#br0" timeOffset="73054.27">15725 13745 416 0,'5'-15'165'0,"1"4"-16"15,2-3 17-15,2 2-16 0,-2 3-8 16,3-3-14-16,5 2-9 0,-3-1-10 0,-1 1-2 16,4 1-17-16,-2 0-11 0,5 1-17 0,-6 2-1 15,6-2-5-15,-1 2-4 0,-1 1-10 16,7-1-1-16,-7 1-17 0,2 2-9 0,-3 3-9 16,-7 0-38-16,6 0 2 0,1 0-82 15,0 0-64-15,-1 0-77 0,18 10-75 0,-21-9 22 16,4 6-106-16</inkml:trace>
  <inkml:trace contextRef="#ctx0" brushRef="#br0" timeOffset="73538.48">16340 13590 400 0,'5'-1'218'0,"-1"-1"-2"0,-3 1-32 15,3 0-26-15,-4 1-8 0,4-1-9 16,-4 1-8-16,0 0-5 0,-2 1-14 0,0 1-16 15,2 1 4-15,-4 2-17 0,-1 7-1 0,-4 2-18 16,2 1-8-16,-3 3-3 0,3-1-1 16,-1 1-10-16,0 4 3 0,1 1-1 0,3 2-9 15,-1 2-5-15,1-2-5 0,4 0-4 16,0-2-4-16,0-13 11 0,0 6-8 0,0 1 0 16,0 1-14-16,15 16 10 0,-7-23-5 0,-1 1-7 15,0-3 1-15,1-2 8 0,-2-5 3 0,3 2-5 16,-3-4-1-16,-6 0 5 0,7 0-8 15,5 0 2-15,15-14-3 0,-11 5-3 16,-5-2 4-16,2 0-8 0,-3 0 9 0,0 0 0 16,-2-2-1-16,0-1-7 0,1 2 2 0,-3-2-1 15,-2 4 3-15,1-5 0 0,-3 1-8 0,0 3 8 16,-2 0 1-16,0 11-5 0,0-14 4 16,0 0 2-16,-13-12-7 0,9 12 1 0,-2 5 2 15,1 2-1-15,-2 3 0 0,2 1-6 16,-2 1-4-16,0 2 10 0,7 0-5 0,-10 0 5 15,-3 0-3-15,-9 10-2 0,7-5 8 0,5 0-3 16,2-1-7-16,2-2 3 0,3 1-8 16,1 2-4-16,-1-3-20 0,2 1-41 0,1 1-23 15,1-2 9-15,0-1-170 0,1-1 20 0,3 0-193 16,-1 0 23-16,1 0 0 0,1 0 30 16,-1-1 1-16</inkml:trace>
  <inkml:trace contextRef="#ctx0" brushRef="#br0" timeOffset="73866.53">16984 13631 382 0,'0'-2'235'0,"0"-1"-42"0,0 2-20 16,0 1-19-16,1 0-22 0,-1 1-3 15,2 0-5-15,-1 2-8 0,1 2-7 0,0 1-13 16,3 10-14-16,-1 2-12 0,1 2-4 0,0 1 2 16,0 2-18-16,1 3-13 0,-2 0 12 0,-1 2-9 15,2-2-7-15,-4 0 3 0,3 2-12 16,-4-3 0-16,1 0-7 0,-1-14 12 0,0 4-13 15,0 3-6-15,0-3-9 0,0-3-22 16,0 0-38-16,0-4 6 0,0-8-243 0,0 7 23 16,0-7-143-16,-7 7 57 0,3-9 14 0,3 1-51 15</inkml:trace>
  <inkml:trace contextRef="#ctx0" brushRef="#br0" timeOffset="74132.1">16753 13970 337 0,'8'-11'227'16,"3"0"-51"-16,0-2-25 0,6 2-12 16,-4-1-5-16,3 4-10 0,0-2-14 15,2 1-36-15,-2 1 23 0,-3 1-28 0,5 2-2 16,-2-1-19-16,0 1 6 0,3-1-1 0,-1 1-14 15,-3-1 2-15,2 2 3 0,-2-2-33 16,3 0-48-16,-1 3 3 0,-1 0-56 0,-3-1-25 16,2-2-69-16,-3 1-50 0,-5 1-60 0,4 2 14 15,-5-2-84-15</inkml:trace>
  <inkml:trace contextRef="#ctx0" brushRef="#br0" timeOffset="74350.8">17287 13657 229 0,'5'-7'249'15,"-2"1"-28"-15,-1-1-55 0,1 4 10 16,-2 0-13-16,0-1-35 0,2 2-8 0,0 0-14 16,-2 0 13-16,5 2-22 0,-3 0-3 15,-1 2-7-15,2 1-11 0,0 0-12 0,-2 2 7 16,9 7-10-16,-5 2-16 0,-2-1-4 0,1 1 6 16,-2 4-7-16,-2 2-5 0,-1 0-11 15,0-9 3-15,0 5-11 0,0 5-5 0,0 1 4 16,-10 24-7-16,10-25-39 0,-3-1-39 15,2-2 7-15,-4 2 4 0,1-3-394 0,1 0 15 16,-1-7 48-16,2-1 20 0,-1-2-40 0</inkml:trace>
  <inkml:trace contextRef="#ctx0" brushRef="#br0" timeOffset="78256.13">8639 15100 287 0,'0'-13'186'0,"0"13"-46"16,0 0-31-16,0 0-13 0,0 0-11 16,0 0 3-16,13 0-1 0,-13 0-10 0,0 0-34 15,0 0 22-15,0 0-8 0,0 0-16 0,0 0 24 16,0 0 2-16,0 0-4 0,0 0 4 16,0 0 4-16,0 0 0 0,0 0-2 0,0 0-4 15,0 0-5-15,0 0-2 0,0 0-1 0,-1 0-7 16,-8 14 7-16,0 1-2 0,-1-2-1 15,-1 3 0-15,2 1-4 0,-1 1 1 0,3 0-3 16,-1 0-8-16,-1-1 10 0,-2 5 1 0,3-2 2 16,3 1-7-16,-3 0-6 0,0 3-3 15,5 0-1-15,-1 2-7 0,1 2 2 0,1 0-13 16,0 1 12-16,2 3-8 0,-1-3-2 0,1-14-1 16,0 7-3-16,0 4-10 0,12 26 6 15,-5-25-5-15,1-5 11 0,3 1-1 0,1-3-8 16,2-2 4-16,-1-3-4 0,2-1-16 0,1-4 15 15,1-2-12-15,-1-3-23 0,5 0-19 16,-15-5-9-16,4 0-47 0,-1 0-3 0,1 0 9 16,4-14-186-16,-10 10 23 0,-2 1-203 0,-2-1 60 15,-1 0 11-15,-2 0 13 0</inkml:trace>
  <inkml:trace contextRef="#ctx0" brushRef="#br0" timeOffset="78599.8">8335 15624 439 0,'-4'0'186'0,"0"0"-49"0,0 0 13 16,0 0 11-16,4-2-25 0,-3 1-6 16,6-1-5-16,0-1-2 0,1 0-30 0,0 1 8 15,10-4-14-15,1-3-11 0,1-3-11 0,2-1-6 16,1 4-4-16,-3-1 1 0,3-1-14 16,-2 4 3-16,2-2-21 0,-2 2 5 0,0 0 4 15,-3 2-1-15,0 0-6 0,-5 4-10 0,1-2 4 16,-3 3-42-16,0 0-25 0,-7 0 4 15,0 0-112-15,8 0-120 0,-8 0 20 0,6 0-170 16,-6 0 46-16,10 0 24 0</inkml:trace>
  <inkml:trace contextRef="#ctx0" brushRef="#br0" timeOffset="79458.98">9105 15546 291 0,'-2'-5'239'0,"2"0"-33"0,2 0-30 15,2-11 0-15,3 3-1 0,-1 4-30 0,-2 0 6 16,0 2-20-16,0 1-13 0,-1 3-7 0,2-2-3 15,-1 3-14-15,0 1 3 0,2 1-14 16,-6 0-3-16,0 0-15 0,24 10-7 0,-10 1-4 16,-1-1 0-16,2 4-8 0,-1 2-1 15,2 1-17-15,-2 4-2 0,0-4 2 0,-3 3 0 16,5 0-3-16,-4-1-8 0,-1 1-3 0,-1-1-5 16,0-3 8-16,-1 0 5 0,-5-2-13 0,5-4 0 15,-7-3-3-15,1 0 4 0,1-1 10 16,-2-2-7-16,-2 0-3 0,3-3-6 0,-2 0 5 15,1-1-3-15,-2 0 0 0,0 0-5 0,0 0-1 16,0 0 9-16,0 0-1 0,1-11-4 16,0 6 2-16,0-2-4 0,1 1-3 0,-2 1 2 15,7-11 10-15,-2 1 0 0,2-1-9 16,-3-3 5-16,1 4-3 0,5 3 4 0,-4-3 6 16,1 3 14-16,-1 2-11 0,0 2-4 0,0 4-3 15,-1-3-5-15,0 4 12 0,-3-1-12 16,4 2 3-16,-3 0-6 0,1 1 9 0,-4 1-6 15,0 0-5-15,8 0 17 0,-8 0-1 0,9 0-8 16,2 14-6-16,1-5 5 0,-3 2 3 16,-1 0-12-16,2-1 2 0,-3 3 11 0,1-2-15 15,0 0 4-15,2 0 0 0,-1 0 5 16,-3-1-12-16,3 1-4 0,-1-4-12 0,-2-1-2 16,-1 1-9-16,1-2-29 0,-3-2 12 15,0 2-19-15,2-2-21 0,-4-1-40 0,2 1 11 16,1-2-141-16,-2 0 19 0,1 1-205 15,1-1 12-15,-4-1 45 0,0 0 3 0</inkml:trace>
  <inkml:trace contextRef="#ctx0" brushRef="#br0" timeOffset="79802.64">10026 15402 424 0,'-2'-1'248'0,"1"-2"-46"15,-2 2-26-15,2-1-26 0,-1 0-3 16,1 0-9-16,2-1 0 0,2 1-11 0,0 0-15 15,0-1-10-15,1 1-12 0,0-2-13 16,1 1 0-16,9-3-13 0,2 0-1 0,-1 1-16 16,-2 0-7-16,5 0 1 0,-8 1 0 0,6-1-1 15,-3 1-11-15,-1 2-5 0,-2 2 2 16,-1 0-30-16,-3 0-14 0,-6 0-39 0,7 0-28 16,-7 0 7-16,9 0-117 0,-9 0-129 15,6 0 23-15,-6 0-92 0,7 0 13 0,2 10-8 16</inkml:trace>
  <inkml:trace contextRef="#ctx0" brushRef="#br0" timeOffset="80052.59">10084 15613 418 0,'-3'3'209'16,"2"1"-26"-16,-2 0-13 0,1-3 9 0,1 1-23 15,4 0-22-15,0-2-1 0,2-2-24 0,0 0-9 16,10-3-13-16,1-3-1 0,0-2-16 16,1 2-9-16,-1-2-1 0,-1-2-5 0,3 5-1 15,-4 0-13-15,0-1 1 0,0 2-1 16,-4 0-24-16,0 2-8 0,-2 3-36 0,-1-2-54 16,-2 2 9-16,-3-2-229 0,1 2 22 0,2-1-130 15,-3 1 38-15,1 0 1 0</inkml:trace>
  <inkml:trace contextRef="#ctx0" brushRef="#br0" timeOffset="82192.95">11232 15142 244 0,'0'0'52'15,"0"0"0"-15,0 0-14 0,0 0-2 0,0 0-19 16,0 0 17-16,0 0-4 0,0 0-24 0,0 0-121 15</inkml:trace>
  <inkml:trace contextRef="#ctx0" brushRef="#br0" timeOffset="83005">11260 15105 365 0,'0'0'188'0,"0"-14"-29"16,0 14-45-16,0 0 23 0,0 0-24 0,0 0 6 15,0 0-43-15,0 0 19 0,0 0-18 16,0-12 25-16,1 0-39 0,-6 13 23 0,-2 0-15 16,-9 9 2-16,1-5 6 0,-3 4-11 15,4 4 8-15,-5-2-10 0,1 3-10 0,3-3 4 16,-3 4-14-16,4 1 6 0,2-1-10 0,1 2 2 15,2 0-9-15,0-1 5 0,2 2-2 0,4-2-10 16,3-2-2-16,0-14-2 0,0 14 1 16,0-1-8-16,12 17 8 0,-3-18-1 0,0 1-7 15,0-6 2-15,3 0-2 0,-2-1-9 16,-2-3 6-16,2-3-9 0,-3 2 4 0,1-2 1 16,-8 0 0-16,0 0-5 0,10 0-2 15,-2 0 8-15,11-16-5 0,-10 10 4 0,-1 0 2 16,-2-2-11-16,-2 2 3 0,5-8-1 0,-3 4-5 15,-2 2 0-15,0-1 11 0,-1 1 10 16,-1 1 4-16,1 2 19 0,-2 0-6 0,2 0 12 16,0 1-12-16,-3 0-5 0,4-1 10 0,-3 1-23 15,1 2-1-15,0 1 3 0,2-2-5 0,0 3 14 16,0 0-4-16,0 0-12 0,-4 0-5 16,0 0 18-16,25 10-22 0,-11-2 18 0,0 2-8 15,2-3-3-15,-2 2 3 0,2 1-6 16,-3 0-9-16,4 0 16 0,-3-1-18 0,-1 2 8 15,1-2-7-15,-3 2 2 0,2-2-36 0,-3-1-40 16,-1 0-22-16,-2-2-48 0,5 2 12 16,-6-6-97-16,-1 2 20 0,-1-2-246 0,2-1 11 15,-6-1 35-15,0 0 29 0,0 0-17 16</inkml:trace>
  <inkml:trace contextRef="#ctx0" brushRef="#br0" timeOffset="83473.66">11724 15104 434 0,'-1'-6'282'0,"1"3"-49"16,0-1-39-16,-1 3-34 0,2-2-1 0,0 2-13 15,2 2-3-15,-1-1-24 0,1 3-8 16,1-2-3-16,1 3-6 0,-1-1-17 0,6 8-4 16,0 1 3-16,0 1-11 0,-1 1-7 15,-2 1-10-15,-2 2-7 0,1-1-1 0,-1-1-15 16,-3-1 3-16,1 3-11 0,0-1 9 0,-2 1-4 16,2-4-10-16,-2 0 6 0,-1-13-15 15,0 10-8-15,0-1-32 0,0-2-31 0,0-1-21 16,0-6-35-16,0 8 11 0,0-8-103 0,0 0-85 15,-13 13 25-15,9-13-176 0,-3 1 65 16,4-1-16-16</inkml:trace>
  <inkml:trace contextRef="#ctx0" brushRef="#br0" timeOffset="83661.12">11683 15322 340 0,'-7'-5'194'0,"3"3"-26"0,1-2-8 15,0 1-1-15,1 1-14 0,1 0 1 0,-2-1-11 16,3-1-28-16,3 2 2 0,-2-2-1 15,2 0-21-15,-1 0 1 0,2 2-6 16,2 0-2-16,1-1-15 0,-2 0-1 0,8-3-10 16,6 1-10-16,-2 0-2 0,-1 2-7 0,-1-3-4 15,1 3-12-15,0-4 10 0,-3 2-13 0,4 2-28 16,-6-1-41-16,2-2-34 0,0 2 6 16,-7-1-232-16,3 1 22 0,-3-1-109 0,1 1 8 15,-2 1 18-15</inkml:trace>
  <inkml:trace contextRef="#ctx0" brushRef="#br0" timeOffset="85067.04">12688 14831 383 0,'0'0'185'0,"0"0"-18"15,0-13-20-15,0 13 9 0,0 0-6 16,-26-23-35-16,24 21-3 0,0 0 16 0,2 2-6 16,-3 0-2-16,1 2-8 0,-7 11-6 15,-1 1 1-15,-3 3 6 0,2 2 0 0,-2 2-7 16,2 4-18-16,1 0-5 0,0 1 10 0,2-1-25 15,3 4 0-15,-2-3-6 0,5 0-3 16,-1 1-2-16,1 0 3 0,2-14-13 0,0 7 3 16,16 25-5-16,-8-20-18 0,1 0-10 15,0-3 23-15,-1 2-27 0,0 1 5 0,5-2-2 16,1-4 2-16,0 0 2 0,1 1-9 0,2-3 10 16,0-1-16-16,1-4-11 0,1-3-40 15,0-2-52-15,2-5-37 0,-12-2 13 0,6 0-278 16,2 0 30-16,16-10-59 0,-18 5-1 0,-3 1 19 15,-3-1 14-15</inkml:trace>
  <inkml:trace contextRef="#ctx0" brushRef="#br0" timeOffset="85645.57">12751 15168 468 0,'-1'-2'243'0,"-1"1"-44"16,2-1-5-16,-1 1-24 0,1 0-8 16,3-1-11-16,-2 1-12 0,5 1-10 0,-1-1-15 15,1 2-9-15,0-1-9 0,3 1-8 16,8 3-13-16,-1 1-8 0,1-1-5 0,-1 4-12 15,0-1 2-15,-3 1 2 0,2 3-16 0,-3-1 1 16,1 0-16-16,-4 0 5 0,-1-2-2 0,1 2-10 16,-3-3 14-16,1 1-7 0,-2-4-6 15,1 2-4-15,-2-3 2 0,0-2-2 0,0 2-3 16,-2-1 1-16,2 0 4 0,-1-2-5 16,-3 0 6-16,0 0-15 0,0 0 6 0,0 0-5 15,6 0 8-15,4-11 1 0,-7 5-11 0,-1 2 9 16,1-2-3-16,5-6 2 0,-2 1-10 0,3-2 15 15,-4 3-2-15,3-2-5 0,0-1 10 16,0 2 7-16,0 0 2 0,0 2 2 0,-4 2 5 16,6-2 9-16,-3 2-14 0,0 1 20 15,-3 1-22-15,2 3 11 0,-1-1 0 0,0 2-23 16,0 0 21-16,-5 1-22 0,0 0 9 0,7 0 5 16,-7 0-7-16,9 0 3 0,9 18 3 15,-11-10-25-15,0 0 7 0,3 3-11 16,-4 0 27-16,2 1-11 0,-1 1-8 0,1-1 7 15,-1 0-14-15,1 0 3 0,-3-3-6 0,5 2 6 16,-4-2-1-16,6 0-42 0,-5-3-44 16,0 0-27-16,4 2 10 0,-4-7-159 0,3 3 23 15,-4-3-233-15,3 0 19 0,-9-1 52 16,9 0-15-16,8 0 64 0,1 0-38 0</inkml:trace>
  <inkml:trace contextRef="#ctx0" brushRef="#br0" timeOffset="85926.75">13591 15202 290 0,'-5'-4'266'16,"4"2"-37"-16,-3-1-38 0,0 1-14 0,1-1-18 15,2-1-14-15,1 2 5 0,0-1-10 16,0 0-8-16,3-1-6 0,-2 0-9 15,1 2-10-15,4-3-15 0,4-2-3 0,-1 0-22 16,-2 2-7-16,1 1-1 0,1 0-2 0,-3 2-19 16,1 0 6-16,-2-1-9 0,2 2-6 0,-1-2-5 15,0 3 6-15,-1-1-15 0,3 0-47 16,-3 0-19-16,0-2-52 0,-1 3 10 0,1-2-156 16,-1-1 20-16,2 0-218 0,-1 1 12 15,0-1 32-15,4-8 16 0</inkml:trace>
  <inkml:trace contextRef="#ctx0" brushRef="#br0" timeOffset="86223.59">13918 14848 296 0,'3'-3'277'0,"-3"3"-37"16,6 0-42-16,-2 2-8 0,-2-1-24 0,4 2-23 16,-3 0 0-16,7 9-3 0,0 4-16 15,-1-1-11-15,-3 1-21 0,3-1-10 16,-3 3 1-16,-1-1-11 0,-2 1-15 0,1-1 5 16,-2 0-9-16,1-1-5 0,-2 0-13 0,-1-8 10 15,0 0-17-15,0 4 3 0,0-3-2 0,0 0-11 16,0 5 0-16,0-3-28 0,0 1-58 0,0-2 6 15,0-4-190-15,0-6 19 0,0 6-215 16,0-6 21-16,10 7 29 0,-7-7-14 0</inkml:trace>
  <inkml:trace contextRef="#ctx0" brushRef="#br0" timeOffset="86551.61">14344 14691 416 0,'14'-7'231'0,"-4"5"-18"16,-1 0-10-16,0 2-22 0,0 0-14 15,0 0-20-15,15 14 0 0,-11-4-18 0,-3 4-7 16,-1 0-5-16,-5 6 2 0,0-2-10 0,-3 4-19 15,-1-10-6-15,0 9-6 0,-11 27-11 0,4-21-2 16,0-2-10-16,-2 1-11 16,0-1 2-16,-4 1-1 0,4-1-7 0,-4-1 3 15,1 1-14-15,0-1 7 0,-1-1-8 0,2 1-4 16,-1 0-6-16,-1-3 1 0,3 2-14 0,-2-2-39 16,2-2-65-16,4-2 12 0,0-3-223 0,0-5 26 15,2-3-167-15,4-2 9 0,0-4 48 16,0 0 3-16</inkml:trace>
  <inkml:trace contextRef="#ctx0" brushRef="#br0" timeOffset="87192.08">14979 14812 323 0,'-15'5'180'0,"0"3"-28"0,-1 0 10 0,1 6-12 16,0 0-15-16,-1 1-3 0,2 1-3 0,1 0-9 15,-2 2-10-15,5 2-6 0,1-1 10 16,-1-1-18-16,3 2 7 0,2-2-7 0,4-1-7 16,0-4-18-16,1-13-1 0,0 11-8 15,0 3-5-15,14 11-5 0,-7-13-8 0,1-3 3 16,2 0-3-16,4-3-7 0,-3-3-8 0,-1-2 12 15,-10-1-6-15,12 0 6 0,15-15-3 16,-14 5-7-16,2-4-5 0,-2-4 6 0,-1-4 5 16,-1 0-19-16,-2-6 8 0,-2-3 6 15,-1-4-15-15,0-2 13 0,1 0-15 0,-3-1-3 16,-2 4 6-16,3 0 6 0,-3 2 3 0,-1 0-8 16,0 2 5-16,0 2 12 0,1 6-9 15,-1 0 6-15,-1 2-8 0,5 4-8 0,-5 5 6 16,1 2-5-16,-1 3 10 0,0 2 3 15,0 3-4-15,0 1-23 0,0 3 8 0,-2 1-1 16,0 3 4-16,0 15-3 0,2-8 3 16,0 6 12-16,0 6-16 0,-4 31 9 0,2-24-19 15,0 0-9-15,0 2 11 0,-3 1 7 0,2-1-15 16,-2 0-44-16,-6-2-43 0,3-2-60 16,0-4 14-16,-3 6 13 0,2-4-390 0,2-4 66 15,-2 1 14-15,-1 0 9 0,0-1 41 0,1-1 29 16</inkml:trace>
  <inkml:trace contextRef="#ctx0" brushRef="#br0" timeOffset="88707.35">9475 16619 219 0,'0'0'242'0,"0"0"-28"16,0-15-34-16,0 15-24 0,-11-21-17 16,11 16-7-16,0 3-17 0,0-2-6 0,0 2-3 15,0 1-7-15,0 0-5 0,0 1-6 0,2 1-12 16,-2 3-14-16,2 1 0 0,0 0 3 15,5 11-14-15,-2 2 7 0,1 1-10 0,2 1-5 16,-2 1-5-16,1 0-9 0,1-1 7 16,0 3-2-16,1-1-10 0,-2 2 8 0,-1 0-18 15,3-1 8-15,-1 1 6 0,-2 0-2 0,2 0-11 16,-1-1-1-16,1-3-5 0,-2 2 1 0,1-1-3 16,-1-2 0-16,1 0-17 0,-2-3-13 0,0-1-33 15,-3-5-36-15,4 0 7 0,-3-6-129 16,-1-1-185-16,-1 0 27 0,3-2-39 0,-4-1 13 15,0 0-26-15</inkml:trace>
  <inkml:trace contextRef="#ctx0" brushRef="#br0" timeOffset="89223.34">9998 16524 412 0,'0'-4'202'0,"2"1"-10"0,-1 3-17 0,0 0 1 16,1 1-23-16,-1 3-10 0,0 1-7 15,2 1-9-15,-2 0-6 0,-1 12-10 0,4-1-8 16,-4 3 13-16,0 1-8 0,0 0-9 0,0-12-7 16,0 7-3-16,0 2-8 0,0 2-2 0,-10 22-10 15,7-20 16-15,2 2-15 0,1-12-9 16,0 6-5-16,0 2-6 0,13 23-13 0,-7-22-8 15,1 0 1-15,0-1-2 0,2-3 17 0,1 0-15 16,3-3-10-16,2-3-5 0,-2-5 9 16,0-1-12-16,3-1 2 0,-5-4 10 0,-11 0-3 15,12 0 3-15,0 0-22 0,13-17 10 0,-13 9-4 16,-4-1 2-16,1-1 13 0,-3-3-18 16,-2 0 16-16,2-3-22 0,-6-2-2 0,2-1 4 15,-2 9 2-15,0-5-4 0,0-2 1 0,0-2 12 16,-15-21 4-16,9 21-18 0,2 1-3 15,-6 1 1-15,1 3-6 0,-3-1 13 0,1 4-7 16,-1 3 11-16,-3 1-9 0,4 3 7 0,0 2-10 16,0 2 2-16,11 0 3 0,-9 0 6 0,0 0-6 15,0 0 14-15,3 0-17 0,6 0 12 16,-17 10-1-16,12-7-20 0,0 0 7 16,2-1 15-16,1 2-22 0,-2 0 3 0,4 1-10 15,-3-1-23-15,2 1-33 0,1-2-20 0,1 1-46 16,-1-4-8-16,0 0 14 0,12 9-158 15,-8-9 24-15,2 1-187 0,0-2 20 0,13-2 39 16,0-3-18-16,-2-1 21 0</inkml:trace>
  <inkml:trace contextRef="#ctx0" brushRef="#br0" timeOffset="89691.99">10470 16552 299 0,'1'1'231'0,"-1"3"-34"0,0 0-28 0,0 1-30 16,0-1-6-16,0 3-4 0,0-1-12 15,0 2 15-15,0 2-35 0,0 4 3 0,0 0-9 16,0 4-10-16,16 17-5 0,-10-16-4 16,1-2 4-16,-1 3-13 0,7-1 1 0,-3-2-9 15,1-1-9-15,4-1 4 0,1 1 3 16,-1-4-16-16,5-2-4 0,-2 1 12 0,2-3-8 15,-1-3-2-15,2-4-14 0,2 2 11 16,-13-3-7-16,6 0-2 0,3 0-11 0,-2 0 12 16,20-14-10-16,-19 8 4 0,-2-4 9 0,-2 1-14 15,-5-2 0-15,0-1 2 0,-3 2-2 0,-2-1-13 16,-4 1 10-16,0 1-8 0,0 1 11 16,0-5-5-16,-14-16-6 0,6 16-3 15,-2-2 5-15,-3 2-1 0,1 1-6 0,-1 0-1 16,-3 1 11-16,-2 4-10 0,2-1 12 0,-1 3-14 15,0 0 9-15,1 3-9 0,3-1 13 0,-1 3-12 16,5-1 10-16,9 1-6 0,-8 0 1 16,-2 0 2-16,4 0-3 0,-12 14 9 0,8-7-9 15,3 0 3-15,-2-3-8 0,5 1 1 16,-1 0 6-16,4 0-17 0,-2-2-19 0,2 0-30 16,1-1-9-16,0-2-39 0,0 0 10 15,0 0-244-15,8 2 26 0,-6-3-107 0,3-1 19 16,1-1-7-16,8-4-7 0</inkml:trace>
  <inkml:trace contextRef="#ctx0" brushRef="#br0" timeOffset="90020.03">11314 16436 392 0,'-1'-2'274'0,"2"-2"-39"16,1 3-22-16,1-1-22 0,1-2-24 15,1 1 3-15,10-3-21 0,1-3-23 0,5 2-7 16,0-2-21-16,-1 1-12 0,-1 1-1 0,2 0-12 15,-1-2-5-15,0 2-7 0,-2 0 0 16,1 2-11-16,-2 0-5 0,-2 2-16 0,-3 1 6 16,-3 2-13-16,0-2-8 0,-1 2-17 0,-2 0-35 15,1 0-31-15,-7 0 5 0,0 0-162 16,7 0-146-16,2 11 24 0,-9-7-59 0,3 2-13 16,-2-1 15-16</inkml:trace>
  <inkml:trace contextRef="#ctx0" brushRef="#br0" timeOffset="90254.35">11532 16707 242 0,'0'4'242'16,"-1"0"-14"-16,1-2-3 0,1 0-21 0,1-1-24 16,0-1-5-16,1 0-30 0,3-1-12 15,-2-1-14-15,2 1-17 0,1-2-11 0,4-4-7 16,-2 0-9-16,5 1-11 0,-1 0 1 0,1-2-12 15,-1 1-10-15,1 1 6 0,-2-2-10 16,-5 2-15-16,5 2-4 0,-1-3-38 16,-2 0-16-16,1-1-26 0,-1 1 6 0,0-5-193 15,2 2 20-15,0-1-229 0,2-3 35 0,6 3 17 16,0-3-2-16</inkml:trace>
  <inkml:trace contextRef="#ctx0" brushRef="#br0" timeOffset="90769.85">12073 16228 367 0,'0'-5'235'0,"3"-2"-24"16,4-5-9-16,3-2-16 0,-1 2-16 15,1 0-6-15,-1 1-16 0,4 4-20 0,-1-1-12 16,0 2-13-16,-2 3-7 0,1 1-24 0,-2 1-4 16,-9 1 0-16,8 0-6 0,1 0-8 0,1 0-11 15,13 19 6-15,-14-11-4 0,0 5-8 16,-4 2-12-16,-1 1 12 0,-4 3-5 0,0-8-8 16,0 7 2-16,0 3-5 0,-14 26-11 0,8-20 7 15,-1-5-9-15,-2 1 9 0,4-2-8 16,-2-4 1-16,0-1 1 0,1-3 1 0,0-1-7 15,3-5 2-15,0-1 0 0,-1-2 4 0,3 0 2 16,0-2-6-16,0 1-9 0,1-3 10 16,-3 2 7-16,2-1-4 0,-1-1 5 0,2 2 6 15,0-2 3-15,3 0 3 0,0 1-2 16,-1 0-9-16,2 1 12 0,0-1-7 0,1-1-5 16,1 1 1-16,1 1-5 0,6 5 5 15,-2-3 3-15,-2 0 0 0,3 4-11 0,1-2 3 16,-4 1-2-16,5 0 4 0,-1 2-15 15,-2-1 0-15,3-1-7 0,-3 0 3 0,6 2-2 16,-2-3 1-16,3 1-21 0,0-2-26 0,4-3-44 16,1 1-29-16,5 1 14 0,-17-4-240 15,10 0 25-15,4 0-133 0,2 0 54 0,32-17 2 16,-28 7 19-16</inkml:trace>
  <inkml:trace contextRef="#ctx0" brushRef="#br0" timeOffset="91988.93">13131 15995 367 0,'0'0'236'0,"0"0"-35"16,0 0-19-16,0 0-15 0,0 0-4 15,0 0-24-15,0 0-19 0,0 0 2 0,-14 6-6 16,16 1-12-16,3 10-3 0,3 2-10 0,-4-1-16 16,1 3-11-16,0-1-8 0,0 1 2 15,3 2-5-15,-3 0-8 0,-3 2-11 0,5 0 13 16,-3 3-12-16,-2-2-8 0,1 1 11 0,-1-2-9 16,0 0-8-16,1-2 8 0,0 0-9 15,-3-14-3-15,0 4-6 0,0 4-3 0,0-5 6 16,0-1-8-16,0-1-9 0,0-2-1 0,0-2-32 15,-10 4-18-15,5-8-37 0,1 2 8 16,-1-1-100-16,1-3-125 0,-3 1 24 0,0-1-163 16,0-1 24-16,7 1 18 0</inkml:trace>
  <inkml:trace contextRef="#ctx0" brushRef="#br0" timeOffset="92270.12">12860 16405 291 0,'-4'-2'211'0,"1"1"-18"0,-1 0-28 0,1 0 10 0,0-1-4 15,3-1-7-15,2 1-1 0,-1-2-4 16,0 2-18-16,12-8-16 0,1-3-11 0,-2 3-13 16,4-1-5-16,6-2-4 0,-1-2-10 15,2 2-2-15,0 1-16 0,2 0-7 0,-1 2 1 16,3-2-16-16,-3 3-4 0,2-1 13 0,0 0-19 15,1-1 3-15,-1 4-10 0,-2-2 2 16,-1 3-1-16,-4 1-7 0,0 2-5 0,-8-2-2 16,0 3-19-16,-3 1-27 0,0-2-18 0,-5 3-30 15,-3 0-33-15,0 0 11 0,0 0-185 16,0 0 21-16,0 0-186 0,0 0 31 0,0 0 27 16,0 0-29-16</inkml:trace>
  <inkml:trace contextRef="#ctx0" brushRef="#br0" timeOffset="92973.09">13848 15775 385 0,'-3'-2'132'0,"2"0"12"15,1 2-34-15,0 0 17 0,0 0-2 16,0 2-2-16,3 0-27 0,-2 2 1 0,-1 0-8 16,2 2-2-16,-2 0-13 0,3 1 12 15,-3 11-5-15,0-9 8 0,4 18-5 0,-4-18-2 16,0 6-12-16,0 3 0 0,0 0 18 0,0 2-15 15,0 2-9-15,0-1-2 0,0 1-11 16,0 1-7-16,0 2 6 0,0 1-7 0,0 2-6 16,0 2 3-16,15 30-5 0,-11-30-5 15,0 1-1-15,4 2-6 0,-2-1 10 0,5 0-10 16,-2-3-12-16,4 0 1 0,0-2-6 16,2-5 6-16,2-2 4 0,2-3-6 0,3-1-12 15,2-4-20-15,2-5-27 0,-1-4-48 0,-1-2 9 16,-12-1-97-16,23-15-154 0,-11 3 23 15,-1-3-112-15,-4-1 16 0,-1-2 9 0,-4-1 10 16</inkml:trace>
  <inkml:trace contextRef="#ctx0" brushRef="#br0" timeOffset="95206.93">14184 16106 244 0,'-15'0'192'0,"15"0"-35"16,0 0 35-16,0 0-20 0,0-12-10 16,0 12-13-16,0 0-19 0,0 0-8 0,-26-22-13 15,27 20-4-15,2 1-9 0,0 1 1 0,-1-1-17 16,2 1-8-16,1 0-14 0,0 1 14 15,4 0-14-15,4 4-16 0,6 1 7 0,-3 2-7 16,0 1-3-16,-2-2-10 0,3 3 7 16,-2 1-10-16,0 2 3 0,-2 1-2 0,1-2-8 15,-3 2-4-15,0 0-13 0,-1-1 3 0,-3 1 9 16,2-1 0-16,-2-2-8 0,0-2 11 0,-5-3-15 16,2 0 8-16,-1-1-2 0,-1-1 16 15,-1-1-4-15,1-1 8 0,-1-1-1 16,-1 0-4-16,0 1-10 0,0-2-3 0,0 0 4 15,0 0-1-15,0 0-8 0,3-10 11 0,-2 5-11 16,0 0 9-16,0-2-5 0,3-9 5 0,5 0-4 16,-4 0-9-16,3-1 9 0,0 3-1 0,-2-1-5 15,-1 1 18-15,3 2 2 0,-6-1 8 16,4 4 7-16,-4 0 4 0,2 3-11 0,2 0 0 16,-3 1-12-16,-1 1 11 0,2 1-9 15,-3 1-5-15,2-1 8 0,1 2-13 0,0 0 0 16,0 1 6-16,-4 0-7 0,0 0 9 0,8 0-19 15,13 14 22-15,-8-5 1 0,-6-2-18 0,4 3 13 16,0 0-12-16,-2-1 7 0,0 3-2 16,1 1-14-16,-1-1 18 0,2-1-17 0,-5 3-1 15,5 0 11-15,-3-1 2 0,2-1-10 16,3-1-3-16,-5-4-10 0,6 2-24 0,-3-2-35 16,1-2-20-16,-3-4-7 0,-2 2-20 0,1-3-10 15,0 1 13-15,-1-1-57 0,-7 0-48 16,0 0-79-16,9 0 26 0,-2 0-170 0,-7 0 36 15,18-13-9-15</inkml:trace>
  <inkml:trace contextRef="#ctx0" brushRef="#br0" timeOffset="95472.5">14894 16143 340 0,'-2'-4'228'16,"2"2"-28"-16,0-2-25 0,0 1-16 0,2-1-3 15,-1 1-14-15,3-1 8 0,-2 0-19 0,2 1-14 16,6-6-15-16,-1 1 0 0,3 2 1 16,-2 0-11-16,0-1-12 0,1 1-5 0,-1 2-12 15,-3 2 3-15,1-2-7 0,-1 3-6 16,1-2-8-16,-1 2-9 0,-2-1 7 0,11-1-12 16,-3 1-5-16,-5 1-10 0,0-2 4 0,-1 2-10 15,-2 1 0-15,1-2-12 0,-3 2-27 16,1-1-29-16,0 0-5 0,1 0-46 0,-2 1 11 15,-1-1-79-15,0-1-154 0,3 1 22 0,-3-2-115 16,1 1 12-16,1-2 36 0</inkml:trace>
  <inkml:trace contextRef="#ctx0" brushRef="#br0" timeOffset="95784.93">15290 15746 261 0,'0'-5'228'15,"-1"3"-48"-15,-1-1-22 0,2 1-27 16,0 2-15-16,0 0-14 0,0-1 10 16,3 3-10-16,-2 0-11 0,2 2 9 0,-1 0-30 0,6 10 24 15,-5-3-10-15,3 5-10 0,0 2 1 16,0 0-20-16,-3-1 7 0,0 0-2 15,0 2-10-15,0-1-2 0,-2 0-13 0,5 0-4 16,-3 0 3-16,-1-1-7 0,-1-4-5 0,2 5 1 16,2-3 0-16,-1 1-2 0,1-2-8 15,0-1-1-15,2-3-2 0,-3-3-9 0,0-1-18 16,-1 1-66-16,-2-3 8 0,2-2-106 0,0-2-196 16,-1 1 24-16,0-1-79 0,-2 0 16 15</inkml:trace>
  <inkml:trace contextRef="#ctx0" brushRef="#br0" timeOffset="96129.39">15599 15434 395 0,'6'-3'214'0,"-3"1"-24"0,3 0-11 0,-3 1-24 16,4 2 0-16,-1 2-30 0,7 7 8 15,1 1-19-15,-3 3 0 0,-1 2-10 0,2 4-23 16,-4 1-10-16,1 3-4 0,4 2 2 16,-8 2-14-16,2-1 3 0,-4 2 0 0,0 1-11 15,-3 0-11-15,0-15 2 0,0 8 2 0,0 3-8 16,0 0-4-16,-12 31-6 0,6-30 1 0,0 2-3 15,-1-3-1-15,-1 1-5 0,0-1-1 0,-1-1 0 16,-5-1-8-16,3 1-5 0,-3 0-36 16,1 0-73-16,-2-4 10 0,3-1-257 0,-7 0 25 15,8-4-99-15,-5-3 41 0,6-3-31 16</inkml:trace>
  <inkml:trace contextRef="#ctx0" brushRef="#br0" timeOffset="96660.51">16441 15440 326 0,'-2'4'184'15,"1"0"-26"-15,-3 11-20 0,-1 2-13 0,-1 4-14 16,-4 3-20-16,3 0 0 0,-1-1-21 15,1 1 10-15,-3 1-11 0,1 0-1 0,-5 2-2 16,3-1-12-16,0 0-6 0,0-2-19 0,-4 1 6 16,1-2 6-16,1-2-7 0,-3-1-9 15,2 0 0-15,2 1-2 0,-2-5-17 16,5-1-1-16,-6-3-177 0,5-3 15 0,1-2-280 16,2-5 44-16,1 1-13 0</inkml:trace>
  <inkml:trace contextRef="#ctx0" brushRef="#br0" timeOffset="96926.08">16107 15720 397 0,'6'-4'198'0,"-1"3"-31"15,-1-2-6-15,3 3-27 0,-1 0-11 16,1 2-4-16,9 4-10 0,1 0-3 0,-2 3-6 15,-1 0-13-15,3 2-24 0,-4 0 1 0,2 0-2 16,3 2-4-16,-5-3-10 0,3 1 0 0,0 0 5 16,-2-2-12-16,2-1-18 0,-4 1 9 15,6-3 1-15,-5 1-6 0,2 1-11 0,0-2 8 16,0-1-12-16,-4-2-33 0,5 2 1 0,-4-3-125 16,-12-2-230-16,6 0 25 0,2 0-83 15,-8 0 25-15</inkml:trace>
  <inkml:trace contextRef="#ctx0" brushRef="#br0" timeOffset="97300.99">16644 15559 455 0,'13'-16'206'0,"5"3"-14"15,-3-1-14-15,5 2-26 0,-1 2-16 0,1 2-20 16,-1 2-16-16,0 2-4 0,-5 3-11 0,-2 1-15 15,-12 0 7-15,12 0-17 0,13 16-3 16,-14-7 5-16,-3 1-7 0,-3 0-19 0,-2 3-1 16,-3-1-9-16,0-2 4 0,0 5-12 15,-14 20-2-15,4-16 5 0,-2 1-4 0,-2-1-10 16,0 2 1-16,0-4 4 0,0 0 2 16,-2-1 0-16,0-2 1 0,3-1-13 0,-4 0 12 15,4-2-4-15,2 1-10 0,-2-1 1 0,4-1 2 16,3-2 4-16,1-1 5 0,0-1-13 15,3 0 5-15,2-1 3 0,0-1-7 0,0-4 14 16,0 0-14-16,0 6 7 0,0-6 0 0,14 15 8 16,-3-5-15-16,-5-2 0 0,3-3 6 15,-4-1 3-15,1 2-12 0,1-3 11 0,-3 1-7 16,1-1-3-16,0 1-13 0,0-1-22 16,-1-1-30-16,0 2 7 0,1-1-93 0,-4-1-116 15,3 1 19-15,-1-1-188 0,-2 0 39 0,1-1-15 16</inkml:trace>
  <inkml:trace contextRef="#ctx0" brushRef="#br0" timeOffset="101223.49">15950 16720 285 0,'0'0'128'0,"0"0"6"0,0 0-31 16,0 0-9-16,0 0 28 0,0 0-24 15,0 0 26-15,-24-4-25 0,27 1 0 16,-3 1-7-16,1-1-4 0,2 2-15 0,0 0 4 15,-1 1-23-15,2 0 2 0,-1 1 9 0,0 0-5 16,3 2-10-16,-1 1-5 0,7 4 13 16,1 1-18-16,-1 1-3 0,4 0-6 0,0 1-10 15,-3 0 7-15,2 1-8 0,-1-1 3 0,1 0 5 16,-1 0-17-16,0 2-8 0,-3-2 19 16,0 2 1-16,0-1-6 0,-1 2-8 0,-4-4-10 15,3 3 16-15,-5-3-11 0,1-2 7 0,-1-1-6 16,-4-1 1-16,2-1-5 0,-1-1 7 0,2-1-2 15,0 1 2-15,-3-2-7 0,2 0 8 16,0-1-15-16,-2-1-1 0,0 0 18 0,0 0-3 16,0 0-2-16,10-12-1 0,-8 7 8 15,5-6-7-15,-1-2-11 0,2-1 19 0,-1 0-19 16,1 0 11-16,0 2-3 0,-3-1-3 0,4 1-4 16,-3 1 8-16,1-3 14 0,2 3 20 0,-3 0-4 15,0 1-6-15,1 3 6 0,-3 1-9 16,-2 1-2-16,1 1 2 0,-1 2-2 0,1 1-8 15,1-1 5-15,-4 2-7 0,0 0 2 16,0 0-2-16,0 0 12 0,7 0-12 0,5 12 3 16,-3-4-10-16,0 1 7 0,0 1-1 0,-3 0-1 15,-1-3-10-15,3 6 9 0,-2-1 0 16,1 1-1-16,-1-1 3 0,-2 0-9 0,3 3 6 16,0-3-8-16,-1 1 1 0,1-1 1 0,4-1-14 15,3 0 2-15,-1-4-29 0,2-1-46 16,1 1-4-16,-2-4-20 0,1-1 9 0,-15-2-176 15,14 0 23-15,-2 0-197 0,0 0 22 16,8-11 2-16,-10 9 17 0</inkml:trace>
  <inkml:trace contextRef="#ctx0" brushRef="#br0" timeOffset="101489.05">16652 16834 383 0,'1'-4'170'16,"3"-2"-21"-16,-4 1-9 0,4 2-21 16,1-2-6-16,4-5-10 0,-2 3-15 15,4-1-15-15,-1 3 7 0,0 0-17 0,-2 0-22 16,0 1 2-16,-1 2 6 0,-1-1-5 0,1 0-8 16,-2 1 11-16,2 1-9 0,0-2-13 0,8-1-1 15,-1 3-8-15,-5-2 3 0,1 1-7 16,1-1 4-16,4 0-15 0,2-1 6 0,-3 1-7 15,0 0-8-15,-3 0 1 0,1 3-98 16,3-6-118-16,-1 3 17 0,4-3-218 0,-5 0 30 16</inkml:trace>
  <inkml:trace contextRef="#ctx0" brushRef="#br0" timeOffset="101785.85">17255 16459 229 0,'1'-10'174'15,"1"3"4"-15,-1-1-20 0,1 2-28 0,0 0-3 16,-1 2-21-16,-1 0 6 0,1 2-2 16,1 2-30-16,-1 0 13 0,-1 1-10 0,2 3-8 15,0 1-12-15,-1 1-7 0,4 13-1 0,3 2-4 16,-2-1-4-16,-2-1 1 0,0 2-18 0,1 0 9 15,-1 0-7-15,-2 0-1 0,5 0 1 16,-6-1-3-16,1 0 5 0,1-2-11 0,-3 2-2 16,0-12-5-16,0 3-3 0,0 0 12 15,0 3-22-15,0 0-27 0,0-3 4 0,0 1-134 16,-15 5-153-16,12-12 20 0,-1 1-121 0,2 0-6 16,-2-3 35-16</inkml:trace>
  <inkml:trace contextRef="#ctx0" brushRef="#br0" timeOffset="103238.64">17731 16236 234 0,'0'0'152'16,"0"0"-24"-16,0 0-18 0,0 0-12 15,0 0 6-15,0 0 23 0,0 0-17 0,0 0 4 16,0 0-17-16,0 0-6 0,0 0 3 0,0 0-34 16,6-2 6-16,9-5-13 0,-3-2 5 0,7 0-9 15,-4 2-20-15,3-2 15 0,0 3-1 16,-2-2-10-16,0 4-20 0,2 1 25 0,-1 0-24 15,-3 2 6-15,-4-1-8 0,-10 2 5 16,10 0 7-16,-1 0-50 0,-2 0 3 0,7 12-152 16,-11-10-145-16,1 2 23 0,0 1-97 15,-3-1-32-15</inkml:trace>
  <inkml:trace contextRef="#ctx0" brushRef="#br0" timeOffset="103519.83">17830 16652 275 0,'4'1'161'0,"2"-1"-12"0,1 0-20 0,-2 0-9 15,2-1-16-15,-1 0-17 0,4 1-6 16,19-8-12-16,-12 5-21 0,1-1 7 0,0 0-21 15,-1 0 17-15,-2 0-24 0,2 2 9 16,-6-2-21-16,0 2 12 0,-2-1-2 0,-1 1-7 16,-1 0-16-16,0 1 3 0,0 0-2 15,-2 0-54-15,1-1-36 0,-1-1-51 0,7-5-110 16,-3 2 13-16,1-3-164 0</inkml:trace>
  <inkml:trace contextRef="#ctx0" brushRef="#br0" timeOffset="104035.33">18314 16111 269 0,'2'-3'204'0,"-2"1"-13"16,4 1-20-16,-1 1-39 0,2 3 12 0,0 0-23 15,8 2-6-15,-3 4-17 0,3 3-8 16,-1-1-10-16,2 3-4 0,-1-1-17 0,-1 3-13 16,-1 1 9-16,2 0-17 0,0 2 9 0,-2-1-6 15,0-1-27-15,4-2 20 0,-5-1-11 16,3 0 6-16,-4-5-1 0,-3-2-4 16,4-3-2-16,-2-4-6 0,-8 0-4 0,5 0 13 15,13-13-1-15,-4 2-14 0,-6-2 5 0,1-3-9 16,-2 0 11-16,0-2 3 0,-1 2-1 15,-2 0-5-15,-1-1 3 0,-1 4 4 0,-2 1 2 16,2 3 0-16,-2 1 5 0,0 0-7 0,0 2 26 16,0 6-12-16,0 0 6 0,0-7-6 15,0 7-7-15,0-7-9 0,0 7-6 0,0 0 7 16,0-7-1-16,0 7-9 0,-4-5 3 16,2 7 4-16,1 2-7 0,0 2 2 0,1 1-5 15,-1 11-6-15,-3 0 10 0,1 6-6 0,-1 0-1 16,3 4 1-16,0 3 6 0,-3-2-6 15,0 1-3-15,3-1 4 0,-2-1-10 0,1-1 9 16,-1-1 0-16,2-2 6 0,0 0-8 0,-1 0-1 16,2 0-4-16,0-3-3 0,0-11-3 0,0 3-7 15,0 3-31-15,0-1-45 0,0 0 10 16,0-3-105-16,0-2-148 0,0-3 23 16,0 1-129-16,7-8 19 0,-7 6 3 0</inkml:trace>
  <inkml:trace contextRef="#ctx0" brushRef="#br0" timeOffset="104582.07">18962 16129 357 0,'-4'-1'134'0,"1"1"10"0,0-2-37 0,-1 2-11 16,-1 0 5-16,1 2-32 0,0-1-10 16,-1 0 10-16,1 3 6 0,0 0-2 0,-1-1-25 15,-3 10 3-15,1-2 5 0,0 3-19 16,1 1 8-16,2-1-17 0,0 1 14 0,4-8-7 15,0 2-19-15,0 2 1 0,12 12 8 0,-7-15-8 16,4 1-4-16,0-1-1 0,1-4 7 16,-2-2 8-16,-1-2-6 0,-7 0-1 0,11 0-28 15,9-15 15-15,-3 4-8 0,-4-2 14 0,0 1-8 16,-4-1 10-16,2 0 6 0,-5 0-4 0,-1 4-4 16,-1 1 15-16,0 0 27 0,-2 2-16 15,1 1-5-15,-2 0 4 0,2 1 2 0,0 0 9 16,-3 2-9-16,1 0-7 0,-1-1 0 15,1 1-10-15,1 1-4 0,-2 1 7 16,0 0 18-16,0 4-17 0,-2 1 14 0,1 1-13 16,-3 12-3-16,-1 3-9 0,1 1-1 0,1 5 4 15,-3 1-2-15,-2 0 2 0,2 2-4 16,-1 2-7-16,0-3 12 0,-5 3-10 0,1-1 1 16,-2-1-10-16,-1-1 9 0,2-1-14 15,-5 0-35-15,1-2-38 0,0-1 7 0,-4-2-181 16,1-2 19-16,-1 0-235 0,-2-1 42 0,3-1 28 15,-2-1-7-15</inkml:trace>
  <inkml:trace contextRef="#ctx0" brushRef="#br0" timeOffset="105441.25">18178 17301 322 0,'1'-1'159'0,"2"-1"-17"0,-1 4-33 0,2-2 10 15,0 2-19-15,13 6-21 0,-2 1-5 16,2-1 4-16,3 3-13 0,-2 1-21 0,0-1 4 16,1 3 16-16,2-2-27 0,-5 2 5 0,2-2-16 15,-1 1 12-15,-2-2-15 0,-2 1 13 16,-2-3-7-16,0 0-22 0,1 0 28 0,-5-4-13 16,-2 0 13-16,0-1-20 0,-1 0 8 0,-2-3-5 15,1 0-6-15,-2 1 5 0,1-1-4 16,-2-1-1-16,0 0 4 0,0 0 4 15,0 0 15-15,8-13-8 0,-4-1-15 0,0 0 26 16,1-3-26-16,2-2 18 0,-2 1 3 0,0-3-7 16,-1 1 2-16,0 1-14 0,1 0 10 15,-3-1 5-15,2 2-19 0,4 2 25 0,-3-1-12 16,0 3 10-16,-2 3-9 0,0 2 9 16,0 1-2-16,0 3-5 0,0 3 9 0,1-1-12 15,-2 3-1-15,-2 0-6 0,0 0 4 0,12 24-3 16,-7-5-12-16,2 2 8 0,-1 3 4 15,2-3-4-15,-2 2 5 0,-1-1-16 0,2-1 12 16,4-1 6-16,-3-1-8 0,1-2 3 16,-1-1-13-16,3-2 10 0,-2 2-1 0,0-5-7 15,2-1 4-15,-2 0 3 0,4-1-3 0,-3-4-18 16,-1-2-24-16,1 0-14 0,1-3-43 0,-11 0-7 16,16 0 11-16,2 0-28 0,26-10 3 15,-20 6-60-15,-4-4-93 0,-2 0 17 16,3 0-179-16,-6 3 28 0</inkml:trace>
  <inkml:trace contextRef="#ctx0" brushRef="#br0" timeOffset="105784.92">18972 17245 298 0,'0'-8'216'0,"3"-8"-20"0,2 0-22 15,0 1 3-15,1-1-28 0,2 2-28 16,3 0-9-16,-2 0-1 0,7 3-24 0,-6 0-2 15,3-1-7-15,5 4-10 0,-8-1-3 16,5 1-9-16,-2 2-3 0,-3 2-9 0,5-1 5 16,-4 2-23-16,1 2-2 0,-4-1 3 15,0 1-4-15,-2 1-12 0,-6 0-18 0,0 0-39 16,9 0 7-16,10 15-92 0,-16-11-138 0,2 2 19 16,-5 0-177-16,0 2 25 0,0 0-10 0</inkml:trace>
  <inkml:trace contextRef="#ctx0" brushRef="#br0" timeOffset="106019.24">19097 17404 252 0,'4'0'215'0,"-3"0"-31"0,3 0-34 0,1-3 2 15,1 2-17-15,-3-2-28 0,11-2 5 16,-2 1-25-16,1 0 3 0,-2 1-29 0,3-3 1 15,-1-2-15-15,-1 4 4 0,-3 2-14 0,1-1 7 16,-3 0-8-16,7-2-4 0,2 0-2 16,-5-2-18-16,2 5-8 0,3-7 3 0,-3 1-32 15,2 1 2-15,0 1-84 0,-1-8-132 16,-2 3 21-16,2 1-202 0,-4-1 19 0</inkml:trace>
  <inkml:trace contextRef="#ctx0" brushRef="#br0" timeOffset="106612.85">19722 16824 237 0,'-5'-1'154'16,"-1"1"12"-16,0 0-27 0,1 1-17 16,-2 1-5-16,-9 4-11 0,4 0-38 0,-1 2 17 15,0 0-8-15,3 1-9 0,1 1 4 0,-1 0-9 16,5-2 2-16,1 2-9 0,0-3-13 16,2 2-19-16,2-3 12 0,-2 2-16 0,0-2 16 15,2-6-11-15,0 0 16 0,13 24 2 16,-7-17 4-16,8 2 0 0,0-2-5 0,-1 0-7 15,0 0-14-15,0-3 9 0,-3 0-4 0,1 3-8 16,1 1-1-16,0 0 9 0,-3 0-9 16,1 2 5-16,-3-1-12 0,-2 0-2 0,2 3 8 15,-2-3-2-15,-3 0 6 0,1-2-13 0,-2 2 0 16,0-3 6-16,-1 1-3 0,0 0-21 16,0-1 8-16,0-6 5 0,0 7 2 0,0 3 3 15,-11 15 8-15,6-16-5 0,-2 5-3 0,-3-5-8 16,2 2-3-16,-1 2 3 0,-3-1 4 0,2 1-7 15,-2-6 12-15,1 3-11 0,0 0-2 16,2-2-19-16,-3-2-18 0,1 3 5 0,4-2-76 16,0-3-34-16,-3-3-157 0,5 0 21 15,1-1-126-15,-1 2 2 0</inkml:trace>
  <inkml:trace contextRef="#ctx0" brushRef="#br0" timeOffset="106894.03">19604 16893 343 0,'16'-10'148'0,"2"-1"-29"0,2 1-9 16,-1 2-31-16,1-2 7 0,2 3-10 15,-4 0-24-15,1-1 6 0,-3 2-7 0,1 1 12 16,0 1-9-16,-5 0-7 0,0 2-7 16,-2 2-12-16,-1-2-1 0,-1 2-4 0,-8 0-2 15,8 0-81-15,0 0-40 0,-1 0-155 16,6 0 12-16,3 0-181 0</inkml:trace>
  <inkml:trace contextRef="#ctx0" brushRef="#br0" timeOffset="107331.43">20142 16807 251 0,'-3'5'155'0,"-4"6"-17"0,1-1-5 0,0 3-21 16,1-3-12-16,0 5-25 0,1 0-3 15,2 1-16-15,-2-1 6 0,2 1-2 0,0 2 0 16,2 1-18-16,-1-1-11 0,1-8 1 0,0 4 4 16,0 5-2-16,0 1 1 0,11 21-7 15,-7-21 3-15,1 1-20 0,1-3 5 0,1-1-7 16,-1-5 21-16,2 1-10 0,1-7-13 0,-3 2 19 16,-1-4-5-16,2-3-2 0,-1 0-3 15,-6-1 0-15,0 0-12 0,9 0 13 0,11-12-5 16,-5 4 11-16,-6-5-10 0,-1-1-12 15,0 0 3-15,-3-1 10 0,-2-1-2 0,-1-3-2 16,-2 4 14-16,0 7-16 0,0-6 2 16,0-3 6-16,-14-16-18 0,7 17 9 0,-5 1 1 15,2 3 5-15,-3 1 3 0,0 1-14 0,-1 1 1 16,0 1 6-16,-1 1-17 0,7 3 10 16,-1 1-6-16,3 0 5 0,-3 1 13 0,4 2-10 15,0-2-14-15,-2 2 4 0,7 0-1 0,0 0 11 16,-6 0-11-16,-3 0-33 0,9 0 2 15,-9 0-126-15,0 0 13 0,-14 13-291 0,9-10 43 16,4-2 2-16</inkml:trace>
  <inkml:trace contextRef="#ctx0" brushRef="#br0" timeOffset="110128.64">7752 13309 272 0,'0'0'159'0,"0"0"-12"0,0-13-7 16,1-17-28-16,2 18 9 0,-3 12-9 16,4-22 7-16,-3 15-15 0,1-1-23 0,-2 2-16 15,2 1 11-15,0 1 5 0,-2 0-6 0,5 0-18 16,-3 0 11-16,0 0-16 0,2 0-17 15,8-6 11-15,0 2-8 0,1-1-16 0,0 1 27 16,0 0-25-16,-2 0 14 0,3 2-10 0,2-1 11 16,-1 1-6-16,-2 0-4 0,-2 2-1 15,2-2-18-15,-1 2 25 0,-2 2-13 0,0 1-11 16,7-4 17-16,-1 2-12 0,3-1-2 0,-2-1 5 16,5 2-6-16,-2-2-1 0,3-2-4 15,0 1 0-15,3-2 8 0,-2 1-10 0,0-3 1 16,4 1 1-16,-2 1-8 0,4-1 2 15,0-1 3-15,1-1 0 0,-2 3 7 0,5-1-17 16,-4 0 14-16,1 3-7 0,-3-1 3 0,2 1-10 16,-4 1 5-16,5-1-1 0,1 2-2 15,-3 0 9-15,-2 0-14 0,0-2 9 0,-1 2 9 16,1-1 0-16,-1 0-9 0,1-2 3 0,1 1-10 16,1-3 9-16,2 2-3 0,0-2 5 15,1 0 2-15,3-1-8 0,-5 3 4 0,4-2 2 16,-4 2-8-16,0 0 1 0,2 1 2 15,-2 1 8-15,-3-1-10 0,-3 2 4 0,-3 0-10 16,1 3 7-16,-10 0 6 0,1 0 5 16,0-2-11-16,4 3-7 0,-2-1 10 0,5 0-13 15,1-5 12-15,2 3-1 0,1-2 7 0,5-2-6 16,0 0 6-16,0 0-8 0,-1-1 3 0,2 1-8 16,0-2-1-16,-3 1-1 0,1 1 9 15,3-1-9-15,-2 1 9 0,-3 2 8 0,-4 0-4 16,1 0-16-16,-4 2 27 0,-2-2-15 0,3 1-7 15,-2 0 0-15,-2-1 16 0,2-1-2 16,0 3-4-16,1-4-6 0,4 0 17 0,1-1-14 16,2 0-5-16,0-1 10 0,-1 1-11 0,5 0 4 15,2-3 11-15,-2 1-8 0,1 1-5 16,-1 0-2-16,-1 0 9 0,-1 2-4 0,3 1-9 16,-4-1 14-16,1 0-10 0,-3 2 7 15,0-3 7-15,-1 3-14 0,0-4-4 0,3 0 23 16,-4-1-27-16,0-2 10 0,4 1 5 15,-2-3-8-15,1 0-3 0,2-2 12 0,-3-2 1 16,0 2 8-16,2 0-8 0,-3-2 0 16,-1 1 5-16,-2 4-6 0,-2-3-5 0,0 1 5 15,-2 4-13-15,-5-2 8 0,0 4 9 16,-2-1 2-16,-3-1-13 0,1 4-2 0,-1-2 12 16,3-3-2-16,2 1 3 0,-1-2-6 0,3 0-3 15,0 1-10-15,0-3 12 0,2 1 0 16,-2 0 9-16,0 2 1 0,-1-3-2 0,-2 0-11 15,3 0 10-15,-2 1 1 0,-1 1-18 0,-3-1 11 16,-2 1 0-16,-2 3 10 0,1-1-13 0,1-1 4 16,-2 2 2-16,-2-1-13 0,0 1 12 15,-2 2-8-15,4-9-1 0,1 2 6 16,-1-1-9-16,1-1 11 0,0 0-10 0,0-3 10 16,-1 1-2-16,0 0-1 0,-1 1-5 0,-1 2 14 15,2-2-8-15,-4 6-13 0,0 12 0 16,0-15 4-16,0 1 7 0,0 1 1 0,0-1-9 15,-13-12 14-15,9 18-5 0,-2-6-5 0,-2-3-2 16,3 7 13-16,-1-3-5 0,-2 1 0 16,-1-1-8-16,2 1 11 0,-1-1-3 0,0 0-9 15,-2 1 9-15,5-1 0 0,-2 1-15 0,1-1 5 16,-3 1 14-16,0-1-9 0,1 1 2 0,3-1 0 16,-1-1-4-16,-4 3 0 0,3 3 0 15,0-5-19-15,0 4 10 0,-3-1 0 16,5 0-14-16,-3-1 11 0,2-3 7 0,0 6-15 15,-3-5 7-15,5 5 0 0,-3-4-2 0,1-1 5 16,-3 2-2-16,4 1 0 0,-2 3-8 0,1-6 1 16,-3 2 8-16,3 3-14 0,1 0 9 15,-2 1 1-15,-1-3-1 0,4 3 6 0,-3-2-2 16,3 2-15-16,-2 1 13 0,-3-4 7 16,-1 2-7-16,1-2-3 0,1 2-1 0,-1 1 10 15,0-2-21-15,1 0 21 0,-1 1-11 0,-2-1 21 16,3 1-28-16,3 1 11 0,-3 1 1 0,-3-1-23 15,2-2 15-15,-5 0 3 0,4 2 2 16,-2 0-12-16,-3 1-3 0,2-1-11 16,-3 1 13-16,0 1 17 0,0-1-14 0,0-2 8 15,-5 6-28-15,-1-2-6 0,0 0 4 0,-4 1-6 16</inkml:trace>
  <inkml:trace contextRef="#ctx0" brushRef="#br0" timeOffset="114190.92">7798 13219 491 0,'0'0'114'0,"-15"0"-17"0,15 0 6 16,0 0-34-16,0 0 0 0,-30-1-17 0,25 0-7 15,1 1-4-15,-1-2 11 0,-1 1-4 16,1 1-7-16,-2 0 18 0,2-2-13 0,0 1-15 15,-2 1 11-15,0 0 0 0,1-2-14 0,-2 2 0 16,-3 0-11-16,-1 0 30 0,-1 0-9 16,-1 0 3-16,0 0 8 0,-4 0-47 0,4 0 27 15,-1 0-9-15,-8 10-1 0,11-8-22 0,3-2 25 16,-1 0 0-16,2 1 9 0,-8 2-33 0,8-3 15 16,-3 0-17-16,-4 0 15 0,0 0-1 15,0 0 3-15,-4 0-15 0,0 0 30 0,-1 0-20 16,0 0 2-16,-2 0-3 0,3 0-7 15,-3 0-3-15,-1 0 4 0,-1 0 2 0,2 0 7 16,-26-3-2-16,25-2 1 0,2-1 13 0,2-3 13 16,-3 0-14-16,6-3 7 0,-2-2-14 0,1 0 10 15,3 0 0-15,1-3 1 0,-2 1-9 16,2 0 11-16,3-1-4 0,-3 1-6 0,4-1 1 16,0 0-7-16,-2 2-1 0,2-1 8 15,0-3-10-15,-1 5 14 0,3-1-2 0,1 1-9 16,-3 0-5-16,1-1-2 0,3 0-12 0,-1-2 18 15,2 0-8-15,0 1 8 0,0-2 11 16,-1 2-16-16,0-2-2 0,1 2 15 0,-1 0-2 16,1 1-30-16,-1-1 8 0,2 2 13 15,2 3-2-15,-4-5-13 0,3 3 8 0,2 1-7 16,0 12 14-16,0-11 1 0,0-3-13 0,0-1 1 16,0-1 10-16,0 3-2 0,0-4-3 0,0 0 4 15,14-17-4-15,-12 15 2 0,1 2-6 16,-2-1 9-16,4 2 1 0,-5 3 3 0,3 1-16 15,-2 1 8-15,-1 0 2 0,0 1 4 16,0 2-9-16,0-1-3 0,0-2 4 0,0-3 1 16,0 2-3-16,0-3 10 0,0 0-5 15,0-2-7-15,0 1 0 0,0 3 15 0,0 1-3 16,0 1-6-16,0-4-6 0,0 1 2 16,0 2 6-16,0-1-6 0,0 3 2 0,0 0 0 15,0-4 5-15,0 1-5 0,-6 1-11 0,6 1 4 16,-9-20 3-16,6 14-3 0,3 9 8 0,0-4 4 15,0-1-2-15,12-16 4 0,-10 18-9 0,2-3 3 16,3 1 0-16,-1-2 1 0,-2 5-15 16,-2 2 8-16,7-5 12 0,0 1-8 15,-3 3-4-15,3-3 20 0,-1 0-11 0,2-1-13 16,-1 1 15-16,-5 3 4 0,5-1-13 0,-1 0-11 16,-6 1 11-16,7-2-4 0,-2 0 6 15,-2 0-6-15,2 0 6 0,0-2 13 0,-1-1-8 16,1 1 10-16,-1-1-21 0,3-2 8 15,-1 0 1-15,1 0-4 0,1-3 1 0,-1 0-1 16,0 1 2-16,0 2 4 0,1 1-4 0,0 1-2 16,-1 0 5-16,1 0 1 0,-5 3-15 0,0 5 11 15,1 0 0-15,-4-1-8 0,2 2 6 16,2 1-4-16,-3 2 11 0,-1-2 0 16,2-1-6-16,-1 1 11 0,-1 1-11 0,2-1 4 15,10-6-12-15,-5 0 6 0,4-3 1 0,1 1 2 16,0 0-12-16,0 1 19 0,2 1 9 0,0-2-18 15,0 1-5-15,-1 2 16 0,2-4-8 16,-1 2 1-16,-2 1-3 0,1-1-12 0,0 0 19 16,0 1-3-16,-2 0-19 0,1 0 20 15,1-1-1-15,0 3 3 0,-3-2-17 0,3 1 20 16,2 0-7-16,-2-1 7 0,1 2-10 0,-5 0 9 16,6 2-1-16,-2-1 7 0,2-1-13 15,-1 0-3-15,0 2-11 0,-1-1 13 0,0 0 0 16,1 0-2-16,0-1 7 0,-2 3-4 15,0-1-15-15,-3 1 11 0,3 0 6 0,-4 0-1 16,-1 0-4-16,5-2-11 0,-4 3 18 0,3-3-5 16,-3 4 0-16,-1-1 0 0,1 2 6 0,-2-1-7 15,5-4 10-15,0 1-5 0,-4 4-14 16,-2-1 5-16,1-1 16 0,-2 1-12 0,1-1 1 16,7 1 2-16,-2-3-4 0,0 1-7 15,2-1 18-15,-1 0-11 0,1 0 3 0,-3 2-1 16,2-1-8-16,0 1 8 0,-4-1-1 0,0 2 2 15,-1 0 7-15,6-2-8 0,1-2 0 16,-4 4-4-16,1-1-5 0,3-2 12 0,2 0-5 16,0-2 6-16,-5 2 6 0,5 1-15 0,-4-2-9 15,2 3 8-15,0-2 8 0,5 3 0 16,-8-2-12-16,5 0 8 0,-2 2 4 0,-1 0 4 16,-2 3-12-16,0-1 10 0,5-2-1 15,4 0-10-15,-3 1 2 0,2 2 9 16,0-3 1-16,1-2 8 0,1 3-20 0,-1-1 23 15,0 0-16-15,-1 0-3 0,2-2 2 0,-4 3-3 16,1-2 7-16,-1 3-10 0,0-2 3 0,0 0 9 16,1 2-3-16,-1-3-4 0,-1 2-5 15,1 2 5-15,3-1 4 0,-3-3-3 0,3 3 0 16,-1 0 3-16,1-3 0 0,2-1 1 16,5-2-9-16,-3-2 14 0,3 0-9 0,-2-1 3 15,-2 0-13-15,6 2 12 0,-3-2 2 16,-3 2-4-16,3 1-2 0,-1-4 7 0,0 4-1 15,0-3 5-15,-5 4-8 0,0 1 2 16,-3 1-1-16,-4 1-5 0,-1-1 2 16,2 1 1-16,-6 1-5 0,-3 1 13 0,3 0-3 15,0-1 6-15,-1 1-18 0,0 0 8 16,11 0-8-16,0-3 3 0,-1 0 5 0,2 2 2 16,1-2-2-16,-1 3 5 0,2-2-9 0,-3 2-3 15,3 0 14-15,1-1-3 0,-3 2-5 16,-10 0 2-16,6 0-13 0,0 0 15 0,0 0-1 15,20 10 5-15,-19-6-5 0,1 1-3 0,-1-2-8 16,1 3 15-16,0-2-2 0,2 1-9 16,-1-1 3-16,-1 2-6 0,1-1 11 0,0 1-9 15,3 2-3-15,-5-1 9 0,1 2 18 16,-3 1-11-16,-1 0-14 0,2-2 5 0,-6 4-10 16,3-2 3-16,-2 1 12 0,-2 1 8 0,0-3-22 15,1 1 15-15,-2-1-12 0,-3-1 6 16,0-2 6-16,5 3 1 0,-1-2-1 0,3 1-3 15,-2-4-7-15,7 2 12 0,2-3 2 0,-1 1-8 16,5 1 11-16,0-2-8 0,4-1 8 16,-2 0-6-16,-1 3-3 0,2-1-3 0,-2-1-5 15,1 3-8-15,-2-1 8 0,-4 2 5 0,5-1 1 16,0-1 16-16,-3 1-7 0,2 0-7 0,-3 2-3 16,-1-1 5-16,-1 3-7 0,-1-4 6 15,-2-1-2-15,1 2 13 0,-3 0-20 0,1 1 6 16,0-1-5-16,-1 3 9 0,0-2-10 15,2 0 9-15,0-2-22 0,-1 2 27 0,-1 1 2 16,1-3-8-16,-1 1 8 0,1 0-20 0,-5-2 5 16,1 0-8-16,-4-2 18 0,2 2-7 15,-3-2 11-15,0 0-8 0,-1-1 9 0,4-1-17 16,-6 2 7-16,2 0-13 0,0-2 13 0,-1 1 0 16,-1 1 0-16,2-2-14 0,-1 0 3 0,-1 1 8 15,3 0-9-15,-4 1 25 0,3-2-7 16,-1 0-4-16,-2 1 6 0,3 0 7 0,-3 0-12 15,3 0-8-15,-1-1 13 0,-2 0 6 16,3 1-12-16,-1 1 1 0,1-2 2 0,-1 1-26 16,-1 0 19-16,1 1-6 0,0-2 2 15,-1 0-9-15,-2 0 15 0,3 0 1 0,-2 1-4 16,2-1 1-16,-1 0-2 0,-2 1-7 0,0-1 5 16,0 0-28-16,0-1 4 0,0 0-226 15,0 0 20-15,-13 8-169 0,7-7 38 0,-12 1-16 16,-3 3 14-16</inkml:trace>
  <inkml:trace contextRef="#ctx0" brushRef="#br0" timeOffset="123501.68">10166 12137 312 0,'0'0'106'0,"0"0"-38"16,0 0 0-16,0 0-20 0,0 0 25 0,0 0-18 15,0 0-8-15,0 0-5 0,0 0-1 0,0 0 9 16,0 0 1-16,0 0-6 0,0 0 10 15,-13 0-2-15,13 0-3 0,0 0 2 0,0 0 2 16,0 0 1-16,-20 2-4 0,20-2 4 16,0 0-20-16,0-2 9 0,-2 2-10 0,2 0 14 15,0 0-39-15,0-1 26 0,2 1-9 0,-2-2-12 16,6 1 11-16,-4 0 8 0,4-2-7 16,0 0 15-16,5-3-5 0,5-3-5 15,1 3-13-15,-2 0 11 0,0-3-5 0,3 2-1 16,0-1-21-16,-3 3 1 0,4-1 17 0,-2 0-5 15,2-2-22-15,-2 2 28 0,2-1-26 16,-1 3 20-16,-1-4 0 0,0 6 13 0,-1-3-15 16,3 1-6-16,-4-1-18 0,5 1 17 0,-5-1 6 15,4 1-8-15,0-2 5 0,-2 0-7 16,1 0 6-16,-3 0 10 0,3 2-2 0,-1 0-36 16,-2-2 25-16,0-1 4 0,-2 5-1 15,1-3-2-15,0 1-6 0,-5 0-10 0,0 1 21 16,-1 0-14-16,-1-1 7 0,1 3 8 0,-4-2-21 15,0 1 9-15,3 0 3 0,0 0 6 0,-2 0 4 16,13-3-18-16,-8 0 3 0,-1 1 10 16,-1-1-13-16,1 3-1 0,5-6 8 0,-5 2 12 15,1 2-2-15,-2-1-19 0,-2 1 1 0,1 2 17 16,-1-1-11-16,-1 1-10 0,-1-1 10 16,0 1 6-16,1-1-3 0,-2 0 7 0,0 2-7 15,2-1-4-15,-2 1 0 0,1 0 9 16,-2-1-22-16,3 0 19 0,-1-1-2 0,1 1 5 15,0 0 0-15,0 0-11 0,-1-2-1 0,0 3 12 16,1-2-23-16,-1 2 19 0,1-2 13 0,0 2-10 16,0-2-12-16,-1 1-2 0,1 0 9 15,-1 1-12-15,0-1 17 0,1 0-7 0,0 0-4 16,-2-1-8-16,1 1 17 0,-2 0-3 0,3 0-9 16,-2-1-5-16,1 1 24 0,0-1-8 15,2 1 15-15,-2-1-18 0,1 0 6 0,-1 0 1 16,0-1 1-16,1 1-10 0,-1 0-1 0,-1 0 4 15,1 0-3-15,-1 0 7 0,-1 1-1 16,2-1 11-16,-3 0 7 0,3 2 3 0,-2-1-10 16,0-2 13-16,-2 4-6 0,3-1-9 15,-1-2 4-15,1 1-23 0,-3 1 22 0,1-1 1 16,0 2-15-16,-1-1 12 0,1 0-19 0,-1 0 6 16,2 0 8-16,0-1 1 0,-2 1-5 0,2-1 6 15,-2 1-8-15,1 0 7 0,-1 0-2 16,1-1-9-16,-1 2-11 0,0-2 11 0,0 1 8 15,0 0-1-15,2-1-3 0,-2 1-5 0,0 0 0 16,0-1-10-16,1 2 17 0,-1-1-6 16,0 0 2-16,1 1-7 0,-1-2-3 0,0 2 0 15,0 0 12-15,0 0 0 0,0 0-9 0,0 0-4 16,0 0 5-16,0-7 8 0,0 7 2 16,0 0-8-16,0 0 6 0,0-6 3 15,0 6 4-15,0 0-10 0,0-8 7 0,0 8-9 16,0 0 5-16,0-7-9 0,0 7 5 0,0-7 5 15,0 0-3-15,0 7 0 0,0-7-5 0,0-1 2 16,0 1 1-16,0-1 2 0,0 1 2 16,0-1-4-16,0-3 2 0,0-3-2 0,0 0 6 15,-18-17 1-15,16 17-4 0,-1-2-1 0,-1 1 2 16,-2 2 4-16,-2-3-8 0,-2 1 13 16,5-1-12-16,0 0 4 0,-2 5-8 0,1-2 16 15,-4 1-10-15,1-2 13 0,1 2-10 16,-2-1-13-16,2 1 13 0,-2-1-8 0,2 1 6 15,-2-1-9-15,1 1 8 0,0-1 10 0,0 3-10 16,2-2-3-16,-1 2-11 0,0 1 7 16,-2 0 11-16,0-1-6 0,2 2 4 0,-3-2-1 15,4 3 0-15,-4-2-13 0,1 3 9 16,3-1 2-16,-3-1-5 0,1 1 4 0,0 4-1 16,1-2-9-16,-3-1 9 0,1-1 3 0,1 4-3 15,2-1-11-15,1 1 4 0,0 1 7 0,-1-1-4 16,3 2 18-16,-1-3-13 0,0 2-5 15,-2 1 5-15,1-1-3 0,0 1 6 0,-8-3 4 16,0 3-7-16,2-1 9 0,2 2-11 16,-2 0 4-16,-7 0-13 0,8 0 0 0,-5 0 10 15,-3 0-5-15,0 0 1 0,-3 0-7 0,-22 10 11 16,22-8 1-16,-3 1-2 0,2-2 4 0,3 1-1 16,1-1-9-16,-3 2 13 0,3 0-6 15,1-2 0-15,-1 0 3 0,2 1-3 0,1-1 1 16,-1 2-2-16,3-1-5 0,2-1 7 15,-5 4-5-15,0-3 4 0,0 2 0 0,2 1 1 16,-2 0 0-16,7-1-21 0,-6 2 23 0,1 0 2 16,-1-2-11-16,3 2 17 0,-4 1-19 0,5 1 1 15,-1 0 6-15,1-1 9 0,-1-1-9 16,1 4 4-16,-1-2-3 0,0-1-5 0,0 1 1 16,2 2 2-16,-3-3 2 0,4 2-7 15,-2 3-3-15,-1-2 16 0,2 0-9 0,-3-3 10 16,1 3-16-16,-1 2 14 0,2-1-17 0,-2 0 5 15,2 1 2-15,-3 0 4 0,1 1-8 16,2 1 18-16,-4 0-7 0,3 2-6 0,1-1-6 16,-2 3 15-16,0-2-13 0,2 3 13 15,2 1 5-15,0 0-6 0,1 2-10 0,0-2 11 16,1 2 1-16,-1-3-4 0,3 4 7 0,-2 0-10 16,3-2-1-16,0 1 2 0,-1 1-6 0,3-2-7 15,0 3 5-15,1-2 11 0,2-12-8 16,0 5 1-16,18 21 8 0,-8-18-15 0,4 0 12 15,4 2 5-15,1-6 1 0,-1 1-25 16,2-2-43-16,3 0-4 0,1 0 5 0,0-2 6 16,4-4-404-16,0 1 31 0,1-3 38 0,2-3-4 15,-17-2-12-15</inkml:trace>
  <inkml:trace contextRef="#ctx0" brushRef="#br0" timeOffset="125829.26">12099 13754 242 0,'0'0'51'0,"0"0"-2"0,0 0 4 0,0 0-9 16,0 14 0-16,0-14 12 0,0 0-9 15,0 0 13-15,0 0-10 0,0 0-18 0,0 0-10 16,25 23 20-16,-22-23-18 0,0-1 0 15,-2 0-19-15,2-2-33 0,-2-2-231 0,3-1 2 16</inkml:trace>
  <inkml:trace contextRef="#ctx0" brushRef="#br0" timeOffset="128721.34">12066 12115 296 0,'-14'-14'140'0,"14"14"-23"0,0 0-16 16,-32-26 33-16,27 24-13 0,1-3-14 0,0 2-21 15,-4-9 28-15,0 4-31 0,5 3-2 0,-5-1 9 16,4 2-6-16,0-1 5 0,0 3-8 0,3-3 2 15,-3 2-16-15,2 0 10 0,-1 0-1 16,1 1-13-16,-5-1 6 0,5-1 13 16,1 1-6-16,-5 1 1 0,4 0-11 0,-2-1-1 15,1 0-10-15,-1 0-6 0,0 1 3 0,2-1-2 16,-3 0 4-16,3 1-7 0,-4-1-11 0,4 1 13 16,1 1-10-16,-3-2 3 0,1 2-12 15,-3-1-9-15,2 1 8 0,1-2-4 0,-2 3 3 16,1-3-19-16,3 1 8 0,-1 0 2 15,-2 0-1-15,1 0-9 0,2 0-4 0,0-2 16 16,-3 0-23-16,4 2 10 0,-3 0-1 0,2-2 9 16,0 1-2-16,1 1-13 0,-1-1 11 15,1 0 2-15,-3 1-4 0,2 0-17 0,-1 0 13 16,2 1-10-16,0-1 7 0,-1 1-10 16,1-1 4-16,0 1 11 0,-1-1-19 0,-1 0-4 15,2 1 3-15,0 1-9 0,0 0 12 16,0 0-15-16,0 0 23 0,0 0-10 0,0 0-4 15,0 0 6-15,0 0 4 0,0 0 2 0,0 0-1 16,0 0-4-16,0 0-6 0,-1-7-1 16,0 8 8-16,-2 0 6 0,1 0 1 0,0 0-10 15,0-1 8-15,0 2-9 0,-2-1 1 16,2 3 7-16,0-3 1 0,1 0-10 0,-1 2 12 16,-2-1 9-16,4 1-11 0,-1-1 8 15,0 0-3-15,1 2-5 0,-2-1 2 0,2 1 12 16,0 0-8-16,0 2 4 0,-1-1-10 0,1-5 10 15,0 6-8-15,0 0-2 0,0 6 4 0,0 0 5 16,0-1 7-16,11 12-7 0,-8-7-3 16,-1 0 6-16,2-3-7 0,-2-4-4 0,-1 2 10 15,0 5-10-15,1-3 14 0,0 3-7 16,2-1-2-16,-3-1 11 0,-1-9-2 0,0 9-7 16,0-1-1-16,0 2 0 0,0 1 4 0,0 1 3 15,0-1-13-15,0-1 2 0,0 1-2 0,0 2 14 16,0-2-9-16,0 0-5 0,0 0 7 0,0-2 2 15,0 0-6-15,12 15 0 0,-11-11-11 16,3-7 3-16,-1-2-2 0,-3 3 12 0,1-2-6 16,-1-2 7-16,0 0-1 0,1 1-7 15,-1 1-4-15,0 4 3 0,0 2 6 0,0 0-1 16,0-2 3-16,0 2 1 0,0 0-10 0,0 1 5 16,-11 14 11-16,8-16-22 0,2 3 7 15,-2-5 3-15,3-3-5 0,0 1 17 0,0-2-7 16,0 3-11-16,0-1 16 0,0 0-12 0,0 3 1 15,0 0 11-15,0-2-13 0,0 1 7 16,0-3-5-16,0 4 5 0,0-1 2 0,0 1 6 16,0 0-14-16,0-1 6 0,0 0-7 0,7 0-7 15,-7-1 9-15,0-1 0 0,12 9-5 16,-9-11 11-16,0 0-12 0,3 4 8 0,-1 1-6 16,1-3 3-16,-4-2 12 0,2-1-11 0,-1-1-5 15,-1 1 13-15,0-2-6 0,0-1-6 16,0 1 18-16,-1 2-2 0,-1-2-23 0,3-1 25 15,-2 2-14-15,1 0 4 0,-1 0-4 16,1 8 9-16,2-4-7 0,-4-2-2 0,4 0 1 16,-4 0-3-16,1-2 11 0,0 1-8 15,-1-2 8-15,2 0-9 0,-1 1-5 0,3 9-5 16,-1-1 17-16,0-5 1 0,-3 0-2 16,2-1-5-16,2-2 7 0,-4 1-7 0,1-1-3 15,0 1-6-15,-1-2 11 0,1 0 8 0,-1 2-5 16,0-1-11-16,4 10 15 0,-1-5-2 15,-2-2-20-15,0-1 14 0,0-1 2 0,1-2-9 16,-1 1 8-16,-1-2 0 0,1 0 9 0,1 1-6 16,-1-1-16-16,-1 0 12 0,1 1 0 0,0 0-7 15,-1-1 11-15,0 1-5 0,0 0 10 16,0-1-14-16,0-5-3 0,0 0 5 0,0 7 5 16,0-1 4-16,0 1 3 0,0-7-13 15,0 9 10-15,0-3-2 0,0 0-7 0,0-6-2 16,0 9-4-16,0-2 5 0,0 0 7 0,0-7-4 15,0 8-8-15,0 0-1 0,0 0 15 16,0-2 8-16,0 0-20 0,0 1-2 0,0-1 9 16,0 1 3-16,0-1-10 0,0 2 7 15,0-2 2-15,0 0-7 0,0 2 10 16,0-2-9-16,0 1-1 0,0 0 9 0,0-1-7 16,0 6 3-16,0-1 6 0,0-3-9 0,8 1 16 15,-8 0-13-15,0-2 8 0,12 6-17 16,-12-9 6-16,1 2 6 0,0-1-4 0,0 0-9 15,2 0 20-15,0 1-13 0,-2-1 14 16,4 10-8-16,-2-5-5 0,0 0 0 0,0-2 9 16,3-1-13-16,-3-2 0 0,-1 0 3 0,4 0 10 15,-4-2 2-15,2 2-9 0,6 4-1 16,6-3 6-16,-7-3-2 0,2 0-12 16,-2 0 18-16,1-2-8 0,11 1-8 0,-3-1 5 15,-7-1 6-15,4 0 5 0,5 0-7 0,1 0 0 16,2 0-11-16,3 0-3 0,31-11 2 0,-25 7 9 15,-3 1 8-15,2-1-1 0,5-1 4 16,0 0-16-16,4-1 7 0,1 0 8 0,-1-1-7 16,7 0-4-16,0-1-10 0,-2-1 11 15,3 1-5-15,2 0 6 0,1-3-3 0,1 3 4 16,0-1-3-16,-1 1 0 0,0 0 6 0,-1 2 0 16,1 0 2-16,0-2-10 0,-1 3-2 15,0-1 1-15,0 1 9 0,-2-2-11 0,1 0 17 16,-1 2 0-16,4 1-11 0,-1-3 0 15,0 1-1-15,2 1-6 0,-5-1 7 0,3-1 0 16,-1 1-2-16,-2 0 10 0,2 0-15 0,-1-1 8 16,-1 2 9-16,1 2-13 0,-3-3 9 0,3 2-7 15,-2 0-5-15,1 0 3 0,1 1 6 16,-3-1-7-16,0 1 14 0,3 0-2 16,-2-1-9-16,3-1 11 0,-3 1-10 0,3-1 7 15,-1 1-10-15,-3-1 7 0,2 1 3 0,0 1-14 16,0-4 5-16,0 1 3 0,4 1-7 0,-2 0 6 15,-2 0 0-15,0-1-5 0,0 2 2 16,0-1 4-16,0 1 9 0,1-1-1 0,-2 1-5 16,0 0-6-16,1-2-1 0,-1 2-5 15,-2-1 6-15,-1-1 2 0,-1 3-1 0,0-4 10 16,2 3-18-16,0-3 10 0,-3 2-4 0,2 0 20 16,-1 0-18-16,-1 0 5 0,-1-1-9 15,0 2 7-15,-2 1-1 0,2-4-1 0,-2 3-6 16,0 0 15-16,-2-1-10 0,2 1 3 15,-2 1 7-15,-1 1-6 0,1-3-4 0,2 2-6 16,1 0 6-16,-4-3 4 0,2 2-3 16,-1-2-4-16,3 1 4 0,-3 1-6 0,-3-1 1 15,2 1 4-15,2-1 0 0,-1 0 4 0,-3 0-2 16,0-1-2-16,-2 4 4 0,3-1-2 0,-3-3-5 16,2 0 16-16,1 1-6 0,-2-1-5 15,3 2 11-15,0-1-2 0,-2 2-15 0,2-2 9 16,-1 3 1-16,-1-2-14 0,-1 1 12 15,-1 0 4-15,0-2-6 0,3 5 7 0,-7-1-11 16,3-2 7-16,-3 2 5 0,-4-1-19 0,0 1 12 16,-4 1 2-16,0-2 5 0,-1 1-1 15,-5-2-11-15,-3 3 1 0,-1-2 8 0,-4 2-6 16,0 0 2-16,0 0 0 0,-2 0 1 0,-1 0 2 16,1-1 1-16,-2-1-9 0,1 1-3 15,-3 0-1-15,0 0-24 0,0 1-28 0,0 0-70 16,-10-3 12-16,-8-2-264 0,-2 2 29 15,-4-6-59-15,0 0 12 0,-7-3 31 0,-3-1-20 16,-2 0-12-16</inkml:trace>
  <inkml:trace contextRef="#ctx0" brushRef="#br0" timeOffset="132033.47">11946 11903 282 0,'-15'0'139'0,"15"0"-21"16,0 0-17-16,0 0-9 0,-14 0-14 0,-4 22 10 15,15-19-8-15,-3-3-10 0,1 1-28 16,3 0-7-16,-2-1-1 0,0 1 10 0,0-2-13 15,4 1-8-15,0 0-4 0,0 0-1 16,0 0 15-16,-7 0-6 0,7 0 29 0,0 0-54 16,0 0 35-16,-8 0 7 0,8 0-24 0,0 0 25 15,0 0-21-15,0 0 12 0,0 0 5 16,-8 0-11-16,8 0-12 0,0 0 1 0,-6 0 2 16,6 0-6-16,0 0-20 0,0 0 23 15,-9 13 10-15,10-12 29 0,0 0 0 0,2-1-10 16,0 1-1-16,0-1-10 0,4 0-9 0,-2-1 25 15,13-3-19-15,-18 4 6 0,11 0-9 16,12-5 10-16,-14 4-18 0,9-3-6 0,-6 3 14 16,-1-3-7-16,-3 3 4 0,0 1 4 15,-1 0-10-15,1-3 7 0,0 2-8 0,-5 1 0 16,4-1-11-16,-2-1-9 0,5 0 17 0,7 0 6 16,-2-1-18-16,-5 0-8 0,8 1 15 15,-5 0-6-15,-1-1-3 0,-1 2-7 0,-1 0 12 16,-3-1-9-16,3 1 8 0,-2 0-12 15,11-1 10-15,-3 0 28 0,3 0 0 0,1-3 3 16,2 4-7-16,2-6-7 0,0 4 1 0,0 0-4 16,5-2 0-16,0-1-1 0,3 0 2 0,-4-1-7 15,4 0-2-15,3 0 1 0,0 1-13 16,2-2 5-16,3 1 2 0,0 0 7 0,2 0-5 16,-1 0-11-16,1 1 2 0,1-3 11 15,-2 4-4-15,3-1 3 0,-1 1-2 0,-2-3-1 16,1 4-7-16,1 0-6 0,-6-2 7 15,5 4 4-15,0-2 0 0,-2-1-2 0,4 1 2 16,-3 1-12-16,3 0 0 0,2-3 12 0,-4 3 1 16,4-3-1-16,0 2 4 0,3 0-4 0,-2 0 5 15,0-2-17-15,-1 3 18 0,2-2-6 16,-5 2-10-16,2-2 5 0,-4 4 3 0,1 0-6 16,-3-2 4-16,2 1-7 0,-4 2 10 15,0-2-6-15,2 2 4 0,-3-2 3 0,2 1-5 16,1-1 7-16,3-1-14 0,0 0 3 0,1 1 5 15,-1-1 1-15,6 0 12 0,-2-1-10 0,2 2-5 16,-2-1-5-16,4 1 10 0,-4-3 2 0,0 3-4 16,0-2-5-16,-1 1 4 0,-3 0-7 15,-1 0 7-15,-1 2-8 0,-1-3 10 0,0 4-9 16,-1 0 3-16,2-3 3 0,-2 1-4 16,-1 0 0-16,0 0-1 0,4-1 15 0,-2-1-6 15,-1 0-3-15,0 1-1 0,4-2 9 0,-2-3-4 16,-1 2 1-16,3 1-16 0,-4-4 15 0,0 2 1 15,4 0 0-15,-4 2 4 0,0-1-6 16,2 0-4-16,-5 0-1 0,1 3 0 0,-1-2 4 16,0 1-4-16,0 2-5 0,-2-1 8 15,-2 2-2-15,4-1-9 0,-4-1 17 0,-1 2-7 16,-1 0 4-16,1-2 5 0,-5 2-2 0,1-3-7 16,-3 3-2-16,-1-3 4 0,1-1 1 15,-4 3-7-15,1-1 4 0,-2-1-9 0,-2 2-3 16,3-2 14-16,-4 2-8 0,2-2 16 0,-1 0-11 15,-4 3 2-15,1-1-5 0,-2 0 8 0,6 0-3 16,-2 0-6-16,-5 1-4 0,2 1 14 16,7-1-11-16,-9 1 3 0,3 0 4 15,-2 0-9-15,2 0 2 0,-1 0 1 0,2 0 6 16,2 0 5-16,18-12 0 0,-15 11-13 0,-6 0 9 16,4-2 1-16,-1-1 0 0,-2 2-1 0,4 1-7 15,0-1 15-15,-4-2-9 0,5 3-4 16,-1-5-5-16,2 5 12 0,-3 0-1 0,6 1-12 15,0-1 13-15,2-3-1 0,1 3 2 0,1 1 0 16,0-1 3-16,-1 1-8 0,1-2 1 16,3 1 1-16,-16 1-4 0,9 0-11 0,4 0 16 15,4 0 3-15,-2 0-8 0,4 0 6 0,0 0-16 16,2 0 12-16,-2 0-4 0,-1 0 0 0,0 0-5 16,31-11 11-16,-34 11 3 0,0 0-5 15,-3-2-9-15,-13 2 15 0,4 0-11 0,3 0 0 16,-1 0 9-16,-1 0-3 0,0 0 12 15,10 13-5-15,-13-9-4 0,-2 0-3 0,-4-3-10 16,-3 0 3-16,1 3 8 0,-1-3 0 0,-2 2-10 16,1-2 5-16,-1 2 1 0,-4-1 3 15,5-1 1-15,-2 0 2 0,-2 1 4 0,3-1-15 16,0 2 8-16,-2-1 1 0,-1-1 7 16,2 0-8-16,-3 3-9 0,0-1 12 0,3-2-5 15,-3 2 8-15,0-3-2 0,0 0-7 0,0 0 14 16,0 6-9-16,-11 5-12 0,8-9 5 0,-1 2 6 15,-4 9 0-15,0-6-5 0,2 1 1 16,-1-3 3-16,-4 3 3 0,7 0-9 0,-1-1 2 16,1 1-3-16,-3-3 5 0,4 0 11 0,-1 0 2 15,-4 6-11-15,2 0 4 0,2-4-1 16,-6 6 5-16,4 1 0 0,-2-3 7 0,-2 3-3 16,-2 0 2-16,2 1-9 0,0 0-6 15,0 0 0-15,-2 0 14 0,1 3-10 0,-1-1 4 16,-2-1 3-16,4 3-11 0,-3-2 2 15,1 1 6-15,2 0-7 0,0-1 2 0,1 1 0 16,-1-1 3-16,1 2-1 0,1-2 3 0,-2 2-2 16,1-2-3-16,0 3-12 0,-1-1 5 15,1 3 6-15,0 0-1 0,-2 1-1 0,-1 0-7 16,3 2-1-16,-2-2 17 0,2 0-8 16,0 2 5-16,1 0-13 0,-1 1 16 0,1 1-12 15,2 1 4-15,-2-2 3 0,2 3-4 0,1-1-6 16,1 3 1-16,-3-2 9 0,2 1 0 15,3-2-3-15,-4 0-7 0,3-3-3 0,-2 1 3 16,1-4 3-16,-1 2 5 0,1-2 1 0,-2-1-1 16,-1 0-9-16,3-1 12 0,-1 0 1 15,1 0-6-15,-2-2-7 0,1-3 10 0,0 1-3 16,1 0 2-16,-2-3-4 0,3-1 0 16,-2 2 6-16,2-3 3 0,-2-1-9 0,4-2-7 15,-1-1 11-15,-1 0-4 0,0-1 3 0,2-1-2 16,0 0-1-16,-1-2-3 0,0 3 5 15,2-3-6-15,-1 2 11 0,-2-1-9 0,3 0 9 16,-1-1-9-16,-1-1 4 0,1 2 1 16,-1-3-5-16,2 2 5 0,-2-1 6 15,2 0-12-15,-1 0 3 0,1-1 0 0,0 2-3 16,0-1 6-16,0-1 5 0,0 0 2 0,-2 0-1 16,0-1-7-16,2 2 8 0,-2 0-9 0,2-2 3 15,0 2-4-15,0-2 8 0,-1 1-10 0,1-1 10 16,0 0-13-16,0 0 11 0,0 0-6 15,0 0 7-15,0 0-3 0,0 0-2 0,0 0-7 16,0 0 10-16,0 0 3 0,0 0-5 16,0 0-9-16,0 0 8 0,0 0 1 0,0 0-12 15,0 0-44-15,0 0-78 0,-8 6 12 0,4-6 11 16,-1-3-351-16,-7-7 40 0,1-5 16 16,-1-2 1-16,-3-4 9 0,6-5 69 0</inkml:trace>
  <inkml:trace contextRef="#ctx0" brushRef="#br0" timeOffset="145812.84">4351 8039 367 0,'0'0'165'0,"0"0"-4"0,0 0 7 0,0 0-28 16,0 0-3-16,0 0-12 0,0 0-17 15,0 0 6-15,0 0-14 0,0 0 9 0,0 0-11 16,0 0 1-16,-14 0-10 0,0-3 5 16,11 2-2-16,3-1-15 0,0 1 6 0,0-2-13 15,0-1-2-15,0 1 10 0,2-2-7 16,-2 2-23-16,1-1 9 0,2-1-7 0,-3 5 7 15,0 0-4-15,7-14-12 0,-5 12-12 16,0-2 1-16,1 1 8 0,2-1-7 0,0 1-3 16,0 0-13-16,5-3 6 0,3 4 16 0,0-5-16 15,-1 5-5-15,-1 0 5 0,-1 0-10 16,0 2-5-16,-10 0 4 0,13 0-2 0,0 0-3 16,18 12 3-16,-15-6 10 0,-2 0-16 0,3 4 8 15,-6 4 2-15,6-6-2 0,-7 4-5 0,2 1 11 16,-2-3-7-16,2 3-1 0,-3 0 6 15,-1-3 4-15,1 1-13 0,-1-1 3 0,-1-4-11 16,-4 0 8-16,4-1 4 0,-4 0 0 16,1-1-11-16,-1 1 13 0,-1-3-9 0,0 0-1 15,-1 2 13-15,2-2 3 0,-1-1 4 0,-1-1 29 16,2 0-31-16,-3 0 17 0,0 0-11 0,0 0-6 16,0 0 12-16,13-10-5 0,-9 7 17 15,-3-3-22-15,1 2-11 0,5-10 21 16,0 1-5-16,-1-2 3 0,-3 0-13 0,1 4 34 15,-1 2-22-15,-1 1 7 0,4 1-1 0,1-3 6 16,-3 1-5-16,-2 2-4 0,1 1-3 0,0 2 1 16,-2-1-21-16,2 1 15 0,-3 1-6 15,2 0-6-15,-1 0 0 0,2 2 6 0,1-1 5 16,-2 0-15-16,5 2 0 0,-5-1 6 0,3 1-4 16,1 0-1-16,-6 0 0 0,0 0-8 15,9 0-15-15,3 0 19 0,15 16 5 0,-15-9-5 16,-3-2-2-16,5 4 2 0,-2 2-2 15,-2-1 11-15,-1-1-14 0,1 3 1 0,-2 0 0 16,0 0 7-16,-3-1-1 0,2 2 1 0,-1 0-6 16,-1 0 4-16,0-2-18 0,5 2 14 15,-6-1-1-15,3-1-19 0,-4-1-21 0,5-1 0 16,0 2-41-16,-3-3-22 0,0-1-32 0,-2-3-25 16,1-1-25-16,-1 0-11 0,1-3 17 15,-4 0-255-15,0 0 31 0,0 0-14 0,0 0 0 16,7 0 32-16,11-16 26 0,-6 5-35 15</inkml:trace>
  <inkml:trace contextRef="#ctx0" brushRef="#br0" timeOffset="146140.9">5455 7808 411 0,'-3'-4'282'0,"2"0"-33"0,0-1-23 0,-2 1-29 16,2-1-24-16,-1 1-12 0,1 2-19 16,1-1-21-16,-2 2-9 0,2 0-9 0,0 1 2 15,2 1 14-15,-1 0-12 0,1 3-28 0,-1 0 8 16,2 1-9-16,5 10 22 0,0 0-24 16,0 4-12-16,2-1 4 0,-2 0-8 15,-1-1-17-15,1 1-6 0,0 1 12 0,-2-3-5 16,2 3-19-16,-3-3 0 0,3-2-4 0,-3 5-10 15,2-4 7-15,-3-4 1 0,3 1-6 0,-2 3-3 16,-1-5-1-16,-3-1 3 0,3-1-8 0,-4-2-36 16,0-1-25-16,0-2-42 0,0-3-28 15,0 0 12-15,0 0-123 0,0 0-174 0,0 0 28 16,-12 8-35-16,8-8 31 0,-1 0 16 16,-1 0 3-16</inkml:trace>
  <inkml:trace contextRef="#ctx0" brushRef="#br0" timeOffset="146406.46">5310 8131 403 0,'-6'-1'240'0,"-2"0"-44"0,4 0-7 0,0-2-37 15,1 2 2-15,1-2-16 0,0 0-14 16,2 0 3-16,1-2-17 0,0 1-3 0,2-1-9 16,6-5-18-16,2 0-8 0,0 1 11 0,0-2-15 15,6 3 1-15,-1-1-22 0,2 1 5 16,3 0-15-16,-1-4 6 0,1 6-9 0,3-4-11 15,-4 1 5-15,3 1 6 0,-1 1-13 16,-4-2 3-16,2 2-13 0,2 0 6 0,-6 0-27 16,1 0-19-16,-1 3-28 0,2-3-30 0,-4-1-13 15,4 1 9-15,-3-5-190 0,5 4 23 0,-4-2-141 16,0 1 28-16,2-5 15 0,-2 3 3 16</inkml:trace>
  <inkml:trace contextRef="#ctx0" brushRef="#br0" timeOffset="146640.78">5992 7697 326 0,'-2'-4'299'0,"2"3"-42"0,-1-2-41 0,1 0-34 16,-1 3-14-16,2 0-24 0,0 1 15 0,1 3-14 16,0-2-18-16,1 2-15 0,6 7-2 15,-1 2 7-15,3-1-23 0,-2 1-3 0,3 2-18 16,-1 1-1-16,0 0 0 0,1 2-21 0,-3-2-2 15,2 6-2-15,2-3-6 0,-5 4-9 16,2-3-8-16,-2 2-8 0,-2 2-23 0,-2-3-45 16,0 0-55-16,0-5 9 0,-4-1-278 15,1-3 27-15,-1 1-66 0,0-13 24 0,0 5 19 16,0-5 6-16</inkml:trace>
  <inkml:trace contextRef="#ctx0" brushRef="#br0" timeOffset="147703.04">5657 7278 304 0,'-21'-1'232'15,"2"0"-1"-15,8 1-20 0,-4 0-7 0,-4 0-23 16,-1 0-6-16,-3 0-12 0,-2 0-15 0,-1 0-4 15,-29 7-20-15,30 0-9 0,-3 1 10 16,1-2-22-16,-3 3-19 0,-2 1 16 0,2 0-28 16,-3 0 7-16,0 5-18 0,0-3 2 0,-2 3-6 15,2 1 6-15,-3 0-5 0,0 3 0 16,-3 1-26-16,1 0 12 0,-6 5-16 0,0 0 5 16,-2 1-12-16,-1 0 11 0,-2 0 19 15,5 1-14-15,-2 0 5 0,3-3 17 0,3 0-11 16,1-3 8-16,3 4-8 0,2-5 19 0,2 0-24 15,2 2 14-15,4-5-19 0,1 2-11 16,2-3 18-16,3 3-40 0,1 0 20 0,2-1 9 16,-3 1-15-16,4 1 20 0,2 1-33 0,1 2 6 15,2 0 17-15,1 2-29 0,2-2-1 16,3 2 12-16,0 2-21 0,2-2 22 0,3-2-4 16,0 4-8-16,0-15 15 0,0 7-13 0,13 27 6 15,-7-20-5-15,0 1-4 0,1-2 13 16,5 0-2-16,-5-1-12 0,2-1 3 0,-2 0 4 15,3-1-3-15,0-1-2 0,1 1-3 16,2-1 3-16,-1-2 13 0,2-2 8 0,1-2-20 16,3 3-3-16,2-3 2 0,0-3-10 0,5 0-5 15,1-2 16-15,3 0 3 0,3-2 18 0,4 0-34 16,1-2 20-16,3 2-7 0,2-4 3 16,0 1-15-16,4-4 12 0,0 2 1 0,-23-3-7 15,15 0 4-15,7 0 16 0,56-11-14 16,-44 8 11-16,1-3-27 0,0 0 15 0,0 0 12 15,-1 0-5-15,1-5-3 0,-2 3 0 0,3-5-9 16,1 1 5-16,-1-1 12 0,1-3-3 0,0 1-22 16,0-2 14-16,-2-5 0 0,3 1 7 15,-1-2-10-15,3 1 1 0,-3-3 16 0,-4-3-19 16,1 2 0-16,-2-2 3 0,-1-1-1 0,-4 4-8 16,0-4 16-16,-7-4-8 0,2 3 2 15,0 1-11-15,-4-2 24 0,-2 4-14 16,0-5-9-16,-2 1 6 0,-4 2 12 0,-2-2-22 15,-2 1 22-15,-2 1-1 0,-3 3-2 0,-1 0-9 16,-6-1 20-16,1 1-16 0,-8 1 5 0,-2 2-9 16,-2-6 12-16,-6 3-4 0,0 13 5 15,-14-23-10-15,1 14-4 0,-2 1 1 16,-7-1 1-16,0 1-5 0,-2-1 9 0,-5-2-9 16,2-2 2-16,-5 5 2 0,0 1 29 15,0 2 3-15,-3 1-6 0,-2 1-4 0,-2 1 2 16,-3 4 6-16,-1 3-2 0,-4 0-2 0,-2 2-6 15,-4 4 17-15,-6 2-20 0,27 0-9 16,-19 0 18-16,-69 17 1 0,45-6-19 16,-8 6 3-16,-2 3-4 0,2 2-2 0,-4 4-10 15,0 4 5-15,-1 4 6 0,2 1-1 16,3 2 1-16,-2-1-2 0,6 4-39 0,1 1-40 16,2 1-35-16,3 2-55 0,3 4 15 0,5 1 13 15,0 1-410-15,-2-2 61 0,5-1 13 16,-1-2 32-16,2-4 83 0,6-2 18 0,-1-2 50 15,3-4-28-15</inkml:trace>
  <inkml:trace contextRef="#ctx0" brushRef="#br0" timeOffset="149733.79">4743 9181 568 0,'0'0'194'0,"0"-13"-50"0,0 13-35 15,0 0-5-15,23-25 19 0,-22 21-28 0,0 1 7 16,0-1 20-16,-1 1-9 0,3 0-15 0,-2 0-11 15,2-1 7-15,-3 2-7 0,0-1-4 16,0 3-14-16,0 0 6 0,0 0-13 0,0 0 7 16,0 0-22-16,0 0 10 0,-12-8-10 15,8 8-7-15,0 2 3 0,-2 1-3 0,-7 5-9 16,3-2 4-16,-4 2-2 0,5 1-9 16,-2 1-2-16,0 2 9 0,1-1-6 0,1 2-7 15,0-5-4-15,6 0 13 0,-5 4-2 0,1 1-14 16,3-3-1-16,2 1 4 0,1-3-8 0,-1 0 4 15,2 0 1-15,0-8 2 0,0 5 4 0,0 6 7 16,17 11 2-16,-7-12 0 0,2 1 19 16,-1-3-17-16,1-3 1 0,4 2 3 0,4-2 5 15,-2 0-13-15,5-2-10 0,-4 2 11 16,1-1 1-16,1-1 1 0,-1 1-11 0,-1 1-2 16,0-2 18-16,3 1-25 0,-6 1 2 0,1 0-2 15,-2-1 11-15,0 2-14 0,-5-1 20 16,-2 0-2-16,-2 0-10 0,2-2-1 15,-6 2 24-15,2-1-20 0,-3 2-8 0,-1-2 22 16,0 1-21-16,0-5 17 0,0 0-8 0,-15 25-16 16,6-12 12-16,-2 0-11 0,-1-1 24 0,-3 0-19 15,-1-1-2-15,-2-1-5 0,1-2 11 16,0-3 8-16,0 1-24 0,5-5 4 16,-1-1 12-16,5 3-14 0,-1-3 12 0,1 0-4 15,8 0 7-15,0 0-25 0,-7 0 0 0,7 0-42 16,-17-11-29-16,15 8-12 0,-2-1-31 0,0 0-27 15,3-2 13-15,-8-6-179 0,6-1 24 16,2 2-172-16,0-1 28 0,-1-6 26 0,1 1 65 16,1-1-46-16</inkml:trace>
  <inkml:trace contextRef="#ctx0" brushRef="#br0" timeOffset="149983.75">4737 9236 363 0,'-1'-5'282'0,"-1"2"-53"0,2-2-26 16,-3 0-24-16,3 0-15 0,0-1-7 0,3 0-10 15,6-7-13-15,-1 0-9 0,7-2-14 0,-4 1-12 16,4-3-9-16,0 2-9 0,-2-2-7 16,3 3-8-16,-1-2-2 0,1 5-14 0,0-2-3 15,0 2 1-15,4 1-5 0,-1 1-19 16,2-1-6-16,-4 4-21 0,3-2-25 0,-2 2-34 15,-2 1-9-15,0 4-40 0,-3 0 9 0,4-2-181 16,-9 3 21-16,5 0-159 0,19 10 43 16,-9-6 5-16,-3-4 12 0</inkml:trace>
  <inkml:trace contextRef="#ctx0" brushRef="#br0" timeOffset="150483.63">5559 8982 434 0,'-1'1'219'0,"0"-1"-7"16,0 0-31-16,-3 3-27 0,0-2-1 0,3 1-14 16,-4-1-18-16,1 1-13 0,-8 9 20 15,2-2-25-15,0 2 3 0,-2 2 1 0,2-1 5 16,1 3-18-16,-1 1-4 0,-3 2 7 16,2-1-21-16,0 2-5 0,-1 1-3 0,5-1 0 15,-1 2-11-15,3-1-3 0,0 2 3 0,2-1 5 16,1 1-19-16,0-3 7 0,2-9 0 0,0 5-4 15,0 1-12-15,0 3 18 0,12 18-2 16,-5-24 2-16,-2 2-6 0,3 0 11 0,2-1-27 16,1-5 3-16,-2-3 9 0,1-1-7 15,-1-4-5-15,2-1-3 0,-1 0 27 0,3 0-31 16,21-12-4-16,-12 3-3 0,-4-2 5 0,2-2-3 16,-3 0-16-16,1-4 10 0,-2-1-11 0,-2 0 21 15,-1-3-12-15,0-1 7 0,-7-5 1 0,0 7-6 16,-3-4-7-16,0-1 8 0,-3 11-9 15,0-5 8-15,0 1-11 0,-17-21 1 16,8 21-8-16,-2 1 7 0,-2 6-10 0,-2 1-2 16,-1 3 40-16,-1 2-13 0,0 3-32 0,-5 0 16 15,2 0 8-15,2 2-10 0,6 0-14 0,-1 0 28 16,-1 0-12-16,0 0-14 0,-7 10 13 16,12-7 11-16,4-1-4 0,1 2 12 15,0 0-17-15,1 0-11 0,2-1 19 0,1 1-45 16,1 1-2-16,1-3-20 0,1 2-26 0,1-1-54 15,3-2-38-15,9 4 16 0,-3-6-138 0,-4 1 24 16,17-10-177-16,-7 6 22 0,2-3 27 0,-4 0 2 16,2-3 21-16,1 1 32 0</inkml:trace>
  <inkml:trace contextRef="#ctx0" brushRef="#br0" timeOffset="150764.81">5974 8838 477 0,'0'-4'339'0,"-2"2"-61"0,1-2-22 16,1 0-36-16,1 2-24 0,-3-1-5 0,2-1-31 15,0 3-18-15,2 0 3 0,0 0-37 16,2 0 0-16,1 2 19 0,-3-1-21 0,3 2-5 16,0-1-8-16,2 12-23 0,5-3 22 15,-2 1-30-15,0 4-9 0,0 2 5 0,-2 0 22 16,-1 4-48-16,0 2 5 0,0 0 1 0,0 4-2 15,-2-2 10-15,-1 2-19 0,0-2-15 16,-3 0 13-16,3-2 2 0,-2-1-23 0,2-1-16 16,-4-9-38-16,3-1-52 0,-2-1-27 15,1-3-22-15,1-3 14 0,-3-4-224 0,0 0 28 16,1-2-106-16,-1 0-1 0,-1-2 69 0,1-1 10 16,-6-8 20-16</inkml:trace>
  <inkml:trace contextRef="#ctx0" brushRef="#br0" timeOffset="150967.87">5938 9154 226 0,'-5'2'239'0,"1"-4"-36"15,0 2-26-15,1-1-4 0,3 0-14 16,0-3-5-16,4 2-16 0,-1-4 2 0,14-6-23 16,-2-3-13-16,2-1-8 0,0 2-14 15,4-5-6-15,-1 2-10 0,1 1-3 0,3-1-9 16,-1 1-10-16,-1-1-15 0,1 0-44 0,0 1-37 15,-4 0 6-15,3-2-170 0,-3 3 19 16,0 0-206-16,2 0-3 0,-4 0 11 0</inkml:trace>
  <inkml:trace contextRef="#ctx0" brushRef="#br0" timeOffset="151202.21">6564 8654 210 0,'4'-5'386'0,"-4"3"-72"0,3-1-47 16,-2 1-24-16,0 0-32 0,2 2-37 0,-2 0-19 16,3 2-16-16,-1 0-6 0,0 2-16 0,7 6-3 15,-1 5-8-15,-2-1-31 0,2-1-1 16,0 4 12-16,-2-1-7 0,0 0-29 0,1-1 16 16,2 4-14-16,-4-1-8 0,1 3-8 15,-2-1-37-15,0 1-55 0,-1-1-51 0,-3-1 9 16,-1-9-306-16,0 3 29 0,-17 24-53 0,6-16 38 15,-5 2 23-15,1-3 9 0</inkml:trace>
  <inkml:trace contextRef="#ctx0" brushRef="#br0" timeOffset="151670.84">5026 10207 415 0,'-2'-3'335'0,"1"2"-37"15,1-2-27-15,0-1-46 0,1 2-9 0,1-2-29 16,1 0-14-16,1 2-15 0,0-3-21 15,6-4-29-15,4-1-6 0,1 0-1 0,4-1-22 16,1-2-11-16,3 2-8 0,0 0-6 0,-1 1 5 16,2-3-13-16,0 2-2 0,1 1-2 15,0 0-30-15,-1 2-23 0,2 1-29 0,-5-2-29 16,0 3-32-16,-4 3-43 0,0-3 13 0,-10 5-221 16,2 1 25-16,-9 0-93 0,0 0 16 15,0 0 35-15,2 8 20 0</inkml:trace>
  <inkml:trace contextRef="#ctx0" brushRef="#br0" timeOffset="151905.17">5141 10359 229 0,'-10'14'265'0,"1"-2"-36"0,2-3-26 0,3-3-18 16,0-2 3-16,3 0-16 0,-2-2 10 15,3-1-21-15,0-1-6 0,3 0-20 0,0 0-19 16,3-1-11-16,10-6-10 0,-3-3 3 0,9 0-25 15,-3-3-5-15,1 2-9 0,-1-1-9 16,4-2-8-16,-1-1-2 0,-1 1-12 0,-1 2-26 16,1-4-26-16,-1 2-46 0,2 1 2 15,1-1 6-15,-3-1-124 0,1 3-71 0,2-4-69 16,-1 0 23-16,-1 2 21 0,0-1-56 0,-1 1 12 16,-1 0-80-16</inkml:trace>
  <inkml:trace contextRef="#ctx0" brushRef="#br0" timeOffset="152280.07">5818 9812 362 0,'0'-8'258'0,"-2"3"-57"0,1 0-4 16,0 0-20-16,0 1-14 0,-3 1-16 0,0 1-23 16,1 1-12-16,-1 2 4 0,-2 0-3 0,-1 1-4 15,-6 5-11-15,0-1-9 0,5 2-4 16,-2 2 1-16,2-2-19 0,3 0-1 0,1-1 2 15,-1 0-1-15,3-2-27 0,0 1 11 16,0-1 9-16,2 0-5 0,0 1 12 0,0-6-14 16,11 15 24-16,-4-6-28 0,6 0 25 0,-2-1-28 15,0 0-10-15,2-2 13 0,5 0-18 16,1 1-2-16,2-1-5 0,2 0-7 0,-5-1 9 16,1 1-6-16,-2 0-3 0,-1-2-4 0,-3 6 0 15,0-3 0-15,-4-1 0 0,-2 0 2 16,-2-1-5-16,-3 1 27 0,2 0-29 0,-4-2 23 15,0-4-20-15,0 0-9 0,-14 24 24 0,6-11-16 16,0-2 0-16,-4-1-12 0,5-1-2 16,2-2 23-16,0-2-15 0,1-1-11 0,-2 1-46 15,2-3-16-15,-1 1-47 0,-1-1-52 0,1-1 18 16,-2-1-285-16,7 0 32 0,0 0-34 16,-8 0 25-16,-11-15 7 0,9 6 45 0,-2-2-20 15</inkml:trace>
  <inkml:trace contextRef="#ctx0" brushRef="#br0" timeOffset="152498.78">5847 9805 465 0,'9'-15'242'0,"1"1"-44"16,1-1-19-16,2 0-27 0,2-1-12 0,0 1-20 15,0 3-9-15,2-1-9 0,1 0-13 16,1 1-11-16,-2 1-11 0,4-1-6 0,-3 1-37 16,2 0-50-16,2 1-21 0,4-3 3 15,-3 3-303-15,3 0 24 0,-2 0-35 0,1 0-8 16</inkml:trace>
  <inkml:trace contextRef="#ctx0" brushRef="#br0" timeOffset="152733.1">6398 9524 386 0,'3'-3'354'0,"-2"1"-44"16,2-1-52-16,0 1 2 0,1-1-47 15,0 0-17-15,0 1-4 0,1 1-19 0,1 1-25 16,2 1-32-16,-2-1-9 0,1 4 6 0,6 1-26 16,-2 2-8-16,-5-2 11 0,4 10-7 0,-4 1-22 15,1-7-9-15,-1 6 4 0,-3 0-7 0,-1 5-11 16,-1-1-11-16,-1-1 8 0,0-10-39 15,0 5-46-15,0 1-54 0,0-2 9 0,0-2-372 16,0-1 29-16,-12 4 30 0,8-10 25 16,1-2 25-16,0-1-12 0,0-1 6 0</inkml:trace>
  <inkml:trace contextRef="#ctx0" brushRef="#br0" timeOffset="160935.87">7659 7109 219 0,'0'0'251'0,"-17"0"-49"15,-11-25-16-15,17 22-31 0,3-1-22 16,-6-3-13-16,2 4-13 0,6-1 5 0,-1 0-27 15,1 2 8-15,0-1-17 0,1 1-2 0,-2 2-3 16,3-3 3-16,-10-1-13 0,4 1 9 16,1-1-7-16,0 2-11 0,0 0-6 0,3-1-7 15,-1-1-1-15,2 1-7 0,-10-3 11 0,3-1-7 16,2 2 8-16,1-1-10 0,-2-1 6 0,-3 0-10 16,5 0 2-16,0 2-6 0,2 1 7 15,-4-6 2-15,-1 2-15 0,2 1 3 0,-3-1-1 16,-2-1 3-16,2 0 0 0,-1 0-5 15,-1 1-2-15,-1 0 4 0,-1 1 9 0,-1 1-21 16,0 0 10-16,-3 0 5 0,0 1-19 16,0 1 8-16,-2 0 2 0,-2 0 8 0,0 1-16 15,-2 1 1-15,2-1 5 0,1 2-6 0,-3-3 6 16,-3 1-8-16,1 0-4 0,2-1 4 16,2 0 0-16,-1-2-4 0,-1 1-2 15,-1 1 4-15,1-2 1 0,4 0 0 16,-3 2 1-16,2-1 0 0,2 2 11 0,0 1 4 15,-4 0 2-15,4-1 4 0,12 3-14 16,-8 0-9-16,-1 0 23 0,-4 0-18 0,2 0 11 16,-2 0-17-16,-26 10 5 0,22-7-12 15,2 2 2-15,0-2 19 0,1 0-14 0,-1-2-5 16,2 3 8-16,4-2-8 0,0-2-2 0,1 3 17 16,3-2-8-16,-2 2-4 0,2-3 20 0,2 1-20 15,-1 0 0-15,-2 1 7 0,0 1 10 16,-3 1-6-16,-1 2-14 0,1-2 4 0,1 2 12 15,-8 2 0-15,1-1-15 0,1-1 2 16,1 2-3-16,-3 0 0 0,0 0-5 0,-3 0 5 16,4-1 1-16,-2-1 14 0,3 2-9 0,5-4-1 15,-3-1-11-15,1 0 28 0,5 0-6 16,2-1 8-16,3 0 0 0,1 1-10 0,2-2 5 16,0 0 11-16,1 1-16 0,3-1 0 0,-1-1 9 15,0 3 2-15,-2-2-16 0,3 1-6 16,-3-2 1-16,2 1-1 0,0 1 6 0,-1 0 11 15,1 0-7-15,1-1-9 0,-1 1 6 0,1-1-13 16,0-1 3-16,-1 2 10 0,-1-1-2 16,2 1 8-16,-2 1-14 0,1-1-7 0,0 0 11 15,-11 4-6-15,3 2 0 0,-6-1 11 16,3 0-16-16,-5 4 22 0,-2-1-15 0,-2-3 20 16,2 3-12-16,-2 0 11 0,2-1-22 0,-1 1 16 15,2-3-4-15,1 3-3 0,0-1-15 16,1-3 3-16,1-1 4 0,-1 3 17 0,2 0-17 15,-4 1 11-15,3 0-13 0,0 0 11 16,-4 1-15-16,-2 0 13 0,6-1-8 0,-3 1 6 16,-1 1 2-16,-1 2-12 0,4-2 2 0,-5 0 14 15,1 2 3-15,-1-5-18 0,-2 6-5 16,4-4 20-16,-2 3-1 0,2-2-20 16,0-1 6-16,0-1 18 0,-1 2-16 0,0 0 11 15,0-2 6-15,3 2-17 0,-2-1-10 0,0 1 10 16,0-1 4-16,2 0 6 0,-2 4-16 15,2-4 7-15,-1 4 19 0,0-1 2 0,-1 4-22 16,4-2 1-16,-1 0 7 0,-1 1-4 0,4 0 1 16,-2 0 4-16,0-3-2 0,4 1 12 15,0 1-9-15,0-5-12 0,4 4 18 0,-4-3-14 16,4 2 6-16,-3-2-4 0,5 0-6 0,0 2 3 16,2-5-9-16,-5 3 1 0,3 2 16 0,-1-3-3 15,5 0 12-15,-3 2-17 0,-1-1 1 16,2 3 17-16,-2-1-10 0,-2 2-15 0,0 1 14 15,1-1-8-15,1 2 14 0,0-4-5 16,-3 2 6-16,3 1-18 0,3 1 15 0,1-2-3 16,-4 1-11-16,1 0 0 0,4 3 15 0,-1-3-18 15,1 1 5-15,-2-1 1 0,2 0 16 16,-1 0-18-16,0 1-2 0,0-2-6 0,0 3 27 16,-2 0-1-16,2 1-17 0,1 2-1 0,-1-2 7 15,3 1-11-15,-2 3 26 0,-3-1-22 16,4 2 19-16,0 2 3 0,2 0-25 0,0-1 20 15,-1 0-21-15,2-11-1 0,0 6 17 16,0 2-5-16,0 3-3 0,0 0 0 0,12 26 6 16,-10-26 12-16,2-4-8 0,1 3-23 0,2 2 2 15,-6-1 7-15,2-1 1 0,0 1-7 16,4-3 7-16,-5 3 11 0,5 0 2 0,-1 0-1 16,-1 0-6-16,3 5-6 0,-2-7-5 15,1 7 3-15,-1-4 16 0,2 1-11 0,-1 0 4 16,0 0 8-16,-1 0-18 0,3 0 4 0,-1 1 4 15,-4-1 8-15,3 2-15 0,-3 0 5 16,1-3 19-16,5 2-19 0,-1 0 9 0,-2-2-13 16,3-1 15-16,3 0 8 0,-3 2-6 15,1-4-10-15,0 1 8 0,0-1 8 0,1 1-37 16,-2-2 6-16,2 0 11 0,0-1 9 0,1 4 3 16,2-1 0-16,1 1-2 0,-1 0-24 15,1 0 17-15,1 0-8 0,0 1 6 0,2 1-9 16,2-2 16-16,-1 2-3 0,3-4 12 15,-1 0-14-15,-2-1 8 0,6 1-14 0,-1-3-1 16,4 1 11-16,3-2-15 0,-3-2 8 16,0 0 18-16,3-1-22 0,-1-1 2 0,2 0 3 15,-1-1 12-15,2 0 6 0,0 0-8 0,-2-1-14 16,5 0-5-16,-1-1 0 0,1 2 24 0,3-3-18 16,1 3 3-16,1 0 5 0,1-2 4 15,0 3 2-15,4-1-13 0,-1-2 0 0,-2 2 15 16,5-4-13-16,0 0 19 0,0 2 2 0,1-7-19 15,4 3 0-15,0 0-5 0,-1-3-11 16,0-1 11-16,1 1 4 0,-2-2 7 0,3-3-10 16,-4 1 23-16,-24-1-23 0,11 0 21 15,8 0-21-15,4 0 7 0,-3 0-9 0,3 0 3 16,49-10 4-16,-54 7-7 0,6-4 5 0,1 1-1 16,-2-3 15-16,4-1 3 0,0 1-25 15,0 0 3-15,-1-4 23 0,-1 4-11 0,0-2-11 16,1-2 12-16,-2 2 14 0,-4-1-7 0,-3 1-24 15,-3-3-11-15,1 0 35 0,-4 1-9 16,1 1-13-16,-2-2 15 0,0-1-19 0,-3 1 2 16,2 1 28-16,-4-2-29 0,-3-2 33 0,2 0-18 15,-3 1-12-15,3-4 10 0,0-2 7 16,1 0-5-16,-2-3-11 0,2-1 24 0,0-3-10 16,0-2-8-16,-1 1-9 0,-2-1 1 15,1 0-7-15,-2-1 16 0,2 1-6 0,-5-1 12 16,0 0-10-16,-4-1 15 0,-1-1 5 15,-3-2-18-15,1 3-11 0,-3-3 11 0,-1-1 5 16,-1-1-13-16,-2-3-5 0,1 0 31 0,1-3-22 16,-1 0 16-16,-1-1-30 0,-1 1 28 15,1 2-24-15,1-1 12 0,-4 1-12 0,-1-1 39 16,0-1-26-16,-5 4 15 0,1 3 8 0,-3-3-26 16,0 21-2-16,0-11 9 0,-12-35 8 15,6 29-29-15,-3 1 36 0,-3 1-24 0,1 0 3 16,0-1 11-16,-4 1-9 0,-1 2-11 0,-2-2 26 15,1 0-7-15,-1 1 7 0,0 0-20 16,-1 2-3-16,-1 1 18 0,-2-3-23 0,0 3 10 16,-3 1 3-16,1 5-10 0,-1-2 18 0,-3-1 15 15,0 3-26-15,-1 1-7 0,-3 4 28 16,1-3-19-16,-4 5-5 0,1-1-3 0,-3 2-4 16,1 0 11-16,-1 1 4 0,0 2 27 0,-3-1-23 15,-2 3-8-15,4-1 3 0,-7 2-4 16,3 0 3-16,-2 3 0 0,-4 0 11 0,2 1 6 15,-3 3-7-15,-3 2-5 0,6 1-9 0,20 0-5 16,-49 10 13-16,23-3-2 0,0 2-14 16,1 1 29-16,-4 4-13 0,0-1 10 0,0 1-24 15,-2 6-12-15,-1-1-1 0,-1 2-44 16,-1 1-39-16,-5 3-62 0,1 1 16 0,-1 1 14 16,2 0 12-16,1-3 13 0,-1 0-335 0,3-1 25 15,-2-3 34-15,4 0-18 0,5-2 16 0,5 2 86 16</inkml:trace>
  <inkml:trace contextRef="#ctx0" brushRef="#br0" timeOffset="167169.07">8293 11687 259 0,'0'-14'55'0,"0"14"-9"15,14-15-9-15,5-2-31 0,-16 12 33 0,-1-1-107 16</inkml:trace>
  <inkml:trace contextRef="#ctx0" brushRef="#br0" timeOffset="167574.94">8357 11348 220 0,'-4'-4'177'0,"-2"2"-16"16,4 0-50-16,-2-2 25 0,2 1-15 0,-2 2-42 15,1-1 26-15,1-1 1 0,-2 1-25 0,1 0-11 16,-1 1 15-16,1 0-1 0,0-1-6 15,1 0-32-15,1 1 3 0,-2 0 21 0,0 0-8 16,2-2 0-16,-2 2-13 0,2-1 8 16,-1 1 8-16,0 0-5 0,0 1-22 0,0-1-8 15,-1-2 9-15,2 2-5 0,-1 1-10 0,1 0-13 16,-2-1 10-16,3 1 16 0,-2-2-11 16,2 1-6-16,-1 0-7 0,-2-1 1 0,3 1 3 15,0 0-9-15,0 1 1 0,0 0-6 16,0 0-17-16,0-7-29 0,0 7 3 0,12-17-202 15,-10 13 19-15,7-10-205 0,-4 4 51 0,-1-1-2 16,-3 1-2-16</inkml:trace>
  <inkml:trace contextRef="#ctx0" brushRef="#br0" timeOffset="167871.75">8546 10968 234 0,'1'0'175'16,"-1"-1"-62"-16,2 2-33 0,-2-2-9 0,0 0 23 15,0 1-9-15,0 0-13 0,0-2-8 0,0 2-4 16,1 0-9-16,0 0-4 0,0 0-6 16,1-1-5-16,-1 1-3 0,0-1-107 0,1 0-170 15,-2-2 13-15,3 2-159 0</inkml:trace>
  <inkml:trace contextRef="#ctx0" brushRef="#br0" timeOffset="168871.51">8866 10971 280 0,'0'0'172'0,"0"0"-33"0,0 0-12 0,0 0-19 16,0 0-3-16,0 0-29 0,0 0 7 0,0 0 1 15,0 0 0-15,-25 7-8 0,22-6-4 16,1 0-4-16,1-1-3 0,0 0 9 0,-2 0 6 16,1 2-19-16,2-2-15 0,0 0 20 0,-2 0-11 15,0 0-16-15,2 0 8 0,0 0 11 16,-2-2-15-16,1 1-12 0,-1 1 12 0,2-1 1 16,0-1-15-16,0-1 3 0,0-1-17 0,0 2 6 15,1-3-2-15,0 0 7 0,2-1 0 16,1-9-13-16,-1-3-5 0,3 2-9 0,4-4 9 15,-1 0-20-15,0-2 7 0,1 1 16 0,-1 0 6 16,0-2-27-16,-2 2 20 0,2 1-7 0,0-2 6 16,-1 3-26-16,0-5 28 0,1 5 8 15,0-2-6-15,-4 0-25 0,5 1 19 0,-6 0-5 16,3-1-6-16,0-2 15 0,-1-4 0 16,2 1-3-16,1 2-18 0,-4-3 17 0,4 1-8 15,0 0 2-15,-3 1-3 0,1 0 4 0,-1-1-1 16,1 1-4-16,-1 3 0 0,-2 0 9 15,-2 2-5-15,-2 1-6 0,3 0 9 0,-3 0-4 16,0 12 7-16,0-3-18 0,0-1 14 16,-11-17 3-16,4 14-1 0,6 2-6 0,-7 1 9 15,3 0 0-15,-4-2 7 0,1 5-15 0,1 1 16 16,1 3-7-16,0-2 2 0,1 3 12 0,0-1-12 16,0 2-14-16,-2 1 10 0,0 0-10 0,0 1 14 15,7 0-7-15,-14 0 2 0,-3 0 4 16,-21 12-6-16,16-5-10 0,1 1 10 0,-1 1-2 15,1 1-3-15,0 0 4 0,-4-1 0 16,4-2 3-16,1 6 3 0,3-4-8 0,-1 0-4 16,-1 0 7-16,1 1-5 0,6 1 5 15,-1-1-7-15,2-1 3 0,3-3 0 0,3 1 7 16,1-4-11-16,-1 3-1 0,1-4 10 16,3 0-2-16,1 1-2 0,0-2 6 0,0-1-3 15,0 0-12-15,8 0 10 0,-2-3-5 0,10-4 6 16,5-2-7-16,0-2 2 0,-2-3 10 15,3 3-6-15,0-3-8 0,2 2 6 0,-1-3 1 16,1 0 2-16,0 1 2 0,0-2-10 0,-2 3 10 16,0 1 9-16,0-2 1 0,-2 3-5 15,1-1 3-15,-5 2 5 0,0 2-10 0,-1 1 1 16,-6 4-5-16,-1 0 10 0,-1 1-9 0,1 2-1 16,-8 0-4-16,0 0 5 0,7 0 5 15,9 17-8-15,-6-3 6 0,-1-2-5 0,-1 6-1 16,-2 2 1-16,2 4-4 0,-4 1 1 15,-3 2 0-15,0 5-6 0,-1-16-5 0,0 7-69 16,-16 30 8-16,9-23 7 0,-2 0-368 0,-3-6 28 16,-1-3 24-16,0-1 15 0,-4-3 11 15,2 0 27-15</inkml:trace>
  <inkml:trace contextRef="#ctx0" brushRef="#br0" timeOffset="169949.39">8535 9620 234 0,'0'-15'155'0,"0"15"-12"0,0 0-30 0,0 0 22 15,0-14-10-15,-27-5-23 0,23 16-21 16,3 1-4-16,1-1 35 0,0-1-22 0,3-1-7 15,0 1 15-15,7-6-5 0,4 0-6 0,0 1-14 16,0 3-4-16,4 4-3 0,-1-2 0 16,2 4-20-16,0 0 9 0,-10 0-5 15,8 0-1-15,15 14-8 0,-14-5-25 0,-1 1 2 16,2 2 18-16,-3-1-24 0,-1 5 3 0,2 1 3 16,-2 1 3-16,1 1-2 0,-3-1 9 15,0-2-11-15,-1 0-5 0,2-1-13 0,-2-1 15 16,-2 0-4-16,0-6-11 0,0 2-1 15,-3-2 15-15,-3-2-9 0,-2-3 37 0,4-2-3 16,-3 1-8-16,-3-2 1 0,0 0-10 0,0 0 8 16,8-13-12-16,-8 5 6 0,2-9-3 0,1-2 4 15,-1-2-9-15,1 2 5 0,0-2-4 16,3-1-3-16,0-1-2 0,2-1 5 0,0 2-10 16,2 3 22-16,3-1-10 0,-3 3 2 15,1 0 5-15,0 0-10 0,5 4-3 0,-4-1 5 16,-1 2-5-16,3 4 3 0,0 1 1 0,2-3-3 15,-2 6 3-15,4 0 11 0,-3 1-11 0,0 3 10 16,-6 0-6-16,8 0-11 0,19 11 6 16,-17-4 2-16,3 0 6 0,1 3-19 0,1 2 6 15,-5 0 4-15,4 1-9 0,0 3-2 0,0-1 7 16,2 1-8-16,-1 2-6 0,-1 1 1 16,1 3-8-16,-2-2-30 0,0 1-59 0,2 3 8 15,-4-5-246-15,3 0 27 0,0-4 23 0,-1-1 23 16,0-5-138-16,3 0 39 0,1 0 24 15,-1-8-4-15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7.759"/>
    </inkml:context>
    <inkml:brush xml:id="br0">
      <inkml:brushProperty name="width" value="0.05" units="cm"/>
      <inkml:brushProperty name="height" value="0.05" units="cm"/>
      <inkml:brushProperty name="color" value="#E71224"/>
    </inkml:brush>
  </inkml:definitions>
  <inkml:trace contextRef="#ctx0" brushRef="#br0">1 0 24575,'21'0'0,"15"0"0,-8 0 0,7 0 0,-15 0 0,-2 0 0,-8 0 0,3 0 0,-4 0 0,-5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3.827"/>
    </inkml:context>
    <inkml:brush xml:id="br0">
      <inkml:brushProperty name="width" value="0.05" units="cm"/>
      <inkml:brushProperty name="height" value="0.05" units="cm"/>
      <inkml:brushProperty name="color" value="#E71224"/>
    </inkml:brush>
  </inkml:definitions>
  <inkml:trace contextRef="#ctx0" brushRef="#br0">231 0 24575,'8'0'0,"0"4"0,1 1 0,-1 0 0,1 2 0,0-6 0,4 8 0,-3-8 0,4 7 0,-6-7 0,1 7 0,0-7 0,-5 6 0,4-6 0,-3 7 0,3-7 0,-3 7 0,3-7 0,-3 6 0,4-6 0,-1 7 0,1-3 0,0 0 0,-5 2 0,4-6 0,-7 7 0,7-7 0,-7 7 0,6-7 0,-6 6 0,7-2 0,-3 4 0,-1-1 0,0 1 0,0-4 0,-3 2 0,3-2 0,0 4 0,-3 0 0,3-1 0,-4 1 0,0-1 0,0 1 0,0 0 0,0-1 0,0 1 0,0-1 0,0 1 0,0 0 0,-4-5 0,-1 4 0,-4-7 0,4 7 0,-3-3 0,3 0 0,-4-2 0,4 1 0,-3-3 0,4 3 0,-1 0 0,-3-3 0,4 3 0,-5 0 0,1-4 0,-1 4 0,1-4 0,0 4 0,-1-3 0,8 2 0,11-3 0,1 0 0,11 0 0,-8 0 0,1-4 0,3 3 0,-8-7 0,8 8 0,-8-4 0,3 0 0,1 3 0,-4-3 0,8 4 0,-8 0 0,8 0 0,-8 0 0,8 0 0,-3 0 0,-1 0 0,4 0 0,-3 0 0,-1 0 0,5 0 0,-9 0 0,8 0 0,-8 0 0,3 0 0,0 0 0,-3 0 0,4 0 0,-5 0 0,-1 0 0,1 0 0,0 0 0,-1 0 0,1 0 0,0 4 0,-1-3 0,1 6 0,-4-2 0,2 4 0,-2 0 0,0-1 0,-1 1 0,-4 0 0,0-1 0,0 1 0,0-1 0,0 0 0,-4-3 0,-1 2 0,-3-6 0,-1 7 0,1-7 0,-1 6 0,1-6 0,-1 3 0,5 0 0,-9-3 0,7 2 0,-8-3 0,5 4 0,-4-3 0,3 7 0,-8-7 0,3 7 0,-5-7 0,1 8 0,-6-3 0,4 3 0,-9 2 0,-3 0 0,-1-1 0,-10 2 0,4-1 0,0 0 0,2 0 0,-1 0 0,11-1 0,-9 1 0,11-1 0,0 0 0,1-4 0,5 3 0,1-4 0,-1 0 0,1 4 0,0-8 0,-1 8 0,5-8 0,-3 7 0,8-7 0,-4 4 0,6-5 0,-1 0 0,4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6.258"/>
    </inkml:context>
    <inkml:brush xml:id="br0">
      <inkml:brushProperty name="width" value="0.05" units="cm"/>
      <inkml:brushProperty name="height" value="0.05" units="cm"/>
      <inkml:brushProperty name="color" value="#E71224"/>
    </inkml:brush>
  </inkml:definitions>
  <inkml:trace contextRef="#ctx0" brushRef="#br0">333 0 24575,'-4'8'0,"-6"5"0,0 2 0,-9 13 0,4-7 0,0 7 0,1-8 0,0-1 0,3 0 0,-3-4 0,9 3 0,-3-3 0,3-1 0,-1 0 0,2-1 0,0-3 0,3 3 0,-2 1 0,3-4 0,0 3 0,-5 1 0,4-5 0,-3 5 0,4-1 0,-4-3 0,3 4 0,-3-1 0,4-3 0,0 3 0,0-4 0,0 0 0,0 0 0,0-1 0,0 1 0,0 0 0,0-1 0,0 1 0,0 0 0,0-1 0,0 1 0,0-1 0,4-3 0,0-1 0,5-4 0,0 4 0,-1-3 0,1 3 0,0-4 0,4 0 0,-3 0 0,4 0 0,-6 0 0,1 0 0,0 0 0,-1 0 0,1 0 0,0 0 0,0 0 0,-1 0 0,1 0 0,0 0 0,0 0 0,-1 0 0,1 0 0,-1 0 0,1-4 0,-4-1 0,2 0 0,-6-2 0,3 2 0,0-4 0,-4 0 0,4 1 0,-4-1 0,0 1 0,0-1 0,0 0 0,0 0 0,0 1 0,0-1 0,0 1 0,0-1 0,-4 5 0,3-4 0,-7 7 0,3-7 0,0 4 0,-2-1 0,2 1 0,-4 0 0,0 3 0,1-2 0,-1 3 0,1 0 0,-1 0 0,0 0 0,1 0 0,-6 0 0,4 0 0,-3 0 0,4 0 0,0 0 0,-5 0 0,4 0 0,-3 0 0,4 0 0,1 0 0,-1 0 0,0 0 0,1 0 0,-1 0 0,0 0 0,1 0 0,-1 0 0,0 0 0,1 0 0,-1 0 0,0 0 0,1 0 0,-1 0 0,1 0 0,-1 0 0,1 0 0,-1 0 0,4 4 0,-3-3 0,3 2 0,-3-3 0,3 0 0,1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8.713"/>
    </inkml:context>
    <inkml:brush xml:id="br0">
      <inkml:brushProperty name="width" value="0.05" units="cm"/>
      <inkml:brushProperty name="height" value="0.05" units="cm"/>
      <inkml:brushProperty name="color" value="#E71224"/>
    </inkml:brush>
  </inkml:definitions>
  <inkml:trace contextRef="#ctx0" brushRef="#br0">166 0 24575,'-13'13'0,"-6"6"0,3 1 0,-2-1 0,4-1 0,8-8 0,-7 7 0,8-7 0,1 2 0,0-3 0,0-4 0,3 2 0,-3-2 0,4 4 0,-4-5 0,3 4 0,-3-3 0,0 3 0,3 1 0,-2-1 0,3 1 0,-4 0 0,3 0 0,-7-1 0,7 1 0,-3 0 0,4 0 0,-4-5 0,3 4 0,-3-3 0,4 4 0,0 0 0,0-1 0,0 1 0,0 0 0,0-1 0,0 1 0,0 0 0,0 0 0,0-1 0,0 1 0,0-1 0,3 0 0,2-3 0,4-2 0,-1-3 0,1 0 0,5 0 0,0 0 0,5 5 0,-4-4 0,3 3 0,-3-4 0,4 0 0,0 0 0,1 0 0,-1 0 0,0 0 0,1 0 0,-6 0 0,4 0 0,-8 0 0,4 0 0,-5 0 0,-1 0 0,1 0 0,0 0 0,-1 0 0,1-4 0,0-1 0,-4-4 0,3 1 0,-4-1 0,1 0 0,3 0 0,-7 0 0,7 0 0,-7 0 0,3 0 0,-1 1 0,-2-1 0,3 0 0,-4 0 0,0 0 0,0 0 0,0 1 0,0-1 0,0 0 0,0 0 0,0 1 0,0-1 0,0 0 0,0 0 0,0 0 0,0 0 0,0 1 0,0-1 0,0 0 0,0 0 0,0 0 0,-4 1 0,3-1 0,-6 0 0,2 0 0,0 0 0,-3 4 0,3-3 0,-4 7 0,0-7 0,1 7 0,-1-2 0,0 3 0,1 0 0,-1 0 0,0 0 0,0 0 0,-4 0 0,3 0 0,-8 0 0,8 0 0,-4 0 0,5 0 0,0 0 0,1 0 0,3 0 0,1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1.088"/>
    </inkml:context>
    <inkml:brush xml:id="br0">
      <inkml:brushProperty name="width" value="0.05" units="cm"/>
      <inkml:brushProperty name="height" value="0.05" units="cm"/>
      <inkml:brushProperty name="color" value="#E71224"/>
    </inkml:brush>
  </inkml:definitions>
  <inkml:trace contextRef="#ctx0" brushRef="#br0">0 374 24575,'32'0'0,"6"0"0,47 0 0,-17-5 0,17-2 0,-23-6 0,-7 1 0,6 0 0,-13 0 0,-1 5 0,-9-3 0,-12 9 0,-1-8 0,-10 8 0,-2-4 0,-4 5 0,0-4 0,-5 0 0,-3-1 0,-6-3 0,-8 7 0,3-2 0,-4 3 0,1 0 0,3 0 0,-9-5 0,5 4 0,-1-3 0,-4-1 0,5 0 0,-6-5 0,1 0 0,-1-4 0,1 3 0,0-3 0,-1 0 0,-5 3 0,-1-8 0,-1 3 0,-3 0 0,4 1 0,-1 0 0,2 4 0,6-3 0,4 5 0,1-1 0,6 5 0,3-3 0,-3 8 0,7-8 0,-3 3 0,4 11 0,0 2 0,0 19 0,0-1 0,0 6 0,10 26 0,-3-19 0,9 20 0,-5-21 0,0-11 0,0 10 0,-6-16 0,4 4 0,-4-6 0,1 0 0,2-4 0,-7 3 0,3-8 0,-4 4 0,0-6 0,0 1 0,0 0 0,4 3 0,-3 3 0,3-1 0,-4-1 0,0-4 0,0 4 0,0-3 0,0 3 0,0-4 0,0 0 0,0-1 0,0-3 0,0-1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4.765"/>
    </inkml:context>
    <inkml:brush xml:id="br0">
      <inkml:brushProperty name="width" value="0.05" units="cm"/>
      <inkml:brushProperty name="height" value="0.05" units="cm"/>
      <inkml:brushProperty name="color" value="#E71224"/>
    </inkml:brush>
  </inkml:definitions>
  <inkml:trace contextRef="#ctx0" brushRef="#br0">158 0 24575,'-12'0'0,"3"0"0,-4 4 0,5 9 0,-2 3 0,1 7 0,-1-3 0,1-1 0,-2 6 0,1-5 0,0 5 0,5-5 0,-3-6 0,7 4 0,-8-3 0,8 4 0,-7-4 0,7 3 0,-3-3 0,4-1 0,-4 4 0,2-3 0,-2 4 0,4-4 0,0 3 0,0-8 0,0 3 0,0 1 0,0-4 0,0 3 0,0-4 0,0 0 0,0-1 0,0 6 0,0-4 0,0 3 0,0 1 0,0-5 0,0 5 0,0-5 0,0-1 0,0 1 0,0 0 0,0 0 0,4-5 0,0 4 0,5-7 0,3 2 0,-6 1 0,5-3 0,-6 3 0,4-4 0,0 0 0,0 0 0,-1 0 0,1 0 0,-1 0 0,1 0 0,0 0 0,-1 0 0,1 0 0,0 0 0,0 0 0,-1-4 0,1 3 0,4-7 0,-3 3 0,9-5 0,-5 1 0,5-1 0,1 0 0,-1 1 0,0-1 0,1 0 0,-1-4 0,-4 3 0,3-3 0,-8 5 0,3 0 0,-4 4 0,-4-3 0,-1 3 0,-4-3 0,0-1 0,0 1 0,0-1 0,0 1 0,-4 3 0,-1 1 0,-9 4 0,4 0 0,-8-4 0,3 3 0,0-3 0,-3 4 0,3 0 0,1 0 0,-5 0 0,9 0 0,-3 0 0,4 0 0,0 0 0,0 0 0,1 0 0,-1 0 0,0 0 0,0 0 0,1 0 0,-1 3 0,0 2 0,1 0 0,-1-1 0,4-1 0,-2-2 0,6 6 0,-3-6 0,4 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8.211"/>
    </inkml:context>
    <inkml:brush xml:id="br0">
      <inkml:brushProperty name="width" value="0.05" units="cm"/>
      <inkml:brushProperty name="height" value="0.05" units="cm"/>
      <inkml:brushProperty name="color" value="#E71224"/>
    </inkml:brush>
  </inkml:definitions>
  <inkml:trace contextRef="#ctx0" brushRef="#br0">115 136 24575,'-8'0'0,"-1"4"0,-3 4 0,2 2 0,-3 3 0,4-5 0,0 1 0,4 0 0,-3 0 0,7-1 0,-6 1 0,6 0 0,-7-1 0,7 1 0,-3 0 0,0 0 0,3-1 0,-3 1 0,4 0 0,0-1 0,0 1 0,0-1 0,0 1 0,0-1 0,0 1 0,0 0 0,0-1 0,0 1 0,0 0 0,0-1 0,3 0 0,2-3 0,4 2 0,-1-6 0,1 7 0,5-7 0,-5 3 0,10-4 0,-9 0 0,8 0 0,-8 0 0,8 0 0,-4 0 0,1 0 0,3 0 0,-8 0 0,8 0 0,-8 0 0,3 0 0,1 0 0,-4 0 0,3 0 0,-4-4 0,0-1 0,-1-4 0,1 0 0,0 1 0,0-1 0,-1 0 0,1 0 0,0 0 0,0 0 0,0-4 0,0 3 0,-4-4 0,3 5 0,-7 0 0,2 1 0,-3-1 0,0 0 0,0 0 0,-4 1 0,-5 3 0,-6-4 0,-4 4 0,-1-5 0,1 0 0,-1 1 0,1-1 0,-1 0 0,1 0 0,4 5 0,2 0 0,-1 1 0,4 3 0,-4-3 0,6 4 0,-1 0 0,0 0 0,0 0 0,0 0 0,-4 0 0,4 0 0,-4 0 0,12 0 0,11 0 0,0 0 0,12 0 0,-7-5 0,4 4 0,1-3 0,-1 4 0,0-4 0,1 2 0,-1-2 0,6-1 0,1 4 0,6-8 0,6 7 0,-5-7 0,12 3 0,-12-1 0,5-2 0,-6 3 0,-6 0 0,5-4 0,-5 4 0,0 0 0,5-3 0,-11 3 0,11 0 0,-11-2 0,0 6 0,-6-2 0,-5 0 0,-1 3 0,1-3 0,-8 4 0,-6 0 0,-4 0 0,-3 0 0,-1 4 0,3-3 0,1 7 0,1-3 0,3 0 0,-3 2 0,-1-2 0,0 4 0,4 0 0,-3-1 0,7 1 0,-7 0 0,3 0 0,0-1 0,1 1 0,0 4 0,3-3 0,-3 4 0,0-5 0,3 4 0,-7-3 0,7 8 0,-3-8 0,0 8 0,2-8 0,-2 3 0,4-4 0,0 5 0,0-5 0,0 5 0,0-5 0,0 4 0,0-3 0,0 8 0,0-8 0,0 3 0,0 1 0,0-4 0,0 3 0,0-4 0,0 0 0,0-1 0,0 1 0,0-1 0,4-3 0,1-2 0,3-3 0,1 0 0,0 0 0,-1 0 0,1 0 0,-1 0 0,1 0 0,-1 0 0,1 0 0,-1 0 0,1 0 0,-4-4 0,2-1 0,-6-3 0,7-1 0,-2-10 0,3 3 0,6-15 0,-4 10 0,4-4 0,0 0 0,-5 9 0,5-8 0,-6 10 0,0-1 0,-3 1 0,-2 5 0,-4 1 0,0-1 0,0 1 0,0-1 0,-4 1 0,-1 3 0,-3-2 0,-1 6 0,1-7 0,0 7 0,3-6 0,-2 6 0,2-3 0,0 0 0,-3 3 0,3-3 0,-4 4 0,-4 0 0,3-4 0,-4 3 0,5-3 0,0 4 0,1 0 0,-1 0 0,0 0 0,5 0 0,0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0.314"/>
    </inkml:context>
    <inkml:brush xml:id="br0">
      <inkml:brushProperty name="width" value="0.05" units="cm"/>
      <inkml:brushProperty name="height" value="0.05" units="cm"/>
      <inkml:brushProperty name="color" value="#E71224"/>
    </inkml:brush>
  </inkml:definitions>
  <inkml:trace contextRef="#ctx0" brushRef="#br0">1 273 24575,'17'0'0,"49"0"0,-16 0 0,49 0 0,-36 0 0,1 0 0,-12 0 0,-1 0 0,10 0 0,0 0 0,-7 0 0,-3 0 0,27 0 0,-28 0 0,2 0 0,13 0 0,0 0 0,26 0 0,-26-3 0,0-1 0,27 3 0,-9-6 0,5 1 0,-16 5 0,9-11 0,-8 5 0,5-1 0,4-4-703,9 11 703,-41-5 0,1-1 0,0 3 0,-1 0 0,33-10 0,14 0 0,-14 7 0,9-5 0,-10 4 0,-12 1-56,-7 2 56,-8-1 0,5 5 0,4-4 0,-14 0 0,18 4 0,-20-4 0,8 5 0,4 0 0,-5-5 701,1 3-701,4-3 58,-5 5-58,1-6 0,-3 5 0,-7-4 0,0 5 0,-6 0 0,12-5 0,-22 4 0,9-4 0,-20 5 0,1 0 0,-1 0 0,6 0 0,1 0 0,0 0 0,-1-4 0,0 3 0,-4-4 0,-1 5 0,-2 0 0,-8 0 0,3 0 0,1 0 0,-4 0 0,8 0 0,-4 0 0,6 0 0,-1 0 0,-4 0 0,3 0 0,0 0 0,3 0 0,-3 0 0,0 0 0,-8-3 0,8 2 0,-8-3 0,4 4 0,-1 0 0,-3 0 0,8 0 0,2 0 0,1-5 0,9 4 0,-9-3 0,9-1 0,-9 4 0,4-4 0,-6 5 0,-4 0 0,-2-4 0,-4 3 0,0-3 0,-1 1 0,0 2 0,0-3 0,1 1 0,-9 2 0,3-3 0,-6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6.134"/>
    </inkml:context>
    <inkml:brush xml:id="br0">
      <inkml:brushProperty name="width" value="0.05" units="cm"/>
      <inkml:brushProperty name="height" value="0.05" units="cm"/>
      <inkml:brushProperty name="color" value="#E71224"/>
    </inkml:brush>
  </inkml:definitions>
  <inkml:trace contextRef="#ctx0" brushRef="#br0">1 31 24575,'17'0'0,"13"0"0,12-4 0,0-2 0,5 0 0,-7-3 0,-11 8 0,4-3 0,-18 4 0,-2 0 0,-4 0 0,0 0 0,-1 0 0,1 0 0,0 0 0,0 0 0,-1 0 0,1 0 0,0 0 0,0 0 0,-1 0 0,1 4 0,0-4 0,0 8 0,-1-3 0,1 4 0,4-4 0,-3 2 0,4-2 0,-6 0 0,1 3 0,0-3 0,0 0 0,-4 2 0,-2-2 0,-3 4 0,0-1 0,0 1 0,0 0 0,5 4 0,-4 2 0,3 4 0,-4 0 0,0 1 0,0-1 0,0-4 0,0 3 0,0-4 0,0 1 0,0-2 0,0-4 0,0 0 0,0 0 0,0-1 0,0 1 0,0 0 0,0-1 0,-4 1 0,0-4 0,-5-2 0,0 1 0,-5 2 0,4-2 0,-8 5 0,3-4 0,-4 5 0,-6 0 0,4 0 0,-9 0 0,9 0 0,-4 0 0,5 0 0,1 0 0,-1-1 0,1 1 0,4-1 0,2-4 0,4 3 0,0-7 0,0 3 0,0 0 0,1-3 0,-1 3 0,1-4 0,3 4 0,-2-3 0,2 2 0,4-3 0,2 0 0,13 0 0,0 0 0,5 0 0,5-4 0,-9 4 0,7-4 0,-12 0 0,8 3 0,-3-8 0,0 8 0,8-8 0,-12 8 0,13-8 0,-9 8 0,10-8 0,-5 7 0,11-2 0,-5-1 0,12-1 0,2 0 0,6-5 0,0 5 0,-6-1 0,-2-3 0,-6 9 0,0-8 0,-6 7 0,-1-7 0,-11 8 0,0-3 0,-6 0 0,1 3 0,0-3 0,0 4 0,-5 0 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8.517"/>
    </inkml:context>
    <inkml:brush xml:id="br0">
      <inkml:brushProperty name="width" value="0.05" units="cm"/>
      <inkml:brushProperty name="height" value="0.05" units="cm"/>
      <inkml:brushProperty name="color" value="#E71224"/>
    </inkml:brush>
  </inkml:definitions>
  <inkml:trace contextRef="#ctx0" brushRef="#br0">319 9 22044,'-3'-5'0,"-13"1"1224,5 4-1224,-12 0 426,8 0-426,-5 5 216,-5 0-216,5 1 665,-14 7-665,12-6 0,-6 7 0,9-5 0,4 0 0,-3-3 0,8 1 0,-4-6 0,5 7 0,1-3 0,3 3 0,1 0 0,4 1 0,0-1 0,0 0 0,0 0 0,0 1 0,0 0 0,0 0 0,0-1 0,0 1 0,0 0 0,0 4 0,0-3 0,0 8 0,0-3 0,0-1 0,0 5 0,0-9 0,0 8 0,0-4 0,0 1 0,0-2 0,5 1 0,-4-4 0,3 8 0,-4-8 0,4 3 0,-3-4 0,3 0 0,-4-1 0,3 1 0,-2 0 0,3 0 0,-4-1 0,0 1 0,4-4 0,-3 2 0,7-2 0,-4 3 0,1 1 0,2-5 0,-2 4 0,4-3 0,0 4 0,-1-1 0,1 1 0,0-4 0,0 3 0,4-7 0,-3 6 0,8-6 0,-8 3 0,8-4 0,-3 0 0,4 0 0,-4 0 0,3 0 0,-4 0 0,1 0 0,3 0 0,-3 0 0,-1 0 0,5 0 0,1 0 0,0-8 0,5-3 0,-6-4 0,1 1 0,-5-1 0,3 5 0,-7-9 0,7 8 0,-7-7 0,2 7 0,-3-7 0,-1 3 0,0 1 0,1-5 0,-1 9 0,-4-8 0,3 8 0,-7-3 0,7-1 0,-7 4 0,3-8 0,-4 8 0,0-9 0,0 9 0,0-3 0,0 4 0,0 0 0,0 0 0,0 0 0,0 1 0,-3-1 0,-2 4 0,-4 2 0,0-1 0,-4 3 0,3-3 0,-4 0 0,0 3 0,4-3 0,-3 0 0,-1 3 0,4-7 0,-3 7 0,-1-3 0,4 0 0,-3 3 0,4-3 0,0 4 0,0 0 0,1-3 0,-1 2 0,0-3 0,0 4 0,1 0 0,-1 0 0,0 0 0,1 0 0,-1 0 0,5 0 0,0 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4:55.270"/>
    </inkml:context>
    <inkml:brush xml:id="br0">
      <inkml:brushProperty name="width" value="0.05292" units="cm"/>
      <inkml:brushProperty name="height" value="0.05292" units="cm"/>
      <inkml:brushProperty name="color" value="#FF0000"/>
    </inkml:brush>
  </inkml:definitions>
  <inkml:trace contextRef="#ctx0" brushRef="#br0">12802 4561 265 0,'0'0'148'16,"0"0"-24"-16,0 0-18 0,0 0-13 0,0 0 11 15,0 0-10-15,0 0-36 0,0 0 22 16,0 0-6-16,0 0-40 0,0 0 2 0,0 0 24 16,0 0 10-16,0 0-48 0,0 0 3 15,0 0 18-15,0 0-12 0,0 0-13 0,0 0 12 16,0 0 3-16,0 0-21 0,0 0 33 0,0 0-14 15,0 0-1-15,0 0-24 0,0 0 10 16,0 0 3-16,0 0 32 0,0 0-1 0,0 0 0 16,0 14-4-16,-18 3 3 0,17-14-1 0,-5 1-15 15,-2 5-2-15,-1 2-7 0,0-5 18 16,3 0-16-16,2-1 18 0,1 1-13 0,1-3-2 16,-2 1-5-16,-8 5-4 0,5-1 17 15,0-1-15-15,-2 3 12 0,-1 0-9 0,4-1 12 16,2-1 5-16,-1 0 2 0,-2 4 3 0,2-3 7 15,-2 2-7-15,-4 0 10 0,5 3-20 16,-1-4 12-16,-1 1-7 0,4 0-1 0,-3-1-6 16,1 4 8-16,-3-4-10 0,4-1 3 15,0 4-21-15,0-6 6 0,5 2-6 0,-4 0 15 16,1-3-7-16,-2-1-10 0,3 3 1 0,-1 5 10 16,-1-2-13-16,0-1 7 0,2 6 16 15,-5-1 12-15,3-2-24 0,0 2-3 0,0-5 19 16,-1 5-8-16,1 1-5 0,1-3-12 15,-2 1 7-15,5-3-13 0,-4-1-1 0,3-1 4 16,-4 0-7-16,2 6-5 0,1 0 7 0,0-5 3 16,-1-1 2-16,0-1 8 0,2 1-4 15,-4 7-3-15,3-5 0 0,0 1 5 0,0-3-20 16,0 7 5-16,-1-5-8 0,1 0 20 0,2-2-1 16,0-9-14-16,0 9 4 0,0 2-9 15,0 1 4-15,0 0 1 0,0-2 18 0,0-1-22 16,0-1-2-16,0 1 8 0,0-1 3 0,0-1 4 15,0 0 12-15,0-1-22 0,0 1 18 16,0 5-25-16,7 10 5 0,-1-7 11 0,-3-2-5 16,-1-4 6-16,-2 0 1 0,1 0-19 15,0-2 28-15,1 0-28 0,-1-1 1 0,4 9 9 16,-2-4-4-16,-2 0 22 0,4-2-21 0,-4-1 3 16,2-3 3-16,-1 3-3 0,1-4-2 15,5 9 14-15,-3-4 3 0,-1-2-6 0,-1 0 0 16,1-2-14-16,-1 2 11 0,2-2 2 0,-4 1-15 15,2-2 11-15,-1 1-8 0,5 9 3 0,1-5 11 16,3 2-5-16,-7-2-9 0,1-1-6 16,3 2 2-16,2 1 8 0,-5-2 7 0,1-1-12 15,4 0 7-15,-1 2 3 0,-2-1-2 16,2 1-5-16,3 0-4 0,-1 1 22 0,-1 0-30 16,3-1 15-16,1 1 3 0,-3 0 3 0,1-4-21 15,-2 4 25-15,3-3-18 0,-2 4 4 0,2-4-7 16,0 0 12-16,-2 1 12 0,2 0-5 15,-1 0 8-15,3-4-10 0,-4 5-15 0,0 2 23 16,3-1 1-16,-3-1-3 0,1 0-23 16,-1 1 4-16,2-2 3 0,0 1 11 0,0 1 0 15,2-1-13-15,-2 0 0 0,1 0 19 0,0-1-26 16,-1 0 11-16,3 1-2 0,-3-1 3 16,4 1 12-16,-2 1-19 0,0-3 23 0,-2 0-5 15,0 1-14-15,0 2 8 0,1-4-10 16,0 1 1-16,-5-2-11 0,6 2 24 0,-6-5-11 15,0 3 6-15,6 1-4 0,-2 1 8 0,2-4-10 16,0 3 13-16,2-4-20 0,-2 2-1 0,2 2 17 16,0-4-6-16,0 3 1 0,2 1 5 15,0-3 1-15,-1 2-8 0,0 0 14 0,-2-2-17 16,7 1 17-16,-3-1-15 0,-1 1 13 0,0-2-1 16,1 1-13-16,1-2-5 0,-3-1 7 15,2 0 1-15,-11-1 0 0,7 0 11 0,3 0-16 16,0 0 27-16,23-10-24 0,-21 8 16 0,0-6-3 15,1 3-7-15,0 1-7 0,-1-1 6 16,0 1-14-16,-3-3 28 0,1 1 2 0,-1 2-27 16,-1-2 7-16,-5 4 4 0,5-5-10 15,-3 1 1-15,0 1 26 0,-1-1-5 0,2-1-23 16,-5 0-2-16,1 2 31 0,-1 0-19 16,1 0-9-16,2 1 10 0,-4-1 6 0,4-1-18 15,2 0 0-15,-1-2 4 0,4 2 10 0,-5-2-14 16,4-1 19-16,-3 3-16 0,1 0-8 0,-1 0 19 15,4 1 10-15,-6-3-21 0,4 3-8 16,-7-1 35-16,0 1-28 0,1 1 17 0,-6 1 6 16,4-1-18-16,2-4-7 0,0 6 19 0,-3-3-1 15,-1 1-32-15,9-2 13 0,-6 2 19 16,0-1-18-16,-2 2-1 0,0 0 4 0,0-1-1 16,-1 1 14-16,-1 0-4 0,9-6-9 15,0 4 11-15,0-2 1 0,-1 0-14 0,-3 2 3 16,3-1 1-16,1-2 0 0,-6 4 4 0,2-3 4 15,2 0-6-15,-1-1 6 0,3 1 12 16,-1-2-11-16,1 0 6 0,-2 0-26 0,0 2 22 16,1-1-14-16,1 0 7 0,-2-2-12 15,-1 2 23-15,-1-2-17 0,1 1 1 0,0 2-13 16,-1-1 8-16,3 1 13 0,-4-3-5 0,1 4 9 16,-3 0-10-16,-1 3 1 0,1-1 0 15,7-3 7-15,-7 0 10 0,5-1-19 0,-2 2-7 16,-4 0 32-16,1 1-16 0,1-6-9 15,0 6 22-15,-1-1-31 0,-2 0 6 0,1 1 4 16,6-3-4-16,-6 1 28 0,1-1-19 0,2-2 15 16,2-2-28-16,-3 4 8 0,-3 2-5 0,1 0 3 15,-3-1-3-15,8-3-6 0,-2 0 20 16,-2 2-18-16,-5 1 14 0,2 1 9 0,2 2-13 16,-3-2 21-16,-2 1-9 0,3 1-19 15,-3 0 1-15,2 0 3 0,-2-1 8 0,1-1 9 16,0 1-4-16,-1 0-14 0,1-1 0 0,-1 0-3 15,3-8 21-15,1 2-17 0,-1-2 5 0,-2 3 11 16,3 0-16-16,-1-2-3 0,1 3 13 16,0-4-19-16,0 0 8 0,-1 3 12 0,-1 0-12 15,-1 2-2-15,1 0 15 0,1-7-11 16,-2 6 0-16,2 0 8 0,-2 0-11 0,-2 0 13 16,2 3-10-16,-1-3 6 0,2 3 4 0,-3 1-1 15,0 6-11-15,0-8 9 0,0-4-10 16,0-1-10-16,0 0 16 0,-13-14 2 0,11 11 6 15,0 5 15-15,0-1-27 0,0 4 11 0,2-3-12 16,0 11 2-16,0-8 3 0,0-1 15 0,0 2-10 16,0-1 13-16,0 2-20 0,0-2 7 15,0 2-21-15,0-1 13 0,0-5-7 0,0 0 27 16,0 1-17-16,0-1-4 0,0 3 2 16,0-1 17-16,0 2-14 0,0-1-6 0,0 2 19 15,0 0 6-15,0 0-28 0,0 2 3 0,0-2 14 16,0-1 1-16,0-4-27 0,0-2 34 0,0 0-36 15,0 3 29-15,0-2-11 0,0 4 17 16,-2-7-26-16,-1 10 5 0,-1-8-6 0,-1 6 22 16,-1 0-18-16,1 1-7 0,1 0 19 0,0 2-14 15,-6-6 6-15,4 3 2 0,-3 0-12 16,-2-2 6-16,4 2 6 0,-5 1 6 0,2-1-8 16,-3-1 12-16,2 2-12 0,-2 0 6 15,-1 0-15-15,2 0 24 0,-2-1-12 0,-1 0 13 16,-3 0-8-16,4 0-19 0,-4 0 12 0,4 0 10 15,-4 1-20-15,4-2 10 0,-1 0 12 0,-1 2-19 16,1-2 2-16,-2 1 13 0,2 0-6 16,2 1-3-16,-3-2-5 0,0 1 32 0,2 0-8 15,0 1-21-15,-1-2 4 0,1 3 10 16,1 1 5-16,1-3-17 0,0 3 1 0,-4-1 3 16,3 1-13-16,2 1 20 0,-2-2-6 0,-1 3-10 15,4-1 17-15,-3-2-12 0,1 0 0 0,-4 0-1 16,5 4 1-16,-1-1 11 0,8-1 1 0,-5 2-17 15,-6-5 14-15,5 5-7 0,-4-6 22 16,2 5-31-16,-2-1-1 0,3-1 12 0,0 1 7 16,3 2 14-16,-8-2-17 0,6-1-6 15,-4 0-3-15,0 0 6 0,0 0-6 0,-2 0-2 16,1 3 7-16,1-2-9 0,-4 0 16 0,3 1 3 16,-4 1-11-16,6-1 16 0,-3 3-12 15,-3 0-8-15,-1 0 10 0,9 0-4 0,-6 0-7 16,-2 0 7-16,-1 0 5 0,-1 0-1 0,-1 0 4 15,-19 14-6-15,21-12-8 0,-1 1-7 16,4 1 7-16,-3 0 3 0,-1-4 7 0,2 1-14 16,0 0 27-16,9-1-15 0,-3 0 13 15,-3 0-23-15,0 0-3 0,-3 0 16 0,1 0-12 16,-2 0 10-16,-1 0 5 0,4 0-2 0,1 0-13 16,3 0 11-16,-1 0-24 0,0 0 10 0,-3 0 20 15,-15 4-17-15,22 1-4 0,-5 1 9 16,2-1-16-16,1 3 18 0,0 0-21 0,-1 2-26 15,0 1-6-15,3-3-23 0,2 2-27 0,-1-1-6 16,4-3-1-16,-4 5-19 0,3-3-10 16,2-2-7-16,-4 2 14 0,1 2-62 0,-4-2-60 15,2-1-133-15,2 0 26 0,-3 2-31 0,-2 0 4 16,1 0 6-16</inkml:trace>
  <inkml:trace contextRef="#ctx0" brushRef="#br0" timeOffset="4811.35">12768 4717 262 0,'0'0'138'0,"0"0"-42"16,0 0 1-16,0 0-11 0,0 0 22 0,0 0-6 15,0 0-15-15,0 0-37 0,0 0 22 16,0 0 7-16,0 0-15 0,0 0-4 0,0 0 22 16,0 0-15-16,0 0 3 0,0 0 2 0,0 0-19 15,0 0-5-15,0 0-6 0,0 0-16 16,0 0-1-16,12 0 11 0,-12 0-8 0,22 1 15 15,-18-3-9-15,1 0-23 0,0-2 8 0,3 2 5 16,-4 1 18-16,10-6-23 0,0 2 2 16,-1-1 9-16,-1 1-5 0,2 1-13 0,-1-3 2 15,-1 2-4-15,2 1-3 0,-3-2 4 16,-2 2 0-16,-1 0 10 0,6-2-13 0,-1 2 12 16,-3 0-19-16,-1 2-7 0,4-3 14 0,1-1 9 15,0-2-14-15,-1 2 10 0,2 0-11 0,0 1-5 16,-1-1 3-16,2-1 6 0,-2 2-3 15,-3 0-15-15,6-1 8 0,-4 1-2 0,1-2 10 16,-5 3 11-16,0 0-15 0,1 0-12 0,-3 2 2 16,-1-1 13-16,-1 2-4 0,0-2 5 15,0 3 5-15,1-2-6 0,-1 0-6 0,-1 1-1 16,1-1-1-16,2 0 8 0,-3 0-10 0,1 1 5 16,0 0 15-16,1-2-29 0,8-1 18 0,-2 2 8 15,1-5-9-15,2 3-2 0,-5 1 11 16,-1-1-8-16,-1 2-1 0,-3 1 0 0,0-1 6 15,0 1 16-15,-2 1-12 0,-1-1 0 16,2 1 7-16,-4 0-1 0,0 0 4 0,0 0-1 16,0 0 5-16,0 0-6 0,0 0 5 15,6 0-2-15,-6 0-8 0,0 0 8 0,0 0-13 16,0 0 2-16,7 0-22 0,-7 0 14 16,0 0 9-16,0 0-6 0,6 0-35 0,-6 0-40 15,7 0 5-15,-7 0-223 0,0 0 21 0,9 0-124 16,-3 0-5-16,-6 0 24 0,6 0-25 0</inkml:trace>
  <inkml:trace contextRef="#ctx0" brushRef="#br0" timeOffset="6764.03">13632 6280 354 0,'0'0'119'0,"0"-14"-59"0,14 14-7 16,-14 0-5-16,0-12-6 0,16-6 66 0,-16 16-35 16,2-2 3-16,-1 1-11 0,-1-2-6 15,0 2-10-15,0-1-12 0,0 0 15 0,0 4 16 16,0 0-43-16,0 0 28 0,0-7-9 0,0 0 11 16,0 7-26-16,0-8 20 0,0 8-24 0,0-8 40 15,0 2-27-15,0 6 12 0,0-8-28 0,0 2 18 16,0 6 20-16,0-7-3 0,0 0-20 15,0 7 15-15,0-7-5 0,0 7-6 0,0-8-9 16,0 8-4-16,0-7-5 0,0 7 11 16,0-9-8-16,0 9-4 0,0-7 11 0,0 7-12 15,-14-16 4-15,14 13-10 0,-1 1 9 0,1-1 1 16,0 2 9-16,-3-2-8 0,3 2-1 16,-1 0 8-16,1-2-18 0,-3 2 14 0,2 0-26 15,0 1 8-15,1 0 2 0,0 0-2 0,-1 2-8 16,-1 0 16-16,1 0-13 0,1-1 2 15,0 3-8-15,0 0 7 0,0 0 0 0,-1-1-2 16,1 2 0-16,1-1 1 0,-1 2 2 16,0-1-2-16,0-5 5 0,0 8-6 0,0-2 0 15,0 6 4-15,0 2-7 0,0 0 3 0,0-3-2 16,-13 19 1-16,13-22-1 0,0 2 1 0,0 0-1 16,0 5 4-16,0 1-4 0,0 2 3 15,0-3-4-15,0 0 4 0,0 1-6 0,0 2 19 16,0-1 14-16,0 0-1 0,0 0 5 0,0-5-13 15,0 2 2-15,0-3 4 0,0 1-12 16,0 1-3-16,0 3 3 0,0-1 1 0,0-1-6 16,0-3 2-16,0 4-4 0,0-1-7 0,0-1 13 15,0 2-11-15,0 1 4 0,0 0 5 16,0 1-4-16,0-1-4 0,0-1 7 16,7 0-5-16,-7 2-9 0,0-1-5 0,0-3 15 15,0 1 1-15,0-3-4 0,0 4 2 0,0-2 4 16,0 0-15-16,0-1 4 0,0-1-8 0,0-1 17 15,0-1-8-15,7 2-9 0,-7 1 2 16,12 12 4-16,-12-15-3 0,1-2 0 0,-1 0 9 16,0-1-6-16,1 1 0 0,-1-2 6 15,0 1-14-15,0 0 6 0,0-6 12 0,0 0-2 16,0 8-8-16,0-1 1 0,0-7 5 0,0 7-2 16,0-7-4-16,0 9 2 0,0-9 4 0,0 6-11 15,0-6 1-15,0 8-1 0,0-8-1 0,0 0 18 16,0 6-13-16,0-6 13 0,0 0-8 15,0 8-7-15,0-8 0 0,0 0 3 0,0 0 13 16,0 0-5-16,0 0-1 0,-2 9-6 16,-1-9-7-16,2-2 6 0,1-3 5 0,-3 3-9 15,1-5 18-15,1 2-1 0,-2-1-9 0,3-2 9 16,-5-7-4-16,1-2-10 0,0 2 0 16,-1-4 13-16,-1 2-3 0,-1 0-7 0,1-1-5 15,2-2-5-15,-2 4-1 0,-2 2 3 16,2-1 3-16,-2-1 8 0,1 4 1 0,0-2-13 15,0 6 9-15,0-5 8 0,0 3-4 0,3 3-10 16,2 0-2-16,-4 2 6 0,4 1 5 16,0 0-11-16,-1 0-1 0,2 0 7 0,-2 2-6 15,1-1-4-15,0 0 14 0,1 2-6 0,0 0 3 16,1 1 5-16,0 0-2 0,-1 0-8 16,2 1-4-16,-1-1 7 0,0 3-2 0,1 2 7 15,0-3-3-15,1 5 6 0,0-3-10 16,5 9-5-16,-1 0 17 0,3-1-16 0,-3 2 3 15,1-2 2-15,1 4 12 0,-2 0-13 0,2-1 6 16,-1-4-5-16,0 3-2 0,0-2 13 16,1 1-12-16,-3-5 3 0,2 0 4 0,0 2-6 15,2-3-3-15,-5 0 5 0,2-4 5 0,-2 0 3 16,-1-2-14-16,2 0 7 0,1-1-6 16,-6 0 11-16,0 0-3 0,8 0 4 0,15-9 2 15,-9 2-15-15,-4 0-2 0,3-6 6 0,0 6 4 16,-1-6-2-16,-1 2-9 0,3-1 10 15,-3 3-3-15,1-4 0 0,2 3 6 0,-4 0-6 16,1 0-1-16,-1 1 13 0,-4 2-23 16,3 0 10-16,0-1 7 0,-3 2-25 0,1 3-34 15,-2-2-31-15,-3 4-52 0,2-2 14 0,-1 3-266 16,-2-1 28-16,-1 1-33 0,2-1-26 16,-1 0 69-16,0 0-1 0</inkml:trace>
  <inkml:trace contextRef="#ctx0" brushRef="#br0" timeOffset="11498.77">13141 7426 333 0,'0'0'187'0,"0"0"-39"15,0 0 11-15,0-14-49 0,0 14-9 16,0 0 14-16,0 0 0 0,0 0-32 16,-19-26 21-16,19 25 1 0,-3-1-19 0,3 0 4 15,-1-1-7-15,0 1 6 0,1 2 1 0,-2-1-18 16,0-2 3-16,2 2-10 0,0-2-9 0,-2 3 6 15,2-1-10-15,-1 1-1 0,1 1-7 16,0 2 4-16,0 1 3 0,-1-1-7 0,1 2 4 16,0 1-6-16,0 0-6 0,0 1-10 15,0 2 6-15,0 1-7 0,0 4-3 16,10 16 10-16,-7-18-13 0,-1 4 1 0,6-1 11 0,-3-2 2 16,3 1-13-16,1-2 16 0,1-1-8 15,-1-1 10-15,0 1-20 0,1-5 18 16,0 1-24-16,-1 0 17 0,1-3-11 0,-3 0-10 15,1-3 11-15,-2 2-3 0,-1-2 3 0,3 1-8 16,-8-2-4-16,0 0-5 0,7 0 17 16,5 0-7-16,11-13-8 0,-15 7 7 0,-2 1-7 15,3-7-6-15,0 1 4 0,-3 0-2 0,-1 0 13 16,0-1-11-16,2-1-4 0,-3 4 16 16,-2-1 8-16,1 2-10 0,-1 1-5 0,0 0 13 15,-1 2 3-15,-1-2 11 0,1 3 2 16,-1 4-8-16,0 0 3 0,0-6-18 0,0 6 11 15,0-6-23-15,0 6 14 0,0-8 3 0,0 8 6 16,0 0-23-16,0 0-4 0,2-10 25 0,-2 12-28 16,-2 2 10-16,2 0 9 0,-1 4-4 15,1 9-8-15,0-8 2 0,0 6-9 0,-10 20 14 16,8-17 1-16,0 3-6 0,0-1 8 0,1 0-20 16,1-1 7-16,0-1 2 0,0-10-6 15,0 2 5-15,0 1 2 0,0 3 1 0,0 0 6 16,0-3 1-16,11 13-18 0,-10-16 16 0,1 0-37 15,1-1-8-15,1 9-29 0,-1-7-20 0,-1-1-32 16,-2-2-33-16,2 1 15 0,1-4-115 16,-3 0-177-16,2 1 19 0,0-3 27 0,-2 0 15 15,2-1 22-15,1 0 11 0,0-1-55 16</inkml:trace>
  <inkml:trace contextRef="#ctx0" brushRef="#br0" timeOffset="11811.17">13615 7517 283 0,'0'-5'308'15,"2"1"-56"-15,-2 0-38 0,2 1-37 16,-2-1-8-16,0 2-14 0,1 0-5 0,0 2 2 15,2 2-19-15,-2 0-22 0,2 2-4 0,-2 1-17 16,4 9 3-16,-2-3-15 0,1 5-6 0,5 2 4 16,-7 0-7-16,-1 1-24 0,5 1 2 15,-5 0-9-15,-1-10-1 0,0 5 8 0,0 3-21 16,0 0 7-16,0 1 3 0,0 0-6 16,-17 16-18-16,15-19 12 0,-2-3-23 0,4-3-41 15,0-3-55-15,0-2 8 0,-3 0-350 0,3-1 29 16,-2-1 34-16,1-2 24 0,-2 0 0 0,2-1 10 15,-2 0 4-15</inkml:trace>
  <inkml:trace contextRef="#ctx0" brushRef="#br0" timeOffset="12342.29">12874 8286 307 0,'-2'2'264'0,"0"-1"-56"0,-1 0-11 15,1-1-21-15,2 0-10 0,1 0-16 16,2 0-5-16,2 0-8 0,-1-2-21 0,4 0 11 16,11 0-23-16,5-2-2 0,1-2 9 15,5-1-5-15,-2-1-18 0,9 0 13 0,5-1-17 16,-1 0 4-16,5-3-11 0,0 2-6 16,6-2-11-16,-2 2 7 0,4 0-7 0,-4-1-15 15,0 2-10-15,-3 0 0 0,-4 2-2 0,0-5 16 16,-3 5-31-16,-5 2-5 0,-3-3 6 15,-1 3 2-15,-3 0-2 0,-9 3 7 0,4-6-3 16,-10 6-10-16,-3-1 10 0,-1 2 9 16,-3-1-22-16,1 1-1 0,-3 1-6 0,-1-1 25 15,-3 1-20-15,0 0 11 0,0 0-13 0,0 0-12 16,0 0 5-16,0 0-4 0,3 9-5 16,-3-6 21-16,0 0-20 0,-1 0-16 0,-1-1-31 15,1 2-43-15,-4-2-15 0,-5 7-58 16,5 0 15-16,-7-2-165 0,0 4 23 0,-1 1-150 15,-4-2 23-15,2-1 45 0,-3 2 37 0,2-1 3 16</inkml:trace>
  <inkml:trace contextRef="#ctx0" brushRef="#br0" timeOffset="12767.51">13322 8409 376 0,'-6'4'202'0,"-2"-2"-32"0,2 2-8 15,2-2-22-15,0 1 10 0,2-1-13 0,0 2-6 16,0-2-19-16,3 0-1 0,0 2-20 16,2-2-4-16,1 1-11 0,0 0-2 0,0 1-22 15,13 6 1-15,-4-1 2 0,0 0-10 16,-1 2-2-16,0-1-3 0,0 1-13 0,-3-1 7 16,-1 2 9-16,-2-2-19 0,-4-1-7 15,0 1 2-15,-2-1 13 0,0-9-18 0,0 12 0 16,-18 16-4-16,5-13-8 0,-1 2 16 0,0-2-12 15,-2-5 6-15,0 4-16 0,-1-6 16 16,2 1-10-16,-2 1 8 0,3-1 6 0,0-2-4 16,4 0-14-16,1-4 9 0,1 1-3 0,1-3 1 15,3 2 1-15,0-2-10 0,1 2 11 16,1-2 10-16,2 0-15 0,-1 0 2 0,1 0 5 16,0-1 1-16,0 0 5 0,0 0-11 0,14 4 11 0,-10-2-4 15,4-1-1-15,0-1 4 0,9 3-4 16,2 0 5-16,-1-1-10 0,0 0 2 0,1 4-16 15,-3 0 15-15,2-3-2 0,-5-1 7 16,4 3-7-16,-6-1 4 0,6 1-9 0,-7-3-3 16,2 1-18-16,-3 0-41 0,-3-2-48 0,12 1 11 15,-18-2-192-15,8 0 23 0,-1 0-118 16,1 0-22-16,-1 0 26 0,0 0 30 0</inkml:trace>
  <inkml:trace contextRef="#ctx0" brushRef="#br0" timeOffset="13923.48">14848 8042 461 0,'-14'0'226'0,"14"0"-10"16,0 0-5-16,-31-18-13 0,26 16-14 0,1 2 4 16,-1-1-18-16,-1-1-8 0,2 2-17 15,0-2-3-15,4 2 8 0,0 0-14 16,0 0-40-16,0 0 18 0,-7 0-36 0,7 0-10 15,-6-2 9-15,7 1-21 0,4-2-3 0,2 2-10 16,-1-2-5-16,9 1-1 0,2-3-4 0,2 2 23 16,0 0-30-16,1-1-5 0,1 0 14 15,0 3-4-15,-2-1-29 0,0 2-30 0,0-1-37 16,-5 1-38-16,-14 0-33 0,13 0 13 16,1 0-202-16,-2 0 27 0,7 15-152 0,-15-12 40 15,-2 2 19-15,-2 1 23 0,0 2-3 0</inkml:trace>
  <inkml:trace contextRef="#ctx0" brushRef="#br0" timeOffset="14205.37">14676 8415 229 0,'-9'8'236'0,"2"-5"-55"15,2 3 16-15,1-4-27 0,1 0 2 0,3 1-30 16,0-2-3-16,1 1-16 0,2-2-1 15,1 0 1-15,2 0-17 0,1-2-19 0,-1 2 4 16,17-4-5-16,-13 4-15 0,22-7-2 0,-5 2-10 16,-3 0-7-16,1 0-6 0,0-2-4 0,-2 1-2 15,1 1-8-15,-2 1-2 0,3-2-12 16,-5 3 9-16,0-2-8 0,-3 1-2 0,2 0-14 16,-2-1-3-16,1 0-38 0,-5 0-41 15,-1-1 9-15,-1 0-128 0,-4 1-120 0,5-5 22 16,-1 0-101-16,-2-2 23 0,1 0 8 0,-1 1 5 15</inkml:trace>
  <inkml:trace contextRef="#ctx0" brushRef="#br0" timeOffset="14752.29">15437 8032 418 0,'-4'-6'236'0,"4"1"-8"16,-1-1-34-16,-1 1-23 0,2 0-28 15,-1-1 9-15,2 1-18 0,1 0 8 0,-1-2-15 16,8-5-14-16,1-1-5 0,2 2-3 16,3 0-4-16,-2 1-18 0,7 2 2 0,2 1-11 15,-4 2-1-15,4-1 3 0,-1 4-20 0,-1 2-1 16,-10 0-10-16,5 0 3 0,3 0-8 15,18 14-11-15,-17-5-2 0,-6 1 11 0,1 0-25 16,-1 1 13-16,-4 1-3 0,-2 0 5 0,0-4-21 16,-2 8 10-16,-4 0-11 0,-1-7-2 15,0-1 2-15,-16 18 11 0,5-9-5 0,-3-6 3 16,-1 4 0-16,-2-1-14 0,-1-3 15 16,1 1-21-16,0-1 2 0,2-3 3 0,0 0 8 15,-1-1 0-15,2-1 6 0,1-2-19 16,5-1 19-16,-1 2-3 0,4-3-16 0,-1-2 3 15,1 1 15-15,2 0-17 0,2 0 16 0,-2 0-20 16,3-1 2-16,0 1-5 0,0-1 22 16,0 0-12-16,0 0-7 0,0 0 1 0,12 6 3 15,-6-4 2-15,-1 0 4 0,2-2 11 0,1 2 0 16,7 4-1-16,-1 0 1 0,2-1-18 16,-4 3 6-16,2 0 7 0,-2-1-8 0,-3 0 16 15,-1-3-8-15,-1 3-14 0,-2-2 20 0,4 6-22 16,-3-4 10-16,3 0 7 0,-4-1-9 15,1 0-12-15,-3 0-4 0,3-2-7 0,7 3-32 16,-3 0-28-16,-3-2-49 0,2-3-8 16,0-2 15-16,-3 0-226 0,-6 0 27 0,10 0-118 15,2 0 26-15,18-14 65 0,-15 6-2 0,2-1 1 16</inkml:trace>
  <inkml:trace contextRef="#ctx0" brushRef="#br0" timeOffset="15299.32">16260 8005 403 0,'2'-5'248'0,"-2"2"-33"0,0-2-21 0,0 4-32 16,0-1-21-16,-3 1-11 0,1-1-17 15,-1 1 17-15,-1-1-22 0,-1 2-16 0,1 2-11 16,-2-1 9-16,2 1-8 0,-6 6-14 0,-2 0 14 15,-3 2-2-15,2 0 15 0,-3 1-20 16,3 4-4-16,-4 0 0 0,4 0-1 16,1 1-13-16,3 2-8 0,0-1-9 0,-4 1 10 15,4 1 2-15,1-1-23 0,3 1 16 16,1 0-22-16,1-3 18 0,3-1-14 0,0-6 11 16,0 2 2-16,10 13-4 0,-3-13-11 0,3 0-2 15,-2-3 0-15,0-3 24 0,9 0-24 0,-5-2 2 16,-1-3 6-16,0 0-3 0,-2 0-14 15,5 0 1-15,21-18-9 0,-16 9 22 0,1-2-21 16,1-3 5-16,-5-2 15 0,5 0-13 16,-6-2-11-16,3 0-1 0,-1 0-3 0,-3-1 21 15,1 0-17-15,-1-1 29 0,-4 2-8 0,-2 0 4 16,-4-1-15-16,0 4-9 0,-4 10 4 16,0-3 7-16,0-4-7 0,-14-10 2 0,6 15 11 15,-3-4-16-15,-1 3-1 0,-7 0 10 0,10 4-17 16,-7-1 29-16,4 1-16 0,1 2 2 0,0 0-15 15,2 2 5-15,9 0-7 0,-9 0 3 16,0 0 24-16,-4 0-20 0,0 0-13 16,-1 0 23-16,-7 11-36 0,13-9-2 0,2-1-3 15,0 2-31-15,3-1-23 0,-1 0-38 0,4 1-31 16,-2-1 15-16,0 0-190 0,3-1 24 0,0-1-150 16,2 1 37-16,0 1 8 0,-1-1 18 15,3 2 44-15,1-1-48 0</inkml:trace>
  <inkml:trace contextRef="#ctx0" brushRef="#br0" timeOffset="15518.03">16686 8115 403 0,'3'-1'231'0,"1"1"-18"0,-2-3-35 16,2 2-28-16,-3 0-18 0,2 1-21 15,-3-2-29-15,2 2 15 0,1-1-17 0,-3 1-2 16,2 0-9-16,-2-3-23 0,2 3 24 16,-1 0-23-16,0 0-18 0,2 0 6 0,-2-2-48 15,0 4 1-15,1-4-242 0,-1 1 19 0,0 0 20 16,1 1 17-16,-1-2-179 0,0 0 1 16</inkml:trace>
  <inkml:trace contextRef="#ctx0" brushRef="#br0" timeOffset="16017.91">17328 7820 448 0,'0'-2'195'0,"0"0"-12"0,-1 2-28 0,-1 1-20 16,-2 0-19-16,1 1-6 0,-10 7 12 15,4-5 1-15,0-1-8 0,-5 4-21 0,-1 1 9 16,2-1-17-16,0 2-7 0,0 0-7 16,4-3 5-16,-1 4-3 0,-3 1-6 0,7-1-4 15,-2-2-2-15,2 3-2 0,-1-2-12 0,4-1 8 16,0 0 23-16,1 0-2 0,0 1-32 0,2-9 7 16,0 6 17-16,0 0 6 0,13 15-3 15,-3-7-15-15,2-5 1 0,3 2-15 0,-1-2 19 16,4-1-18-16,0 0-4 0,0-5 20 0,2 3-23 15,-2 0-7-15,1-1-1 0,-3 0 13 16,-2-3-3-16,0 4-22 0,1-1 12 0,-5-2-26 16,-3 4 19-16,3-3-12 0,-5 2 14 0,3 4-10 15,-2-1 12-15,-4-1-23 0,-2-2 17 16,0 2 1-16,0-8-20 0,0 6 20 0,-9 15-21 16,0-8-1-16,-5-1 17 0,-2-3-2 15,1 4-4-15,2-3-23 0,-2-1 10 0,2 0-3 16,-4 0 2-16,2-2-8 0,0-1 3 0,2-3 3 15,4-2-1-15,-3-1 11 0,12 0-21 16,-6 0-26-16,-2 0-38 0,-12-14-34 0,10 4-45 16,1-1-20-16,-1-1 15 0,3 5 16 15,1-6-342-15,-5 1 51 0,5-5 28 0,2 2 56 16,2-1 21-16,0 7-14 0</inkml:trace>
  <inkml:trace contextRef="#ctx0" brushRef="#br0" timeOffset="16220.98">17278 7849 296 0,'18'-14'299'0,"-5"4"-28"0,6-1-44 0,5-1-19 16,-2 2-20-16,4 1-24 0,-2 1-22 16,4-1-16-16,-1 1-13 0,0 2-8 0,-2 1-6 15,-2-2-18-15,3 2 2 0,-3 1-14 0,0-1-16 16,-3 3-9-16,2-1-15 0,-4 0-18 0,-3 1-52 15,-1-1-39-15,-2 3 8 0,-4-3-211 16,-3 1 21-16,3 2-170 0,-2 0 77 16,-4 0-5-16,-1 0-35 0</inkml:trace>
  <inkml:trace contextRef="#ctx0" brushRef="#br0" timeOffset="17081.09">16785 8091 304 0,'6'-2'155'15,"-1"-1"25"-15,0 3-40 0,0-1-37 0,0 2 20 16,2-2-7-16,-2 2-22 0,-1-1-13 16,0 2 18-16,-1-1-30 0,0-1 17 0,-3 0-22 15,0 0 23-15,0 0 0 0,0 0-7 16,0 0 2-16,0 0-10 0,8 7-11 0,-10-6-23 16,1 1 24-16,-3-1-3 0,0 0-1 0,2 1-12 15,-1-1 6-15,1-1 4 0,-2 1 3 16,3 0 10-16,-3 0-3 0,1-1-5 0,3 0 5 15,-2 0-4-15,0 0-8 0,4-1-4 0,-2 1 7 16,0-2-19-16,0 2 4 0,0-1-2 16,2 1-16-16,1-3-2 0,-2 3 2 0,3-3-1 15,-2 2 8-15,1 0 1 0,1 0-4 16,-4-2-19-16,4 3-4 0,-3-1 8 0,0 1 3 16,3 0 7-16,-3 0-6 0,2 1-13 0,-2-1 20 15,1 2-20-15,-2-1 0 0,1 0 3 16,-1 0 15-16,-1 0 3 0,2 1 1 0,-1-1 11 15,-1 0-14-15,-1-1 0 0,2 2 9 16,0-1 16-16,0 0-6 0,-1 0 3 0,0-1-14 16,1 1 18-16,0-1-30 0,0 0 17 15,-2 2-18-15,2-4 22 0,2 2-22 0,0 0-16 16,1 0-5-16,-3-1-1 0,3 0 10 0,-1 0 24 16,0 0-23-16,2-2-26 0,-1 2 23 0,-3-1-56 15,2 1-50-15,0-2-74 0,-2-1 18 0,1 1 14 16,0-1-370-16,-1 2 61 0,0-3 1 15,0 0 25-15,-1-1 113 0,1 6 18 0,0 0-30 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9.860"/>
    </inkml:context>
    <inkml:brush xml:id="br0">
      <inkml:brushProperty name="width" value="0.05" units="cm"/>
      <inkml:brushProperty name="height" value="0.05" units="cm"/>
      <inkml:brushProperty name="color" value="#E71224"/>
    </inkml:brush>
  </inkml:definitions>
  <inkml:trace contextRef="#ctx0" brushRef="#br0">1 1 24575,'4'0'0,"15"0"-9831,15 0 8341,-4 0 4308,12 0-2818,-19 0 1719,24 0-1719,-24 0 0,5 0 0,-19 0 6784,0 0-6784,-1 0 0,0 0 0,1 0 0,-1 0 0,-7 0 0,-6 0 0,-4 0 0,0 0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1.139"/>
    </inkml:context>
    <inkml:brush xml:id="br0">
      <inkml:brushProperty name="width" value="0.05" units="cm"/>
      <inkml:brushProperty name="height" value="0.05" units="cm"/>
      <inkml:brushProperty name="color" value="#E71224"/>
    </inkml:brush>
  </inkml:definitions>
  <inkml:trace contextRef="#ctx0" brushRef="#br0">1 1 24575,'0'8'0,"0"0"0,0 1 0,0 13 0,0-5 0,0 11 0,0-9 0,0 0 0,0 1 0,0-1 0,0 0 0,0-4 0,0 3 0,0-8 0,0 3 0,0-4 0,0 5 0,0-5 0,0 10 0,0-10 0,0 5 0,0-5 0,0-1 0,0 1 0,0 0 0,0 0 0,0-1 0,0 1 0,0-1 0,0 1 0,0-1 0,0 0 0,0-3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3.138"/>
    </inkml:context>
    <inkml:brush xml:id="br0">
      <inkml:brushProperty name="width" value="0.05" units="cm"/>
      <inkml:brushProperty name="height" value="0.05" units="cm"/>
      <inkml:brushProperty name="color" value="#E71224"/>
    </inkml:brush>
  </inkml:definitions>
  <inkml:trace contextRef="#ctx0" brushRef="#br0">149 1 24575,'-3'-1'0,"2"3"0,-3 6 0,0-3 0,-1 11 0,0-9 0,0 11 0,1-10 0,3 1 0,-6 0 0,6 0 0,-3-1 0,0 1 0,3 0 0,-3-1 0,0 1 0,3 5 0,-7 0 0,6 1 0,-6 3 0,7-3 0,-4-1 0,1 4 0,3-8 0,-7 4 0,7-6 0,-3 1 0,4 0 0,-4 0 0,3 4 0,-3 2 0,-1 4 0,4 0 0,-7 1 0,7-1 0,-8 0 0,8 1 0,-4-6 0,1 4 0,3-8 0,-3 8 0,4-8 0,0 8 0,0-8 0,0 4 0,0-6 0,0 1 0,0 0 0,0 0 0,0-1 0,0 1 0,0-1 0,4-3 0,0 2 0,5-6 0,0 3 0,4 1 0,-3-4 0,4 3 0,-1 0 0,-3-3 0,3 4 0,-4-2 0,5-2 0,-5 3 0,5-4 0,-5 0 0,-1 0 0,1 0 0,0 0 0,0 0 0,-1 0 0,6 0 0,-4 0 0,8 0 0,-8-4 0,8-1 0,-4-4 0,6-1 0,-1 0 0,0-4 0,1 3 0,5-8 0,-5 8 0,5-4 0,-6 5 0,-4-4 0,4 8 0,-9-7 0,3 8 0,-4-4 0,0 0 0,-4 1 0,-1-1 0,-4 1 0,0-1 0,0 1 0,-4-1 0,-6 4 0,0-3 0,-4 8 0,1-9 0,3 4 0,-8 0 0,3-3 0,-5 6 0,1-6 0,-6 2 0,9 0 0,-8-3 0,9 8 0,-4-3 0,4 4 0,-3 0 0,8 0 0,-4 0 0,1 0 0,3 0 0,-4 0 0,5 0 0,1 0 0,-1 0 0,4 0 0,2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5.113"/>
    </inkml:context>
    <inkml:brush xml:id="br0">
      <inkml:brushProperty name="width" value="0.05" units="cm"/>
      <inkml:brushProperty name="height" value="0.05" units="cm"/>
      <inkml:brushProperty name="color" value="#E71224"/>
    </inkml:brush>
  </inkml:definitions>
  <inkml:trace contextRef="#ctx0" brushRef="#br0">291 0 17984,'-15'0'0,"0"0"2976,-12 0-2976,6 0 1128,-4 0-1128,-9 4 592,11-2-592,-6 6 1895,16-3-1895,4-1 0,0 4 0,0-7 0,0 7 0,0-7 0,5 7 0,-4-7 0,7 6 0,-7-6 0,7 7 0,-3-3 0,4 3 0,0 0 0,0 1 0,0 0 0,-4-1 0,3 1 0,-3 0 0,0 0 0,3-1 0,-3 1 0,4 0 0,0 0 0,0-1 0,0 1 0,0 0 0,0-1 0,0 1 0,0 0 0,0 0 0,4-1 0,1 1 0,8 0 0,2 0 0,10 2 0,1-1 0,0 0 0,5 0 0,-11 0 0,5 0 0,-6 0 0,1 0 0,-6-1 0,0 0 0,-5-4 0,-1-1 0,1-4 0,0 0 0,-1 4 0,1-4 0,0 4 0,-1-4 0,1 0 0,-1 0 0,1 0 0,0 0 0,-1 0 0,1 0 0,-1 0 0,1 0 0,-1 0 0,0 0 0,0 0 0,-3-3 0,-2-2 0,-3-8 0,0 0 0,0-1 0,0 1 0,0 0 0,0 3 0,0-4 0,0 5 0,0 0 0,0 0 0,0 0 0,0 1 0,0-1 0,0 0 0,0 0 0,-3 4 0,2-3 0,-7 3 0,7-4 0,-7 1 0,3-1 0,-3 0 0,3 1 0,-3 3 0,7-2 0,-3 2 0,1 0 0,2-2 0,-6 6 0,2-3 0,-3 4 0,-1 0 0,5 0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6.814"/>
    </inkml:context>
    <inkml:brush xml:id="br0">
      <inkml:brushProperty name="width" value="0.05" units="cm"/>
      <inkml:brushProperty name="height" value="0.05" units="cm"/>
      <inkml:brushProperty name="color" value="#E71224"/>
    </inkml:brush>
  </inkml:definitions>
  <inkml:trace contextRef="#ctx0" brushRef="#br0">0 1 23410,'0'3'0,"0"4"574,0 11-574,0-4 195,0 4-195,4-3 98,2 13-98,3-7 298,1 7-298,-4-8 0,2-1 0,-3-5 0,0 5 0,3-9 0,-7 8 0,3-8 0,0 3 0,-3-4 0,7-1 0,-7 1 0,6-4 0,-6 3 0,3-3 0,0 0 0,-3 2 0,6-6 0,-2 7 0,3-7 0,0 2 0,1 1 0,-1-3 0,0 6 0,1-6 0,0 7 0,-4-3 0,3 4 0,-4-1 0,5 1 0,0 0 0,0 0 0,-1-1 0,-3 1 0,3 0 0,-3 0 0,3-1 0,1-3 0,-1-1 0,1-4 0,-1 0 0,1 0 0,0 0 0,0 0 0,4 0 0,2 0 0,4 0 0,0 0 0,1 0 0,4 0 0,-3 0 0,9 0 0,-9 0 0,4-5 0,-10 0 0,-2-4 0,-4 4 0,0-3 0,-1 3 0,1-4 0,-4 0 0,-1 1 0,-4-1 0,4 4 0,-3-3 0,2 3 0,2-9 0,-4 4 0,7-3 0,-3-1 0,4-1 0,1-4 0,0 0 0,-1-1 0,1 1 0,0-1 0,-1 1 0,1 4 0,-5 1 0,-1 6 0,-4-1 0,0 0 0,0 0 0,0 0 0,0 1 0,0 0 0,0 0 0,0-1 0,0 1 0,0 0 0,0 0 0,-4 3 0,0 1 0,-4 4 0,3 4 0,2 1 0,-1 4 0,3 0 0,-7-1 0,7 6 0,-3 6 0,4 1 0,0 9 0,0-4 0,0 6 0,0 0 0,0 6 0,0-5 0,0 12 0,0-12 0,0 12 0,0-6 0,0 1 0,0 5 0,0-12 0,0 5 0,0-11 0,0 3 0,0-14 0,0 8 0,0-15 0,0 5 0,0-5 0,0-1 0,0 1 0,0 0 0,0-1 0,0 1 0,0-1 0,0 0 0,0 1 0,0-1 0,0 0 0,0 1 0,0-1 0,0 1 0,0 0 0,0-1 0,0 1 0,0 0 0,0 0 0,0-1 0,0 1 0,0 0 0,0 0 0,0-1 0,0 1 0,0 4 0,0-3 0,0 8 0,0-8 0,0 9 0,0-10 0,0 10 0,0-10 0,0 5 0,0-5 0,0-1 0,0 1 0,0 0 0,0-4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8.884"/>
    </inkml:context>
    <inkml:brush xml:id="br0">
      <inkml:brushProperty name="width" value="0.05" units="cm"/>
      <inkml:brushProperty name="height" value="0.05" units="cm"/>
      <inkml:brushProperty name="color" value="#E71224"/>
    </inkml:brush>
  </inkml:definitions>
  <inkml:trace contextRef="#ctx0" brushRef="#br0">123 0 9266,'-10'9'0,"2"4"5120,8 1-5120,-5 11 2653,-5-4-2653,3 4 1573,-6-6-1573,3 6 5963,-7 15-5963,1-5 0,0 11 0,10-14 0,2-6 0,4-1 0,0-6 0,0-4 0,0-2 0,0-4 0,0 0 0,0 0 0,0-1 0,4 1 0,5-4 0,1-1 0,8-4 0,-8 4 0,8-3 0,-3 3 0,10-4 0,-5 0 0,11 4 0,-5-3 0,6 4 0,-1-5 0,1 0 0,-6 0 0,5 0 0,-11 0 0,5 0 0,-5 0 0,-1 0 0,-4 0 0,8 0 0,-7 0 0,9 0 0,-6-4 0,6-2 0,-9-4 0,12 1 0,-17 0 0,6 0 0,-8 0 0,-1 0 0,-3 0 0,3 1 0,-7-1 0,3 0 0,-4 0 0,0 0 0,-4 1 0,-5-1 0,-6 4 0,-10-4 0,4 3 0,-16-5 0,9 1 0,-16-2 0,10 2 0,-10-2 0,10 1 0,-4 0 0,6 0 0,6 5 0,1-3 0,10 8 0,-3-7 0,7 6 0,-2-2 0,4 4 0,0 0 0,1 0 0,0 0 0,0 0 0,-1 4 0,1 0 0,3 4 0,-2-3 0,6 3 0,-7-4 0,7 5 0,-3-5 0,4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0.395"/>
    </inkml:context>
    <inkml:brush xml:id="br0">
      <inkml:brushProperty name="width" value="0.05" units="cm"/>
      <inkml:brushProperty name="height" value="0.05" units="cm"/>
      <inkml:brushProperty name="color" value="#E71224"/>
    </inkml:brush>
  </inkml:definitions>
  <inkml:trace contextRef="#ctx0" brushRef="#br0">291 0 24575,'-9'9'0,"3"3"0,-8-2 0,5 3 0,0-4 0,1 0 0,-6 0 0,4 4 0,-4-2 0,5 2 0,-1 0 0,1-3 0,-5 4 0,8-5 0,-6 0 0,7 0 0,-4 0 0,0-1 0,4 1 0,-3 0 0,3-1 0,0 1 0,-2-4 0,6 3 0,-7-3 0,7 3 0,-7 1 0,3 0 0,0 0 0,-3-1 0,7 1 0,-7 0 0,3 0 0,0-1 0,-2 1 0,6 0 0,-7-1 0,3 1 0,0 0 0,1-1 0,4-3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2.858"/>
    </inkml:context>
    <inkml:brush xml:id="br0">
      <inkml:brushProperty name="width" value="0.05" units="cm"/>
      <inkml:brushProperty name="height" value="0.05" units="cm"/>
      <inkml:brushProperty name="color" value="#E71224"/>
    </inkml:brush>
  </inkml:definitions>
  <inkml:trace contextRef="#ctx0" brushRef="#br0">373 1 20448,'-8'0'0,"-1"0"1947,1 0-1947,-1 0 700,0 0-700,-4 0 359,3 0-359,-4 0 1121,1 0-1121,4 0 0,-4 3 0,5 2 0,-1 3 0,1-3 0,3 2 0,-3-6 0,3 7 0,-3-3 0,-1 3 0,0-3 0,4 3 0,-7-3 0,6 4 0,-8 0 0,5 0 0,0-1 0,-4 2 0,3-2 0,-4 1 0,5 0 0,0-4 0,1 3 0,3-3 0,-3 3 0,3-3 0,0 3 0,-3-3 0,7 4 0,-7-1 0,3 1 0,1 0 0,-4-1 0,7 1 0,-3-1 0,0-3 0,3 3 0,-3-3 0,4 4 0,0-1 0,4-3 0,0-1 0,5-4 0,-1 0 0,1 0 0,17 0 0,-13 3 0,18-2 0,-17 3 0,6 1 0,-1-4 0,0 3 0,1 0 0,4-3 0,-3 4 0,10-5 0,-5 0 0,5 0 0,1 4 0,0-2 0,0 2 0,-6-4 0,-1 0 0,-6 0 0,-4 0 0,3 0 0,-8 0 0,3 0 0,-4 0 0,0 0 0,-1 0 0,1 0 0,0 0 0,-1 0 0,0 0 0,0 0 0,-3-3 0,-1-2 0,-4-3 0,0-1 0,0 1 0,0-1 0,0 0 0,0 1 0,0-1 0,0 1 0,0-1 0,-4 5 0,-1 0 0,-4 0 0,0-1 0,0 0 0,1 2 0,-1 3 0,0-4 0,0 3 0,1-3 0,-1 1 0,1 2 0,0-3 0,-1 4 0,1-4 0,-1 3 0,0-2 0,1 3 0,-1 0 0,0 0 0,0 0 0,0 0 0,0-4 0,0 3 0,1-3 0,-1 4 0,1 0 0,3 0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3.945"/>
    </inkml:context>
    <inkml:brush xml:id="br0">
      <inkml:brushProperty name="width" value="0.05" units="cm"/>
      <inkml:brushProperty name="height" value="0.05" units="cm"/>
      <inkml:brushProperty name="color" value="#E71224"/>
    </inkml:brush>
  </inkml:definitions>
  <inkml:trace contextRef="#ctx0" brushRef="#br0">0 9 14777,'12'-5'0,"38"2"4109,13 3-4109,21 0 0,-25 0 0,-1 0 0,0 0 0,-6 0 0,0 0 1694,13 0-1694,-5 0 0,0 0 0,-42 0 0,-4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5.064"/>
    </inkml:context>
    <inkml:brush xml:id="br0">
      <inkml:brushProperty name="width" value="0.05" units="cm"/>
      <inkml:brushProperty name="height" value="0.05" units="cm"/>
      <inkml:brushProperty name="color" value="#E71224"/>
    </inkml:brush>
  </inkml:definitions>
  <inkml:trace contextRef="#ctx0" brushRef="#br0">1 0 22278,'8'0'0,"0"0"1114,0 0-1114,0 0 96,0 0 1,-3 0 0,-1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6" Type="http://schemas.openxmlformats.org/officeDocument/2006/relationships/customXml" Target="../ink/ink29.xml"/><Relationship Id="rId21" Type="http://schemas.openxmlformats.org/officeDocument/2006/relationships/image" Target="../media/image34.png"/><Relationship Id="rId42" Type="http://schemas.openxmlformats.org/officeDocument/2006/relationships/customXml" Target="../ink/ink37.xml"/><Relationship Id="rId47" Type="http://schemas.openxmlformats.org/officeDocument/2006/relationships/image" Target="../media/image47.png"/><Relationship Id="rId63" Type="http://schemas.openxmlformats.org/officeDocument/2006/relationships/image" Target="../media/image55.png"/><Relationship Id="rId68" Type="http://schemas.openxmlformats.org/officeDocument/2006/relationships/customXml" Target="../ink/ink50.xml"/><Relationship Id="rId84" Type="http://schemas.openxmlformats.org/officeDocument/2006/relationships/customXml" Target="../ink/ink58.xml"/><Relationship Id="rId89" Type="http://schemas.openxmlformats.org/officeDocument/2006/relationships/image" Target="../media/image68.png"/><Relationship Id="rId16" Type="http://schemas.openxmlformats.org/officeDocument/2006/relationships/customXml" Target="../ink/ink24.xml"/><Relationship Id="rId11" Type="http://schemas.openxmlformats.org/officeDocument/2006/relationships/image" Target="../media/image29.png"/><Relationship Id="rId32" Type="http://schemas.openxmlformats.org/officeDocument/2006/relationships/customXml" Target="../ink/ink32.xml"/><Relationship Id="rId37" Type="http://schemas.openxmlformats.org/officeDocument/2006/relationships/image" Target="../media/image42.png"/><Relationship Id="rId53" Type="http://schemas.openxmlformats.org/officeDocument/2006/relationships/image" Target="../media/image50.png"/><Relationship Id="rId58" Type="http://schemas.openxmlformats.org/officeDocument/2006/relationships/customXml" Target="../ink/ink45.xml"/><Relationship Id="rId74" Type="http://schemas.openxmlformats.org/officeDocument/2006/relationships/customXml" Target="../ink/ink53.xml"/><Relationship Id="rId79" Type="http://schemas.openxmlformats.org/officeDocument/2006/relationships/image" Target="../media/image63.png"/><Relationship Id="rId5" Type="http://schemas.openxmlformats.org/officeDocument/2006/relationships/image" Target="../media/image25.png"/><Relationship Id="rId90" Type="http://schemas.openxmlformats.org/officeDocument/2006/relationships/customXml" Target="../ink/ink61.xml"/><Relationship Id="rId95" Type="http://schemas.openxmlformats.org/officeDocument/2006/relationships/image" Target="../media/image71.png"/><Relationship Id="rId22" Type="http://schemas.openxmlformats.org/officeDocument/2006/relationships/customXml" Target="../ink/ink27.xml"/><Relationship Id="rId27"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customXml" Target="../ink/ink40.xml"/><Relationship Id="rId64" Type="http://schemas.openxmlformats.org/officeDocument/2006/relationships/customXml" Target="../ink/ink48.xml"/><Relationship Id="rId69" Type="http://schemas.openxmlformats.org/officeDocument/2006/relationships/image" Target="../media/image58.png"/><Relationship Id="rId80" Type="http://schemas.openxmlformats.org/officeDocument/2006/relationships/customXml" Target="../ink/ink56.xml"/><Relationship Id="rId85" Type="http://schemas.openxmlformats.org/officeDocument/2006/relationships/image" Target="../media/image66.png"/><Relationship Id="rId3" Type="http://schemas.openxmlformats.org/officeDocument/2006/relationships/image" Target="../media/image23.png"/><Relationship Id="rId12" Type="http://schemas.openxmlformats.org/officeDocument/2006/relationships/customXml" Target="../ink/ink22.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38" Type="http://schemas.openxmlformats.org/officeDocument/2006/relationships/customXml" Target="../ink/ink35.xml"/><Relationship Id="rId46" Type="http://schemas.openxmlformats.org/officeDocument/2006/relationships/customXml" Target="../ink/ink39.xml"/><Relationship Id="rId59" Type="http://schemas.openxmlformats.org/officeDocument/2006/relationships/image" Target="../media/image53.png"/><Relationship Id="rId67" Type="http://schemas.openxmlformats.org/officeDocument/2006/relationships/image" Target="../media/image57.png"/><Relationship Id="rId20" Type="http://schemas.openxmlformats.org/officeDocument/2006/relationships/customXml" Target="../ink/ink26.xml"/><Relationship Id="rId41" Type="http://schemas.openxmlformats.org/officeDocument/2006/relationships/image" Target="../media/image44.png"/><Relationship Id="rId54" Type="http://schemas.openxmlformats.org/officeDocument/2006/relationships/customXml" Target="../ink/ink43.xml"/><Relationship Id="rId62" Type="http://schemas.openxmlformats.org/officeDocument/2006/relationships/customXml" Target="../ink/ink47.xml"/><Relationship Id="rId70" Type="http://schemas.openxmlformats.org/officeDocument/2006/relationships/customXml" Target="../ink/ink51.xml"/><Relationship Id="rId75" Type="http://schemas.openxmlformats.org/officeDocument/2006/relationships/image" Target="../media/image61.png"/><Relationship Id="rId83" Type="http://schemas.openxmlformats.org/officeDocument/2006/relationships/image" Target="../media/image65.png"/><Relationship Id="rId88" Type="http://schemas.openxmlformats.org/officeDocument/2006/relationships/customXml" Target="../ink/ink60.xml"/><Relationship Id="rId91" Type="http://schemas.openxmlformats.org/officeDocument/2006/relationships/image" Target="../media/image69.png"/><Relationship Id="rId96" Type="http://schemas.openxmlformats.org/officeDocument/2006/relationships/customXml" Target="../ink/ink64.xml"/><Relationship Id="rId1" Type="http://schemas.openxmlformats.org/officeDocument/2006/relationships/slideLayout" Target="../slideLayouts/slideLayout3.xml"/><Relationship Id="rId6" Type="http://schemas.openxmlformats.org/officeDocument/2006/relationships/customXml" Target="../ink/ink19.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0.xml"/><Relationship Id="rId36" Type="http://schemas.openxmlformats.org/officeDocument/2006/relationships/customXml" Target="../ink/ink34.xml"/><Relationship Id="rId49" Type="http://schemas.openxmlformats.org/officeDocument/2006/relationships/image" Target="../media/image48.png"/><Relationship Id="rId57" Type="http://schemas.openxmlformats.org/officeDocument/2006/relationships/image" Target="../media/image52.png"/><Relationship Id="rId10" Type="http://schemas.openxmlformats.org/officeDocument/2006/relationships/customXml" Target="../ink/ink21.xml"/><Relationship Id="rId31" Type="http://schemas.openxmlformats.org/officeDocument/2006/relationships/image" Target="../media/image39.png"/><Relationship Id="rId44" Type="http://schemas.openxmlformats.org/officeDocument/2006/relationships/customXml" Target="../ink/ink38.xml"/><Relationship Id="rId52" Type="http://schemas.openxmlformats.org/officeDocument/2006/relationships/customXml" Target="../ink/ink42.xml"/><Relationship Id="rId60" Type="http://schemas.openxmlformats.org/officeDocument/2006/relationships/customXml" Target="../ink/ink46.xml"/><Relationship Id="rId65" Type="http://schemas.openxmlformats.org/officeDocument/2006/relationships/image" Target="../media/image56.png"/><Relationship Id="rId73" Type="http://schemas.openxmlformats.org/officeDocument/2006/relationships/image" Target="../media/image60.png"/><Relationship Id="rId78" Type="http://schemas.openxmlformats.org/officeDocument/2006/relationships/customXml" Target="../ink/ink55.xml"/><Relationship Id="rId81" Type="http://schemas.openxmlformats.org/officeDocument/2006/relationships/image" Target="../media/image64.png"/><Relationship Id="rId86" Type="http://schemas.openxmlformats.org/officeDocument/2006/relationships/customXml" Target="../ink/ink59.xml"/><Relationship Id="rId94" Type="http://schemas.openxmlformats.org/officeDocument/2006/relationships/customXml" Target="../ink/ink63.xml"/><Relationship Id="rId4" Type="http://schemas.openxmlformats.org/officeDocument/2006/relationships/customXml" Target="../ink/ink18.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25.xml"/><Relationship Id="rId39" Type="http://schemas.openxmlformats.org/officeDocument/2006/relationships/image" Target="../media/image43.png"/><Relationship Id="rId34" Type="http://schemas.openxmlformats.org/officeDocument/2006/relationships/customXml" Target="../ink/ink33.xml"/><Relationship Id="rId50" Type="http://schemas.openxmlformats.org/officeDocument/2006/relationships/customXml" Target="../ink/ink41.xml"/><Relationship Id="rId55" Type="http://schemas.openxmlformats.org/officeDocument/2006/relationships/image" Target="../media/image51.png"/><Relationship Id="rId76" Type="http://schemas.openxmlformats.org/officeDocument/2006/relationships/customXml" Target="../ink/ink54.xml"/><Relationship Id="rId97" Type="http://schemas.openxmlformats.org/officeDocument/2006/relationships/image" Target="../media/image72.png"/><Relationship Id="rId7" Type="http://schemas.openxmlformats.org/officeDocument/2006/relationships/image" Target="../media/image27.png"/><Relationship Id="rId71" Type="http://schemas.openxmlformats.org/officeDocument/2006/relationships/image" Target="../media/image59.png"/><Relationship Id="rId92" Type="http://schemas.openxmlformats.org/officeDocument/2006/relationships/customXml" Target="../ink/ink62.xml"/><Relationship Id="rId2" Type="http://schemas.openxmlformats.org/officeDocument/2006/relationships/customXml" Target="../ink/ink17.xml"/><Relationship Id="rId29" Type="http://schemas.openxmlformats.org/officeDocument/2006/relationships/image" Target="../media/image38.png"/><Relationship Id="rId24" Type="http://schemas.openxmlformats.org/officeDocument/2006/relationships/customXml" Target="../ink/ink28.xml"/><Relationship Id="rId40" Type="http://schemas.openxmlformats.org/officeDocument/2006/relationships/customXml" Target="../ink/ink36.xml"/><Relationship Id="rId45" Type="http://schemas.openxmlformats.org/officeDocument/2006/relationships/image" Target="../media/image46.png"/><Relationship Id="rId66" Type="http://schemas.openxmlformats.org/officeDocument/2006/relationships/customXml" Target="../ink/ink49.xml"/><Relationship Id="rId87" Type="http://schemas.openxmlformats.org/officeDocument/2006/relationships/image" Target="../media/image67.png"/><Relationship Id="rId61" Type="http://schemas.openxmlformats.org/officeDocument/2006/relationships/image" Target="../media/image54.png"/><Relationship Id="rId82" Type="http://schemas.openxmlformats.org/officeDocument/2006/relationships/customXml" Target="../ink/ink57.xml"/><Relationship Id="rId19" Type="http://schemas.openxmlformats.org/officeDocument/2006/relationships/image" Target="../media/image33.png"/><Relationship Id="rId14" Type="http://schemas.openxmlformats.org/officeDocument/2006/relationships/customXml" Target="../ink/ink23.xml"/><Relationship Id="rId30" Type="http://schemas.openxmlformats.org/officeDocument/2006/relationships/customXml" Target="../ink/ink31.xml"/><Relationship Id="rId35" Type="http://schemas.openxmlformats.org/officeDocument/2006/relationships/image" Target="../media/image41.png"/><Relationship Id="rId56" Type="http://schemas.openxmlformats.org/officeDocument/2006/relationships/customXml" Target="../ink/ink44.xml"/><Relationship Id="rId77" Type="http://schemas.openxmlformats.org/officeDocument/2006/relationships/image" Target="../media/image62.png"/><Relationship Id="rId8" Type="http://schemas.openxmlformats.org/officeDocument/2006/relationships/customXml" Target="../ink/ink20.xml"/><Relationship Id="rId51" Type="http://schemas.openxmlformats.org/officeDocument/2006/relationships/image" Target="../media/image49.png"/><Relationship Id="rId72" Type="http://schemas.openxmlformats.org/officeDocument/2006/relationships/customXml" Target="../ink/ink52.xml"/><Relationship Id="rId93" Type="http://schemas.openxmlformats.org/officeDocument/2006/relationships/image" Target="../media/image70.png"/></Relationships>
</file>

<file path=ppt/slides/_rels/slide23.xml.rels><?xml version="1.0" encoding="UTF-8" standalone="yes"?>
<Relationships xmlns="http://schemas.openxmlformats.org/package/2006/relationships"><Relationship Id="rId26" Type="http://schemas.openxmlformats.org/officeDocument/2006/relationships/customXml" Target="../ink/ink77.xml"/><Relationship Id="rId21" Type="http://schemas.openxmlformats.org/officeDocument/2006/relationships/image" Target="../media/image82.png"/><Relationship Id="rId42" Type="http://schemas.openxmlformats.org/officeDocument/2006/relationships/customXml" Target="../ink/ink85.xml"/><Relationship Id="rId47" Type="http://schemas.openxmlformats.org/officeDocument/2006/relationships/image" Target="../media/image95.png"/><Relationship Id="rId63" Type="http://schemas.openxmlformats.org/officeDocument/2006/relationships/image" Target="../media/image103.png"/><Relationship Id="rId68" Type="http://schemas.openxmlformats.org/officeDocument/2006/relationships/customXml" Target="../ink/ink98.xml"/><Relationship Id="rId84" Type="http://schemas.openxmlformats.org/officeDocument/2006/relationships/customXml" Target="../ink/ink106.xml"/><Relationship Id="rId89" Type="http://schemas.openxmlformats.org/officeDocument/2006/relationships/image" Target="../media/image116.png"/><Relationship Id="rId16" Type="http://schemas.openxmlformats.org/officeDocument/2006/relationships/customXml" Target="../ink/ink72.xml"/><Relationship Id="rId107" Type="http://schemas.openxmlformats.org/officeDocument/2006/relationships/image" Target="../media/image124.png"/><Relationship Id="rId11" Type="http://schemas.openxmlformats.org/officeDocument/2006/relationships/image" Target="../media/image77.png"/><Relationship Id="rId32" Type="http://schemas.openxmlformats.org/officeDocument/2006/relationships/customXml" Target="../ink/ink80.xml"/><Relationship Id="rId37" Type="http://schemas.openxmlformats.org/officeDocument/2006/relationships/image" Target="../media/image90.png"/><Relationship Id="rId53" Type="http://schemas.openxmlformats.org/officeDocument/2006/relationships/image" Target="../media/image98.png"/><Relationship Id="rId58" Type="http://schemas.openxmlformats.org/officeDocument/2006/relationships/customXml" Target="../ink/ink93.xml"/><Relationship Id="rId74" Type="http://schemas.openxmlformats.org/officeDocument/2006/relationships/customXml" Target="../ink/ink101.xml"/><Relationship Id="rId79" Type="http://schemas.openxmlformats.org/officeDocument/2006/relationships/image" Target="../media/image111.png"/><Relationship Id="rId102" Type="http://schemas.openxmlformats.org/officeDocument/2006/relationships/image" Target="../media/image122.png"/><Relationship Id="rId5" Type="http://schemas.openxmlformats.org/officeDocument/2006/relationships/image" Target="../media/image74.png"/><Relationship Id="rId90" Type="http://schemas.openxmlformats.org/officeDocument/2006/relationships/customXml" Target="../ink/ink109.xml"/><Relationship Id="rId95" Type="http://schemas.openxmlformats.org/officeDocument/2006/relationships/image" Target="../media/image119.png"/><Relationship Id="rId22" Type="http://schemas.openxmlformats.org/officeDocument/2006/relationships/customXml" Target="../ink/ink75.xml"/><Relationship Id="rId27" Type="http://schemas.openxmlformats.org/officeDocument/2006/relationships/image" Target="../media/image85.png"/><Relationship Id="rId43" Type="http://schemas.openxmlformats.org/officeDocument/2006/relationships/image" Target="../media/image93.png"/><Relationship Id="rId48" Type="http://schemas.openxmlformats.org/officeDocument/2006/relationships/customXml" Target="../ink/ink88.xml"/><Relationship Id="rId64" Type="http://schemas.openxmlformats.org/officeDocument/2006/relationships/customXml" Target="../ink/ink96.xml"/><Relationship Id="rId69" Type="http://schemas.openxmlformats.org/officeDocument/2006/relationships/image" Target="../media/image106.png"/><Relationship Id="rId80" Type="http://schemas.openxmlformats.org/officeDocument/2006/relationships/customXml" Target="../ink/ink104.xml"/><Relationship Id="rId85" Type="http://schemas.openxmlformats.org/officeDocument/2006/relationships/image" Target="../media/image114.png"/><Relationship Id="rId12" Type="http://schemas.openxmlformats.org/officeDocument/2006/relationships/customXml" Target="../ink/ink70.xml"/><Relationship Id="rId17" Type="http://schemas.openxmlformats.org/officeDocument/2006/relationships/image" Target="../media/image80.png"/><Relationship Id="rId33" Type="http://schemas.openxmlformats.org/officeDocument/2006/relationships/image" Target="../media/image88.png"/><Relationship Id="rId38" Type="http://schemas.openxmlformats.org/officeDocument/2006/relationships/customXml" Target="../ink/ink83.xml"/><Relationship Id="rId59" Type="http://schemas.openxmlformats.org/officeDocument/2006/relationships/image" Target="../media/image101.png"/><Relationship Id="rId103" Type="http://schemas.openxmlformats.org/officeDocument/2006/relationships/customXml" Target="../ink/ink116.xml"/><Relationship Id="rId108" Type="http://schemas.openxmlformats.org/officeDocument/2006/relationships/customXml" Target="../ink/ink119.xml"/><Relationship Id="rId54" Type="http://schemas.openxmlformats.org/officeDocument/2006/relationships/customXml" Target="../ink/ink91.xml"/><Relationship Id="rId70" Type="http://schemas.openxmlformats.org/officeDocument/2006/relationships/customXml" Target="../ink/ink99.xml"/><Relationship Id="rId75" Type="http://schemas.openxmlformats.org/officeDocument/2006/relationships/image" Target="../media/image109.png"/><Relationship Id="rId91" Type="http://schemas.openxmlformats.org/officeDocument/2006/relationships/image" Target="../media/image117.png"/><Relationship Id="rId96" Type="http://schemas.openxmlformats.org/officeDocument/2006/relationships/customXml" Target="../ink/ink112.xml"/><Relationship Id="rId1" Type="http://schemas.openxmlformats.org/officeDocument/2006/relationships/slideLayout" Target="../slideLayouts/slideLayout3.xml"/><Relationship Id="rId6" Type="http://schemas.openxmlformats.org/officeDocument/2006/relationships/customXml" Target="../ink/ink67.xml"/><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78.xml"/><Relationship Id="rId36" Type="http://schemas.openxmlformats.org/officeDocument/2006/relationships/customXml" Target="../ink/ink82.xml"/><Relationship Id="rId49" Type="http://schemas.openxmlformats.org/officeDocument/2006/relationships/image" Target="../media/image96.png"/><Relationship Id="rId57" Type="http://schemas.openxmlformats.org/officeDocument/2006/relationships/image" Target="../media/image100.png"/><Relationship Id="rId106" Type="http://schemas.openxmlformats.org/officeDocument/2006/relationships/customXml" Target="../ink/ink118.xml"/><Relationship Id="rId10" Type="http://schemas.openxmlformats.org/officeDocument/2006/relationships/customXml" Target="../ink/ink69.xml"/><Relationship Id="rId31" Type="http://schemas.openxmlformats.org/officeDocument/2006/relationships/image" Target="../media/image87.png"/><Relationship Id="rId44" Type="http://schemas.openxmlformats.org/officeDocument/2006/relationships/customXml" Target="../ink/ink86.xml"/><Relationship Id="rId52" Type="http://schemas.openxmlformats.org/officeDocument/2006/relationships/customXml" Target="../ink/ink90.xml"/><Relationship Id="rId60" Type="http://schemas.openxmlformats.org/officeDocument/2006/relationships/customXml" Target="../ink/ink94.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103.xml"/><Relationship Id="rId81" Type="http://schemas.openxmlformats.org/officeDocument/2006/relationships/image" Target="../media/image112.png"/><Relationship Id="rId86" Type="http://schemas.openxmlformats.org/officeDocument/2006/relationships/customXml" Target="../ink/ink107.xml"/><Relationship Id="rId94" Type="http://schemas.openxmlformats.org/officeDocument/2006/relationships/customXml" Target="../ink/ink111.xml"/><Relationship Id="rId99" Type="http://schemas.openxmlformats.org/officeDocument/2006/relationships/customXml" Target="../ink/ink114.xml"/><Relationship Id="rId101" Type="http://schemas.openxmlformats.org/officeDocument/2006/relationships/customXml" Target="../ink/ink115.xml"/><Relationship Id="rId4" Type="http://schemas.openxmlformats.org/officeDocument/2006/relationships/customXml" Target="../ink/ink66.xml"/><Relationship Id="rId9" Type="http://schemas.openxmlformats.org/officeDocument/2006/relationships/image" Target="../media/image76.png"/><Relationship Id="rId13" Type="http://schemas.openxmlformats.org/officeDocument/2006/relationships/image" Target="../media/image78.png"/><Relationship Id="rId18" Type="http://schemas.openxmlformats.org/officeDocument/2006/relationships/customXml" Target="../ink/ink73.xml"/><Relationship Id="rId39" Type="http://schemas.openxmlformats.org/officeDocument/2006/relationships/image" Target="../media/image91.png"/><Relationship Id="rId109" Type="http://schemas.openxmlformats.org/officeDocument/2006/relationships/image" Target="../media/image125.png"/><Relationship Id="rId34" Type="http://schemas.openxmlformats.org/officeDocument/2006/relationships/customXml" Target="../ink/ink81.xml"/><Relationship Id="rId50" Type="http://schemas.openxmlformats.org/officeDocument/2006/relationships/customXml" Target="../ink/ink89.xml"/><Relationship Id="rId55" Type="http://schemas.openxmlformats.org/officeDocument/2006/relationships/image" Target="../media/image99.png"/><Relationship Id="rId76" Type="http://schemas.openxmlformats.org/officeDocument/2006/relationships/customXml" Target="../ink/ink102.xml"/><Relationship Id="rId97" Type="http://schemas.openxmlformats.org/officeDocument/2006/relationships/customXml" Target="../ink/ink113.xml"/><Relationship Id="rId104" Type="http://schemas.openxmlformats.org/officeDocument/2006/relationships/customXml" Target="../ink/ink117.xml"/><Relationship Id="rId7" Type="http://schemas.openxmlformats.org/officeDocument/2006/relationships/image" Target="../media/image75.png"/><Relationship Id="rId71" Type="http://schemas.openxmlformats.org/officeDocument/2006/relationships/image" Target="../media/image107.png"/><Relationship Id="rId92" Type="http://schemas.openxmlformats.org/officeDocument/2006/relationships/customXml" Target="../ink/ink110.xml"/><Relationship Id="rId2" Type="http://schemas.openxmlformats.org/officeDocument/2006/relationships/customXml" Target="../ink/ink65.xml"/><Relationship Id="rId29" Type="http://schemas.openxmlformats.org/officeDocument/2006/relationships/image" Target="../media/image86.png"/><Relationship Id="rId24" Type="http://schemas.openxmlformats.org/officeDocument/2006/relationships/customXml" Target="../ink/ink76.xml"/><Relationship Id="rId40" Type="http://schemas.openxmlformats.org/officeDocument/2006/relationships/customXml" Target="../ink/ink84.xml"/><Relationship Id="rId45" Type="http://schemas.openxmlformats.org/officeDocument/2006/relationships/image" Target="../media/image94.png"/><Relationship Id="rId66" Type="http://schemas.openxmlformats.org/officeDocument/2006/relationships/customXml" Target="../ink/ink97.xml"/><Relationship Id="rId87" Type="http://schemas.openxmlformats.org/officeDocument/2006/relationships/image" Target="../media/image115.png"/><Relationship Id="rId61" Type="http://schemas.openxmlformats.org/officeDocument/2006/relationships/image" Target="../media/image102.png"/><Relationship Id="rId82" Type="http://schemas.openxmlformats.org/officeDocument/2006/relationships/customXml" Target="../ink/ink105.xml"/><Relationship Id="rId19" Type="http://schemas.openxmlformats.org/officeDocument/2006/relationships/image" Target="../media/image81.png"/><Relationship Id="rId14" Type="http://schemas.openxmlformats.org/officeDocument/2006/relationships/customXml" Target="../ink/ink71.xml"/><Relationship Id="rId30" Type="http://schemas.openxmlformats.org/officeDocument/2006/relationships/customXml" Target="../ink/ink79.xml"/><Relationship Id="rId35" Type="http://schemas.openxmlformats.org/officeDocument/2006/relationships/image" Target="../media/image89.png"/><Relationship Id="rId56" Type="http://schemas.openxmlformats.org/officeDocument/2006/relationships/customXml" Target="../ink/ink92.xml"/><Relationship Id="rId77" Type="http://schemas.openxmlformats.org/officeDocument/2006/relationships/image" Target="../media/image110.png"/><Relationship Id="rId100" Type="http://schemas.openxmlformats.org/officeDocument/2006/relationships/image" Target="../media/image121.png"/><Relationship Id="rId105" Type="http://schemas.openxmlformats.org/officeDocument/2006/relationships/image" Target="../media/image123.png"/><Relationship Id="rId8" Type="http://schemas.openxmlformats.org/officeDocument/2006/relationships/customXml" Target="../ink/ink68.xml"/><Relationship Id="rId51" Type="http://schemas.openxmlformats.org/officeDocument/2006/relationships/image" Target="../media/image97.png"/><Relationship Id="rId72" Type="http://schemas.openxmlformats.org/officeDocument/2006/relationships/customXml" Target="../ink/ink100.xml"/><Relationship Id="rId93" Type="http://schemas.openxmlformats.org/officeDocument/2006/relationships/image" Target="../media/image118.png"/><Relationship Id="rId98" Type="http://schemas.openxmlformats.org/officeDocument/2006/relationships/image" Target="../media/image120.png"/><Relationship Id="rId3" Type="http://schemas.openxmlformats.org/officeDocument/2006/relationships/image" Target="../media/image73.png"/><Relationship Id="rId25" Type="http://schemas.openxmlformats.org/officeDocument/2006/relationships/image" Target="../media/image84.png"/><Relationship Id="rId46" Type="http://schemas.openxmlformats.org/officeDocument/2006/relationships/customXml" Target="../ink/ink87.xml"/><Relationship Id="rId67" Type="http://schemas.openxmlformats.org/officeDocument/2006/relationships/image" Target="../media/image105.png"/><Relationship Id="rId20" Type="http://schemas.openxmlformats.org/officeDocument/2006/relationships/customXml" Target="../ink/ink74.xml"/><Relationship Id="rId41" Type="http://schemas.openxmlformats.org/officeDocument/2006/relationships/image" Target="../media/image92.png"/><Relationship Id="rId62" Type="http://schemas.openxmlformats.org/officeDocument/2006/relationships/customXml" Target="../ink/ink95.xml"/><Relationship Id="rId83" Type="http://schemas.openxmlformats.org/officeDocument/2006/relationships/image" Target="../media/image113.png"/><Relationship Id="rId88" Type="http://schemas.openxmlformats.org/officeDocument/2006/relationships/customXml" Target="../ink/ink108.xml"/></Relationships>
</file>

<file path=ppt/slides/_rels/slide24.xml.rels><?xml version="1.0" encoding="UTF-8" standalone="yes"?>
<Relationships xmlns="http://schemas.openxmlformats.org/package/2006/relationships"><Relationship Id="rId26" Type="http://schemas.openxmlformats.org/officeDocument/2006/relationships/customXml" Target="../ink/ink132.xml"/><Relationship Id="rId117" Type="http://schemas.openxmlformats.org/officeDocument/2006/relationships/image" Target="../media/image183.png"/><Relationship Id="rId21" Type="http://schemas.openxmlformats.org/officeDocument/2006/relationships/image" Target="../media/image135.png"/><Relationship Id="rId42" Type="http://schemas.openxmlformats.org/officeDocument/2006/relationships/customXml" Target="../ink/ink140.xml"/><Relationship Id="rId47" Type="http://schemas.openxmlformats.org/officeDocument/2006/relationships/image" Target="../media/image148.png"/><Relationship Id="rId63" Type="http://schemas.openxmlformats.org/officeDocument/2006/relationships/image" Target="../media/image156.png"/><Relationship Id="rId68" Type="http://schemas.openxmlformats.org/officeDocument/2006/relationships/customXml" Target="../ink/ink153.xml"/><Relationship Id="rId84" Type="http://schemas.openxmlformats.org/officeDocument/2006/relationships/customXml" Target="../ink/ink161.xml"/><Relationship Id="rId89" Type="http://schemas.openxmlformats.org/officeDocument/2006/relationships/image" Target="../media/image169.png"/><Relationship Id="rId112" Type="http://schemas.openxmlformats.org/officeDocument/2006/relationships/customXml" Target="../ink/ink175.xml"/><Relationship Id="rId16" Type="http://schemas.openxmlformats.org/officeDocument/2006/relationships/customXml" Target="../ink/ink127.xml"/><Relationship Id="rId107" Type="http://schemas.openxmlformats.org/officeDocument/2006/relationships/image" Target="../media/image178.png"/><Relationship Id="rId11" Type="http://schemas.openxmlformats.org/officeDocument/2006/relationships/image" Target="../media/image130.png"/><Relationship Id="rId32" Type="http://schemas.openxmlformats.org/officeDocument/2006/relationships/customXml" Target="../ink/ink135.xml"/><Relationship Id="rId37" Type="http://schemas.openxmlformats.org/officeDocument/2006/relationships/image" Target="../media/image143.png"/><Relationship Id="rId53" Type="http://schemas.openxmlformats.org/officeDocument/2006/relationships/image" Target="../media/image151.png"/><Relationship Id="rId58" Type="http://schemas.openxmlformats.org/officeDocument/2006/relationships/customXml" Target="../ink/ink148.xml"/><Relationship Id="rId74" Type="http://schemas.openxmlformats.org/officeDocument/2006/relationships/customXml" Target="../ink/ink156.xml"/><Relationship Id="rId79" Type="http://schemas.openxmlformats.org/officeDocument/2006/relationships/image" Target="../media/image164.png"/><Relationship Id="rId102" Type="http://schemas.openxmlformats.org/officeDocument/2006/relationships/customXml" Target="../ink/ink170.xml"/><Relationship Id="rId123" Type="http://schemas.openxmlformats.org/officeDocument/2006/relationships/image" Target="../media/image186.png"/><Relationship Id="rId5" Type="http://schemas.openxmlformats.org/officeDocument/2006/relationships/image" Target="../media/image127.png"/><Relationship Id="rId90" Type="http://schemas.openxmlformats.org/officeDocument/2006/relationships/customXml" Target="../ink/ink164.xml"/><Relationship Id="rId95" Type="http://schemas.openxmlformats.org/officeDocument/2006/relationships/image" Target="../media/image172.png"/><Relationship Id="rId22" Type="http://schemas.openxmlformats.org/officeDocument/2006/relationships/customXml" Target="../ink/ink130.xml"/><Relationship Id="rId27" Type="http://schemas.openxmlformats.org/officeDocument/2006/relationships/image" Target="../media/image138.png"/><Relationship Id="rId43" Type="http://schemas.openxmlformats.org/officeDocument/2006/relationships/image" Target="../media/image146.png"/><Relationship Id="rId48" Type="http://schemas.openxmlformats.org/officeDocument/2006/relationships/customXml" Target="../ink/ink143.xml"/><Relationship Id="rId64" Type="http://schemas.openxmlformats.org/officeDocument/2006/relationships/customXml" Target="../ink/ink151.xml"/><Relationship Id="rId69" Type="http://schemas.openxmlformats.org/officeDocument/2006/relationships/image" Target="../media/image159.png"/><Relationship Id="rId113" Type="http://schemas.openxmlformats.org/officeDocument/2006/relationships/image" Target="../media/image181.png"/><Relationship Id="rId118" Type="http://schemas.openxmlformats.org/officeDocument/2006/relationships/customXml" Target="../ink/ink178.xml"/><Relationship Id="rId80" Type="http://schemas.openxmlformats.org/officeDocument/2006/relationships/customXml" Target="../ink/ink159.xml"/><Relationship Id="rId85" Type="http://schemas.openxmlformats.org/officeDocument/2006/relationships/image" Target="../media/image167.png"/><Relationship Id="rId12" Type="http://schemas.openxmlformats.org/officeDocument/2006/relationships/customXml" Target="../ink/ink125.xml"/><Relationship Id="rId17" Type="http://schemas.openxmlformats.org/officeDocument/2006/relationships/image" Target="../media/image133.png"/><Relationship Id="rId33" Type="http://schemas.openxmlformats.org/officeDocument/2006/relationships/image" Target="../media/image141.png"/><Relationship Id="rId38" Type="http://schemas.openxmlformats.org/officeDocument/2006/relationships/customXml" Target="../ink/ink138.xml"/><Relationship Id="rId59" Type="http://schemas.openxmlformats.org/officeDocument/2006/relationships/image" Target="../media/image154.png"/><Relationship Id="rId103" Type="http://schemas.openxmlformats.org/officeDocument/2006/relationships/image" Target="../media/image176.png"/><Relationship Id="rId108" Type="http://schemas.openxmlformats.org/officeDocument/2006/relationships/customXml" Target="../ink/ink173.xml"/><Relationship Id="rId124" Type="http://schemas.openxmlformats.org/officeDocument/2006/relationships/customXml" Target="../ink/ink181.xml"/><Relationship Id="rId54" Type="http://schemas.openxmlformats.org/officeDocument/2006/relationships/customXml" Target="../ink/ink146.xml"/><Relationship Id="rId70" Type="http://schemas.openxmlformats.org/officeDocument/2006/relationships/customXml" Target="../ink/ink154.xml"/><Relationship Id="rId75" Type="http://schemas.openxmlformats.org/officeDocument/2006/relationships/image" Target="../media/image162.png"/><Relationship Id="rId91" Type="http://schemas.openxmlformats.org/officeDocument/2006/relationships/image" Target="../media/image170.png"/><Relationship Id="rId96" Type="http://schemas.openxmlformats.org/officeDocument/2006/relationships/customXml" Target="../ink/ink167.xml"/><Relationship Id="rId1" Type="http://schemas.openxmlformats.org/officeDocument/2006/relationships/slideLayout" Target="../slideLayouts/slideLayout3.xml"/><Relationship Id="rId6" Type="http://schemas.openxmlformats.org/officeDocument/2006/relationships/customXml" Target="../ink/ink122.xml"/><Relationship Id="rId23" Type="http://schemas.openxmlformats.org/officeDocument/2006/relationships/image" Target="../media/image136.png"/><Relationship Id="rId28" Type="http://schemas.openxmlformats.org/officeDocument/2006/relationships/customXml" Target="../ink/ink133.xml"/><Relationship Id="rId49" Type="http://schemas.openxmlformats.org/officeDocument/2006/relationships/image" Target="../media/image149.png"/><Relationship Id="rId114" Type="http://schemas.openxmlformats.org/officeDocument/2006/relationships/customXml" Target="../ink/ink176.xml"/><Relationship Id="rId119" Type="http://schemas.openxmlformats.org/officeDocument/2006/relationships/image" Target="../media/image184.png"/><Relationship Id="rId44" Type="http://schemas.openxmlformats.org/officeDocument/2006/relationships/customXml" Target="../ink/ink141.xml"/><Relationship Id="rId60" Type="http://schemas.openxmlformats.org/officeDocument/2006/relationships/customXml" Target="../ink/ink149.xml"/><Relationship Id="rId65" Type="http://schemas.openxmlformats.org/officeDocument/2006/relationships/image" Target="../media/image157.png"/><Relationship Id="rId81" Type="http://schemas.openxmlformats.org/officeDocument/2006/relationships/image" Target="../media/image165.png"/><Relationship Id="rId86" Type="http://schemas.openxmlformats.org/officeDocument/2006/relationships/customXml" Target="../ink/ink162.xml"/><Relationship Id="rId13" Type="http://schemas.openxmlformats.org/officeDocument/2006/relationships/image" Target="../media/image131.png"/><Relationship Id="rId18" Type="http://schemas.openxmlformats.org/officeDocument/2006/relationships/customXml" Target="../ink/ink128.xml"/><Relationship Id="rId39" Type="http://schemas.openxmlformats.org/officeDocument/2006/relationships/image" Target="../media/image144.png"/><Relationship Id="rId109" Type="http://schemas.openxmlformats.org/officeDocument/2006/relationships/image" Target="../media/image179.png"/><Relationship Id="rId34" Type="http://schemas.openxmlformats.org/officeDocument/2006/relationships/customXml" Target="../ink/ink136.xml"/><Relationship Id="rId50" Type="http://schemas.openxmlformats.org/officeDocument/2006/relationships/customXml" Target="../ink/ink144.xml"/><Relationship Id="rId55" Type="http://schemas.openxmlformats.org/officeDocument/2006/relationships/image" Target="../media/image152.png"/><Relationship Id="rId76" Type="http://schemas.openxmlformats.org/officeDocument/2006/relationships/customXml" Target="../ink/ink157.xml"/><Relationship Id="rId97" Type="http://schemas.openxmlformats.org/officeDocument/2006/relationships/image" Target="../media/image173.png"/><Relationship Id="rId104" Type="http://schemas.openxmlformats.org/officeDocument/2006/relationships/customXml" Target="../ink/ink171.xml"/><Relationship Id="rId120" Type="http://schemas.openxmlformats.org/officeDocument/2006/relationships/customXml" Target="../ink/ink179.xml"/><Relationship Id="rId125" Type="http://schemas.openxmlformats.org/officeDocument/2006/relationships/image" Target="../media/image187.png"/><Relationship Id="rId7" Type="http://schemas.openxmlformats.org/officeDocument/2006/relationships/image" Target="../media/image128.png"/><Relationship Id="rId71" Type="http://schemas.openxmlformats.org/officeDocument/2006/relationships/image" Target="../media/image160.png"/><Relationship Id="rId92" Type="http://schemas.openxmlformats.org/officeDocument/2006/relationships/customXml" Target="../ink/ink165.xml"/><Relationship Id="rId2" Type="http://schemas.openxmlformats.org/officeDocument/2006/relationships/customXml" Target="../ink/ink120.xml"/><Relationship Id="rId29" Type="http://schemas.openxmlformats.org/officeDocument/2006/relationships/image" Target="../media/image139.png"/><Relationship Id="rId24" Type="http://schemas.openxmlformats.org/officeDocument/2006/relationships/customXml" Target="../ink/ink131.xml"/><Relationship Id="rId40" Type="http://schemas.openxmlformats.org/officeDocument/2006/relationships/customXml" Target="../ink/ink139.xml"/><Relationship Id="rId45" Type="http://schemas.openxmlformats.org/officeDocument/2006/relationships/image" Target="../media/image147.png"/><Relationship Id="rId66" Type="http://schemas.openxmlformats.org/officeDocument/2006/relationships/customXml" Target="../ink/ink152.xml"/><Relationship Id="rId87" Type="http://schemas.openxmlformats.org/officeDocument/2006/relationships/image" Target="../media/image168.png"/><Relationship Id="rId110" Type="http://schemas.openxmlformats.org/officeDocument/2006/relationships/customXml" Target="../ink/ink174.xml"/><Relationship Id="rId115" Type="http://schemas.openxmlformats.org/officeDocument/2006/relationships/image" Target="../media/image182.png"/><Relationship Id="rId61" Type="http://schemas.openxmlformats.org/officeDocument/2006/relationships/image" Target="../media/image155.png"/><Relationship Id="rId82" Type="http://schemas.openxmlformats.org/officeDocument/2006/relationships/customXml" Target="../ink/ink160.xml"/><Relationship Id="rId19" Type="http://schemas.openxmlformats.org/officeDocument/2006/relationships/image" Target="../media/image134.png"/><Relationship Id="rId14" Type="http://schemas.openxmlformats.org/officeDocument/2006/relationships/customXml" Target="../ink/ink126.xml"/><Relationship Id="rId30" Type="http://schemas.openxmlformats.org/officeDocument/2006/relationships/customXml" Target="../ink/ink134.xml"/><Relationship Id="rId35" Type="http://schemas.openxmlformats.org/officeDocument/2006/relationships/image" Target="../media/image142.png"/><Relationship Id="rId56" Type="http://schemas.openxmlformats.org/officeDocument/2006/relationships/customXml" Target="../ink/ink147.xml"/><Relationship Id="rId77" Type="http://schemas.openxmlformats.org/officeDocument/2006/relationships/image" Target="../media/image163.png"/><Relationship Id="rId100" Type="http://schemas.openxmlformats.org/officeDocument/2006/relationships/customXml" Target="../ink/ink169.xml"/><Relationship Id="rId105" Type="http://schemas.openxmlformats.org/officeDocument/2006/relationships/image" Target="../media/image177.png"/><Relationship Id="rId8" Type="http://schemas.openxmlformats.org/officeDocument/2006/relationships/customXml" Target="../ink/ink123.xml"/><Relationship Id="rId51" Type="http://schemas.openxmlformats.org/officeDocument/2006/relationships/image" Target="../media/image150.png"/><Relationship Id="rId72" Type="http://schemas.openxmlformats.org/officeDocument/2006/relationships/customXml" Target="../ink/ink155.xml"/><Relationship Id="rId93" Type="http://schemas.openxmlformats.org/officeDocument/2006/relationships/image" Target="../media/image171.png"/><Relationship Id="rId98" Type="http://schemas.openxmlformats.org/officeDocument/2006/relationships/customXml" Target="../ink/ink168.xml"/><Relationship Id="rId121" Type="http://schemas.openxmlformats.org/officeDocument/2006/relationships/image" Target="../media/image185.png"/><Relationship Id="rId3" Type="http://schemas.openxmlformats.org/officeDocument/2006/relationships/image" Target="../media/image126.png"/><Relationship Id="rId25" Type="http://schemas.openxmlformats.org/officeDocument/2006/relationships/image" Target="../media/image137.png"/><Relationship Id="rId46" Type="http://schemas.openxmlformats.org/officeDocument/2006/relationships/customXml" Target="../ink/ink142.xml"/><Relationship Id="rId67" Type="http://schemas.openxmlformats.org/officeDocument/2006/relationships/image" Target="../media/image158.png"/><Relationship Id="rId116" Type="http://schemas.openxmlformats.org/officeDocument/2006/relationships/customXml" Target="../ink/ink177.xml"/><Relationship Id="rId20" Type="http://schemas.openxmlformats.org/officeDocument/2006/relationships/customXml" Target="../ink/ink129.xml"/><Relationship Id="rId41" Type="http://schemas.openxmlformats.org/officeDocument/2006/relationships/image" Target="../media/image145.png"/><Relationship Id="rId62" Type="http://schemas.openxmlformats.org/officeDocument/2006/relationships/customXml" Target="../ink/ink150.xml"/><Relationship Id="rId83" Type="http://schemas.openxmlformats.org/officeDocument/2006/relationships/image" Target="../media/image166.png"/><Relationship Id="rId88" Type="http://schemas.openxmlformats.org/officeDocument/2006/relationships/customXml" Target="../ink/ink163.xml"/><Relationship Id="rId111" Type="http://schemas.openxmlformats.org/officeDocument/2006/relationships/image" Target="../media/image180.png"/><Relationship Id="rId15" Type="http://schemas.openxmlformats.org/officeDocument/2006/relationships/image" Target="../media/image132.png"/><Relationship Id="rId36" Type="http://schemas.openxmlformats.org/officeDocument/2006/relationships/customXml" Target="../ink/ink137.xml"/><Relationship Id="rId57" Type="http://schemas.openxmlformats.org/officeDocument/2006/relationships/image" Target="../media/image153.png"/><Relationship Id="rId106" Type="http://schemas.openxmlformats.org/officeDocument/2006/relationships/customXml" Target="../ink/ink172.xml"/><Relationship Id="rId10" Type="http://schemas.openxmlformats.org/officeDocument/2006/relationships/customXml" Target="../ink/ink124.xml"/><Relationship Id="rId31" Type="http://schemas.openxmlformats.org/officeDocument/2006/relationships/image" Target="../media/image140.png"/><Relationship Id="rId52" Type="http://schemas.openxmlformats.org/officeDocument/2006/relationships/customXml" Target="../ink/ink145.xml"/><Relationship Id="rId73" Type="http://schemas.openxmlformats.org/officeDocument/2006/relationships/image" Target="../media/image161.png"/><Relationship Id="rId78" Type="http://schemas.openxmlformats.org/officeDocument/2006/relationships/customXml" Target="../ink/ink158.xml"/><Relationship Id="rId94" Type="http://schemas.openxmlformats.org/officeDocument/2006/relationships/customXml" Target="../ink/ink166.xml"/><Relationship Id="rId99" Type="http://schemas.openxmlformats.org/officeDocument/2006/relationships/image" Target="../media/image174.png"/><Relationship Id="rId101" Type="http://schemas.openxmlformats.org/officeDocument/2006/relationships/image" Target="../media/image175.png"/><Relationship Id="rId122" Type="http://schemas.openxmlformats.org/officeDocument/2006/relationships/customXml" Target="../ink/ink180.xml"/><Relationship Id="rId4" Type="http://schemas.openxmlformats.org/officeDocument/2006/relationships/customXml" Target="../ink/ink121.xml"/><Relationship Id="rId9" Type="http://schemas.openxmlformats.org/officeDocument/2006/relationships/image" Target="../media/image1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customXml" Target="../ink/ink185.xml"/><Relationship Id="rId13" Type="http://schemas.openxmlformats.org/officeDocument/2006/relationships/image" Target="../media/image192.png"/><Relationship Id="rId3" Type="http://schemas.openxmlformats.org/officeDocument/2006/relationships/image" Target="../media/image189.png"/><Relationship Id="rId7" Type="http://schemas.openxmlformats.org/officeDocument/2006/relationships/image" Target="../media/image191.png"/><Relationship Id="rId12" Type="http://schemas.openxmlformats.org/officeDocument/2006/relationships/customXml" Target="../ink/ink189.xml"/><Relationship Id="rId17" Type="http://schemas.openxmlformats.org/officeDocument/2006/relationships/image" Target="../media/image193.png"/><Relationship Id="rId2" Type="http://schemas.openxmlformats.org/officeDocument/2006/relationships/customXml" Target="../ink/ink182.xml"/><Relationship Id="rId16" Type="http://schemas.openxmlformats.org/officeDocument/2006/relationships/customXml" Target="../ink/ink192.xml"/><Relationship Id="rId1" Type="http://schemas.openxmlformats.org/officeDocument/2006/relationships/slideLayout" Target="../slideLayouts/slideLayout3.xml"/><Relationship Id="rId6" Type="http://schemas.openxmlformats.org/officeDocument/2006/relationships/customXml" Target="../ink/ink184.xml"/><Relationship Id="rId11" Type="http://schemas.openxmlformats.org/officeDocument/2006/relationships/customXml" Target="../ink/ink188.xml"/><Relationship Id="rId5" Type="http://schemas.openxmlformats.org/officeDocument/2006/relationships/image" Target="../media/image190.png"/><Relationship Id="rId15" Type="http://schemas.openxmlformats.org/officeDocument/2006/relationships/customXml" Target="../ink/ink191.xml"/><Relationship Id="rId10" Type="http://schemas.openxmlformats.org/officeDocument/2006/relationships/customXml" Target="../ink/ink187.xml"/><Relationship Id="rId4" Type="http://schemas.openxmlformats.org/officeDocument/2006/relationships/customXml" Target="../ink/ink183.xml"/><Relationship Id="rId9" Type="http://schemas.openxmlformats.org/officeDocument/2006/relationships/customXml" Target="../ink/ink186.xml"/><Relationship Id="rId14" Type="http://schemas.openxmlformats.org/officeDocument/2006/relationships/customXml" Target="../ink/ink19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6" Type="http://schemas.openxmlformats.org/officeDocument/2006/relationships/image" Target="../media/image207.png"/><Relationship Id="rId117" Type="http://schemas.openxmlformats.org/officeDocument/2006/relationships/customXml" Target="../ink/ink250.xml"/><Relationship Id="rId21" Type="http://schemas.openxmlformats.org/officeDocument/2006/relationships/customXml" Target="../ink/ink202.xml"/><Relationship Id="rId42" Type="http://schemas.openxmlformats.org/officeDocument/2006/relationships/image" Target="../media/image215.png"/><Relationship Id="rId47" Type="http://schemas.openxmlformats.org/officeDocument/2006/relationships/customXml" Target="../ink/ink215.xml"/><Relationship Id="rId63" Type="http://schemas.openxmlformats.org/officeDocument/2006/relationships/customXml" Target="../ink/ink223.xml"/><Relationship Id="rId68" Type="http://schemas.openxmlformats.org/officeDocument/2006/relationships/image" Target="../media/image228.png"/><Relationship Id="rId84" Type="http://schemas.openxmlformats.org/officeDocument/2006/relationships/image" Target="../media/image236.png"/><Relationship Id="rId89" Type="http://schemas.openxmlformats.org/officeDocument/2006/relationships/customXml" Target="../ink/ink236.xml"/><Relationship Id="rId112" Type="http://schemas.openxmlformats.org/officeDocument/2006/relationships/image" Target="../media/image250.png"/><Relationship Id="rId16" Type="http://schemas.openxmlformats.org/officeDocument/2006/relationships/image" Target="../media/image202.png"/><Relationship Id="rId107" Type="http://schemas.openxmlformats.org/officeDocument/2006/relationships/customXml" Target="../ink/ink245.xml"/><Relationship Id="rId11" Type="http://schemas.openxmlformats.org/officeDocument/2006/relationships/customXml" Target="../ink/ink197.xml"/><Relationship Id="rId32" Type="http://schemas.openxmlformats.org/officeDocument/2006/relationships/image" Target="../media/image210.png"/><Relationship Id="rId37" Type="http://schemas.openxmlformats.org/officeDocument/2006/relationships/customXml" Target="../ink/ink210.xml"/><Relationship Id="rId53" Type="http://schemas.openxmlformats.org/officeDocument/2006/relationships/customXml" Target="../ink/ink218.xml"/><Relationship Id="rId58" Type="http://schemas.openxmlformats.org/officeDocument/2006/relationships/image" Target="../media/image223.png"/><Relationship Id="rId74" Type="http://schemas.openxmlformats.org/officeDocument/2006/relationships/image" Target="../media/image231.png"/><Relationship Id="rId79" Type="http://schemas.openxmlformats.org/officeDocument/2006/relationships/customXml" Target="../ink/ink231.xml"/><Relationship Id="rId102" Type="http://schemas.openxmlformats.org/officeDocument/2006/relationships/image" Target="../media/image245.png"/><Relationship Id="rId123" Type="http://schemas.openxmlformats.org/officeDocument/2006/relationships/customXml" Target="../ink/ink253.xml"/><Relationship Id="rId5" Type="http://schemas.openxmlformats.org/officeDocument/2006/relationships/customXml" Target="../ink/ink194.xml"/><Relationship Id="rId90" Type="http://schemas.openxmlformats.org/officeDocument/2006/relationships/image" Target="../media/image239.png"/><Relationship Id="rId95" Type="http://schemas.openxmlformats.org/officeDocument/2006/relationships/customXml" Target="../ink/ink239.xml"/><Relationship Id="rId22" Type="http://schemas.openxmlformats.org/officeDocument/2006/relationships/image" Target="../media/image205.png"/><Relationship Id="rId27" Type="http://schemas.openxmlformats.org/officeDocument/2006/relationships/customXml" Target="../ink/ink205.xml"/><Relationship Id="rId43" Type="http://schemas.openxmlformats.org/officeDocument/2006/relationships/customXml" Target="../ink/ink213.xml"/><Relationship Id="rId48" Type="http://schemas.openxmlformats.org/officeDocument/2006/relationships/image" Target="../media/image218.png"/><Relationship Id="rId64" Type="http://schemas.openxmlformats.org/officeDocument/2006/relationships/image" Target="../media/image226.png"/><Relationship Id="rId69" Type="http://schemas.openxmlformats.org/officeDocument/2006/relationships/customXml" Target="../ink/ink226.xml"/><Relationship Id="rId113" Type="http://schemas.openxmlformats.org/officeDocument/2006/relationships/customXml" Target="../ink/ink248.xml"/><Relationship Id="rId118" Type="http://schemas.openxmlformats.org/officeDocument/2006/relationships/image" Target="../media/image253.png"/><Relationship Id="rId80" Type="http://schemas.openxmlformats.org/officeDocument/2006/relationships/image" Target="../media/image234.png"/><Relationship Id="rId85" Type="http://schemas.openxmlformats.org/officeDocument/2006/relationships/customXml" Target="../ink/ink234.xml"/><Relationship Id="rId12" Type="http://schemas.openxmlformats.org/officeDocument/2006/relationships/image" Target="../media/image200.png"/><Relationship Id="rId17" Type="http://schemas.openxmlformats.org/officeDocument/2006/relationships/customXml" Target="../ink/ink200.xml"/><Relationship Id="rId33" Type="http://schemas.openxmlformats.org/officeDocument/2006/relationships/customXml" Target="../ink/ink208.xml"/><Relationship Id="rId38" Type="http://schemas.openxmlformats.org/officeDocument/2006/relationships/image" Target="../media/image213.png"/><Relationship Id="rId59" Type="http://schemas.openxmlformats.org/officeDocument/2006/relationships/customXml" Target="../ink/ink221.xml"/><Relationship Id="rId103" Type="http://schemas.openxmlformats.org/officeDocument/2006/relationships/customXml" Target="../ink/ink243.xml"/><Relationship Id="rId108" Type="http://schemas.openxmlformats.org/officeDocument/2006/relationships/image" Target="../media/image248.png"/><Relationship Id="rId124" Type="http://schemas.openxmlformats.org/officeDocument/2006/relationships/image" Target="../media/image256.png"/><Relationship Id="rId54" Type="http://schemas.openxmlformats.org/officeDocument/2006/relationships/image" Target="../media/image221.png"/><Relationship Id="rId70" Type="http://schemas.openxmlformats.org/officeDocument/2006/relationships/image" Target="../media/image229.png"/><Relationship Id="rId75" Type="http://schemas.openxmlformats.org/officeDocument/2006/relationships/customXml" Target="../ink/ink229.xml"/><Relationship Id="rId91" Type="http://schemas.openxmlformats.org/officeDocument/2006/relationships/customXml" Target="../ink/ink237.xml"/><Relationship Id="rId96" Type="http://schemas.openxmlformats.org/officeDocument/2006/relationships/image" Target="../media/image242.png"/><Relationship Id="rId1" Type="http://schemas.openxmlformats.org/officeDocument/2006/relationships/slideLayout" Target="../slideLayouts/slideLayout3.xml"/><Relationship Id="rId6" Type="http://schemas.openxmlformats.org/officeDocument/2006/relationships/image" Target="../media/image197.png"/><Relationship Id="rId23" Type="http://schemas.openxmlformats.org/officeDocument/2006/relationships/customXml" Target="../ink/ink203.xml"/><Relationship Id="rId28" Type="http://schemas.openxmlformats.org/officeDocument/2006/relationships/image" Target="../media/image208.png"/><Relationship Id="rId49" Type="http://schemas.openxmlformats.org/officeDocument/2006/relationships/customXml" Target="../ink/ink216.xml"/><Relationship Id="rId114" Type="http://schemas.openxmlformats.org/officeDocument/2006/relationships/image" Target="../media/image251.png"/><Relationship Id="rId119" Type="http://schemas.openxmlformats.org/officeDocument/2006/relationships/customXml" Target="../ink/ink251.xml"/><Relationship Id="rId44" Type="http://schemas.openxmlformats.org/officeDocument/2006/relationships/image" Target="../media/image216.png"/><Relationship Id="rId60" Type="http://schemas.openxmlformats.org/officeDocument/2006/relationships/image" Target="../media/image224.png"/><Relationship Id="rId65" Type="http://schemas.openxmlformats.org/officeDocument/2006/relationships/customXml" Target="../ink/ink224.xml"/><Relationship Id="rId81" Type="http://schemas.openxmlformats.org/officeDocument/2006/relationships/customXml" Target="../ink/ink232.xml"/><Relationship Id="rId86" Type="http://schemas.openxmlformats.org/officeDocument/2006/relationships/image" Target="../media/image237.png"/><Relationship Id="rId13" Type="http://schemas.openxmlformats.org/officeDocument/2006/relationships/customXml" Target="../ink/ink198.xml"/><Relationship Id="rId18" Type="http://schemas.openxmlformats.org/officeDocument/2006/relationships/image" Target="../media/image203.png"/><Relationship Id="rId39" Type="http://schemas.openxmlformats.org/officeDocument/2006/relationships/customXml" Target="../ink/ink211.xml"/><Relationship Id="rId109" Type="http://schemas.openxmlformats.org/officeDocument/2006/relationships/customXml" Target="../ink/ink246.xml"/><Relationship Id="rId34" Type="http://schemas.openxmlformats.org/officeDocument/2006/relationships/image" Target="../media/image211.png"/><Relationship Id="rId50" Type="http://schemas.openxmlformats.org/officeDocument/2006/relationships/image" Target="../media/image219.png"/><Relationship Id="rId55" Type="http://schemas.openxmlformats.org/officeDocument/2006/relationships/customXml" Target="../ink/ink219.xml"/><Relationship Id="rId76" Type="http://schemas.openxmlformats.org/officeDocument/2006/relationships/image" Target="../media/image232.png"/><Relationship Id="rId97" Type="http://schemas.openxmlformats.org/officeDocument/2006/relationships/customXml" Target="../ink/ink240.xml"/><Relationship Id="rId104" Type="http://schemas.openxmlformats.org/officeDocument/2006/relationships/image" Target="../media/image246.png"/><Relationship Id="rId120" Type="http://schemas.openxmlformats.org/officeDocument/2006/relationships/image" Target="../media/image254.png"/><Relationship Id="rId125" Type="http://schemas.openxmlformats.org/officeDocument/2006/relationships/customXml" Target="../ink/ink254.xml"/><Relationship Id="rId7" Type="http://schemas.openxmlformats.org/officeDocument/2006/relationships/customXml" Target="../ink/ink195.xml"/><Relationship Id="rId71" Type="http://schemas.openxmlformats.org/officeDocument/2006/relationships/customXml" Target="../ink/ink227.xml"/><Relationship Id="rId92" Type="http://schemas.openxmlformats.org/officeDocument/2006/relationships/image" Target="../media/image240.png"/><Relationship Id="rId2" Type="http://schemas.openxmlformats.org/officeDocument/2006/relationships/image" Target="../media/image195.jpeg"/><Relationship Id="rId29" Type="http://schemas.openxmlformats.org/officeDocument/2006/relationships/customXml" Target="../ink/ink206.xml"/><Relationship Id="rId24" Type="http://schemas.openxmlformats.org/officeDocument/2006/relationships/image" Target="../media/image206.png"/><Relationship Id="rId40" Type="http://schemas.openxmlformats.org/officeDocument/2006/relationships/image" Target="../media/image214.png"/><Relationship Id="rId45" Type="http://schemas.openxmlformats.org/officeDocument/2006/relationships/customXml" Target="../ink/ink214.xml"/><Relationship Id="rId66" Type="http://schemas.openxmlformats.org/officeDocument/2006/relationships/image" Target="../media/image227.png"/><Relationship Id="rId87" Type="http://schemas.openxmlformats.org/officeDocument/2006/relationships/customXml" Target="../ink/ink235.xml"/><Relationship Id="rId110" Type="http://schemas.openxmlformats.org/officeDocument/2006/relationships/image" Target="../media/image249.png"/><Relationship Id="rId115" Type="http://schemas.openxmlformats.org/officeDocument/2006/relationships/customXml" Target="../ink/ink249.xml"/><Relationship Id="rId61" Type="http://schemas.openxmlformats.org/officeDocument/2006/relationships/customXml" Target="../ink/ink222.xml"/><Relationship Id="rId82" Type="http://schemas.openxmlformats.org/officeDocument/2006/relationships/image" Target="../media/image235.png"/><Relationship Id="rId19" Type="http://schemas.openxmlformats.org/officeDocument/2006/relationships/customXml" Target="../ink/ink201.xml"/><Relationship Id="rId14" Type="http://schemas.openxmlformats.org/officeDocument/2006/relationships/image" Target="../media/image201.png"/><Relationship Id="rId30" Type="http://schemas.openxmlformats.org/officeDocument/2006/relationships/image" Target="../media/image209.png"/><Relationship Id="rId35" Type="http://schemas.openxmlformats.org/officeDocument/2006/relationships/customXml" Target="../ink/ink209.xml"/><Relationship Id="rId56" Type="http://schemas.openxmlformats.org/officeDocument/2006/relationships/image" Target="../media/image222.png"/><Relationship Id="rId77" Type="http://schemas.openxmlformats.org/officeDocument/2006/relationships/customXml" Target="../ink/ink230.xml"/><Relationship Id="rId100" Type="http://schemas.openxmlformats.org/officeDocument/2006/relationships/image" Target="../media/image244.png"/><Relationship Id="rId105" Type="http://schemas.openxmlformats.org/officeDocument/2006/relationships/customXml" Target="../ink/ink244.xml"/><Relationship Id="rId126" Type="http://schemas.openxmlformats.org/officeDocument/2006/relationships/image" Target="../media/image257.png"/><Relationship Id="rId8" Type="http://schemas.openxmlformats.org/officeDocument/2006/relationships/image" Target="../media/image198.png"/><Relationship Id="rId51" Type="http://schemas.openxmlformats.org/officeDocument/2006/relationships/customXml" Target="../ink/ink217.xml"/><Relationship Id="rId72" Type="http://schemas.openxmlformats.org/officeDocument/2006/relationships/image" Target="../media/image230.png"/><Relationship Id="rId93" Type="http://schemas.openxmlformats.org/officeDocument/2006/relationships/customXml" Target="../ink/ink238.xml"/><Relationship Id="rId98" Type="http://schemas.openxmlformats.org/officeDocument/2006/relationships/image" Target="../media/image243.png"/><Relationship Id="rId121" Type="http://schemas.openxmlformats.org/officeDocument/2006/relationships/customXml" Target="../ink/ink252.xml"/><Relationship Id="rId3" Type="http://schemas.openxmlformats.org/officeDocument/2006/relationships/customXml" Target="../ink/ink193.xml"/><Relationship Id="rId25" Type="http://schemas.openxmlformats.org/officeDocument/2006/relationships/customXml" Target="../ink/ink204.xml"/><Relationship Id="rId46" Type="http://schemas.openxmlformats.org/officeDocument/2006/relationships/image" Target="../media/image217.png"/><Relationship Id="rId67" Type="http://schemas.openxmlformats.org/officeDocument/2006/relationships/customXml" Target="../ink/ink225.xml"/><Relationship Id="rId116" Type="http://schemas.openxmlformats.org/officeDocument/2006/relationships/image" Target="../media/image252.png"/><Relationship Id="rId20" Type="http://schemas.openxmlformats.org/officeDocument/2006/relationships/image" Target="../media/image204.png"/><Relationship Id="rId41" Type="http://schemas.openxmlformats.org/officeDocument/2006/relationships/customXml" Target="../ink/ink212.xml"/><Relationship Id="rId62" Type="http://schemas.openxmlformats.org/officeDocument/2006/relationships/image" Target="../media/image225.png"/><Relationship Id="rId83" Type="http://schemas.openxmlformats.org/officeDocument/2006/relationships/customXml" Target="../ink/ink233.xml"/><Relationship Id="rId88" Type="http://schemas.openxmlformats.org/officeDocument/2006/relationships/image" Target="../media/image238.png"/><Relationship Id="rId111" Type="http://schemas.openxmlformats.org/officeDocument/2006/relationships/customXml" Target="../ink/ink247.xml"/><Relationship Id="rId15" Type="http://schemas.openxmlformats.org/officeDocument/2006/relationships/customXml" Target="../ink/ink199.xml"/><Relationship Id="rId36" Type="http://schemas.openxmlformats.org/officeDocument/2006/relationships/image" Target="../media/image212.png"/><Relationship Id="rId57" Type="http://schemas.openxmlformats.org/officeDocument/2006/relationships/customXml" Target="../ink/ink220.xml"/><Relationship Id="rId106" Type="http://schemas.openxmlformats.org/officeDocument/2006/relationships/image" Target="../media/image247.png"/><Relationship Id="rId10" Type="http://schemas.openxmlformats.org/officeDocument/2006/relationships/image" Target="../media/image199.png"/><Relationship Id="rId31" Type="http://schemas.openxmlformats.org/officeDocument/2006/relationships/customXml" Target="../ink/ink207.xml"/><Relationship Id="rId52" Type="http://schemas.openxmlformats.org/officeDocument/2006/relationships/image" Target="../media/image220.png"/><Relationship Id="rId73" Type="http://schemas.openxmlformats.org/officeDocument/2006/relationships/customXml" Target="../ink/ink228.xml"/><Relationship Id="rId78" Type="http://schemas.openxmlformats.org/officeDocument/2006/relationships/image" Target="../media/image233.png"/><Relationship Id="rId94" Type="http://schemas.openxmlformats.org/officeDocument/2006/relationships/image" Target="../media/image241.png"/><Relationship Id="rId99" Type="http://schemas.openxmlformats.org/officeDocument/2006/relationships/customXml" Target="../ink/ink241.xml"/><Relationship Id="rId101" Type="http://schemas.openxmlformats.org/officeDocument/2006/relationships/customXml" Target="../ink/ink242.xml"/><Relationship Id="rId122" Type="http://schemas.openxmlformats.org/officeDocument/2006/relationships/image" Target="../media/image255.png"/><Relationship Id="rId4" Type="http://schemas.openxmlformats.org/officeDocument/2006/relationships/image" Target="../media/image196.png"/><Relationship Id="rId9" Type="http://schemas.openxmlformats.org/officeDocument/2006/relationships/customXml" Target="../ink/ink19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6" Type="http://schemas.openxmlformats.org/officeDocument/2006/relationships/customXml" Target="../ink/ink267.xml"/><Relationship Id="rId21" Type="http://schemas.openxmlformats.org/officeDocument/2006/relationships/image" Target="../media/image267.png"/><Relationship Id="rId42" Type="http://schemas.openxmlformats.org/officeDocument/2006/relationships/image" Target="../media/image276.png"/><Relationship Id="rId47" Type="http://schemas.openxmlformats.org/officeDocument/2006/relationships/customXml" Target="../ink/ink278.xml"/><Relationship Id="rId63" Type="http://schemas.openxmlformats.org/officeDocument/2006/relationships/customXml" Target="../ink/ink286.xml"/><Relationship Id="rId68" Type="http://schemas.openxmlformats.org/officeDocument/2006/relationships/image" Target="../media/image289.png"/><Relationship Id="rId84" Type="http://schemas.openxmlformats.org/officeDocument/2006/relationships/customXml" Target="../ink/ink297.xml"/><Relationship Id="rId89" Type="http://schemas.openxmlformats.org/officeDocument/2006/relationships/image" Target="../media/image299.png"/><Relationship Id="rId16" Type="http://schemas.openxmlformats.org/officeDocument/2006/relationships/customXml" Target="../ink/ink262.xml"/><Relationship Id="rId11" Type="http://schemas.openxmlformats.org/officeDocument/2006/relationships/image" Target="../media/image262.png"/><Relationship Id="rId32" Type="http://schemas.openxmlformats.org/officeDocument/2006/relationships/image" Target="../media/image271.png"/><Relationship Id="rId37" Type="http://schemas.openxmlformats.org/officeDocument/2006/relationships/customXml" Target="../ink/ink273.xml"/><Relationship Id="rId53" Type="http://schemas.openxmlformats.org/officeDocument/2006/relationships/customXml" Target="../ink/ink281.xml"/><Relationship Id="rId58" Type="http://schemas.openxmlformats.org/officeDocument/2006/relationships/image" Target="../media/image284.png"/><Relationship Id="rId74" Type="http://schemas.openxmlformats.org/officeDocument/2006/relationships/image" Target="../media/image292.png"/><Relationship Id="rId79" Type="http://schemas.openxmlformats.org/officeDocument/2006/relationships/customXml" Target="../ink/ink294.xml"/><Relationship Id="rId102" Type="http://schemas.openxmlformats.org/officeDocument/2006/relationships/customXml" Target="../ink/ink306.xml"/><Relationship Id="rId5" Type="http://schemas.openxmlformats.org/officeDocument/2006/relationships/image" Target="../media/image259.png"/><Relationship Id="rId90" Type="http://schemas.openxmlformats.org/officeDocument/2006/relationships/customXml" Target="../ink/ink300.xml"/><Relationship Id="rId95" Type="http://schemas.openxmlformats.org/officeDocument/2006/relationships/image" Target="../media/image302.png"/><Relationship Id="rId22" Type="http://schemas.openxmlformats.org/officeDocument/2006/relationships/customXml" Target="../ink/ink265.xml"/><Relationship Id="rId27" Type="http://schemas.openxmlformats.org/officeDocument/2006/relationships/image" Target="../media/image190.png"/><Relationship Id="rId43" Type="http://schemas.openxmlformats.org/officeDocument/2006/relationships/customXml" Target="../ink/ink276.xml"/><Relationship Id="rId48" Type="http://schemas.openxmlformats.org/officeDocument/2006/relationships/image" Target="../media/image279.png"/><Relationship Id="rId64" Type="http://schemas.openxmlformats.org/officeDocument/2006/relationships/image" Target="../media/image287.png"/><Relationship Id="rId69" Type="http://schemas.openxmlformats.org/officeDocument/2006/relationships/customXml" Target="../ink/ink289.xml"/><Relationship Id="rId80" Type="http://schemas.openxmlformats.org/officeDocument/2006/relationships/customXml" Target="../ink/ink295.xml"/><Relationship Id="rId85" Type="http://schemas.openxmlformats.org/officeDocument/2006/relationships/image" Target="../media/image297.png"/><Relationship Id="rId12" Type="http://schemas.openxmlformats.org/officeDocument/2006/relationships/customXml" Target="../ink/ink260.xml"/><Relationship Id="rId17" Type="http://schemas.openxmlformats.org/officeDocument/2006/relationships/image" Target="../media/image265.png"/><Relationship Id="rId33" Type="http://schemas.openxmlformats.org/officeDocument/2006/relationships/customXml" Target="../ink/ink271.xml"/><Relationship Id="rId38" Type="http://schemas.openxmlformats.org/officeDocument/2006/relationships/image" Target="../media/image274.png"/><Relationship Id="rId59" Type="http://schemas.openxmlformats.org/officeDocument/2006/relationships/customXml" Target="../ink/ink284.xml"/><Relationship Id="rId103" Type="http://schemas.openxmlformats.org/officeDocument/2006/relationships/image" Target="../media/image306.png"/><Relationship Id="rId20" Type="http://schemas.openxmlformats.org/officeDocument/2006/relationships/customXml" Target="../ink/ink264.xml"/><Relationship Id="rId41" Type="http://schemas.openxmlformats.org/officeDocument/2006/relationships/customXml" Target="../ink/ink275.xml"/><Relationship Id="rId54" Type="http://schemas.openxmlformats.org/officeDocument/2006/relationships/image" Target="../media/image282.png"/><Relationship Id="rId62" Type="http://schemas.openxmlformats.org/officeDocument/2006/relationships/image" Target="../media/image286.png"/><Relationship Id="rId70" Type="http://schemas.openxmlformats.org/officeDocument/2006/relationships/image" Target="../media/image290.png"/><Relationship Id="rId75" Type="http://schemas.openxmlformats.org/officeDocument/2006/relationships/customXml" Target="../ink/ink292.xml"/><Relationship Id="rId83" Type="http://schemas.openxmlformats.org/officeDocument/2006/relationships/image" Target="../media/image296.png"/><Relationship Id="rId88" Type="http://schemas.openxmlformats.org/officeDocument/2006/relationships/customXml" Target="../ink/ink299.xml"/><Relationship Id="rId91" Type="http://schemas.openxmlformats.org/officeDocument/2006/relationships/image" Target="../media/image300.png"/><Relationship Id="rId96" Type="http://schemas.openxmlformats.org/officeDocument/2006/relationships/customXml" Target="../ink/ink303.xml"/><Relationship Id="rId1" Type="http://schemas.openxmlformats.org/officeDocument/2006/relationships/slideLayout" Target="../slideLayouts/slideLayout3.xml"/><Relationship Id="rId6" Type="http://schemas.openxmlformats.org/officeDocument/2006/relationships/customXml" Target="../ink/ink257.xml"/><Relationship Id="rId15" Type="http://schemas.openxmlformats.org/officeDocument/2006/relationships/image" Target="../media/image264.png"/><Relationship Id="rId23" Type="http://schemas.openxmlformats.org/officeDocument/2006/relationships/image" Target="../media/image268.png"/><Relationship Id="rId28" Type="http://schemas.openxmlformats.org/officeDocument/2006/relationships/customXml" Target="../ink/ink268.xml"/><Relationship Id="rId36" Type="http://schemas.openxmlformats.org/officeDocument/2006/relationships/image" Target="../media/image273.png"/><Relationship Id="rId49" Type="http://schemas.openxmlformats.org/officeDocument/2006/relationships/customXml" Target="../ink/ink279.xml"/><Relationship Id="rId57" Type="http://schemas.openxmlformats.org/officeDocument/2006/relationships/customXml" Target="../ink/ink283.xml"/><Relationship Id="rId10" Type="http://schemas.openxmlformats.org/officeDocument/2006/relationships/customXml" Target="../ink/ink259.xml"/><Relationship Id="rId31" Type="http://schemas.openxmlformats.org/officeDocument/2006/relationships/customXml" Target="../ink/ink270.xml"/><Relationship Id="rId44" Type="http://schemas.openxmlformats.org/officeDocument/2006/relationships/image" Target="../media/image277.png"/><Relationship Id="rId52" Type="http://schemas.openxmlformats.org/officeDocument/2006/relationships/image" Target="../media/image281.png"/><Relationship Id="rId60" Type="http://schemas.openxmlformats.org/officeDocument/2006/relationships/image" Target="../media/image285.png"/><Relationship Id="rId65" Type="http://schemas.openxmlformats.org/officeDocument/2006/relationships/customXml" Target="../ink/ink287.xml"/><Relationship Id="rId73" Type="http://schemas.openxmlformats.org/officeDocument/2006/relationships/customXml" Target="../ink/ink291.xml"/><Relationship Id="rId78" Type="http://schemas.openxmlformats.org/officeDocument/2006/relationships/image" Target="../media/image294.png"/><Relationship Id="rId81" Type="http://schemas.openxmlformats.org/officeDocument/2006/relationships/image" Target="../media/image295.png"/><Relationship Id="rId86" Type="http://schemas.openxmlformats.org/officeDocument/2006/relationships/customXml" Target="../ink/ink298.xml"/><Relationship Id="rId94" Type="http://schemas.openxmlformats.org/officeDocument/2006/relationships/customXml" Target="../ink/ink302.xml"/><Relationship Id="rId99" Type="http://schemas.openxmlformats.org/officeDocument/2006/relationships/image" Target="../media/image304.png"/><Relationship Id="rId101" Type="http://schemas.openxmlformats.org/officeDocument/2006/relationships/image" Target="../media/image305.png"/><Relationship Id="rId4" Type="http://schemas.openxmlformats.org/officeDocument/2006/relationships/customXml" Target="../ink/ink256.xml"/><Relationship Id="rId9" Type="http://schemas.openxmlformats.org/officeDocument/2006/relationships/image" Target="../media/image261.png"/><Relationship Id="rId13" Type="http://schemas.openxmlformats.org/officeDocument/2006/relationships/image" Target="../media/image263.png"/><Relationship Id="rId18" Type="http://schemas.openxmlformats.org/officeDocument/2006/relationships/customXml" Target="../ink/ink263.xml"/><Relationship Id="rId39" Type="http://schemas.openxmlformats.org/officeDocument/2006/relationships/customXml" Target="../ink/ink274.xml"/><Relationship Id="rId34" Type="http://schemas.openxmlformats.org/officeDocument/2006/relationships/image" Target="../media/image272.png"/><Relationship Id="rId50" Type="http://schemas.openxmlformats.org/officeDocument/2006/relationships/image" Target="../media/image280.png"/><Relationship Id="rId55" Type="http://schemas.openxmlformats.org/officeDocument/2006/relationships/customXml" Target="../ink/ink282.xml"/><Relationship Id="rId76" Type="http://schemas.openxmlformats.org/officeDocument/2006/relationships/image" Target="../media/image293.png"/><Relationship Id="rId97" Type="http://schemas.openxmlformats.org/officeDocument/2006/relationships/image" Target="../media/image303.png"/><Relationship Id="rId104" Type="http://schemas.openxmlformats.org/officeDocument/2006/relationships/customXml" Target="../ink/ink307.xml"/><Relationship Id="rId7" Type="http://schemas.openxmlformats.org/officeDocument/2006/relationships/image" Target="../media/image260.png"/><Relationship Id="rId71" Type="http://schemas.openxmlformats.org/officeDocument/2006/relationships/customXml" Target="../ink/ink290.xml"/><Relationship Id="rId92" Type="http://schemas.openxmlformats.org/officeDocument/2006/relationships/customXml" Target="../ink/ink301.xml"/><Relationship Id="rId2" Type="http://schemas.openxmlformats.org/officeDocument/2006/relationships/customXml" Target="../ink/ink255.xml"/><Relationship Id="rId29" Type="http://schemas.openxmlformats.org/officeDocument/2006/relationships/customXml" Target="../ink/ink269.xml"/><Relationship Id="rId24" Type="http://schemas.openxmlformats.org/officeDocument/2006/relationships/customXml" Target="../ink/ink266.xml"/><Relationship Id="rId40" Type="http://schemas.openxmlformats.org/officeDocument/2006/relationships/image" Target="../media/image275.png"/><Relationship Id="rId45" Type="http://schemas.openxmlformats.org/officeDocument/2006/relationships/customXml" Target="../ink/ink277.xml"/><Relationship Id="rId66" Type="http://schemas.openxmlformats.org/officeDocument/2006/relationships/image" Target="../media/image288.png"/><Relationship Id="rId87" Type="http://schemas.openxmlformats.org/officeDocument/2006/relationships/image" Target="../media/image298.png"/><Relationship Id="rId61" Type="http://schemas.openxmlformats.org/officeDocument/2006/relationships/customXml" Target="../ink/ink285.xml"/><Relationship Id="rId82" Type="http://schemas.openxmlformats.org/officeDocument/2006/relationships/customXml" Target="../ink/ink296.xml"/><Relationship Id="rId19" Type="http://schemas.openxmlformats.org/officeDocument/2006/relationships/image" Target="../media/image266.png"/><Relationship Id="rId14" Type="http://schemas.openxmlformats.org/officeDocument/2006/relationships/customXml" Target="../ink/ink261.xml"/><Relationship Id="rId30" Type="http://schemas.openxmlformats.org/officeDocument/2006/relationships/image" Target="../media/image270.png"/><Relationship Id="rId35" Type="http://schemas.openxmlformats.org/officeDocument/2006/relationships/customXml" Target="../ink/ink272.xml"/><Relationship Id="rId56" Type="http://schemas.openxmlformats.org/officeDocument/2006/relationships/image" Target="../media/image283.png"/><Relationship Id="rId77" Type="http://schemas.openxmlformats.org/officeDocument/2006/relationships/customXml" Target="../ink/ink293.xml"/><Relationship Id="rId100" Type="http://schemas.openxmlformats.org/officeDocument/2006/relationships/customXml" Target="../ink/ink305.xml"/><Relationship Id="rId105" Type="http://schemas.openxmlformats.org/officeDocument/2006/relationships/image" Target="../media/image307.png"/><Relationship Id="rId8" Type="http://schemas.openxmlformats.org/officeDocument/2006/relationships/customXml" Target="../ink/ink258.xml"/><Relationship Id="rId51" Type="http://schemas.openxmlformats.org/officeDocument/2006/relationships/customXml" Target="../ink/ink280.xml"/><Relationship Id="rId72" Type="http://schemas.openxmlformats.org/officeDocument/2006/relationships/image" Target="../media/image291.png"/><Relationship Id="rId93" Type="http://schemas.openxmlformats.org/officeDocument/2006/relationships/image" Target="../media/image301.png"/><Relationship Id="rId98" Type="http://schemas.openxmlformats.org/officeDocument/2006/relationships/customXml" Target="../ink/ink304.xml"/><Relationship Id="rId3" Type="http://schemas.openxmlformats.org/officeDocument/2006/relationships/image" Target="../media/image258.png"/><Relationship Id="rId25" Type="http://schemas.openxmlformats.org/officeDocument/2006/relationships/image" Target="../media/image269.png"/><Relationship Id="rId46" Type="http://schemas.openxmlformats.org/officeDocument/2006/relationships/image" Target="../media/image278.png"/><Relationship Id="rId67" Type="http://schemas.openxmlformats.org/officeDocument/2006/relationships/customXml" Target="../ink/ink28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BC156-54A2-3BC5-C81C-1E05214D9F41}"/>
              </a:ext>
            </a:extLst>
          </p:cNvPr>
          <p:cNvSpPr txBox="1"/>
          <p:nvPr/>
        </p:nvSpPr>
        <p:spPr>
          <a:xfrm>
            <a:off x="186744" y="1564111"/>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4.</a:t>
            </a:r>
            <a:r>
              <a:rPr lang="en-IN" sz="2400" dirty="0">
                <a:solidFill>
                  <a:srgbClr val="000000"/>
                </a:solidFill>
                <a:latin typeface="Book Antiqua" panose="02040602050305030304" pitchFamily="18" charset="0"/>
              </a:rPr>
              <a:t>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A</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38964B2-31B0-B6AB-C290-EE32BA4F740C}"/>
                  </a:ext>
                </a:extLst>
              </p14:cNvPr>
              <p14:cNvContentPartPr/>
              <p14:nvPr/>
            </p14:nvContentPartPr>
            <p14:xfrm>
              <a:off x="390600" y="2189160"/>
              <a:ext cx="1183680" cy="1554840"/>
            </p14:xfrm>
          </p:contentPart>
        </mc:Choice>
        <mc:Fallback xmlns="">
          <p:pic>
            <p:nvPicPr>
              <p:cNvPr id="2" name="Ink 1">
                <a:extLst>
                  <a:ext uri="{FF2B5EF4-FFF2-40B4-BE49-F238E27FC236}">
                    <a16:creationId xmlns:a16="http://schemas.microsoft.com/office/drawing/2014/main" id="{D38964B2-31B0-B6AB-C290-EE32BA4F740C}"/>
                  </a:ext>
                </a:extLst>
              </p:cNvPr>
              <p:cNvPicPr/>
              <p:nvPr/>
            </p:nvPicPr>
            <p:blipFill>
              <a:blip r:embed="rId3"/>
              <a:stretch>
                <a:fillRect/>
              </a:stretch>
            </p:blipFill>
            <p:spPr>
              <a:xfrm>
                <a:off x="381240" y="2179800"/>
                <a:ext cx="1202400" cy="1573560"/>
              </a:xfrm>
              <a:prstGeom prst="rect">
                <a:avLst/>
              </a:prstGeom>
            </p:spPr>
          </p:pic>
        </mc:Fallback>
      </mc:AlternateContent>
    </p:spTree>
    <p:extLst>
      <p:ext uri="{BB962C8B-B14F-4D97-AF65-F5344CB8AC3E}">
        <p14:creationId xmlns:p14="http://schemas.microsoft.com/office/powerpoint/2010/main" val="10166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9B558E-A935-3C3B-01DA-F9564187D52A}"/>
              </a:ext>
            </a:extLst>
          </p:cNvPr>
          <p:cNvSpPr txBox="1"/>
          <p:nvPr/>
        </p:nvSpPr>
        <p:spPr>
          <a:xfrm>
            <a:off x="186744" y="1493433"/>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5.</a:t>
            </a:r>
            <a:r>
              <a:rPr lang="en-IN" sz="2400" dirty="0">
                <a:solidFill>
                  <a:srgbClr val="000000"/>
                </a:solidFill>
                <a:latin typeface="Book Antiqua" panose="02040602050305030304" pitchFamily="18" charset="0"/>
              </a:rPr>
              <a:t>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C091CC-D69A-D03C-6318-3E1C37E09B9D}"/>
                  </a:ext>
                </a:extLst>
              </p14:cNvPr>
              <p14:cNvContentPartPr/>
              <p14:nvPr/>
            </p14:nvContentPartPr>
            <p14:xfrm>
              <a:off x="304920" y="2462040"/>
              <a:ext cx="6870240" cy="2660760"/>
            </p14:xfrm>
          </p:contentPart>
        </mc:Choice>
        <mc:Fallback xmlns="">
          <p:pic>
            <p:nvPicPr>
              <p:cNvPr id="2" name="Ink 1">
                <a:extLst>
                  <a:ext uri="{FF2B5EF4-FFF2-40B4-BE49-F238E27FC236}">
                    <a16:creationId xmlns:a16="http://schemas.microsoft.com/office/drawing/2014/main" id="{24C091CC-D69A-D03C-6318-3E1C37E09B9D}"/>
                  </a:ext>
                </a:extLst>
              </p:cNvPr>
              <p:cNvPicPr/>
              <p:nvPr/>
            </p:nvPicPr>
            <p:blipFill>
              <a:blip r:embed="rId3"/>
              <a:stretch>
                <a:fillRect/>
              </a:stretch>
            </p:blipFill>
            <p:spPr>
              <a:xfrm>
                <a:off x="295560" y="2452680"/>
                <a:ext cx="6888960" cy="2679480"/>
              </a:xfrm>
              <a:prstGeom prst="rect">
                <a:avLst/>
              </a:prstGeom>
            </p:spPr>
          </p:pic>
        </mc:Fallback>
      </mc:AlternateContent>
    </p:spTree>
    <p:extLst>
      <p:ext uri="{BB962C8B-B14F-4D97-AF65-F5344CB8AC3E}">
        <p14:creationId xmlns:p14="http://schemas.microsoft.com/office/powerpoint/2010/main" val="6094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092247-9095-EEAD-D1F3-B77CFDD3F525}"/>
              </a:ext>
            </a:extLst>
          </p:cNvPr>
          <p:cNvSpPr txBox="1">
            <a:spLocks noGrp="1"/>
          </p:cNvSpPr>
          <p:nvPr>
            <p:ph idx="1"/>
          </p:nvPr>
        </p:nvSpPr>
        <p:spPr>
          <a:xfrm>
            <a:off x="169181" y="1609342"/>
            <a:ext cx="8805637" cy="5367367"/>
          </a:xfrm>
          <a:prstGeom prst="rect">
            <a:avLst/>
          </a:prstGeom>
          <a:noFill/>
        </p:spPr>
        <p:txBody>
          <a:bodyPr wrap="square" rtlCol="0">
            <a:spAutoFit/>
          </a:bodyPr>
          <a:lstStyle/>
          <a:p>
            <a:pPr marL="0" lvl="0" indent="0" algn="just">
              <a:lnSpc>
                <a:spcPct val="150000"/>
              </a:lnSpc>
              <a:buNone/>
            </a:pPr>
            <a:r>
              <a:rPr lang="en-US" sz="2400" b="1" dirty="0">
                <a:latin typeface="Century" pitchFamily="18" charset="0"/>
                <a:cs typeface="Times New Roman" pitchFamily="18" charset="0"/>
              </a:rPr>
              <a:t>Q. 6. </a:t>
            </a:r>
            <a:r>
              <a:rPr lang="en-IN" sz="2400" dirty="0">
                <a:solidFill>
                  <a:srgbClr val="000000"/>
                </a:solidFill>
                <a:latin typeface="Book Antiqua" panose="02040602050305030304" pitchFamily="18" charset="0"/>
              </a:rPr>
              <a:t>Find the average of all even numbers up to 100.</a:t>
            </a: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r>
              <a:rPr lang="en-IN" sz="2400" dirty="0">
                <a:solidFill>
                  <a:srgbClr val="000000"/>
                </a:solidFill>
                <a:latin typeface="Book Antiqua" panose="02040602050305030304" pitchFamily="18" charset="0"/>
              </a:rPr>
              <a:t> 55</a:t>
            </a:r>
          </a:p>
          <a:p>
            <a:pPr marL="0" indent="0" algn="just">
              <a:buNone/>
            </a:pPr>
            <a:r>
              <a:rPr lang="en-US" altLang="en-US" sz="2400" b="1" dirty="0">
                <a:latin typeface="Century" panose="02040604050505020304" pitchFamily="18" charset="0"/>
              </a:rPr>
              <a:t>Ans. B</a:t>
            </a:r>
          </a:p>
          <a:p>
            <a:pPr marL="0" indent="0" algn="just">
              <a:buNone/>
            </a:pPr>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56A315C-0D22-3BAA-F143-4BE9B70C356A}"/>
                  </a:ext>
                </a:extLst>
              </p14:cNvPr>
              <p14:cNvContentPartPr/>
              <p14:nvPr/>
            </p14:nvContentPartPr>
            <p14:xfrm>
              <a:off x="1417680" y="2274480"/>
              <a:ext cx="7232040" cy="4036680"/>
            </p14:xfrm>
          </p:contentPart>
        </mc:Choice>
        <mc:Fallback xmlns="">
          <p:pic>
            <p:nvPicPr>
              <p:cNvPr id="2" name="Ink 1">
                <a:extLst>
                  <a:ext uri="{FF2B5EF4-FFF2-40B4-BE49-F238E27FC236}">
                    <a16:creationId xmlns:a16="http://schemas.microsoft.com/office/drawing/2014/main" id="{E56A315C-0D22-3BAA-F143-4BE9B70C356A}"/>
                  </a:ext>
                </a:extLst>
              </p:cNvPr>
              <p:cNvPicPr/>
              <p:nvPr/>
            </p:nvPicPr>
            <p:blipFill>
              <a:blip r:embed="rId3"/>
              <a:stretch>
                <a:fillRect/>
              </a:stretch>
            </p:blipFill>
            <p:spPr>
              <a:xfrm>
                <a:off x="1408320" y="2265120"/>
                <a:ext cx="7250760" cy="4055400"/>
              </a:xfrm>
              <a:prstGeom prst="rect">
                <a:avLst/>
              </a:prstGeom>
            </p:spPr>
          </p:pic>
        </mc:Fallback>
      </mc:AlternateContent>
    </p:spTree>
    <p:extLst>
      <p:ext uri="{BB962C8B-B14F-4D97-AF65-F5344CB8AC3E}">
        <p14:creationId xmlns:p14="http://schemas.microsoft.com/office/powerpoint/2010/main" val="6339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CB4E8-59D0-1409-0920-7D67150D3B06}"/>
              </a:ext>
            </a:extLst>
          </p:cNvPr>
          <p:cNvSpPr txBox="1"/>
          <p:nvPr/>
        </p:nvSpPr>
        <p:spPr>
          <a:xfrm>
            <a:off x="186744" y="1492723"/>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7.</a:t>
            </a:r>
            <a:r>
              <a:rPr lang="en-IN" sz="2400" dirty="0">
                <a:solidFill>
                  <a:srgbClr val="000000"/>
                </a:solidFill>
                <a:latin typeface="Book Antiqua" panose="02040602050305030304" pitchFamily="18" charset="0"/>
              </a:rPr>
              <a:t>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20A17D-8D2B-4A0E-6754-84E9A34CBDB5}"/>
                  </a:ext>
                </a:extLst>
              </p14:cNvPr>
              <p14:cNvContentPartPr/>
              <p14:nvPr/>
            </p14:nvContentPartPr>
            <p14:xfrm>
              <a:off x="4491000" y="1589760"/>
              <a:ext cx="1901880" cy="1581840"/>
            </p14:xfrm>
          </p:contentPart>
        </mc:Choice>
        <mc:Fallback xmlns="">
          <p:pic>
            <p:nvPicPr>
              <p:cNvPr id="2" name="Ink 1">
                <a:extLst>
                  <a:ext uri="{FF2B5EF4-FFF2-40B4-BE49-F238E27FC236}">
                    <a16:creationId xmlns:a16="http://schemas.microsoft.com/office/drawing/2014/main" id="{7320A17D-8D2B-4A0E-6754-84E9A34CBDB5}"/>
                  </a:ext>
                </a:extLst>
              </p:cNvPr>
              <p:cNvPicPr/>
              <p:nvPr/>
            </p:nvPicPr>
            <p:blipFill>
              <a:blip r:embed="rId3"/>
              <a:stretch>
                <a:fillRect/>
              </a:stretch>
            </p:blipFill>
            <p:spPr>
              <a:xfrm>
                <a:off x="4481640" y="1580400"/>
                <a:ext cx="1920600" cy="1600560"/>
              </a:xfrm>
              <a:prstGeom prst="rect">
                <a:avLst/>
              </a:prstGeom>
            </p:spPr>
          </p:pic>
        </mc:Fallback>
      </mc:AlternateContent>
    </p:spTree>
    <p:extLst>
      <p:ext uri="{BB962C8B-B14F-4D97-AF65-F5344CB8AC3E}">
        <p14:creationId xmlns:p14="http://schemas.microsoft.com/office/powerpoint/2010/main" val="5858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 calcmode="lin" valueType="num">
                                      <p:cBhvr additive="base">
                                        <p:cTn id="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E05B3-9A5D-AC73-8D4B-4A1CD8471A68}"/>
              </a:ext>
            </a:extLst>
          </p:cNvPr>
          <p:cNvSpPr txBox="1"/>
          <p:nvPr/>
        </p:nvSpPr>
        <p:spPr>
          <a:xfrm>
            <a:off x="186744" y="1422930"/>
            <a:ext cx="8770512" cy="581697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8.</a:t>
            </a:r>
            <a:r>
              <a:rPr lang="en-IN" sz="2400" dirty="0">
                <a:solidFill>
                  <a:srgbClr val="000000"/>
                </a:solidFill>
                <a:latin typeface="Book Antiqua" panose="02040602050305030304" pitchFamily="18" charset="0"/>
              </a:rPr>
              <a:t>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85D51B-4277-3F4F-B32A-46FCE15596D0}"/>
                  </a:ext>
                </a:extLst>
              </p14:cNvPr>
              <p14:cNvContentPartPr/>
              <p14:nvPr/>
            </p14:nvContentPartPr>
            <p14:xfrm>
              <a:off x="228960" y="2950560"/>
              <a:ext cx="5786280" cy="1290960"/>
            </p14:xfrm>
          </p:contentPart>
        </mc:Choice>
        <mc:Fallback xmlns="">
          <p:pic>
            <p:nvPicPr>
              <p:cNvPr id="2" name="Ink 1">
                <a:extLst>
                  <a:ext uri="{FF2B5EF4-FFF2-40B4-BE49-F238E27FC236}">
                    <a16:creationId xmlns:a16="http://schemas.microsoft.com/office/drawing/2014/main" id="{E085D51B-4277-3F4F-B32A-46FCE15596D0}"/>
                  </a:ext>
                </a:extLst>
              </p:cNvPr>
              <p:cNvPicPr/>
              <p:nvPr/>
            </p:nvPicPr>
            <p:blipFill>
              <a:blip r:embed="rId3"/>
              <a:stretch>
                <a:fillRect/>
              </a:stretch>
            </p:blipFill>
            <p:spPr>
              <a:xfrm>
                <a:off x="219600" y="2941200"/>
                <a:ext cx="5805000" cy="1309680"/>
              </a:xfrm>
              <a:prstGeom prst="rect">
                <a:avLst/>
              </a:prstGeom>
            </p:spPr>
          </p:pic>
        </mc:Fallback>
      </mc:AlternateContent>
    </p:spTree>
    <p:extLst>
      <p:ext uri="{BB962C8B-B14F-4D97-AF65-F5344CB8AC3E}">
        <p14:creationId xmlns:p14="http://schemas.microsoft.com/office/powerpoint/2010/main" val="1049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01D29-7E84-3254-2EA6-3B5DB01C1F67}"/>
              </a:ext>
            </a:extLst>
          </p:cNvPr>
          <p:cNvSpPr txBox="1"/>
          <p:nvPr/>
        </p:nvSpPr>
        <p:spPr>
          <a:xfrm>
            <a:off x="338363" y="1507249"/>
            <a:ext cx="8770512" cy="489364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9.</a:t>
            </a:r>
            <a:r>
              <a:rPr lang="en-IN" sz="2400" dirty="0">
                <a:solidFill>
                  <a:srgbClr val="000000"/>
                </a:solidFill>
                <a:latin typeface="Book Antiqua" panose="02040602050305030304" pitchFamily="18" charset="0"/>
              </a:rPr>
              <a:t>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2564FCB-0BB2-AB05-BD37-289F5F95B0FD}"/>
                  </a:ext>
                </a:extLst>
              </p14:cNvPr>
              <p14:cNvContentPartPr/>
              <p14:nvPr/>
            </p14:nvContentPartPr>
            <p14:xfrm>
              <a:off x="3967560" y="3016800"/>
              <a:ext cx="4806000" cy="1312200"/>
            </p14:xfrm>
          </p:contentPart>
        </mc:Choice>
        <mc:Fallback xmlns="">
          <p:pic>
            <p:nvPicPr>
              <p:cNvPr id="2" name="Ink 1">
                <a:extLst>
                  <a:ext uri="{FF2B5EF4-FFF2-40B4-BE49-F238E27FC236}">
                    <a16:creationId xmlns:a16="http://schemas.microsoft.com/office/drawing/2014/main" id="{02564FCB-0BB2-AB05-BD37-289F5F95B0FD}"/>
                  </a:ext>
                </a:extLst>
              </p:cNvPr>
              <p:cNvPicPr/>
              <p:nvPr/>
            </p:nvPicPr>
            <p:blipFill>
              <a:blip r:embed="rId3"/>
              <a:stretch>
                <a:fillRect/>
              </a:stretch>
            </p:blipFill>
            <p:spPr>
              <a:xfrm>
                <a:off x="3958200" y="3007440"/>
                <a:ext cx="4824720" cy="1330920"/>
              </a:xfrm>
              <a:prstGeom prst="rect">
                <a:avLst/>
              </a:prstGeom>
            </p:spPr>
          </p:pic>
        </mc:Fallback>
      </mc:AlternateContent>
    </p:spTree>
    <p:extLst>
      <p:ext uri="{BB962C8B-B14F-4D97-AF65-F5344CB8AC3E}">
        <p14:creationId xmlns:p14="http://schemas.microsoft.com/office/powerpoint/2010/main" val="4972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B0FF2-ECB0-71C1-790C-BE0D3475DD7B}"/>
              </a:ext>
            </a:extLst>
          </p:cNvPr>
          <p:cNvSpPr txBox="1"/>
          <p:nvPr/>
        </p:nvSpPr>
        <p:spPr>
          <a:xfrm>
            <a:off x="186744" y="1429661"/>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10.</a:t>
            </a:r>
            <a:r>
              <a:rPr lang="en-IN" sz="2400" dirty="0">
                <a:solidFill>
                  <a:srgbClr val="000000"/>
                </a:solidFill>
                <a:latin typeface="Book Antiqua" panose="02040602050305030304" pitchFamily="18" charset="0"/>
              </a:rPr>
              <a:t>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62F4006-1D69-6CEC-17FC-54AE2CB038F3}"/>
                  </a:ext>
                </a:extLst>
              </p14:cNvPr>
              <p14:cNvContentPartPr/>
              <p14:nvPr/>
            </p14:nvContentPartPr>
            <p14:xfrm>
              <a:off x="417960" y="2910960"/>
              <a:ext cx="6985440" cy="1650240"/>
            </p14:xfrm>
          </p:contentPart>
        </mc:Choice>
        <mc:Fallback xmlns="">
          <p:pic>
            <p:nvPicPr>
              <p:cNvPr id="2" name="Ink 1">
                <a:extLst>
                  <a:ext uri="{FF2B5EF4-FFF2-40B4-BE49-F238E27FC236}">
                    <a16:creationId xmlns:a16="http://schemas.microsoft.com/office/drawing/2014/main" id="{E62F4006-1D69-6CEC-17FC-54AE2CB038F3}"/>
                  </a:ext>
                </a:extLst>
              </p:cNvPr>
              <p:cNvPicPr/>
              <p:nvPr/>
            </p:nvPicPr>
            <p:blipFill>
              <a:blip r:embed="rId3"/>
              <a:stretch>
                <a:fillRect/>
              </a:stretch>
            </p:blipFill>
            <p:spPr>
              <a:xfrm>
                <a:off x="408600" y="2901600"/>
                <a:ext cx="7004160" cy="1668960"/>
              </a:xfrm>
              <a:prstGeom prst="rect">
                <a:avLst/>
              </a:prstGeom>
            </p:spPr>
          </p:pic>
        </mc:Fallback>
      </mc:AlternateContent>
    </p:spTree>
    <p:extLst>
      <p:ext uri="{BB962C8B-B14F-4D97-AF65-F5344CB8AC3E}">
        <p14:creationId xmlns:p14="http://schemas.microsoft.com/office/powerpoint/2010/main" val="33887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ACCBE-B55E-6704-5CC4-73AF2E2A971F}"/>
              </a:ext>
            </a:extLst>
          </p:cNvPr>
          <p:cNvSpPr txBox="1"/>
          <p:nvPr/>
        </p:nvSpPr>
        <p:spPr>
          <a:xfrm>
            <a:off x="186744" y="1417081"/>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first 10 even numbers is?</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0C6514-C867-79C2-9B5B-43E64086EE40}"/>
                  </a:ext>
                </a:extLst>
              </p14:cNvPr>
              <p14:cNvContentPartPr/>
              <p14:nvPr/>
            </p14:nvContentPartPr>
            <p14:xfrm>
              <a:off x="4365720" y="3075480"/>
              <a:ext cx="2804400" cy="1509840"/>
            </p14:xfrm>
          </p:contentPart>
        </mc:Choice>
        <mc:Fallback xmlns="">
          <p:pic>
            <p:nvPicPr>
              <p:cNvPr id="2" name="Ink 1">
                <a:extLst>
                  <a:ext uri="{FF2B5EF4-FFF2-40B4-BE49-F238E27FC236}">
                    <a16:creationId xmlns:a16="http://schemas.microsoft.com/office/drawing/2014/main" id="{4E0C6514-C867-79C2-9B5B-43E64086EE40}"/>
                  </a:ext>
                </a:extLst>
              </p:cNvPr>
              <p:cNvPicPr/>
              <p:nvPr/>
            </p:nvPicPr>
            <p:blipFill>
              <a:blip r:embed="rId3"/>
              <a:stretch>
                <a:fillRect/>
              </a:stretch>
            </p:blipFill>
            <p:spPr>
              <a:xfrm>
                <a:off x="4356360" y="3066120"/>
                <a:ext cx="2823120" cy="1528560"/>
              </a:xfrm>
              <a:prstGeom prst="rect">
                <a:avLst/>
              </a:prstGeom>
            </p:spPr>
          </p:pic>
        </mc:Fallback>
      </mc:AlternateContent>
    </p:spTree>
    <p:extLst>
      <p:ext uri="{BB962C8B-B14F-4D97-AF65-F5344CB8AC3E}">
        <p14:creationId xmlns:p14="http://schemas.microsoft.com/office/powerpoint/2010/main" val="5129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A5A5F-49D8-8D95-B098-60A578F1A46B}"/>
              </a:ext>
            </a:extLst>
          </p:cNvPr>
          <p:cNvSpPr txBox="1"/>
          <p:nvPr/>
        </p:nvSpPr>
        <p:spPr>
          <a:xfrm>
            <a:off x="186744" y="1428064"/>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31E7CE-7C7C-205F-74D4-1D150CFE9C4C}"/>
                  </a:ext>
                </a:extLst>
              </p14:cNvPr>
              <p14:cNvContentPartPr/>
              <p14:nvPr/>
            </p14:nvContentPartPr>
            <p14:xfrm>
              <a:off x="324360" y="2741760"/>
              <a:ext cx="7236720" cy="1737360"/>
            </p14:xfrm>
          </p:contentPart>
        </mc:Choice>
        <mc:Fallback xmlns="">
          <p:pic>
            <p:nvPicPr>
              <p:cNvPr id="2" name="Ink 1">
                <a:extLst>
                  <a:ext uri="{FF2B5EF4-FFF2-40B4-BE49-F238E27FC236}">
                    <a16:creationId xmlns:a16="http://schemas.microsoft.com/office/drawing/2014/main" id="{8431E7CE-7C7C-205F-74D4-1D150CFE9C4C}"/>
                  </a:ext>
                </a:extLst>
              </p:cNvPr>
              <p:cNvPicPr/>
              <p:nvPr/>
            </p:nvPicPr>
            <p:blipFill>
              <a:blip r:embed="rId3"/>
              <a:stretch>
                <a:fillRect/>
              </a:stretch>
            </p:blipFill>
            <p:spPr>
              <a:xfrm>
                <a:off x="315000" y="2732400"/>
                <a:ext cx="7255440" cy="1756080"/>
              </a:xfrm>
              <a:prstGeom prst="rect">
                <a:avLst/>
              </a:prstGeom>
            </p:spPr>
          </p:pic>
        </mc:Fallback>
      </mc:AlternateContent>
    </p:spTree>
    <p:extLst>
      <p:ext uri="{BB962C8B-B14F-4D97-AF65-F5344CB8AC3E}">
        <p14:creationId xmlns:p14="http://schemas.microsoft.com/office/powerpoint/2010/main" val="10679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821E-E295-2946-AFDD-4F1C902057EB}"/>
              </a:ext>
            </a:extLst>
          </p:cNvPr>
          <p:cNvSpPr>
            <a:spLocks noGrp="1"/>
          </p:cNvSpPr>
          <p:nvPr>
            <p:ph type="title"/>
          </p:nvPr>
        </p:nvSpPr>
        <p:spPr/>
        <p:txBody>
          <a:bodyPr/>
          <a:lstStyle/>
          <a:p>
            <a:r>
              <a:rPr lang="en-IN" sz="3600" dirty="0">
                <a:solidFill>
                  <a:schemeClr val="tx1"/>
                </a:solidFill>
                <a:latin typeface="Algerian" pitchFamily="82" charset="0"/>
              </a:rPr>
              <a:t>DEVIATION   METHOD</a:t>
            </a:r>
            <a:endParaRPr lang="en-IN" dirty="0"/>
          </a:p>
        </p:txBody>
      </p:sp>
      <p:sp>
        <p:nvSpPr>
          <p:cNvPr id="5" name="Content Placeholder 4">
            <a:extLst>
              <a:ext uri="{FF2B5EF4-FFF2-40B4-BE49-F238E27FC236}">
                <a16:creationId xmlns:a16="http://schemas.microsoft.com/office/drawing/2014/main" id="{A452677E-E894-2643-FFC5-00D84FB2AFE3}"/>
              </a:ext>
            </a:extLst>
          </p:cNvPr>
          <p:cNvSpPr>
            <a:spLocks noGrp="1"/>
          </p:cNvSpPr>
          <p:nvPr>
            <p:ph idx="1"/>
          </p:nvPr>
        </p:nvSpPr>
        <p:spPr>
          <a:xfrm>
            <a:off x="82093" y="1478674"/>
            <a:ext cx="8509000" cy="4591050"/>
          </a:xfrm>
        </p:spPr>
        <p:txBody>
          <a:bodyPr>
            <a:noAutofit/>
          </a:bodyPr>
          <a:lstStyle/>
          <a:p>
            <a:pPr marL="0" indent="0">
              <a:buFont typeface="Wingdings 2" panose="05020102010507070707" pitchFamily="18" charset="2"/>
              <a:buNone/>
            </a:pPr>
            <a:r>
              <a:rPr lang="en-US" altLang="en-US" sz="1400" b="1" dirty="0"/>
              <a:t>Example: </a:t>
            </a:r>
            <a:r>
              <a:rPr lang="en-US" altLang="en-US" sz="1400" dirty="0"/>
              <a:t>Find the average of 20,23,28,24,25</a:t>
            </a:r>
          </a:p>
          <a:p>
            <a:pPr marL="0" indent="0">
              <a:buFont typeface="Wingdings 2" panose="05020102010507070707" pitchFamily="18" charset="2"/>
              <a:buNone/>
            </a:pPr>
            <a:r>
              <a:rPr lang="en-US" altLang="en-US" sz="1400" dirty="0"/>
              <a:t>Assume any number as the average, say 25.</a:t>
            </a:r>
          </a:p>
          <a:p>
            <a:pPr marL="0" indent="0">
              <a:buFont typeface="Wingdings 2" panose="05020102010507070707" pitchFamily="18" charset="2"/>
              <a:buNone/>
            </a:pPr>
            <a:r>
              <a:rPr lang="en-US" altLang="en-US" sz="1400" dirty="0"/>
              <a:t>Find the deviation for all the given values</a:t>
            </a:r>
          </a:p>
          <a:p>
            <a:pPr marL="0" indent="0">
              <a:buFont typeface="Wingdings 2" panose="05020102010507070707" pitchFamily="18" charset="2"/>
              <a:buNone/>
            </a:pPr>
            <a:r>
              <a:rPr lang="en-US" altLang="en-US" sz="1400" dirty="0"/>
              <a:t>Numbers                -  </a:t>
            </a:r>
            <a:r>
              <a:rPr lang="en-US" altLang="en-US" sz="1400" b="1" dirty="0"/>
              <a:t>20  23  28  24  25</a:t>
            </a:r>
          </a:p>
          <a:p>
            <a:pPr marL="0" indent="0">
              <a:buFont typeface="Wingdings 2" panose="05020102010507070707" pitchFamily="18" charset="2"/>
              <a:buNone/>
            </a:pPr>
            <a:r>
              <a:rPr lang="en-US" altLang="en-US" sz="1400" dirty="0"/>
              <a:t>Deviation               -  -</a:t>
            </a:r>
            <a:r>
              <a:rPr lang="en-US" altLang="en-US" sz="1400" b="1" dirty="0"/>
              <a:t>5   -2  +3  -1    0</a:t>
            </a:r>
            <a:endParaRPr lang="en-US" altLang="en-US" sz="1400" dirty="0"/>
          </a:p>
          <a:p>
            <a:pPr marL="0" indent="0">
              <a:buFont typeface="Wingdings 2" panose="05020102010507070707" pitchFamily="18" charset="2"/>
              <a:buNone/>
            </a:pPr>
            <a:r>
              <a:rPr lang="en-US" altLang="en-US" sz="1400" dirty="0"/>
              <a:t>Total deviation        -  -5</a:t>
            </a:r>
          </a:p>
          <a:p>
            <a:pPr marL="0" indent="0">
              <a:buFont typeface="Wingdings 2" panose="05020102010507070707" pitchFamily="18" charset="2"/>
              <a:buNone/>
            </a:pPr>
            <a:r>
              <a:rPr lang="en-US" altLang="en-US" sz="1400" dirty="0"/>
              <a:t>Average deviation   -  -5/5</a:t>
            </a:r>
          </a:p>
          <a:p>
            <a:pPr marL="0" indent="0">
              <a:buFont typeface="Wingdings 2" panose="05020102010507070707" pitchFamily="18" charset="2"/>
              <a:buNone/>
            </a:pPr>
            <a:r>
              <a:rPr lang="en-US" altLang="en-US" sz="1400" dirty="0"/>
              <a:t> (total/n)               = -1</a:t>
            </a:r>
          </a:p>
          <a:p>
            <a:pPr marL="0" indent="0">
              <a:buFont typeface="Wingdings 2" panose="05020102010507070707" pitchFamily="18" charset="2"/>
              <a:buNone/>
            </a:pPr>
            <a:r>
              <a:rPr lang="en-US" altLang="en-US" sz="1400" dirty="0"/>
              <a:t>Final average        = assumed average + average deviation</a:t>
            </a:r>
          </a:p>
          <a:p>
            <a:pPr marL="0" indent="0">
              <a:buFont typeface="Wingdings 2" panose="05020102010507070707" pitchFamily="18" charset="2"/>
              <a:buNone/>
            </a:pPr>
            <a:r>
              <a:rPr lang="en-US" altLang="en-US" sz="1400" dirty="0"/>
              <a:t>		       = 25 + (-1)  = 24</a:t>
            </a:r>
          </a:p>
          <a:p>
            <a:pPr marL="0" indent="0">
              <a:buFont typeface="Wingdings 2" panose="05020102010507070707" pitchFamily="18" charset="2"/>
              <a:buNone/>
            </a:pPr>
            <a:endParaRPr lang="en-US" altLang="en-US" sz="1400" dirty="0"/>
          </a:p>
        </p:txBody>
      </p:sp>
      <p:sp>
        <p:nvSpPr>
          <p:cNvPr id="6" name="AutoShape 5" descr="Image result for think light bulb">
            <a:extLst>
              <a:ext uri="{FF2B5EF4-FFF2-40B4-BE49-F238E27FC236}">
                <a16:creationId xmlns:a16="http://schemas.microsoft.com/office/drawing/2014/main" id="{D5F092BA-4EFF-A693-9FE6-AFA58941AA46}"/>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7" descr="Image result for think light bulb">
            <a:extLst>
              <a:ext uri="{FF2B5EF4-FFF2-40B4-BE49-F238E27FC236}">
                <a16:creationId xmlns:a16="http://schemas.microsoft.com/office/drawing/2014/main" id="{63788FFC-8CC7-72A4-2F90-DD05B0D43D62}"/>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9" descr="Image result for think light bulb">
            <a:extLst>
              <a:ext uri="{FF2B5EF4-FFF2-40B4-BE49-F238E27FC236}">
                <a16:creationId xmlns:a16="http://schemas.microsoft.com/office/drawing/2014/main" id="{29B0D4B3-71C7-50BB-AC86-14D239480244}"/>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1" descr="Image result for think light bulb">
            <a:extLst>
              <a:ext uri="{FF2B5EF4-FFF2-40B4-BE49-F238E27FC236}">
                <a16:creationId xmlns:a16="http://schemas.microsoft.com/office/drawing/2014/main" id="{DF31CE77-AECF-7F22-1248-0A38B0F9DC7E}"/>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A84AC55-E4D1-2D72-3CD4-5026C3F00088}"/>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17" descr="https://encrypted-tbn3.gstatic.com/images?q=tbn:ANd9GcQFgTVubJiv0xAB67dId53RyWxrrt4l_c55XNLMYYqmMq65I3oe">
            <a:extLst>
              <a:ext uri="{FF2B5EF4-FFF2-40B4-BE49-F238E27FC236}">
                <a16:creationId xmlns:a16="http://schemas.microsoft.com/office/drawing/2014/main" id="{B990CEF4-9E38-6B4C-F065-F9403744E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30977">
            <a:off x="5957882" y="3185182"/>
            <a:ext cx="21558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02A4843-3CD0-1578-6E64-CFC8D46D2955}"/>
              </a:ext>
            </a:extLst>
          </p:cNvPr>
          <p:cNvSpPr txBox="1"/>
          <p:nvPr/>
        </p:nvSpPr>
        <p:spPr>
          <a:xfrm>
            <a:off x="82093" y="5981605"/>
            <a:ext cx="9112469" cy="707886"/>
          </a:xfrm>
          <a:prstGeom prst="rect">
            <a:avLst/>
          </a:prstGeom>
          <a:noFill/>
        </p:spPr>
        <p:txBody>
          <a:bodyPr wrap="square">
            <a:spAutoFit/>
          </a:bodyPr>
          <a:lstStyle/>
          <a:p>
            <a:r>
              <a:rPr lang="en-US" altLang="en-US" sz="2000" b="1" i="1" dirty="0"/>
              <a:t>Note: </a:t>
            </a:r>
            <a:r>
              <a:rPr lang="en-IN" altLang="en-US" sz="2000" i="1" dirty="0"/>
              <a:t>It is better to assume the average between the highest value and the lowest value because it will always be between them.</a:t>
            </a:r>
            <a:endParaRPr lang="en-IN" sz="20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EF5C5F-93B1-BC38-37D8-0138E7E387EA}"/>
                  </a:ext>
                </a:extLst>
              </p14:cNvPr>
              <p14:cNvContentPartPr/>
              <p14:nvPr/>
            </p14:nvContentPartPr>
            <p14:xfrm>
              <a:off x="2325600" y="1675800"/>
              <a:ext cx="2973960" cy="1805760"/>
            </p14:xfrm>
          </p:contentPart>
        </mc:Choice>
        <mc:Fallback xmlns="">
          <p:pic>
            <p:nvPicPr>
              <p:cNvPr id="2" name="Ink 1">
                <a:extLst>
                  <a:ext uri="{FF2B5EF4-FFF2-40B4-BE49-F238E27FC236}">
                    <a16:creationId xmlns:a16="http://schemas.microsoft.com/office/drawing/2014/main" id="{D8EF5C5F-93B1-BC38-37D8-0138E7E387EA}"/>
                  </a:ext>
                </a:extLst>
              </p:cNvPr>
              <p:cNvPicPr/>
              <p:nvPr/>
            </p:nvPicPr>
            <p:blipFill>
              <a:blip r:embed="rId4"/>
              <a:stretch>
                <a:fillRect/>
              </a:stretch>
            </p:blipFill>
            <p:spPr>
              <a:xfrm>
                <a:off x="2316240" y="1666440"/>
                <a:ext cx="2992680" cy="1824480"/>
              </a:xfrm>
              <a:prstGeom prst="rect">
                <a:avLst/>
              </a:prstGeom>
            </p:spPr>
          </p:pic>
        </mc:Fallback>
      </mc:AlternateContent>
    </p:spTree>
    <p:extLst>
      <p:ext uri="{BB962C8B-B14F-4D97-AF65-F5344CB8AC3E}">
        <p14:creationId xmlns:p14="http://schemas.microsoft.com/office/powerpoint/2010/main" val="17479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wipe(dow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73422" y="2755088"/>
            <a:ext cx="8292661" cy="3698763"/>
          </a:xfrm>
        </p:spPr>
        <p:txBody>
          <a:bodyPr/>
          <a:lstStyle/>
          <a:p>
            <a:pPr algn="just"/>
            <a:r>
              <a:rPr lang="en-US" dirty="0"/>
              <a:t>Find average of numbers and arithmetic mean</a:t>
            </a:r>
          </a:p>
          <a:p>
            <a:pPr algn="just"/>
            <a:r>
              <a:rPr lang="en-US" dirty="0"/>
              <a:t>Understand concept behind weighted average</a:t>
            </a:r>
          </a:p>
          <a:p>
            <a:pPr algn="just"/>
            <a:r>
              <a:rPr lang="en-US" dirty="0"/>
              <a:t>Solve real life and application based questions of average</a:t>
            </a:r>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3A884B8-DA48-59EB-195D-31E14063ACCC}"/>
              </a:ext>
            </a:extLst>
          </p:cNvPr>
          <p:cNvSpPr>
            <a:spLocks noGrp="1"/>
          </p:cNvSpPr>
          <p:nvPr>
            <p:ph idx="1"/>
          </p:nvPr>
        </p:nvSpPr>
        <p:spPr>
          <a:xfrm>
            <a:off x="285751" y="1571415"/>
            <a:ext cx="8080375" cy="5233987"/>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13.</a:t>
            </a:r>
            <a:r>
              <a:rPr lang="en-US" altLang="en-US" sz="2400" b="1" dirty="0">
                <a:latin typeface="Century" panose="02040604050505020304" pitchFamily="18" charset="0"/>
              </a:rPr>
              <a:t> </a:t>
            </a:r>
            <a:r>
              <a:rPr lang="en-US" altLang="en-US" sz="2400" dirty="0">
                <a:latin typeface="Century" panose="02040604050505020304" pitchFamily="18" charset="0"/>
              </a:rPr>
              <a:t>Find the Averages of 61,70,67,77,103,90</a:t>
            </a:r>
          </a:p>
          <a:p>
            <a:pPr marL="0" indent="0">
              <a:buFont typeface="Wingdings 2" panose="05020102010507070707" pitchFamily="18" charset="2"/>
              <a:buNone/>
            </a:pPr>
            <a:endParaRPr lang="en-US" altLang="en-US" sz="2400" dirty="0">
              <a:latin typeface="Century" panose="02040604050505020304" pitchFamily="18" charset="0"/>
            </a:endParaRPr>
          </a:p>
          <a:p>
            <a:pPr marL="0" indent="0">
              <a:buFont typeface="Wingdings 2" panose="05020102010507070707" pitchFamily="18" charset="2"/>
              <a:buNone/>
            </a:pPr>
            <a:r>
              <a:rPr lang="en-US" altLang="en-US" sz="2400" dirty="0">
                <a:latin typeface="Century" panose="02040604050505020304" pitchFamily="18" charset="0"/>
              </a:rPr>
              <a:t>A)78</a:t>
            </a:r>
          </a:p>
          <a:p>
            <a:pPr marL="0" indent="0">
              <a:buFont typeface="Wingdings 2" panose="05020102010507070707" pitchFamily="18" charset="2"/>
              <a:buNone/>
            </a:pPr>
            <a:r>
              <a:rPr lang="en-US" altLang="en-US" sz="2400" dirty="0">
                <a:latin typeface="Century" panose="02040604050505020304" pitchFamily="18" charset="0"/>
              </a:rPr>
              <a:t>B)88</a:t>
            </a:r>
          </a:p>
          <a:p>
            <a:pPr marL="0" indent="0">
              <a:buFont typeface="Wingdings 2" panose="05020102010507070707" pitchFamily="18" charset="2"/>
              <a:buNone/>
            </a:pPr>
            <a:r>
              <a:rPr lang="en-US" altLang="en-US" sz="2400" dirty="0">
                <a:latin typeface="Century" panose="02040604050505020304" pitchFamily="18" charset="0"/>
              </a:rPr>
              <a:t>C)98</a:t>
            </a:r>
          </a:p>
          <a:p>
            <a:pPr marL="0" indent="0">
              <a:buFont typeface="Wingdings 2" panose="05020102010507070707" pitchFamily="18" charset="2"/>
              <a:buNone/>
            </a:pPr>
            <a:r>
              <a:rPr lang="en-US" altLang="en-US" sz="2400" dirty="0">
                <a:latin typeface="Century" panose="02040604050505020304" pitchFamily="18" charset="0"/>
              </a:rPr>
              <a:t>D)None</a:t>
            </a:r>
          </a:p>
          <a:p>
            <a:pPr marL="0" indent="0">
              <a:buNone/>
            </a:pPr>
            <a:r>
              <a:rPr lang="en-US" altLang="en-US" sz="2400" b="1" dirty="0">
                <a:latin typeface="Century" panose="02040604050505020304" pitchFamily="18" charset="0"/>
              </a:rPr>
              <a:t>Ans. A</a:t>
            </a:r>
          </a:p>
          <a:p>
            <a:pPr marL="0" indent="0">
              <a:buFont typeface="Wingdings 2" panose="05020102010507070707" pitchFamily="18" charset="2"/>
              <a:buNone/>
            </a:pPr>
            <a:endParaRPr lang="en-US" altLang="en-US" sz="2400" dirty="0">
              <a:latin typeface="Century" panose="02040604050505020304" pitchFamily="18" charset="0"/>
            </a:endParaRPr>
          </a:p>
        </p:txBody>
      </p:sp>
      <p:pic>
        <p:nvPicPr>
          <p:cNvPr id="5" name="Picture 5" descr="https://encrypted-tbn0.gstatic.com/images?q=tbn:ANd9GcQJLNiI6LU2yLoV17QA2R42LS8MyK2N6YARzAQRclNm-4mlKdOy">
            <a:extLst>
              <a:ext uri="{FF2B5EF4-FFF2-40B4-BE49-F238E27FC236}">
                <a16:creationId xmlns:a16="http://schemas.microsoft.com/office/drawing/2014/main" id="{CF5782D5-44E8-77E6-5B63-3825E417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9433">
            <a:off x="5730112" y="3471324"/>
            <a:ext cx="28400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B91478-BA81-1A7E-EC9E-FCDED6827F72}"/>
                  </a:ext>
                </a:extLst>
              </p14:cNvPr>
              <p14:cNvContentPartPr/>
              <p14:nvPr/>
            </p14:nvContentPartPr>
            <p14:xfrm>
              <a:off x="275040" y="2046240"/>
              <a:ext cx="8037720" cy="1436760"/>
            </p14:xfrm>
          </p:contentPart>
        </mc:Choice>
        <mc:Fallback xmlns="">
          <p:pic>
            <p:nvPicPr>
              <p:cNvPr id="2" name="Ink 1">
                <a:extLst>
                  <a:ext uri="{FF2B5EF4-FFF2-40B4-BE49-F238E27FC236}">
                    <a16:creationId xmlns:a16="http://schemas.microsoft.com/office/drawing/2014/main" id="{8FB91478-BA81-1A7E-EC9E-FCDED6827F72}"/>
                  </a:ext>
                </a:extLst>
              </p:cNvPr>
              <p:cNvPicPr/>
              <p:nvPr/>
            </p:nvPicPr>
            <p:blipFill>
              <a:blip r:embed="rId4"/>
              <a:stretch>
                <a:fillRect/>
              </a:stretch>
            </p:blipFill>
            <p:spPr>
              <a:xfrm>
                <a:off x="265680" y="2036880"/>
                <a:ext cx="8056440" cy="1455480"/>
              </a:xfrm>
              <a:prstGeom prst="rect">
                <a:avLst/>
              </a:prstGeom>
            </p:spPr>
          </p:pic>
        </mc:Fallback>
      </mc:AlternateContent>
    </p:spTree>
    <p:extLst>
      <p:ext uri="{BB962C8B-B14F-4D97-AF65-F5344CB8AC3E}">
        <p14:creationId xmlns:p14="http://schemas.microsoft.com/office/powerpoint/2010/main" val="42350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CCC40-69AD-35DB-7BC4-A9F50B916086}"/>
              </a:ext>
            </a:extLst>
          </p:cNvPr>
          <p:cNvSpPr>
            <a:spLocks noGrp="1"/>
          </p:cNvSpPr>
          <p:nvPr>
            <p:ph type="title"/>
          </p:nvPr>
        </p:nvSpPr>
        <p:spPr/>
        <p:txBody>
          <a:bodyPr/>
          <a:lstStyle/>
          <a:p>
            <a:r>
              <a:rPr lang="en-US" sz="3600" b="1" dirty="0"/>
              <a:t>COMBINED AVERAGE</a:t>
            </a:r>
            <a:br>
              <a:rPr lang="en-IN" sz="3600" b="1" dirty="0"/>
            </a:br>
            <a:endParaRPr lang="en-IN" dirty="0"/>
          </a:p>
        </p:txBody>
      </p:sp>
      <p:sp>
        <p:nvSpPr>
          <p:cNvPr id="5" name="TextBox 4">
            <a:extLst>
              <a:ext uri="{FF2B5EF4-FFF2-40B4-BE49-F238E27FC236}">
                <a16:creationId xmlns:a16="http://schemas.microsoft.com/office/drawing/2014/main" id="{297D96E9-E171-EB1C-A0C4-013A68DC7D79}"/>
              </a:ext>
            </a:extLst>
          </p:cNvPr>
          <p:cNvSpPr txBox="1"/>
          <p:nvPr/>
        </p:nvSpPr>
        <p:spPr>
          <a:xfrm>
            <a:off x="338363" y="1420412"/>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6" name="TextBox 5">
            <a:extLst>
              <a:ext uri="{FF2B5EF4-FFF2-40B4-BE49-F238E27FC236}">
                <a16:creationId xmlns:a16="http://schemas.microsoft.com/office/drawing/2014/main" id="{F21B2D65-6542-1191-D9E3-8514AFF717FF}"/>
              </a:ext>
            </a:extLst>
          </p:cNvPr>
          <p:cNvSpPr txBox="1"/>
          <p:nvPr/>
        </p:nvSpPr>
        <p:spPr>
          <a:xfrm>
            <a:off x="6165188" y="1434522"/>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7" name="TextBox 6">
            <a:extLst>
              <a:ext uri="{FF2B5EF4-FFF2-40B4-BE49-F238E27FC236}">
                <a16:creationId xmlns:a16="http://schemas.microsoft.com/office/drawing/2014/main" id="{2D6B8DF2-E8F6-2ABC-30C3-E2EC1CC868BD}"/>
              </a:ext>
            </a:extLst>
          </p:cNvPr>
          <p:cNvSpPr txBox="1"/>
          <p:nvPr/>
        </p:nvSpPr>
        <p:spPr>
          <a:xfrm>
            <a:off x="509826" y="2172970"/>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8" name="TextBox 7">
            <a:extLst>
              <a:ext uri="{FF2B5EF4-FFF2-40B4-BE49-F238E27FC236}">
                <a16:creationId xmlns:a16="http://schemas.microsoft.com/office/drawing/2014/main" id="{60650532-4151-82E1-899F-376A9EA9DB1D}"/>
              </a:ext>
            </a:extLst>
          </p:cNvPr>
          <p:cNvSpPr txBox="1"/>
          <p:nvPr/>
        </p:nvSpPr>
        <p:spPr>
          <a:xfrm>
            <a:off x="118605" y="3221597"/>
            <a:ext cx="8906789" cy="1846659"/>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pic>
        <p:nvPicPr>
          <p:cNvPr id="9" name="Content Placeholder 3">
            <a:extLst>
              <a:ext uri="{FF2B5EF4-FFF2-40B4-BE49-F238E27FC236}">
                <a16:creationId xmlns:a16="http://schemas.microsoft.com/office/drawing/2014/main" id="{38E272A5-3593-C2FA-2D84-A3E64A12E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194" y="4333606"/>
            <a:ext cx="5273199" cy="3305864"/>
          </a:xfrm>
          <a:prstGeom prst="rect">
            <a:avLst/>
          </a:prstGeom>
        </p:spPr>
      </p:pic>
    </p:spTree>
    <p:extLst>
      <p:ext uri="{BB962C8B-B14F-4D97-AF65-F5344CB8AC3E}">
        <p14:creationId xmlns:p14="http://schemas.microsoft.com/office/powerpoint/2010/main" val="366083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D1DE7A-60F0-323B-732E-5CDF1D9CB88E}"/>
              </a:ext>
            </a:extLst>
          </p:cNvPr>
          <p:cNvSpPr txBox="1"/>
          <p:nvPr/>
        </p:nvSpPr>
        <p:spPr>
          <a:xfrm>
            <a:off x="186744" y="1387272"/>
            <a:ext cx="8770512" cy="5655394"/>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pPr algn="just"/>
            <a:endParaRPr lang="en-IN" sz="1350"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70E4935C-B561-F6C3-2C01-0FBA09118F4A}"/>
                  </a:ext>
                </a:extLst>
              </p14:cNvPr>
              <p14:cNvContentPartPr/>
              <p14:nvPr/>
            </p14:nvContentPartPr>
            <p14:xfrm>
              <a:off x="4967088" y="3458640"/>
              <a:ext cx="135360" cy="192600"/>
            </p14:xfrm>
          </p:contentPart>
        </mc:Choice>
        <mc:Fallback xmlns="">
          <p:pic>
            <p:nvPicPr>
              <p:cNvPr id="14" name="Ink 13">
                <a:extLst>
                  <a:ext uri="{FF2B5EF4-FFF2-40B4-BE49-F238E27FC236}">
                    <a16:creationId xmlns:a16="http://schemas.microsoft.com/office/drawing/2014/main" id="{70E4935C-B561-F6C3-2C01-0FBA09118F4A}"/>
                  </a:ext>
                </a:extLst>
              </p:cNvPr>
              <p:cNvPicPr/>
              <p:nvPr/>
            </p:nvPicPr>
            <p:blipFill>
              <a:blip r:embed="rId3"/>
              <a:stretch>
                <a:fillRect/>
              </a:stretch>
            </p:blipFill>
            <p:spPr>
              <a:xfrm>
                <a:off x="4958448" y="3450000"/>
                <a:ext cx="1530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1681FDC7-9930-BA85-2F14-35FA047DB973}"/>
                  </a:ext>
                </a:extLst>
              </p14:cNvPr>
              <p14:cNvContentPartPr/>
              <p14:nvPr/>
            </p14:nvContentPartPr>
            <p14:xfrm>
              <a:off x="4751448" y="3428760"/>
              <a:ext cx="126720" cy="432720"/>
            </p14:xfrm>
          </p:contentPart>
        </mc:Choice>
        <mc:Fallback xmlns="">
          <p:pic>
            <p:nvPicPr>
              <p:cNvPr id="15" name="Ink 14">
                <a:extLst>
                  <a:ext uri="{FF2B5EF4-FFF2-40B4-BE49-F238E27FC236}">
                    <a16:creationId xmlns:a16="http://schemas.microsoft.com/office/drawing/2014/main" id="{1681FDC7-9930-BA85-2F14-35FA047DB973}"/>
                  </a:ext>
                </a:extLst>
              </p:cNvPr>
              <p:cNvPicPr/>
              <p:nvPr/>
            </p:nvPicPr>
            <p:blipFill>
              <a:blip r:embed="rId5"/>
              <a:stretch>
                <a:fillRect/>
              </a:stretch>
            </p:blipFill>
            <p:spPr>
              <a:xfrm>
                <a:off x="4742448" y="3420120"/>
                <a:ext cx="1443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86DF1254-4914-15B7-545D-C905684E9818}"/>
                  </a:ext>
                </a:extLst>
              </p14:cNvPr>
              <p14:cNvContentPartPr/>
              <p14:nvPr/>
            </p14:nvContentPartPr>
            <p14:xfrm>
              <a:off x="5244648" y="3492480"/>
              <a:ext cx="191880" cy="155520"/>
            </p14:xfrm>
          </p:contentPart>
        </mc:Choice>
        <mc:Fallback xmlns="">
          <p:pic>
            <p:nvPicPr>
              <p:cNvPr id="16" name="Ink 15">
                <a:extLst>
                  <a:ext uri="{FF2B5EF4-FFF2-40B4-BE49-F238E27FC236}">
                    <a16:creationId xmlns:a16="http://schemas.microsoft.com/office/drawing/2014/main" id="{86DF1254-4914-15B7-545D-C905684E9818}"/>
                  </a:ext>
                </a:extLst>
              </p:cNvPr>
              <p:cNvPicPr/>
              <p:nvPr/>
            </p:nvPicPr>
            <p:blipFill>
              <a:blip r:embed="rId7"/>
              <a:stretch>
                <a:fillRect/>
              </a:stretch>
            </p:blipFill>
            <p:spPr>
              <a:xfrm>
                <a:off x="5235648" y="3483480"/>
                <a:ext cx="209520" cy="173160"/>
              </a:xfrm>
              <a:prstGeom prst="rect">
                <a:avLst/>
              </a:prstGeom>
            </p:spPr>
          </p:pic>
        </mc:Fallback>
      </mc:AlternateContent>
      <p:grpSp>
        <p:nvGrpSpPr>
          <p:cNvPr id="21" name="Group 20">
            <a:extLst>
              <a:ext uri="{FF2B5EF4-FFF2-40B4-BE49-F238E27FC236}">
                <a16:creationId xmlns:a16="http://schemas.microsoft.com/office/drawing/2014/main" id="{FF1B3370-CF52-06DF-D1A5-4685CDC0C862}"/>
              </a:ext>
            </a:extLst>
          </p:cNvPr>
          <p:cNvGrpSpPr/>
          <p:nvPr/>
        </p:nvGrpSpPr>
        <p:grpSpPr>
          <a:xfrm>
            <a:off x="3000768" y="4098720"/>
            <a:ext cx="2359800" cy="622800"/>
            <a:chOff x="3000768" y="4098720"/>
            <a:chExt cx="2359800" cy="622800"/>
          </a:xfrm>
        </p:grpSpPr>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4EE9A93D-1346-6307-C82B-1A210077F514}"/>
                    </a:ext>
                  </a:extLst>
                </p14:cNvPr>
                <p14:cNvContentPartPr/>
                <p14:nvPr/>
              </p14:nvContentPartPr>
              <p14:xfrm>
                <a:off x="3000768" y="4098720"/>
                <a:ext cx="2359800" cy="156240"/>
              </p14:xfrm>
            </p:contentPart>
          </mc:Choice>
          <mc:Fallback xmlns="">
            <p:pic>
              <p:nvPicPr>
                <p:cNvPr id="17" name="Ink 16">
                  <a:extLst>
                    <a:ext uri="{FF2B5EF4-FFF2-40B4-BE49-F238E27FC236}">
                      <a16:creationId xmlns:a16="http://schemas.microsoft.com/office/drawing/2014/main" id="{4EE9A93D-1346-6307-C82B-1A210077F514}"/>
                    </a:ext>
                  </a:extLst>
                </p:cNvPr>
                <p:cNvPicPr/>
                <p:nvPr/>
              </p:nvPicPr>
              <p:blipFill>
                <a:blip r:embed="rId9"/>
                <a:stretch>
                  <a:fillRect/>
                </a:stretch>
              </p:blipFill>
              <p:spPr>
                <a:xfrm>
                  <a:off x="2991768" y="4089720"/>
                  <a:ext cx="23774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27E35531-9189-3A77-2D7B-35E69BD6D249}"/>
                    </a:ext>
                  </a:extLst>
                </p14:cNvPr>
                <p14:cNvContentPartPr/>
                <p14:nvPr/>
              </p14:nvContentPartPr>
              <p14:xfrm>
                <a:off x="4228368" y="4309680"/>
                <a:ext cx="292680" cy="385200"/>
              </p14:xfrm>
            </p:contentPart>
          </mc:Choice>
          <mc:Fallback xmlns="">
            <p:pic>
              <p:nvPicPr>
                <p:cNvPr id="18" name="Ink 17">
                  <a:extLst>
                    <a:ext uri="{FF2B5EF4-FFF2-40B4-BE49-F238E27FC236}">
                      <a16:creationId xmlns:a16="http://schemas.microsoft.com/office/drawing/2014/main" id="{27E35531-9189-3A77-2D7B-35E69BD6D249}"/>
                    </a:ext>
                  </a:extLst>
                </p:cNvPr>
                <p:cNvPicPr/>
                <p:nvPr/>
              </p:nvPicPr>
              <p:blipFill>
                <a:blip r:embed="rId11"/>
                <a:stretch>
                  <a:fillRect/>
                </a:stretch>
              </p:blipFill>
              <p:spPr>
                <a:xfrm>
                  <a:off x="4219368" y="4300680"/>
                  <a:ext cx="3103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D6A5BA10-1D9C-45EF-FBE9-D9903BF141E3}"/>
                    </a:ext>
                  </a:extLst>
                </p14:cNvPr>
                <p14:cNvContentPartPr/>
                <p14:nvPr/>
              </p14:nvContentPartPr>
              <p14:xfrm>
                <a:off x="4605288" y="4472400"/>
                <a:ext cx="276840" cy="249120"/>
              </p14:xfrm>
            </p:contentPart>
          </mc:Choice>
          <mc:Fallback xmlns="">
            <p:pic>
              <p:nvPicPr>
                <p:cNvPr id="20" name="Ink 19">
                  <a:extLst>
                    <a:ext uri="{FF2B5EF4-FFF2-40B4-BE49-F238E27FC236}">
                      <a16:creationId xmlns:a16="http://schemas.microsoft.com/office/drawing/2014/main" id="{D6A5BA10-1D9C-45EF-FBE9-D9903BF141E3}"/>
                    </a:ext>
                  </a:extLst>
                </p:cNvPr>
                <p:cNvPicPr/>
                <p:nvPr/>
              </p:nvPicPr>
              <p:blipFill>
                <a:blip r:embed="rId13"/>
                <a:stretch>
                  <a:fillRect/>
                </a:stretch>
              </p:blipFill>
              <p:spPr>
                <a:xfrm>
                  <a:off x="4596648" y="4463760"/>
                  <a:ext cx="294480" cy="266760"/>
                </a:xfrm>
                <a:prstGeom prst="rect">
                  <a:avLst/>
                </a:prstGeom>
              </p:spPr>
            </p:pic>
          </mc:Fallback>
        </mc:AlternateContent>
      </p:grpSp>
      <p:grpSp>
        <p:nvGrpSpPr>
          <p:cNvPr id="24" name="Group 23">
            <a:extLst>
              <a:ext uri="{FF2B5EF4-FFF2-40B4-BE49-F238E27FC236}">
                <a16:creationId xmlns:a16="http://schemas.microsoft.com/office/drawing/2014/main" id="{586B702B-9FA5-EDE6-72D4-9B4AF96AFE43}"/>
              </a:ext>
            </a:extLst>
          </p:cNvPr>
          <p:cNvGrpSpPr/>
          <p:nvPr/>
        </p:nvGrpSpPr>
        <p:grpSpPr>
          <a:xfrm>
            <a:off x="5566848" y="3939240"/>
            <a:ext cx="409680" cy="203400"/>
            <a:chOff x="5566848" y="3939240"/>
            <a:chExt cx="409680" cy="203400"/>
          </a:xfrm>
        </p:grpSpPr>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8C599013-BB34-7A62-2DA9-0C8B27B287A2}"/>
                    </a:ext>
                  </a:extLst>
                </p14:cNvPr>
                <p14:cNvContentPartPr/>
                <p14:nvPr/>
              </p14:nvContentPartPr>
              <p14:xfrm>
                <a:off x="5566848" y="3939240"/>
                <a:ext cx="291600" cy="55080"/>
              </p14:xfrm>
            </p:contentPart>
          </mc:Choice>
          <mc:Fallback xmlns="">
            <p:pic>
              <p:nvPicPr>
                <p:cNvPr id="22" name="Ink 21">
                  <a:extLst>
                    <a:ext uri="{FF2B5EF4-FFF2-40B4-BE49-F238E27FC236}">
                      <a16:creationId xmlns:a16="http://schemas.microsoft.com/office/drawing/2014/main" id="{8C599013-BB34-7A62-2DA9-0C8B27B287A2}"/>
                    </a:ext>
                  </a:extLst>
                </p:cNvPr>
                <p:cNvPicPr/>
                <p:nvPr/>
              </p:nvPicPr>
              <p:blipFill>
                <a:blip r:embed="rId15"/>
                <a:stretch>
                  <a:fillRect/>
                </a:stretch>
              </p:blipFill>
              <p:spPr>
                <a:xfrm>
                  <a:off x="5557848" y="3930240"/>
                  <a:ext cx="3092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321527F-F91D-E06E-81D8-7A2E806AC574}"/>
                    </a:ext>
                  </a:extLst>
                </p14:cNvPr>
                <p14:cNvContentPartPr/>
                <p14:nvPr/>
              </p14:nvContentPartPr>
              <p14:xfrm>
                <a:off x="5598528" y="4072080"/>
                <a:ext cx="378000" cy="70560"/>
              </p14:xfrm>
            </p:contentPart>
          </mc:Choice>
          <mc:Fallback xmlns="">
            <p:pic>
              <p:nvPicPr>
                <p:cNvPr id="23" name="Ink 22">
                  <a:extLst>
                    <a:ext uri="{FF2B5EF4-FFF2-40B4-BE49-F238E27FC236}">
                      <a16:creationId xmlns:a16="http://schemas.microsoft.com/office/drawing/2014/main" id="{9321527F-F91D-E06E-81D8-7A2E806AC574}"/>
                    </a:ext>
                  </a:extLst>
                </p:cNvPr>
                <p:cNvPicPr/>
                <p:nvPr/>
              </p:nvPicPr>
              <p:blipFill>
                <a:blip r:embed="rId17"/>
                <a:stretch>
                  <a:fillRect/>
                </a:stretch>
              </p:blipFill>
              <p:spPr>
                <a:xfrm>
                  <a:off x="5589528" y="4063080"/>
                  <a:ext cx="395640" cy="8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85719A85-FD4F-D6F7-C457-CD127595805C}"/>
                  </a:ext>
                </a:extLst>
              </p14:cNvPr>
              <p14:cNvContentPartPr/>
              <p14:nvPr/>
            </p14:nvContentPartPr>
            <p14:xfrm>
              <a:off x="7627488" y="3707400"/>
              <a:ext cx="137520" cy="246600"/>
            </p14:xfrm>
          </p:contentPart>
        </mc:Choice>
        <mc:Fallback xmlns="">
          <p:pic>
            <p:nvPicPr>
              <p:cNvPr id="25" name="Ink 24">
                <a:extLst>
                  <a:ext uri="{FF2B5EF4-FFF2-40B4-BE49-F238E27FC236}">
                    <a16:creationId xmlns:a16="http://schemas.microsoft.com/office/drawing/2014/main" id="{85719A85-FD4F-D6F7-C457-CD127595805C}"/>
                  </a:ext>
                </a:extLst>
              </p:cNvPr>
              <p:cNvPicPr/>
              <p:nvPr/>
            </p:nvPicPr>
            <p:blipFill>
              <a:blip r:embed="rId19"/>
              <a:stretch>
                <a:fillRect/>
              </a:stretch>
            </p:blipFill>
            <p:spPr>
              <a:xfrm>
                <a:off x="7618848" y="3698400"/>
                <a:ext cx="1551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31243D5D-6F12-2A59-63AB-BBE23BC59775}"/>
                  </a:ext>
                </a:extLst>
              </p14:cNvPr>
              <p14:cNvContentPartPr/>
              <p14:nvPr/>
            </p14:nvContentPartPr>
            <p14:xfrm>
              <a:off x="7268928" y="3726120"/>
              <a:ext cx="216000" cy="361800"/>
            </p14:xfrm>
          </p:contentPart>
        </mc:Choice>
        <mc:Fallback xmlns="">
          <p:pic>
            <p:nvPicPr>
              <p:cNvPr id="26" name="Ink 25">
                <a:extLst>
                  <a:ext uri="{FF2B5EF4-FFF2-40B4-BE49-F238E27FC236}">
                    <a16:creationId xmlns:a16="http://schemas.microsoft.com/office/drawing/2014/main" id="{31243D5D-6F12-2A59-63AB-BBE23BC59775}"/>
                  </a:ext>
                </a:extLst>
              </p:cNvPr>
              <p:cNvPicPr/>
              <p:nvPr/>
            </p:nvPicPr>
            <p:blipFill>
              <a:blip r:embed="rId21"/>
              <a:stretch>
                <a:fillRect/>
              </a:stretch>
            </p:blipFill>
            <p:spPr>
              <a:xfrm>
                <a:off x="7260288" y="3717480"/>
                <a:ext cx="233640" cy="379440"/>
              </a:xfrm>
              <a:prstGeom prst="rect">
                <a:avLst/>
              </a:prstGeom>
            </p:spPr>
          </p:pic>
        </mc:Fallback>
      </mc:AlternateContent>
      <p:grpSp>
        <p:nvGrpSpPr>
          <p:cNvPr id="43" name="Group 42">
            <a:extLst>
              <a:ext uri="{FF2B5EF4-FFF2-40B4-BE49-F238E27FC236}">
                <a16:creationId xmlns:a16="http://schemas.microsoft.com/office/drawing/2014/main" id="{2772D418-70BD-B11E-E8E1-13E490D836A2}"/>
              </a:ext>
            </a:extLst>
          </p:cNvPr>
          <p:cNvGrpSpPr/>
          <p:nvPr/>
        </p:nvGrpSpPr>
        <p:grpSpPr>
          <a:xfrm>
            <a:off x="6461448" y="3107280"/>
            <a:ext cx="1374840" cy="2058120"/>
            <a:chOff x="6461448" y="3107280"/>
            <a:chExt cx="1374840" cy="2058120"/>
          </a:xfrm>
        </p:grpSpPr>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D930DFA-D6DF-548E-B60A-CFF9005D6A5C}"/>
                    </a:ext>
                  </a:extLst>
                </p14:cNvPr>
                <p14:cNvContentPartPr/>
                <p14:nvPr/>
              </p14:nvContentPartPr>
              <p14:xfrm>
                <a:off x="6934128" y="3807120"/>
                <a:ext cx="160920" cy="165240"/>
              </p14:xfrm>
            </p:contentPart>
          </mc:Choice>
          <mc:Fallback xmlns="">
            <p:pic>
              <p:nvPicPr>
                <p:cNvPr id="27" name="Ink 26">
                  <a:extLst>
                    <a:ext uri="{FF2B5EF4-FFF2-40B4-BE49-F238E27FC236}">
                      <a16:creationId xmlns:a16="http://schemas.microsoft.com/office/drawing/2014/main" id="{DD930DFA-D6DF-548E-B60A-CFF9005D6A5C}"/>
                    </a:ext>
                  </a:extLst>
                </p:cNvPr>
                <p:cNvPicPr/>
                <p:nvPr/>
              </p:nvPicPr>
              <p:blipFill>
                <a:blip r:embed="rId23"/>
                <a:stretch>
                  <a:fillRect/>
                </a:stretch>
              </p:blipFill>
              <p:spPr>
                <a:xfrm>
                  <a:off x="6925488" y="3798120"/>
                  <a:ext cx="1785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4E49FE2A-12B7-45FF-79BB-E9EB32E9AC1C}"/>
                    </a:ext>
                  </a:extLst>
                </p14:cNvPr>
                <p14:cNvContentPartPr/>
                <p14:nvPr/>
              </p14:nvContentPartPr>
              <p14:xfrm>
                <a:off x="6528048" y="3671400"/>
                <a:ext cx="301320" cy="457200"/>
              </p14:xfrm>
            </p:contentPart>
          </mc:Choice>
          <mc:Fallback xmlns="">
            <p:pic>
              <p:nvPicPr>
                <p:cNvPr id="28" name="Ink 27">
                  <a:extLst>
                    <a:ext uri="{FF2B5EF4-FFF2-40B4-BE49-F238E27FC236}">
                      <a16:creationId xmlns:a16="http://schemas.microsoft.com/office/drawing/2014/main" id="{4E49FE2A-12B7-45FF-79BB-E9EB32E9AC1C}"/>
                    </a:ext>
                  </a:extLst>
                </p:cNvPr>
                <p:cNvPicPr/>
                <p:nvPr/>
              </p:nvPicPr>
              <p:blipFill>
                <a:blip r:embed="rId25"/>
                <a:stretch>
                  <a:fillRect/>
                </a:stretch>
              </p:blipFill>
              <p:spPr>
                <a:xfrm>
                  <a:off x="6519048" y="3662400"/>
                  <a:ext cx="31896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4F20D548-DD10-CA3F-2FFF-23F9C3FF77FE}"/>
                    </a:ext>
                  </a:extLst>
                </p14:cNvPr>
                <p14:cNvContentPartPr/>
                <p14:nvPr/>
              </p14:nvContentPartPr>
              <p14:xfrm>
                <a:off x="6461448" y="4136160"/>
                <a:ext cx="1374840" cy="169920"/>
              </p14:xfrm>
            </p:contentPart>
          </mc:Choice>
          <mc:Fallback xmlns="">
            <p:pic>
              <p:nvPicPr>
                <p:cNvPr id="30" name="Ink 29">
                  <a:extLst>
                    <a:ext uri="{FF2B5EF4-FFF2-40B4-BE49-F238E27FC236}">
                      <a16:creationId xmlns:a16="http://schemas.microsoft.com/office/drawing/2014/main" id="{4F20D548-DD10-CA3F-2FFF-23F9C3FF77FE}"/>
                    </a:ext>
                  </a:extLst>
                </p:cNvPr>
                <p:cNvPicPr/>
                <p:nvPr/>
              </p:nvPicPr>
              <p:blipFill>
                <a:blip r:embed="rId27"/>
                <a:stretch>
                  <a:fillRect/>
                </a:stretch>
              </p:blipFill>
              <p:spPr>
                <a:xfrm>
                  <a:off x="6452808" y="4127520"/>
                  <a:ext cx="13924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9C799774-39AB-37D7-10DE-59B3639596AB}"/>
                    </a:ext>
                  </a:extLst>
                </p14:cNvPr>
                <p14:cNvContentPartPr/>
                <p14:nvPr/>
              </p14:nvContentPartPr>
              <p14:xfrm>
                <a:off x="6982728" y="4501200"/>
                <a:ext cx="337680" cy="280080"/>
              </p14:xfrm>
            </p:contentPart>
          </mc:Choice>
          <mc:Fallback xmlns="">
            <p:pic>
              <p:nvPicPr>
                <p:cNvPr id="32" name="Ink 31">
                  <a:extLst>
                    <a:ext uri="{FF2B5EF4-FFF2-40B4-BE49-F238E27FC236}">
                      <a16:creationId xmlns:a16="http://schemas.microsoft.com/office/drawing/2014/main" id="{9C799774-39AB-37D7-10DE-59B3639596AB}"/>
                    </a:ext>
                  </a:extLst>
                </p:cNvPr>
                <p:cNvPicPr/>
                <p:nvPr/>
              </p:nvPicPr>
              <p:blipFill>
                <a:blip r:embed="rId29"/>
                <a:stretch>
                  <a:fillRect/>
                </a:stretch>
              </p:blipFill>
              <p:spPr>
                <a:xfrm>
                  <a:off x="6973728" y="4492200"/>
                  <a:ext cx="3553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0CC23D60-048C-6534-D399-FD88BAD04207}"/>
                    </a:ext>
                  </a:extLst>
                </p14:cNvPr>
                <p14:cNvContentPartPr/>
                <p14:nvPr/>
              </p14:nvContentPartPr>
              <p14:xfrm>
                <a:off x="7405368" y="4381320"/>
                <a:ext cx="271800" cy="717840"/>
              </p14:xfrm>
            </p:contentPart>
          </mc:Choice>
          <mc:Fallback xmlns="">
            <p:pic>
              <p:nvPicPr>
                <p:cNvPr id="33" name="Ink 32">
                  <a:extLst>
                    <a:ext uri="{FF2B5EF4-FFF2-40B4-BE49-F238E27FC236}">
                      <a16:creationId xmlns:a16="http://schemas.microsoft.com/office/drawing/2014/main" id="{0CC23D60-048C-6534-D399-FD88BAD04207}"/>
                    </a:ext>
                  </a:extLst>
                </p:cNvPr>
                <p:cNvPicPr/>
                <p:nvPr/>
              </p:nvPicPr>
              <p:blipFill>
                <a:blip r:embed="rId31"/>
                <a:stretch>
                  <a:fillRect/>
                </a:stretch>
              </p:blipFill>
              <p:spPr>
                <a:xfrm>
                  <a:off x="7396368" y="4372320"/>
                  <a:ext cx="28944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BA568A6B-FDE0-ED9B-B0D9-CBAF68C87715}"/>
                    </a:ext>
                  </a:extLst>
                </p14:cNvPr>
                <p14:cNvContentPartPr/>
                <p14:nvPr/>
              </p14:nvContentPartPr>
              <p14:xfrm>
                <a:off x="7757088" y="3683640"/>
                <a:ext cx="58320" cy="150480"/>
              </p14:xfrm>
            </p:contentPart>
          </mc:Choice>
          <mc:Fallback xmlns="">
            <p:pic>
              <p:nvPicPr>
                <p:cNvPr id="35" name="Ink 34">
                  <a:extLst>
                    <a:ext uri="{FF2B5EF4-FFF2-40B4-BE49-F238E27FC236}">
                      <a16:creationId xmlns:a16="http://schemas.microsoft.com/office/drawing/2014/main" id="{BA568A6B-FDE0-ED9B-B0D9-CBAF68C87715}"/>
                    </a:ext>
                  </a:extLst>
                </p:cNvPr>
                <p:cNvPicPr/>
                <p:nvPr/>
              </p:nvPicPr>
              <p:blipFill>
                <a:blip r:embed="rId33"/>
                <a:stretch>
                  <a:fillRect/>
                </a:stretch>
              </p:blipFill>
              <p:spPr>
                <a:xfrm>
                  <a:off x="7748448" y="3675000"/>
                  <a:ext cx="759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DD1B3D46-0167-801C-DD53-7329BA8452B9}"/>
                    </a:ext>
                  </a:extLst>
                </p14:cNvPr>
                <p14:cNvContentPartPr/>
                <p14:nvPr/>
              </p14:nvContentPartPr>
              <p14:xfrm>
                <a:off x="6752688" y="4424160"/>
                <a:ext cx="626400" cy="741240"/>
              </p14:xfrm>
            </p:contentPart>
          </mc:Choice>
          <mc:Fallback xmlns="">
            <p:pic>
              <p:nvPicPr>
                <p:cNvPr id="36" name="Ink 35">
                  <a:extLst>
                    <a:ext uri="{FF2B5EF4-FFF2-40B4-BE49-F238E27FC236}">
                      <a16:creationId xmlns:a16="http://schemas.microsoft.com/office/drawing/2014/main" id="{DD1B3D46-0167-801C-DD53-7329BA8452B9}"/>
                    </a:ext>
                  </a:extLst>
                </p:cNvPr>
                <p:cNvPicPr/>
                <p:nvPr/>
              </p:nvPicPr>
              <p:blipFill>
                <a:blip r:embed="rId35"/>
                <a:stretch>
                  <a:fillRect/>
                </a:stretch>
              </p:blipFill>
              <p:spPr>
                <a:xfrm>
                  <a:off x="6744048" y="4415520"/>
                  <a:ext cx="644040" cy="75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EC337EC0-AAD7-52E4-AA85-180E1A047EBB}"/>
                    </a:ext>
                  </a:extLst>
                </p14:cNvPr>
                <p14:cNvContentPartPr/>
                <p14:nvPr/>
              </p14:nvContentPartPr>
              <p14:xfrm>
                <a:off x="6732168" y="3226080"/>
                <a:ext cx="303120" cy="282960"/>
              </p14:xfrm>
            </p:contentPart>
          </mc:Choice>
          <mc:Fallback xmlns="">
            <p:pic>
              <p:nvPicPr>
                <p:cNvPr id="38" name="Ink 37">
                  <a:extLst>
                    <a:ext uri="{FF2B5EF4-FFF2-40B4-BE49-F238E27FC236}">
                      <a16:creationId xmlns:a16="http://schemas.microsoft.com/office/drawing/2014/main" id="{EC337EC0-AAD7-52E4-AA85-180E1A047EBB}"/>
                    </a:ext>
                  </a:extLst>
                </p:cNvPr>
                <p:cNvPicPr/>
                <p:nvPr/>
              </p:nvPicPr>
              <p:blipFill>
                <a:blip r:embed="rId37"/>
                <a:stretch>
                  <a:fillRect/>
                </a:stretch>
              </p:blipFill>
              <p:spPr>
                <a:xfrm>
                  <a:off x="6723528" y="3217080"/>
                  <a:ext cx="3207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43A3F5E4-C5B6-A89B-DD8F-6BAF579A41D8}"/>
                    </a:ext>
                  </a:extLst>
                </p14:cNvPr>
                <p14:cNvContentPartPr/>
                <p14:nvPr/>
              </p14:nvContentPartPr>
              <p14:xfrm>
                <a:off x="7591848" y="3672840"/>
                <a:ext cx="199440" cy="420120"/>
              </p14:xfrm>
            </p:contentPart>
          </mc:Choice>
          <mc:Fallback xmlns="">
            <p:pic>
              <p:nvPicPr>
                <p:cNvPr id="39" name="Ink 38">
                  <a:extLst>
                    <a:ext uri="{FF2B5EF4-FFF2-40B4-BE49-F238E27FC236}">
                      <a16:creationId xmlns:a16="http://schemas.microsoft.com/office/drawing/2014/main" id="{43A3F5E4-C5B6-A89B-DD8F-6BAF579A41D8}"/>
                    </a:ext>
                  </a:extLst>
                </p:cNvPr>
                <p:cNvPicPr/>
                <p:nvPr/>
              </p:nvPicPr>
              <p:blipFill>
                <a:blip r:embed="rId39"/>
                <a:stretch>
                  <a:fillRect/>
                </a:stretch>
              </p:blipFill>
              <p:spPr>
                <a:xfrm>
                  <a:off x="7583208" y="3663840"/>
                  <a:ext cx="2170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56057BC4-26E5-8CCD-0751-312A637EDFC5}"/>
                    </a:ext>
                  </a:extLst>
                </p14:cNvPr>
                <p14:cNvContentPartPr/>
                <p14:nvPr/>
              </p14:nvContentPartPr>
              <p14:xfrm>
                <a:off x="7097208" y="3107280"/>
                <a:ext cx="146520" cy="598320"/>
              </p14:xfrm>
            </p:contentPart>
          </mc:Choice>
          <mc:Fallback xmlns="">
            <p:pic>
              <p:nvPicPr>
                <p:cNvPr id="40" name="Ink 39">
                  <a:extLst>
                    <a:ext uri="{FF2B5EF4-FFF2-40B4-BE49-F238E27FC236}">
                      <a16:creationId xmlns:a16="http://schemas.microsoft.com/office/drawing/2014/main" id="{56057BC4-26E5-8CCD-0751-312A637EDFC5}"/>
                    </a:ext>
                  </a:extLst>
                </p:cNvPr>
                <p:cNvPicPr/>
                <p:nvPr/>
              </p:nvPicPr>
              <p:blipFill>
                <a:blip r:embed="rId41"/>
                <a:stretch>
                  <a:fillRect/>
                </a:stretch>
              </p:blipFill>
              <p:spPr>
                <a:xfrm>
                  <a:off x="7088568" y="3098280"/>
                  <a:ext cx="164160" cy="61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41686A31-97A7-EA20-E604-7119B30DAA52}"/>
                    </a:ext>
                  </a:extLst>
                </p14:cNvPr>
                <p14:cNvContentPartPr/>
                <p14:nvPr/>
              </p14:nvContentPartPr>
              <p14:xfrm>
                <a:off x="6520488" y="3879480"/>
                <a:ext cx="912240" cy="132480"/>
              </p14:xfrm>
            </p:contentPart>
          </mc:Choice>
          <mc:Fallback xmlns="">
            <p:pic>
              <p:nvPicPr>
                <p:cNvPr id="42" name="Ink 41">
                  <a:extLst>
                    <a:ext uri="{FF2B5EF4-FFF2-40B4-BE49-F238E27FC236}">
                      <a16:creationId xmlns:a16="http://schemas.microsoft.com/office/drawing/2014/main" id="{41686A31-97A7-EA20-E604-7119B30DAA52}"/>
                    </a:ext>
                  </a:extLst>
                </p:cNvPr>
                <p:cNvPicPr/>
                <p:nvPr/>
              </p:nvPicPr>
              <p:blipFill>
                <a:blip r:embed="rId43"/>
                <a:stretch>
                  <a:fillRect/>
                </a:stretch>
              </p:blipFill>
              <p:spPr>
                <a:xfrm>
                  <a:off x="6511488" y="3870480"/>
                  <a:ext cx="929880" cy="15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C280F960-38FB-98B9-80B4-B75C5FF122F2}"/>
                  </a:ext>
                </a:extLst>
              </p14:cNvPr>
              <p14:cNvContentPartPr/>
              <p14:nvPr/>
            </p14:nvContentPartPr>
            <p14:xfrm>
              <a:off x="1889088" y="3498600"/>
              <a:ext cx="134280" cy="159840"/>
            </p14:xfrm>
          </p:contentPart>
        </mc:Choice>
        <mc:Fallback xmlns="">
          <p:pic>
            <p:nvPicPr>
              <p:cNvPr id="49" name="Ink 48">
                <a:extLst>
                  <a:ext uri="{FF2B5EF4-FFF2-40B4-BE49-F238E27FC236}">
                    <a16:creationId xmlns:a16="http://schemas.microsoft.com/office/drawing/2014/main" id="{C280F960-38FB-98B9-80B4-B75C5FF122F2}"/>
                  </a:ext>
                </a:extLst>
              </p:cNvPr>
              <p:cNvPicPr/>
              <p:nvPr/>
            </p:nvPicPr>
            <p:blipFill>
              <a:blip r:embed="rId45"/>
              <a:stretch>
                <a:fillRect/>
              </a:stretch>
            </p:blipFill>
            <p:spPr>
              <a:xfrm>
                <a:off x="1880088" y="3489600"/>
                <a:ext cx="1519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1587C0EA-30F0-6EC3-C9F1-8B54452ABAB9}"/>
                  </a:ext>
                </a:extLst>
              </p14:cNvPr>
              <p14:cNvContentPartPr/>
              <p14:nvPr/>
            </p14:nvContentPartPr>
            <p14:xfrm>
              <a:off x="2109048" y="3485640"/>
              <a:ext cx="98640" cy="80640"/>
            </p14:xfrm>
          </p:contentPart>
        </mc:Choice>
        <mc:Fallback xmlns="">
          <p:pic>
            <p:nvPicPr>
              <p:cNvPr id="51" name="Ink 50">
                <a:extLst>
                  <a:ext uri="{FF2B5EF4-FFF2-40B4-BE49-F238E27FC236}">
                    <a16:creationId xmlns:a16="http://schemas.microsoft.com/office/drawing/2014/main" id="{1587C0EA-30F0-6EC3-C9F1-8B54452ABAB9}"/>
                  </a:ext>
                </a:extLst>
              </p:cNvPr>
              <p:cNvPicPr/>
              <p:nvPr/>
            </p:nvPicPr>
            <p:blipFill>
              <a:blip r:embed="rId47"/>
              <a:stretch>
                <a:fillRect/>
              </a:stretch>
            </p:blipFill>
            <p:spPr>
              <a:xfrm>
                <a:off x="2100408" y="3477000"/>
                <a:ext cx="116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43E4639F-DC0F-2855-4744-96DA05AC1EE6}"/>
                  </a:ext>
                </a:extLst>
              </p14:cNvPr>
              <p14:cNvContentPartPr/>
              <p14:nvPr/>
            </p14:nvContentPartPr>
            <p14:xfrm>
              <a:off x="2317128" y="3348480"/>
              <a:ext cx="169560" cy="122760"/>
            </p14:xfrm>
          </p:contentPart>
        </mc:Choice>
        <mc:Fallback xmlns="">
          <p:pic>
            <p:nvPicPr>
              <p:cNvPr id="52" name="Ink 51">
                <a:extLst>
                  <a:ext uri="{FF2B5EF4-FFF2-40B4-BE49-F238E27FC236}">
                    <a16:creationId xmlns:a16="http://schemas.microsoft.com/office/drawing/2014/main" id="{43E4639F-DC0F-2855-4744-96DA05AC1EE6}"/>
                  </a:ext>
                </a:extLst>
              </p:cNvPr>
              <p:cNvPicPr/>
              <p:nvPr/>
            </p:nvPicPr>
            <p:blipFill>
              <a:blip r:embed="rId49"/>
              <a:stretch>
                <a:fillRect/>
              </a:stretch>
            </p:blipFill>
            <p:spPr>
              <a:xfrm>
                <a:off x="2308488" y="3339840"/>
                <a:ext cx="1872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3" name="Ink 52">
                <a:extLst>
                  <a:ext uri="{FF2B5EF4-FFF2-40B4-BE49-F238E27FC236}">
                    <a16:creationId xmlns:a16="http://schemas.microsoft.com/office/drawing/2014/main" id="{25F9343F-0312-86B5-9395-4EA191276528}"/>
                  </a:ext>
                </a:extLst>
              </p14:cNvPr>
              <p14:cNvContentPartPr/>
              <p14:nvPr/>
            </p14:nvContentPartPr>
            <p14:xfrm>
              <a:off x="2569848" y="3249840"/>
              <a:ext cx="171000" cy="176040"/>
            </p14:xfrm>
          </p:contentPart>
        </mc:Choice>
        <mc:Fallback xmlns="">
          <p:pic>
            <p:nvPicPr>
              <p:cNvPr id="53" name="Ink 52">
                <a:extLst>
                  <a:ext uri="{FF2B5EF4-FFF2-40B4-BE49-F238E27FC236}">
                    <a16:creationId xmlns:a16="http://schemas.microsoft.com/office/drawing/2014/main" id="{25F9343F-0312-86B5-9395-4EA191276528}"/>
                  </a:ext>
                </a:extLst>
              </p:cNvPr>
              <p:cNvPicPr/>
              <p:nvPr/>
            </p:nvPicPr>
            <p:blipFill>
              <a:blip r:embed="rId51"/>
              <a:stretch>
                <a:fillRect/>
              </a:stretch>
            </p:blipFill>
            <p:spPr>
              <a:xfrm>
                <a:off x="2561208" y="3240840"/>
                <a:ext cx="188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61">
                <a:extLst>
                  <a:ext uri="{FF2B5EF4-FFF2-40B4-BE49-F238E27FC236}">
                    <a16:creationId xmlns:a16="http://schemas.microsoft.com/office/drawing/2014/main" id="{1EC944EE-40E8-C3C1-2629-3E6F787A51B3}"/>
                  </a:ext>
                </a:extLst>
              </p14:cNvPr>
              <p14:cNvContentPartPr/>
              <p14:nvPr/>
            </p14:nvContentPartPr>
            <p14:xfrm>
              <a:off x="2749488" y="3146160"/>
              <a:ext cx="123120" cy="169200"/>
            </p14:xfrm>
          </p:contentPart>
        </mc:Choice>
        <mc:Fallback xmlns="">
          <p:pic>
            <p:nvPicPr>
              <p:cNvPr id="62" name="Ink 61">
                <a:extLst>
                  <a:ext uri="{FF2B5EF4-FFF2-40B4-BE49-F238E27FC236}">
                    <a16:creationId xmlns:a16="http://schemas.microsoft.com/office/drawing/2014/main" id="{1EC944EE-40E8-C3C1-2629-3E6F787A51B3}"/>
                  </a:ext>
                </a:extLst>
              </p:cNvPr>
              <p:cNvPicPr/>
              <p:nvPr/>
            </p:nvPicPr>
            <p:blipFill>
              <a:blip r:embed="rId53"/>
              <a:stretch>
                <a:fillRect/>
              </a:stretch>
            </p:blipFill>
            <p:spPr>
              <a:xfrm>
                <a:off x="2740488" y="3137160"/>
                <a:ext cx="1407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6" name="Ink 65">
                <a:extLst>
                  <a:ext uri="{FF2B5EF4-FFF2-40B4-BE49-F238E27FC236}">
                    <a16:creationId xmlns:a16="http://schemas.microsoft.com/office/drawing/2014/main" id="{0A3413BB-A5EB-3C52-3369-543F85F79560}"/>
                  </a:ext>
                </a:extLst>
              </p14:cNvPr>
              <p14:cNvContentPartPr/>
              <p14:nvPr/>
            </p14:nvContentPartPr>
            <p14:xfrm>
              <a:off x="2957928" y="3093960"/>
              <a:ext cx="100080" cy="186120"/>
            </p14:xfrm>
          </p:contentPart>
        </mc:Choice>
        <mc:Fallback xmlns="">
          <p:pic>
            <p:nvPicPr>
              <p:cNvPr id="66" name="Ink 65">
                <a:extLst>
                  <a:ext uri="{FF2B5EF4-FFF2-40B4-BE49-F238E27FC236}">
                    <a16:creationId xmlns:a16="http://schemas.microsoft.com/office/drawing/2014/main" id="{0A3413BB-A5EB-3C52-3369-543F85F79560}"/>
                  </a:ext>
                </a:extLst>
              </p:cNvPr>
              <p:cNvPicPr/>
              <p:nvPr/>
            </p:nvPicPr>
            <p:blipFill>
              <a:blip r:embed="rId55"/>
              <a:stretch>
                <a:fillRect/>
              </a:stretch>
            </p:blipFill>
            <p:spPr>
              <a:xfrm>
                <a:off x="2948928" y="3085320"/>
                <a:ext cx="1177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 name="Ink 3">
                <a:extLst>
                  <a:ext uri="{FF2B5EF4-FFF2-40B4-BE49-F238E27FC236}">
                    <a16:creationId xmlns:a16="http://schemas.microsoft.com/office/drawing/2014/main" id="{06D05172-2331-C5B0-9674-E99C394DA407}"/>
                  </a:ext>
                </a:extLst>
              </p14:cNvPr>
              <p14:cNvContentPartPr/>
              <p14:nvPr/>
            </p14:nvContentPartPr>
            <p14:xfrm>
              <a:off x="3528888" y="3418680"/>
              <a:ext cx="218160" cy="228960"/>
            </p14:xfrm>
          </p:contentPart>
        </mc:Choice>
        <mc:Fallback xmlns="">
          <p:pic>
            <p:nvPicPr>
              <p:cNvPr id="4" name="Ink 3">
                <a:extLst>
                  <a:ext uri="{FF2B5EF4-FFF2-40B4-BE49-F238E27FC236}">
                    <a16:creationId xmlns:a16="http://schemas.microsoft.com/office/drawing/2014/main" id="{06D05172-2331-C5B0-9674-E99C394DA407}"/>
                  </a:ext>
                </a:extLst>
              </p:cNvPr>
              <p:cNvPicPr/>
              <p:nvPr/>
            </p:nvPicPr>
            <p:blipFill>
              <a:blip r:embed="rId57"/>
              <a:stretch>
                <a:fillRect/>
              </a:stretch>
            </p:blipFill>
            <p:spPr>
              <a:xfrm>
                <a:off x="3520248" y="3410040"/>
                <a:ext cx="2358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 name="Ink 4">
                <a:extLst>
                  <a:ext uri="{FF2B5EF4-FFF2-40B4-BE49-F238E27FC236}">
                    <a16:creationId xmlns:a16="http://schemas.microsoft.com/office/drawing/2014/main" id="{35478D34-FD65-E32D-75B9-B18DE1DF74F4}"/>
                  </a:ext>
                </a:extLst>
              </p14:cNvPr>
              <p14:cNvContentPartPr/>
              <p14:nvPr/>
            </p14:nvContentPartPr>
            <p14:xfrm>
              <a:off x="3807168" y="3447120"/>
              <a:ext cx="184320" cy="165960"/>
            </p14:xfrm>
          </p:contentPart>
        </mc:Choice>
        <mc:Fallback xmlns="">
          <p:pic>
            <p:nvPicPr>
              <p:cNvPr id="5" name="Ink 4">
                <a:extLst>
                  <a:ext uri="{FF2B5EF4-FFF2-40B4-BE49-F238E27FC236}">
                    <a16:creationId xmlns:a16="http://schemas.microsoft.com/office/drawing/2014/main" id="{35478D34-FD65-E32D-75B9-B18DE1DF74F4}"/>
                  </a:ext>
                </a:extLst>
              </p:cNvPr>
              <p:cNvPicPr/>
              <p:nvPr/>
            </p:nvPicPr>
            <p:blipFill>
              <a:blip r:embed="rId59"/>
              <a:stretch>
                <a:fillRect/>
              </a:stretch>
            </p:blipFill>
            <p:spPr>
              <a:xfrm>
                <a:off x="3798528" y="3438480"/>
                <a:ext cx="2019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 name="Ink 7">
                <a:extLst>
                  <a:ext uri="{FF2B5EF4-FFF2-40B4-BE49-F238E27FC236}">
                    <a16:creationId xmlns:a16="http://schemas.microsoft.com/office/drawing/2014/main" id="{2EE9A2EF-5E3E-74F3-A92F-2E006BEBA0B0}"/>
                  </a:ext>
                </a:extLst>
              </p14:cNvPr>
              <p14:cNvContentPartPr/>
              <p14:nvPr/>
            </p14:nvContentPartPr>
            <p14:xfrm>
              <a:off x="4121088" y="3551160"/>
              <a:ext cx="315360" cy="16560"/>
            </p14:xfrm>
          </p:contentPart>
        </mc:Choice>
        <mc:Fallback xmlns="">
          <p:pic>
            <p:nvPicPr>
              <p:cNvPr id="8" name="Ink 7">
                <a:extLst>
                  <a:ext uri="{FF2B5EF4-FFF2-40B4-BE49-F238E27FC236}">
                    <a16:creationId xmlns:a16="http://schemas.microsoft.com/office/drawing/2014/main" id="{2EE9A2EF-5E3E-74F3-A92F-2E006BEBA0B0}"/>
                  </a:ext>
                </a:extLst>
              </p:cNvPr>
              <p:cNvPicPr/>
              <p:nvPr/>
            </p:nvPicPr>
            <p:blipFill>
              <a:blip r:embed="rId61"/>
              <a:stretch>
                <a:fillRect/>
              </a:stretch>
            </p:blipFill>
            <p:spPr>
              <a:xfrm>
                <a:off x="4112448" y="3542160"/>
                <a:ext cx="333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 name="Ink 9">
                <a:extLst>
                  <a:ext uri="{FF2B5EF4-FFF2-40B4-BE49-F238E27FC236}">
                    <a16:creationId xmlns:a16="http://schemas.microsoft.com/office/drawing/2014/main" id="{BBED476F-6A4B-3AB4-59DB-61274D1C0E0C}"/>
                  </a:ext>
                </a:extLst>
              </p14:cNvPr>
              <p14:cNvContentPartPr/>
              <p14:nvPr/>
            </p14:nvContentPartPr>
            <p14:xfrm>
              <a:off x="4270848" y="3497880"/>
              <a:ext cx="40680" cy="264960"/>
            </p14:xfrm>
          </p:contentPart>
        </mc:Choice>
        <mc:Fallback xmlns="">
          <p:pic>
            <p:nvPicPr>
              <p:cNvPr id="10" name="Ink 9">
                <a:extLst>
                  <a:ext uri="{FF2B5EF4-FFF2-40B4-BE49-F238E27FC236}">
                    <a16:creationId xmlns:a16="http://schemas.microsoft.com/office/drawing/2014/main" id="{BBED476F-6A4B-3AB4-59DB-61274D1C0E0C}"/>
                  </a:ext>
                </a:extLst>
              </p:cNvPr>
              <p:cNvPicPr/>
              <p:nvPr/>
            </p:nvPicPr>
            <p:blipFill>
              <a:blip r:embed="rId63"/>
              <a:stretch>
                <a:fillRect/>
              </a:stretch>
            </p:blipFill>
            <p:spPr>
              <a:xfrm>
                <a:off x="4261848" y="3488880"/>
                <a:ext cx="583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 name="Ink 11">
                <a:extLst>
                  <a:ext uri="{FF2B5EF4-FFF2-40B4-BE49-F238E27FC236}">
                    <a16:creationId xmlns:a16="http://schemas.microsoft.com/office/drawing/2014/main" id="{EA1F9BE8-1DD8-7585-C659-F1C2AA7F7DE5}"/>
                  </a:ext>
                </a:extLst>
              </p14:cNvPr>
              <p14:cNvContentPartPr/>
              <p14:nvPr/>
            </p14:nvContentPartPr>
            <p14:xfrm>
              <a:off x="4262568" y="3416880"/>
              <a:ext cx="12600" cy="128520"/>
            </p14:xfrm>
          </p:contentPart>
        </mc:Choice>
        <mc:Fallback xmlns="">
          <p:pic>
            <p:nvPicPr>
              <p:cNvPr id="12" name="Ink 11">
                <a:extLst>
                  <a:ext uri="{FF2B5EF4-FFF2-40B4-BE49-F238E27FC236}">
                    <a16:creationId xmlns:a16="http://schemas.microsoft.com/office/drawing/2014/main" id="{EA1F9BE8-1DD8-7585-C659-F1C2AA7F7DE5}"/>
                  </a:ext>
                </a:extLst>
              </p:cNvPr>
              <p:cNvPicPr/>
              <p:nvPr/>
            </p:nvPicPr>
            <p:blipFill>
              <a:blip r:embed="rId65"/>
              <a:stretch>
                <a:fillRect/>
              </a:stretch>
            </p:blipFill>
            <p:spPr>
              <a:xfrm>
                <a:off x="4253928" y="3408240"/>
                <a:ext cx="30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7" name="Ink 66">
                <a:extLst>
                  <a:ext uri="{FF2B5EF4-FFF2-40B4-BE49-F238E27FC236}">
                    <a16:creationId xmlns:a16="http://schemas.microsoft.com/office/drawing/2014/main" id="{79A0A79C-A9EC-8D09-5868-7608D321D453}"/>
                  </a:ext>
                </a:extLst>
              </p14:cNvPr>
              <p14:cNvContentPartPr/>
              <p14:nvPr/>
            </p14:nvContentPartPr>
            <p14:xfrm>
              <a:off x="3205248" y="3024120"/>
              <a:ext cx="105120" cy="190080"/>
            </p14:xfrm>
          </p:contentPart>
        </mc:Choice>
        <mc:Fallback xmlns="">
          <p:pic>
            <p:nvPicPr>
              <p:cNvPr id="67" name="Ink 66">
                <a:extLst>
                  <a:ext uri="{FF2B5EF4-FFF2-40B4-BE49-F238E27FC236}">
                    <a16:creationId xmlns:a16="http://schemas.microsoft.com/office/drawing/2014/main" id="{79A0A79C-A9EC-8D09-5868-7608D321D453}"/>
                  </a:ext>
                </a:extLst>
              </p:cNvPr>
              <p:cNvPicPr/>
              <p:nvPr/>
            </p:nvPicPr>
            <p:blipFill>
              <a:blip r:embed="rId67"/>
              <a:stretch>
                <a:fillRect/>
              </a:stretch>
            </p:blipFill>
            <p:spPr>
              <a:xfrm>
                <a:off x="3196248" y="3015120"/>
                <a:ext cx="12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8" name="Ink 67">
                <a:extLst>
                  <a:ext uri="{FF2B5EF4-FFF2-40B4-BE49-F238E27FC236}">
                    <a16:creationId xmlns:a16="http://schemas.microsoft.com/office/drawing/2014/main" id="{9A392758-60D0-A644-9276-56576452C5D3}"/>
                  </a:ext>
                </a:extLst>
              </p14:cNvPr>
              <p14:cNvContentPartPr/>
              <p14:nvPr/>
            </p14:nvContentPartPr>
            <p14:xfrm>
              <a:off x="3378768" y="3032040"/>
              <a:ext cx="164520" cy="135360"/>
            </p14:xfrm>
          </p:contentPart>
        </mc:Choice>
        <mc:Fallback xmlns="">
          <p:pic>
            <p:nvPicPr>
              <p:cNvPr id="68" name="Ink 67">
                <a:extLst>
                  <a:ext uri="{FF2B5EF4-FFF2-40B4-BE49-F238E27FC236}">
                    <a16:creationId xmlns:a16="http://schemas.microsoft.com/office/drawing/2014/main" id="{9A392758-60D0-A644-9276-56576452C5D3}"/>
                  </a:ext>
                </a:extLst>
              </p:cNvPr>
              <p:cNvPicPr/>
              <p:nvPr/>
            </p:nvPicPr>
            <p:blipFill>
              <a:blip r:embed="rId69"/>
              <a:stretch>
                <a:fillRect/>
              </a:stretch>
            </p:blipFill>
            <p:spPr>
              <a:xfrm>
                <a:off x="3369768" y="3023040"/>
                <a:ext cx="182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0" name="Ink 69">
                <a:extLst>
                  <a:ext uri="{FF2B5EF4-FFF2-40B4-BE49-F238E27FC236}">
                    <a16:creationId xmlns:a16="http://schemas.microsoft.com/office/drawing/2014/main" id="{046790CC-1861-58C2-250D-0357E82DFE2D}"/>
                  </a:ext>
                </a:extLst>
              </p14:cNvPr>
              <p14:cNvContentPartPr/>
              <p14:nvPr/>
            </p14:nvContentPartPr>
            <p14:xfrm>
              <a:off x="1425408" y="3200160"/>
              <a:ext cx="1969200" cy="887400"/>
            </p14:xfrm>
          </p:contentPart>
        </mc:Choice>
        <mc:Fallback xmlns="">
          <p:pic>
            <p:nvPicPr>
              <p:cNvPr id="70" name="Ink 69">
                <a:extLst>
                  <a:ext uri="{FF2B5EF4-FFF2-40B4-BE49-F238E27FC236}">
                    <a16:creationId xmlns:a16="http://schemas.microsoft.com/office/drawing/2014/main" id="{046790CC-1861-58C2-250D-0357E82DFE2D}"/>
                  </a:ext>
                </a:extLst>
              </p:cNvPr>
              <p:cNvPicPr/>
              <p:nvPr/>
            </p:nvPicPr>
            <p:blipFill>
              <a:blip r:embed="rId71"/>
              <a:stretch>
                <a:fillRect/>
              </a:stretch>
            </p:blipFill>
            <p:spPr>
              <a:xfrm>
                <a:off x="1416408" y="3191520"/>
                <a:ext cx="1986840" cy="905040"/>
              </a:xfrm>
              <a:prstGeom prst="rect">
                <a:avLst/>
              </a:prstGeom>
            </p:spPr>
          </p:pic>
        </mc:Fallback>
      </mc:AlternateContent>
      <p:grpSp>
        <p:nvGrpSpPr>
          <p:cNvPr id="80" name="Group 79">
            <a:extLst>
              <a:ext uri="{FF2B5EF4-FFF2-40B4-BE49-F238E27FC236}">
                <a16:creationId xmlns:a16="http://schemas.microsoft.com/office/drawing/2014/main" id="{3686C507-CC12-F25A-C048-01F46D70A67B}"/>
              </a:ext>
            </a:extLst>
          </p:cNvPr>
          <p:cNvGrpSpPr/>
          <p:nvPr/>
        </p:nvGrpSpPr>
        <p:grpSpPr>
          <a:xfrm>
            <a:off x="1297248" y="3419760"/>
            <a:ext cx="2058840" cy="716400"/>
            <a:chOff x="1297248" y="3419760"/>
            <a:chExt cx="2058840" cy="716400"/>
          </a:xfrm>
        </p:grpSpPr>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4858F4D1-27E2-597D-21D7-87DF23C13B02}"/>
                    </a:ext>
                  </a:extLst>
                </p14:cNvPr>
                <p14:cNvContentPartPr/>
                <p14:nvPr/>
              </p14:nvContentPartPr>
              <p14:xfrm>
                <a:off x="2997168" y="3419760"/>
                <a:ext cx="45720" cy="240840"/>
              </p14:xfrm>
            </p:contentPart>
          </mc:Choice>
          <mc:Fallback xmlns="">
            <p:pic>
              <p:nvPicPr>
                <p:cNvPr id="2" name="Ink 1">
                  <a:extLst>
                    <a:ext uri="{FF2B5EF4-FFF2-40B4-BE49-F238E27FC236}">
                      <a16:creationId xmlns:a16="http://schemas.microsoft.com/office/drawing/2014/main" id="{4858F4D1-27E2-597D-21D7-87DF23C13B02}"/>
                    </a:ext>
                  </a:extLst>
                </p:cNvPr>
                <p:cNvPicPr/>
                <p:nvPr/>
              </p:nvPicPr>
              <p:blipFill>
                <a:blip r:embed="rId73"/>
                <a:stretch>
                  <a:fillRect/>
                </a:stretch>
              </p:blipFill>
              <p:spPr>
                <a:xfrm>
                  <a:off x="2988168" y="3411120"/>
                  <a:ext cx="633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 name="Ink 2">
                  <a:extLst>
                    <a:ext uri="{FF2B5EF4-FFF2-40B4-BE49-F238E27FC236}">
                      <a16:creationId xmlns:a16="http://schemas.microsoft.com/office/drawing/2014/main" id="{B06D909A-DFC7-1B28-928A-530BC345EE69}"/>
                    </a:ext>
                  </a:extLst>
                </p14:cNvPr>
                <p14:cNvContentPartPr/>
                <p14:nvPr/>
              </p14:nvContentPartPr>
              <p14:xfrm>
                <a:off x="3211728" y="3437760"/>
                <a:ext cx="144360" cy="204480"/>
              </p14:xfrm>
            </p:contentPart>
          </mc:Choice>
          <mc:Fallback xmlns="">
            <p:pic>
              <p:nvPicPr>
                <p:cNvPr id="3" name="Ink 2">
                  <a:extLst>
                    <a:ext uri="{FF2B5EF4-FFF2-40B4-BE49-F238E27FC236}">
                      <a16:creationId xmlns:a16="http://schemas.microsoft.com/office/drawing/2014/main" id="{B06D909A-DFC7-1B28-928A-530BC345EE69}"/>
                    </a:ext>
                  </a:extLst>
                </p:cNvPr>
                <p:cNvPicPr/>
                <p:nvPr/>
              </p:nvPicPr>
              <p:blipFill>
                <a:blip r:embed="rId75"/>
                <a:stretch>
                  <a:fillRect/>
                </a:stretch>
              </p:blipFill>
              <p:spPr>
                <a:xfrm>
                  <a:off x="3203088" y="3429120"/>
                  <a:ext cx="162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6D755A14-B0EE-41A4-7779-FF144941CB2C}"/>
                    </a:ext>
                  </a:extLst>
                </p14:cNvPr>
                <p14:cNvContentPartPr/>
                <p14:nvPr/>
              </p14:nvContentPartPr>
              <p14:xfrm>
                <a:off x="1297248" y="3579600"/>
                <a:ext cx="232200" cy="181080"/>
              </p14:xfrm>
            </p:contentPart>
          </mc:Choice>
          <mc:Fallback xmlns="">
            <p:pic>
              <p:nvPicPr>
                <p:cNvPr id="44" name="Ink 43">
                  <a:extLst>
                    <a:ext uri="{FF2B5EF4-FFF2-40B4-BE49-F238E27FC236}">
                      <a16:creationId xmlns:a16="http://schemas.microsoft.com/office/drawing/2014/main" id="{6D755A14-B0EE-41A4-7779-FF144941CB2C}"/>
                    </a:ext>
                  </a:extLst>
                </p:cNvPr>
                <p:cNvPicPr/>
                <p:nvPr/>
              </p:nvPicPr>
              <p:blipFill>
                <a:blip r:embed="rId77"/>
                <a:stretch>
                  <a:fillRect/>
                </a:stretch>
              </p:blipFill>
              <p:spPr>
                <a:xfrm>
                  <a:off x="1288248" y="3570960"/>
                  <a:ext cx="2498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875EBC14-32BB-7CBF-F478-1343F9F966B2}"/>
                    </a:ext>
                  </a:extLst>
                </p14:cNvPr>
                <p14:cNvContentPartPr/>
                <p14:nvPr/>
              </p14:nvContentPartPr>
              <p14:xfrm>
                <a:off x="1602528" y="3542880"/>
                <a:ext cx="82080" cy="129240"/>
              </p14:xfrm>
            </p:contentPart>
          </mc:Choice>
          <mc:Fallback xmlns="">
            <p:pic>
              <p:nvPicPr>
                <p:cNvPr id="45" name="Ink 44">
                  <a:extLst>
                    <a:ext uri="{FF2B5EF4-FFF2-40B4-BE49-F238E27FC236}">
                      <a16:creationId xmlns:a16="http://schemas.microsoft.com/office/drawing/2014/main" id="{875EBC14-32BB-7CBF-F478-1343F9F966B2}"/>
                    </a:ext>
                  </a:extLst>
                </p:cNvPr>
                <p:cNvPicPr/>
                <p:nvPr/>
              </p:nvPicPr>
              <p:blipFill>
                <a:blip r:embed="rId79"/>
                <a:stretch>
                  <a:fillRect/>
                </a:stretch>
              </p:blipFill>
              <p:spPr>
                <a:xfrm>
                  <a:off x="1593528" y="3533880"/>
                  <a:ext cx="997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89E43BCA-160E-4620-0692-FEC8413FF926}"/>
                    </a:ext>
                  </a:extLst>
                </p14:cNvPr>
                <p14:cNvContentPartPr/>
                <p14:nvPr/>
              </p14:nvContentPartPr>
              <p14:xfrm>
                <a:off x="1723848" y="3559800"/>
                <a:ext cx="123840" cy="167760"/>
              </p14:xfrm>
            </p:contentPart>
          </mc:Choice>
          <mc:Fallback xmlns="">
            <p:pic>
              <p:nvPicPr>
                <p:cNvPr id="47" name="Ink 46">
                  <a:extLst>
                    <a:ext uri="{FF2B5EF4-FFF2-40B4-BE49-F238E27FC236}">
                      <a16:creationId xmlns:a16="http://schemas.microsoft.com/office/drawing/2014/main" id="{89E43BCA-160E-4620-0692-FEC8413FF926}"/>
                    </a:ext>
                  </a:extLst>
                </p:cNvPr>
                <p:cNvPicPr/>
                <p:nvPr/>
              </p:nvPicPr>
              <p:blipFill>
                <a:blip r:embed="rId81"/>
                <a:stretch>
                  <a:fillRect/>
                </a:stretch>
              </p:blipFill>
              <p:spPr>
                <a:xfrm>
                  <a:off x="1715208" y="3550800"/>
                  <a:ext cx="1414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2" name="Ink 71">
                  <a:extLst>
                    <a:ext uri="{FF2B5EF4-FFF2-40B4-BE49-F238E27FC236}">
                      <a16:creationId xmlns:a16="http://schemas.microsoft.com/office/drawing/2014/main" id="{A9A71A04-53FF-4588-63A8-ECE00F86F61C}"/>
                    </a:ext>
                  </a:extLst>
                </p14:cNvPr>
                <p14:cNvContentPartPr/>
                <p14:nvPr/>
              </p14:nvContentPartPr>
              <p14:xfrm>
                <a:off x="1916448" y="3927720"/>
                <a:ext cx="272520" cy="208440"/>
              </p14:xfrm>
            </p:contentPart>
          </mc:Choice>
          <mc:Fallback xmlns="">
            <p:pic>
              <p:nvPicPr>
                <p:cNvPr id="72" name="Ink 71">
                  <a:extLst>
                    <a:ext uri="{FF2B5EF4-FFF2-40B4-BE49-F238E27FC236}">
                      <a16:creationId xmlns:a16="http://schemas.microsoft.com/office/drawing/2014/main" id="{A9A71A04-53FF-4588-63A8-ECE00F86F61C}"/>
                    </a:ext>
                  </a:extLst>
                </p:cNvPr>
                <p:cNvPicPr/>
                <p:nvPr/>
              </p:nvPicPr>
              <p:blipFill>
                <a:blip r:embed="rId83"/>
                <a:stretch>
                  <a:fillRect/>
                </a:stretch>
              </p:blipFill>
              <p:spPr>
                <a:xfrm>
                  <a:off x="1907448" y="3919080"/>
                  <a:ext cx="290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3" name="Ink 72">
                  <a:extLst>
                    <a:ext uri="{FF2B5EF4-FFF2-40B4-BE49-F238E27FC236}">
                      <a16:creationId xmlns:a16="http://schemas.microsoft.com/office/drawing/2014/main" id="{3AD8FFA2-CC9D-0966-662B-D45025EEED4B}"/>
                    </a:ext>
                  </a:extLst>
                </p14:cNvPr>
                <p14:cNvContentPartPr/>
                <p14:nvPr/>
              </p14:nvContentPartPr>
              <p14:xfrm>
                <a:off x="2237208" y="3865440"/>
                <a:ext cx="151560" cy="231480"/>
              </p14:xfrm>
            </p:contentPart>
          </mc:Choice>
          <mc:Fallback xmlns="">
            <p:pic>
              <p:nvPicPr>
                <p:cNvPr id="73" name="Ink 72">
                  <a:extLst>
                    <a:ext uri="{FF2B5EF4-FFF2-40B4-BE49-F238E27FC236}">
                      <a16:creationId xmlns:a16="http://schemas.microsoft.com/office/drawing/2014/main" id="{3AD8FFA2-CC9D-0966-662B-D45025EEED4B}"/>
                    </a:ext>
                  </a:extLst>
                </p:cNvPr>
                <p:cNvPicPr/>
                <p:nvPr/>
              </p:nvPicPr>
              <p:blipFill>
                <a:blip r:embed="rId85"/>
                <a:stretch>
                  <a:fillRect/>
                </a:stretch>
              </p:blipFill>
              <p:spPr>
                <a:xfrm>
                  <a:off x="2228208" y="3856800"/>
                  <a:ext cx="1692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5" name="Ink 74">
                  <a:extLst>
                    <a:ext uri="{FF2B5EF4-FFF2-40B4-BE49-F238E27FC236}">
                      <a16:creationId xmlns:a16="http://schemas.microsoft.com/office/drawing/2014/main" id="{C3FD5A40-4CF5-17AB-324D-3D264CD5E518}"/>
                    </a:ext>
                  </a:extLst>
                </p14:cNvPr>
                <p14:cNvContentPartPr/>
                <p14:nvPr/>
              </p14:nvContentPartPr>
              <p14:xfrm>
                <a:off x="2318568" y="3750960"/>
                <a:ext cx="226800" cy="258480"/>
              </p14:xfrm>
            </p:contentPart>
          </mc:Choice>
          <mc:Fallback xmlns="">
            <p:pic>
              <p:nvPicPr>
                <p:cNvPr id="75" name="Ink 74">
                  <a:extLst>
                    <a:ext uri="{FF2B5EF4-FFF2-40B4-BE49-F238E27FC236}">
                      <a16:creationId xmlns:a16="http://schemas.microsoft.com/office/drawing/2014/main" id="{C3FD5A40-4CF5-17AB-324D-3D264CD5E518}"/>
                    </a:ext>
                  </a:extLst>
                </p:cNvPr>
                <p:cNvPicPr/>
                <p:nvPr/>
              </p:nvPicPr>
              <p:blipFill>
                <a:blip r:embed="rId87"/>
                <a:stretch>
                  <a:fillRect/>
                </a:stretch>
              </p:blipFill>
              <p:spPr>
                <a:xfrm>
                  <a:off x="2309568" y="3741960"/>
                  <a:ext cx="2444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7" name="Ink 76">
                  <a:extLst>
                    <a:ext uri="{FF2B5EF4-FFF2-40B4-BE49-F238E27FC236}">
                      <a16:creationId xmlns:a16="http://schemas.microsoft.com/office/drawing/2014/main" id="{4D3EF43C-779F-706D-12D1-643C0DD91904}"/>
                    </a:ext>
                  </a:extLst>
                </p14:cNvPr>
                <p14:cNvContentPartPr/>
                <p14:nvPr/>
              </p14:nvContentPartPr>
              <p14:xfrm>
                <a:off x="2566968" y="3726480"/>
                <a:ext cx="263520" cy="192240"/>
              </p14:xfrm>
            </p:contentPart>
          </mc:Choice>
          <mc:Fallback xmlns="">
            <p:pic>
              <p:nvPicPr>
                <p:cNvPr id="77" name="Ink 76">
                  <a:extLst>
                    <a:ext uri="{FF2B5EF4-FFF2-40B4-BE49-F238E27FC236}">
                      <a16:creationId xmlns:a16="http://schemas.microsoft.com/office/drawing/2014/main" id="{4D3EF43C-779F-706D-12D1-643C0DD91904}"/>
                    </a:ext>
                  </a:extLst>
                </p:cNvPr>
                <p:cNvPicPr/>
                <p:nvPr/>
              </p:nvPicPr>
              <p:blipFill>
                <a:blip r:embed="rId89"/>
                <a:stretch>
                  <a:fillRect/>
                </a:stretch>
              </p:blipFill>
              <p:spPr>
                <a:xfrm>
                  <a:off x="2558328" y="3717480"/>
                  <a:ext cx="281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8" name="Ink 77">
                  <a:extLst>
                    <a:ext uri="{FF2B5EF4-FFF2-40B4-BE49-F238E27FC236}">
                      <a16:creationId xmlns:a16="http://schemas.microsoft.com/office/drawing/2014/main" id="{3F104D64-7B4B-C59A-7D08-ED16BA230881}"/>
                    </a:ext>
                  </a:extLst>
                </p14:cNvPr>
                <p14:cNvContentPartPr/>
                <p14:nvPr/>
              </p14:nvContentPartPr>
              <p14:xfrm>
                <a:off x="2816088" y="3744840"/>
                <a:ext cx="360" cy="9360"/>
              </p14:xfrm>
            </p:contentPart>
          </mc:Choice>
          <mc:Fallback xmlns="">
            <p:pic>
              <p:nvPicPr>
                <p:cNvPr id="78" name="Ink 77">
                  <a:extLst>
                    <a:ext uri="{FF2B5EF4-FFF2-40B4-BE49-F238E27FC236}">
                      <a16:creationId xmlns:a16="http://schemas.microsoft.com/office/drawing/2014/main" id="{3F104D64-7B4B-C59A-7D08-ED16BA230881}"/>
                    </a:ext>
                  </a:extLst>
                </p:cNvPr>
                <p:cNvPicPr/>
                <p:nvPr/>
              </p:nvPicPr>
              <p:blipFill>
                <a:blip r:embed="rId91"/>
                <a:stretch>
                  <a:fillRect/>
                </a:stretch>
              </p:blipFill>
              <p:spPr>
                <a:xfrm>
                  <a:off x="2807448" y="3736200"/>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9" name="Ink 78">
                  <a:extLst>
                    <a:ext uri="{FF2B5EF4-FFF2-40B4-BE49-F238E27FC236}">
                      <a16:creationId xmlns:a16="http://schemas.microsoft.com/office/drawing/2014/main" id="{CE14B09A-A66E-D518-44E1-01E2C00608C4}"/>
                    </a:ext>
                  </a:extLst>
                </p14:cNvPr>
                <p14:cNvContentPartPr/>
                <p14:nvPr/>
              </p14:nvContentPartPr>
              <p14:xfrm>
                <a:off x="2813208" y="3630720"/>
                <a:ext cx="165240" cy="226800"/>
              </p14:xfrm>
            </p:contentPart>
          </mc:Choice>
          <mc:Fallback xmlns="">
            <p:pic>
              <p:nvPicPr>
                <p:cNvPr id="79" name="Ink 78">
                  <a:extLst>
                    <a:ext uri="{FF2B5EF4-FFF2-40B4-BE49-F238E27FC236}">
                      <a16:creationId xmlns:a16="http://schemas.microsoft.com/office/drawing/2014/main" id="{CE14B09A-A66E-D518-44E1-01E2C00608C4}"/>
                    </a:ext>
                  </a:extLst>
                </p:cNvPr>
                <p:cNvPicPr/>
                <p:nvPr/>
              </p:nvPicPr>
              <p:blipFill>
                <a:blip r:embed="rId93"/>
                <a:stretch>
                  <a:fillRect/>
                </a:stretch>
              </p:blipFill>
              <p:spPr>
                <a:xfrm>
                  <a:off x="2804208" y="3621720"/>
                  <a:ext cx="182880" cy="244440"/>
                </a:xfrm>
                <a:prstGeom prst="rect">
                  <a:avLst/>
                </a:prstGeom>
              </p:spPr>
            </p:pic>
          </mc:Fallback>
        </mc:AlternateContent>
      </p:grpSp>
      <p:grpSp>
        <p:nvGrpSpPr>
          <p:cNvPr id="83" name="Group 82">
            <a:extLst>
              <a:ext uri="{FF2B5EF4-FFF2-40B4-BE49-F238E27FC236}">
                <a16:creationId xmlns:a16="http://schemas.microsoft.com/office/drawing/2014/main" id="{6C6E8484-0682-7EBE-C7F0-967F45D8AD84}"/>
              </a:ext>
            </a:extLst>
          </p:cNvPr>
          <p:cNvGrpSpPr/>
          <p:nvPr/>
        </p:nvGrpSpPr>
        <p:grpSpPr>
          <a:xfrm>
            <a:off x="2478408" y="4243800"/>
            <a:ext cx="108720" cy="175320"/>
            <a:chOff x="2478408" y="4243800"/>
            <a:chExt cx="108720" cy="175320"/>
          </a:xfrm>
        </p:grpSpPr>
        <mc:AlternateContent xmlns:mc="http://schemas.openxmlformats.org/markup-compatibility/2006" xmlns:p14="http://schemas.microsoft.com/office/powerpoint/2010/main">
          <mc:Choice Requires="p14">
            <p:contentPart p14:bwMode="auto" r:id="rId94">
              <p14:nvContentPartPr>
                <p14:cNvPr id="81" name="Ink 80">
                  <a:extLst>
                    <a:ext uri="{FF2B5EF4-FFF2-40B4-BE49-F238E27FC236}">
                      <a16:creationId xmlns:a16="http://schemas.microsoft.com/office/drawing/2014/main" id="{8C498892-2592-654B-AFC2-6587C82D1B66}"/>
                    </a:ext>
                  </a:extLst>
                </p14:cNvPr>
                <p14:cNvContentPartPr/>
                <p14:nvPr/>
              </p14:nvContentPartPr>
              <p14:xfrm>
                <a:off x="2515128" y="4243800"/>
                <a:ext cx="72000" cy="60840"/>
              </p14:xfrm>
            </p:contentPart>
          </mc:Choice>
          <mc:Fallback xmlns="">
            <p:pic>
              <p:nvPicPr>
                <p:cNvPr id="81" name="Ink 80">
                  <a:extLst>
                    <a:ext uri="{FF2B5EF4-FFF2-40B4-BE49-F238E27FC236}">
                      <a16:creationId xmlns:a16="http://schemas.microsoft.com/office/drawing/2014/main" id="{8C498892-2592-654B-AFC2-6587C82D1B66}"/>
                    </a:ext>
                  </a:extLst>
                </p:cNvPr>
                <p:cNvPicPr/>
                <p:nvPr/>
              </p:nvPicPr>
              <p:blipFill>
                <a:blip r:embed="rId95"/>
                <a:stretch>
                  <a:fillRect/>
                </a:stretch>
              </p:blipFill>
              <p:spPr>
                <a:xfrm>
                  <a:off x="2506488" y="4235160"/>
                  <a:ext cx="8964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2" name="Ink 81">
                  <a:extLst>
                    <a:ext uri="{FF2B5EF4-FFF2-40B4-BE49-F238E27FC236}">
                      <a16:creationId xmlns:a16="http://schemas.microsoft.com/office/drawing/2014/main" id="{A6B1AD7C-BBCC-16D2-09A4-D4D191D31D68}"/>
                    </a:ext>
                  </a:extLst>
                </p14:cNvPr>
                <p14:cNvContentPartPr/>
                <p14:nvPr/>
              </p14:nvContentPartPr>
              <p14:xfrm>
                <a:off x="2478408" y="4352160"/>
                <a:ext cx="108360" cy="66960"/>
              </p14:xfrm>
            </p:contentPart>
          </mc:Choice>
          <mc:Fallback xmlns="">
            <p:pic>
              <p:nvPicPr>
                <p:cNvPr id="82" name="Ink 81">
                  <a:extLst>
                    <a:ext uri="{FF2B5EF4-FFF2-40B4-BE49-F238E27FC236}">
                      <a16:creationId xmlns:a16="http://schemas.microsoft.com/office/drawing/2014/main" id="{A6B1AD7C-BBCC-16D2-09A4-D4D191D31D68}"/>
                    </a:ext>
                  </a:extLst>
                </p:cNvPr>
                <p:cNvPicPr/>
                <p:nvPr/>
              </p:nvPicPr>
              <p:blipFill>
                <a:blip r:embed="rId97"/>
                <a:stretch>
                  <a:fillRect/>
                </a:stretch>
              </p:blipFill>
              <p:spPr>
                <a:xfrm>
                  <a:off x="2469408" y="4343160"/>
                  <a:ext cx="126000" cy="84600"/>
                </a:xfrm>
                <a:prstGeom prst="rect">
                  <a:avLst/>
                </a:prstGeom>
              </p:spPr>
            </p:pic>
          </mc:Fallback>
        </mc:AlternateContent>
      </p:grpSp>
    </p:spTree>
    <p:extLst>
      <p:ext uri="{BB962C8B-B14F-4D97-AF65-F5344CB8AC3E}">
        <p14:creationId xmlns:p14="http://schemas.microsoft.com/office/powerpoint/2010/main" val="587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 calcmode="lin" valueType="num">
                                      <p:cBhvr additive="base">
                                        <p:cTn id="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5CC669-8F7A-1FAF-BD65-E6E2AE0496D7}"/>
              </a:ext>
            </a:extLst>
          </p:cNvPr>
          <p:cNvSpPr txBox="1"/>
          <p:nvPr/>
        </p:nvSpPr>
        <p:spPr>
          <a:xfrm>
            <a:off x="186744" y="1225689"/>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15.</a:t>
            </a:r>
            <a:r>
              <a:rPr lang="en-IN" sz="2400" dirty="0">
                <a:solidFill>
                  <a:srgbClr val="000000"/>
                </a:solidFill>
                <a:latin typeface="Book Antiqua" panose="02040602050305030304" pitchFamily="18" charset="0"/>
              </a:rPr>
              <a:t>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US" altLang="en-US" sz="2400" b="1" dirty="0">
              <a:latin typeface="Century" panose="02040604050505020304" pitchFamily="18" charset="0"/>
            </a:endParaRP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grpSp>
        <p:nvGrpSpPr>
          <p:cNvPr id="6" name="Group 5">
            <a:extLst>
              <a:ext uri="{FF2B5EF4-FFF2-40B4-BE49-F238E27FC236}">
                <a16:creationId xmlns:a16="http://schemas.microsoft.com/office/drawing/2014/main" id="{F2F9D380-4FE3-B494-DAA3-832818C8B0AF}"/>
              </a:ext>
            </a:extLst>
          </p:cNvPr>
          <p:cNvGrpSpPr/>
          <p:nvPr/>
        </p:nvGrpSpPr>
        <p:grpSpPr>
          <a:xfrm>
            <a:off x="3028488" y="3270720"/>
            <a:ext cx="826200" cy="246240"/>
            <a:chOff x="3028488" y="3270720"/>
            <a:chExt cx="826200" cy="2462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89F048-8D6D-CF5A-98E8-0EAD5B693537}"/>
                    </a:ext>
                  </a:extLst>
                </p14:cNvPr>
                <p14:cNvContentPartPr/>
                <p14:nvPr/>
              </p14:nvContentPartPr>
              <p14:xfrm>
                <a:off x="3028488" y="3270720"/>
                <a:ext cx="277920" cy="246240"/>
              </p14:xfrm>
            </p:contentPart>
          </mc:Choice>
          <mc:Fallback xmlns="">
            <p:pic>
              <p:nvPicPr>
                <p:cNvPr id="2" name="Ink 1">
                  <a:extLst>
                    <a:ext uri="{FF2B5EF4-FFF2-40B4-BE49-F238E27FC236}">
                      <a16:creationId xmlns:a16="http://schemas.microsoft.com/office/drawing/2014/main" id="{B789F048-8D6D-CF5A-98E8-0EAD5B693537}"/>
                    </a:ext>
                  </a:extLst>
                </p:cNvPr>
                <p:cNvPicPr/>
                <p:nvPr/>
              </p:nvPicPr>
              <p:blipFill>
                <a:blip r:embed="rId3"/>
                <a:stretch>
                  <a:fillRect/>
                </a:stretch>
              </p:blipFill>
              <p:spPr>
                <a:xfrm>
                  <a:off x="3019848" y="3261720"/>
                  <a:ext cx="2955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B4BC977-2AB9-AE9B-A91F-AB907D1C51CE}"/>
                    </a:ext>
                  </a:extLst>
                </p14:cNvPr>
                <p14:cNvContentPartPr/>
                <p14:nvPr/>
              </p14:nvContentPartPr>
              <p14:xfrm>
                <a:off x="3388848" y="3334080"/>
                <a:ext cx="199800" cy="136440"/>
              </p14:xfrm>
            </p:contentPart>
          </mc:Choice>
          <mc:Fallback xmlns="">
            <p:pic>
              <p:nvPicPr>
                <p:cNvPr id="3" name="Ink 2">
                  <a:extLst>
                    <a:ext uri="{FF2B5EF4-FFF2-40B4-BE49-F238E27FC236}">
                      <a16:creationId xmlns:a16="http://schemas.microsoft.com/office/drawing/2014/main" id="{0B4BC977-2AB9-AE9B-A91F-AB907D1C51CE}"/>
                    </a:ext>
                  </a:extLst>
                </p:cNvPr>
                <p:cNvPicPr/>
                <p:nvPr/>
              </p:nvPicPr>
              <p:blipFill>
                <a:blip r:embed="rId5"/>
                <a:stretch>
                  <a:fillRect/>
                </a:stretch>
              </p:blipFill>
              <p:spPr>
                <a:xfrm>
                  <a:off x="3380208" y="3325080"/>
                  <a:ext cx="2174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C1BF481-8A2F-266B-D10C-24556F8074FF}"/>
                    </a:ext>
                  </a:extLst>
                </p14:cNvPr>
                <p14:cNvContentPartPr/>
                <p14:nvPr/>
              </p14:nvContentPartPr>
              <p14:xfrm>
                <a:off x="3700968" y="3291960"/>
                <a:ext cx="153720" cy="185760"/>
              </p14:xfrm>
            </p:contentPart>
          </mc:Choice>
          <mc:Fallback xmlns="">
            <p:pic>
              <p:nvPicPr>
                <p:cNvPr id="5" name="Ink 4">
                  <a:extLst>
                    <a:ext uri="{FF2B5EF4-FFF2-40B4-BE49-F238E27FC236}">
                      <a16:creationId xmlns:a16="http://schemas.microsoft.com/office/drawing/2014/main" id="{3C1BF481-8A2F-266B-D10C-24556F8074FF}"/>
                    </a:ext>
                  </a:extLst>
                </p:cNvPr>
                <p:cNvPicPr/>
                <p:nvPr/>
              </p:nvPicPr>
              <p:blipFill>
                <a:blip r:embed="rId7"/>
                <a:stretch>
                  <a:fillRect/>
                </a:stretch>
              </p:blipFill>
              <p:spPr>
                <a:xfrm>
                  <a:off x="3692328" y="3283320"/>
                  <a:ext cx="171360" cy="20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B106F385-ACEF-032C-C9B0-BE01DF29AC33}"/>
                  </a:ext>
                </a:extLst>
              </p14:cNvPr>
              <p14:cNvContentPartPr/>
              <p14:nvPr/>
            </p14:nvContentPartPr>
            <p14:xfrm>
              <a:off x="4021008" y="3256680"/>
              <a:ext cx="360" cy="198360"/>
            </p14:xfrm>
          </p:contentPart>
        </mc:Choice>
        <mc:Fallback xmlns="">
          <p:pic>
            <p:nvPicPr>
              <p:cNvPr id="8" name="Ink 7">
                <a:extLst>
                  <a:ext uri="{FF2B5EF4-FFF2-40B4-BE49-F238E27FC236}">
                    <a16:creationId xmlns:a16="http://schemas.microsoft.com/office/drawing/2014/main" id="{B106F385-ACEF-032C-C9B0-BE01DF29AC33}"/>
                  </a:ext>
                </a:extLst>
              </p:cNvPr>
              <p:cNvPicPr/>
              <p:nvPr/>
            </p:nvPicPr>
            <p:blipFill>
              <a:blip r:embed="rId9"/>
              <a:stretch>
                <a:fillRect/>
              </a:stretch>
            </p:blipFill>
            <p:spPr>
              <a:xfrm>
                <a:off x="4012368" y="3247680"/>
                <a:ext cx="1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49639D0-E8FD-F714-58F1-CC494CE725AB}"/>
                  </a:ext>
                </a:extLst>
              </p14:cNvPr>
              <p14:cNvContentPartPr/>
              <p14:nvPr/>
            </p14:nvContentPartPr>
            <p14:xfrm>
              <a:off x="4140528" y="3293040"/>
              <a:ext cx="163080" cy="222120"/>
            </p14:xfrm>
          </p:contentPart>
        </mc:Choice>
        <mc:Fallback xmlns="">
          <p:pic>
            <p:nvPicPr>
              <p:cNvPr id="9" name="Ink 8">
                <a:extLst>
                  <a:ext uri="{FF2B5EF4-FFF2-40B4-BE49-F238E27FC236}">
                    <a16:creationId xmlns:a16="http://schemas.microsoft.com/office/drawing/2014/main" id="{649639D0-E8FD-F714-58F1-CC494CE725AB}"/>
                  </a:ext>
                </a:extLst>
              </p:cNvPr>
              <p:cNvPicPr/>
              <p:nvPr/>
            </p:nvPicPr>
            <p:blipFill>
              <a:blip r:embed="rId11"/>
              <a:stretch>
                <a:fillRect/>
              </a:stretch>
            </p:blipFill>
            <p:spPr>
              <a:xfrm>
                <a:off x="4131888" y="3284040"/>
                <a:ext cx="180720" cy="239760"/>
              </a:xfrm>
              <a:prstGeom prst="rect">
                <a:avLst/>
              </a:prstGeom>
            </p:spPr>
          </p:pic>
        </mc:Fallback>
      </mc:AlternateContent>
      <p:grpSp>
        <p:nvGrpSpPr>
          <p:cNvPr id="14" name="Group 13">
            <a:extLst>
              <a:ext uri="{FF2B5EF4-FFF2-40B4-BE49-F238E27FC236}">
                <a16:creationId xmlns:a16="http://schemas.microsoft.com/office/drawing/2014/main" id="{98196315-E71C-9BCC-F6F2-A06142428E9F}"/>
              </a:ext>
            </a:extLst>
          </p:cNvPr>
          <p:cNvGrpSpPr/>
          <p:nvPr/>
        </p:nvGrpSpPr>
        <p:grpSpPr>
          <a:xfrm>
            <a:off x="4495128" y="3255960"/>
            <a:ext cx="324000" cy="223560"/>
            <a:chOff x="4495128" y="3255960"/>
            <a:chExt cx="324000" cy="223560"/>
          </a:xfrm>
        </p:grpSpPr>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4695E4A-A635-2004-7A8C-8DB1BCBB0CBC}"/>
                    </a:ext>
                  </a:extLst>
                </p14:cNvPr>
                <p14:cNvContentPartPr/>
                <p14:nvPr/>
              </p14:nvContentPartPr>
              <p14:xfrm>
                <a:off x="4495128" y="3340920"/>
                <a:ext cx="324000" cy="19800"/>
              </p14:xfrm>
            </p:contentPart>
          </mc:Choice>
          <mc:Fallback xmlns="">
            <p:pic>
              <p:nvPicPr>
                <p:cNvPr id="10" name="Ink 9">
                  <a:extLst>
                    <a:ext uri="{FF2B5EF4-FFF2-40B4-BE49-F238E27FC236}">
                      <a16:creationId xmlns:a16="http://schemas.microsoft.com/office/drawing/2014/main" id="{B4695E4A-A635-2004-7A8C-8DB1BCBB0CBC}"/>
                    </a:ext>
                  </a:extLst>
                </p:cNvPr>
                <p:cNvPicPr/>
                <p:nvPr/>
              </p:nvPicPr>
              <p:blipFill>
                <a:blip r:embed="rId13"/>
                <a:stretch>
                  <a:fillRect/>
                </a:stretch>
              </p:blipFill>
              <p:spPr>
                <a:xfrm>
                  <a:off x="4486128" y="3331920"/>
                  <a:ext cx="341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B365F41A-ECD3-5576-AA11-1081FF84AC62}"/>
                    </a:ext>
                  </a:extLst>
                </p14:cNvPr>
                <p14:cNvContentPartPr/>
                <p14:nvPr/>
              </p14:nvContentPartPr>
              <p14:xfrm>
                <a:off x="4804728" y="3340920"/>
                <a:ext cx="360" cy="360"/>
              </p14:xfrm>
            </p:contentPart>
          </mc:Choice>
          <mc:Fallback xmlns="">
            <p:pic>
              <p:nvPicPr>
                <p:cNvPr id="11" name="Ink 10">
                  <a:extLst>
                    <a:ext uri="{FF2B5EF4-FFF2-40B4-BE49-F238E27FC236}">
                      <a16:creationId xmlns:a16="http://schemas.microsoft.com/office/drawing/2014/main" id="{B365F41A-ECD3-5576-AA11-1081FF84AC62}"/>
                    </a:ext>
                  </a:extLst>
                </p:cNvPr>
                <p:cNvPicPr/>
                <p:nvPr/>
              </p:nvPicPr>
              <p:blipFill>
                <a:blip r:embed="rId15"/>
                <a:stretch>
                  <a:fillRect/>
                </a:stretch>
              </p:blipFill>
              <p:spPr>
                <a:xfrm>
                  <a:off x="4796088" y="3331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2EE51D5-B75B-8E23-71CA-64362CBCE53F}"/>
                    </a:ext>
                  </a:extLst>
                </p14:cNvPr>
                <p14:cNvContentPartPr/>
                <p14:nvPr/>
              </p14:nvContentPartPr>
              <p14:xfrm>
                <a:off x="4654248" y="3255960"/>
                <a:ext cx="12960" cy="223560"/>
              </p14:xfrm>
            </p:contentPart>
          </mc:Choice>
          <mc:Fallback xmlns="">
            <p:pic>
              <p:nvPicPr>
                <p:cNvPr id="13" name="Ink 12">
                  <a:extLst>
                    <a:ext uri="{FF2B5EF4-FFF2-40B4-BE49-F238E27FC236}">
                      <a16:creationId xmlns:a16="http://schemas.microsoft.com/office/drawing/2014/main" id="{12EE51D5-B75B-8E23-71CA-64362CBCE53F}"/>
                    </a:ext>
                  </a:extLst>
                </p:cNvPr>
                <p:cNvPicPr/>
                <p:nvPr/>
              </p:nvPicPr>
              <p:blipFill>
                <a:blip r:embed="rId17"/>
                <a:stretch>
                  <a:fillRect/>
                </a:stretch>
              </p:blipFill>
              <p:spPr>
                <a:xfrm>
                  <a:off x="4645608" y="3246960"/>
                  <a:ext cx="30600" cy="241200"/>
                </a:xfrm>
                <a:prstGeom prst="rect">
                  <a:avLst/>
                </a:prstGeom>
              </p:spPr>
            </p:pic>
          </mc:Fallback>
        </mc:AlternateContent>
      </p:grpSp>
      <p:grpSp>
        <p:nvGrpSpPr>
          <p:cNvPr id="23" name="Group 22">
            <a:extLst>
              <a:ext uri="{FF2B5EF4-FFF2-40B4-BE49-F238E27FC236}">
                <a16:creationId xmlns:a16="http://schemas.microsoft.com/office/drawing/2014/main" id="{288D5A5C-5FAC-292C-AE3F-0F0349B5CA5A}"/>
              </a:ext>
            </a:extLst>
          </p:cNvPr>
          <p:cNvGrpSpPr/>
          <p:nvPr/>
        </p:nvGrpSpPr>
        <p:grpSpPr>
          <a:xfrm>
            <a:off x="5042328" y="3243360"/>
            <a:ext cx="1185840" cy="326520"/>
            <a:chOff x="5042328" y="3243360"/>
            <a:chExt cx="1185840" cy="32652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B2B84D9-3953-35F4-335B-1DD97EEC9CE2}"/>
                    </a:ext>
                  </a:extLst>
                </p14:cNvPr>
                <p14:cNvContentPartPr/>
                <p14:nvPr/>
              </p14:nvContentPartPr>
              <p14:xfrm>
                <a:off x="5042328" y="3243360"/>
                <a:ext cx="172080" cy="284040"/>
              </p14:xfrm>
            </p:contentPart>
          </mc:Choice>
          <mc:Fallback xmlns="">
            <p:pic>
              <p:nvPicPr>
                <p:cNvPr id="15" name="Ink 14">
                  <a:extLst>
                    <a:ext uri="{FF2B5EF4-FFF2-40B4-BE49-F238E27FC236}">
                      <a16:creationId xmlns:a16="http://schemas.microsoft.com/office/drawing/2014/main" id="{DB2B84D9-3953-35F4-335B-1DD97EEC9CE2}"/>
                    </a:ext>
                  </a:extLst>
                </p:cNvPr>
                <p:cNvPicPr/>
                <p:nvPr/>
              </p:nvPicPr>
              <p:blipFill>
                <a:blip r:embed="rId19"/>
                <a:stretch>
                  <a:fillRect/>
                </a:stretch>
              </p:blipFill>
              <p:spPr>
                <a:xfrm>
                  <a:off x="5033328" y="3234360"/>
                  <a:ext cx="189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2B660091-9ED6-E0D0-8C19-9CFF587A5A20}"/>
                    </a:ext>
                  </a:extLst>
                </p14:cNvPr>
                <p14:cNvContentPartPr/>
                <p14:nvPr/>
              </p14:nvContentPartPr>
              <p14:xfrm>
                <a:off x="5351568" y="3290160"/>
                <a:ext cx="156240" cy="180360"/>
              </p14:xfrm>
            </p:contentPart>
          </mc:Choice>
          <mc:Fallback xmlns="">
            <p:pic>
              <p:nvPicPr>
                <p:cNvPr id="16" name="Ink 15">
                  <a:extLst>
                    <a:ext uri="{FF2B5EF4-FFF2-40B4-BE49-F238E27FC236}">
                      <a16:creationId xmlns:a16="http://schemas.microsoft.com/office/drawing/2014/main" id="{2B660091-9ED6-E0D0-8C19-9CFF587A5A20}"/>
                    </a:ext>
                  </a:extLst>
                </p:cNvPr>
                <p:cNvPicPr/>
                <p:nvPr/>
              </p:nvPicPr>
              <p:blipFill>
                <a:blip r:embed="rId21"/>
                <a:stretch>
                  <a:fillRect/>
                </a:stretch>
              </p:blipFill>
              <p:spPr>
                <a:xfrm>
                  <a:off x="5342928" y="3281520"/>
                  <a:ext cx="1738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2475B8EF-0048-C8BE-8738-A97701BBC002}"/>
                    </a:ext>
                  </a:extLst>
                </p14:cNvPr>
                <p14:cNvContentPartPr/>
                <p14:nvPr/>
              </p14:nvContentPartPr>
              <p14:xfrm>
                <a:off x="5621208" y="3352440"/>
                <a:ext cx="115200" cy="162000"/>
              </p14:xfrm>
            </p:contentPart>
          </mc:Choice>
          <mc:Fallback xmlns="">
            <p:pic>
              <p:nvPicPr>
                <p:cNvPr id="18" name="Ink 17">
                  <a:extLst>
                    <a:ext uri="{FF2B5EF4-FFF2-40B4-BE49-F238E27FC236}">
                      <a16:creationId xmlns:a16="http://schemas.microsoft.com/office/drawing/2014/main" id="{2475B8EF-0048-C8BE-8738-A97701BBC002}"/>
                    </a:ext>
                  </a:extLst>
                </p:cNvPr>
                <p:cNvPicPr/>
                <p:nvPr/>
              </p:nvPicPr>
              <p:blipFill>
                <a:blip r:embed="rId23"/>
                <a:stretch>
                  <a:fillRect/>
                </a:stretch>
              </p:blipFill>
              <p:spPr>
                <a:xfrm>
                  <a:off x="5612208" y="3343440"/>
                  <a:ext cx="1328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A053382-400D-B297-7B23-78D01D90AA00}"/>
                    </a:ext>
                  </a:extLst>
                </p14:cNvPr>
                <p14:cNvContentPartPr/>
                <p14:nvPr/>
              </p14:nvContentPartPr>
              <p14:xfrm>
                <a:off x="5891568" y="3279720"/>
                <a:ext cx="360" cy="166320"/>
              </p14:xfrm>
            </p:contentPart>
          </mc:Choice>
          <mc:Fallback xmlns="">
            <p:pic>
              <p:nvPicPr>
                <p:cNvPr id="20" name="Ink 19">
                  <a:extLst>
                    <a:ext uri="{FF2B5EF4-FFF2-40B4-BE49-F238E27FC236}">
                      <a16:creationId xmlns:a16="http://schemas.microsoft.com/office/drawing/2014/main" id="{FA053382-400D-B297-7B23-78D01D90AA00}"/>
                    </a:ext>
                  </a:extLst>
                </p:cNvPr>
                <p:cNvPicPr/>
                <p:nvPr/>
              </p:nvPicPr>
              <p:blipFill>
                <a:blip r:embed="rId25"/>
                <a:stretch>
                  <a:fillRect/>
                </a:stretch>
              </p:blipFill>
              <p:spPr>
                <a:xfrm>
                  <a:off x="5882568" y="3270720"/>
                  <a:ext cx="180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047C315B-6D4E-22AF-3B08-78523D39DE82}"/>
                    </a:ext>
                  </a:extLst>
                </p14:cNvPr>
                <p14:cNvContentPartPr/>
                <p14:nvPr/>
              </p14:nvContentPartPr>
              <p14:xfrm>
                <a:off x="6025488" y="3255240"/>
                <a:ext cx="202680" cy="314640"/>
              </p14:xfrm>
            </p:contentPart>
          </mc:Choice>
          <mc:Fallback xmlns="">
            <p:pic>
              <p:nvPicPr>
                <p:cNvPr id="22" name="Ink 21">
                  <a:extLst>
                    <a:ext uri="{FF2B5EF4-FFF2-40B4-BE49-F238E27FC236}">
                      <a16:creationId xmlns:a16="http://schemas.microsoft.com/office/drawing/2014/main" id="{047C315B-6D4E-22AF-3B08-78523D39DE82}"/>
                    </a:ext>
                  </a:extLst>
                </p:cNvPr>
                <p:cNvPicPr/>
                <p:nvPr/>
              </p:nvPicPr>
              <p:blipFill>
                <a:blip r:embed="rId27"/>
                <a:stretch>
                  <a:fillRect/>
                </a:stretch>
              </p:blipFill>
              <p:spPr>
                <a:xfrm>
                  <a:off x="6016488" y="3246240"/>
                  <a:ext cx="220320" cy="33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9BEA03CC-6967-4467-4828-09EADC953E94}"/>
                  </a:ext>
                </a:extLst>
              </p14:cNvPr>
              <p14:cNvContentPartPr/>
              <p14:nvPr/>
            </p14:nvContentPartPr>
            <p14:xfrm>
              <a:off x="3113808" y="3775800"/>
              <a:ext cx="3107520" cy="98280"/>
            </p14:xfrm>
          </p:contentPart>
        </mc:Choice>
        <mc:Fallback xmlns="">
          <p:pic>
            <p:nvPicPr>
              <p:cNvPr id="24" name="Ink 23">
                <a:extLst>
                  <a:ext uri="{FF2B5EF4-FFF2-40B4-BE49-F238E27FC236}">
                    <a16:creationId xmlns:a16="http://schemas.microsoft.com/office/drawing/2014/main" id="{9BEA03CC-6967-4467-4828-09EADC953E94}"/>
                  </a:ext>
                </a:extLst>
              </p:cNvPr>
              <p:cNvPicPr/>
              <p:nvPr/>
            </p:nvPicPr>
            <p:blipFill>
              <a:blip r:embed="rId29"/>
              <a:stretch>
                <a:fillRect/>
              </a:stretch>
            </p:blipFill>
            <p:spPr>
              <a:xfrm>
                <a:off x="3104808" y="3767160"/>
                <a:ext cx="312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785418D1-3577-A85F-5B3B-9D1C20E4FFC4}"/>
                  </a:ext>
                </a:extLst>
              </p14:cNvPr>
              <p14:cNvContentPartPr/>
              <p14:nvPr/>
            </p14:nvContentPartPr>
            <p14:xfrm>
              <a:off x="6359208" y="3825120"/>
              <a:ext cx="84960" cy="6840"/>
            </p14:xfrm>
          </p:contentPart>
        </mc:Choice>
        <mc:Fallback xmlns="">
          <p:pic>
            <p:nvPicPr>
              <p:cNvPr id="36" name="Ink 35">
                <a:extLst>
                  <a:ext uri="{FF2B5EF4-FFF2-40B4-BE49-F238E27FC236}">
                    <a16:creationId xmlns:a16="http://schemas.microsoft.com/office/drawing/2014/main" id="{785418D1-3577-A85F-5B3B-9D1C20E4FFC4}"/>
                  </a:ext>
                </a:extLst>
              </p:cNvPr>
              <p:cNvPicPr/>
              <p:nvPr/>
            </p:nvPicPr>
            <p:blipFill>
              <a:blip r:embed="rId31"/>
              <a:stretch>
                <a:fillRect/>
              </a:stretch>
            </p:blipFill>
            <p:spPr>
              <a:xfrm>
                <a:off x="6350208" y="3816120"/>
                <a:ext cx="102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B9D39F2F-9F4E-4194-5473-E69B547E69D5}"/>
                  </a:ext>
                </a:extLst>
              </p14:cNvPr>
              <p14:cNvContentPartPr/>
              <p14:nvPr/>
            </p14:nvContentPartPr>
            <p14:xfrm>
              <a:off x="6344088" y="3943560"/>
              <a:ext cx="72000" cy="360"/>
            </p14:xfrm>
          </p:contentPart>
        </mc:Choice>
        <mc:Fallback xmlns="">
          <p:pic>
            <p:nvPicPr>
              <p:cNvPr id="37" name="Ink 36">
                <a:extLst>
                  <a:ext uri="{FF2B5EF4-FFF2-40B4-BE49-F238E27FC236}">
                    <a16:creationId xmlns:a16="http://schemas.microsoft.com/office/drawing/2014/main" id="{B9D39F2F-9F4E-4194-5473-E69B547E69D5}"/>
                  </a:ext>
                </a:extLst>
              </p:cNvPr>
              <p:cNvPicPr/>
              <p:nvPr/>
            </p:nvPicPr>
            <p:blipFill>
              <a:blip r:embed="rId33"/>
              <a:stretch>
                <a:fillRect/>
              </a:stretch>
            </p:blipFill>
            <p:spPr>
              <a:xfrm>
                <a:off x="6335448" y="3934560"/>
                <a:ext cx="89640" cy="18000"/>
              </a:xfrm>
              <a:prstGeom prst="rect">
                <a:avLst/>
              </a:prstGeom>
            </p:spPr>
          </p:pic>
        </mc:Fallback>
      </mc:AlternateContent>
      <p:grpSp>
        <p:nvGrpSpPr>
          <p:cNvPr id="44" name="Group 43">
            <a:extLst>
              <a:ext uri="{FF2B5EF4-FFF2-40B4-BE49-F238E27FC236}">
                <a16:creationId xmlns:a16="http://schemas.microsoft.com/office/drawing/2014/main" id="{E62920C4-8DF4-90ED-7A70-43FE33941BEC}"/>
              </a:ext>
            </a:extLst>
          </p:cNvPr>
          <p:cNvGrpSpPr/>
          <p:nvPr/>
        </p:nvGrpSpPr>
        <p:grpSpPr>
          <a:xfrm>
            <a:off x="6766368" y="3455400"/>
            <a:ext cx="1131480" cy="269640"/>
            <a:chOff x="6766368" y="3455400"/>
            <a:chExt cx="1131480" cy="269640"/>
          </a:xfrm>
        </p:grpSpPr>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9597C1D2-8D14-6A98-2A68-7AEEFC4C90A4}"/>
                    </a:ext>
                  </a:extLst>
                </p14:cNvPr>
                <p14:cNvContentPartPr/>
                <p14:nvPr/>
              </p14:nvContentPartPr>
              <p14:xfrm>
                <a:off x="6766368" y="3455400"/>
                <a:ext cx="319320" cy="252360"/>
              </p14:xfrm>
            </p:contentPart>
          </mc:Choice>
          <mc:Fallback xmlns="">
            <p:pic>
              <p:nvPicPr>
                <p:cNvPr id="38" name="Ink 37">
                  <a:extLst>
                    <a:ext uri="{FF2B5EF4-FFF2-40B4-BE49-F238E27FC236}">
                      <a16:creationId xmlns:a16="http://schemas.microsoft.com/office/drawing/2014/main" id="{9597C1D2-8D14-6A98-2A68-7AEEFC4C90A4}"/>
                    </a:ext>
                  </a:extLst>
                </p:cNvPr>
                <p:cNvPicPr/>
                <p:nvPr/>
              </p:nvPicPr>
              <p:blipFill>
                <a:blip r:embed="rId35"/>
                <a:stretch>
                  <a:fillRect/>
                </a:stretch>
              </p:blipFill>
              <p:spPr>
                <a:xfrm>
                  <a:off x="6757368" y="3446400"/>
                  <a:ext cx="3369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A5D7FC13-5E35-0EC1-7F32-F36AB69940B0}"/>
                    </a:ext>
                  </a:extLst>
                </p14:cNvPr>
                <p14:cNvContentPartPr/>
                <p14:nvPr/>
              </p14:nvContentPartPr>
              <p14:xfrm>
                <a:off x="7083168" y="3502200"/>
                <a:ext cx="142560" cy="199080"/>
              </p14:xfrm>
            </p:contentPart>
          </mc:Choice>
          <mc:Fallback xmlns="">
            <p:pic>
              <p:nvPicPr>
                <p:cNvPr id="39" name="Ink 38">
                  <a:extLst>
                    <a:ext uri="{FF2B5EF4-FFF2-40B4-BE49-F238E27FC236}">
                      <a16:creationId xmlns:a16="http://schemas.microsoft.com/office/drawing/2014/main" id="{A5D7FC13-5E35-0EC1-7F32-F36AB69940B0}"/>
                    </a:ext>
                  </a:extLst>
                </p:cNvPr>
                <p:cNvPicPr/>
                <p:nvPr/>
              </p:nvPicPr>
              <p:blipFill>
                <a:blip r:embed="rId37"/>
                <a:stretch>
                  <a:fillRect/>
                </a:stretch>
              </p:blipFill>
              <p:spPr>
                <a:xfrm>
                  <a:off x="7074528" y="3493200"/>
                  <a:ext cx="160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AF661B28-860A-F157-BEF6-9E9CC20C31F0}"/>
                    </a:ext>
                  </a:extLst>
                </p14:cNvPr>
                <p14:cNvContentPartPr/>
                <p14:nvPr/>
              </p14:nvContentPartPr>
              <p14:xfrm>
                <a:off x="7319328" y="3542160"/>
                <a:ext cx="149400" cy="153000"/>
              </p14:xfrm>
            </p:contentPart>
          </mc:Choice>
          <mc:Fallback xmlns="">
            <p:pic>
              <p:nvPicPr>
                <p:cNvPr id="41" name="Ink 40">
                  <a:extLst>
                    <a:ext uri="{FF2B5EF4-FFF2-40B4-BE49-F238E27FC236}">
                      <a16:creationId xmlns:a16="http://schemas.microsoft.com/office/drawing/2014/main" id="{AF661B28-860A-F157-BEF6-9E9CC20C31F0}"/>
                    </a:ext>
                  </a:extLst>
                </p:cNvPr>
                <p:cNvPicPr/>
                <p:nvPr/>
              </p:nvPicPr>
              <p:blipFill>
                <a:blip r:embed="rId39"/>
                <a:stretch>
                  <a:fillRect/>
                </a:stretch>
              </p:blipFill>
              <p:spPr>
                <a:xfrm>
                  <a:off x="7310688" y="3533160"/>
                  <a:ext cx="1670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560E785A-AA12-C2E8-9D9D-D315F380382C}"/>
                    </a:ext>
                  </a:extLst>
                </p14:cNvPr>
                <p14:cNvContentPartPr/>
                <p14:nvPr/>
              </p14:nvContentPartPr>
              <p14:xfrm>
                <a:off x="7637928" y="3488160"/>
                <a:ext cx="259920" cy="236880"/>
              </p14:xfrm>
            </p:contentPart>
          </mc:Choice>
          <mc:Fallback xmlns="">
            <p:pic>
              <p:nvPicPr>
                <p:cNvPr id="43" name="Ink 42">
                  <a:extLst>
                    <a:ext uri="{FF2B5EF4-FFF2-40B4-BE49-F238E27FC236}">
                      <a16:creationId xmlns:a16="http://schemas.microsoft.com/office/drawing/2014/main" id="{560E785A-AA12-C2E8-9D9D-D315F380382C}"/>
                    </a:ext>
                  </a:extLst>
                </p:cNvPr>
                <p:cNvPicPr/>
                <p:nvPr/>
              </p:nvPicPr>
              <p:blipFill>
                <a:blip r:embed="rId41"/>
                <a:stretch>
                  <a:fillRect/>
                </a:stretch>
              </p:blipFill>
              <p:spPr>
                <a:xfrm>
                  <a:off x="7628928" y="3479160"/>
                  <a:ext cx="277560" cy="25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5" name="Ink 44">
                <a:extLst>
                  <a:ext uri="{FF2B5EF4-FFF2-40B4-BE49-F238E27FC236}">
                    <a16:creationId xmlns:a16="http://schemas.microsoft.com/office/drawing/2014/main" id="{B03819F2-B931-E173-18F0-0D02D716B090}"/>
                  </a:ext>
                </a:extLst>
              </p14:cNvPr>
              <p14:cNvContentPartPr/>
              <p14:nvPr/>
            </p14:nvContentPartPr>
            <p14:xfrm>
              <a:off x="8192688" y="3502200"/>
              <a:ext cx="150840" cy="226080"/>
            </p14:xfrm>
          </p:contentPart>
        </mc:Choice>
        <mc:Fallback xmlns="">
          <p:pic>
            <p:nvPicPr>
              <p:cNvPr id="45" name="Ink 44">
                <a:extLst>
                  <a:ext uri="{FF2B5EF4-FFF2-40B4-BE49-F238E27FC236}">
                    <a16:creationId xmlns:a16="http://schemas.microsoft.com/office/drawing/2014/main" id="{B03819F2-B931-E173-18F0-0D02D716B090}"/>
                  </a:ext>
                </a:extLst>
              </p:cNvPr>
              <p:cNvPicPr/>
              <p:nvPr/>
            </p:nvPicPr>
            <p:blipFill>
              <a:blip r:embed="rId43"/>
              <a:stretch>
                <a:fillRect/>
              </a:stretch>
            </p:blipFill>
            <p:spPr>
              <a:xfrm>
                <a:off x="8183688" y="3493200"/>
                <a:ext cx="1684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EC790C7B-62CA-D391-9443-72305E985369}"/>
                  </a:ext>
                </a:extLst>
              </p14:cNvPr>
              <p14:cNvContentPartPr/>
              <p14:nvPr/>
            </p14:nvContentPartPr>
            <p14:xfrm>
              <a:off x="8460168" y="3545400"/>
              <a:ext cx="326160" cy="162360"/>
            </p14:xfrm>
          </p:contentPart>
        </mc:Choice>
        <mc:Fallback xmlns="">
          <p:pic>
            <p:nvPicPr>
              <p:cNvPr id="46" name="Ink 45">
                <a:extLst>
                  <a:ext uri="{FF2B5EF4-FFF2-40B4-BE49-F238E27FC236}">
                    <a16:creationId xmlns:a16="http://schemas.microsoft.com/office/drawing/2014/main" id="{EC790C7B-62CA-D391-9443-72305E985369}"/>
                  </a:ext>
                </a:extLst>
              </p:cNvPr>
              <p:cNvPicPr/>
              <p:nvPr/>
            </p:nvPicPr>
            <p:blipFill>
              <a:blip r:embed="rId45"/>
              <a:stretch>
                <a:fillRect/>
              </a:stretch>
            </p:blipFill>
            <p:spPr>
              <a:xfrm>
                <a:off x="8451528" y="3536400"/>
                <a:ext cx="3438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9B349A30-8ACD-698C-4027-B383A42D4089}"/>
                  </a:ext>
                </a:extLst>
              </p14:cNvPr>
              <p14:cNvContentPartPr/>
              <p14:nvPr/>
            </p14:nvContentPartPr>
            <p14:xfrm>
              <a:off x="6965808" y="3934200"/>
              <a:ext cx="1661040" cy="98280"/>
            </p14:xfrm>
          </p:contentPart>
        </mc:Choice>
        <mc:Fallback xmlns="">
          <p:pic>
            <p:nvPicPr>
              <p:cNvPr id="47" name="Ink 46">
                <a:extLst>
                  <a:ext uri="{FF2B5EF4-FFF2-40B4-BE49-F238E27FC236}">
                    <a16:creationId xmlns:a16="http://schemas.microsoft.com/office/drawing/2014/main" id="{9B349A30-8ACD-698C-4027-B383A42D4089}"/>
                  </a:ext>
                </a:extLst>
              </p:cNvPr>
              <p:cNvPicPr/>
              <p:nvPr/>
            </p:nvPicPr>
            <p:blipFill>
              <a:blip r:embed="rId47"/>
              <a:stretch>
                <a:fillRect/>
              </a:stretch>
            </p:blipFill>
            <p:spPr>
              <a:xfrm>
                <a:off x="6957168" y="3925560"/>
                <a:ext cx="1678680" cy="115920"/>
              </a:xfrm>
              <a:prstGeom prst="rect">
                <a:avLst/>
              </a:prstGeom>
            </p:spPr>
          </p:pic>
        </mc:Fallback>
      </mc:AlternateContent>
      <p:grpSp>
        <p:nvGrpSpPr>
          <p:cNvPr id="49" name="Group 48">
            <a:extLst>
              <a:ext uri="{FF2B5EF4-FFF2-40B4-BE49-F238E27FC236}">
                <a16:creationId xmlns:a16="http://schemas.microsoft.com/office/drawing/2014/main" id="{C99FAC95-060A-3585-9E28-65E43704BF0F}"/>
              </a:ext>
            </a:extLst>
          </p:cNvPr>
          <p:cNvGrpSpPr/>
          <p:nvPr/>
        </p:nvGrpSpPr>
        <p:grpSpPr>
          <a:xfrm>
            <a:off x="4475328" y="4061280"/>
            <a:ext cx="1508040" cy="488880"/>
            <a:chOff x="4475328" y="4061280"/>
            <a:chExt cx="1508040" cy="488880"/>
          </a:xfrm>
        </p:grpSpPr>
        <mc:AlternateContent xmlns:mc="http://schemas.openxmlformats.org/markup-compatibility/2006" xmlns:p14="http://schemas.microsoft.com/office/powerpoint/2010/main">
          <mc:Choice Requires="p14">
            <p:contentPart p14:bwMode="auto" r:id="rId48">
              <p14:nvContentPartPr>
                <p14:cNvPr id="25" name="Ink 24">
                  <a:extLst>
                    <a:ext uri="{FF2B5EF4-FFF2-40B4-BE49-F238E27FC236}">
                      <a16:creationId xmlns:a16="http://schemas.microsoft.com/office/drawing/2014/main" id="{33CC4277-D4B8-EA11-E153-FA95C5F6D829}"/>
                    </a:ext>
                  </a:extLst>
                </p14:cNvPr>
                <p14:cNvContentPartPr/>
                <p14:nvPr/>
              </p14:nvContentPartPr>
              <p14:xfrm>
                <a:off x="4475328" y="4061280"/>
                <a:ext cx="326520" cy="195840"/>
              </p14:xfrm>
            </p:contentPart>
          </mc:Choice>
          <mc:Fallback xmlns="">
            <p:pic>
              <p:nvPicPr>
                <p:cNvPr id="25" name="Ink 24">
                  <a:extLst>
                    <a:ext uri="{FF2B5EF4-FFF2-40B4-BE49-F238E27FC236}">
                      <a16:creationId xmlns:a16="http://schemas.microsoft.com/office/drawing/2014/main" id="{33CC4277-D4B8-EA11-E153-FA95C5F6D829}"/>
                    </a:ext>
                  </a:extLst>
                </p:cNvPr>
                <p:cNvPicPr/>
                <p:nvPr/>
              </p:nvPicPr>
              <p:blipFill>
                <a:blip r:embed="rId49"/>
                <a:stretch>
                  <a:fillRect/>
                </a:stretch>
              </p:blipFill>
              <p:spPr>
                <a:xfrm>
                  <a:off x="4466688" y="4052640"/>
                  <a:ext cx="3441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B3CB8C09-4EBA-2364-B27E-E9CDB3DA37D2}"/>
                    </a:ext>
                  </a:extLst>
                </p14:cNvPr>
                <p14:cNvContentPartPr/>
                <p14:nvPr/>
              </p14:nvContentPartPr>
              <p14:xfrm>
                <a:off x="4836768" y="4093680"/>
                <a:ext cx="219600" cy="214200"/>
              </p14:xfrm>
            </p:contentPart>
          </mc:Choice>
          <mc:Fallback xmlns="">
            <p:pic>
              <p:nvPicPr>
                <p:cNvPr id="26" name="Ink 25">
                  <a:extLst>
                    <a:ext uri="{FF2B5EF4-FFF2-40B4-BE49-F238E27FC236}">
                      <a16:creationId xmlns:a16="http://schemas.microsoft.com/office/drawing/2014/main" id="{B3CB8C09-4EBA-2364-B27E-E9CDB3DA37D2}"/>
                    </a:ext>
                  </a:extLst>
                </p:cNvPr>
                <p:cNvPicPr/>
                <p:nvPr/>
              </p:nvPicPr>
              <p:blipFill>
                <a:blip r:embed="rId51"/>
                <a:stretch>
                  <a:fillRect/>
                </a:stretch>
              </p:blipFill>
              <p:spPr>
                <a:xfrm>
                  <a:off x="4827768" y="4084680"/>
                  <a:ext cx="2372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 27">
                  <a:extLst>
                    <a:ext uri="{FF2B5EF4-FFF2-40B4-BE49-F238E27FC236}">
                      <a16:creationId xmlns:a16="http://schemas.microsoft.com/office/drawing/2014/main" id="{EE9F9E07-008F-D480-F3DB-26EC4D92F61E}"/>
                    </a:ext>
                  </a:extLst>
                </p14:cNvPr>
                <p14:cNvContentPartPr/>
                <p14:nvPr/>
              </p14:nvContentPartPr>
              <p14:xfrm>
                <a:off x="5245008" y="4212480"/>
                <a:ext cx="109080" cy="360"/>
              </p14:xfrm>
            </p:contentPart>
          </mc:Choice>
          <mc:Fallback xmlns="">
            <p:pic>
              <p:nvPicPr>
                <p:cNvPr id="28" name="Ink 27">
                  <a:extLst>
                    <a:ext uri="{FF2B5EF4-FFF2-40B4-BE49-F238E27FC236}">
                      <a16:creationId xmlns:a16="http://schemas.microsoft.com/office/drawing/2014/main" id="{EE9F9E07-008F-D480-F3DB-26EC4D92F61E}"/>
                    </a:ext>
                  </a:extLst>
                </p:cNvPr>
                <p:cNvPicPr/>
                <p:nvPr/>
              </p:nvPicPr>
              <p:blipFill>
                <a:blip r:embed="rId53"/>
                <a:stretch>
                  <a:fillRect/>
                </a:stretch>
              </p:blipFill>
              <p:spPr>
                <a:xfrm>
                  <a:off x="5236368" y="4203840"/>
                  <a:ext cx="12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233BDB89-5195-5624-F5D4-8F37695D85B1}"/>
                    </a:ext>
                  </a:extLst>
                </p14:cNvPr>
                <p14:cNvContentPartPr/>
                <p14:nvPr/>
              </p14:nvContentPartPr>
              <p14:xfrm>
                <a:off x="5318808" y="4181880"/>
                <a:ext cx="360" cy="151920"/>
              </p14:xfrm>
            </p:contentPart>
          </mc:Choice>
          <mc:Fallback xmlns="">
            <p:pic>
              <p:nvPicPr>
                <p:cNvPr id="30" name="Ink 29">
                  <a:extLst>
                    <a:ext uri="{FF2B5EF4-FFF2-40B4-BE49-F238E27FC236}">
                      <a16:creationId xmlns:a16="http://schemas.microsoft.com/office/drawing/2014/main" id="{233BDB89-5195-5624-F5D4-8F37695D85B1}"/>
                    </a:ext>
                  </a:extLst>
                </p:cNvPr>
                <p:cNvPicPr/>
                <p:nvPr/>
              </p:nvPicPr>
              <p:blipFill>
                <a:blip r:embed="rId55"/>
                <a:stretch>
                  <a:fillRect/>
                </a:stretch>
              </p:blipFill>
              <p:spPr>
                <a:xfrm>
                  <a:off x="5310168" y="4173240"/>
                  <a:ext cx="180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E2C9811D-4268-8F0E-1934-997C711C18B0}"/>
                    </a:ext>
                  </a:extLst>
                </p14:cNvPr>
                <p14:cNvContentPartPr/>
                <p14:nvPr/>
              </p14:nvContentPartPr>
              <p14:xfrm>
                <a:off x="5534088" y="4111680"/>
                <a:ext cx="191880" cy="238680"/>
              </p14:xfrm>
            </p:contentPart>
          </mc:Choice>
          <mc:Fallback xmlns="">
            <p:pic>
              <p:nvPicPr>
                <p:cNvPr id="32" name="Ink 31">
                  <a:extLst>
                    <a:ext uri="{FF2B5EF4-FFF2-40B4-BE49-F238E27FC236}">
                      <a16:creationId xmlns:a16="http://schemas.microsoft.com/office/drawing/2014/main" id="{E2C9811D-4268-8F0E-1934-997C711C18B0}"/>
                    </a:ext>
                  </a:extLst>
                </p:cNvPr>
                <p:cNvPicPr/>
                <p:nvPr/>
              </p:nvPicPr>
              <p:blipFill>
                <a:blip r:embed="rId57"/>
                <a:stretch>
                  <a:fillRect/>
                </a:stretch>
              </p:blipFill>
              <p:spPr>
                <a:xfrm>
                  <a:off x="5525448" y="4102680"/>
                  <a:ext cx="209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A8A27FA6-9444-A701-5327-862363DC10B6}"/>
                    </a:ext>
                  </a:extLst>
                </p14:cNvPr>
                <p14:cNvContentPartPr/>
                <p14:nvPr/>
              </p14:nvContentPartPr>
              <p14:xfrm>
                <a:off x="5829288" y="4150560"/>
                <a:ext cx="154080" cy="139680"/>
              </p14:xfrm>
            </p:contentPart>
          </mc:Choice>
          <mc:Fallback xmlns="">
            <p:pic>
              <p:nvPicPr>
                <p:cNvPr id="34" name="Ink 33">
                  <a:extLst>
                    <a:ext uri="{FF2B5EF4-FFF2-40B4-BE49-F238E27FC236}">
                      <a16:creationId xmlns:a16="http://schemas.microsoft.com/office/drawing/2014/main" id="{A8A27FA6-9444-A701-5327-862363DC10B6}"/>
                    </a:ext>
                  </a:extLst>
                </p:cNvPr>
                <p:cNvPicPr/>
                <p:nvPr/>
              </p:nvPicPr>
              <p:blipFill>
                <a:blip r:embed="rId59"/>
                <a:stretch>
                  <a:fillRect/>
                </a:stretch>
              </p:blipFill>
              <p:spPr>
                <a:xfrm>
                  <a:off x="5820288" y="4141560"/>
                  <a:ext cx="171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852A2973-831C-6D4E-1184-968DF6E4A620}"/>
                    </a:ext>
                  </a:extLst>
                </p14:cNvPr>
                <p14:cNvContentPartPr/>
                <p14:nvPr/>
              </p14:nvContentPartPr>
              <p14:xfrm>
                <a:off x="5411328" y="4134360"/>
                <a:ext cx="252000" cy="415800"/>
              </p14:xfrm>
            </p:contentPart>
          </mc:Choice>
          <mc:Fallback xmlns="">
            <p:pic>
              <p:nvPicPr>
                <p:cNvPr id="48" name="Ink 47">
                  <a:extLst>
                    <a:ext uri="{FF2B5EF4-FFF2-40B4-BE49-F238E27FC236}">
                      <a16:creationId xmlns:a16="http://schemas.microsoft.com/office/drawing/2014/main" id="{852A2973-831C-6D4E-1184-968DF6E4A620}"/>
                    </a:ext>
                  </a:extLst>
                </p:cNvPr>
                <p:cNvPicPr/>
                <p:nvPr/>
              </p:nvPicPr>
              <p:blipFill>
                <a:blip r:embed="rId61"/>
                <a:stretch>
                  <a:fillRect/>
                </a:stretch>
              </p:blipFill>
              <p:spPr>
                <a:xfrm>
                  <a:off x="5402328" y="4125720"/>
                  <a:ext cx="269640" cy="433440"/>
                </a:xfrm>
                <a:prstGeom prst="rect">
                  <a:avLst/>
                </a:prstGeom>
              </p:spPr>
            </p:pic>
          </mc:Fallback>
        </mc:AlternateContent>
      </p:grpSp>
      <p:grpSp>
        <p:nvGrpSpPr>
          <p:cNvPr id="54" name="Group 53">
            <a:extLst>
              <a:ext uri="{FF2B5EF4-FFF2-40B4-BE49-F238E27FC236}">
                <a16:creationId xmlns:a16="http://schemas.microsoft.com/office/drawing/2014/main" id="{D84A5F64-C3DE-9402-1444-40E746606723}"/>
              </a:ext>
            </a:extLst>
          </p:cNvPr>
          <p:cNvGrpSpPr/>
          <p:nvPr/>
        </p:nvGrpSpPr>
        <p:grpSpPr>
          <a:xfrm>
            <a:off x="7751688" y="4060560"/>
            <a:ext cx="542520" cy="223200"/>
            <a:chOff x="7751688" y="4060560"/>
            <a:chExt cx="542520" cy="223200"/>
          </a:xfrm>
        </p:grpSpPr>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8E34E2D0-F35E-87AB-277D-C4C1214BC306}"/>
                    </a:ext>
                  </a:extLst>
                </p14:cNvPr>
                <p14:cNvContentPartPr/>
                <p14:nvPr/>
              </p14:nvContentPartPr>
              <p14:xfrm>
                <a:off x="7751688" y="4112760"/>
                <a:ext cx="235080" cy="171000"/>
              </p14:xfrm>
            </p:contentPart>
          </mc:Choice>
          <mc:Fallback xmlns="">
            <p:pic>
              <p:nvPicPr>
                <p:cNvPr id="50" name="Ink 49">
                  <a:extLst>
                    <a:ext uri="{FF2B5EF4-FFF2-40B4-BE49-F238E27FC236}">
                      <a16:creationId xmlns:a16="http://schemas.microsoft.com/office/drawing/2014/main" id="{8E34E2D0-F35E-87AB-277D-C4C1214BC306}"/>
                    </a:ext>
                  </a:extLst>
                </p:cNvPr>
                <p:cNvPicPr/>
                <p:nvPr/>
              </p:nvPicPr>
              <p:blipFill>
                <a:blip r:embed="rId63"/>
                <a:stretch>
                  <a:fillRect/>
                </a:stretch>
              </p:blipFill>
              <p:spPr>
                <a:xfrm>
                  <a:off x="7743048" y="4103760"/>
                  <a:ext cx="2527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2DF81313-B91B-1384-1492-386B683746D1}"/>
                    </a:ext>
                  </a:extLst>
                </p14:cNvPr>
                <p14:cNvContentPartPr/>
                <p14:nvPr/>
              </p14:nvContentPartPr>
              <p14:xfrm>
                <a:off x="7768968" y="4060560"/>
                <a:ext cx="104760" cy="137160"/>
              </p14:xfrm>
            </p:contentPart>
          </mc:Choice>
          <mc:Fallback xmlns="">
            <p:pic>
              <p:nvPicPr>
                <p:cNvPr id="51" name="Ink 50">
                  <a:extLst>
                    <a:ext uri="{FF2B5EF4-FFF2-40B4-BE49-F238E27FC236}">
                      <a16:creationId xmlns:a16="http://schemas.microsoft.com/office/drawing/2014/main" id="{2DF81313-B91B-1384-1492-386B683746D1}"/>
                    </a:ext>
                  </a:extLst>
                </p:cNvPr>
                <p:cNvPicPr/>
                <p:nvPr/>
              </p:nvPicPr>
              <p:blipFill>
                <a:blip r:embed="rId65"/>
                <a:stretch>
                  <a:fillRect/>
                </a:stretch>
              </p:blipFill>
              <p:spPr>
                <a:xfrm>
                  <a:off x="7759968" y="4051560"/>
                  <a:ext cx="122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3" name="Ink 52">
                  <a:extLst>
                    <a:ext uri="{FF2B5EF4-FFF2-40B4-BE49-F238E27FC236}">
                      <a16:creationId xmlns:a16="http://schemas.microsoft.com/office/drawing/2014/main" id="{AE10A500-6D4C-6C26-966B-26A3B018FF23}"/>
                    </a:ext>
                  </a:extLst>
                </p14:cNvPr>
                <p14:cNvContentPartPr/>
                <p14:nvPr/>
              </p14:nvContentPartPr>
              <p14:xfrm>
                <a:off x="8068128" y="4152000"/>
                <a:ext cx="226080" cy="117360"/>
              </p14:xfrm>
            </p:contentPart>
          </mc:Choice>
          <mc:Fallback xmlns="">
            <p:pic>
              <p:nvPicPr>
                <p:cNvPr id="53" name="Ink 52">
                  <a:extLst>
                    <a:ext uri="{FF2B5EF4-FFF2-40B4-BE49-F238E27FC236}">
                      <a16:creationId xmlns:a16="http://schemas.microsoft.com/office/drawing/2014/main" id="{AE10A500-6D4C-6C26-966B-26A3B018FF23}"/>
                    </a:ext>
                  </a:extLst>
                </p:cNvPr>
                <p:cNvPicPr/>
                <p:nvPr/>
              </p:nvPicPr>
              <p:blipFill>
                <a:blip r:embed="rId67"/>
                <a:stretch>
                  <a:fillRect/>
                </a:stretch>
              </p:blipFill>
              <p:spPr>
                <a:xfrm>
                  <a:off x="8059128" y="4143360"/>
                  <a:ext cx="24372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80706DA0-4895-FAEF-F9CA-C8D1ACB3BB55}"/>
                  </a:ext>
                </a:extLst>
              </p14:cNvPr>
              <p14:cNvContentPartPr/>
              <p14:nvPr/>
            </p14:nvContentPartPr>
            <p14:xfrm>
              <a:off x="6557928" y="4765080"/>
              <a:ext cx="253800" cy="3240"/>
            </p14:xfrm>
          </p:contentPart>
        </mc:Choice>
        <mc:Fallback xmlns="">
          <p:pic>
            <p:nvPicPr>
              <p:cNvPr id="55" name="Ink 54">
                <a:extLst>
                  <a:ext uri="{FF2B5EF4-FFF2-40B4-BE49-F238E27FC236}">
                    <a16:creationId xmlns:a16="http://schemas.microsoft.com/office/drawing/2014/main" id="{80706DA0-4895-FAEF-F9CA-C8D1ACB3BB55}"/>
                  </a:ext>
                </a:extLst>
              </p:cNvPr>
              <p:cNvPicPr/>
              <p:nvPr/>
            </p:nvPicPr>
            <p:blipFill>
              <a:blip r:embed="rId69"/>
              <a:stretch>
                <a:fillRect/>
              </a:stretch>
            </p:blipFill>
            <p:spPr>
              <a:xfrm>
                <a:off x="6548928" y="4756440"/>
                <a:ext cx="271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0CE69958-FCDF-D6C5-C120-99BE965E4B81}"/>
                  </a:ext>
                </a:extLst>
              </p14:cNvPr>
              <p14:cNvContentPartPr/>
              <p14:nvPr/>
            </p14:nvContentPartPr>
            <p14:xfrm>
              <a:off x="6500328" y="4925280"/>
              <a:ext cx="18000" cy="360"/>
            </p14:xfrm>
          </p:contentPart>
        </mc:Choice>
        <mc:Fallback xmlns="">
          <p:pic>
            <p:nvPicPr>
              <p:cNvPr id="56" name="Ink 55">
                <a:extLst>
                  <a:ext uri="{FF2B5EF4-FFF2-40B4-BE49-F238E27FC236}">
                    <a16:creationId xmlns:a16="http://schemas.microsoft.com/office/drawing/2014/main" id="{0CE69958-FCDF-D6C5-C120-99BE965E4B81}"/>
                  </a:ext>
                </a:extLst>
              </p:cNvPr>
              <p:cNvPicPr/>
              <p:nvPr/>
            </p:nvPicPr>
            <p:blipFill>
              <a:blip r:embed="rId71"/>
              <a:stretch>
                <a:fillRect/>
              </a:stretch>
            </p:blipFill>
            <p:spPr>
              <a:xfrm>
                <a:off x="6491688" y="4916280"/>
                <a:ext cx="35640" cy="18000"/>
              </a:xfrm>
              <a:prstGeom prst="rect">
                <a:avLst/>
              </a:prstGeom>
            </p:spPr>
          </p:pic>
        </mc:Fallback>
      </mc:AlternateContent>
      <p:grpSp>
        <p:nvGrpSpPr>
          <p:cNvPr id="76" name="Group 75">
            <a:extLst>
              <a:ext uri="{FF2B5EF4-FFF2-40B4-BE49-F238E27FC236}">
                <a16:creationId xmlns:a16="http://schemas.microsoft.com/office/drawing/2014/main" id="{A7D8D5FE-04A7-2D4F-E90B-7C5D15DA9781}"/>
              </a:ext>
            </a:extLst>
          </p:cNvPr>
          <p:cNvGrpSpPr/>
          <p:nvPr/>
        </p:nvGrpSpPr>
        <p:grpSpPr>
          <a:xfrm>
            <a:off x="7202688" y="4371600"/>
            <a:ext cx="1179000" cy="1550520"/>
            <a:chOff x="7202688" y="4371600"/>
            <a:chExt cx="1179000" cy="1550520"/>
          </a:xfrm>
        </p:grpSpPr>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FD8A66C6-2284-BF32-CA14-F598EE28E6EF}"/>
                    </a:ext>
                  </a:extLst>
                </p14:cNvPr>
                <p14:cNvContentPartPr/>
                <p14:nvPr/>
              </p14:nvContentPartPr>
              <p14:xfrm>
                <a:off x="7679328" y="5477160"/>
                <a:ext cx="212400" cy="235800"/>
              </p14:xfrm>
            </p:contentPart>
          </mc:Choice>
          <mc:Fallback xmlns="">
            <p:pic>
              <p:nvPicPr>
                <p:cNvPr id="63" name="Ink 62">
                  <a:extLst>
                    <a:ext uri="{FF2B5EF4-FFF2-40B4-BE49-F238E27FC236}">
                      <a16:creationId xmlns:a16="http://schemas.microsoft.com/office/drawing/2014/main" id="{FD8A66C6-2284-BF32-CA14-F598EE28E6EF}"/>
                    </a:ext>
                  </a:extLst>
                </p:cNvPr>
                <p:cNvPicPr/>
                <p:nvPr/>
              </p:nvPicPr>
              <p:blipFill>
                <a:blip r:embed="rId73"/>
                <a:stretch>
                  <a:fillRect/>
                </a:stretch>
              </p:blipFill>
              <p:spPr>
                <a:xfrm>
                  <a:off x="7670688" y="5468160"/>
                  <a:ext cx="2300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4" name="Ink 63">
                  <a:extLst>
                    <a:ext uri="{FF2B5EF4-FFF2-40B4-BE49-F238E27FC236}">
                      <a16:creationId xmlns:a16="http://schemas.microsoft.com/office/drawing/2014/main" id="{16A88CFE-8D49-0CF8-94AC-F0E336001FFD}"/>
                    </a:ext>
                  </a:extLst>
                </p14:cNvPr>
                <p14:cNvContentPartPr/>
                <p14:nvPr/>
              </p14:nvContentPartPr>
              <p14:xfrm>
                <a:off x="8085768" y="5527200"/>
                <a:ext cx="236160" cy="179640"/>
              </p14:xfrm>
            </p:contentPart>
          </mc:Choice>
          <mc:Fallback xmlns="">
            <p:pic>
              <p:nvPicPr>
                <p:cNvPr id="64" name="Ink 63">
                  <a:extLst>
                    <a:ext uri="{FF2B5EF4-FFF2-40B4-BE49-F238E27FC236}">
                      <a16:creationId xmlns:a16="http://schemas.microsoft.com/office/drawing/2014/main" id="{16A88CFE-8D49-0CF8-94AC-F0E336001FFD}"/>
                    </a:ext>
                  </a:extLst>
                </p:cNvPr>
                <p:cNvPicPr/>
                <p:nvPr/>
              </p:nvPicPr>
              <p:blipFill>
                <a:blip r:embed="rId75"/>
                <a:stretch>
                  <a:fillRect/>
                </a:stretch>
              </p:blipFill>
              <p:spPr>
                <a:xfrm>
                  <a:off x="8076768" y="5518200"/>
                  <a:ext cx="253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6" name="Ink 65">
                  <a:extLst>
                    <a:ext uri="{FF2B5EF4-FFF2-40B4-BE49-F238E27FC236}">
                      <a16:creationId xmlns:a16="http://schemas.microsoft.com/office/drawing/2014/main" id="{EB33540E-402B-7E8D-785A-7EE20F7BE3C2}"/>
                    </a:ext>
                  </a:extLst>
                </p14:cNvPr>
                <p14:cNvContentPartPr/>
                <p14:nvPr/>
              </p14:nvContentPartPr>
              <p14:xfrm>
                <a:off x="7974528" y="5473200"/>
                <a:ext cx="357120" cy="448920"/>
              </p14:xfrm>
            </p:contentPart>
          </mc:Choice>
          <mc:Fallback xmlns="">
            <p:pic>
              <p:nvPicPr>
                <p:cNvPr id="66" name="Ink 65">
                  <a:extLst>
                    <a:ext uri="{FF2B5EF4-FFF2-40B4-BE49-F238E27FC236}">
                      <a16:creationId xmlns:a16="http://schemas.microsoft.com/office/drawing/2014/main" id="{EB33540E-402B-7E8D-785A-7EE20F7BE3C2}"/>
                    </a:ext>
                  </a:extLst>
                </p:cNvPr>
                <p:cNvPicPr/>
                <p:nvPr/>
              </p:nvPicPr>
              <p:blipFill>
                <a:blip r:embed="rId77"/>
                <a:stretch>
                  <a:fillRect/>
                </a:stretch>
              </p:blipFill>
              <p:spPr>
                <a:xfrm>
                  <a:off x="7965888" y="5464200"/>
                  <a:ext cx="3747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EE9FAFD8-5FFA-C9B7-3398-E217682A2A8E}"/>
                    </a:ext>
                  </a:extLst>
                </p14:cNvPr>
                <p14:cNvContentPartPr/>
                <p14:nvPr/>
              </p14:nvContentPartPr>
              <p14:xfrm>
                <a:off x="7235088" y="4657800"/>
                <a:ext cx="339120" cy="460440"/>
              </p14:xfrm>
            </p:contentPart>
          </mc:Choice>
          <mc:Fallback xmlns="">
            <p:pic>
              <p:nvPicPr>
                <p:cNvPr id="57" name="Ink 56">
                  <a:extLst>
                    <a:ext uri="{FF2B5EF4-FFF2-40B4-BE49-F238E27FC236}">
                      <a16:creationId xmlns:a16="http://schemas.microsoft.com/office/drawing/2014/main" id="{EE9FAFD8-5FFA-C9B7-3398-E217682A2A8E}"/>
                    </a:ext>
                  </a:extLst>
                </p:cNvPr>
                <p:cNvPicPr/>
                <p:nvPr/>
              </p:nvPicPr>
              <p:blipFill>
                <a:blip r:embed="rId79"/>
                <a:stretch>
                  <a:fillRect/>
                </a:stretch>
              </p:blipFill>
              <p:spPr>
                <a:xfrm>
                  <a:off x="7226448" y="4649160"/>
                  <a:ext cx="35676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0934D031-4ED8-A251-5440-C5681CA10819}"/>
                    </a:ext>
                  </a:extLst>
                </p14:cNvPr>
                <p14:cNvContentPartPr/>
                <p14:nvPr/>
              </p14:nvContentPartPr>
              <p14:xfrm>
                <a:off x="7726488" y="4719360"/>
                <a:ext cx="202320" cy="327960"/>
              </p14:xfrm>
            </p:contentPart>
          </mc:Choice>
          <mc:Fallback xmlns="">
            <p:pic>
              <p:nvPicPr>
                <p:cNvPr id="58" name="Ink 57">
                  <a:extLst>
                    <a:ext uri="{FF2B5EF4-FFF2-40B4-BE49-F238E27FC236}">
                      <a16:creationId xmlns:a16="http://schemas.microsoft.com/office/drawing/2014/main" id="{0934D031-4ED8-A251-5440-C5681CA10819}"/>
                    </a:ext>
                  </a:extLst>
                </p:cNvPr>
                <p:cNvPicPr/>
                <p:nvPr/>
              </p:nvPicPr>
              <p:blipFill>
                <a:blip r:embed="rId81"/>
                <a:stretch>
                  <a:fillRect/>
                </a:stretch>
              </p:blipFill>
              <p:spPr>
                <a:xfrm>
                  <a:off x="7717488" y="4710360"/>
                  <a:ext cx="2199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B2F6BE4A-BF17-A919-75BF-158032478269}"/>
                    </a:ext>
                  </a:extLst>
                </p14:cNvPr>
                <p14:cNvContentPartPr/>
                <p14:nvPr/>
              </p14:nvContentPartPr>
              <p14:xfrm>
                <a:off x="8021328" y="4782720"/>
                <a:ext cx="360360" cy="234000"/>
              </p14:xfrm>
            </p:contentPart>
          </mc:Choice>
          <mc:Fallback xmlns="">
            <p:pic>
              <p:nvPicPr>
                <p:cNvPr id="60" name="Ink 59">
                  <a:extLst>
                    <a:ext uri="{FF2B5EF4-FFF2-40B4-BE49-F238E27FC236}">
                      <a16:creationId xmlns:a16="http://schemas.microsoft.com/office/drawing/2014/main" id="{B2F6BE4A-BF17-A919-75BF-158032478269}"/>
                    </a:ext>
                  </a:extLst>
                </p:cNvPr>
                <p:cNvPicPr/>
                <p:nvPr/>
              </p:nvPicPr>
              <p:blipFill>
                <a:blip r:embed="rId83"/>
                <a:stretch>
                  <a:fillRect/>
                </a:stretch>
              </p:blipFill>
              <p:spPr>
                <a:xfrm>
                  <a:off x="8012328" y="4774080"/>
                  <a:ext cx="3780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2" name="Ink 61">
                  <a:extLst>
                    <a:ext uri="{FF2B5EF4-FFF2-40B4-BE49-F238E27FC236}">
                      <a16:creationId xmlns:a16="http://schemas.microsoft.com/office/drawing/2014/main" id="{D59BC9E1-8397-AD37-779C-2DA7DAD4C1BA}"/>
                    </a:ext>
                  </a:extLst>
                </p14:cNvPr>
                <p14:cNvContentPartPr/>
                <p14:nvPr/>
              </p14:nvContentPartPr>
              <p14:xfrm>
                <a:off x="7202688" y="5273400"/>
                <a:ext cx="1157040" cy="89280"/>
              </p14:xfrm>
            </p:contentPart>
          </mc:Choice>
          <mc:Fallback xmlns="">
            <p:pic>
              <p:nvPicPr>
                <p:cNvPr id="62" name="Ink 61">
                  <a:extLst>
                    <a:ext uri="{FF2B5EF4-FFF2-40B4-BE49-F238E27FC236}">
                      <a16:creationId xmlns:a16="http://schemas.microsoft.com/office/drawing/2014/main" id="{D59BC9E1-8397-AD37-779C-2DA7DAD4C1BA}"/>
                    </a:ext>
                  </a:extLst>
                </p:cNvPr>
                <p:cNvPicPr/>
                <p:nvPr/>
              </p:nvPicPr>
              <p:blipFill>
                <a:blip r:embed="rId85"/>
                <a:stretch>
                  <a:fillRect/>
                </a:stretch>
              </p:blipFill>
              <p:spPr>
                <a:xfrm>
                  <a:off x="7193688" y="5264400"/>
                  <a:ext cx="11746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3CC33F6B-BA8C-89A1-B613-2B8471D4D35D}"/>
                    </a:ext>
                  </a:extLst>
                </p14:cNvPr>
                <p14:cNvContentPartPr/>
                <p14:nvPr/>
              </p14:nvContentPartPr>
              <p14:xfrm>
                <a:off x="8098728" y="4764720"/>
                <a:ext cx="236160" cy="406440"/>
              </p14:xfrm>
            </p:contentPart>
          </mc:Choice>
          <mc:Fallback xmlns="">
            <p:pic>
              <p:nvPicPr>
                <p:cNvPr id="68" name="Ink 67">
                  <a:extLst>
                    <a:ext uri="{FF2B5EF4-FFF2-40B4-BE49-F238E27FC236}">
                      <a16:creationId xmlns:a16="http://schemas.microsoft.com/office/drawing/2014/main" id="{3CC33F6B-BA8C-89A1-B613-2B8471D4D35D}"/>
                    </a:ext>
                  </a:extLst>
                </p:cNvPr>
                <p:cNvPicPr/>
                <p:nvPr/>
              </p:nvPicPr>
              <p:blipFill>
                <a:blip r:embed="rId87"/>
                <a:stretch>
                  <a:fillRect/>
                </a:stretch>
              </p:blipFill>
              <p:spPr>
                <a:xfrm>
                  <a:off x="8090088" y="4755720"/>
                  <a:ext cx="2538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0C7D896A-D2AD-073A-7276-EB3C51F7C357}"/>
                    </a:ext>
                  </a:extLst>
                </p14:cNvPr>
                <p14:cNvContentPartPr/>
                <p14:nvPr/>
              </p14:nvContentPartPr>
              <p14:xfrm>
                <a:off x="7514448" y="4371600"/>
                <a:ext cx="3600" cy="183960"/>
              </p14:xfrm>
            </p:contentPart>
          </mc:Choice>
          <mc:Fallback xmlns="">
            <p:pic>
              <p:nvPicPr>
                <p:cNvPr id="70" name="Ink 69">
                  <a:extLst>
                    <a:ext uri="{FF2B5EF4-FFF2-40B4-BE49-F238E27FC236}">
                      <a16:creationId xmlns:a16="http://schemas.microsoft.com/office/drawing/2014/main" id="{0C7D896A-D2AD-073A-7276-EB3C51F7C357}"/>
                    </a:ext>
                  </a:extLst>
                </p:cNvPr>
                <p:cNvPicPr/>
                <p:nvPr/>
              </p:nvPicPr>
              <p:blipFill>
                <a:blip r:embed="rId89"/>
                <a:stretch>
                  <a:fillRect/>
                </a:stretch>
              </p:blipFill>
              <p:spPr>
                <a:xfrm>
                  <a:off x="7505808" y="4362600"/>
                  <a:ext cx="212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7933135A-83EB-BF93-76E4-20B024A77554}"/>
                    </a:ext>
                  </a:extLst>
                </p14:cNvPr>
                <p14:cNvContentPartPr/>
                <p14:nvPr/>
              </p14:nvContentPartPr>
              <p14:xfrm>
                <a:off x="7633968" y="4382760"/>
                <a:ext cx="156240" cy="239040"/>
              </p14:xfrm>
            </p:contentPart>
          </mc:Choice>
          <mc:Fallback xmlns="">
            <p:pic>
              <p:nvPicPr>
                <p:cNvPr id="71" name="Ink 70">
                  <a:extLst>
                    <a:ext uri="{FF2B5EF4-FFF2-40B4-BE49-F238E27FC236}">
                      <a16:creationId xmlns:a16="http://schemas.microsoft.com/office/drawing/2014/main" id="{7933135A-83EB-BF93-76E4-20B024A77554}"/>
                    </a:ext>
                  </a:extLst>
                </p:cNvPr>
                <p:cNvPicPr/>
                <p:nvPr/>
              </p:nvPicPr>
              <p:blipFill>
                <a:blip r:embed="rId91"/>
                <a:stretch>
                  <a:fillRect/>
                </a:stretch>
              </p:blipFill>
              <p:spPr>
                <a:xfrm>
                  <a:off x="7624968" y="4374120"/>
                  <a:ext cx="1738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3" name="Ink 72">
                  <a:extLst>
                    <a:ext uri="{FF2B5EF4-FFF2-40B4-BE49-F238E27FC236}">
                      <a16:creationId xmlns:a16="http://schemas.microsoft.com/office/drawing/2014/main" id="{229A761E-672B-71CD-0078-5C37A0268497}"/>
                    </a:ext>
                  </a:extLst>
                </p14:cNvPr>
                <p14:cNvContentPartPr/>
                <p14:nvPr/>
              </p14:nvContentPartPr>
              <p14:xfrm>
                <a:off x="7263168" y="4655640"/>
                <a:ext cx="780120" cy="521640"/>
              </p14:xfrm>
            </p:contentPart>
          </mc:Choice>
          <mc:Fallback xmlns="">
            <p:pic>
              <p:nvPicPr>
                <p:cNvPr id="73" name="Ink 72">
                  <a:extLst>
                    <a:ext uri="{FF2B5EF4-FFF2-40B4-BE49-F238E27FC236}">
                      <a16:creationId xmlns:a16="http://schemas.microsoft.com/office/drawing/2014/main" id="{229A761E-672B-71CD-0078-5C37A0268497}"/>
                    </a:ext>
                  </a:extLst>
                </p:cNvPr>
                <p:cNvPicPr/>
                <p:nvPr/>
              </p:nvPicPr>
              <p:blipFill>
                <a:blip r:embed="rId93"/>
                <a:stretch>
                  <a:fillRect/>
                </a:stretch>
              </p:blipFill>
              <p:spPr>
                <a:xfrm>
                  <a:off x="7254528" y="4647000"/>
                  <a:ext cx="79776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E300D8F6-D920-75B6-C1CF-B8292B762D8E}"/>
                    </a:ext>
                  </a:extLst>
                </p14:cNvPr>
                <p14:cNvContentPartPr/>
                <p14:nvPr/>
              </p14:nvContentPartPr>
              <p14:xfrm>
                <a:off x="7729368" y="5519280"/>
                <a:ext cx="187200" cy="140040"/>
              </p14:xfrm>
            </p:contentPart>
          </mc:Choice>
          <mc:Fallback xmlns="">
            <p:pic>
              <p:nvPicPr>
                <p:cNvPr id="75" name="Ink 74">
                  <a:extLst>
                    <a:ext uri="{FF2B5EF4-FFF2-40B4-BE49-F238E27FC236}">
                      <a16:creationId xmlns:a16="http://schemas.microsoft.com/office/drawing/2014/main" id="{E300D8F6-D920-75B6-C1CF-B8292B762D8E}"/>
                    </a:ext>
                  </a:extLst>
                </p:cNvPr>
                <p:cNvPicPr/>
                <p:nvPr/>
              </p:nvPicPr>
              <p:blipFill>
                <a:blip r:embed="rId95"/>
                <a:stretch>
                  <a:fillRect/>
                </a:stretch>
              </p:blipFill>
              <p:spPr>
                <a:xfrm>
                  <a:off x="7720368" y="5510280"/>
                  <a:ext cx="20484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83" name="Ink 82">
                <a:extLst>
                  <a:ext uri="{FF2B5EF4-FFF2-40B4-BE49-F238E27FC236}">
                    <a16:creationId xmlns:a16="http://schemas.microsoft.com/office/drawing/2014/main" id="{14CB3E42-751B-7D27-D7C0-94C478D50464}"/>
                  </a:ext>
                </a:extLst>
              </p14:cNvPr>
              <p14:cNvContentPartPr/>
              <p14:nvPr/>
            </p14:nvContentPartPr>
            <p14:xfrm>
              <a:off x="7295928" y="6006000"/>
              <a:ext cx="360" cy="360"/>
            </p14:xfrm>
          </p:contentPart>
        </mc:Choice>
        <mc:Fallback xmlns="">
          <p:pic>
            <p:nvPicPr>
              <p:cNvPr id="83" name="Ink 82">
                <a:extLst>
                  <a:ext uri="{FF2B5EF4-FFF2-40B4-BE49-F238E27FC236}">
                    <a16:creationId xmlns:a16="http://schemas.microsoft.com/office/drawing/2014/main" id="{14CB3E42-751B-7D27-D7C0-94C478D50464}"/>
                  </a:ext>
                </a:extLst>
              </p:cNvPr>
              <p:cNvPicPr/>
              <p:nvPr/>
            </p:nvPicPr>
            <p:blipFill>
              <a:blip r:embed="rId15"/>
              <a:stretch>
                <a:fillRect/>
              </a:stretch>
            </p:blipFill>
            <p:spPr>
              <a:xfrm>
                <a:off x="7286928" y="5997360"/>
                <a:ext cx="18000" cy="18000"/>
              </a:xfrm>
              <a:prstGeom prst="rect">
                <a:avLst/>
              </a:prstGeom>
            </p:spPr>
          </p:pic>
        </mc:Fallback>
      </mc:AlternateContent>
      <p:grpSp>
        <p:nvGrpSpPr>
          <p:cNvPr id="90" name="Group 89">
            <a:extLst>
              <a:ext uri="{FF2B5EF4-FFF2-40B4-BE49-F238E27FC236}">
                <a16:creationId xmlns:a16="http://schemas.microsoft.com/office/drawing/2014/main" id="{278487A0-747F-3A69-459E-FC271D39851E}"/>
              </a:ext>
            </a:extLst>
          </p:cNvPr>
          <p:cNvGrpSpPr/>
          <p:nvPr/>
        </p:nvGrpSpPr>
        <p:grpSpPr>
          <a:xfrm>
            <a:off x="6683928" y="5757600"/>
            <a:ext cx="726840" cy="327240"/>
            <a:chOff x="6683928" y="5757600"/>
            <a:chExt cx="726840" cy="327240"/>
          </a:xfrm>
        </p:grpSpPr>
        <mc:AlternateContent xmlns:mc="http://schemas.openxmlformats.org/markup-compatibility/2006" xmlns:p14="http://schemas.microsoft.com/office/powerpoint/2010/main">
          <mc:Choice Requires="p14">
            <p:contentPart p14:bwMode="auto" r:id="rId97">
              <p14:nvContentPartPr>
                <p14:cNvPr id="77" name="Ink 76">
                  <a:extLst>
                    <a:ext uri="{FF2B5EF4-FFF2-40B4-BE49-F238E27FC236}">
                      <a16:creationId xmlns:a16="http://schemas.microsoft.com/office/drawing/2014/main" id="{5BFD4214-A2E0-7493-D07A-FBBC7F9ED356}"/>
                    </a:ext>
                  </a:extLst>
                </p14:cNvPr>
                <p14:cNvContentPartPr/>
                <p14:nvPr/>
              </p14:nvContentPartPr>
              <p14:xfrm>
                <a:off x="6683928" y="5882520"/>
                <a:ext cx="198360" cy="37800"/>
              </p14:xfrm>
            </p:contentPart>
          </mc:Choice>
          <mc:Fallback xmlns="">
            <p:pic>
              <p:nvPicPr>
                <p:cNvPr id="77" name="Ink 76">
                  <a:extLst>
                    <a:ext uri="{FF2B5EF4-FFF2-40B4-BE49-F238E27FC236}">
                      <a16:creationId xmlns:a16="http://schemas.microsoft.com/office/drawing/2014/main" id="{5BFD4214-A2E0-7493-D07A-FBBC7F9ED356}"/>
                    </a:ext>
                  </a:extLst>
                </p:cNvPr>
                <p:cNvPicPr/>
                <p:nvPr/>
              </p:nvPicPr>
              <p:blipFill>
                <a:blip r:embed="rId98"/>
                <a:stretch>
                  <a:fillRect/>
                </a:stretch>
              </p:blipFill>
              <p:spPr>
                <a:xfrm>
                  <a:off x="6675288" y="5873520"/>
                  <a:ext cx="2160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a16="http://schemas.microsoft.com/office/drawing/2014/main" id="{BA5B35FD-1390-2FED-30EA-936B69A1AD9A}"/>
                    </a:ext>
                  </a:extLst>
                </p14:cNvPr>
                <p14:cNvContentPartPr/>
                <p14:nvPr/>
              </p14:nvContentPartPr>
              <p14:xfrm>
                <a:off x="6687528" y="5991960"/>
                <a:ext cx="126000" cy="360"/>
              </p14:xfrm>
            </p:contentPart>
          </mc:Choice>
          <mc:Fallback xmlns="">
            <p:pic>
              <p:nvPicPr>
                <p:cNvPr id="78" name="Ink 77">
                  <a:extLst>
                    <a:ext uri="{FF2B5EF4-FFF2-40B4-BE49-F238E27FC236}">
                      <a16:creationId xmlns:a16="http://schemas.microsoft.com/office/drawing/2014/main" id="{BA5B35FD-1390-2FED-30EA-936B69A1AD9A}"/>
                    </a:ext>
                  </a:extLst>
                </p:cNvPr>
                <p:cNvPicPr/>
                <p:nvPr/>
              </p:nvPicPr>
              <p:blipFill>
                <a:blip r:embed="rId100"/>
                <a:stretch>
                  <a:fillRect/>
                </a:stretch>
              </p:blipFill>
              <p:spPr>
                <a:xfrm>
                  <a:off x="6678528" y="5983320"/>
                  <a:ext cx="143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0" name="Ink 79">
                  <a:extLst>
                    <a:ext uri="{FF2B5EF4-FFF2-40B4-BE49-F238E27FC236}">
                      <a16:creationId xmlns:a16="http://schemas.microsoft.com/office/drawing/2014/main" id="{37333EB7-9052-D903-E6E9-19119A7993CA}"/>
                    </a:ext>
                  </a:extLst>
                </p14:cNvPr>
                <p14:cNvContentPartPr/>
                <p14:nvPr/>
              </p14:nvContentPartPr>
              <p14:xfrm>
                <a:off x="7123488" y="5769480"/>
                <a:ext cx="360" cy="142920"/>
              </p14:xfrm>
            </p:contentPart>
          </mc:Choice>
          <mc:Fallback xmlns="">
            <p:pic>
              <p:nvPicPr>
                <p:cNvPr id="80" name="Ink 79">
                  <a:extLst>
                    <a:ext uri="{FF2B5EF4-FFF2-40B4-BE49-F238E27FC236}">
                      <a16:creationId xmlns:a16="http://schemas.microsoft.com/office/drawing/2014/main" id="{37333EB7-9052-D903-E6E9-19119A7993CA}"/>
                    </a:ext>
                  </a:extLst>
                </p:cNvPr>
                <p:cNvPicPr/>
                <p:nvPr/>
              </p:nvPicPr>
              <p:blipFill>
                <a:blip r:embed="rId102"/>
                <a:stretch>
                  <a:fillRect/>
                </a:stretch>
              </p:blipFill>
              <p:spPr>
                <a:xfrm>
                  <a:off x="7114848" y="5760480"/>
                  <a:ext cx="180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1" name="Ink 80">
                  <a:extLst>
                    <a:ext uri="{FF2B5EF4-FFF2-40B4-BE49-F238E27FC236}">
                      <a16:creationId xmlns:a16="http://schemas.microsoft.com/office/drawing/2014/main" id="{8E743EFB-FFC2-E9C0-0579-712BAFF2400B}"/>
                    </a:ext>
                  </a:extLst>
                </p14:cNvPr>
                <p14:cNvContentPartPr/>
                <p14:nvPr/>
              </p14:nvContentPartPr>
              <p14:xfrm>
                <a:off x="7123488" y="5912040"/>
                <a:ext cx="360" cy="360"/>
              </p14:xfrm>
            </p:contentPart>
          </mc:Choice>
          <mc:Fallback xmlns="">
            <p:pic>
              <p:nvPicPr>
                <p:cNvPr id="81" name="Ink 80">
                  <a:extLst>
                    <a:ext uri="{FF2B5EF4-FFF2-40B4-BE49-F238E27FC236}">
                      <a16:creationId xmlns:a16="http://schemas.microsoft.com/office/drawing/2014/main" id="{8E743EFB-FFC2-E9C0-0579-712BAFF2400B}"/>
                    </a:ext>
                  </a:extLst>
                </p:cNvPr>
                <p:cNvPicPr/>
                <p:nvPr/>
              </p:nvPicPr>
              <p:blipFill>
                <a:blip r:embed="rId15"/>
                <a:stretch>
                  <a:fillRect/>
                </a:stretch>
              </p:blipFill>
              <p:spPr>
                <a:xfrm>
                  <a:off x="7114848" y="5903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5" name="Ink 84">
                  <a:extLst>
                    <a:ext uri="{FF2B5EF4-FFF2-40B4-BE49-F238E27FC236}">
                      <a16:creationId xmlns:a16="http://schemas.microsoft.com/office/drawing/2014/main" id="{D3E75BC2-D383-2600-8AA1-BADD57DCACAB}"/>
                    </a:ext>
                  </a:extLst>
                </p14:cNvPr>
                <p14:cNvContentPartPr/>
                <p14:nvPr/>
              </p14:nvContentPartPr>
              <p14:xfrm>
                <a:off x="7209888" y="5868480"/>
                <a:ext cx="148680" cy="193680"/>
              </p14:xfrm>
            </p:contentPart>
          </mc:Choice>
          <mc:Fallback xmlns="">
            <p:pic>
              <p:nvPicPr>
                <p:cNvPr id="85" name="Ink 84">
                  <a:extLst>
                    <a:ext uri="{FF2B5EF4-FFF2-40B4-BE49-F238E27FC236}">
                      <a16:creationId xmlns:a16="http://schemas.microsoft.com/office/drawing/2014/main" id="{D3E75BC2-D383-2600-8AA1-BADD57DCACAB}"/>
                    </a:ext>
                  </a:extLst>
                </p:cNvPr>
                <p:cNvPicPr/>
                <p:nvPr/>
              </p:nvPicPr>
              <p:blipFill>
                <a:blip r:embed="rId105"/>
                <a:stretch>
                  <a:fillRect/>
                </a:stretch>
              </p:blipFill>
              <p:spPr>
                <a:xfrm>
                  <a:off x="7201248" y="5859840"/>
                  <a:ext cx="1663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7" name="Ink 86">
                  <a:extLst>
                    <a:ext uri="{FF2B5EF4-FFF2-40B4-BE49-F238E27FC236}">
                      <a16:creationId xmlns:a16="http://schemas.microsoft.com/office/drawing/2014/main" id="{34D2EE08-4B26-C24C-5E14-B3CA3D0CEA4C}"/>
                    </a:ext>
                  </a:extLst>
                </p14:cNvPr>
                <p14:cNvContentPartPr/>
                <p14:nvPr/>
              </p14:nvContentPartPr>
              <p14:xfrm>
                <a:off x="7120248" y="5822400"/>
                <a:ext cx="360" cy="262440"/>
              </p14:xfrm>
            </p:contentPart>
          </mc:Choice>
          <mc:Fallback xmlns="">
            <p:pic>
              <p:nvPicPr>
                <p:cNvPr id="87" name="Ink 86">
                  <a:extLst>
                    <a:ext uri="{FF2B5EF4-FFF2-40B4-BE49-F238E27FC236}">
                      <a16:creationId xmlns:a16="http://schemas.microsoft.com/office/drawing/2014/main" id="{34D2EE08-4B26-C24C-5E14-B3CA3D0CEA4C}"/>
                    </a:ext>
                  </a:extLst>
                </p:cNvPr>
                <p:cNvPicPr/>
                <p:nvPr/>
              </p:nvPicPr>
              <p:blipFill>
                <a:blip r:embed="rId107"/>
                <a:stretch>
                  <a:fillRect/>
                </a:stretch>
              </p:blipFill>
              <p:spPr>
                <a:xfrm>
                  <a:off x="7111608" y="5813760"/>
                  <a:ext cx="180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9" name="Ink 88">
                  <a:extLst>
                    <a:ext uri="{FF2B5EF4-FFF2-40B4-BE49-F238E27FC236}">
                      <a16:creationId xmlns:a16="http://schemas.microsoft.com/office/drawing/2014/main" id="{B1D4DBE7-EB03-6D37-B93F-D6965A20B6B5}"/>
                    </a:ext>
                  </a:extLst>
                </p14:cNvPr>
                <p14:cNvContentPartPr/>
                <p14:nvPr/>
              </p14:nvContentPartPr>
              <p14:xfrm>
                <a:off x="7250208" y="5757600"/>
                <a:ext cx="160560" cy="203040"/>
              </p14:xfrm>
            </p:contentPart>
          </mc:Choice>
          <mc:Fallback xmlns="">
            <p:pic>
              <p:nvPicPr>
                <p:cNvPr id="89" name="Ink 88">
                  <a:extLst>
                    <a:ext uri="{FF2B5EF4-FFF2-40B4-BE49-F238E27FC236}">
                      <a16:creationId xmlns:a16="http://schemas.microsoft.com/office/drawing/2014/main" id="{B1D4DBE7-EB03-6D37-B93F-D6965A20B6B5}"/>
                    </a:ext>
                  </a:extLst>
                </p:cNvPr>
                <p:cNvPicPr/>
                <p:nvPr/>
              </p:nvPicPr>
              <p:blipFill>
                <a:blip r:embed="rId109"/>
                <a:stretch>
                  <a:fillRect/>
                </a:stretch>
              </p:blipFill>
              <p:spPr>
                <a:xfrm>
                  <a:off x="7241208" y="5748960"/>
                  <a:ext cx="178200" cy="220680"/>
                </a:xfrm>
                <a:prstGeom prst="rect">
                  <a:avLst/>
                </a:prstGeom>
              </p:spPr>
            </p:pic>
          </mc:Fallback>
        </mc:AlternateContent>
      </p:grpSp>
    </p:spTree>
    <p:extLst>
      <p:ext uri="{BB962C8B-B14F-4D97-AF65-F5344CB8AC3E}">
        <p14:creationId xmlns:p14="http://schemas.microsoft.com/office/powerpoint/2010/main" val="9134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B30833-5388-0B22-2DDF-22A972DBFDD3}"/>
              </a:ext>
            </a:extLst>
          </p:cNvPr>
          <p:cNvSpPr txBox="1"/>
          <p:nvPr/>
        </p:nvSpPr>
        <p:spPr>
          <a:xfrm>
            <a:off x="186744" y="1225689"/>
            <a:ext cx="8770512" cy="5816977"/>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54656FA-D1B0-E244-5E88-987379F81083}"/>
                  </a:ext>
                </a:extLst>
              </p14:cNvPr>
              <p14:cNvContentPartPr/>
              <p14:nvPr/>
            </p14:nvContentPartPr>
            <p14:xfrm>
              <a:off x="2094648" y="3347040"/>
              <a:ext cx="117000" cy="233280"/>
            </p14:xfrm>
          </p:contentPart>
        </mc:Choice>
        <mc:Fallback>
          <p:pic>
            <p:nvPicPr>
              <p:cNvPr id="2" name="Ink 1">
                <a:extLst>
                  <a:ext uri="{FF2B5EF4-FFF2-40B4-BE49-F238E27FC236}">
                    <a16:creationId xmlns:a16="http://schemas.microsoft.com/office/drawing/2014/main" id="{854656FA-D1B0-E244-5E88-987379F81083}"/>
                  </a:ext>
                </a:extLst>
              </p:cNvPr>
              <p:cNvPicPr/>
              <p:nvPr/>
            </p:nvPicPr>
            <p:blipFill>
              <a:blip r:embed="rId3"/>
              <a:stretch>
                <a:fillRect/>
              </a:stretch>
            </p:blipFill>
            <p:spPr>
              <a:xfrm>
                <a:off x="2086008" y="3338400"/>
                <a:ext cx="134640" cy="250920"/>
              </a:xfrm>
              <a:prstGeom prst="rect">
                <a:avLst/>
              </a:prstGeom>
            </p:spPr>
          </p:pic>
        </mc:Fallback>
      </mc:AlternateContent>
      <p:grpSp>
        <p:nvGrpSpPr>
          <p:cNvPr id="10" name="Group 9">
            <a:extLst>
              <a:ext uri="{FF2B5EF4-FFF2-40B4-BE49-F238E27FC236}">
                <a16:creationId xmlns:a16="http://schemas.microsoft.com/office/drawing/2014/main" id="{5CA29041-CE2E-17E5-3271-BA5BBAC94C76}"/>
              </a:ext>
            </a:extLst>
          </p:cNvPr>
          <p:cNvGrpSpPr/>
          <p:nvPr/>
        </p:nvGrpSpPr>
        <p:grpSpPr>
          <a:xfrm>
            <a:off x="2316408" y="3358920"/>
            <a:ext cx="1199520" cy="344520"/>
            <a:chOff x="2316408" y="3358920"/>
            <a:chExt cx="1199520" cy="34452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224C585-B991-4DC4-DE07-106000725B61}"/>
                    </a:ext>
                  </a:extLst>
                </p14:cNvPr>
                <p14:cNvContentPartPr/>
                <p14:nvPr/>
              </p14:nvContentPartPr>
              <p14:xfrm>
                <a:off x="2316408" y="3400320"/>
                <a:ext cx="168480" cy="238320"/>
              </p14:xfrm>
            </p:contentPart>
          </mc:Choice>
          <mc:Fallback>
            <p:pic>
              <p:nvPicPr>
                <p:cNvPr id="3" name="Ink 2">
                  <a:extLst>
                    <a:ext uri="{FF2B5EF4-FFF2-40B4-BE49-F238E27FC236}">
                      <a16:creationId xmlns:a16="http://schemas.microsoft.com/office/drawing/2014/main" id="{E224C585-B991-4DC4-DE07-106000725B61}"/>
                    </a:ext>
                  </a:extLst>
                </p:cNvPr>
                <p:cNvPicPr/>
                <p:nvPr/>
              </p:nvPicPr>
              <p:blipFill>
                <a:blip r:embed="rId5"/>
                <a:stretch>
                  <a:fillRect/>
                </a:stretch>
              </p:blipFill>
              <p:spPr>
                <a:xfrm>
                  <a:off x="2307768" y="3391680"/>
                  <a:ext cx="186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B94671A-49BF-3861-8822-13ED91127870}"/>
                    </a:ext>
                  </a:extLst>
                </p14:cNvPr>
                <p14:cNvContentPartPr/>
                <p14:nvPr/>
              </p14:nvContentPartPr>
              <p14:xfrm>
                <a:off x="2504688" y="3358920"/>
                <a:ext cx="254880" cy="344520"/>
              </p14:xfrm>
            </p:contentPart>
          </mc:Choice>
          <mc:Fallback>
            <p:pic>
              <p:nvPicPr>
                <p:cNvPr id="5" name="Ink 4">
                  <a:extLst>
                    <a:ext uri="{FF2B5EF4-FFF2-40B4-BE49-F238E27FC236}">
                      <a16:creationId xmlns:a16="http://schemas.microsoft.com/office/drawing/2014/main" id="{3B94671A-49BF-3861-8822-13ED91127870}"/>
                    </a:ext>
                  </a:extLst>
                </p:cNvPr>
                <p:cNvPicPr/>
                <p:nvPr/>
              </p:nvPicPr>
              <p:blipFill>
                <a:blip r:embed="rId7"/>
                <a:stretch>
                  <a:fillRect/>
                </a:stretch>
              </p:blipFill>
              <p:spPr>
                <a:xfrm>
                  <a:off x="2496048" y="3350280"/>
                  <a:ext cx="27252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0BCB79A-093E-A31F-7087-B59591DF5CFF}"/>
                    </a:ext>
                  </a:extLst>
                </p14:cNvPr>
                <p14:cNvContentPartPr/>
                <p14:nvPr/>
              </p14:nvContentPartPr>
              <p14:xfrm>
                <a:off x="2871888" y="3409680"/>
                <a:ext cx="335160" cy="278640"/>
              </p14:xfrm>
            </p:contentPart>
          </mc:Choice>
          <mc:Fallback>
            <p:pic>
              <p:nvPicPr>
                <p:cNvPr id="7" name="Ink 6">
                  <a:extLst>
                    <a:ext uri="{FF2B5EF4-FFF2-40B4-BE49-F238E27FC236}">
                      <a16:creationId xmlns:a16="http://schemas.microsoft.com/office/drawing/2014/main" id="{00BCB79A-093E-A31F-7087-B59591DF5CFF}"/>
                    </a:ext>
                  </a:extLst>
                </p:cNvPr>
                <p:cNvPicPr/>
                <p:nvPr/>
              </p:nvPicPr>
              <p:blipFill>
                <a:blip r:embed="rId9"/>
                <a:stretch>
                  <a:fillRect/>
                </a:stretch>
              </p:blipFill>
              <p:spPr>
                <a:xfrm>
                  <a:off x="2863248" y="3401040"/>
                  <a:ext cx="3528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A85FF03-7368-9E16-D1C0-B03ABE201509}"/>
                    </a:ext>
                  </a:extLst>
                </p14:cNvPr>
                <p14:cNvContentPartPr/>
                <p14:nvPr/>
              </p14:nvContentPartPr>
              <p14:xfrm>
                <a:off x="3201288" y="3459720"/>
                <a:ext cx="314640" cy="138600"/>
              </p14:xfrm>
            </p:contentPart>
          </mc:Choice>
          <mc:Fallback>
            <p:pic>
              <p:nvPicPr>
                <p:cNvPr id="9" name="Ink 8">
                  <a:extLst>
                    <a:ext uri="{FF2B5EF4-FFF2-40B4-BE49-F238E27FC236}">
                      <a16:creationId xmlns:a16="http://schemas.microsoft.com/office/drawing/2014/main" id="{3A85FF03-7368-9E16-D1C0-B03ABE201509}"/>
                    </a:ext>
                  </a:extLst>
                </p:cNvPr>
                <p:cNvPicPr/>
                <p:nvPr/>
              </p:nvPicPr>
              <p:blipFill>
                <a:blip r:embed="rId11"/>
                <a:stretch>
                  <a:fillRect/>
                </a:stretch>
              </p:blipFill>
              <p:spPr>
                <a:xfrm>
                  <a:off x="3192288" y="3451080"/>
                  <a:ext cx="332280" cy="156240"/>
                </a:xfrm>
                <a:prstGeom prst="rect">
                  <a:avLst/>
                </a:prstGeom>
              </p:spPr>
            </p:pic>
          </mc:Fallback>
        </mc:AlternateContent>
      </p:grpSp>
      <p:grpSp>
        <p:nvGrpSpPr>
          <p:cNvPr id="13" name="Group 12">
            <a:extLst>
              <a:ext uri="{FF2B5EF4-FFF2-40B4-BE49-F238E27FC236}">
                <a16:creationId xmlns:a16="http://schemas.microsoft.com/office/drawing/2014/main" id="{B74C6DB9-08F2-EE5A-10FF-AB648F4CAA0F}"/>
              </a:ext>
            </a:extLst>
          </p:cNvPr>
          <p:cNvGrpSpPr/>
          <p:nvPr/>
        </p:nvGrpSpPr>
        <p:grpSpPr>
          <a:xfrm>
            <a:off x="3812208" y="3393840"/>
            <a:ext cx="329760" cy="228960"/>
            <a:chOff x="3812208" y="3393840"/>
            <a:chExt cx="329760" cy="228960"/>
          </a:xfrm>
        </p:grpSpPr>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EE92EA52-53E3-CF17-ED4E-69B6062D3BBC}"/>
                    </a:ext>
                  </a:extLst>
                </p14:cNvPr>
                <p14:cNvContentPartPr/>
                <p14:nvPr/>
              </p14:nvContentPartPr>
              <p14:xfrm>
                <a:off x="3812208" y="3459720"/>
                <a:ext cx="329760" cy="42480"/>
              </p14:xfrm>
            </p:contentPart>
          </mc:Choice>
          <mc:Fallback>
            <p:pic>
              <p:nvPicPr>
                <p:cNvPr id="11" name="Ink 10">
                  <a:extLst>
                    <a:ext uri="{FF2B5EF4-FFF2-40B4-BE49-F238E27FC236}">
                      <a16:creationId xmlns:a16="http://schemas.microsoft.com/office/drawing/2014/main" id="{EE92EA52-53E3-CF17-ED4E-69B6062D3BBC}"/>
                    </a:ext>
                  </a:extLst>
                </p:cNvPr>
                <p:cNvPicPr/>
                <p:nvPr/>
              </p:nvPicPr>
              <p:blipFill>
                <a:blip r:embed="rId13"/>
                <a:stretch>
                  <a:fillRect/>
                </a:stretch>
              </p:blipFill>
              <p:spPr>
                <a:xfrm>
                  <a:off x="3803208" y="3450720"/>
                  <a:ext cx="3474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2173A62-C81E-A378-41D1-C2B0DD075D90}"/>
                    </a:ext>
                  </a:extLst>
                </p14:cNvPr>
                <p14:cNvContentPartPr/>
                <p14:nvPr/>
              </p14:nvContentPartPr>
              <p14:xfrm>
                <a:off x="3997968" y="3393840"/>
                <a:ext cx="12240" cy="228960"/>
              </p14:xfrm>
            </p:contentPart>
          </mc:Choice>
          <mc:Fallback>
            <p:pic>
              <p:nvPicPr>
                <p:cNvPr id="12" name="Ink 11">
                  <a:extLst>
                    <a:ext uri="{FF2B5EF4-FFF2-40B4-BE49-F238E27FC236}">
                      <a16:creationId xmlns:a16="http://schemas.microsoft.com/office/drawing/2014/main" id="{62173A62-C81E-A378-41D1-C2B0DD075D90}"/>
                    </a:ext>
                  </a:extLst>
                </p:cNvPr>
                <p:cNvPicPr/>
                <p:nvPr/>
              </p:nvPicPr>
              <p:blipFill>
                <a:blip r:embed="rId15"/>
                <a:stretch>
                  <a:fillRect/>
                </a:stretch>
              </p:blipFill>
              <p:spPr>
                <a:xfrm>
                  <a:off x="3988968" y="3385200"/>
                  <a:ext cx="29880" cy="246600"/>
                </a:xfrm>
                <a:prstGeom prst="rect">
                  <a:avLst/>
                </a:prstGeom>
              </p:spPr>
            </p:pic>
          </mc:Fallback>
        </mc:AlternateContent>
      </p:grpSp>
      <p:grpSp>
        <p:nvGrpSpPr>
          <p:cNvPr id="22" name="Group 21">
            <a:extLst>
              <a:ext uri="{FF2B5EF4-FFF2-40B4-BE49-F238E27FC236}">
                <a16:creationId xmlns:a16="http://schemas.microsoft.com/office/drawing/2014/main" id="{CA3AC871-E831-8D16-CF80-9F40A555CCEF}"/>
              </a:ext>
            </a:extLst>
          </p:cNvPr>
          <p:cNvGrpSpPr/>
          <p:nvPr/>
        </p:nvGrpSpPr>
        <p:grpSpPr>
          <a:xfrm>
            <a:off x="4435368" y="3390960"/>
            <a:ext cx="1335960" cy="444960"/>
            <a:chOff x="4435368" y="3390960"/>
            <a:chExt cx="1335960" cy="444960"/>
          </a:xfrm>
        </p:grpSpPr>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B480DFEA-8119-8980-4F00-2E99488721B7}"/>
                    </a:ext>
                  </a:extLst>
                </p14:cNvPr>
                <p14:cNvContentPartPr/>
                <p14:nvPr/>
              </p14:nvContentPartPr>
              <p14:xfrm>
                <a:off x="4435368" y="3392040"/>
                <a:ext cx="291960" cy="275040"/>
              </p14:xfrm>
            </p:contentPart>
          </mc:Choice>
          <mc:Fallback>
            <p:pic>
              <p:nvPicPr>
                <p:cNvPr id="14" name="Ink 13">
                  <a:extLst>
                    <a:ext uri="{FF2B5EF4-FFF2-40B4-BE49-F238E27FC236}">
                      <a16:creationId xmlns:a16="http://schemas.microsoft.com/office/drawing/2014/main" id="{B480DFEA-8119-8980-4F00-2E99488721B7}"/>
                    </a:ext>
                  </a:extLst>
                </p:cNvPr>
                <p:cNvPicPr/>
                <p:nvPr/>
              </p:nvPicPr>
              <p:blipFill>
                <a:blip r:embed="rId17"/>
                <a:stretch>
                  <a:fillRect/>
                </a:stretch>
              </p:blipFill>
              <p:spPr>
                <a:xfrm>
                  <a:off x="4426368" y="3383040"/>
                  <a:ext cx="3096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3441124B-7F61-4B51-2DF7-DB9C4F431B2B}"/>
                    </a:ext>
                  </a:extLst>
                </p14:cNvPr>
                <p14:cNvContentPartPr/>
                <p14:nvPr/>
              </p14:nvContentPartPr>
              <p14:xfrm>
                <a:off x="4860168" y="3390960"/>
                <a:ext cx="3960" cy="305280"/>
              </p14:xfrm>
            </p:contentPart>
          </mc:Choice>
          <mc:Fallback>
            <p:pic>
              <p:nvPicPr>
                <p:cNvPr id="15" name="Ink 14">
                  <a:extLst>
                    <a:ext uri="{FF2B5EF4-FFF2-40B4-BE49-F238E27FC236}">
                      <a16:creationId xmlns:a16="http://schemas.microsoft.com/office/drawing/2014/main" id="{3441124B-7F61-4B51-2DF7-DB9C4F431B2B}"/>
                    </a:ext>
                  </a:extLst>
                </p:cNvPr>
                <p:cNvPicPr/>
                <p:nvPr/>
              </p:nvPicPr>
              <p:blipFill>
                <a:blip r:embed="rId19"/>
                <a:stretch>
                  <a:fillRect/>
                </a:stretch>
              </p:blipFill>
              <p:spPr>
                <a:xfrm>
                  <a:off x="4851528" y="3381960"/>
                  <a:ext cx="216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E688C659-AEBC-23C8-32C1-60BD75CD39D2}"/>
                    </a:ext>
                  </a:extLst>
                </p14:cNvPr>
                <p14:cNvContentPartPr/>
                <p14:nvPr/>
              </p14:nvContentPartPr>
              <p14:xfrm>
                <a:off x="5047008" y="3406080"/>
                <a:ext cx="190440" cy="268200"/>
              </p14:xfrm>
            </p:contentPart>
          </mc:Choice>
          <mc:Fallback>
            <p:pic>
              <p:nvPicPr>
                <p:cNvPr id="17" name="Ink 16">
                  <a:extLst>
                    <a:ext uri="{FF2B5EF4-FFF2-40B4-BE49-F238E27FC236}">
                      <a16:creationId xmlns:a16="http://schemas.microsoft.com/office/drawing/2014/main" id="{E688C659-AEBC-23C8-32C1-60BD75CD39D2}"/>
                    </a:ext>
                  </a:extLst>
                </p:cNvPr>
                <p:cNvPicPr/>
                <p:nvPr/>
              </p:nvPicPr>
              <p:blipFill>
                <a:blip r:embed="rId21"/>
                <a:stretch>
                  <a:fillRect/>
                </a:stretch>
              </p:blipFill>
              <p:spPr>
                <a:xfrm>
                  <a:off x="5038368" y="3397440"/>
                  <a:ext cx="2080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31508322-8883-D135-B100-ABC31AD6B2A5}"/>
                    </a:ext>
                  </a:extLst>
                </p14:cNvPr>
                <p14:cNvContentPartPr/>
                <p14:nvPr/>
              </p14:nvContentPartPr>
              <p14:xfrm>
                <a:off x="5432568" y="3410040"/>
                <a:ext cx="156600" cy="344520"/>
              </p14:xfrm>
            </p:contentPart>
          </mc:Choice>
          <mc:Fallback>
            <p:pic>
              <p:nvPicPr>
                <p:cNvPr id="19" name="Ink 18">
                  <a:extLst>
                    <a:ext uri="{FF2B5EF4-FFF2-40B4-BE49-F238E27FC236}">
                      <a16:creationId xmlns:a16="http://schemas.microsoft.com/office/drawing/2014/main" id="{31508322-8883-D135-B100-ABC31AD6B2A5}"/>
                    </a:ext>
                  </a:extLst>
                </p:cNvPr>
                <p:cNvPicPr/>
                <p:nvPr/>
              </p:nvPicPr>
              <p:blipFill>
                <a:blip r:embed="rId23"/>
                <a:stretch>
                  <a:fillRect/>
                </a:stretch>
              </p:blipFill>
              <p:spPr>
                <a:xfrm>
                  <a:off x="5423568" y="3401040"/>
                  <a:ext cx="1742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F08791C2-3EF5-7C7C-968E-614FD5FB5D84}"/>
                    </a:ext>
                  </a:extLst>
                </p14:cNvPr>
                <p14:cNvContentPartPr/>
                <p14:nvPr/>
              </p14:nvContentPartPr>
              <p14:xfrm>
                <a:off x="5634528" y="3515520"/>
                <a:ext cx="136800" cy="320400"/>
              </p14:xfrm>
            </p:contentPart>
          </mc:Choice>
          <mc:Fallback>
            <p:pic>
              <p:nvPicPr>
                <p:cNvPr id="21" name="Ink 20">
                  <a:extLst>
                    <a:ext uri="{FF2B5EF4-FFF2-40B4-BE49-F238E27FC236}">
                      <a16:creationId xmlns:a16="http://schemas.microsoft.com/office/drawing/2014/main" id="{F08791C2-3EF5-7C7C-968E-614FD5FB5D84}"/>
                    </a:ext>
                  </a:extLst>
                </p:cNvPr>
                <p:cNvPicPr/>
                <p:nvPr/>
              </p:nvPicPr>
              <p:blipFill>
                <a:blip r:embed="rId25"/>
                <a:stretch>
                  <a:fillRect/>
                </a:stretch>
              </p:blipFill>
              <p:spPr>
                <a:xfrm>
                  <a:off x="5625888" y="3506880"/>
                  <a:ext cx="154440" cy="33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39B3C261-B64F-30D0-67F3-BAAC8B131554}"/>
                  </a:ext>
                </a:extLst>
              </p14:cNvPr>
              <p14:cNvContentPartPr/>
              <p14:nvPr/>
            </p14:nvContentPartPr>
            <p14:xfrm>
              <a:off x="2355288" y="4009440"/>
              <a:ext cx="3345840" cy="142560"/>
            </p14:xfrm>
          </p:contentPart>
        </mc:Choice>
        <mc:Fallback>
          <p:pic>
            <p:nvPicPr>
              <p:cNvPr id="23" name="Ink 22">
                <a:extLst>
                  <a:ext uri="{FF2B5EF4-FFF2-40B4-BE49-F238E27FC236}">
                    <a16:creationId xmlns:a16="http://schemas.microsoft.com/office/drawing/2014/main" id="{39B3C261-B64F-30D0-67F3-BAAC8B131554}"/>
                  </a:ext>
                </a:extLst>
              </p:cNvPr>
              <p:cNvPicPr/>
              <p:nvPr/>
            </p:nvPicPr>
            <p:blipFill>
              <a:blip r:embed="rId27"/>
              <a:stretch>
                <a:fillRect/>
              </a:stretch>
            </p:blipFill>
            <p:spPr>
              <a:xfrm>
                <a:off x="2346648" y="4000440"/>
                <a:ext cx="3363480" cy="160200"/>
              </a:xfrm>
              <a:prstGeom prst="rect">
                <a:avLst/>
              </a:prstGeom>
            </p:spPr>
          </p:pic>
        </mc:Fallback>
      </mc:AlternateContent>
      <p:grpSp>
        <p:nvGrpSpPr>
          <p:cNvPr id="32" name="Group 31">
            <a:extLst>
              <a:ext uri="{FF2B5EF4-FFF2-40B4-BE49-F238E27FC236}">
                <a16:creationId xmlns:a16="http://schemas.microsoft.com/office/drawing/2014/main" id="{D41A5F58-7095-115C-D2E6-A259B81BD74B}"/>
              </a:ext>
            </a:extLst>
          </p:cNvPr>
          <p:cNvGrpSpPr/>
          <p:nvPr/>
        </p:nvGrpSpPr>
        <p:grpSpPr>
          <a:xfrm>
            <a:off x="2882328" y="4289160"/>
            <a:ext cx="1766880" cy="384120"/>
            <a:chOff x="2882328" y="4289160"/>
            <a:chExt cx="1766880" cy="384120"/>
          </a:xfrm>
        </p:grpSpPr>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F21AA160-8FD3-021A-E7DE-D371E774DCFF}"/>
                    </a:ext>
                  </a:extLst>
                </p14:cNvPr>
                <p14:cNvContentPartPr/>
                <p14:nvPr/>
              </p14:nvContentPartPr>
              <p14:xfrm>
                <a:off x="2882328" y="4289160"/>
                <a:ext cx="124200" cy="301320"/>
              </p14:xfrm>
            </p:contentPart>
          </mc:Choice>
          <mc:Fallback>
            <p:pic>
              <p:nvPicPr>
                <p:cNvPr id="24" name="Ink 23">
                  <a:extLst>
                    <a:ext uri="{FF2B5EF4-FFF2-40B4-BE49-F238E27FC236}">
                      <a16:creationId xmlns:a16="http://schemas.microsoft.com/office/drawing/2014/main" id="{F21AA160-8FD3-021A-E7DE-D371E774DCFF}"/>
                    </a:ext>
                  </a:extLst>
                </p:cNvPr>
                <p:cNvPicPr/>
                <p:nvPr/>
              </p:nvPicPr>
              <p:blipFill>
                <a:blip r:embed="rId29"/>
                <a:stretch>
                  <a:fillRect/>
                </a:stretch>
              </p:blipFill>
              <p:spPr>
                <a:xfrm>
                  <a:off x="2873328" y="4280520"/>
                  <a:ext cx="1418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5AA2CE98-077C-601D-4AAA-CE04E5C37C45}"/>
                    </a:ext>
                  </a:extLst>
                </p14:cNvPr>
                <p14:cNvContentPartPr/>
                <p14:nvPr/>
              </p14:nvContentPartPr>
              <p14:xfrm>
                <a:off x="3131088" y="4346040"/>
                <a:ext cx="244800" cy="293040"/>
              </p14:xfrm>
            </p:contentPart>
          </mc:Choice>
          <mc:Fallback>
            <p:pic>
              <p:nvPicPr>
                <p:cNvPr id="25" name="Ink 24">
                  <a:extLst>
                    <a:ext uri="{FF2B5EF4-FFF2-40B4-BE49-F238E27FC236}">
                      <a16:creationId xmlns:a16="http://schemas.microsoft.com/office/drawing/2014/main" id="{5AA2CE98-077C-601D-4AAA-CE04E5C37C45}"/>
                    </a:ext>
                  </a:extLst>
                </p:cNvPr>
                <p:cNvPicPr/>
                <p:nvPr/>
              </p:nvPicPr>
              <p:blipFill>
                <a:blip r:embed="rId31"/>
                <a:stretch>
                  <a:fillRect/>
                </a:stretch>
              </p:blipFill>
              <p:spPr>
                <a:xfrm>
                  <a:off x="3122088" y="4337400"/>
                  <a:ext cx="2624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1C5BAB90-9003-9796-4388-B4A08B9807AC}"/>
                    </a:ext>
                  </a:extLst>
                </p14:cNvPr>
                <p14:cNvContentPartPr/>
                <p14:nvPr/>
              </p14:nvContentPartPr>
              <p14:xfrm>
                <a:off x="3621048" y="4342440"/>
                <a:ext cx="384120" cy="330840"/>
              </p14:xfrm>
            </p:contentPart>
          </mc:Choice>
          <mc:Fallback>
            <p:pic>
              <p:nvPicPr>
                <p:cNvPr id="27" name="Ink 26">
                  <a:extLst>
                    <a:ext uri="{FF2B5EF4-FFF2-40B4-BE49-F238E27FC236}">
                      <a16:creationId xmlns:a16="http://schemas.microsoft.com/office/drawing/2014/main" id="{1C5BAB90-9003-9796-4388-B4A08B9807AC}"/>
                    </a:ext>
                  </a:extLst>
                </p:cNvPr>
                <p:cNvPicPr/>
                <p:nvPr/>
              </p:nvPicPr>
              <p:blipFill>
                <a:blip r:embed="rId33"/>
                <a:stretch>
                  <a:fillRect/>
                </a:stretch>
              </p:blipFill>
              <p:spPr>
                <a:xfrm>
                  <a:off x="3612408" y="4333800"/>
                  <a:ext cx="4017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26708F52-1242-7AD8-C62C-3AF88DB7078E}"/>
                    </a:ext>
                  </a:extLst>
                </p14:cNvPr>
                <p14:cNvContentPartPr/>
                <p14:nvPr/>
              </p14:nvContentPartPr>
              <p14:xfrm>
                <a:off x="3998328" y="4312920"/>
                <a:ext cx="344520" cy="177120"/>
              </p14:xfrm>
            </p:contentPart>
          </mc:Choice>
          <mc:Fallback>
            <p:pic>
              <p:nvPicPr>
                <p:cNvPr id="29" name="Ink 28">
                  <a:extLst>
                    <a:ext uri="{FF2B5EF4-FFF2-40B4-BE49-F238E27FC236}">
                      <a16:creationId xmlns:a16="http://schemas.microsoft.com/office/drawing/2014/main" id="{26708F52-1242-7AD8-C62C-3AF88DB7078E}"/>
                    </a:ext>
                  </a:extLst>
                </p:cNvPr>
                <p:cNvPicPr/>
                <p:nvPr/>
              </p:nvPicPr>
              <p:blipFill>
                <a:blip r:embed="rId35"/>
                <a:stretch>
                  <a:fillRect/>
                </a:stretch>
              </p:blipFill>
              <p:spPr>
                <a:xfrm>
                  <a:off x="3989688" y="4303920"/>
                  <a:ext cx="3621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2D3E1B5A-D1AD-8E2F-7A94-408BB15043EC}"/>
                    </a:ext>
                  </a:extLst>
                </p14:cNvPr>
                <p14:cNvContentPartPr/>
                <p14:nvPr/>
              </p14:nvContentPartPr>
              <p14:xfrm>
                <a:off x="4621128" y="4330920"/>
                <a:ext cx="28080" cy="171000"/>
              </p14:xfrm>
            </p:contentPart>
          </mc:Choice>
          <mc:Fallback>
            <p:pic>
              <p:nvPicPr>
                <p:cNvPr id="31" name="Ink 30">
                  <a:extLst>
                    <a:ext uri="{FF2B5EF4-FFF2-40B4-BE49-F238E27FC236}">
                      <a16:creationId xmlns:a16="http://schemas.microsoft.com/office/drawing/2014/main" id="{2D3E1B5A-D1AD-8E2F-7A94-408BB15043EC}"/>
                    </a:ext>
                  </a:extLst>
                </p:cNvPr>
                <p:cNvPicPr/>
                <p:nvPr/>
              </p:nvPicPr>
              <p:blipFill>
                <a:blip r:embed="rId37"/>
                <a:stretch>
                  <a:fillRect/>
                </a:stretch>
              </p:blipFill>
              <p:spPr>
                <a:xfrm>
                  <a:off x="4612488" y="4321920"/>
                  <a:ext cx="45720" cy="188640"/>
                </a:xfrm>
                <a:prstGeom prst="rect">
                  <a:avLst/>
                </a:prstGeom>
              </p:spPr>
            </p:pic>
          </mc:Fallback>
        </mc:AlternateContent>
      </p:grpSp>
      <p:grpSp>
        <p:nvGrpSpPr>
          <p:cNvPr id="35" name="Group 34">
            <a:extLst>
              <a:ext uri="{FF2B5EF4-FFF2-40B4-BE49-F238E27FC236}">
                <a16:creationId xmlns:a16="http://schemas.microsoft.com/office/drawing/2014/main" id="{1C87A21B-1F40-C577-D5D9-372AA16C12C6}"/>
              </a:ext>
            </a:extLst>
          </p:cNvPr>
          <p:cNvGrpSpPr/>
          <p:nvPr/>
        </p:nvGrpSpPr>
        <p:grpSpPr>
          <a:xfrm>
            <a:off x="5799408" y="4064880"/>
            <a:ext cx="427680" cy="176040"/>
            <a:chOff x="5799408" y="4064880"/>
            <a:chExt cx="427680" cy="176040"/>
          </a:xfrm>
        </p:grpSpPr>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043B6C59-9191-D86E-6AC3-213136EF25C8}"/>
                    </a:ext>
                  </a:extLst>
                </p14:cNvPr>
                <p14:cNvContentPartPr/>
                <p14:nvPr/>
              </p14:nvContentPartPr>
              <p14:xfrm>
                <a:off x="5799408" y="4064880"/>
                <a:ext cx="268200" cy="46080"/>
              </p14:xfrm>
            </p:contentPart>
          </mc:Choice>
          <mc:Fallback>
            <p:pic>
              <p:nvPicPr>
                <p:cNvPr id="33" name="Ink 32">
                  <a:extLst>
                    <a:ext uri="{FF2B5EF4-FFF2-40B4-BE49-F238E27FC236}">
                      <a16:creationId xmlns:a16="http://schemas.microsoft.com/office/drawing/2014/main" id="{043B6C59-9191-D86E-6AC3-213136EF25C8}"/>
                    </a:ext>
                  </a:extLst>
                </p:cNvPr>
                <p:cNvPicPr/>
                <p:nvPr/>
              </p:nvPicPr>
              <p:blipFill>
                <a:blip r:embed="rId39"/>
                <a:stretch>
                  <a:fillRect/>
                </a:stretch>
              </p:blipFill>
              <p:spPr>
                <a:xfrm>
                  <a:off x="5790768" y="4056240"/>
                  <a:ext cx="2858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1BCBFF49-0667-17D0-0A07-CC2618979C5B}"/>
                    </a:ext>
                  </a:extLst>
                </p14:cNvPr>
                <p14:cNvContentPartPr/>
                <p14:nvPr/>
              </p14:nvContentPartPr>
              <p14:xfrm>
                <a:off x="5906688" y="4178280"/>
                <a:ext cx="320400" cy="62640"/>
              </p14:xfrm>
            </p:contentPart>
          </mc:Choice>
          <mc:Fallback>
            <p:pic>
              <p:nvPicPr>
                <p:cNvPr id="34" name="Ink 33">
                  <a:extLst>
                    <a:ext uri="{FF2B5EF4-FFF2-40B4-BE49-F238E27FC236}">
                      <a16:creationId xmlns:a16="http://schemas.microsoft.com/office/drawing/2014/main" id="{1BCBFF49-0667-17D0-0A07-CC2618979C5B}"/>
                    </a:ext>
                  </a:extLst>
                </p:cNvPr>
                <p:cNvPicPr/>
                <p:nvPr/>
              </p:nvPicPr>
              <p:blipFill>
                <a:blip r:embed="rId41"/>
                <a:stretch>
                  <a:fillRect/>
                </a:stretch>
              </p:blipFill>
              <p:spPr>
                <a:xfrm>
                  <a:off x="5898048" y="4169280"/>
                  <a:ext cx="338040" cy="80280"/>
                </a:xfrm>
                <a:prstGeom prst="rect">
                  <a:avLst/>
                </a:prstGeom>
              </p:spPr>
            </p:pic>
          </mc:Fallback>
        </mc:AlternateContent>
      </p:grpSp>
      <p:grpSp>
        <p:nvGrpSpPr>
          <p:cNvPr id="44" name="Group 43">
            <a:extLst>
              <a:ext uri="{FF2B5EF4-FFF2-40B4-BE49-F238E27FC236}">
                <a16:creationId xmlns:a16="http://schemas.microsoft.com/office/drawing/2014/main" id="{B80A28F2-97B3-134D-2015-0BD087504AFA}"/>
              </a:ext>
            </a:extLst>
          </p:cNvPr>
          <p:cNvGrpSpPr/>
          <p:nvPr/>
        </p:nvGrpSpPr>
        <p:grpSpPr>
          <a:xfrm>
            <a:off x="6384768" y="3470160"/>
            <a:ext cx="1711080" cy="415440"/>
            <a:chOff x="6384768" y="3470160"/>
            <a:chExt cx="1711080" cy="415440"/>
          </a:xfrm>
        </p:grpSpPr>
        <mc:AlternateContent xmlns:mc="http://schemas.openxmlformats.org/markup-compatibility/2006">
          <mc:Choice xmlns:p14="http://schemas.microsoft.com/office/powerpoint/2010/main" Requires="p14">
            <p:contentPart p14:bwMode="auto" r:id="rId42">
              <p14:nvContentPartPr>
                <p14:cNvPr id="36" name="Ink 35">
                  <a:extLst>
                    <a:ext uri="{FF2B5EF4-FFF2-40B4-BE49-F238E27FC236}">
                      <a16:creationId xmlns:a16="http://schemas.microsoft.com/office/drawing/2014/main" id="{25746F82-7966-AD82-4840-989A71EB72FB}"/>
                    </a:ext>
                  </a:extLst>
                </p14:cNvPr>
                <p14:cNvContentPartPr/>
                <p14:nvPr/>
              </p14:nvContentPartPr>
              <p14:xfrm>
                <a:off x="6384768" y="3564840"/>
                <a:ext cx="415800" cy="215280"/>
              </p14:xfrm>
            </p:contentPart>
          </mc:Choice>
          <mc:Fallback>
            <p:pic>
              <p:nvPicPr>
                <p:cNvPr id="36" name="Ink 35">
                  <a:extLst>
                    <a:ext uri="{FF2B5EF4-FFF2-40B4-BE49-F238E27FC236}">
                      <a16:creationId xmlns:a16="http://schemas.microsoft.com/office/drawing/2014/main" id="{25746F82-7966-AD82-4840-989A71EB72FB}"/>
                    </a:ext>
                  </a:extLst>
                </p:cNvPr>
                <p:cNvPicPr/>
                <p:nvPr/>
              </p:nvPicPr>
              <p:blipFill>
                <a:blip r:embed="rId43"/>
                <a:stretch>
                  <a:fillRect/>
                </a:stretch>
              </p:blipFill>
              <p:spPr>
                <a:xfrm>
                  <a:off x="6375768" y="3555840"/>
                  <a:ext cx="4334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7" name="Ink 36">
                  <a:extLst>
                    <a:ext uri="{FF2B5EF4-FFF2-40B4-BE49-F238E27FC236}">
                      <a16:creationId xmlns:a16="http://schemas.microsoft.com/office/drawing/2014/main" id="{BFD77C4F-2B40-1A1C-2DF9-92848E0A0DE0}"/>
                    </a:ext>
                  </a:extLst>
                </p14:cNvPr>
                <p14:cNvContentPartPr/>
                <p14:nvPr/>
              </p14:nvContentPartPr>
              <p14:xfrm>
                <a:off x="6894528" y="3512640"/>
                <a:ext cx="252000" cy="279720"/>
              </p14:xfrm>
            </p:contentPart>
          </mc:Choice>
          <mc:Fallback>
            <p:pic>
              <p:nvPicPr>
                <p:cNvPr id="37" name="Ink 36">
                  <a:extLst>
                    <a:ext uri="{FF2B5EF4-FFF2-40B4-BE49-F238E27FC236}">
                      <a16:creationId xmlns:a16="http://schemas.microsoft.com/office/drawing/2014/main" id="{BFD77C4F-2B40-1A1C-2DF9-92848E0A0DE0}"/>
                    </a:ext>
                  </a:extLst>
                </p:cNvPr>
                <p:cNvPicPr/>
                <p:nvPr/>
              </p:nvPicPr>
              <p:blipFill>
                <a:blip r:embed="rId45"/>
                <a:stretch>
                  <a:fillRect/>
                </a:stretch>
              </p:blipFill>
              <p:spPr>
                <a:xfrm>
                  <a:off x="6885528" y="3504000"/>
                  <a:ext cx="2696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AFF08166-835D-1167-B27D-34749478AC9B}"/>
                    </a:ext>
                  </a:extLst>
                </p14:cNvPr>
                <p14:cNvContentPartPr/>
                <p14:nvPr/>
              </p14:nvContentPartPr>
              <p14:xfrm>
                <a:off x="7313928" y="3480240"/>
                <a:ext cx="360" cy="405360"/>
              </p14:xfrm>
            </p:contentPart>
          </mc:Choice>
          <mc:Fallback>
            <p:pic>
              <p:nvPicPr>
                <p:cNvPr id="39" name="Ink 38">
                  <a:extLst>
                    <a:ext uri="{FF2B5EF4-FFF2-40B4-BE49-F238E27FC236}">
                      <a16:creationId xmlns:a16="http://schemas.microsoft.com/office/drawing/2014/main" id="{AFF08166-835D-1167-B27D-34749478AC9B}"/>
                    </a:ext>
                  </a:extLst>
                </p:cNvPr>
                <p:cNvPicPr/>
                <p:nvPr/>
              </p:nvPicPr>
              <p:blipFill>
                <a:blip r:embed="rId47"/>
                <a:stretch>
                  <a:fillRect/>
                </a:stretch>
              </p:blipFill>
              <p:spPr>
                <a:xfrm>
                  <a:off x="7305288" y="3471600"/>
                  <a:ext cx="1800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7BB515EF-77DF-A0D2-7E2E-CAB36C6C8813}"/>
                    </a:ext>
                  </a:extLst>
                </p14:cNvPr>
                <p14:cNvContentPartPr/>
                <p14:nvPr/>
              </p14:nvContentPartPr>
              <p14:xfrm>
                <a:off x="7511208" y="3470160"/>
                <a:ext cx="165240" cy="386280"/>
              </p14:xfrm>
            </p:contentPart>
          </mc:Choice>
          <mc:Fallback>
            <p:pic>
              <p:nvPicPr>
                <p:cNvPr id="41" name="Ink 40">
                  <a:extLst>
                    <a:ext uri="{FF2B5EF4-FFF2-40B4-BE49-F238E27FC236}">
                      <a16:creationId xmlns:a16="http://schemas.microsoft.com/office/drawing/2014/main" id="{7BB515EF-77DF-A0D2-7E2E-CAB36C6C8813}"/>
                    </a:ext>
                  </a:extLst>
                </p:cNvPr>
                <p:cNvPicPr/>
                <p:nvPr/>
              </p:nvPicPr>
              <p:blipFill>
                <a:blip r:embed="rId49"/>
                <a:stretch>
                  <a:fillRect/>
                </a:stretch>
              </p:blipFill>
              <p:spPr>
                <a:xfrm>
                  <a:off x="7502568" y="3461160"/>
                  <a:ext cx="1828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3BB2F0CF-6197-7571-5018-E162ADCAEC36}"/>
                    </a:ext>
                  </a:extLst>
                </p14:cNvPr>
                <p14:cNvContentPartPr/>
                <p14:nvPr/>
              </p14:nvContentPartPr>
              <p14:xfrm>
                <a:off x="7865448" y="3549720"/>
                <a:ext cx="230400" cy="245880"/>
              </p14:xfrm>
            </p:contentPart>
          </mc:Choice>
          <mc:Fallback>
            <p:pic>
              <p:nvPicPr>
                <p:cNvPr id="43" name="Ink 42">
                  <a:extLst>
                    <a:ext uri="{FF2B5EF4-FFF2-40B4-BE49-F238E27FC236}">
                      <a16:creationId xmlns:a16="http://schemas.microsoft.com/office/drawing/2014/main" id="{3BB2F0CF-6197-7571-5018-E162ADCAEC36}"/>
                    </a:ext>
                  </a:extLst>
                </p:cNvPr>
                <p:cNvPicPr/>
                <p:nvPr/>
              </p:nvPicPr>
              <p:blipFill>
                <a:blip r:embed="rId51"/>
                <a:stretch>
                  <a:fillRect/>
                </a:stretch>
              </p:blipFill>
              <p:spPr>
                <a:xfrm>
                  <a:off x="7856448" y="3541080"/>
                  <a:ext cx="248040" cy="263520"/>
                </a:xfrm>
                <a:prstGeom prst="rect">
                  <a:avLst/>
                </a:prstGeom>
              </p:spPr>
            </p:pic>
          </mc:Fallback>
        </mc:AlternateContent>
      </p:grpSp>
      <p:grpSp>
        <p:nvGrpSpPr>
          <p:cNvPr id="49" name="Group 48">
            <a:extLst>
              <a:ext uri="{FF2B5EF4-FFF2-40B4-BE49-F238E27FC236}">
                <a16:creationId xmlns:a16="http://schemas.microsoft.com/office/drawing/2014/main" id="{E7A58A4A-895A-87C5-97A5-6233F63780C6}"/>
              </a:ext>
            </a:extLst>
          </p:cNvPr>
          <p:cNvGrpSpPr/>
          <p:nvPr/>
        </p:nvGrpSpPr>
        <p:grpSpPr>
          <a:xfrm>
            <a:off x="8168568" y="3497160"/>
            <a:ext cx="732600" cy="453960"/>
            <a:chOff x="8168568" y="3497160"/>
            <a:chExt cx="732600" cy="453960"/>
          </a:xfrm>
        </p:grpSpPr>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60D8C725-9CD7-37A5-3D68-683CD428BD75}"/>
                    </a:ext>
                  </a:extLst>
                </p14:cNvPr>
                <p14:cNvContentPartPr/>
                <p14:nvPr/>
              </p14:nvContentPartPr>
              <p14:xfrm>
                <a:off x="8168568" y="3497160"/>
                <a:ext cx="189360" cy="448200"/>
              </p14:xfrm>
            </p:contentPart>
          </mc:Choice>
          <mc:Fallback>
            <p:pic>
              <p:nvPicPr>
                <p:cNvPr id="45" name="Ink 44">
                  <a:extLst>
                    <a:ext uri="{FF2B5EF4-FFF2-40B4-BE49-F238E27FC236}">
                      <a16:creationId xmlns:a16="http://schemas.microsoft.com/office/drawing/2014/main" id="{60D8C725-9CD7-37A5-3D68-683CD428BD75}"/>
                    </a:ext>
                  </a:extLst>
                </p:cNvPr>
                <p:cNvPicPr/>
                <p:nvPr/>
              </p:nvPicPr>
              <p:blipFill>
                <a:blip r:embed="rId53"/>
                <a:stretch>
                  <a:fillRect/>
                </a:stretch>
              </p:blipFill>
              <p:spPr>
                <a:xfrm>
                  <a:off x="8159568" y="3488520"/>
                  <a:ext cx="20700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6" name="Ink 45">
                  <a:extLst>
                    <a:ext uri="{FF2B5EF4-FFF2-40B4-BE49-F238E27FC236}">
                      <a16:creationId xmlns:a16="http://schemas.microsoft.com/office/drawing/2014/main" id="{1AE1052D-241B-B57B-387F-85C9418E66E5}"/>
                    </a:ext>
                  </a:extLst>
                </p14:cNvPr>
                <p14:cNvContentPartPr/>
                <p14:nvPr/>
              </p14:nvContentPartPr>
              <p14:xfrm>
                <a:off x="8441088" y="3562320"/>
                <a:ext cx="303840" cy="256320"/>
              </p14:xfrm>
            </p:contentPart>
          </mc:Choice>
          <mc:Fallback>
            <p:pic>
              <p:nvPicPr>
                <p:cNvPr id="46" name="Ink 45">
                  <a:extLst>
                    <a:ext uri="{FF2B5EF4-FFF2-40B4-BE49-F238E27FC236}">
                      <a16:creationId xmlns:a16="http://schemas.microsoft.com/office/drawing/2014/main" id="{1AE1052D-241B-B57B-387F-85C9418E66E5}"/>
                    </a:ext>
                  </a:extLst>
                </p:cNvPr>
                <p:cNvPicPr/>
                <p:nvPr/>
              </p:nvPicPr>
              <p:blipFill>
                <a:blip r:embed="rId55"/>
                <a:stretch>
                  <a:fillRect/>
                </a:stretch>
              </p:blipFill>
              <p:spPr>
                <a:xfrm>
                  <a:off x="8432088" y="3553320"/>
                  <a:ext cx="3214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7904AAD4-39F5-44C9-03CE-EB3EA271C44D}"/>
                    </a:ext>
                  </a:extLst>
                </p14:cNvPr>
                <p14:cNvContentPartPr/>
                <p14:nvPr/>
              </p14:nvContentPartPr>
              <p14:xfrm>
                <a:off x="8705688" y="3558360"/>
                <a:ext cx="195480" cy="392760"/>
              </p14:xfrm>
            </p:contentPart>
          </mc:Choice>
          <mc:Fallback>
            <p:pic>
              <p:nvPicPr>
                <p:cNvPr id="48" name="Ink 47">
                  <a:extLst>
                    <a:ext uri="{FF2B5EF4-FFF2-40B4-BE49-F238E27FC236}">
                      <a16:creationId xmlns:a16="http://schemas.microsoft.com/office/drawing/2014/main" id="{7904AAD4-39F5-44C9-03CE-EB3EA271C44D}"/>
                    </a:ext>
                  </a:extLst>
                </p:cNvPr>
                <p:cNvPicPr/>
                <p:nvPr/>
              </p:nvPicPr>
              <p:blipFill>
                <a:blip r:embed="rId57"/>
                <a:stretch>
                  <a:fillRect/>
                </a:stretch>
              </p:blipFill>
              <p:spPr>
                <a:xfrm>
                  <a:off x="8697048" y="3549360"/>
                  <a:ext cx="213120" cy="41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50" name="Ink 49">
                <a:extLst>
                  <a:ext uri="{FF2B5EF4-FFF2-40B4-BE49-F238E27FC236}">
                    <a16:creationId xmlns:a16="http://schemas.microsoft.com/office/drawing/2014/main" id="{6AFC258D-882E-323F-F93B-24DE6A85814D}"/>
                  </a:ext>
                </a:extLst>
              </p14:cNvPr>
              <p14:cNvContentPartPr/>
              <p14:nvPr/>
            </p14:nvContentPartPr>
            <p14:xfrm>
              <a:off x="6676728" y="4197720"/>
              <a:ext cx="2030040" cy="52560"/>
            </p14:xfrm>
          </p:contentPart>
        </mc:Choice>
        <mc:Fallback>
          <p:pic>
            <p:nvPicPr>
              <p:cNvPr id="50" name="Ink 49">
                <a:extLst>
                  <a:ext uri="{FF2B5EF4-FFF2-40B4-BE49-F238E27FC236}">
                    <a16:creationId xmlns:a16="http://schemas.microsoft.com/office/drawing/2014/main" id="{6AFC258D-882E-323F-F93B-24DE6A85814D}"/>
                  </a:ext>
                </a:extLst>
              </p:cNvPr>
              <p:cNvPicPr/>
              <p:nvPr/>
            </p:nvPicPr>
            <p:blipFill>
              <a:blip r:embed="rId59"/>
              <a:stretch>
                <a:fillRect/>
              </a:stretch>
            </p:blipFill>
            <p:spPr>
              <a:xfrm>
                <a:off x="6668088" y="4188720"/>
                <a:ext cx="20476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8D1D22B7-B0BB-7024-0F76-26D96050737D}"/>
                  </a:ext>
                </a:extLst>
              </p14:cNvPr>
              <p14:cNvContentPartPr/>
              <p14:nvPr/>
            </p14:nvContentPartPr>
            <p14:xfrm>
              <a:off x="7246248" y="4478880"/>
              <a:ext cx="458280" cy="470520"/>
            </p14:xfrm>
          </p:contentPart>
        </mc:Choice>
        <mc:Fallback>
          <p:pic>
            <p:nvPicPr>
              <p:cNvPr id="51" name="Ink 50">
                <a:extLst>
                  <a:ext uri="{FF2B5EF4-FFF2-40B4-BE49-F238E27FC236}">
                    <a16:creationId xmlns:a16="http://schemas.microsoft.com/office/drawing/2014/main" id="{8D1D22B7-B0BB-7024-0F76-26D96050737D}"/>
                  </a:ext>
                </a:extLst>
              </p:cNvPr>
              <p:cNvPicPr/>
              <p:nvPr/>
            </p:nvPicPr>
            <p:blipFill>
              <a:blip r:embed="rId61"/>
              <a:stretch>
                <a:fillRect/>
              </a:stretch>
            </p:blipFill>
            <p:spPr>
              <a:xfrm>
                <a:off x="7237248" y="4470240"/>
                <a:ext cx="4759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6C1D8EE0-622E-1563-F1A7-4E44B5C9D009}"/>
                  </a:ext>
                </a:extLst>
              </p14:cNvPr>
              <p14:cNvContentPartPr/>
              <p14:nvPr/>
            </p14:nvContentPartPr>
            <p14:xfrm>
              <a:off x="7991808" y="4481400"/>
              <a:ext cx="221400" cy="535320"/>
            </p14:xfrm>
          </p:contentPart>
        </mc:Choice>
        <mc:Fallback>
          <p:pic>
            <p:nvPicPr>
              <p:cNvPr id="52" name="Ink 51">
                <a:extLst>
                  <a:ext uri="{FF2B5EF4-FFF2-40B4-BE49-F238E27FC236}">
                    <a16:creationId xmlns:a16="http://schemas.microsoft.com/office/drawing/2014/main" id="{6C1D8EE0-622E-1563-F1A7-4E44B5C9D009}"/>
                  </a:ext>
                </a:extLst>
              </p:cNvPr>
              <p:cNvPicPr/>
              <p:nvPr/>
            </p:nvPicPr>
            <p:blipFill>
              <a:blip r:embed="rId63"/>
              <a:stretch>
                <a:fillRect/>
              </a:stretch>
            </p:blipFill>
            <p:spPr>
              <a:xfrm>
                <a:off x="7982808" y="4472400"/>
                <a:ext cx="239040" cy="552960"/>
              </a:xfrm>
              <a:prstGeom prst="rect">
                <a:avLst/>
              </a:prstGeom>
            </p:spPr>
          </p:pic>
        </mc:Fallback>
      </mc:AlternateContent>
      <p:grpSp>
        <p:nvGrpSpPr>
          <p:cNvPr id="55" name="Group 54">
            <a:extLst>
              <a:ext uri="{FF2B5EF4-FFF2-40B4-BE49-F238E27FC236}">
                <a16:creationId xmlns:a16="http://schemas.microsoft.com/office/drawing/2014/main" id="{858D6021-9569-3C0E-8997-E10340A34A44}"/>
              </a:ext>
            </a:extLst>
          </p:cNvPr>
          <p:cNvGrpSpPr/>
          <p:nvPr/>
        </p:nvGrpSpPr>
        <p:grpSpPr>
          <a:xfrm>
            <a:off x="5281008" y="5516400"/>
            <a:ext cx="405720" cy="192960"/>
            <a:chOff x="5281008" y="5516400"/>
            <a:chExt cx="405720" cy="192960"/>
          </a:xfrm>
        </p:grpSpPr>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61D0FEEB-6431-C972-F97A-9F9EF245BA4A}"/>
                    </a:ext>
                  </a:extLst>
                </p14:cNvPr>
                <p14:cNvContentPartPr/>
                <p14:nvPr/>
              </p14:nvContentPartPr>
              <p14:xfrm>
                <a:off x="5281008" y="5516400"/>
                <a:ext cx="405720" cy="68040"/>
              </p14:xfrm>
            </p:contentPart>
          </mc:Choice>
          <mc:Fallback>
            <p:pic>
              <p:nvPicPr>
                <p:cNvPr id="53" name="Ink 52">
                  <a:extLst>
                    <a:ext uri="{FF2B5EF4-FFF2-40B4-BE49-F238E27FC236}">
                      <a16:creationId xmlns:a16="http://schemas.microsoft.com/office/drawing/2014/main" id="{61D0FEEB-6431-C972-F97A-9F9EF245BA4A}"/>
                    </a:ext>
                  </a:extLst>
                </p:cNvPr>
                <p:cNvPicPr/>
                <p:nvPr/>
              </p:nvPicPr>
              <p:blipFill>
                <a:blip r:embed="rId65"/>
                <a:stretch>
                  <a:fillRect/>
                </a:stretch>
              </p:blipFill>
              <p:spPr>
                <a:xfrm>
                  <a:off x="5272008" y="5507400"/>
                  <a:ext cx="4233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AC480285-2D2E-9E29-EE5B-54A50F106408}"/>
                    </a:ext>
                  </a:extLst>
                </p14:cNvPr>
                <p14:cNvContentPartPr/>
                <p14:nvPr/>
              </p14:nvContentPartPr>
              <p14:xfrm>
                <a:off x="5341128" y="5694960"/>
                <a:ext cx="231840" cy="14400"/>
              </p14:xfrm>
            </p:contentPart>
          </mc:Choice>
          <mc:Fallback>
            <p:pic>
              <p:nvPicPr>
                <p:cNvPr id="54" name="Ink 53">
                  <a:extLst>
                    <a:ext uri="{FF2B5EF4-FFF2-40B4-BE49-F238E27FC236}">
                      <a16:creationId xmlns:a16="http://schemas.microsoft.com/office/drawing/2014/main" id="{AC480285-2D2E-9E29-EE5B-54A50F106408}"/>
                    </a:ext>
                  </a:extLst>
                </p:cNvPr>
                <p:cNvPicPr/>
                <p:nvPr/>
              </p:nvPicPr>
              <p:blipFill>
                <a:blip r:embed="rId67"/>
                <a:stretch>
                  <a:fillRect/>
                </a:stretch>
              </p:blipFill>
              <p:spPr>
                <a:xfrm>
                  <a:off x="5332128" y="5686320"/>
                  <a:ext cx="249480" cy="3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56" name="Ink 55">
                <a:extLst>
                  <a:ext uri="{FF2B5EF4-FFF2-40B4-BE49-F238E27FC236}">
                    <a16:creationId xmlns:a16="http://schemas.microsoft.com/office/drawing/2014/main" id="{907FA383-38CC-8E85-E9BF-3134C2B50C04}"/>
                  </a:ext>
                </a:extLst>
              </p14:cNvPr>
              <p14:cNvContentPartPr/>
              <p14:nvPr/>
            </p14:nvContentPartPr>
            <p14:xfrm>
              <a:off x="7727568" y="5482200"/>
              <a:ext cx="175320" cy="183600"/>
            </p14:xfrm>
          </p:contentPart>
        </mc:Choice>
        <mc:Fallback>
          <p:pic>
            <p:nvPicPr>
              <p:cNvPr id="56" name="Ink 55">
                <a:extLst>
                  <a:ext uri="{FF2B5EF4-FFF2-40B4-BE49-F238E27FC236}">
                    <a16:creationId xmlns:a16="http://schemas.microsoft.com/office/drawing/2014/main" id="{907FA383-38CC-8E85-E9BF-3134C2B50C04}"/>
                  </a:ext>
                </a:extLst>
              </p:cNvPr>
              <p:cNvPicPr/>
              <p:nvPr/>
            </p:nvPicPr>
            <p:blipFill>
              <a:blip r:embed="rId69"/>
              <a:stretch>
                <a:fillRect/>
              </a:stretch>
            </p:blipFill>
            <p:spPr>
              <a:xfrm>
                <a:off x="7718928" y="5473200"/>
                <a:ext cx="1929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7" name="Ink 56">
                <a:extLst>
                  <a:ext uri="{FF2B5EF4-FFF2-40B4-BE49-F238E27FC236}">
                    <a16:creationId xmlns:a16="http://schemas.microsoft.com/office/drawing/2014/main" id="{4AF9FB23-DA8A-FAA5-3747-DC879F6A1778}"/>
                  </a:ext>
                </a:extLst>
              </p14:cNvPr>
              <p14:cNvContentPartPr/>
              <p14:nvPr/>
            </p14:nvContentPartPr>
            <p14:xfrm>
              <a:off x="7372968" y="5481120"/>
              <a:ext cx="174240" cy="333720"/>
            </p14:xfrm>
          </p:contentPart>
        </mc:Choice>
        <mc:Fallback>
          <p:pic>
            <p:nvPicPr>
              <p:cNvPr id="57" name="Ink 56">
                <a:extLst>
                  <a:ext uri="{FF2B5EF4-FFF2-40B4-BE49-F238E27FC236}">
                    <a16:creationId xmlns:a16="http://schemas.microsoft.com/office/drawing/2014/main" id="{4AF9FB23-DA8A-FAA5-3747-DC879F6A1778}"/>
                  </a:ext>
                </a:extLst>
              </p:cNvPr>
              <p:cNvPicPr/>
              <p:nvPr/>
            </p:nvPicPr>
            <p:blipFill>
              <a:blip r:embed="rId71"/>
              <a:stretch>
                <a:fillRect/>
              </a:stretch>
            </p:blipFill>
            <p:spPr>
              <a:xfrm>
                <a:off x="7363968" y="5472480"/>
                <a:ext cx="1918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93D0E613-D9CF-0F74-F720-8EA0285CAE40}"/>
                  </a:ext>
                </a:extLst>
              </p14:cNvPr>
              <p14:cNvContentPartPr/>
              <p14:nvPr/>
            </p14:nvContentPartPr>
            <p14:xfrm>
              <a:off x="7045368" y="5506680"/>
              <a:ext cx="235800" cy="384120"/>
            </p14:xfrm>
          </p:contentPart>
        </mc:Choice>
        <mc:Fallback>
          <p:pic>
            <p:nvPicPr>
              <p:cNvPr id="58" name="Ink 57">
                <a:extLst>
                  <a:ext uri="{FF2B5EF4-FFF2-40B4-BE49-F238E27FC236}">
                    <a16:creationId xmlns:a16="http://schemas.microsoft.com/office/drawing/2014/main" id="{93D0E613-D9CF-0F74-F720-8EA0285CAE40}"/>
                  </a:ext>
                </a:extLst>
              </p:cNvPr>
              <p:cNvPicPr/>
              <p:nvPr/>
            </p:nvPicPr>
            <p:blipFill>
              <a:blip r:embed="rId73"/>
              <a:stretch>
                <a:fillRect/>
              </a:stretch>
            </p:blipFill>
            <p:spPr>
              <a:xfrm>
                <a:off x="7036368" y="5497680"/>
                <a:ext cx="2534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6" name="Ink 65">
                <a:extLst>
                  <a:ext uri="{FF2B5EF4-FFF2-40B4-BE49-F238E27FC236}">
                    <a16:creationId xmlns:a16="http://schemas.microsoft.com/office/drawing/2014/main" id="{5BE7C6D8-C506-93D5-5217-117B7E233112}"/>
                  </a:ext>
                </a:extLst>
              </p14:cNvPr>
              <p14:cNvContentPartPr/>
              <p14:nvPr/>
            </p14:nvContentPartPr>
            <p14:xfrm>
              <a:off x="7053648" y="6164400"/>
              <a:ext cx="743400" cy="227160"/>
            </p14:xfrm>
          </p:contentPart>
        </mc:Choice>
        <mc:Fallback>
          <p:pic>
            <p:nvPicPr>
              <p:cNvPr id="66" name="Ink 65">
                <a:extLst>
                  <a:ext uri="{FF2B5EF4-FFF2-40B4-BE49-F238E27FC236}">
                    <a16:creationId xmlns:a16="http://schemas.microsoft.com/office/drawing/2014/main" id="{5BE7C6D8-C506-93D5-5217-117B7E233112}"/>
                  </a:ext>
                </a:extLst>
              </p:cNvPr>
              <p:cNvPicPr/>
              <p:nvPr/>
            </p:nvPicPr>
            <p:blipFill>
              <a:blip r:embed="rId75"/>
              <a:stretch>
                <a:fillRect/>
              </a:stretch>
            </p:blipFill>
            <p:spPr>
              <a:xfrm>
                <a:off x="7045008" y="6155400"/>
                <a:ext cx="7610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1" name="Ink 80">
                <a:extLst>
                  <a:ext uri="{FF2B5EF4-FFF2-40B4-BE49-F238E27FC236}">
                    <a16:creationId xmlns:a16="http://schemas.microsoft.com/office/drawing/2014/main" id="{C33AAB7A-51BB-AFE8-2FB7-2BED6C9B71D6}"/>
                  </a:ext>
                </a:extLst>
              </p14:cNvPr>
              <p14:cNvContentPartPr/>
              <p14:nvPr/>
            </p14:nvContentPartPr>
            <p14:xfrm>
              <a:off x="8041848" y="6359520"/>
              <a:ext cx="585000" cy="132120"/>
            </p14:xfrm>
          </p:contentPart>
        </mc:Choice>
        <mc:Fallback>
          <p:pic>
            <p:nvPicPr>
              <p:cNvPr id="81" name="Ink 80">
                <a:extLst>
                  <a:ext uri="{FF2B5EF4-FFF2-40B4-BE49-F238E27FC236}">
                    <a16:creationId xmlns:a16="http://schemas.microsoft.com/office/drawing/2014/main" id="{C33AAB7A-51BB-AFE8-2FB7-2BED6C9B71D6}"/>
                  </a:ext>
                </a:extLst>
              </p:cNvPr>
              <p:cNvPicPr/>
              <p:nvPr/>
            </p:nvPicPr>
            <p:blipFill>
              <a:blip r:embed="rId77"/>
              <a:stretch>
                <a:fillRect/>
              </a:stretch>
            </p:blipFill>
            <p:spPr>
              <a:xfrm>
                <a:off x="8032848" y="6350880"/>
                <a:ext cx="6026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EAF9B1E3-6FB0-01B5-B527-3BC093EAA8BF}"/>
                  </a:ext>
                </a:extLst>
              </p14:cNvPr>
              <p14:cNvContentPartPr/>
              <p14:nvPr/>
            </p14:nvContentPartPr>
            <p14:xfrm>
              <a:off x="6490248" y="5482200"/>
              <a:ext cx="277560" cy="388800"/>
            </p14:xfrm>
          </p:contentPart>
        </mc:Choice>
        <mc:Fallback>
          <p:pic>
            <p:nvPicPr>
              <p:cNvPr id="59" name="Ink 58">
                <a:extLst>
                  <a:ext uri="{FF2B5EF4-FFF2-40B4-BE49-F238E27FC236}">
                    <a16:creationId xmlns:a16="http://schemas.microsoft.com/office/drawing/2014/main" id="{EAF9B1E3-6FB0-01B5-B527-3BC093EAA8BF}"/>
                  </a:ext>
                </a:extLst>
              </p:cNvPr>
              <p:cNvPicPr/>
              <p:nvPr/>
            </p:nvPicPr>
            <p:blipFill>
              <a:blip r:embed="rId79"/>
              <a:stretch>
                <a:fillRect/>
              </a:stretch>
            </p:blipFill>
            <p:spPr>
              <a:xfrm>
                <a:off x="6481248" y="5473560"/>
                <a:ext cx="2952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581F7618-9406-E0DC-7CBC-7B635885C4EF}"/>
                  </a:ext>
                </a:extLst>
              </p14:cNvPr>
              <p14:cNvContentPartPr/>
              <p14:nvPr/>
            </p14:nvContentPartPr>
            <p14:xfrm>
              <a:off x="6279288" y="5867040"/>
              <a:ext cx="1964520" cy="273240"/>
            </p14:xfrm>
          </p:contentPart>
        </mc:Choice>
        <mc:Fallback>
          <p:pic>
            <p:nvPicPr>
              <p:cNvPr id="60" name="Ink 59">
                <a:extLst>
                  <a:ext uri="{FF2B5EF4-FFF2-40B4-BE49-F238E27FC236}">
                    <a16:creationId xmlns:a16="http://schemas.microsoft.com/office/drawing/2014/main" id="{581F7618-9406-E0DC-7CBC-7B635885C4EF}"/>
                  </a:ext>
                </a:extLst>
              </p:cNvPr>
              <p:cNvPicPr/>
              <p:nvPr/>
            </p:nvPicPr>
            <p:blipFill>
              <a:blip r:embed="rId81"/>
              <a:stretch>
                <a:fillRect/>
              </a:stretch>
            </p:blipFill>
            <p:spPr>
              <a:xfrm>
                <a:off x="6270648" y="5858400"/>
                <a:ext cx="19821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Ink 61">
                <a:extLst>
                  <a:ext uri="{FF2B5EF4-FFF2-40B4-BE49-F238E27FC236}">
                    <a16:creationId xmlns:a16="http://schemas.microsoft.com/office/drawing/2014/main" id="{5509601B-0B8D-D87A-6C7D-20BD123FA111}"/>
                  </a:ext>
                </a:extLst>
              </p14:cNvPr>
              <p14:cNvContentPartPr/>
              <p14:nvPr/>
            </p14:nvContentPartPr>
            <p14:xfrm>
              <a:off x="7240128" y="6152160"/>
              <a:ext cx="232200" cy="239760"/>
            </p14:xfrm>
          </p:contentPart>
        </mc:Choice>
        <mc:Fallback>
          <p:pic>
            <p:nvPicPr>
              <p:cNvPr id="62" name="Ink 61">
                <a:extLst>
                  <a:ext uri="{FF2B5EF4-FFF2-40B4-BE49-F238E27FC236}">
                    <a16:creationId xmlns:a16="http://schemas.microsoft.com/office/drawing/2014/main" id="{5509601B-0B8D-D87A-6C7D-20BD123FA111}"/>
                  </a:ext>
                </a:extLst>
              </p:cNvPr>
              <p:cNvPicPr/>
              <p:nvPr/>
            </p:nvPicPr>
            <p:blipFill>
              <a:blip r:embed="rId83"/>
              <a:stretch>
                <a:fillRect/>
              </a:stretch>
            </p:blipFill>
            <p:spPr>
              <a:xfrm>
                <a:off x="7231488" y="6143520"/>
                <a:ext cx="249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7141B931-B48E-7052-4E42-A12BCA3EF33E}"/>
                  </a:ext>
                </a:extLst>
              </p14:cNvPr>
              <p14:cNvContentPartPr/>
              <p14:nvPr/>
            </p14:nvContentPartPr>
            <p14:xfrm>
              <a:off x="7607688" y="6144960"/>
              <a:ext cx="122760" cy="365040"/>
            </p14:xfrm>
          </p:contentPart>
        </mc:Choice>
        <mc:Fallback>
          <p:pic>
            <p:nvPicPr>
              <p:cNvPr id="64" name="Ink 63">
                <a:extLst>
                  <a:ext uri="{FF2B5EF4-FFF2-40B4-BE49-F238E27FC236}">
                    <a16:creationId xmlns:a16="http://schemas.microsoft.com/office/drawing/2014/main" id="{7141B931-B48E-7052-4E42-A12BCA3EF33E}"/>
                  </a:ext>
                </a:extLst>
              </p:cNvPr>
              <p:cNvPicPr/>
              <p:nvPr/>
            </p:nvPicPr>
            <p:blipFill>
              <a:blip r:embed="rId85"/>
              <a:stretch>
                <a:fillRect/>
              </a:stretch>
            </p:blipFill>
            <p:spPr>
              <a:xfrm>
                <a:off x="7599048" y="6135960"/>
                <a:ext cx="1404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3" name="Ink 82">
                <a:extLst>
                  <a:ext uri="{FF2B5EF4-FFF2-40B4-BE49-F238E27FC236}">
                    <a16:creationId xmlns:a16="http://schemas.microsoft.com/office/drawing/2014/main" id="{78F74E36-B134-F30D-1C79-A272EB15730E}"/>
                  </a:ext>
                </a:extLst>
              </p14:cNvPr>
              <p14:cNvContentPartPr/>
              <p14:nvPr/>
            </p14:nvContentPartPr>
            <p14:xfrm>
              <a:off x="8489328" y="6527640"/>
              <a:ext cx="239400" cy="266040"/>
            </p14:xfrm>
          </p:contentPart>
        </mc:Choice>
        <mc:Fallback>
          <p:pic>
            <p:nvPicPr>
              <p:cNvPr id="83" name="Ink 82">
                <a:extLst>
                  <a:ext uri="{FF2B5EF4-FFF2-40B4-BE49-F238E27FC236}">
                    <a16:creationId xmlns:a16="http://schemas.microsoft.com/office/drawing/2014/main" id="{78F74E36-B134-F30D-1C79-A272EB15730E}"/>
                  </a:ext>
                </a:extLst>
              </p:cNvPr>
              <p:cNvPicPr/>
              <p:nvPr/>
            </p:nvPicPr>
            <p:blipFill>
              <a:blip r:embed="rId87"/>
              <a:stretch>
                <a:fillRect/>
              </a:stretch>
            </p:blipFill>
            <p:spPr>
              <a:xfrm>
                <a:off x="8480328" y="6518640"/>
                <a:ext cx="2570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5" name="Ink 84">
                <a:extLst>
                  <a:ext uri="{FF2B5EF4-FFF2-40B4-BE49-F238E27FC236}">
                    <a16:creationId xmlns:a16="http://schemas.microsoft.com/office/drawing/2014/main" id="{EDE5BAB7-2AEF-814D-76F2-3466117A80B7}"/>
                  </a:ext>
                </a:extLst>
              </p14:cNvPr>
              <p14:cNvContentPartPr/>
              <p14:nvPr/>
            </p14:nvContentPartPr>
            <p14:xfrm>
              <a:off x="8155968" y="5188440"/>
              <a:ext cx="7200" cy="167400"/>
            </p14:xfrm>
          </p:contentPart>
        </mc:Choice>
        <mc:Fallback>
          <p:pic>
            <p:nvPicPr>
              <p:cNvPr id="85" name="Ink 84">
                <a:extLst>
                  <a:ext uri="{FF2B5EF4-FFF2-40B4-BE49-F238E27FC236}">
                    <a16:creationId xmlns:a16="http://schemas.microsoft.com/office/drawing/2014/main" id="{EDE5BAB7-2AEF-814D-76F2-3466117A80B7}"/>
                  </a:ext>
                </a:extLst>
              </p:cNvPr>
              <p:cNvPicPr/>
              <p:nvPr/>
            </p:nvPicPr>
            <p:blipFill>
              <a:blip r:embed="rId89"/>
              <a:stretch>
                <a:fillRect/>
              </a:stretch>
            </p:blipFill>
            <p:spPr>
              <a:xfrm>
                <a:off x="8146968" y="5179800"/>
                <a:ext cx="248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6" name="Ink 85">
                <a:extLst>
                  <a:ext uri="{FF2B5EF4-FFF2-40B4-BE49-F238E27FC236}">
                    <a16:creationId xmlns:a16="http://schemas.microsoft.com/office/drawing/2014/main" id="{4A0D4755-DC43-9600-29C7-E9C37455CA31}"/>
                  </a:ext>
                </a:extLst>
              </p14:cNvPr>
              <p14:cNvContentPartPr/>
              <p14:nvPr/>
            </p14:nvContentPartPr>
            <p14:xfrm>
              <a:off x="6494208" y="5633040"/>
              <a:ext cx="1272960" cy="178200"/>
            </p14:xfrm>
          </p:contentPart>
        </mc:Choice>
        <mc:Fallback>
          <p:pic>
            <p:nvPicPr>
              <p:cNvPr id="86" name="Ink 85">
                <a:extLst>
                  <a:ext uri="{FF2B5EF4-FFF2-40B4-BE49-F238E27FC236}">
                    <a16:creationId xmlns:a16="http://schemas.microsoft.com/office/drawing/2014/main" id="{4A0D4755-DC43-9600-29C7-E9C37455CA31}"/>
                  </a:ext>
                </a:extLst>
              </p:cNvPr>
              <p:cNvPicPr/>
              <p:nvPr/>
            </p:nvPicPr>
            <p:blipFill>
              <a:blip r:embed="rId91"/>
              <a:stretch>
                <a:fillRect/>
              </a:stretch>
            </p:blipFill>
            <p:spPr>
              <a:xfrm>
                <a:off x="6485568" y="5624040"/>
                <a:ext cx="1290600" cy="195840"/>
              </a:xfrm>
              <a:prstGeom prst="rect">
                <a:avLst/>
              </a:prstGeom>
            </p:spPr>
          </p:pic>
        </mc:Fallback>
      </mc:AlternateContent>
      <p:grpSp>
        <p:nvGrpSpPr>
          <p:cNvPr id="94" name="Group 93">
            <a:extLst>
              <a:ext uri="{FF2B5EF4-FFF2-40B4-BE49-F238E27FC236}">
                <a16:creationId xmlns:a16="http://schemas.microsoft.com/office/drawing/2014/main" id="{1BE226DB-4F4E-FA05-3B79-A17A8653AD2E}"/>
              </a:ext>
            </a:extLst>
          </p:cNvPr>
          <p:cNvGrpSpPr/>
          <p:nvPr/>
        </p:nvGrpSpPr>
        <p:grpSpPr>
          <a:xfrm>
            <a:off x="6600768" y="5111040"/>
            <a:ext cx="934560" cy="317880"/>
            <a:chOff x="6600768" y="5111040"/>
            <a:chExt cx="934560" cy="317880"/>
          </a:xfrm>
        </p:grpSpPr>
        <mc:AlternateContent xmlns:mc="http://schemas.openxmlformats.org/markup-compatibility/2006">
          <mc:Choice xmlns:p14="http://schemas.microsoft.com/office/powerpoint/2010/main" Requires="p14">
            <p:contentPart p14:bwMode="auto" r:id="rId92">
              <p14:nvContentPartPr>
                <p14:cNvPr id="72" name="Ink 71">
                  <a:extLst>
                    <a:ext uri="{FF2B5EF4-FFF2-40B4-BE49-F238E27FC236}">
                      <a16:creationId xmlns:a16="http://schemas.microsoft.com/office/drawing/2014/main" id="{D97C9710-E038-0688-FF7A-A4683C3EB5BE}"/>
                    </a:ext>
                  </a:extLst>
                </p14:cNvPr>
                <p14:cNvContentPartPr/>
                <p14:nvPr/>
              </p14:nvContentPartPr>
              <p14:xfrm>
                <a:off x="6643968" y="5111040"/>
                <a:ext cx="172080" cy="282240"/>
              </p14:xfrm>
            </p:contentPart>
          </mc:Choice>
          <mc:Fallback>
            <p:pic>
              <p:nvPicPr>
                <p:cNvPr id="72" name="Ink 71">
                  <a:extLst>
                    <a:ext uri="{FF2B5EF4-FFF2-40B4-BE49-F238E27FC236}">
                      <a16:creationId xmlns:a16="http://schemas.microsoft.com/office/drawing/2014/main" id="{D97C9710-E038-0688-FF7A-A4683C3EB5BE}"/>
                    </a:ext>
                  </a:extLst>
                </p:cNvPr>
                <p:cNvPicPr/>
                <p:nvPr/>
              </p:nvPicPr>
              <p:blipFill>
                <a:blip r:embed="rId93"/>
                <a:stretch>
                  <a:fillRect/>
                </a:stretch>
              </p:blipFill>
              <p:spPr>
                <a:xfrm>
                  <a:off x="6634968" y="5102400"/>
                  <a:ext cx="1897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3" name="Ink 72">
                  <a:extLst>
                    <a:ext uri="{FF2B5EF4-FFF2-40B4-BE49-F238E27FC236}">
                      <a16:creationId xmlns:a16="http://schemas.microsoft.com/office/drawing/2014/main" id="{7B5EF2B3-DDFC-D30A-333F-B4DF1D01553B}"/>
                    </a:ext>
                  </a:extLst>
                </p14:cNvPr>
                <p14:cNvContentPartPr/>
                <p14:nvPr/>
              </p14:nvContentPartPr>
              <p14:xfrm>
                <a:off x="6742968" y="5274480"/>
                <a:ext cx="172440" cy="56520"/>
              </p14:xfrm>
            </p:contentPart>
          </mc:Choice>
          <mc:Fallback>
            <p:pic>
              <p:nvPicPr>
                <p:cNvPr id="73" name="Ink 72">
                  <a:extLst>
                    <a:ext uri="{FF2B5EF4-FFF2-40B4-BE49-F238E27FC236}">
                      <a16:creationId xmlns:a16="http://schemas.microsoft.com/office/drawing/2014/main" id="{7B5EF2B3-DDFC-D30A-333F-B4DF1D01553B}"/>
                    </a:ext>
                  </a:extLst>
                </p:cNvPr>
                <p:cNvPicPr/>
                <p:nvPr/>
              </p:nvPicPr>
              <p:blipFill>
                <a:blip r:embed="rId95"/>
                <a:stretch>
                  <a:fillRect/>
                </a:stretch>
              </p:blipFill>
              <p:spPr>
                <a:xfrm>
                  <a:off x="6733968" y="5265480"/>
                  <a:ext cx="1900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5" name="Ink 74">
                  <a:extLst>
                    <a:ext uri="{FF2B5EF4-FFF2-40B4-BE49-F238E27FC236}">
                      <a16:creationId xmlns:a16="http://schemas.microsoft.com/office/drawing/2014/main" id="{9C738789-EE08-E003-7F57-87D7F18C1007}"/>
                    </a:ext>
                  </a:extLst>
                </p14:cNvPr>
                <p14:cNvContentPartPr/>
                <p14:nvPr/>
              </p14:nvContentPartPr>
              <p14:xfrm>
                <a:off x="6997128" y="5119680"/>
                <a:ext cx="210960" cy="309240"/>
              </p14:xfrm>
            </p:contentPart>
          </mc:Choice>
          <mc:Fallback>
            <p:pic>
              <p:nvPicPr>
                <p:cNvPr id="75" name="Ink 74">
                  <a:extLst>
                    <a:ext uri="{FF2B5EF4-FFF2-40B4-BE49-F238E27FC236}">
                      <a16:creationId xmlns:a16="http://schemas.microsoft.com/office/drawing/2014/main" id="{9C738789-EE08-E003-7F57-87D7F18C1007}"/>
                    </a:ext>
                  </a:extLst>
                </p:cNvPr>
                <p:cNvPicPr/>
                <p:nvPr/>
              </p:nvPicPr>
              <p:blipFill>
                <a:blip r:embed="rId97"/>
                <a:stretch>
                  <a:fillRect/>
                </a:stretch>
              </p:blipFill>
              <p:spPr>
                <a:xfrm>
                  <a:off x="6988488" y="5110680"/>
                  <a:ext cx="2286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7" name="Ink 76">
                  <a:extLst>
                    <a:ext uri="{FF2B5EF4-FFF2-40B4-BE49-F238E27FC236}">
                      <a16:creationId xmlns:a16="http://schemas.microsoft.com/office/drawing/2014/main" id="{C1C5DF75-AFF7-DC94-4841-126A587C7179}"/>
                    </a:ext>
                  </a:extLst>
                </p14:cNvPr>
                <p14:cNvContentPartPr/>
                <p14:nvPr/>
              </p14:nvContentPartPr>
              <p14:xfrm>
                <a:off x="7376928" y="5124000"/>
                <a:ext cx="158400" cy="269640"/>
              </p14:xfrm>
            </p:contentPart>
          </mc:Choice>
          <mc:Fallback>
            <p:pic>
              <p:nvPicPr>
                <p:cNvPr id="77" name="Ink 76">
                  <a:extLst>
                    <a:ext uri="{FF2B5EF4-FFF2-40B4-BE49-F238E27FC236}">
                      <a16:creationId xmlns:a16="http://schemas.microsoft.com/office/drawing/2014/main" id="{C1C5DF75-AFF7-DC94-4841-126A587C7179}"/>
                    </a:ext>
                  </a:extLst>
                </p:cNvPr>
                <p:cNvPicPr/>
                <p:nvPr/>
              </p:nvPicPr>
              <p:blipFill>
                <a:blip r:embed="rId99"/>
                <a:stretch>
                  <a:fillRect/>
                </a:stretch>
              </p:blipFill>
              <p:spPr>
                <a:xfrm>
                  <a:off x="7368288" y="5115000"/>
                  <a:ext cx="1760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9" name="Ink 78">
                  <a:extLst>
                    <a:ext uri="{FF2B5EF4-FFF2-40B4-BE49-F238E27FC236}">
                      <a16:creationId xmlns:a16="http://schemas.microsoft.com/office/drawing/2014/main" id="{33FD05BA-D5C4-7724-215F-2548C9C85D7C}"/>
                    </a:ext>
                  </a:extLst>
                </p14:cNvPr>
                <p14:cNvContentPartPr/>
                <p14:nvPr/>
              </p14:nvContentPartPr>
              <p14:xfrm>
                <a:off x="7421208" y="5139480"/>
                <a:ext cx="84960" cy="360"/>
              </p14:xfrm>
            </p:contentPart>
          </mc:Choice>
          <mc:Fallback>
            <p:pic>
              <p:nvPicPr>
                <p:cNvPr id="79" name="Ink 78">
                  <a:extLst>
                    <a:ext uri="{FF2B5EF4-FFF2-40B4-BE49-F238E27FC236}">
                      <a16:creationId xmlns:a16="http://schemas.microsoft.com/office/drawing/2014/main" id="{33FD05BA-D5C4-7724-215F-2548C9C85D7C}"/>
                    </a:ext>
                  </a:extLst>
                </p:cNvPr>
                <p:cNvPicPr/>
                <p:nvPr/>
              </p:nvPicPr>
              <p:blipFill>
                <a:blip r:embed="rId101"/>
                <a:stretch>
                  <a:fillRect/>
                </a:stretch>
              </p:blipFill>
              <p:spPr>
                <a:xfrm>
                  <a:off x="7412208" y="513084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3" name="Ink 92">
                  <a:extLst>
                    <a:ext uri="{FF2B5EF4-FFF2-40B4-BE49-F238E27FC236}">
                      <a16:creationId xmlns:a16="http://schemas.microsoft.com/office/drawing/2014/main" id="{78A45C88-0195-0C0E-E9E4-41925569B1B1}"/>
                    </a:ext>
                  </a:extLst>
                </p14:cNvPr>
                <p14:cNvContentPartPr/>
                <p14:nvPr/>
              </p14:nvContentPartPr>
              <p14:xfrm>
                <a:off x="6600768" y="5185200"/>
                <a:ext cx="919800" cy="124920"/>
              </p14:xfrm>
            </p:contentPart>
          </mc:Choice>
          <mc:Fallback>
            <p:pic>
              <p:nvPicPr>
                <p:cNvPr id="93" name="Ink 92">
                  <a:extLst>
                    <a:ext uri="{FF2B5EF4-FFF2-40B4-BE49-F238E27FC236}">
                      <a16:creationId xmlns:a16="http://schemas.microsoft.com/office/drawing/2014/main" id="{78A45C88-0195-0C0E-E9E4-41925569B1B1}"/>
                    </a:ext>
                  </a:extLst>
                </p:cNvPr>
                <p:cNvPicPr/>
                <p:nvPr/>
              </p:nvPicPr>
              <p:blipFill>
                <a:blip r:embed="rId103"/>
                <a:stretch>
                  <a:fillRect/>
                </a:stretch>
              </p:blipFill>
              <p:spPr>
                <a:xfrm>
                  <a:off x="6591768" y="5176200"/>
                  <a:ext cx="937440" cy="142560"/>
                </a:xfrm>
                <a:prstGeom prst="rect">
                  <a:avLst/>
                </a:prstGeom>
              </p:spPr>
            </p:pic>
          </mc:Fallback>
        </mc:AlternateContent>
      </p:grpSp>
      <p:grpSp>
        <p:nvGrpSpPr>
          <p:cNvPr id="96" name="Group 95">
            <a:extLst>
              <a:ext uri="{FF2B5EF4-FFF2-40B4-BE49-F238E27FC236}">
                <a16:creationId xmlns:a16="http://schemas.microsoft.com/office/drawing/2014/main" id="{6D272E44-A2E3-E549-9B37-ECAF9028164E}"/>
              </a:ext>
            </a:extLst>
          </p:cNvPr>
          <p:cNvGrpSpPr/>
          <p:nvPr/>
        </p:nvGrpSpPr>
        <p:grpSpPr>
          <a:xfrm>
            <a:off x="8033568" y="6296160"/>
            <a:ext cx="604800" cy="405000"/>
            <a:chOff x="8033568" y="6296160"/>
            <a:chExt cx="604800" cy="405000"/>
          </a:xfrm>
        </p:grpSpPr>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F8D4BD16-80E9-038C-DBCF-77C33F9FF9B6}"/>
                    </a:ext>
                  </a:extLst>
                </p14:cNvPr>
                <p14:cNvContentPartPr/>
                <p14:nvPr/>
              </p14:nvContentPartPr>
              <p14:xfrm>
                <a:off x="8033568" y="6305160"/>
                <a:ext cx="242640" cy="252360"/>
              </p14:xfrm>
            </p:contentPart>
          </mc:Choice>
          <mc:Fallback>
            <p:pic>
              <p:nvPicPr>
                <p:cNvPr id="69" name="Ink 68">
                  <a:extLst>
                    <a:ext uri="{FF2B5EF4-FFF2-40B4-BE49-F238E27FC236}">
                      <a16:creationId xmlns:a16="http://schemas.microsoft.com/office/drawing/2014/main" id="{F8D4BD16-80E9-038C-DBCF-77C33F9FF9B6}"/>
                    </a:ext>
                  </a:extLst>
                </p:cNvPr>
                <p:cNvPicPr/>
                <p:nvPr/>
              </p:nvPicPr>
              <p:blipFill>
                <a:blip r:embed="rId105"/>
                <a:stretch>
                  <a:fillRect/>
                </a:stretch>
              </p:blipFill>
              <p:spPr>
                <a:xfrm>
                  <a:off x="8024568" y="6296160"/>
                  <a:ext cx="2602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08BC9DFC-2861-A500-42B1-55119336CEAE}"/>
                    </a:ext>
                  </a:extLst>
                </p14:cNvPr>
                <p14:cNvContentPartPr/>
                <p14:nvPr/>
              </p14:nvContentPartPr>
              <p14:xfrm>
                <a:off x="8385288" y="6296160"/>
                <a:ext cx="360" cy="265680"/>
              </p14:xfrm>
            </p:contentPart>
          </mc:Choice>
          <mc:Fallback>
            <p:pic>
              <p:nvPicPr>
                <p:cNvPr id="70" name="Ink 69">
                  <a:extLst>
                    <a:ext uri="{FF2B5EF4-FFF2-40B4-BE49-F238E27FC236}">
                      <a16:creationId xmlns:a16="http://schemas.microsoft.com/office/drawing/2014/main" id="{08BC9DFC-2861-A500-42B1-55119336CEAE}"/>
                    </a:ext>
                  </a:extLst>
                </p:cNvPr>
                <p:cNvPicPr/>
                <p:nvPr/>
              </p:nvPicPr>
              <p:blipFill>
                <a:blip r:embed="rId107"/>
                <a:stretch>
                  <a:fillRect/>
                </a:stretch>
              </p:blipFill>
              <p:spPr>
                <a:xfrm>
                  <a:off x="8376648" y="6287160"/>
                  <a:ext cx="180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5" name="Ink 94">
                  <a:extLst>
                    <a:ext uri="{FF2B5EF4-FFF2-40B4-BE49-F238E27FC236}">
                      <a16:creationId xmlns:a16="http://schemas.microsoft.com/office/drawing/2014/main" id="{36F40E30-375C-4DF5-1AE7-4E78365E4213}"/>
                    </a:ext>
                  </a:extLst>
                </p14:cNvPr>
                <p14:cNvContentPartPr/>
                <p14:nvPr/>
              </p14:nvContentPartPr>
              <p14:xfrm>
                <a:off x="8478888" y="6633840"/>
                <a:ext cx="159480" cy="67320"/>
              </p14:xfrm>
            </p:contentPart>
          </mc:Choice>
          <mc:Fallback>
            <p:pic>
              <p:nvPicPr>
                <p:cNvPr id="95" name="Ink 94">
                  <a:extLst>
                    <a:ext uri="{FF2B5EF4-FFF2-40B4-BE49-F238E27FC236}">
                      <a16:creationId xmlns:a16="http://schemas.microsoft.com/office/drawing/2014/main" id="{36F40E30-375C-4DF5-1AE7-4E78365E4213}"/>
                    </a:ext>
                  </a:extLst>
                </p:cNvPr>
                <p:cNvPicPr/>
                <p:nvPr/>
              </p:nvPicPr>
              <p:blipFill>
                <a:blip r:embed="rId109"/>
                <a:stretch>
                  <a:fillRect/>
                </a:stretch>
              </p:blipFill>
              <p:spPr>
                <a:xfrm>
                  <a:off x="8470248" y="6624840"/>
                  <a:ext cx="177120" cy="8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97" name="Ink 96">
                <a:extLst>
                  <a:ext uri="{FF2B5EF4-FFF2-40B4-BE49-F238E27FC236}">
                    <a16:creationId xmlns:a16="http://schemas.microsoft.com/office/drawing/2014/main" id="{05ABD0DB-23F1-628C-599E-C16962227FE3}"/>
                  </a:ext>
                </a:extLst>
              </p14:cNvPr>
              <p14:cNvContentPartPr/>
              <p14:nvPr/>
            </p14:nvContentPartPr>
            <p14:xfrm>
              <a:off x="8337768" y="4737360"/>
              <a:ext cx="408600" cy="299880"/>
            </p14:xfrm>
          </p:contentPart>
        </mc:Choice>
        <mc:Fallback>
          <p:pic>
            <p:nvPicPr>
              <p:cNvPr id="97" name="Ink 96">
                <a:extLst>
                  <a:ext uri="{FF2B5EF4-FFF2-40B4-BE49-F238E27FC236}">
                    <a16:creationId xmlns:a16="http://schemas.microsoft.com/office/drawing/2014/main" id="{05ABD0DB-23F1-628C-599E-C16962227FE3}"/>
                  </a:ext>
                </a:extLst>
              </p:cNvPr>
              <p:cNvPicPr/>
              <p:nvPr/>
            </p:nvPicPr>
            <p:blipFill>
              <a:blip r:embed="rId111"/>
              <a:stretch>
                <a:fillRect/>
              </a:stretch>
            </p:blipFill>
            <p:spPr>
              <a:xfrm>
                <a:off x="8328768" y="4728720"/>
                <a:ext cx="4262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9" name="Ink 98">
                <a:extLst>
                  <a:ext uri="{FF2B5EF4-FFF2-40B4-BE49-F238E27FC236}">
                    <a16:creationId xmlns:a16="http://schemas.microsoft.com/office/drawing/2014/main" id="{02121549-7349-24E4-D928-A33723F7C773}"/>
                  </a:ext>
                </a:extLst>
              </p14:cNvPr>
              <p14:cNvContentPartPr/>
              <p14:nvPr/>
            </p14:nvContentPartPr>
            <p14:xfrm>
              <a:off x="8737008" y="4703880"/>
              <a:ext cx="153360" cy="211680"/>
            </p14:xfrm>
          </p:contentPart>
        </mc:Choice>
        <mc:Fallback>
          <p:pic>
            <p:nvPicPr>
              <p:cNvPr id="99" name="Ink 98">
                <a:extLst>
                  <a:ext uri="{FF2B5EF4-FFF2-40B4-BE49-F238E27FC236}">
                    <a16:creationId xmlns:a16="http://schemas.microsoft.com/office/drawing/2014/main" id="{02121549-7349-24E4-D928-A33723F7C773}"/>
                  </a:ext>
                </a:extLst>
              </p:cNvPr>
              <p:cNvPicPr/>
              <p:nvPr/>
            </p:nvPicPr>
            <p:blipFill>
              <a:blip r:embed="rId113"/>
              <a:stretch>
                <a:fillRect/>
              </a:stretch>
            </p:blipFill>
            <p:spPr>
              <a:xfrm>
                <a:off x="8728368" y="4695240"/>
                <a:ext cx="1710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3" name="Ink 102">
                <a:extLst>
                  <a:ext uri="{FF2B5EF4-FFF2-40B4-BE49-F238E27FC236}">
                    <a16:creationId xmlns:a16="http://schemas.microsoft.com/office/drawing/2014/main" id="{2D82871D-6830-5058-5164-62D5F490864D}"/>
                  </a:ext>
                </a:extLst>
              </p14:cNvPr>
              <p14:cNvContentPartPr/>
              <p14:nvPr/>
            </p14:nvContentPartPr>
            <p14:xfrm>
              <a:off x="8731968" y="4533600"/>
              <a:ext cx="283680" cy="122400"/>
            </p14:xfrm>
          </p:contentPart>
        </mc:Choice>
        <mc:Fallback>
          <p:pic>
            <p:nvPicPr>
              <p:cNvPr id="103" name="Ink 102">
                <a:extLst>
                  <a:ext uri="{FF2B5EF4-FFF2-40B4-BE49-F238E27FC236}">
                    <a16:creationId xmlns:a16="http://schemas.microsoft.com/office/drawing/2014/main" id="{2D82871D-6830-5058-5164-62D5F490864D}"/>
                  </a:ext>
                </a:extLst>
              </p:cNvPr>
              <p:cNvPicPr/>
              <p:nvPr/>
            </p:nvPicPr>
            <p:blipFill>
              <a:blip r:embed="rId115"/>
              <a:stretch>
                <a:fillRect/>
              </a:stretch>
            </p:blipFill>
            <p:spPr>
              <a:xfrm>
                <a:off x="8723328" y="4524960"/>
                <a:ext cx="301320" cy="140040"/>
              </a:xfrm>
              <a:prstGeom prst="rect">
                <a:avLst/>
              </a:prstGeom>
            </p:spPr>
          </p:pic>
        </mc:Fallback>
      </mc:AlternateContent>
      <p:grpSp>
        <p:nvGrpSpPr>
          <p:cNvPr id="106" name="Group 105">
            <a:extLst>
              <a:ext uri="{FF2B5EF4-FFF2-40B4-BE49-F238E27FC236}">
                <a16:creationId xmlns:a16="http://schemas.microsoft.com/office/drawing/2014/main" id="{46E184B9-EB90-EFE0-D66F-5F47D516DAC9}"/>
              </a:ext>
            </a:extLst>
          </p:cNvPr>
          <p:cNvGrpSpPr/>
          <p:nvPr/>
        </p:nvGrpSpPr>
        <p:grpSpPr>
          <a:xfrm>
            <a:off x="8064888" y="5118240"/>
            <a:ext cx="933120" cy="271080"/>
            <a:chOff x="8064888" y="5118240"/>
            <a:chExt cx="933120" cy="271080"/>
          </a:xfrm>
        </p:grpSpPr>
        <mc:AlternateContent xmlns:mc="http://schemas.openxmlformats.org/markup-compatibility/2006">
          <mc:Choice xmlns:p14="http://schemas.microsoft.com/office/powerpoint/2010/main" Requires="p14">
            <p:contentPart p14:bwMode="auto" r:id="rId116">
              <p14:nvContentPartPr>
                <p14:cNvPr id="88" name="Ink 87">
                  <a:extLst>
                    <a:ext uri="{FF2B5EF4-FFF2-40B4-BE49-F238E27FC236}">
                      <a16:creationId xmlns:a16="http://schemas.microsoft.com/office/drawing/2014/main" id="{6CEB9CE3-1D8F-7ACA-B9F9-D9B9863D309E}"/>
                    </a:ext>
                  </a:extLst>
                </p14:cNvPr>
                <p14:cNvContentPartPr/>
                <p14:nvPr/>
              </p14:nvContentPartPr>
              <p14:xfrm>
                <a:off x="8414448" y="5181600"/>
                <a:ext cx="138240" cy="172080"/>
              </p14:xfrm>
            </p:contentPart>
          </mc:Choice>
          <mc:Fallback>
            <p:pic>
              <p:nvPicPr>
                <p:cNvPr id="88" name="Ink 87">
                  <a:extLst>
                    <a:ext uri="{FF2B5EF4-FFF2-40B4-BE49-F238E27FC236}">
                      <a16:creationId xmlns:a16="http://schemas.microsoft.com/office/drawing/2014/main" id="{6CEB9CE3-1D8F-7ACA-B9F9-D9B9863D309E}"/>
                    </a:ext>
                  </a:extLst>
                </p:cNvPr>
                <p:cNvPicPr/>
                <p:nvPr/>
              </p:nvPicPr>
              <p:blipFill>
                <a:blip r:embed="rId117"/>
                <a:stretch>
                  <a:fillRect/>
                </a:stretch>
              </p:blipFill>
              <p:spPr>
                <a:xfrm>
                  <a:off x="8405448" y="5172600"/>
                  <a:ext cx="1558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9" name="Ink 88">
                  <a:extLst>
                    <a:ext uri="{FF2B5EF4-FFF2-40B4-BE49-F238E27FC236}">
                      <a16:creationId xmlns:a16="http://schemas.microsoft.com/office/drawing/2014/main" id="{86B18F8F-054A-7135-851A-F41AD3BE2B43}"/>
                    </a:ext>
                  </a:extLst>
                </p14:cNvPr>
                <p14:cNvContentPartPr/>
                <p14:nvPr/>
              </p14:nvContentPartPr>
              <p14:xfrm>
                <a:off x="8683368" y="5156760"/>
                <a:ext cx="178200" cy="232560"/>
              </p14:xfrm>
            </p:contentPart>
          </mc:Choice>
          <mc:Fallback>
            <p:pic>
              <p:nvPicPr>
                <p:cNvPr id="89" name="Ink 88">
                  <a:extLst>
                    <a:ext uri="{FF2B5EF4-FFF2-40B4-BE49-F238E27FC236}">
                      <a16:creationId xmlns:a16="http://schemas.microsoft.com/office/drawing/2014/main" id="{86B18F8F-054A-7135-851A-F41AD3BE2B43}"/>
                    </a:ext>
                  </a:extLst>
                </p:cNvPr>
                <p:cNvPicPr/>
                <p:nvPr/>
              </p:nvPicPr>
              <p:blipFill>
                <a:blip r:embed="rId119"/>
                <a:stretch>
                  <a:fillRect/>
                </a:stretch>
              </p:blipFill>
              <p:spPr>
                <a:xfrm>
                  <a:off x="8674728" y="5147760"/>
                  <a:ext cx="1958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1" name="Ink 90">
                  <a:extLst>
                    <a:ext uri="{FF2B5EF4-FFF2-40B4-BE49-F238E27FC236}">
                      <a16:creationId xmlns:a16="http://schemas.microsoft.com/office/drawing/2014/main" id="{9E9BDDBE-AAAB-ADE1-BD2B-3585A97B0409}"/>
                    </a:ext>
                  </a:extLst>
                </p14:cNvPr>
                <p14:cNvContentPartPr/>
                <p14:nvPr/>
              </p14:nvContentPartPr>
              <p14:xfrm>
                <a:off x="8714328" y="5118240"/>
                <a:ext cx="283680" cy="64800"/>
              </p14:xfrm>
            </p:contentPart>
          </mc:Choice>
          <mc:Fallback>
            <p:pic>
              <p:nvPicPr>
                <p:cNvPr id="91" name="Ink 90">
                  <a:extLst>
                    <a:ext uri="{FF2B5EF4-FFF2-40B4-BE49-F238E27FC236}">
                      <a16:creationId xmlns:a16="http://schemas.microsoft.com/office/drawing/2014/main" id="{9E9BDDBE-AAAB-ADE1-BD2B-3585A97B0409}"/>
                    </a:ext>
                  </a:extLst>
                </p:cNvPr>
                <p:cNvPicPr/>
                <p:nvPr/>
              </p:nvPicPr>
              <p:blipFill>
                <a:blip r:embed="rId121"/>
                <a:stretch>
                  <a:fillRect/>
                </a:stretch>
              </p:blipFill>
              <p:spPr>
                <a:xfrm>
                  <a:off x="8705328" y="5109600"/>
                  <a:ext cx="3013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5" name="Ink 104">
                  <a:extLst>
                    <a:ext uri="{FF2B5EF4-FFF2-40B4-BE49-F238E27FC236}">
                      <a16:creationId xmlns:a16="http://schemas.microsoft.com/office/drawing/2014/main" id="{D3156EFE-9C43-A662-1E04-E66A59239828}"/>
                    </a:ext>
                  </a:extLst>
                </p14:cNvPr>
                <p14:cNvContentPartPr/>
                <p14:nvPr/>
              </p14:nvContentPartPr>
              <p14:xfrm>
                <a:off x="8064888" y="5262600"/>
                <a:ext cx="814320" cy="69480"/>
              </p14:xfrm>
            </p:contentPart>
          </mc:Choice>
          <mc:Fallback>
            <p:pic>
              <p:nvPicPr>
                <p:cNvPr id="105" name="Ink 104">
                  <a:extLst>
                    <a:ext uri="{FF2B5EF4-FFF2-40B4-BE49-F238E27FC236}">
                      <a16:creationId xmlns:a16="http://schemas.microsoft.com/office/drawing/2014/main" id="{D3156EFE-9C43-A662-1E04-E66A59239828}"/>
                    </a:ext>
                  </a:extLst>
                </p:cNvPr>
                <p:cNvPicPr/>
                <p:nvPr/>
              </p:nvPicPr>
              <p:blipFill>
                <a:blip r:embed="rId123"/>
                <a:stretch>
                  <a:fillRect/>
                </a:stretch>
              </p:blipFill>
              <p:spPr>
                <a:xfrm>
                  <a:off x="8055888" y="5253600"/>
                  <a:ext cx="83196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107" name="Ink 106">
                <a:extLst>
                  <a:ext uri="{FF2B5EF4-FFF2-40B4-BE49-F238E27FC236}">
                    <a16:creationId xmlns:a16="http://schemas.microsoft.com/office/drawing/2014/main" id="{9F483ABC-2FAC-CABD-7212-8312C54E2791}"/>
                  </a:ext>
                </a:extLst>
              </p14:cNvPr>
              <p14:cNvContentPartPr/>
              <p14:nvPr/>
            </p14:nvContentPartPr>
            <p14:xfrm>
              <a:off x="156048" y="3533880"/>
              <a:ext cx="1153800" cy="632160"/>
            </p14:xfrm>
          </p:contentPart>
        </mc:Choice>
        <mc:Fallback>
          <p:pic>
            <p:nvPicPr>
              <p:cNvPr id="107" name="Ink 106">
                <a:extLst>
                  <a:ext uri="{FF2B5EF4-FFF2-40B4-BE49-F238E27FC236}">
                    <a16:creationId xmlns:a16="http://schemas.microsoft.com/office/drawing/2014/main" id="{9F483ABC-2FAC-CABD-7212-8312C54E2791}"/>
                  </a:ext>
                </a:extLst>
              </p:cNvPr>
              <p:cNvPicPr/>
              <p:nvPr/>
            </p:nvPicPr>
            <p:blipFill>
              <a:blip r:embed="rId125"/>
              <a:stretch>
                <a:fillRect/>
              </a:stretch>
            </p:blipFill>
            <p:spPr>
              <a:xfrm>
                <a:off x="147408" y="3524880"/>
                <a:ext cx="1171440" cy="649800"/>
              </a:xfrm>
              <a:prstGeom prst="rect">
                <a:avLst/>
              </a:prstGeom>
            </p:spPr>
          </p:pic>
        </mc:Fallback>
      </mc:AlternateContent>
    </p:spTree>
    <p:extLst>
      <p:ext uri="{BB962C8B-B14F-4D97-AF65-F5344CB8AC3E}">
        <p14:creationId xmlns:p14="http://schemas.microsoft.com/office/powerpoint/2010/main" val="11404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C3C2C-D282-A899-E30A-0F2D1FBDA7F8}"/>
              </a:ext>
            </a:extLst>
          </p:cNvPr>
          <p:cNvSpPr txBox="1"/>
          <p:nvPr/>
        </p:nvSpPr>
        <p:spPr>
          <a:xfrm>
            <a:off x="0" y="1325563"/>
            <a:ext cx="8957256" cy="4862870"/>
          </a:xfrm>
          <a:prstGeom prst="rect">
            <a:avLst/>
          </a:prstGeom>
          <a:noFill/>
        </p:spPr>
        <p:txBody>
          <a:bodyPr wrap="square" rtlCol="0">
            <a:spAutoFit/>
          </a:bodyPr>
          <a:lstStyle/>
          <a:p>
            <a:pPr algn="just">
              <a:lnSpc>
                <a:spcPct val="150000"/>
              </a:lnSpc>
            </a:pPr>
            <a:r>
              <a:rPr lang="en-US" sz="2000" b="1" dirty="0">
                <a:latin typeface="Century" pitchFamily="18" charset="0"/>
                <a:cs typeface="Times New Roman" pitchFamily="18" charset="0"/>
              </a:rPr>
              <a:t>Q. 17.</a:t>
            </a:r>
            <a:r>
              <a:rPr lang="en-IN" sz="2000" dirty="0">
                <a:solidFill>
                  <a:srgbClr val="000000"/>
                </a:solidFill>
                <a:latin typeface="Book Antiqua" panose="02040602050305030304" pitchFamily="18" charset="0"/>
              </a:rPr>
              <a:t> </a:t>
            </a:r>
            <a:r>
              <a:rPr lang="en-US" sz="20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100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110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120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150</a:t>
            </a:r>
          </a:p>
          <a:p>
            <a:pPr marL="257175" indent="-257175" algn="just">
              <a:buFontTx/>
              <a:buAutoNum type="alphaLcParenBoth"/>
            </a:pPr>
            <a:endParaRPr lang="en-IN" sz="2000" dirty="0">
              <a:solidFill>
                <a:srgbClr val="000000"/>
              </a:solidFill>
              <a:latin typeface="Book Antiqua" panose="02040602050305030304" pitchFamily="18" charset="0"/>
            </a:endParaRPr>
          </a:p>
          <a:p>
            <a:pPr algn="just"/>
            <a:r>
              <a:rPr lang="en-US" altLang="en-US" sz="2000" b="1" dirty="0">
                <a:latin typeface="Century" panose="02040604050505020304" pitchFamily="18" charset="0"/>
              </a:rPr>
              <a:t>Ans. A</a:t>
            </a:r>
          </a:p>
          <a:p>
            <a:pPr algn="just"/>
            <a:endParaRPr lang="en-IN" sz="2000" dirty="0">
              <a:solidFill>
                <a:srgbClr val="000000"/>
              </a:solidFill>
              <a:latin typeface="Book Antiqua" panose="02040602050305030304" pitchFamily="18" charset="0"/>
            </a:endParaRPr>
          </a:p>
          <a:p>
            <a:endParaRPr lang="en-IN" sz="2000" dirty="0">
              <a:latin typeface="Book Antiqua" panose="02040602050305030304" pitchFamily="18" charset="0"/>
            </a:endParaRPr>
          </a:p>
        </p:txBody>
      </p:sp>
    </p:spTree>
    <p:extLst>
      <p:ext uri="{BB962C8B-B14F-4D97-AF65-F5344CB8AC3E}">
        <p14:creationId xmlns:p14="http://schemas.microsoft.com/office/powerpoint/2010/main" val="20172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2BF99-C9F6-D2BF-F412-4EE6E47D7AAD}"/>
              </a:ext>
            </a:extLst>
          </p:cNvPr>
          <p:cNvSpPr>
            <a:spLocks noGrp="1"/>
          </p:cNvSpPr>
          <p:nvPr>
            <p:ph type="title"/>
          </p:nvPr>
        </p:nvSpPr>
        <p:spPr/>
        <p:txBody>
          <a:bodyPr/>
          <a:lstStyle/>
          <a:p>
            <a:r>
              <a:rPr lang="en-US" altLang="en-US" sz="3600" b="1" dirty="0">
                <a:latin typeface="Algerian" panose="04020705040A02060702" pitchFamily="82" charset="0"/>
              </a:rPr>
              <a:t>BALANCE   METHOD</a:t>
            </a:r>
            <a:r>
              <a:rPr lang="en-US" altLang="en-US" sz="3600" b="1" dirty="0"/>
              <a:t>: </a:t>
            </a:r>
            <a:br>
              <a:rPr lang="en-US" altLang="en-US" sz="3600" b="1" dirty="0"/>
            </a:br>
            <a:endParaRPr lang="en-IN" dirty="0"/>
          </a:p>
        </p:txBody>
      </p:sp>
      <p:sp>
        <p:nvSpPr>
          <p:cNvPr id="31" name="Content Placeholder 4">
            <a:extLst>
              <a:ext uri="{FF2B5EF4-FFF2-40B4-BE49-F238E27FC236}">
                <a16:creationId xmlns:a16="http://schemas.microsoft.com/office/drawing/2014/main" id="{DA48309F-6774-9DE6-4B4E-749F9432F32D}"/>
              </a:ext>
            </a:extLst>
          </p:cNvPr>
          <p:cNvSpPr>
            <a:spLocks noGrp="1"/>
          </p:cNvSpPr>
          <p:nvPr>
            <p:ph idx="1"/>
          </p:nvPr>
        </p:nvSpPr>
        <p:spPr>
          <a:xfrm>
            <a:off x="147200" y="1325563"/>
            <a:ext cx="9075421" cy="5532437"/>
          </a:xfrm>
        </p:spPr>
        <p:txBody>
          <a:bodyPr>
            <a:normAutofit/>
          </a:bodyPr>
          <a:lstStyle/>
          <a:p>
            <a:pPr marL="0" indent="0">
              <a:buFont typeface="Wingdings 2" panose="05020102010507070707" pitchFamily="18" charset="2"/>
              <a:buNone/>
            </a:pPr>
            <a:r>
              <a:rPr lang="en-US" altLang="en-US" sz="2000" b="1" dirty="0"/>
              <a:t>The principle of this concept is that the weight in the balance is inversely proportional to the distance of the pivot.</a:t>
            </a: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2000" dirty="0">
                <a:cs typeface="Times New Roman" panose="02020603050405020304" pitchFamily="18" charset="0"/>
              </a:rPr>
              <a:t>Where, </a:t>
            </a:r>
          </a:p>
          <a:p>
            <a:pPr marL="0" indent="0" algn="just">
              <a:buFont typeface="Wingdings 2" panose="05020102010507070707" pitchFamily="18" charset="2"/>
              <a:buNone/>
            </a:pPr>
            <a:r>
              <a:rPr lang="en-US" altLang="en-US" sz="2000" b="1" dirty="0" err="1">
                <a:cs typeface="Times New Roman" panose="02020603050405020304" pitchFamily="18" charset="0"/>
              </a:rPr>
              <a:t>W</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weight                    </a:t>
            </a:r>
            <a:r>
              <a:rPr lang="en-US" altLang="en-US" sz="2000" b="1" dirty="0">
                <a:cs typeface="Times New Roman" panose="02020603050405020304" pitchFamily="18" charset="0"/>
              </a:rPr>
              <a:t>W</a:t>
            </a:r>
            <a:r>
              <a:rPr lang="en-US" altLang="en-US" sz="2000" b="1" baseline="-25000" dirty="0">
                <a:cs typeface="Times New Roman" panose="02020603050405020304" pitchFamily="18" charset="0"/>
              </a:rPr>
              <a:t>b</a:t>
            </a:r>
            <a:r>
              <a:rPr lang="en-US" altLang="en-US" sz="2000" dirty="0">
                <a:cs typeface="Times New Roman" panose="02020603050405020304" pitchFamily="18" charset="0"/>
              </a:rPr>
              <a:t> – Class B weight</a:t>
            </a:r>
          </a:p>
          <a:p>
            <a:pPr marL="0" indent="0" algn="just">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average               </a:t>
            </a: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b</a:t>
            </a:r>
            <a:r>
              <a:rPr lang="en-US" altLang="en-US" sz="2000" dirty="0">
                <a:cs typeface="Times New Roman" panose="02020603050405020304" pitchFamily="18" charset="0"/>
              </a:rPr>
              <a:t> – Class B average</a:t>
            </a:r>
          </a:p>
          <a:p>
            <a:pPr marL="0" indent="0" algn="ctr">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c</a:t>
            </a:r>
            <a:r>
              <a:rPr lang="en-US" altLang="en-US" sz="2000" dirty="0">
                <a:cs typeface="Times New Roman" panose="02020603050405020304" pitchFamily="18" charset="0"/>
              </a:rPr>
              <a:t> – combined average</a:t>
            </a:r>
          </a:p>
        </p:txBody>
      </p:sp>
      <p:sp>
        <p:nvSpPr>
          <p:cNvPr id="32" name="AutoShape 5" descr="Image result for think light bulb">
            <a:extLst>
              <a:ext uri="{FF2B5EF4-FFF2-40B4-BE49-F238E27FC236}">
                <a16:creationId xmlns:a16="http://schemas.microsoft.com/office/drawing/2014/main" id="{E6FF3558-D16D-3984-1882-CA950D770E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3" name="AutoShape 7" descr="Image result for think light bulb">
            <a:extLst>
              <a:ext uri="{FF2B5EF4-FFF2-40B4-BE49-F238E27FC236}">
                <a16:creationId xmlns:a16="http://schemas.microsoft.com/office/drawing/2014/main" id="{4C57AA54-02E1-684B-32DC-6D09869C030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4" name="AutoShape 9" descr="Image result for think light bulb">
            <a:extLst>
              <a:ext uri="{FF2B5EF4-FFF2-40B4-BE49-F238E27FC236}">
                <a16:creationId xmlns:a16="http://schemas.microsoft.com/office/drawing/2014/main" id="{DEEFDA98-AD9C-5A53-3E0E-7C1D00C9D38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5" name="AutoShape 11" descr="Image result for think light bulb">
            <a:extLst>
              <a:ext uri="{FF2B5EF4-FFF2-40B4-BE49-F238E27FC236}">
                <a16:creationId xmlns:a16="http://schemas.microsoft.com/office/drawing/2014/main" id="{50BC3F1E-143A-6EA5-C5DA-89B024CC78E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6"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07DFD0C-3395-6CA5-C71F-3B6C83702A8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7" name="Picture 5" descr="C:\Users\User\Desktop\download.jpg">
            <a:extLst>
              <a:ext uri="{FF2B5EF4-FFF2-40B4-BE49-F238E27FC236}">
                <a16:creationId xmlns:a16="http://schemas.microsoft.com/office/drawing/2014/main" id="{D19CCC4E-523F-1E5A-9D4E-6DEB28E69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3988">
            <a:off x="6888163" y="2581275"/>
            <a:ext cx="20637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lowchart: Process 37">
            <a:extLst>
              <a:ext uri="{FF2B5EF4-FFF2-40B4-BE49-F238E27FC236}">
                <a16:creationId xmlns:a16="http://schemas.microsoft.com/office/drawing/2014/main" id="{689F5CDD-E0D8-5367-0FD6-8EBB785DE9B2}"/>
              </a:ext>
            </a:extLst>
          </p:cNvPr>
          <p:cNvSpPr/>
          <p:nvPr/>
        </p:nvSpPr>
        <p:spPr>
          <a:xfrm>
            <a:off x="2214563" y="3286125"/>
            <a:ext cx="342900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39" name="Straight Connector 38">
            <a:extLst>
              <a:ext uri="{FF2B5EF4-FFF2-40B4-BE49-F238E27FC236}">
                <a16:creationId xmlns:a16="http://schemas.microsoft.com/office/drawing/2014/main" id="{1A4DC004-53DA-0429-B627-BFF8BD27DE18}"/>
              </a:ext>
            </a:extLst>
          </p:cNvPr>
          <p:cNvCxnSpPr/>
          <p:nvPr/>
        </p:nvCxnSpPr>
        <p:spPr>
          <a:xfrm rot="5400000">
            <a:off x="2072481" y="3428207"/>
            <a:ext cx="714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C9B017-1A68-0D2C-F36B-40AC60AA1F58}"/>
              </a:ext>
            </a:extLst>
          </p:cNvPr>
          <p:cNvCxnSpPr/>
          <p:nvPr/>
        </p:nvCxnSpPr>
        <p:spPr>
          <a:xfrm rot="5400000">
            <a:off x="5073650" y="3427413"/>
            <a:ext cx="71278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423261-6BE6-9259-283B-74539630166A}"/>
              </a:ext>
            </a:extLst>
          </p:cNvPr>
          <p:cNvCxnSpPr/>
          <p:nvPr/>
        </p:nvCxnSpPr>
        <p:spPr>
          <a:xfrm rot="16200000" flipH="1">
            <a:off x="3644107" y="3571081"/>
            <a:ext cx="571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19">
            <a:extLst>
              <a:ext uri="{FF2B5EF4-FFF2-40B4-BE49-F238E27FC236}">
                <a16:creationId xmlns:a16="http://schemas.microsoft.com/office/drawing/2014/main" id="{5A5779F9-66C8-0932-BC3C-45DA84161DF0}"/>
              </a:ext>
            </a:extLst>
          </p:cNvPr>
          <p:cNvSpPr txBox="1">
            <a:spLocks noChangeArrowheads="1"/>
          </p:cNvSpPr>
          <p:nvPr/>
        </p:nvSpPr>
        <p:spPr bwMode="auto">
          <a:xfrm>
            <a:off x="2143125" y="271462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W</a:t>
            </a:r>
            <a:r>
              <a:rPr lang="en-IN" altLang="en-US" b="1" baseline="-25000"/>
              <a:t>a</a:t>
            </a:r>
          </a:p>
        </p:txBody>
      </p:sp>
      <p:sp>
        <p:nvSpPr>
          <p:cNvPr id="43" name="TextBox 20">
            <a:extLst>
              <a:ext uri="{FF2B5EF4-FFF2-40B4-BE49-F238E27FC236}">
                <a16:creationId xmlns:a16="http://schemas.microsoft.com/office/drawing/2014/main" id="{24D07B58-759F-5EF6-E166-68D1BD30BE7C}"/>
              </a:ext>
            </a:extLst>
          </p:cNvPr>
          <p:cNvSpPr txBox="1">
            <a:spLocks noChangeArrowheads="1"/>
          </p:cNvSpPr>
          <p:nvPr/>
        </p:nvSpPr>
        <p:spPr bwMode="auto">
          <a:xfrm>
            <a:off x="5072063" y="2714625"/>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W</a:t>
            </a:r>
            <a:r>
              <a:rPr lang="en-IN" altLang="en-US" b="1" baseline="-25000"/>
              <a:t>b</a:t>
            </a:r>
          </a:p>
        </p:txBody>
      </p:sp>
      <p:sp>
        <p:nvSpPr>
          <p:cNvPr id="44" name="TextBox 21">
            <a:extLst>
              <a:ext uri="{FF2B5EF4-FFF2-40B4-BE49-F238E27FC236}">
                <a16:creationId xmlns:a16="http://schemas.microsoft.com/office/drawing/2014/main" id="{B2458554-B3C8-9580-F1E3-2925F992336E}"/>
              </a:ext>
            </a:extLst>
          </p:cNvPr>
          <p:cNvSpPr txBox="1">
            <a:spLocks noChangeArrowheads="1"/>
          </p:cNvSpPr>
          <p:nvPr/>
        </p:nvSpPr>
        <p:spPr bwMode="auto">
          <a:xfrm>
            <a:off x="1928813" y="3786188"/>
            <a:ext cx="92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a</a:t>
            </a:r>
          </a:p>
          <a:p>
            <a:endParaRPr lang="en-IN" altLang="en-US"/>
          </a:p>
        </p:txBody>
      </p:sp>
      <p:sp>
        <p:nvSpPr>
          <p:cNvPr id="45" name="TextBox 22">
            <a:extLst>
              <a:ext uri="{FF2B5EF4-FFF2-40B4-BE49-F238E27FC236}">
                <a16:creationId xmlns:a16="http://schemas.microsoft.com/office/drawing/2014/main" id="{4B5076AD-1EE2-7BDE-4735-66DA21626646}"/>
              </a:ext>
            </a:extLst>
          </p:cNvPr>
          <p:cNvSpPr txBox="1">
            <a:spLocks noChangeArrowheads="1"/>
          </p:cNvSpPr>
          <p:nvPr/>
        </p:nvSpPr>
        <p:spPr bwMode="auto">
          <a:xfrm>
            <a:off x="5000625" y="3857625"/>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b</a:t>
            </a:r>
          </a:p>
        </p:txBody>
      </p:sp>
      <p:sp>
        <p:nvSpPr>
          <p:cNvPr id="46" name="TextBox 23">
            <a:extLst>
              <a:ext uri="{FF2B5EF4-FFF2-40B4-BE49-F238E27FC236}">
                <a16:creationId xmlns:a16="http://schemas.microsoft.com/office/drawing/2014/main" id="{EB70743C-D3C1-6E28-1E6D-BE618F83A42D}"/>
              </a:ext>
            </a:extLst>
          </p:cNvPr>
          <p:cNvSpPr txBox="1">
            <a:spLocks noChangeArrowheads="1"/>
          </p:cNvSpPr>
          <p:nvPr/>
        </p:nvSpPr>
        <p:spPr bwMode="auto">
          <a:xfrm>
            <a:off x="3500438" y="38576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c</a:t>
            </a:r>
          </a:p>
        </p:txBody>
      </p:sp>
    </p:spTree>
    <p:extLst>
      <p:ext uri="{BB962C8B-B14F-4D97-AF65-F5344CB8AC3E}">
        <p14:creationId xmlns:p14="http://schemas.microsoft.com/office/powerpoint/2010/main" val="1109682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6E98CBD-3CA4-D26D-09B8-7C6043A29E30}"/>
              </a:ext>
            </a:extLst>
          </p:cNvPr>
          <p:cNvSpPr>
            <a:spLocks noGrp="1"/>
          </p:cNvSpPr>
          <p:nvPr>
            <p:ph idx="1"/>
          </p:nvPr>
        </p:nvSpPr>
        <p:spPr>
          <a:xfrm>
            <a:off x="142875" y="714374"/>
            <a:ext cx="9001125" cy="6143625"/>
          </a:xfrm>
        </p:spPr>
        <p:txBody>
          <a:bodyPr>
            <a:normAutofit/>
          </a:bodyPr>
          <a:lstStyle/>
          <a:p>
            <a:pPr marL="0" indent="0">
              <a:buFont typeface="Wingdings 2" panose="05020102010507070707" pitchFamily="18" charset="2"/>
              <a:buNone/>
            </a:pPr>
            <a:r>
              <a:rPr lang="en-US" altLang="en-US" sz="2000" dirty="0">
                <a:cs typeface="Times New Roman" panose="02020603050405020304" pitchFamily="18" charset="0"/>
              </a:rPr>
              <a:t>Q. There are 36 students in class A whose average is 30kg and 24 students in class B whose average is 40kg. What will be the average if the classes are combined?</a:t>
            </a:r>
            <a:endParaRPr lang="en-US" altLang="en-US" sz="2000" b="1" dirty="0"/>
          </a:p>
          <a:p>
            <a:pPr marL="0" indent="0">
              <a:buFont typeface="Wingdings 2" panose="05020102010507070707" pitchFamily="18" charset="2"/>
              <a:buNone/>
            </a:pPr>
            <a:r>
              <a:rPr lang="en-US" altLang="en-US" sz="2000" b="1" dirty="0"/>
              <a:t>Step 1: </a:t>
            </a:r>
            <a:r>
              <a:rPr lang="en-US" altLang="en-US" sz="2000" dirty="0"/>
              <a:t>Find the ratio of the weights of A and B</a:t>
            </a:r>
          </a:p>
          <a:p>
            <a:pPr marL="0" indent="0">
              <a:buFont typeface="Wingdings 2" panose="05020102010507070707" pitchFamily="18" charset="2"/>
              <a:buNone/>
            </a:pPr>
            <a:r>
              <a:rPr lang="en-US" altLang="en-US" sz="2000" dirty="0">
                <a:cs typeface="Times New Roman" panose="02020603050405020304" pitchFamily="18" charset="0"/>
              </a:rPr>
              <a:t>	= 36:24 =  3:2</a:t>
            </a:r>
          </a:p>
          <a:p>
            <a:pPr marL="0" indent="0">
              <a:buFont typeface="Wingdings 2" panose="05020102010507070707" pitchFamily="18" charset="2"/>
              <a:buNone/>
            </a:pPr>
            <a:endParaRPr lang="en-US" altLang="en-US" sz="2000" dirty="0">
              <a:cs typeface="Times New Roman" panose="02020603050405020304" pitchFamily="18" charset="0"/>
            </a:endParaRPr>
          </a:p>
          <a:p>
            <a:pPr marL="0" indent="0">
              <a:buFont typeface="Wingdings 2" panose="05020102010507070707" pitchFamily="18" charset="2"/>
              <a:buNone/>
            </a:pPr>
            <a:r>
              <a:rPr lang="en-US" altLang="en-US" sz="2000" b="1" dirty="0">
                <a:cs typeface="Times New Roman" panose="02020603050405020304" pitchFamily="18" charset="0"/>
              </a:rPr>
              <a:t>Step 2: </a:t>
            </a:r>
            <a:r>
              <a:rPr lang="en-US" altLang="en-US" sz="2000" dirty="0">
                <a:cs typeface="Times New Roman" panose="02020603050405020304" pitchFamily="18" charset="0"/>
              </a:rPr>
              <a:t>Inverse the weights to get the distance ratio</a:t>
            </a:r>
          </a:p>
          <a:p>
            <a:pPr marL="0" indent="0">
              <a:buFont typeface="Wingdings 2" panose="05020102010507070707" pitchFamily="18" charset="2"/>
              <a:buNone/>
            </a:pPr>
            <a:r>
              <a:rPr lang="en-US" altLang="en-US" sz="2000" dirty="0">
                <a:cs typeface="Times New Roman" panose="02020603050405020304" pitchFamily="18" charset="0"/>
              </a:rPr>
              <a:t>	= 2:3</a:t>
            </a:r>
          </a:p>
        </p:txBody>
      </p:sp>
      <p:sp>
        <p:nvSpPr>
          <p:cNvPr id="5" name="AutoShape 5" descr="Image result for think light bulb">
            <a:extLst>
              <a:ext uri="{FF2B5EF4-FFF2-40B4-BE49-F238E27FC236}">
                <a16:creationId xmlns:a16="http://schemas.microsoft.com/office/drawing/2014/main" id="{1DD260C7-D03E-0B9B-AB43-EBC740113E4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A2198BA9-17D2-1463-61CE-C74C353D5D0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ADCA24F-D3FF-E9ED-8CCC-E9E18FDBD51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E2A74CF-E012-3B81-EC66-E78559A8124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EC16E247-97F4-3460-FBE4-A398485C6C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Connector 9">
            <a:extLst>
              <a:ext uri="{FF2B5EF4-FFF2-40B4-BE49-F238E27FC236}">
                <a16:creationId xmlns:a16="http://schemas.microsoft.com/office/drawing/2014/main" id="{8E411512-1817-7CC3-37D6-880237EE082A}"/>
              </a:ext>
            </a:extLst>
          </p:cNvPr>
          <p:cNvCxnSpPr/>
          <p:nvPr/>
        </p:nvCxnSpPr>
        <p:spPr>
          <a:xfrm rot="5400000">
            <a:off x="2751138"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92C517-B8F8-9EEE-B078-50BE8146336A}"/>
              </a:ext>
            </a:extLst>
          </p:cNvPr>
          <p:cNvCxnSpPr/>
          <p:nvPr/>
        </p:nvCxnSpPr>
        <p:spPr>
          <a:xfrm rot="5400000">
            <a:off x="5465763"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9DEA7-7CE3-35C1-F20E-DBFB0A826D06}"/>
              </a:ext>
            </a:extLst>
          </p:cNvPr>
          <p:cNvSpPr txBox="1">
            <a:spLocks noChangeArrowheads="1"/>
          </p:cNvSpPr>
          <p:nvPr/>
        </p:nvSpPr>
        <p:spPr bwMode="auto">
          <a:xfrm>
            <a:off x="2928938"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3" name="TextBox 12">
            <a:extLst>
              <a:ext uri="{FF2B5EF4-FFF2-40B4-BE49-F238E27FC236}">
                <a16:creationId xmlns:a16="http://schemas.microsoft.com/office/drawing/2014/main" id="{9DAEF74B-68BA-7DF1-CEB6-0C5BDACBA20D}"/>
              </a:ext>
            </a:extLst>
          </p:cNvPr>
          <p:cNvSpPr txBox="1">
            <a:spLocks noChangeArrowheads="1"/>
          </p:cNvSpPr>
          <p:nvPr/>
        </p:nvSpPr>
        <p:spPr bwMode="auto">
          <a:xfrm>
            <a:off x="2786063"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4" name="TextBox 13">
            <a:extLst>
              <a:ext uri="{FF2B5EF4-FFF2-40B4-BE49-F238E27FC236}">
                <a16:creationId xmlns:a16="http://schemas.microsoft.com/office/drawing/2014/main" id="{44B731F4-648F-EC04-471D-B4E21564E9CF}"/>
              </a:ext>
            </a:extLst>
          </p:cNvPr>
          <p:cNvSpPr txBox="1">
            <a:spLocks noChangeArrowheads="1"/>
          </p:cNvSpPr>
          <p:nvPr/>
        </p:nvSpPr>
        <p:spPr bwMode="auto">
          <a:xfrm>
            <a:off x="5572125"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5" name="TextBox 14">
            <a:extLst>
              <a:ext uri="{FF2B5EF4-FFF2-40B4-BE49-F238E27FC236}">
                <a16:creationId xmlns:a16="http://schemas.microsoft.com/office/drawing/2014/main" id="{77BAE177-D1ED-1A8D-BDE3-4EF4B72906DC}"/>
              </a:ext>
            </a:extLst>
          </p:cNvPr>
          <p:cNvSpPr txBox="1">
            <a:spLocks noChangeArrowheads="1"/>
          </p:cNvSpPr>
          <p:nvPr/>
        </p:nvSpPr>
        <p:spPr bwMode="auto">
          <a:xfrm>
            <a:off x="5500688"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6" name="Flowchart: Process 15">
            <a:extLst>
              <a:ext uri="{FF2B5EF4-FFF2-40B4-BE49-F238E27FC236}">
                <a16:creationId xmlns:a16="http://schemas.microsoft.com/office/drawing/2014/main" id="{8AF774F6-B1B0-F36A-C1A1-C59376342B20}"/>
              </a:ext>
            </a:extLst>
          </p:cNvPr>
          <p:cNvSpPr/>
          <p:nvPr/>
        </p:nvSpPr>
        <p:spPr>
          <a:xfrm>
            <a:off x="2786063" y="3357563"/>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7" name="Flowchart: Process 16">
            <a:extLst>
              <a:ext uri="{FF2B5EF4-FFF2-40B4-BE49-F238E27FC236}">
                <a16:creationId xmlns:a16="http://schemas.microsoft.com/office/drawing/2014/main" id="{1979D73F-A8DF-0DB9-F5C7-8C8AADD83D34}"/>
              </a:ext>
            </a:extLst>
          </p:cNvPr>
          <p:cNvSpPr/>
          <p:nvPr/>
        </p:nvSpPr>
        <p:spPr>
          <a:xfrm>
            <a:off x="2928938" y="5214938"/>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8" name="Straight Connector 17">
            <a:extLst>
              <a:ext uri="{FF2B5EF4-FFF2-40B4-BE49-F238E27FC236}">
                <a16:creationId xmlns:a16="http://schemas.microsoft.com/office/drawing/2014/main" id="{29079E2D-854D-BC5A-87A8-05C1660E17AF}"/>
              </a:ext>
            </a:extLst>
          </p:cNvPr>
          <p:cNvCxnSpPr/>
          <p:nvPr/>
        </p:nvCxnSpPr>
        <p:spPr>
          <a:xfrm rot="5400000">
            <a:off x="2894013" y="5321300"/>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1F5D52-3AB9-1584-E02A-E927C27AB450}"/>
              </a:ext>
            </a:extLst>
          </p:cNvPr>
          <p:cNvCxnSpPr/>
          <p:nvPr/>
        </p:nvCxnSpPr>
        <p:spPr>
          <a:xfrm rot="5400000">
            <a:off x="5537201" y="5321300"/>
            <a:ext cx="5000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E79AEB-8A7E-3E6C-2A1C-D44A841ACDD5}"/>
              </a:ext>
            </a:extLst>
          </p:cNvPr>
          <p:cNvSpPr txBox="1">
            <a:spLocks noChangeArrowheads="1"/>
          </p:cNvSpPr>
          <p:nvPr/>
        </p:nvSpPr>
        <p:spPr bwMode="auto">
          <a:xfrm>
            <a:off x="4214813" y="478631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1" name="TextBox 20">
            <a:extLst>
              <a:ext uri="{FF2B5EF4-FFF2-40B4-BE49-F238E27FC236}">
                <a16:creationId xmlns:a16="http://schemas.microsoft.com/office/drawing/2014/main" id="{D16AACB1-D64D-DD58-012D-CB17F8E6A0F4}"/>
              </a:ext>
            </a:extLst>
          </p:cNvPr>
          <p:cNvSpPr txBox="1">
            <a:spLocks noChangeArrowheads="1"/>
          </p:cNvSpPr>
          <p:nvPr/>
        </p:nvSpPr>
        <p:spPr bwMode="auto">
          <a:xfrm>
            <a:off x="4071938" y="292893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2" name="TextBox 21">
            <a:extLst>
              <a:ext uri="{FF2B5EF4-FFF2-40B4-BE49-F238E27FC236}">
                <a16:creationId xmlns:a16="http://schemas.microsoft.com/office/drawing/2014/main" id="{ABBEAA0F-0BE4-9C28-60B0-131CCE3A85B8}"/>
              </a:ext>
            </a:extLst>
          </p:cNvPr>
          <p:cNvSpPr txBox="1">
            <a:spLocks noChangeArrowheads="1"/>
          </p:cNvSpPr>
          <p:nvPr/>
        </p:nvSpPr>
        <p:spPr bwMode="auto">
          <a:xfrm>
            <a:off x="4214813" y="56435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3" name="TextBox 22">
            <a:extLst>
              <a:ext uri="{FF2B5EF4-FFF2-40B4-BE49-F238E27FC236}">
                <a16:creationId xmlns:a16="http://schemas.microsoft.com/office/drawing/2014/main" id="{92436762-81C3-2D58-3E22-48C7D0810C1A}"/>
              </a:ext>
            </a:extLst>
          </p:cNvPr>
          <p:cNvSpPr txBox="1">
            <a:spLocks noChangeArrowheads="1"/>
          </p:cNvSpPr>
          <p:nvPr/>
        </p:nvSpPr>
        <p:spPr bwMode="auto">
          <a:xfrm>
            <a:off x="2928938"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4" name="TextBox 23">
            <a:extLst>
              <a:ext uri="{FF2B5EF4-FFF2-40B4-BE49-F238E27FC236}">
                <a16:creationId xmlns:a16="http://schemas.microsoft.com/office/drawing/2014/main" id="{7B9BF9FE-0633-212F-CBB6-8766787EC245}"/>
              </a:ext>
            </a:extLst>
          </p:cNvPr>
          <p:cNvSpPr txBox="1">
            <a:spLocks noChangeArrowheads="1"/>
          </p:cNvSpPr>
          <p:nvPr/>
        </p:nvSpPr>
        <p:spPr bwMode="auto">
          <a:xfrm>
            <a:off x="5500688"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25" name="TextBox 24">
            <a:extLst>
              <a:ext uri="{FF2B5EF4-FFF2-40B4-BE49-F238E27FC236}">
                <a16:creationId xmlns:a16="http://schemas.microsoft.com/office/drawing/2014/main" id="{D636D917-E7E6-A88B-EA54-FA3328901208}"/>
              </a:ext>
            </a:extLst>
          </p:cNvPr>
          <p:cNvSpPr txBox="1">
            <a:spLocks noChangeArrowheads="1"/>
          </p:cNvSpPr>
          <p:nvPr/>
        </p:nvSpPr>
        <p:spPr bwMode="auto">
          <a:xfrm>
            <a:off x="2786063"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6" name="TextBox 25">
            <a:extLst>
              <a:ext uri="{FF2B5EF4-FFF2-40B4-BE49-F238E27FC236}">
                <a16:creationId xmlns:a16="http://schemas.microsoft.com/office/drawing/2014/main" id="{444768A6-C8E9-68BA-AF83-7570DAD75D8E}"/>
              </a:ext>
            </a:extLst>
          </p:cNvPr>
          <p:cNvSpPr txBox="1">
            <a:spLocks noChangeArrowheads="1"/>
          </p:cNvSpPr>
          <p:nvPr/>
        </p:nvSpPr>
        <p:spPr bwMode="auto">
          <a:xfrm>
            <a:off x="5572125"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Tree>
    <p:extLst>
      <p:ext uri="{BB962C8B-B14F-4D97-AF65-F5344CB8AC3E}">
        <p14:creationId xmlns:p14="http://schemas.microsoft.com/office/powerpoint/2010/main" val="181022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down)">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down)">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down)">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down)">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wipe(down)">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down)">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wipe(down)">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
                                            <p:txEl>
                                              <p:pRg st="0" end="0"/>
                                            </p:txEl>
                                          </p:spTgt>
                                        </p:tgtEl>
                                        <p:attrNameLst>
                                          <p:attrName>style.visibility</p:attrName>
                                        </p:attrNameLst>
                                      </p:cBhvr>
                                      <p:to>
                                        <p:strVal val="visible"/>
                                      </p:to>
                                    </p:set>
                                    <p:animEffect transition="in" filter="wipe(down)">
                                      <p:cBhvr>
                                        <p:cTn id="87" dur="500"/>
                                        <p:tgtEl>
                                          <p:spTgt spid="2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wipe(down)">
                                      <p:cBhvr>
                                        <p:cTn id="92" dur="500"/>
                                        <p:tgtEl>
                                          <p:spTgt spid="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down)">
                                      <p:cBhvr>
                                        <p:cTn id="10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P spid="15" grpId="0" build="p"/>
      <p:bldP spid="16" grpId="0" animBg="1"/>
      <p:bldP spid="17" grpId="0" animBg="1"/>
      <p:bldP spid="20" grpId="0" build="p"/>
      <p:bldP spid="21" grpId="0" build="p"/>
      <p:bldP spid="22" grpId="0" build="p"/>
      <p:bldP spid="23" grpId="0" build="p"/>
      <p:bldP spid="24" grpId="0" build="p"/>
      <p:bldP spid="25" grpId="0" build="p"/>
      <p:bldP spid="2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B87437F-D08C-72A1-73B3-C6AC33AF2CF4}"/>
              </a:ext>
            </a:extLst>
          </p:cNvPr>
          <p:cNvSpPr>
            <a:spLocks noGrp="1"/>
          </p:cNvSpPr>
          <p:nvPr>
            <p:ph idx="1"/>
          </p:nvPr>
        </p:nvSpPr>
        <p:spPr>
          <a:xfrm>
            <a:off x="81188" y="1325563"/>
            <a:ext cx="8143875" cy="5429250"/>
          </a:xfrm>
        </p:spPr>
        <p:txBody>
          <a:bodyPr>
            <a:normAutofit fontScale="85000" lnSpcReduction="20000"/>
          </a:bodyPr>
          <a:lstStyle/>
          <a:p>
            <a:pPr marL="0" indent="0">
              <a:buFont typeface="Wingdings 2" panose="05020102010507070707" pitchFamily="18" charset="2"/>
              <a:buNone/>
            </a:pPr>
            <a:r>
              <a:rPr lang="en-US" altLang="en-US" sz="2000" b="1">
                <a:cs typeface="Times New Roman" panose="02020603050405020304" pitchFamily="18" charset="0"/>
              </a:rPr>
              <a:t>Step 3: </a:t>
            </a:r>
            <a:r>
              <a:rPr lang="en-US" altLang="en-US" sz="2000">
                <a:cs typeface="Times New Roman" panose="02020603050405020304" pitchFamily="18" charset="0"/>
              </a:rPr>
              <a:t>Split the distance between the averages in the ratio 2:3</a:t>
            </a:r>
          </a:p>
          <a:p>
            <a:pPr marL="0" indent="0">
              <a:buFont typeface="Wingdings 2" panose="05020102010507070707" pitchFamily="18" charset="2"/>
              <a:buNone/>
            </a:pPr>
            <a:r>
              <a:rPr lang="en-US" altLang="en-US" sz="2000">
                <a:cs typeface="Times New Roman" panose="02020603050405020304" pitchFamily="18" charset="0"/>
              </a:rPr>
              <a:t>Here the distance from 30 to 40 is 10. So 10 should be split in the ratio 2:3 as 4 and 6.</a:t>
            </a: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r>
              <a:rPr lang="en-US" altLang="en-US" sz="2000">
                <a:cs typeface="Times New Roman" panose="02020603050405020304" pitchFamily="18" charset="0"/>
              </a:rPr>
              <a:t>The combined average is (30+4) or (40-6) = 34</a:t>
            </a:r>
          </a:p>
          <a:p>
            <a:pPr marL="0" indent="0">
              <a:buFont typeface="Wingdings 2" panose="05020102010507070707" pitchFamily="18" charset="2"/>
              <a:buNone/>
            </a:pPr>
            <a:endParaRPr lang="en-US" altLang="en-US" sz="2000">
              <a:cs typeface="Times New Roman" panose="02020603050405020304" pitchFamily="18" charset="0"/>
            </a:endParaRPr>
          </a:p>
          <a:p>
            <a:pPr marL="0" indent="0" algn="just">
              <a:buFont typeface="Wingdings 2" panose="05020102010507070707" pitchFamily="18" charset="2"/>
              <a:buNone/>
            </a:pPr>
            <a:r>
              <a:rPr lang="en-US" altLang="en-US" sz="2000">
                <a:cs typeface="Times New Roman" panose="02020603050405020304" pitchFamily="18" charset="0"/>
              </a:rPr>
              <a:t>			  </a:t>
            </a:r>
          </a:p>
        </p:txBody>
      </p:sp>
      <p:sp>
        <p:nvSpPr>
          <p:cNvPr id="5" name="AutoShape 5" descr="Image result for think light bulb">
            <a:extLst>
              <a:ext uri="{FF2B5EF4-FFF2-40B4-BE49-F238E27FC236}">
                <a16:creationId xmlns:a16="http://schemas.microsoft.com/office/drawing/2014/main" id="{B017AE3E-D8CA-6298-8899-D79B334504FE}"/>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2CA8A6EF-FC22-B431-4C2E-7D391CAD3867}"/>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AAF1BF3B-E2D4-A9BA-034B-10E81A6B23BF}"/>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6C86529C-CE8F-BC05-6678-255E4B42C1A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5E66777C-CFAC-4424-2E4D-6A95DB5445D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E433FF32-9D00-C2D8-C1B4-F450FE410CF5}"/>
              </a:ext>
            </a:extLst>
          </p:cNvPr>
          <p:cNvSpPr/>
          <p:nvPr/>
        </p:nvSpPr>
        <p:spPr>
          <a:xfrm>
            <a:off x="2795813" y="3397251"/>
            <a:ext cx="3071813"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1" name="Straight Connector 10">
            <a:extLst>
              <a:ext uri="{FF2B5EF4-FFF2-40B4-BE49-F238E27FC236}">
                <a16:creationId xmlns:a16="http://schemas.microsoft.com/office/drawing/2014/main" id="{A8122DEE-2236-019D-25F3-58C8265159F3}"/>
              </a:ext>
            </a:extLst>
          </p:cNvPr>
          <p:cNvCxnSpPr/>
          <p:nvPr/>
        </p:nvCxnSpPr>
        <p:spPr>
          <a:xfrm rot="5400000">
            <a:off x="2689451" y="3503613"/>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4DE4A5-F6D0-576E-6FB1-0C5956C399CE}"/>
              </a:ext>
            </a:extLst>
          </p:cNvPr>
          <p:cNvCxnSpPr/>
          <p:nvPr/>
        </p:nvCxnSpPr>
        <p:spPr>
          <a:xfrm rot="5400000">
            <a:off x="5475514" y="3503613"/>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2D8922-3EF3-9A32-ADD2-86A257277EE2}"/>
              </a:ext>
            </a:extLst>
          </p:cNvPr>
          <p:cNvCxnSpPr/>
          <p:nvPr/>
        </p:nvCxnSpPr>
        <p:spPr>
          <a:xfrm rot="16200000" flipH="1">
            <a:off x="4223769" y="3612357"/>
            <a:ext cx="295275" cy="79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25">
            <a:extLst>
              <a:ext uri="{FF2B5EF4-FFF2-40B4-BE49-F238E27FC236}">
                <a16:creationId xmlns:a16="http://schemas.microsoft.com/office/drawing/2014/main" id="{F4656B06-BAA4-84EA-01FE-1BF82D8B8339}"/>
              </a:ext>
            </a:extLst>
          </p:cNvPr>
          <p:cNvSpPr txBox="1">
            <a:spLocks noChangeArrowheads="1"/>
          </p:cNvSpPr>
          <p:nvPr/>
        </p:nvSpPr>
        <p:spPr bwMode="auto">
          <a:xfrm>
            <a:off x="27243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15" name="TextBox 26">
            <a:extLst>
              <a:ext uri="{FF2B5EF4-FFF2-40B4-BE49-F238E27FC236}">
                <a16:creationId xmlns:a16="http://schemas.microsoft.com/office/drawing/2014/main" id="{AE7A4F5C-2D35-42EE-D9F5-8B7DCD027227}"/>
              </a:ext>
            </a:extLst>
          </p:cNvPr>
          <p:cNvSpPr txBox="1">
            <a:spLocks noChangeArrowheads="1"/>
          </p:cNvSpPr>
          <p:nvPr/>
        </p:nvSpPr>
        <p:spPr bwMode="auto">
          <a:xfrm>
            <a:off x="2724376"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6" name="TextBox 27">
            <a:extLst>
              <a:ext uri="{FF2B5EF4-FFF2-40B4-BE49-F238E27FC236}">
                <a16:creationId xmlns:a16="http://schemas.microsoft.com/office/drawing/2014/main" id="{1C5EB0B2-DDF6-04CE-B218-4BB6DCEE98D2}"/>
              </a:ext>
            </a:extLst>
          </p:cNvPr>
          <p:cNvSpPr txBox="1">
            <a:spLocks noChangeArrowheads="1"/>
          </p:cNvSpPr>
          <p:nvPr/>
        </p:nvSpPr>
        <p:spPr bwMode="auto">
          <a:xfrm>
            <a:off x="55818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17" name="TextBox 28">
            <a:extLst>
              <a:ext uri="{FF2B5EF4-FFF2-40B4-BE49-F238E27FC236}">
                <a16:creationId xmlns:a16="http://schemas.microsoft.com/office/drawing/2014/main" id="{34D32EDA-6BEB-98B9-FD99-06546D8B4346}"/>
              </a:ext>
            </a:extLst>
          </p:cNvPr>
          <p:cNvSpPr txBox="1">
            <a:spLocks noChangeArrowheads="1"/>
          </p:cNvSpPr>
          <p:nvPr/>
        </p:nvSpPr>
        <p:spPr bwMode="auto">
          <a:xfrm>
            <a:off x="5510438"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8" name="TextBox 15">
            <a:extLst>
              <a:ext uri="{FF2B5EF4-FFF2-40B4-BE49-F238E27FC236}">
                <a16:creationId xmlns:a16="http://schemas.microsoft.com/office/drawing/2014/main" id="{73208A63-BA26-3922-3C6F-54854834A4DF}"/>
              </a:ext>
            </a:extLst>
          </p:cNvPr>
          <p:cNvSpPr txBox="1">
            <a:spLocks noChangeArrowheads="1"/>
          </p:cNvSpPr>
          <p:nvPr/>
        </p:nvSpPr>
        <p:spPr bwMode="auto">
          <a:xfrm>
            <a:off x="4081688" y="289718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19" name="TextBox 16">
            <a:extLst>
              <a:ext uri="{FF2B5EF4-FFF2-40B4-BE49-F238E27FC236}">
                <a16:creationId xmlns:a16="http://schemas.microsoft.com/office/drawing/2014/main" id="{279D33EE-4E8F-1B6D-1118-D4A983D88ADA}"/>
              </a:ext>
            </a:extLst>
          </p:cNvPr>
          <p:cNvSpPr txBox="1">
            <a:spLocks noChangeArrowheads="1"/>
          </p:cNvSpPr>
          <p:nvPr/>
        </p:nvSpPr>
        <p:spPr bwMode="auto">
          <a:xfrm>
            <a:off x="4153126" y="432593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0" name="TextBox 17">
            <a:extLst>
              <a:ext uri="{FF2B5EF4-FFF2-40B4-BE49-F238E27FC236}">
                <a16:creationId xmlns:a16="http://schemas.microsoft.com/office/drawing/2014/main" id="{C2B67D81-5AF3-4D48-422E-3FDBF791C7BA}"/>
              </a:ext>
            </a:extLst>
          </p:cNvPr>
          <p:cNvSpPr txBox="1">
            <a:spLocks noChangeArrowheads="1"/>
          </p:cNvSpPr>
          <p:nvPr/>
        </p:nvSpPr>
        <p:spPr bwMode="auto">
          <a:xfrm>
            <a:off x="415312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34</a:t>
            </a:r>
          </a:p>
        </p:txBody>
      </p:sp>
      <p:cxnSp>
        <p:nvCxnSpPr>
          <p:cNvPr id="21" name="Straight Arrow Connector 20">
            <a:extLst>
              <a:ext uri="{FF2B5EF4-FFF2-40B4-BE49-F238E27FC236}">
                <a16:creationId xmlns:a16="http://schemas.microsoft.com/office/drawing/2014/main" id="{1796D3E4-FE34-40C2-C762-66E1D1472AC0}"/>
              </a:ext>
            </a:extLst>
          </p:cNvPr>
          <p:cNvCxnSpPr/>
          <p:nvPr/>
        </p:nvCxnSpPr>
        <p:spPr>
          <a:xfrm>
            <a:off x="3081563"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8055D0-26E6-529F-77C7-52C9C21F520C}"/>
              </a:ext>
            </a:extLst>
          </p:cNvPr>
          <p:cNvCxnSpPr/>
          <p:nvPr/>
        </p:nvCxnSpPr>
        <p:spPr>
          <a:xfrm>
            <a:off x="4438876"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3">
            <a:extLst>
              <a:ext uri="{FF2B5EF4-FFF2-40B4-BE49-F238E27FC236}">
                <a16:creationId xmlns:a16="http://schemas.microsoft.com/office/drawing/2014/main" id="{28DADA81-525B-4D8D-5969-84B8A4F6391A}"/>
              </a:ext>
            </a:extLst>
          </p:cNvPr>
          <p:cNvSpPr txBox="1">
            <a:spLocks noChangeArrowheads="1"/>
          </p:cNvSpPr>
          <p:nvPr/>
        </p:nvSpPr>
        <p:spPr bwMode="auto">
          <a:xfrm>
            <a:off x="343875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a:t>
            </a:r>
          </a:p>
        </p:txBody>
      </p:sp>
      <p:sp>
        <p:nvSpPr>
          <p:cNvPr id="24" name="TextBox 24">
            <a:extLst>
              <a:ext uri="{FF2B5EF4-FFF2-40B4-BE49-F238E27FC236}">
                <a16:creationId xmlns:a16="http://schemas.microsoft.com/office/drawing/2014/main" id="{2BD49786-B684-2297-D4D0-97319392406A}"/>
              </a:ext>
            </a:extLst>
          </p:cNvPr>
          <p:cNvSpPr txBox="1">
            <a:spLocks noChangeArrowheads="1"/>
          </p:cNvSpPr>
          <p:nvPr/>
        </p:nvSpPr>
        <p:spPr bwMode="auto">
          <a:xfrm>
            <a:off x="486750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6</a:t>
            </a:r>
          </a:p>
        </p:txBody>
      </p:sp>
    </p:spTree>
    <p:extLst>
      <p:ext uri="{BB962C8B-B14F-4D97-AF65-F5344CB8AC3E}">
        <p14:creationId xmlns:p14="http://schemas.microsoft.com/office/powerpoint/2010/main" val="31967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down)">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wipe(down)">
                                      <p:cBhvr>
                                        <p:cTn id="32" dur="5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build="p"/>
      <p:bldP spid="23" grpId="0"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C5223059-F403-4084-0B1B-D08C56487D55}"/>
              </a:ext>
            </a:extLst>
          </p:cNvPr>
          <p:cNvSpPr>
            <a:spLocks noGrp="1"/>
          </p:cNvSpPr>
          <p:nvPr>
            <p:ph idx="1"/>
          </p:nvPr>
        </p:nvSpPr>
        <p:spPr>
          <a:xfrm>
            <a:off x="134150" y="1290310"/>
            <a:ext cx="9009850" cy="5019675"/>
          </a:xfrm>
        </p:spPr>
        <p:txBody>
          <a:bodyPr>
            <a:normAutofit/>
          </a:bodyPr>
          <a:lstStyle/>
          <a:p>
            <a:pPr marL="0" indent="0" algn="just">
              <a:buFont typeface="Wingdings 2" panose="05020102010507070707" pitchFamily="18" charset="2"/>
              <a:buNone/>
            </a:pPr>
            <a:r>
              <a:rPr lang="en-US" sz="2400" b="1" dirty="0">
                <a:latin typeface="Century" pitchFamily="18" charset="0"/>
                <a:cs typeface="Times New Roman" pitchFamily="18" charset="0"/>
              </a:rPr>
              <a:t>Q. 18.</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In a first 10 overs cricket game run rate was 3.2. what should be run rate in the remaining 40 overs to reach the target 282 runs?</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A)6.25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B)6.5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C)6.75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D)7 </a:t>
            </a:r>
          </a:p>
        </p:txBody>
      </p:sp>
      <p:sp>
        <p:nvSpPr>
          <p:cNvPr id="3" name="TextBox 2">
            <a:extLst>
              <a:ext uri="{FF2B5EF4-FFF2-40B4-BE49-F238E27FC236}">
                <a16:creationId xmlns:a16="http://schemas.microsoft.com/office/drawing/2014/main" id="{6F05450B-EF26-C975-280B-9ECD87FBAE48}"/>
              </a:ext>
            </a:extLst>
          </p:cNvPr>
          <p:cNvSpPr txBox="1"/>
          <p:nvPr/>
        </p:nvSpPr>
        <p:spPr>
          <a:xfrm>
            <a:off x="134150" y="5766817"/>
            <a:ext cx="4619296" cy="369332"/>
          </a:xfrm>
          <a:prstGeom prst="rect">
            <a:avLst/>
          </a:prstGeom>
          <a:noFill/>
        </p:spPr>
        <p:txBody>
          <a:bodyPr wrap="square">
            <a:spAutoFit/>
          </a:bodyPr>
          <a:lstStyle/>
          <a:p>
            <a:pPr algn="just"/>
            <a:r>
              <a:rPr lang="en-US" altLang="en-US" sz="1800" b="1" dirty="0">
                <a:latin typeface="Century" panose="02040604050505020304" pitchFamily="18" charset="0"/>
              </a:rPr>
              <a:t>Ans. A</a:t>
            </a:r>
          </a:p>
        </p:txBody>
      </p:sp>
      <p:grpSp>
        <p:nvGrpSpPr>
          <p:cNvPr id="36" name="Group 35">
            <a:extLst>
              <a:ext uri="{FF2B5EF4-FFF2-40B4-BE49-F238E27FC236}">
                <a16:creationId xmlns:a16="http://schemas.microsoft.com/office/drawing/2014/main" id="{D9BF75F6-7AF1-2419-8402-3AE114FFF887}"/>
              </a:ext>
            </a:extLst>
          </p:cNvPr>
          <p:cNvGrpSpPr/>
          <p:nvPr/>
        </p:nvGrpSpPr>
        <p:grpSpPr>
          <a:xfrm>
            <a:off x="8359008" y="3387360"/>
            <a:ext cx="216000" cy="101880"/>
            <a:chOff x="8359008" y="3387360"/>
            <a:chExt cx="216000" cy="101880"/>
          </a:xfrm>
        </p:grpSpPr>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598BB9D3-138B-EC41-D723-DE41A8C04159}"/>
                    </a:ext>
                  </a:extLst>
                </p14:cNvPr>
                <p14:cNvContentPartPr/>
                <p14:nvPr/>
              </p14:nvContentPartPr>
              <p14:xfrm>
                <a:off x="8359008" y="3488880"/>
                <a:ext cx="6480" cy="360"/>
              </p14:xfrm>
            </p:contentPart>
          </mc:Choice>
          <mc:Fallback>
            <p:pic>
              <p:nvPicPr>
                <p:cNvPr id="29" name="Ink 28">
                  <a:extLst>
                    <a:ext uri="{FF2B5EF4-FFF2-40B4-BE49-F238E27FC236}">
                      <a16:creationId xmlns:a16="http://schemas.microsoft.com/office/drawing/2014/main" id="{598BB9D3-138B-EC41-D723-DE41A8C04159}"/>
                    </a:ext>
                  </a:extLst>
                </p:cNvPr>
                <p:cNvPicPr/>
                <p:nvPr/>
              </p:nvPicPr>
              <p:blipFill>
                <a:blip r:embed="rId3"/>
                <a:stretch>
                  <a:fillRect/>
                </a:stretch>
              </p:blipFill>
              <p:spPr>
                <a:xfrm>
                  <a:off x="8350368" y="3480240"/>
                  <a:ext cx="24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3" name="Ink 32">
                  <a:extLst>
                    <a:ext uri="{FF2B5EF4-FFF2-40B4-BE49-F238E27FC236}">
                      <a16:creationId xmlns:a16="http://schemas.microsoft.com/office/drawing/2014/main" id="{2CB3DCD6-AFFA-7F83-97C2-A6A444126FA2}"/>
                    </a:ext>
                  </a:extLst>
                </p14:cNvPr>
                <p14:cNvContentPartPr/>
                <p14:nvPr/>
              </p14:nvContentPartPr>
              <p14:xfrm>
                <a:off x="8574648" y="3387360"/>
                <a:ext cx="360" cy="360"/>
              </p14:xfrm>
            </p:contentPart>
          </mc:Choice>
          <mc:Fallback>
            <p:pic>
              <p:nvPicPr>
                <p:cNvPr id="33" name="Ink 32">
                  <a:extLst>
                    <a:ext uri="{FF2B5EF4-FFF2-40B4-BE49-F238E27FC236}">
                      <a16:creationId xmlns:a16="http://schemas.microsoft.com/office/drawing/2014/main" id="{2CB3DCD6-AFFA-7F83-97C2-A6A444126FA2}"/>
                    </a:ext>
                  </a:extLst>
                </p:cNvPr>
                <p:cNvPicPr/>
                <p:nvPr/>
              </p:nvPicPr>
              <p:blipFill>
                <a:blip r:embed="rId5"/>
                <a:stretch>
                  <a:fillRect/>
                </a:stretch>
              </p:blipFill>
              <p:spPr>
                <a:xfrm>
                  <a:off x="8566008" y="337836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2" name="Ink 61">
                <a:extLst>
                  <a:ext uri="{FF2B5EF4-FFF2-40B4-BE49-F238E27FC236}">
                    <a16:creationId xmlns:a16="http://schemas.microsoft.com/office/drawing/2014/main" id="{F4204141-87A3-1832-11B8-CFA3FFA2508E}"/>
                  </a:ext>
                </a:extLst>
              </p14:cNvPr>
              <p14:cNvContentPartPr/>
              <p14:nvPr/>
            </p14:nvContentPartPr>
            <p14:xfrm>
              <a:off x="2310648" y="2339760"/>
              <a:ext cx="360" cy="360"/>
            </p14:xfrm>
          </p:contentPart>
        </mc:Choice>
        <mc:Fallback>
          <p:pic>
            <p:nvPicPr>
              <p:cNvPr id="62" name="Ink 61">
                <a:extLst>
                  <a:ext uri="{FF2B5EF4-FFF2-40B4-BE49-F238E27FC236}">
                    <a16:creationId xmlns:a16="http://schemas.microsoft.com/office/drawing/2014/main" id="{F4204141-87A3-1832-11B8-CFA3FFA2508E}"/>
                  </a:ext>
                </a:extLst>
              </p:cNvPr>
              <p:cNvPicPr/>
              <p:nvPr/>
            </p:nvPicPr>
            <p:blipFill>
              <a:blip r:embed="rId7"/>
              <a:stretch>
                <a:fillRect/>
              </a:stretch>
            </p:blipFill>
            <p:spPr>
              <a:xfrm>
                <a:off x="2295168" y="2324280"/>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2" name="Ink 111">
                <a:extLst>
                  <a:ext uri="{FF2B5EF4-FFF2-40B4-BE49-F238E27FC236}">
                    <a16:creationId xmlns:a16="http://schemas.microsoft.com/office/drawing/2014/main" id="{A8987162-5EF6-AE74-49A6-11584CBD6C56}"/>
                  </a:ext>
                </a:extLst>
              </p14:cNvPr>
              <p14:cNvContentPartPr/>
              <p14:nvPr/>
            </p14:nvContentPartPr>
            <p14:xfrm>
              <a:off x="-792912" y="2544960"/>
              <a:ext cx="360" cy="360"/>
            </p14:xfrm>
          </p:contentPart>
        </mc:Choice>
        <mc:Fallback>
          <p:pic>
            <p:nvPicPr>
              <p:cNvPr id="112" name="Ink 111">
                <a:extLst>
                  <a:ext uri="{FF2B5EF4-FFF2-40B4-BE49-F238E27FC236}">
                    <a16:creationId xmlns:a16="http://schemas.microsoft.com/office/drawing/2014/main" id="{A8987162-5EF6-AE74-49A6-11584CBD6C56}"/>
                  </a:ext>
                </a:extLst>
              </p:cNvPr>
              <p:cNvPicPr/>
              <p:nvPr/>
            </p:nvPicPr>
            <p:blipFill>
              <a:blip r:embed="rId5"/>
              <a:stretch>
                <a:fillRect/>
              </a:stretch>
            </p:blipFill>
            <p:spPr>
              <a:xfrm>
                <a:off x="-801912" y="2536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3" name="Ink 112">
                <a:extLst>
                  <a:ext uri="{FF2B5EF4-FFF2-40B4-BE49-F238E27FC236}">
                    <a16:creationId xmlns:a16="http://schemas.microsoft.com/office/drawing/2014/main" id="{BB23B9EA-3A15-152D-17BD-F05493397B7E}"/>
                  </a:ext>
                </a:extLst>
              </p14:cNvPr>
              <p14:cNvContentPartPr/>
              <p14:nvPr/>
            </p14:nvContentPartPr>
            <p14:xfrm>
              <a:off x="-787512" y="2544960"/>
              <a:ext cx="360" cy="360"/>
            </p14:xfrm>
          </p:contentPart>
        </mc:Choice>
        <mc:Fallback>
          <p:pic>
            <p:nvPicPr>
              <p:cNvPr id="113" name="Ink 112">
                <a:extLst>
                  <a:ext uri="{FF2B5EF4-FFF2-40B4-BE49-F238E27FC236}">
                    <a16:creationId xmlns:a16="http://schemas.microsoft.com/office/drawing/2014/main" id="{BB23B9EA-3A15-152D-17BD-F05493397B7E}"/>
                  </a:ext>
                </a:extLst>
              </p:cNvPr>
              <p:cNvPicPr/>
              <p:nvPr/>
            </p:nvPicPr>
            <p:blipFill>
              <a:blip r:embed="rId5"/>
              <a:stretch>
                <a:fillRect/>
              </a:stretch>
            </p:blipFill>
            <p:spPr>
              <a:xfrm>
                <a:off x="-796152" y="2536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4" name="Ink 113">
                <a:extLst>
                  <a:ext uri="{FF2B5EF4-FFF2-40B4-BE49-F238E27FC236}">
                    <a16:creationId xmlns:a16="http://schemas.microsoft.com/office/drawing/2014/main" id="{D5DA414D-A806-7F77-D895-A591FE7E9D99}"/>
                  </a:ext>
                </a:extLst>
              </p14:cNvPr>
              <p14:cNvContentPartPr/>
              <p14:nvPr/>
            </p14:nvContentPartPr>
            <p14:xfrm>
              <a:off x="-787512" y="2544960"/>
              <a:ext cx="360" cy="360"/>
            </p14:xfrm>
          </p:contentPart>
        </mc:Choice>
        <mc:Fallback>
          <p:pic>
            <p:nvPicPr>
              <p:cNvPr id="114" name="Ink 113">
                <a:extLst>
                  <a:ext uri="{FF2B5EF4-FFF2-40B4-BE49-F238E27FC236}">
                    <a16:creationId xmlns:a16="http://schemas.microsoft.com/office/drawing/2014/main" id="{D5DA414D-A806-7F77-D895-A591FE7E9D99}"/>
                  </a:ext>
                </a:extLst>
              </p:cNvPr>
              <p:cNvPicPr/>
              <p:nvPr/>
            </p:nvPicPr>
            <p:blipFill>
              <a:blip r:embed="rId5"/>
              <a:stretch>
                <a:fillRect/>
              </a:stretch>
            </p:blipFill>
            <p:spPr>
              <a:xfrm>
                <a:off x="-796152" y="2536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5" name="Ink 114">
                <a:extLst>
                  <a:ext uri="{FF2B5EF4-FFF2-40B4-BE49-F238E27FC236}">
                    <a16:creationId xmlns:a16="http://schemas.microsoft.com/office/drawing/2014/main" id="{AEFA70E8-E7AD-D937-46BB-443F3E38B0CD}"/>
                  </a:ext>
                </a:extLst>
              </p14:cNvPr>
              <p14:cNvContentPartPr/>
              <p14:nvPr/>
            </p14:nvContentPartPr>
            <p14:xfrm>
              <a:off x="-787512" y="2544960"/>
              <a:ext cx="360" cy="360"/>
            </p14:xfrm>
          </p:contentPart>
        </mc:Choice>
        <mc:Fallback>
          <p:pic>
            <p:nvPicPr>
              <p:cNvPr id="115" name="Ink 114">
                <a:extLst>
                  <a:ext uri="{FF2B5EF4-FFF2-40B4-BE49-F238E27FC236}">
                    <a16:creationId xmlns:a16="http://schemas.microsoft.com/office/drawing/2014/main" id="{AEFA70E8-E7AD-D937-46BB-443F3E38B0CD}"/>
                  </a:ext>
                </a:extLst>
              </p:cNvPr>
              <p:cNvPicPr/>
              <p:nvPr/>
            </p:nvPicPr>
            <p:blipFill>
              <a:blip r:embed="rId5"/>
              <a:stretch>
                <a:fillRect/>
              </a:stretch>
            </p:blipFill>
            <p:spPr>
              <a:xfrm>
                <a:off x="-796152" y="2536320"/>
                <a:ext cx="18000" cy="18000"/>
              </a:xfrm>
              <a:prstGeom prst="rect">
                <a:avLst/>
              </a:prstGeom>
            </p:spPr>
          </p:pic>
        </mc:Fallback>
      </mc:AlternateContent>
      <p:grpSp>
        <p:nvGrpSpPr>
          <p:cNvPr id="126" name="Group 125">
            <a:extLst>
              <a:ext uri="{FF2B5EF4-FFF2-40B4-BE49-F238E27FC236}">
                <a16:creationId xmlns:a16="http://schemas.microsoft.com/office/drawing/2014/main" id="{B08E8D98-252D-980F-027F-A72BAD29A04E}"/>
              </a:ext>
            </a:extLst>
          </p:cNvPr>
          <p:cNvGrpSpPr/>
          <p:nvPr/>
        </p:nvGrpSpPr>
        <p:grpSpPr>
          <a:xfrm>
            <a:off x="4056648" y="2180280"/>
            <a:ext cx="1871640" cy="194040"/>
            <a:chOff x="4056648" y="2180280"/>
            <a:chExt cx="1871640" cy="194040"/>
          </a:xfrm>
        </p:grpSpPr>
        <mc:AlternateContent xmlns:mc="http://schemas.openxmlformats.org/markup-compatibility/2006">
          <mc:Choice xmlns:p14="http://schemas.microsoft.com/office/powerpoint/2010/main" Requires="p14">
            <p:contentPart p14:bwMode="auto" r:id="rId12">
              <p14:nvContentPartPr>
                <p14:cNvPr id="70" name="Ink 69">
                  <a:extLst>
                    <a:ext uri="{FF2B5EF4-FFF2-40B4-BE49-F238E27FC236}">
                      <a16:creationId xmlns:a16="http://schemas.microsoft.com/office/drawing/2014/main" id="{F6D2F6CE-C27E-39EB-E692-794E68771570}"/>
                    </a:ext>
                  </a:extLst>
                </p14:cNvPr>
                <p14:cNvContentPartPr/>
                <p14:nvPr/>
              </p14:nvContentPartPr>
              <p14:xfrm>
                <a:off x="4515648" y="2180280"/>
                <a:ext cx="322920" cy="156240"/>
              </p14:xfrm>
            </p:contentPart>
          </mc:Choice>
          <mc:Fallback>
            <p:pic>
              <p:nvPicPr>
                <p:cNvPr id="70" name="Ink 69">
                  <a:extLst>
                    <a:ext uri="{FF2B5EF4-FFF2-40B4-BE49-F238E27FC236}">
                      <a16:creationId xmlns:a16="http://schemas.microsoft.com/office/drawing/2014/main" id="{F6D2F6CE-C27E-39EB-E692-794E68771570}"/>
                    </a:ext>
                  </a:extLst>
                </p:cNvPr>
                <p:cNvPicPr/>
                <p:nvPr/>
              </p:nvPicPr>
              <p:blipFill>
                <a:blip r:embed="rId13"/>
                <a:stretch>
                  <a:fillRect/>
                </a:stretch>
              </p:blipFill>
              <p:spPr>
                <a:xfrm>
                  <a:off x="4500528" y="2165160"/>
                  <a:ext cx="3531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0" name="Ink 119">
                  <a:extLst>
                    <a:ext uri="{FF2B5EF4-FFF2-40B4-BE49-F238E27FC236}">
                      <a16:creationId xmlns:a16="http://schemas.microsoft.com/office/drawing/2014/main" id="{C6032BC4-82F8-E376-149D-A617F0079160}"/>
                    </a:ext>
                  </a:extLst>
                </p14:cNvPr>
                <p14:cNvContentPartPr/>
                <p14:nvPr/>
              </p14:nvContentPartPr>
              <p14:xfrm>
                <a:off x="4056648" y="2373960"/>
                <a:ext cx="360" cy="360"/>
              </p14:xfrm>
            </p:contentPart>
          </mc:Choice>
          <mc:Fallback>
            <p:pic>
              <p:nvPicPr>
                <p:cNvPr id="120" name="Ink 119">
                  <a:extLst>
                    <a:ext uri="{FF2B5EF4-FFF2-40B4-BE49-F238E27FC236}">
                      <a16:creationId xmlns:a16="http://schemas.microsoft.com/office/drawing/2014/main" id="{C6032BC4-82F8-E376-149D-A617F0079160}"/>
                    </a:ext>
                  </a:extLst>
                </p:cNvPr>
                <p:cNvPicPr/>
                <p:nvPr/>
              </p:nvPicPr>
              <p:blipFill>
                <a:blip r:embed="rId7"/>
                <a:stretch>
                  <a:fillRect/>
                </a:stretch>
              </p:blipFill>
              <p:spPr>
                <a:xfrm>
                  <a:off x="4041168" y="2358840"/>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5" name="Ink 124">
                  <a:extLst>
                    <a:ext uri="{FF2B5EF4-FFF2-40B4-BE49-F238E27FC236}">
                      <a16:creationId xmlns:a16="http://schemas.microsoft.com/office/drawing/2014/main" id="{1A9D1F14-9A5A-D000-FEBC-41F24D5E1BAD}"/>
                    </a:ext>
                  </a:extLst>
                </p14:cNvPr>
                <p14:cNvContentPartPr/>
                <p14:nvPr/>
              </p14:nvContentPartPr>
              <p14:xfrm>
                <a:off x="5927928" y="2200080"/>
                <a:ext cx="360" cy="360"/>
              </p14:xfrm>
            </p:contentPart>
          </mc:Choice>
          <mc:Fallback>
            <p:pic>
              <p:nvPicPr>
                <p:cNvPr id="125" name="Ink 124">
                  <a:extLst>
                    <a:ext uri="{FF2B5EF4-FFF2-40B4-BE49-F238E27FC236}">
                      <a16:creationId xmlns:a16="http://schemas.microsoft.com/office/drawing/2014/main" id="{1A9D1F14-9A5A-D000-FEBC-41F24D5E1BAD}"/>
                    </a:ext>
                  </a:extLst>
                </p:cNvPr>
                <p:cNvPicPr/>
                <p:nvPr/>
              </p:nvPicPr>
              <p:blipFill>
                <a:blip r:embed="rId7"/>
                <a:stretch>
                  <a:fillRect/>
                </a:stretch>
              </p:blipFill>
              <p:spPr>
                <a:xfrm>
                  <a:off x="5912808" y="2184600"/>
                  <a:ext cx="3096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7" name="Ink 126">
                <a:extLst>
                  <a:ext uri="{FF2B5EF4-FFF2-40B4-BE49-F238E27FC236}">
                    <a16:creationId xmlns:a16="http://schemas.microsoft.com/office/drawing/2014/main" id="{6D997D90-A6F9-C834-EE38-E71B79C33981}"/>
                  </a:ext>
                </a:extLst>
              </p14:cNvPr>
              <p14:cNvContentPartPr/>
              <p14:nvPr/>
            </p14:nvContentPartPr>
            <p14:xfrm>
              <a:off x="6541368" y="2204400"/>
              <a:ext cx="151920" cy="24480"/>
            </p14:xfrm>
          </p:contentPart>
        </mc:Choice>
        <mc:Fallback>
          <p:pic>
            <p:nvPicPr>
              <p:cNvPr id="127" name="Ink 126">
                <a:extLst>
                  <a:ext uri="{FF2B5EF4-FFF2-40B4-BE49-F238E27FC236}">
                    <a16:creationId xmlns:a16="http://schemas.microsoft.com/office/drawing/2014/main" id="{6D997D90-A6F9-C834-EE38-E71B79C33981}"/>
                  </a:ext>
                </a:extLst>
              </p:cNvPr>
              <p:cNvPicPr/>
              <p:nvPr/>
            </p:nvPicPr>
            <p:blipFill>
              <a:blip r:embed="rId17"/>
              <a:stretch>
                <a:fillRect/>
              </a:stretch>
            </p:blipFill>
            <p:spPr>
              <a:xfrm>
                <a:off x="6526248" y="2188920"/>
                <a:ext cx="182520" cy="55080"/>
              </a:xfrm>
              <a:prstGeom prst="rect">
                <a:avLst/>
              </a:prstGeom>
            </p:spPr>
          </p:pic>
        </mc:Fallback>
      </mc:AlternateContent>
    </p:spTree>
    <p:extLst>
      <p:ext uri="{BB962C8B-B14F-4D97-AF65-F5344CB8AC3E}">
        <p14:creationId xmlns:p14="http://schemas.microsoft.com/office/powerpoint/2010/main" val="30664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IN" sz="3600" dirty="0">
                <a:solidFill>
                  <a:schemeClr val="tx1"/>
                </a:solidFill>
              </a:rPr>
              <a:t>INTRODUCTION</a:t>
            </a:r>
            <a:endParaRPr lang="en-US" dirty="0"/>
          </a:p>
        </p:txBody>
      </p:sp>
      <p:sp>
        <p:nvSpPr>
          <p:cNvPr id="4" name="Content Placeholder 4">
            <a:extLst>
              <a:ext uri="{FF2B5EF4-FFF2-40B4-BE49-F238E27FC236}">
                <a16:creationId xmlns:a16="http://schemas.microsoft.com/office/drawing/2014/main" id="{E15988CF-BD44-468E-1602-93593331685B}"/>
              </a:ext>
            </a:extLst>
          </p:cNvPr>
          <p:cNvSpPr txBox="1">
            <a:spLocks/>
          </p:cNvSpPr>
          <p:nvPr/>
        </p:nvSpPr>
        <p:spPr>
          <a:xfrm>
            <a:off x="565369" y="1682751"/>
            <a:ext cx="8543925" cy="464581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Average of n values is equal to the sum of n values divided by the total divide by number of values (n)</a:t>
            </a:r>
          </a:p>
          <a:p>
            <a:pPr marL="0" indent="0">
              <a:buFont typeface="Wingdings 2" panose="05020102010507070707" pitchFamily="18" charset="2"/>
              <a:buNone/>
            </a:pPr>
            <a:r>
              <a:rPr lang="en-US" altLang="en-US" sz="2000" dirty="0"/>
              <a:t>Averages = Sum of Observations /Number of Observation</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       Avg = Sum/n</a:t>
            </a:r>
          </a:p>
        </p:txBody>
      </p:sp>
      <p:pic>
        <p:nvPicPr>
          <p:cNvPr id="5" name="Picture 5" descr="Image result for Averages = Sum of Observations /Number of Observation">
            <a:extLst>
              <a:ext uri="{FF2B5EF4-FFF2-40B4-BE49-F238E27FC236}">
                <a16:creationId xmlns:a16="http://schemas.microsoft.com/office/drawing/2014/main" id="{062ED869-63C3-CC4E-29E4-C0038C6F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7478">
            <a:off x="4742278" y="4280289"/>
            <a:ext cx="3238500" cy="225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01583960-4C3F-A7D5-379F-51B6803C4CE9}"/>
              </a:ext>
            </a:extLst>
          </p:cNvPr>
          <p:cNvSpPr txBox="1">
            <a:spLocks/>
          </p:cNvSpPr>
          <p:nvPr/>
        </p:nvSpPr>
        <p:spPr>
          <a:xfrm>
            <a:off x="214313" y="357188"/>
            <a:ext cx="8185150" cy="879475"/>
          </a:xfrm>
          <a:prstGeom prst="rect">
            <a:avLst/>
          </a:prstGeom>
        </p:spPr>
        <p:txBody>
          <a:bodyPr vert="horz" lIns="91440" tIns="45720" rIns="91440" bIns="45720" rtlCol="0" anchor="ctr">
            <a:normAutofit/>
          </a:bodyPr>
          <a:lstStyle>
            <a:lvl1pPr marL="0" algn="l" defTabSz="457200" rtl="0" eaLnBrk="1" latinLnBrk="0" hangingPunct="1">
              <a:lnSpc>
                <a:spcPct val="100000"/>
              </a:lnSpc>
              <a:spcBef>
                <a:spcPct val="0"/>
              </a:spcBef>
              <a:buNone/>
              <a:defRPr lang="en-US" sz="3600" kern="1200" dirty="0">
                <a:solidFill>
                  <a:srgbClr val="F4F4F5"/>
                </a:solidFill>
                <a:latin typeface="Bahnschrift SemiBold" panose="020B0502040204020203" pitchFamily="34" charset="0"/>
                <a:ea typeface="+mn-ea"/>
                <a:cs typeface="+mn-cs"/>
              </a:defRPr>
            </a:lvl1pPr>
          </a:lstStyle>
          <a:p>
            <a:pPr algn="ctr">
              <a:defRPr/>
            </a:pPr>
            <a:endParaRPr lang="en-IN" sz="3300" dirty="0">
              <a:solidFill>
                <a:schemeClr val="tx1"/>
              </a:solidFill>
            </a:endParaRPr>
          </a:p>
        </p:txBody>
      </p:sp>
      <p:pic>
        <p:nvPicPr>
          <p:cNvPr id="7" name="Picture 5" descr="http://edugeeks.in/wp-content/uploads/2014/03/avg.jpg">
            <a:extLst>
              <a:ext uri="{FF2B5EF4-FFF2-40B4-BE49-F238E27FC236}">
                <a16:creationId xmlns:a16="http://schemas.microsoft.com/office/drawing/2014/main" id="{01843122-7F67-DBFF-C858-34A27BEA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3676">
            <a:off x="6423025" y="1047750"/>
            <a:ext cx="236061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B4F2F6A-28EC-CC30-205C-729491CE4A4F}"/>
              </a:ext>
            </a:extLst>
          </p:cNvPr>
          <p:cNvSpPr txBox="1"/>
          <p:nvPr/>
        </p:nvSpPr>
        <p:spPr>
          <a:xfrm>
            <a:off x="346529" y="1337910"/>
            <a:ext cx="6232525" cy="554038"/>
          </a:xfrm>
          <a:prstGeom prst="rect">
            <a:avLst/>
          </a:prstGeom>
          <a:noFill/>
        </p:spPr>
        <p:txBody>
          <a:bodyPr>
            <a:spAutoFit/>
          </a:bodyPr>
          <a:lstStyle/>
          <a:p>
            <a:pPr>
              <a:defRPr/>
            </a:pPr>
            <a:r>
              <a:rPr lang="en-US" sz="3000" b="1" dirty="0">
                <a:latin typeface="+mj-lt"/>
                <a:cs typeface="Arial" charset="0"/>
              </a:rPr>
              <a:t>What is an average ??</a:t>
            </a:r>
            <a:endParaRPr lang="en-IN" sz="3000" b="1" dirty="0">
              <a:latin typeface="+mj-lt"/>
              <a:cs typeface="Arial" charset="0"/>
            </a:endParaRPr>
          </a:p>
        </p:txBody>
      </p:sp>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F4B10-9D99-C5E0-B335-F2EF2D89510B}"/>
              </a:ext>
            </a:extLst>
          </p:cNvPr>
          <p:cNvSpPr>
            <a:spLocks noGrp="1"/>
          </p:cNvSpPr>
          <p:nvPr>
            <p:ph type="title"/>
          </p:nvPr>
        </p:nvSpPr>
        <p:spPr/>
        <p:txBody>
          <a:bodyPr/>
          <a:lstStyle/>
          <a:p>
            <a:r>
              <a:rPr lang="en-US" dirty="0">
                <a:solidFill>
                  <a:schemeClr val="tx1"/>
                </a:solidFill>
              </a:rPr>
              <a:t>Problems on Change in average</a:t>
            </a:r>
            <a:endParaRPr lang="en-IN" dirty="0"/>
          </a:p>
        </p:txBody>
      </p:sp>
      <p:sp>
        <p:nvSpPr>
          <p:cNvPr id="13" name="Content Placeholder 4">
            <a:extLst>
              <a:ext uri="{FF2B5EF4-FFF2-40B4-BE49-F238E27FC236}">
                <a16:creationId xmlns:a16="http://schemas.microsoft.com/office/drawing/2014/main" id="{B11CFA99-0366-70A9-5702-305FF1767EE6}"/>
              </a:ext>
            </a:extLst>
          </p:cNvPr>
          <p:cNvSpPr>
            <a:spLocks noGrp="1"/>
          </p:cNvSpPr>
          <p:nvPr>
            <p:ph idx="1"/>
          </p:nvPr>
        </p:nvSpPr>
        <p:spPr>
          <a:xfrm>
            <a:off x="0" y="1325563"/>
            <a:ext cx="9144000" cy="5357812"/>
          </a:xfrm>
        </p:spPr>
        <p:txBody>
          <a:bodyPr>
            <a:normAutofit/>
          </a:bodyPr>
          <a:lstStyle/>
          <a:p>
            <a:pPr marL="0" indent="0">
              <a:buFont typeface="Wingdings 2" panose="05020102010507070707" pitchFamily="18" charset="2"/>
              <a:buNone/>
            </a:pPr>
            <a:r>
              <a:rPr lang="en-US" altLang="en-US" sz="2000" b="1" dirty="0">
                <a:cs typeface="Segoe UI Light" panose="020B0502040204020203" pitchFamily="34" charset="0"/>
              </a:rPr>
              <a:t>Example: </a:t>
            </a:r>
            <a:r>
              <a:rPr lang="en-US" altLang="en-US" sz="2000" dirty="0">
                <a:cs typeface="Segoe UI Light" panose="020B0502040204020203" pitchFamily="34" charset="0"/>
              </a:rPr>
              <a:t>Average of 5 students marks is 30. If one student having 90 mark is added to the team then what will be the new average ?</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r>
              <a:rPr lang="en-IN" altLang="en-US" sz="2000" dirty="0"/>
              <a:t>Avg</a:t>
            </a:r>
            <a:r>
              <a:rPr lang="en-IN" altLang="en-US" sz="2000" baseline="-25000" dirty="0"/>
              <a:t>5</a:t>
            </a:r>
            <a:r>
              <a:rPr lang="en-US" altLang="en-US" sz="2000" dirty="0">
                <a:cs typeface="Times New Roman" panose="02020603050405020304" pitchFamily="18" charset="0"/>
              </a:rPr>
              <a:t>               = 30</a:t>
            </a:r>
          </a:p>
          <a:p>
            <a:pPr marL="0" indent="0">
              <a:buFont typeface="Wingdings 2" panose="05020102010507070707" pitchFamily="18" charset="2"/>
              <a:buNone/>
            </a:pPr>
            <a:r>
              <a:rPr lang="en-US" altLang="en-US" sz="2000" dirty="0">
                <a:cs typeface="Times New Roman" panose="02020603050405020304" pitchFamily="18" charset="0"/>
              </a:rPr>
              <a:t>No of students = 5</a:t>
            </a:r>
          </a:p>
          <a:p>
            <a:pPr marL="0" indent="0">
              <a:buFont typeface="Wingdings 2" panose="05020102010507070707" pitchFamily="18" charset="2"/>
              <a:buNone/>
            </a:pPr>
            <a:r>
              <a:rPr lang="en-IN" altLang="en-US" sz="2000" dirty="0"/>
              <a:t>Sum</a:t>
            </a:r>
            <a:r>
              <a:rPr lang="en-IN" altLang="en-US" sz="2000" baseline="-25000" dirty="0"/>
              <a:t>5</a:t>
            </a:r>
            <a:r>
              <a:rPr lang="en-US" altLang="en-US" sz="2000" dirty="0">
                <a:cs typeface="Times New Roman" panose="02020603050405020304" pitchFamily="18" charset="0"/>
              </a:rPr>
              <a:t>              = 30x5 = 150</a:t>
            </a:r>
          </a:p>
          <a:p>
            <a:pPr marL="0" indent="0">
              <a:buFont typeface="Wingdings 2" panose="05020102010507070707" pitchFamily="18" charset="2"/>
              <a:buNone/>
            </a:pPr>
            <a:r>
              <a:rPr lang="en-IN" altLang="en-US" sz="2000" dirty="0"/>
              <a:t>Sum</a:t>
            </a:r>
            <a:r>
              <a:rPr lang="en-IN" altLang="en-US" sz="2000" baseline="-25000" dirty="0"/>
              <a:t>6 </a:t>
            </a:r>
            <a:r>
              <a:rPr lang="en-US" altLang="en-US" sz="2000" dirty="0">
                <a:cs typeface="Times New Roman" panose="02020603050405020304" pitchFamily="18" charset="0"/>
              </a:rPr>
              <a:t>	            = 150+90 = 240</a:t>
            </a:r>
          </a:p>
          <a:p>
            <a:pPr marL="0" indent="0">
              <a:buFont typeface="Wingdings 2" panose="05020102010507070707" pitchFamily="18" charset="2"/>
              <a:buNone/>
            </a:pPr>
            <a:r>
              <a:rPr lang="en-IN" altLang="en-US" sz="2000" dirty="0"/>
              <a:t>Avg</a:t>
            </a:r>
            <a:r>
              <a:rPr lang="en-IN" altLang="en-US" sz="2000" baseline="-25000" dirty="0"/>
              <a:t>6</a:t>
            </a:r>
            <a:r>
              <a:rPr lang="en-US" altLang="en-US" sz="2000" dirty="0">
                <a:cs typeface="Times New Roman" panose="02020603050405020304" pitchFamily="18" charset="0"/>
              </a:rPr>
              <a:t>	            = 240/6 = 40</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b="1" dirty="0"/>
          </a:p>
          <a:p>
            <a:pPr marL="0" indent="0">
              <a:buFont typeface="Wingdings 2" panose="05020102010507070707" pitchFamily="18" charset="2"/>
              <a:buNone/>
            </a:pPr>
            <a:endParaRPr lang="en-US" altLang="en-US" sz="2000" b="1" dirty="0"/>
          </a:p>
        </p:txBody>
      </p:sp>
      <p:sp>
        <p:nvSpPr>
          <p:cNvPr id="14" name="AutoShape 5" descr="Image result for think light bulb">
            <a:extLst>
              <a:ext uri="{FF2B5EF4-FFF2-40B4-BE49-F238E27FC236}">
                <a16:creationId xmlns:a16="http://schemas.microsoft.com/office/drawing/2014/main" id="{6D8DD48A-5868-1987-46F2-64FD5F7942D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5" name="AutoShape 7" descr="Image result for think light bulb">
            <a:extLst>
              <a:ext uri="{FF2B5EF4-FFF2-40B4-BE49-F238E27FC236}">
                <a16:creationId xmlns:a16="http://schemas.microsoft.com/office/drawing/2014/main" id="{A498944B-B982-3C0B-22CC-859138D0CE1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6" name="AutoShape 9" descr="Image result for think light bulb">
            <a:extLst>
              <a:ext uri="{FF2B5EF4-FFF2-40B4-BE49-F238E27FC236}">
                <a16:creationId xmlns:a16="http://schemas.microsoft.com/office/drawing/2014/main" id="{BB0591D8-EEA9-D0BC-2A74-9E4F3DF53B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7" name="AutoShape 11" descr="Image result for think light bulb">
            <a:extLst>
              <a:ext uri="{FF2B5EF4-FFF2-40B4-BE49-F238E27FC236}">
                <a16:creationId xmlns:a16="http://schemas.microsoft.com/office/drawing/2014/main" id="{B9A7F6B9-FF95-BBE9-22D2-87BB37CD5EE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8"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0AA16EB-4F9E-DD9E-F0A3-198EB8927BD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9" name="Picture 2" descr="http://lsg.freedomscientific.com/imgs/CommonWW/smiley01.gif">
            <a:extLst>
              <a:ext uri="{FF2B5EF4-FFF2-40B4-BE49-F238E27FC236}">
                <a16:creationId xmlns:a16="http://schemas.microsoft.com/office/drawing/2014/main" id="{5DAA65F2-D989-2C05-2631-F49EECCC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52470">
            <a:off x="5621338" y="3848100"/>
            <a:ext cx="288131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3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390B2-49E8-E8F4-89FC-DEAB7EEF6EF6}"/>
              </a:ext>
            </a:extLst>
          </p:cNvPr>
          <p:cNvSpPr>
            <a:spLocks noGrp="1"/>
          </p:cNvSpPr>
          <p:nvPr>
            <p:ph type="title"/>
          </p:nvPr>
        </p:nvSpPr>
        <p:spPr/>
        <p:txBody>
          <a:bodyPr/>
          <a:lstStyle/>
          <a:p>
            <a:r>
              <a:rPr lang="en-US" altLang="en-US" sz="3600" b="1" dirty="0">
                <a:latin typeface="Algerian" panose="04020705040A02060702" pitchFamily="82" charset="0"/>
              </a:rPr>
              <a:t>EQUAL DISTRIBUTION method: </a:t>
            </a:r>
            <a:br>
              <a:rPr lang="en-US" altLang="en-US" sz="3600" b="1" dirty="0">
                <a:latin typeface="Algerian" panose="04020705040A02060702" pitchFamily="82" charset="0"/>
              </a:rPr>
            </a:br>
            <a:endParaRPr lang="en-IN" dirty="0"/>
          </a:p>
        </p:txBody>
      </p:sp>
      <p:sp>
        <p:nvSpPr>
          <p:cNvPr id="4" name="Content Placeholder 4">
            <a:extLst>
              <a:ext uri="{FF2B5EF4-FFF2-40B4-BE49-F238E27FC236}">
                <a16:creationId xmlns:a16="http://schemas.microsoft.com/office/drawing/2014/main" id="{DBF98BE4-73D8-579C-C683-87184D22FD22}"/>
              </a:ext>
            </a:extLst>
          </p:cNvPr>
          <p:cNvSpPr>
            <a:spLocks noGrp="1"/>
          </p:cNvSpPr>
          <p:nvPr>
            <p:ph idx="1"/>
          </p:nvPr>
        </p:nvSpPr>
        <p:spPr>
          <a:xfrm>
            <a:off x="0" y="1089080"/>
            <a:ext cx="8923282" cy="5929313"/>
          </a:xfrm>
        </p:spPr>
        <p:txBody>
          <a:bodyPr>
            <a:normAutofit/>
          </a:bodyPr>
          <a:lstStyle/>
          <a:p>
            <a:pPr marL="0" indent="0">
              <a:buFont typeface="Wingdings 2" panose="05020102010507070707" pitchFamily="18" charset="2"/>
              <a:buNone/>
            </a:pPr>
            <a:r>
              <a:rPr lang="en-US" altLang="en-US" sz="2000" dirty="0"/>
              <a:t>All the problems in this concept are solved by assuming all the values as average itself.</a:t>
            </a:r>
          </a:p>
          <a:p>
            <a:pPr marL="0" indent="0">
              <a:buFont typeface="Wingdings 2" panose="05020102010507070707" pitchFamily="18" charset="2"/>
              <a:buNone/>
            </a:pPr>
            <a:r>
              <a:rPr lang="en-US" altLang="en-US" sz="2000" b="1" dirty="0"/>
              <a:t>Step1: </a:t>
            </a:r>
            <a:r>
              <a:rPr lang="en-US" altLang="en-US" sz="2000" dirty="0"/>
              <a:t>Assume all the values to be 30.</a:t>
            </a:r>
          </a:p>
          <a:p>
            <a:pPr marL="0" indent="0" algn="ctr">
              <a:buFont typeface="Wingdings 2" panose="05020102010507070707" pitchFamily="18" charset="2"/>
              <a:buNone/>
            </a:pPr>
            <a:r>
              <a:rPr lang="en-US" altLang="en-US" sz="2000" b="1" dirty="0"/>
              <a:t>30 30 30 30 30 </a:t>
            </a:r>
            <a:endParaRPr lang="en-US" altLang="en-US" sz="2000" dirty="0"/>
          </a:p>
          <a:p>
            <a:pPr marL="0" indent="0">
              <a:buFont typeface="Wingdings 2" panose="05020102010507070707" pitchFamily="18" charset="2"/>
              <a:buNone/>
            </a:pPr>
            <a:r>
              <a:rPr lang="en-US" altLang="en-US" sz="2000" dirty="0"/>
              <a:t>If the new mark is also 30 then the average will remain the same.</a:t>
            </a:r>
          </a:p>
          <a:p>
            <a:pPr marL="0" indent="0">
              <a:buFont typeface="Wingdings 2" panose="05020102010507070707" pitchFamily="18" charset="2"/>
              <a:buNone/>
            </a:pPr>
            <a:r>
              <a:rPr lang="en-US" altLang="en-US" sz="2000" b="1" dirty="0"/>
              <a:t>                            30 30 30 30 30 </a:t>
            </a:r>
            <a:endParaRPr lang="en-US" altLang="en-US" sz="2000" dirty="0"/>
          </a:p>
          <a:p>
            <a:pPr marL="0" indent="0">
              <a:buFont typeface="Wingdings 2" panose="05020102010507070707" pitchFamily="18" charset="2"/>
              <a:buNone/>
            </a:pPr>
            <a:r>
              <a:rPr lang="en-US" altLang="en-US" sz="2000" b="1" dirty="0"/>
              <a:t>Step2: </a:t>
            </a:r>
            <a:r>
              <a:rPr lang="en-US" altLang="en-US" sz="2000" dirty="0"/>
              <a:t>Finding the extra values- </a:t>
            </a:r>
          </a:p>
          <a:p>
            <a:pPr marL="0" indent="0">
              <a:buFont typeface="Wingdings 2" panose="05020102010507070707" pitchFamily="18" charset="2"/>
              <a:buNone/>
            </a:pPr>
            <a:r>
              <a:rPr lang="en-US" altLang="en-US" sz="2000" dirty="0"/>
              <a:t>But the actual new mark is 90, which means extra 60 is added to the values.</a:t>
            </a:r>
          </a:p>
          <a:p>
            <a:pPr marL="0" indent="0">
              <a:buFont typeface="Wingdings 2" panose="05020102010507070707" pitchFamily="18" charset="2"/>
              <a:buNone/>
            </a:pPr>
            <a:r>
              <a:rPr lang="en-US" altLang="en-US" sz="2000" b="1" dirty="0"/>
              <a:t>                          30 30 30 30 30 </a:t>
            </a:r>
            <a:r>
              <a:rPr lang="en-US" altLang="en-US" sz="2000" dirty="0"/>
              <a:t>                         </a:t>
            </a:r>
          </a:p>
          <a:p>
            <a:pPr marL="0" indent="0">
              <a:buFont typeface="Wingdings 2" panose="05020102010507070707" pitchFamily="18" charset="2"/>
              <a:buNone/>
            </a:pPr>
            <a:r>
              <a:rPr lang="en-US" altLang="en-US" sz="2000" dirty="0"/>
              <a:t>                                                        90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9D711085-C7C8-068B-4360-729721C18051}"/>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31ADE63-8AE8-2847-22E7-93719F4DF5E5}"/>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451F4C3-7E10-1BDF-B272-5B0B72BE72C2}"/>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C625A7C1-E65E-D2A5-22C2-610BE71CF57F}"/>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6CF9DEE8-9790-4B3F-83A6-47FB5132004A}"/>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24F64723-6601-7BB8-CA46-6C5E2C81595F}"/>
              </a:ext>
            </a:extLst>
          </p:cNvPr>
          <p:cNvSpPr/>
          <p:nvPr/>
        </p:nvSpPr>
        <p:spPr>
          <a:xfrm>
            <a:off x="3961579" y="3989934"/>
            <a:ext cx="500062"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1" name="Flowchart: Process 10">
            <a:extLst>
              <a:ext uri="{FF2B5EF4-FFF2-40B4-BE49-F238E27FC236}">
                <a16:creationId xmlns:a16="http://schemas.microsoft.com/office/drawing/2014/main" id="{7332D599-940B-8D01-A521-F4003E47A031}"/>
              </a:ext>
            </a:extLst>
          </p:cNvPr>
          <p:cNvSpPr/>
          <p:nvPr/>
        </p:nvSpPr>
        <p:spPr>
          <a:xfrm>
            <a:off x="3711548" y="5735764"/>
            <a:ext cx="500062" cy="3571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2" name="Curved Right Arrow 29">
            <a:extLst>
              <a:ext uri="{FF2B5EF4-FFF2-40B4-BE49-F238E27FC236}">
                <a16:creationId xmlns:a16="http://schemas.microsoft.com/office/drawing/2014/main" id="{ECE59CBC-2F7D-18F0-07C8-A7C50BCDBFFA}"/>
              </a:ext>
            </a:extLst>
          </p:cNvPr>
          <p:cNvSpPr/>
          <p:nvPr/>
        </p:nvSpPr>
        <p:spPr>
          <a:xfrm rot="10800000">
            <a:off x="4247328" y="5831792"/>
            <a:ext cx="428625" cy="7143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3" name="TextBox 30">
            <a:extLst>
              <a:ext uri="{FF2B5EF4-FFF2-40B4-BE49-F238E27FC236}">
                <a16:creationId xmlns:a16="http://schemas.microsoft.com/office/drawing/2014/main" id="{8126FBF9-267C-48FF-92B4-6DF8EBE441B7}"/>
              </a:ext>
            </a:extLst>
          </p:cNvPr>
          <p:cNvSpPr txBox="1">
            <a:spLocks noChangeArrowheads="1"/>
          </p:cNvSpPr>
          <p:nvPr/>
        </p:nvSpPr>
        <p:spPr bwMode="auto">
          <a:xfrm>
            <a:off x="4627177" y="6092951"/>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+60</a:t>
            </a:r>
          </a:p>
        </p:txBody>
      </p:sp>
    </p:spTree>
    <p:extLst>
      <p:ext uri="{BB962C8B-B14F-4D97-AF65-F5344CB8AC3E}">
        <p14:creationId xmlns:p14="http://schemas.microsoft.com/office/powerpoint/2010/main" val="3660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bg/>
                                          </p:spTgt>
                                        </p:tgtEl>
                                        <p:attrNameLst>
                                          <p:attrName>style.visibility</p:attrName>
                                        </p:attrNameLst>
                                      </p:cBhvr>
                                      <p:to>
                                        <p:strVal val="visible"/>
                                      </p:to>
                                    </p:set>
                                    <p:animEffect transition="in" filter="wipe(down)">
                                      <p:cBhvr>
                                        <p:cTn id="32" dur="500"/>
                                        <p:tgtEl>
                                          <p:spTgt spid="10">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down)">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wipe(down)">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wipe(down)">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bg/>
                                          </p:spTgt>
                                        </p:tgtEl>
                                        <p:attrNameLst>
                                          <p:attrName>style.visibility</p:attrName>
                                        </p:attrNameLst>
                                      </p:cBhvr>
                                      <p:to>
                                        <p:strVal val="visible"/>
                                      </p:to>
                                    </p:set>
                                    <p:animEffect transition="in" filter="wipe(down)">
                                      <p:cBhvr>
                                        <p:cTn id="62" dur="500"/>
                                        <p:tgtEl>
                                          <p:spTgt spid="11">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Effect transition="in" filter="wipe(down)">
                                      <p:cBhvr>
                                        <p:cTn id="67" dur="500"/>
                                        <p:tgtEl>
                                          <p:spTgt spid="1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down)">
                                      <p:cBhvr>
                                        <p:cTn id="7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build="p" animBg="1"/>
      <p:bldP spid="11" grpId="0" build="p" animBg="1"/>
      <p:bldP spid="12" grpId="0" animBg="1"/>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0EDFB3C5-A563-FD0B-7EAD-6796F4891FF5}"/>
              </a:ext>
            </a:extLst>
          </p:cNvPr>
          <p:cNvSpPr>
            <a:spLocks noGrp="1"/>
          </p:cNvSpPr>
          <p:nvPr>
            <p:ph idx="1"/>
          </p:nvPr>
        </p:nvSpPr>
        <p:spPr>
          <a:xfrm>
            <a:off x="344488" y="1571625"/>
            <a:ext cx="7786687" cy="5286375"/>
          </a:xfrm>
        </p:spPr>
        <p:txBody>
          <a:bodyPr/>
          <a:lstStyle/>
          <a:p>
            <a:pPr marL="0" indent="0">
              <a:buFont typeface="Wingdings 2" panose="05020102010507070707" pitchFamily="18" charset="2"/>
              <a:buNone/>
            </a:pPr>
            <a:r>
              <a:rPr lang="en-US" altLang="en-US" sz="2000" b="1" dirty="0"/>
              <a:t>Step3: </a:t>
            </a:r>
            <a:r>
              <a:rPr lang="en-US" altLang="en-US" sz="2000" dirty="0"/>
              <a:t>Distributing the extra values equally-</a:t>
            </a:r>
          </a:p>
          <a:p>
            <a:pPr marL="0" indent="0">
              <a:buFont typeface="Wingdings 2" panose="05020102010507070707" pitchFamily="18" charset="2"/>
              <a:buNone/>
            </a:pPr>
            <a:r>
              <a:rPr lang="en-US" altLang="en-US" sz="2000" dirty="0"/>
              <a:t>The extra 60 should be divided equally among 6 values as 10 each. </a:t>
            </a:r>
          </a:p>
          <a:p>
            <a:pPr marL="0" indent="0">
              <a:buFont typeface="Wingdings 2" panose="05020102010507070707" pitchFamily="18" charset="2"/>
              <a:buNone/>
            </a:pPr>
            <a:r>
              <a:rPr lang="en-US" altLang="en-US" sz="2000" b="1" dirty="0"/>
              <a:t>                    30    30    30    30     30    30</a:t>
            </a:r>
          </a:p>
          <a:p>
            <a:pPr marL="0" indent="0">
              <a:buFont typeface="Wingdings 2" panose="05020102010507070707" pitchFamily="18" charset="2"/>
              <a:buNone/>
            </a:pPr>
            <a:r>
              <a:rPr lang="en-US" altLang="en-US" sz="2000" b="1" dirty="0"/>
              <a:t>                 +10    +10    +10  +10     +10  +10</a:t>
            </a:r>
          </a:p>
          <a:p>
            <a:pPr marL="0" indent="0">
              <a:buFont typeface="Wingdings 2" panose="05020102010507070707" pitchFamily="18" charset="2"/>
              <a:buNone/>
            </a:pPr>
            <a:r>
              <a:rPr lang="en-US" altLang="en-US" sz="2000" b="1" dirty="0"/>
              <a:t>                   40    40     40    40     40    40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IN" altLang="en-US" dirty="0"/>
              <a:t>∴</a:t>
            </a:r>
            <a:r>
              <a:rPr lang="en-IN" altLang="en-US" sz="2000" dirty="0"/>
              <a:t> the new average is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338E606-C2E4-34C8-150C-5189450E6CDC}"/>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1C5D43B2-6062-AC93-D07D-F438B3C48505}"/>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8C2DAA34-727C-CB7F-28CC-25A739926378}"/>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E35F71D3-1767-A20B-8645-BF129761234D}"/>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BAD2AAF-9EE0-9D31-3478-D3067950DA02}"/>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Arrow Connector 9">
            <a:extLst>
              <a:ext uri="{FF2B5EF4-FFF2-40B4-BE49-F238E27FC236}">
                <a16:creationId xmlns:a16="http://schemas.microsoft.com/office/drawing/2014/main" id="{500782C5-4CE6-A3EA-0218-960B4B22E9F5}"/>
              </a:ext>
            </a:extLst>
          </p:cNvPr>
          <p:cNvCxnSpPr/>
          <p:nvPr/>
        </p:nvCxnSpPr>
        <p:spPr>
          <a:xfrm rot="5400000">
            <a:off x="1632743" y="3928269"/>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ACB683-2D29-6EA6-B307-67C54CB91B7C}"/>
              </a:ext>
            </a:extLst>
          </p:cNvPr>
          <p:cNvCxnSpPr/>
          <p:nvPr/>
        </p:nvCxnSpPr>
        <p:spPr>
          <a:xfrm rot="5400000">
            <a:off x="4593626" y="390905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CDC007-E505-F092-8A93-8D8DB22B1BA1}"/>
              </a:ext>
            </a:extLst>
          </p:cNvPr>
          <p:cNvCxnSpPr/>
          <p:nvPr/>
        </p:nvCxnSpPr>
        <p:spPr>
          <a:xfrm rot="5400000">
            <a:off x="4024312"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36EAA-F612-9721-A7AA-EFD751596A39}"/>
              </a:ext>
            </a:extLst>
          </p:cNvPr>
          <p:cNvCxnSpPr/>
          <p:nvPr/>
        </p:nvCxnSpPr>
        <p:spPr>
          <a:xfrm rot="5400000">
            <a:off x="3382965" y="394009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8B5F23-6A6F-06F7-BD66-AC1651104DB1}"/>
              </a:ext>
            </a:extLst>
          </p:cNvPr>
          <p:cNvCxnSpPr/>
          <p:nvPr/>
        </p:nvCxnSpPr>
        <p:spPr>
          <a:xfrm rot="5400000">
            <a:off x="2214563" y="3912502"/>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DEBAA1-4E65-BC39-DA7C-871949A15205}"/>
              </a:ext>
            </a:extLst>
          </p:cNvPr>
          <p:cNvCxnSpPr/>
          <p:nvPr/>
        </p:nvCxnSpPr>
        <p:spPr>
          <a:xfrm rot="5400000">
            <a:off x="2799558"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wipe(down)">
                                      <p:cBhvr>
                                        <p:cTn id="6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B6BE2ED-CE23-480E-0358-DBE8E3227A0A}"/>
              </a:ext>
            </a:extLst>
          </p:cNvPr>
          <p:cNvSpPr>
            <a:spLocks noGrp="1"/>
          </p:cNvSpPr>
          <p:nvPr>
            <p:ph idx="1"/>
          </p:nvPr>
        </p:nvSpPr>
        <p:spPr>
          <a:xfrm>
            <a:off x="130175" y="1423823"/>
            <a:ext cx="8437563" cy="5091113"/>
          </a:xfrm>
        </p:spPr>
        <p:txBody>
          <a:bodyPr>
            <a:normAutofit lnSpcReduction="10000"/>
          </a:bodyPr>
          <a:lstStyle/>
          <a:p>
            <a:pPr marL="0" indent="0">
              <a:buFont typeface="Wingdings 2" panose="05020102010507070707" pitchFamily="18" charset="2"/>
              <a:buNone/>
            </a:pPr>
            <a:r>
              <a:rPr lang="en-US" altLang="en-US" sz="2400" b="1" dirty="0">
                <a:latin typeface="Century" panose="02040604050505020304" pitchFamily="18" charset="0"/>
              </a:rPr>
              <a:t> </a:t>
            </a:r>
            <a:r>
              <a:rPr lang="en-US" sz="2400" b="1" dirty="0">
                <a:latin typeface="Century" pitchFamily="18" charset="0"/>
                <a:cs typeface="Times New Roman" pitchFamily="18" charset="0"/>
              </a:rPr>
              <a:t>Q. 19.</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4 students marks is 50 and one student having marks has 200, is added to the team , what is new average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A)70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B)80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C)90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2400" b="1" dirty="0">
                <a:latin typeface="Century" panose="02040604050505020304" pitchFamily="18" charset="0"/>
              </a:rPr>
              <a:t>Ans. B</a:t>
            </a:r>
          </a:p>
          <a:p>
            <a:pPr marL="0" indent="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p:txBody>
      </p:sp>
      <p:sp>
        <p:nvSpPr>
          <p:cNvPr id="5" name="AutoShape 5" descr="Image result for think light bulb">
            <a:extLst>
              <a:ext uri="{FF2B5EF4-FFF2-40B4-BE49-F238E27FC236}">
                <a16:creationId xmlns:a16="http://schemas.microsoft.com/office/drawing/2014/main" id="{2D713BF3-AAD8-9405-E992-AFCC6F58F30E}"/>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165D1D4-8D6B-3904-5711-8E4304F4E6EF}"/>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2322C5E-9CE3-BCB0-1CCA-376ABB68D10C}"/>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11C51DF-91B4-D0E3-F9D9-456ED03AD530}"/>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8F5A743F-C92A-8B13-31E3-1E6601ED1F55}"/>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2" descr="Image result for think image">
            <a:extLst>
              <a:ext uri="{FF2B5EF4-FFF2-40B4-BE49-F238E27FC236}">
                <a16:creationId xmlns:a16="http://schemas.microsoft.com/office/drawing/2014/main" id="{1B424889-9A8E-4025-5AEE-C7F8D782EF52}"/>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6" descr="https://encrypted-tbn0.gstatic.com/images?q=tbn:ANd9GcSRoiP8I97ChG6NKKtN0J65-CTYMC8EDkaRFwRsASpDBN_koOP_1g">
            <a:extLst>
              <a:ext uri="{FF2B5EF4-FFF2-40B4-BE49-F238E27FC236}">
                <a16:creationId xmlns:a16="http://schemas.microsoft.com/office/drawing/2014/main" id="{751AABE4-C233-2DD4-5A08-6936F2B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4917">
            <a:off x="4492302" y="2764214"/>
            <a:ext cx="436562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A5A298D4-A7C5-7540-E3D2-BE17A973D211}"/>
              </a:ext>
            </a:extLst>
          </p:cNvPr>
          <p:cNvGrpSpPr/>
          <p:nvPr/>
        </p:nvGrpSpPr>
        <p:grpSpPr>
          <a:xfrm>
            <a:off x="1326768" y="3200520"/>
            <a:ext cx="831600" cy="254520"/>
            <a:chOff x="1326768" y="3200520"/>
            <a:chExt cx="831600" cy="25452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B0BD801-8AD0-EC66-F419-2C677ED9F4E1}"/>
                    </a:ext>
                  </a:extLst>
                </p14:cNvPr>
                <p14:cNvContentPartPr/>
                <p14:nvPr/>
              </p14:nvContentPartPr>
              <p14:xfrm>
                <a:off x="1326768" y="3200520"/>
                <a:ext cx="145440" cy="254520"/>
              </p14:xfrm>
            </p:contentPart>
          </mc:Choice>
          <mc:Fallback>
            <p:pic>
              <p:nvPicPr>
                <p:cNvPr id="3" name="Ink 2">
                  <a:extLst>
                    <a:ext uri="{FF2B5EF4-FFF2-40B4-BE49-F238E27FC236}">
                      <a16:creationId xmlns:a16="http://schemas.microsoft.com/office/drawing/2014/main" id="{EB0BD801-8AD0-EC66-F419-2C677ED9F4E1}"/>
                    </a:ext>
                  </a:extLst>
                </p:cNvPr>
                <p:cNvPicPr/>
                <p:nvPr/>
              </p:nvPicPr>
              <p:blipFill>
                <a:blip r:embed="rId4"/>
                <a:stretch>
                  <a:fillRect/>
                </a:stretch>
              </p:blipFill>
              <p:spPr>
                <a:xfrm>
                  <a:off x="1318128" y="3191520"/>
                  <a:ext cx="1630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757B93B8-7519-04FA-3987-8854C5433A44}"/>
                    </a:ext>
                  </a:extLst>
                </p14:cNvPr>
                <p14:cNvContentPartPr/>
                <p14:nvPr/>
              </p14:nvContentPartPr>
              <p14:xfrm>
                <a:off x="1340808" y="3217440"/>
                <a:ext cx="105840" cy="3240"/>
              </p14:xfrm>
            </p:contentPart>
          </mc:Choice>
          <mc:Fallback>
            <p:pic>
              <p:nvPicPr>
                <p:cNvPr id="12" name="Ink 11">
                  <a:extLst>
                    <a:ext uri="{FF2B5EF4-FFF2-40B4-BE49-F238E27FC236}">
                      <a16:creationId xmlns:a16="http://schemas.microsoft.com/office/drawing/2014/main" id="{757B93B8-7519-04FA-3987-8854C5433A44}"/>
                    </a:ext>
                  </a:extLst>
                </p:cNvPr>
                <p:cNvPicPr/>
                <p:nvPr/>
              </p:nvPicPr>
              <p:blipFill>
                <a:blip r:embed="rId6"/>
                <a:stretch>
                  <a:fillRect/>
                </a:stretch>
              </p:blipFill>
              <p:spPr>
                <a:xfrm>
                  <a:off x="1332168" y="3208800"/>
                  <a:ext cx="1234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66907144-B5E9-3EBD-8C6F-1EBD43110428}"/>
                    </a:ext>
                  </a:extLst>
                </p14:cNvPr>
                <p14:cNvContentPartPr/>
                <p14:nvPr/>
              </p14:nvContentPartPr>
              <p14:xfrm>
                <a:off x="1565808" y="3220320"/>
                <a:ext cx="214920" cy="186120"/>
              </p14:xfrm>
            </p:contentPart>
          </mc:Choice>
          <mc:Fallback>
            <p:pic>
              <p:nvPicPr>
                <p:cNvPr id="14" name="Ink 13">
                  <a:extLst>
                    <a:ext uri="{FF2B5EF4-FFF2-40B4-BE49-F238E27FC236}">
                      <a16:creationId xmlns:a16="http://schemas.microsoft.com/office/drawing/2014/main" id="{66907144-B5E9-3EBD-8C6F-1EBD43110428}"/>
                    </a:ext>
                  </a:extLst>
                </p:cNvPr>
                <p:cNvPicPr/>
                <p:nvPr/>
              </p:nvPicPr>
              <p:blipFill>
                <a:blip r:embed="rId8"/>
                <a:stretch>
                  <a:fillRect/>
                </a:stretch>
              </p:blipFill>
              <p:spPr>
                <a:xfrm>
                  <a:off x="1557168" y="3211680"/>
                  <a:ext cx="2325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80C96F0F-3B11-098F-6255-18799EEC4D5C}"/>
                    </a:ext>
                  </a:extLst>
                </p14:cNvPr>
                <p14:cNvContentPartPr/>
                <p14:nvPr/>
              </p14:nvContentPartPr>
              <p14:xfrm>
                <a:off x="1911408" y="3216720"/>
                <a:ext cx="246960" cy="216000"/>
              </p14:xfrm>
            </p:contentPart>
          </mc:Choice>
          <mc:Fallback>
            <p:pic>
              <p:nvPicPr>
                <p:cNvPr id="16" name="Ink 15">
                  <a:extLst>
                    <a:ext uri="{FF2B5EF4-FFF2-40B4-BE49-F238E27FC236}">
                      <a16:creationId xmlns:a16="http://schemas.microsoft.com/office/drawing/2014/main" id="{80C96F0F-3B11-098F-6255-18799EEC4D5C}"/>
                    </a:ext>
                  </a:extLst>
                </p:cNvPr>
                <p:cNvPicPr/>
                <p:nvPr/>
              </p:nvPicPr>
              <p:blipFill>
                <a:blip r:embed="rId10"/>
                <a:stretch>
                  <a:fillRect/>
                </a:stretch>
              </p:blipFill>
              <p:spPr>
                <a:xfrm>
                  <a:off x="1902768" y="3207720"/>
                  <a:ext cx="264600" cy="233640"/>
                </a:xfrm>
                <a:prstGeom prst="rect">
                  <a:avLst/>
                </a:prstGeom>
              </p:spPr>
            </p:pic>
          </mc:Fallback>
        </mc:AlternateContent>
      </p:grpSp>
      <p:grpSp>
        <p:nvGrpSpPr>
          <p:cNvPr id="26" name="Group 25">
            <a:extLst>
              <a:ext uri="{FF2B5EF4-FFF2-40B4-BE49-F238E27FC236}">
                <a16:creationId xmlns:a16="http://schemas.microsoft.com/office/drawing/2014/main" id="{E4DED5B5-38CD-7645-A318-B6D3153D099E}"/>
              </a:ext>
            </a:extLst>
          </p:cNvPr>
          <p:cNvGrpSpPr/>
          <p:nvPr/>
        </p:nvGrpSpPr>
        <p:grpSpPr>
          <a:xfrm>
            <a:off x="2251968" y="3180720"/>
            <a:ext cx="804600" cy="234360"/>
            <a:chOff x="2251968" y="3180720"/>
            <a:chExt cx="804600" cy="234360"/>
          </a:xfrm>
        </p:grpSpPr>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3C27127D-ED4A-A0C8-DA25-5F3B3839AA88}"/>
                    </a:ext>
                  </a:extLst>
                </p14:cNvPr>
                <p14:cNvContentPartPr/>
                <p14:nvPr/>
              </p14:nvContentPartPr>
              <p14:xfrm>
                <a:off x="2251968" y="3204120"/>
                <a:ext cx="105840" cy="210960"/>
              </p14:xfrm>
            </p:contentPart>
          </mc:Choice>
          <mc:Fallback>
            <p:pic>
              <p:nvPicPr>
                <p:cNvPr id="18" name="Ink 17">
                  <a:extLst>
                    <a:ext uri="{FF2B5EF4-FFF2-40B4-BE49-F238E27FC236}">
                      <a16:creationId xmlns:a16="http://schemas.microsoft.com/office/drawing/2014/main" id="{3C27127D-ED4A-A0C8-DA25-5F3B3839AA88}"/>
                    </a:ext>
                  </a:extLst>
                </p:cNvPr>
                <p:cNvPicPr/>
                <p:nvPr/>
              </p:nvPicPr>
              <p:blipFill>
                <a:blip r:embed="rId12"/>
                <a:stretch>
                  <a:fillRect/>
                </a:stretch>
              </p:blipFill>
              <p:spPr>
                <a:xfrm>
                  <a:off x="2242968" y="3195120"/>
                  <a:ext cx="1234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962B3EAF-8FB8-DAAE-AE77-714628E7B480}"/>
                    </a:ext>
                  </a:extLst>
                </p14:cNvPr>
                <p14:cNvContentPartPr/>
                <p14:nvPr/>
              </p14:nvContentPartPr>
              <p14:xfrm>
                <a:off x="2338008" y="3230400"/>
                <a:ext cx="114120" cy="14400"/>
              </p14:xfrm>
            </p:contentPart>
          </mc:Choice>
          <mc:Fallback>
            <p:pic>
              <p:nvPicPr>
                <p:cNvPr id="19" name="Ink 18">
                  <a:extLst>
                    <a:ext uri="{FF2B5EF4-FFF2-40B4-BE49-F238E27FC236}">
                      <a16:creationId xmlns:a16="http://schemas.microsoft.com/office/drawing/2014/main" id="{962B3EAF-8FB8-DAAE-AE77-714628E7B480}"/>
                    </a:ext>
                  </a:extLst>
                </p:cNvPr>
                <p:cNvPicPr/>
                <p:nvPr/>
              </p:nvPicPr>
              <p:blipFill>
                <a:blip r:embed="rId14"/>
                <a:stretch>
                  <a:fillRect/>
                </a:stretch>
              </p:blipFill>
              <p:spPr>
                <a:xfrm>
                  <a:off x="2329368" y="3221400"/>
                  <a:ext cx="1317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57A04A64-A877-FE06-165D-F1248017E0AC}"/>
                    </a:ext>
                  </a:extLst>
                </p14:cNvPr>
                <p14:cNvContentPartPr/>
                <p14:nvPr/>
              </p14:nvContentPartPr>
              <p14:xfrm>
                <a:off x="2543208" y="3180720"/>
                <a:ext cx="209880" cy="216360"/>
              </p14:xfrm>
            </p:contentPart>
          </mc:Choice>
          <mc:Fallback>
            <p:pic>
              <p:nvPicPr>
                <p:cNvPr id="21" name="Ink 20">
                  <a:extLst>
                    <a:ext uri="{FF2B5EF4-FFF2-40B4-BE49-F238E27FC236}">
                      <a16:creationId xmlns:a16="http://schemas.microsoft.com/office/drawing/2014/main" id="{57A04A64-A877-FE06-165D-F1248017E0AC}"/>
                    </a:ext>
                  </a:extLst>
                </p:cNvPr>
                <p:cNvPicPr/>
                <p:nvPr/>
              </p:nvPicPr>
              <p:blipFill>
                <a:blip r:embed="rId16"/>
                <a:stretch>
                  <a:fillRect/>
                </a:stretch>
              </p:blipFill>
              <p:spPr>
                <a:xfrm>
                  <a:off x="2534568" y="3171720"/>
                  <a:ext cx="2275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A5C3C606-3208-44AF-0641-0B5B31F63261}"/>
                    </a:ext>
                  </a:extLst>
                </p14:cNvPr>
                <p14:cNvContentPartPr/>
                <p14:nvPr/>
              </p14:nvContentPartPr>
              <p14:xfrm>
                <a:off x="2879088" y="3309600"/>
                <a:ext cx="177480" cy="32760"/>
              </p14:xfrm>
            </p:contentPart>
          </mc:Choice>
          <mc:Fallback>
            <p:pic>
              <p:nvPicPr>
                <p:cNvPr id="23" name="Ink 22">
                  <a:extLst>
                    <a:ext uri="{FF2B5EF4-FFF2-40B4-BE49-F238E27FC236}">
                      <a16:creationId xmlns:a16="http://schemas.microsoft.com/office/drawing/2014/main" id="{A5C3C606-3208-44AF-0641-0B5B31F63261}"/>
                    </a:ext>
                  </a:extLst>
                </p:cNvPr>
                <p:cNvPicPr/>
                <p:nvPr/>
              </p:nvPicPr>
              <p:blipFill>
                <a:blip r:embed="rId18"/>
                <a:stretch>
                  <a:fillRect/>
                </a:stretch>
              </p:blipFill>
              <p:spPr>
                <a:xfrm>
                  <a:off x="2870448" y="3300960"/>
                  <a:ext cx="1951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5" name="Ink 24">
                  <a:extLst>
                    <a:ext uri="{FF2B5EF4-FFF2-40B4-BE49-F238E27FC236}">
                      <a16:creationId xmlns:a16="http://schemas.microsoft.com/office/drawing/2014/main" id="{6F2EA2E4-7E43-9B35-5B7F-83FE5EF0EA68}"/>
                    </a:ext>
                  </a:extLst>
                </p14:cNvPr>
                <p14:cNvContentPartPr/>
                <p14:nvPr/>
              </p14:nvContentPartPr>
              <p14:xfrm>
                <a:off x="2940648" y="3234720"/>
                <a:ext cx="3600" cy="156960"/>
              </p14:xfrm>
            </p:contentPart>
          </mc:Choice>
          <mc:Fallback>
            <p:pic>
              <p:nvPicPr>
                <p:cNvPr id="25" name="Ink 24">
                  <a:extLst>
                    <a:ext uri="{FF2B5EF4-FFF2-40B4-BE49-F238E27FC236}">
                      <a16:creationId xmlns:a16="http://schemas.microsoft.com/office/drawing/2014/main" id="{6F2EA2E4-7E43-9B35-5B7F-83FE5EF0EA68}"/>
                    </a:ext>
                  </a:extLst>
                </p:cNvPr>
                <p:cNvPicPr/>
                <p:nvPr/>
              </p:nvPicPr>
              <p:blipFill>
                <a:blip r:embed="rId20"/>
                <a:stretch>
                  <a:fillRect/>
                </a:stretch>
              </p:blipFill>
              <p:spPr>
                <a:xfrm>
                  <a:off x="2931648" y="3226080"/>
                  <a:ext cx="21240" cy="174600"/>
                </a:xfrm>
                <a:prstGeom prst="rect">
                  <a:avLst/>
                </a:prstGeom>
              </p:spPr>
            </p:pic>
          </mc:Fallback>
        </mc:AlternateContent>
      </p:grpSp>
      <p:grpSp>
        <p:nvGrpSpPr>
          <p:cNvPr id="51" name="Group 50">
            <a:extLst>
              <a:ext uri="{FF2B5EF4-FFF2-40B4-BE49-F238E27FC236}">
                <a16:creationId xmlns:a16="http://schemas.microsoft.com/office/drawing/2014/main" id="{BE7B72EB-8998-4527-456D-5C0660017D90}"/>
              </a:ext>
            </a:extLst>
          </p:cNvPr>
          <p:cNvGrpSpPr/>
          <p:nvPr/>
        </p:nvGrpSpPr>
        <p:grpSpPr>
          <a:xfrm>
            <a:off x="3162408" y="3123840"/>
            <a:ext cx="1953360" cy="347040"/>
            <a:chOff x="3162408" y="3123840"/>
            <a:chExt cx="1953360" cy="347040"/>
          </a:xfrm>
        </p:grpSpPr>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BDE7EB61-109A-C973-5590-B08EF11F635C}"/>
                    </a:ext>
                  </a:extLst>
                </p14:cNvPr>
                <p14:cNvContentPartPr/>
                <p14:nvPr/>
              </p14:nvContentPartPr>
              <p14:xfrm>
                <a:off x="3162408" y="3123840"/>
                <a:ext cx="185040" cy="347040"/>
              </p14:xfrm>
            </p:contentPart>
          </mc:Choice>
          <mc:Fallback>
            <p:pic>
              <p:nvPicPr>
                <p:cNvPr id="27" name="Ink 26">
                  <a:extLst>
                    <a:ext uri="{FF2B5EF4-FFF2-40B4-BE49-F238E27FC236}">
                      <a16:creationId xmlns:a16="http://schemas.microsoft.com/office/drawing/2014/main" id="{BDE7EB61-109A-C973-5590-B08EF11F635C}"/>
                    </a:ext>
                  </a:extLst>
                </p:cNvPr>
                <p:cNvPicPr/>
                <p:nvPr/>
              </p:nvPicPr>
              <p:blipFill>
                <a:blip r:embed="rId22"/>
                <a:stretch>
                  <a:fillRect/>
                </a:stretch>
              </p:blipFill>
              <p:spPr>
                <a:xfrm>
                  <a:off x="3153768" y="3115200"/>
                  <a:ext cx="2026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Ink 27">
                  <a:extLst>
                    <a:ext uri="{FF2B5EF4-FFF2-40B4-BE49-F238E27FC236}">
                      <a16:creationId xmlns:a16="http://schemas.microsoft.com/office/drawing/2014/main" id="{1A6F1686-F13F-F305-5E52-B7BD5EB676B4}"/>
                    </a:ext>
                  </a:extLst>
                </p14:cNvPr>
                <p14:cNvContentPartPr/>
                <p14:nvPr/>
              </p14:nvContentPartPr>
              <p14:xfrm>
                <a:off x="3226848" y="3188280"/>
                <a:ext cx="188640" cy="360"/>
              </p14:xfrm>
            </p:contentPart>
          </mc:Choice>
          <mc:Fallback>
            <p:pic>
              <p:nvPicPr>
                <p:cNvPr id="28" name="Ink 27">
                  <a:extLst>
                    <a:ext uri="{FF2B5EF4-FFF2-40B4-BE49-F238E27FC236}">
                      <a16:creationId xmlns:a16="http://schemas.microsoft.com/office/drawing/2014/main" id="{1A6F1686-F13F-F305-5E52-B7BD5EB676B4}"/>
                    </a:ext>
                  </a:extLst>
                </p:cNvPr>
                <p:cNvPicPr/>
                <p:nvPr/>
              </p:nvPicPr>
              <p:blipFill>
                <a:blip r:embed="rId24"/>
                <a:stretch>
                  <a:fillRect/>
                </a:stretch>
              </p:blipFill>
              <p:spPr>
                <a:xfrm>
                  <a:off x="3218208" y="3179640"/>
                  <a:ext cx="20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a:extLst>
                    <a:ext uri="{FF2B5EF4-FFF2-40B4-BE49-F238E27FC236}">
                      <a16:creationId xmlns:a16="http://schemas.microsoft.com/office/drawing/2014/main" id="{6D50964B-01FE-C304-1C5D-6E9E46AB88C5}"/>
                    </a:ext>
                  </a:extLst>
                </p14:cNvPr>
                <p14:cNvContentPartPr/>
                <p14:nvPr/>
              </p14:nvContentPartPr>
              <p14:xfrm>
                <a:off x="3421608" y="3236880"/>
                <a:ext cx="191160" cy="127080"/>
              </p14:xfrm>
            </p:contentPart>
          </mc:Choice>
          <mc:Fallback>
            <p:pic>
              <p:nvPicPr>
                <p:cNvPr id="30" name="Ink 29">
                  <a:extLst>
                    <a:ext uri="{FF2B5EF4-FFF2-40B4-BE49-F238E27FC236}">
                      <a16:creationId xmlns:a16="http://schemas.microsoft.com/office/drawing/2014/main" id="{6D50964B-01FE-C304-1C5D-6E9E46AB88C5}"/>
                    </a:ext>
                  </a:extLst>
                </p:cNvPr>
                <p:cNvPicPr/>
                <p:nvPr/>
              </p:nvPicPr>
              <p:blipFill>
                <a:blip r:embed="rId26"/>
                <a:stretch>
                  <a:fillRect/>
                </a:stretch>
              </p:blipFill>
              <p:spPr>
                <a:xfrm>
                  <a:off x="3412608" y="3227880"/>
                  <a:ext cx="2088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2" name="Ink 31">
                  <a:extLst>
                    <a:ext uri="{FF2B5EF4-FFF2-40B4-BE49-F238E27FC236}">
                      <a16:creationId xmlns:a16="http://schemas.microsoft.com/office/drawing/2014/main" id="{F83D2934-643A-1DAE-791B-21E4FC03BE55}"/>
                    </a:ext>
                  </a:extLst>
                </p14:cNvPr>
                <p14:cNvContentPartPr/>
                <p14:nvPr/>
              </p14:nvContentPartPr>
              <p14:xfrm>
                <a:off x="3696288" y="3266760"/>
                <a:ext cx="187560" cy="3960"/>
              </p14:xfrm>
            </p:contentPart>
          </mc:Choice>
          <mc:Fallback>
            <p:pic>
              <p:nvPicPr>
                <p:cNvPr id="32" name="Ink 31">
                  <a:extLst>
                    <a:ext uri="{FF2B5EF4-FFF2-40B4-BE49-F238E27FC236}">
                      <a16:creationId xmlns:a16="http://schemas.microsoft.com/office/drawing/2014/main" id="{F83D2934-643A-1DAE-791B-21E4FC03BE55}"/>
                    </a:ext>
                  </a:extLst>
                </p:cNvPr>
                <p:cNvPicPr/>
                <p:nvPr/>
              </p:nvPicPr>
              <p:blipFill>
                <a:blip r:embed="rId28"/>
                <a:stretch>
                  <a:fillRect/>
                </a:stretch>
              </p:blipFill>
              <p:spPr>
                <a:xfrm>
                  <a:off x="3687648" y="3257760"/>
                  <a:ext cx="2052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398D8B2F-7840-CFB3-126C-957C341B2AE8}"/>
                    </a:ext>
                  </a:extLst>
                </p14:cNvPr>
                <p14:cNvContentPartPr/>
                <p14:nvPr/>
              </p14:nvContentPartPr>
              <p14:xfrm>
                <a:off x="3836688" y="3203040"/>
                <a:ext cx="360" cy="179640"/>
              </p14:xfrm>
            </p:contentPart>
          </mc:Choice>
          <mc:Fallback>
            <p:pic>
              <p:nvPicPr>
                <p:cNvPr id="34" name="Ink 33">
                  <a:extLst>
                    <a:ext uri="{FF2B5EF4-FFF2-40B4-BE49-F238E27FC236}">
                      <a16:creationId xmlns:a16="http://schemas.microsoft.com/office/drawing/2014/main" id="{398D8B2F-7840-CFB3-126C-957C341B2AE8}"/>
                    </a:ext>
                  </a:extLst>
                </p:cNvPr>
                <p:cNvPicPr/>
                <p:nvPr/>
              </p:nvPicPr>
              <p:blipFill>
                <a:blip r:embed="rId30"/>
                <a:stretch>
                  <a:fillRect/>
                </a:stretch>
              </p:blipFill>
              <p:spPr>
                <a:xfrm>
                  <a:off x="3828048" y="3194040"/>
                  <a:ext cx="18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6" name="Ink 35">
                  <a:extLst>
                    <a:ext uri="{FF2B5EF4-FFF2-40B4-BE49-F238E27FC236}">
                      <a16:creationId xmlns:a16="http://schemas.microsoft.com/office/drawing/2014/main" id="{D94BD5B2-DCDE-066D-C707-5B397944600F}"/>
                    </a:ext>
                  </a:extLst>
                </p14:cNvPr>
                <p14:cNvContentPartPr/>
                <p14:nvPr/>
              </p14:nvContentPartPr>
              <p14:xfrm>
                <a:off x="3904008" y="3213840"/>
                <a:ext cx="120600" cy="220680"/>
              </p14:xfrm>
            </p:contentPart>
          </mc:Choice>
          <mc:Fallback>
            <p:pic>
              <p:nvPicPr>
                <p:cNvPr id="36" name="Ink 35">
                  <a:extLst>
                    <a:ext uri="{FF2B5EF4-FFF2-40B4-BE49-F238E27FC236}">
                      <a16:creationId xmlns:a16="http://schemas.microsoft.com/office/drawing/2014/main" id="{D94BD5B2-DCDE-066D-C707-5B397944600F}"/>
                    </a:ext>
                  </a:extLst>
                </p:cNvPr>
                <p:cNvPicPr/>
                <p:nvPr/>
              </p:nvPicPr>
              <p:blipFill>
                <a:blip r:embed="rId32"/>
                <a:stretch>
                  <a:fillRect/>
                </a:stretch>
              </p:blipFill>
              <p:spPr>
                <a:xfrm>
                  <a:off x="3895008" y="3205200"/>
                  <a:ext cx="1382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Ink 37">
                  <a:extLst>
                    <a:ext uri="{FF2B5EF4-FFF2-40B4-BE49-F238E27FC236}">
                      <a16:creationId xmlns:a16="http://schemas.microsoft.com/office/drawing/2014/main" id="{96254688-0691-FFCA-0BF0-997696DC4E0E}"/>
                    </a:ext>
                  </a:extLst>
                </p14:cNvPr>
                <p14:cNvContentPartPr/>
                <p14:nvPr/>
              </p14:nvContentPartPr>
              <p14:xfrm>
                <a:off x="3983208" y="3263880"/>
                <a:ext cx="194400" cy="360"/>
              </p14:xfrm>
            </p:contentPart>
          </mc:Choice>
          <mc:Fallback>
            <p:pic>
              <p:nvPicPr>
                <p:cNvPr id="38" name="Ink 37">
                  <a:extLst>
                    <a:ext uri="{FF2B5EF4-FFF2-40B4-BE49-F238E27FC236}">
                      <a16:creationId xmlns:a16="http://schemas.microsoft.com/office/drawing/2014/main" id="{96254688-0691-FFCA-0BF0-997696DC4E0E}"/>
                    </a:ext>
                  </a:extLst>
                </p:cNvPr>
                <p:cNvPicPr/>
                <p:nvPr/>
              </p:nvPicPr>
              <p:blipFill>
                <a:blip r:embed="rId34"/>
                <a:stretch>
                  <a:fillRect/>
                </a:stretch>
              </p:blipFill>
              <p:spPr>
                <a:xfrm>
                  <a:off x="3974568" y="3255240"/>
                  <a:ext cx="212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0" name="Ink 39">
                  <a:extLst>
                    <a:ext uri="{FF2B5EF4-FFF2-40B4-BE49-F238E27FC236}">
                      <a16:creationId xmlns:a16="http://schemas.microsoft.com/office/drawing/2014/main" id="{CA31AD10-0462-E842-F30E-E1659D997729}"/>
                    </a:ext>
                  </a:extLst>
                </p14:cNvPr>
                <p14:cNvContentPartPr/>
                <p14:nvPr/>
              </p14:nvContentPartPr>
              <p14:xfrm>
                <a:off x="4174368" y="3259200"/>
                <a:ext cx="158040" cy="160560"/>
              </p14:xfrm>
            </p:contentPart>
          </mc:Choice>
          <mc:Fallback>
            <p:pic>
              <p:nvPicPr>
                <p:cNvPr id="40" name="Ink 39">
                  <a:extLst>
                    <a:ext uri="{FF2B5EF4-FFF2-40B4-BE49-F238E27FC236}">
                      <a16:creationId xmlns:a16="http://schemas.microsoft.com/office/drawing/2014/main" id="{CA31AD10-0462-E842-F30E-E1659D997729}"/>
                    </a:ext>
                  </a:extLst>
                </p:cNvPr>
                <p:cNvPicPr/>
                <p:nvPr/>
              </p:nvPicPr>
              <p:blipFill>
                <a:blip r:embed="rId36"/>
                <a:stretch>
                  <a:fillRect/>
                </a:stretch>
              </p:blipFill>
              <p:spPr>
                <a:xfrm>
                  <a:off x="4165728" y="3250200"/>
                  <a:ext cx="175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65663D53-2ECA-26BA-1495-F74F467FE51F}"/>
                    </a:ext>
                  </a:extLst>
                </p14:cNvPr>
                <p14:cNvContentPartPr/>
                <p14:nvPr/>
              </p14:nvContentPartPr>
              <p14:xfrm>
                <a:off x="4405128" y="3295200"/>
                <a:ext cx="106920" cy="360"/>
              </p14:xfrm>
            </p:contentPart>
          </mc:Choice>
          <mc:Fallback>
            <p:pic>
              <p:nvPicPr>
                <p:cNvPr id="42" name="Ink 41">
                  <a:extLst>
                    <a:ext uri="{FF2B5EF4-FFF2-40B4-BE49-F238E27FC236}">
                      <a16:creationId xmlns:a16="http://schemas.microsoft.com/office/drawing/2014/main" id="{65663D53-2ECA-26BA-1495-F74F467FE51F}"/>
                    </a:ext>
                  </a:extLst>
                </p:cNvPr>
                <p:cNvPicPr/>
                <p:nvPr/>
              </p:nvPicPr>
              <p:blipFill>
                <a:blip r:embed="rId38"/>
                <a:stretch>
                  <a:fillRect/>
                </a:stretch>
              </p:blipFill>
              <p:spPr>
                <a:xfrm>
                  <a:off x="4396488" y="3286560"/>
                  <a:ext cx="124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4" name="Ink 43">
                  <a:extLst>
                    <a:ext uri="{FF2B5EF4-FFF2-40B4-BE49-F238E27FC236}">
                      <a16:creationId xmlns:a16="http://schemas.microsoft.com/office/drawing/2014/main" id="{1BB35C1C-4F41-67B9-820F-571F3420C30B}"/>
                    </a:ext>
                  </a:extLst>
                </p14:cNvPr>
                <p14:cNvContentPartPr/>
                <p14:nvPr/>
              </p14:nvContentPartPr>
              <p14:xfrm>
                <a:off x="4441488" y="3222840"/>
                <a:ext cx="360" cy="154800"/>
              </p14:xfrm>
            </p:contentPart>
          </mc:Choice>
          <mc:Fallback>
            <p:pic>
              <p:nvPicPr>
                <p:cNvPr id="44" name="Ink 43">
                  <a:extLst>
                    <a:ext uri="{FF2B5EF4-FFF2-40B4-BE49-F238E27FC236}">
                      <a16:creationId xmlns:a16="http://schemas.microsoft.com/office/drawing/2014/main" id="{1BB35C1C-4F41-67B9-820F-571F3420C30B}"/>
                    </a:ext>
                  </a:extLst>
                </p:cNvPr>
                <p:cNvPicPr/>
                <p:nvPr/>
              </p:nvPicPr>
              <p:blipFill>
                <a:blip r:embed="rId40"/>
                <a:stretch>
                  <a:fillRect/>
                </a:stretch>
              </p:blipFill>
              <p:spPr>
                <a:xfrm>
                  <a:off x="4432848" y="3214200"/>
                  <a:ext cx="180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6" name="Ink 45">
                  <a:extLst>
                    <a:ext uri="{FF2B5EF4-FFF2-40B4-BE49-F238E27FC236}">
                      <a16:creationId xmlns:a16="http://schemas.microsoft.com/office/drawing/2014/main" id="{CCF864E1-8A25-90AA-E660-395BFCA684CB}"/>
                    </a:ext>
                  </a:extLst>
                </p14:cNvPr>
                <p14:cNvContentPartPr/>
                <p14:nvPr/>
              </p14:nvContentPartPr>
              <p14:xfrm>
                <a:off x="4616088" y="3194760"/>
                <a:ext cx="101880" cy="215640"/>
              </p14:xfrm>
            </p:contentPart>
          </mc:Choice>
          <mc:Fallback>
            <p:pic>
              <p:nvPicPr>
                <p:cNvPr id="46" name="Ink 45">
                  <a:extLst>
                    <a:ext uri="{FF2B5EF4-FFF2-40B4-BE49-F238E27FC236}">
                      <a16:creationId xmlns:a16="http://schemas.microsoft.com/office/drawing/2014/main" id="{CCF864E1-8A25-90AA-E660-395BFCA684CB}"/>
                    </a:ext>
                  </a:extLst>
                </p:cNvPr>
                <p:cNvPicPr/>
                <p:nvPr/>
              </p:nvPicPr>
              <p:blipFill>
                <a:blip r:embed="rId42"/>
                <a:stretch>
                  <a:fillRect/>
                </a:stretch>
              </p:blipFill>
              <p:spPr>
                <a:xfrm>
                  <a:off x="4607448" y="3186120"/>
                  <a:ext cx="119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8" name="Ink 47">
                  <a:extLst>
                    <a:ext uri="{FF2B5EF4-FFF2-40B4-BE49-F238E27FC236}">
                      <a16:creationId xmlns:a16="http://schemas.microsoft.com/office/drawing/2014/main" id="{30BFFCE0-7099-CA4F-75B8-DD76FD59798F}"/>
                    </a:ext>
                  </a:extLst>
                </p14:cNvPr>
                <p14:cNvContentPartPr/>
                <p14:nvPr/>
              </p14:nvContentPartPr>
              <p14:xfrm>
                <a:off x="4644528" y="3187920"/>
                <a:ext cx="171360" cy="360"/>
              </p14:xfrm>
            </p:contentPart>
          </mc:Choice>
          <mc:Fallback>
            <p:pic>
              <p:nvPicPr>
                <p:cNvPr id="48" name="Ink 47">
                  <a:extLst>
                    <a:ext uri="{FF2B5EF4-FFF2-40B4-BE49-F238E27FC236}">
                      <a16:creationId xmlns:a16="http://schemas.microsoft.com/office/drawing/2014/main" id="{30BFFCE0-7099-CA4F-75B8-DD76FD59798F}"/>
                    </a:ext>
                  </a:extLst>
                </p:cNvPr>
                <p:cNvPicPr/>
                <p:nvPr/>
              </p:nvPicPr>
              <p:blipFill>
                <a:blip r:embed="rId44"/>
                <a:stretch>
                  <a:fillRect/>
                </a:stretch>
              </p:blipFill>
              <p:spPr>
                <a:xfrm>
                  <a:off x="4635528" y="3179280"/>
                  <a:ext cx="189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0" name="Ink 49">
                  <a:extLst>
                    <a:ext uri="{FF2B5EF4-FFF2-40B4-BE49-F238E27FC236}">
                      <a16:creationId xmlns:a16="http://schemas.microsoft.com/office/drawing/2014/main" id="{72B358D6-07A6-186E-7EDF-1B3DFBE58512}"/>
                    </a:ext>
                  </a:extLst>
                </p14:cNvPr>
                <p14:cNvContentPartPr/>
                <p14:nvPr/>
              </p14:nvContentPartPr>
              <p14:xfrm>
                <a:off x="4922448" y="3212040"/>
                <a:ext cx="193320" cy="182880"/>
              </p14:xfrm>
            </p:contentPart>
          </mc:Choice>
          <mc:Fallback>
            <p:pic>
              <p:nvPicPr>
                <p:cNvPr id="50" name="Ink 49">
                  <a:extLst>
                    <a:ext uri="{FF2B5EF4-FFF2-40B4-BE49-F238E27FC236}">
                      <a16:creationId xmlns:a16="http://schemas.microsoft.com/office/drawing/2014/main" id="{72B358D6-07A6-186E-7EDF-1B3DFBE58512}"/>
                    </a:ext>
                  </a:extLst>
                </p:cNvPr>
                <p:cNvPicPr/>
                <p:nvPr/>
              </p:nvPicPr>
              <p:blipFill>
                <a:blip r:embed="rId46"/>
                <a:stretch>
                  <a:fillRect/>
                </a:stretch>
              </p:blipFill>
              <p:spPr>
                <a:xfrm>
                  <a:off x="4913448" y="3203040"/>
                  <a:ext cx="210960" cy="200520"/>
                </a:xfrm>
                <a:prstGeom prst="rect">
                  <a:avLst/>
                </a:prstGeom>
              </p:spPr>
            </p:pic>
          </mc:Fallback>
        </mc:AlternateContent>
      </p:grpSp>
      <p:grpSp>
        <p:nvGrpSpPr>
          <p:cNvPr id="58" name="Group 57">
            <a:extLst>
              <a:ext uri="{FF2B5EF4-FFF2-40B4-BE49-F238E27FC236}">
                <a16:creationId xmlns:a16="http://schemas.microsoft.com/office/drawing/2014/main" id="{D1D56A18-162A-7CD5-4692-FD8FDCD36CC0}"/>
              </a:ext>
            </a:extLst>
          </p:cNvPr>
          <p:cNvGrpSpPr/>
          <p:nvPr/>
        </p:nvGrpSpPr>
        <p:grpSpPr>
          <a:xfrm>
            <a:off x="1238208" y="3889920"/>
            <a:ext cx="765360" cy="224280"/>
            <a:chOff x="1238208" y="3889920"/>
            <a:chExt cx="765360" cy="224280"/>
          </a:xfrm>
        </p:grpSpPr>
        <mc:AlternateContent xmlns:mc="http://schemas.openxmlformats.org/markup-compatibility/2006">
          <mc:Choice xmlns:p14="http://schemas.microsoft.com/office/powerpoint/2010/main" Requires="p14">
            <p:contentPart p14:bwMode="auto" r:id="rId47">
              <p14:nvContentPartPr>
                <p14:cNvPr id="52" name="Ink 51">
                  <a:extLst>
                    <a:ext uri="{FF2B5EF4-FFF2-40B4-BE49-F238E27FC236}">
                      <a16:creationId xmlns:a16="http://schemas.microsoft.com/office/drawing/2014/main" id="{F533B665-759A-8027-8CA9-6726946F299D}"/>
                    </a:ext>
                  </a:extLst>
                </p14:cNvPr>
                <p14:cNvContentPartPr/>
                <p14:nvPr/>
              </p14:nvContentPartPr>
              <p14:xfrm>
                <a:off x="1238208" y="3948600"/>
                <a:ext cx="194400" cy="52200"/>
              </p14:xfrm>
            </p:contentPart>
          </mc:Choice>
          <mc:Fallback>
            <p:pic>
              <p:nvPicPr>
                <p:cNvPr id="52" name="Ink 51">
                  <a:extLst>
                    <a:ext uri="{FF2B5EF4-FFF2-40B4-BE49-F238E27FC236}">
                      <a16:creationId xmlns:a16="http://schemas.microsoft.com/office/drawing/2014/main" id="{F533B665-759A-8027-8CA9-6726946F299D}"/>
                    </a:ext>
                  </a:extLst>
                </p:cNvPr>
                <p:cNvPicPr/>
                <p:nvPr/>
              </p:nvPicPr>
              <p:blipFill>
                <a:blip r:embed="rId48"/>
                <a:stretch>
                  <a:fillRect/>
                </a:stretch>
              </p:blipFill>
              <p:spPr>
                <a:xfrm>
                  <a:off x="1229568" y="3939600"/>
                  <a:ext cx="2120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3" name="Ink 52">
                  <a:extLst>
                    <a:ext uri="{FF2B5EF4-FFF2-40B4-BE49-F238E27FC236}">
                      <a16:creationId xmlns:a16="http://schemas.microsoft.com/office/drawing/2014/main" id="{C06AC5CC-4BA3-53E8-227A-01DC339CF72E}"/>
                    </a:ext>
                  </a:extLst>
                </p14:cNvPr>
                <p14:cNvContentPartPr/>
                <p14:nvPr/>
              </p14:nvContentPartPr>
              <p14:xfrm>
                <a:off x="1371408" y="3941040"/>
                <a:ext cx="360" cy="170280"/>
              </p14:xfrm>
            </p:contentPart>
          </mc:Choice>
          <mc:Fallback>
            <p:pic>
              <p:nvPicPr>
                <p:cNvPr id="53" name="Ink 52">
                  <a:extLst>
                    <a:ext uri="{FF2B5EF4-FFF2-40B4-BE49-F238E27FC236}">
                      <a16:creationId xmlns:a16="http://schemas.microsoft.com/office/drawing/2014/main" id="{C06AC5CC-4BA3-53E8-227A-01DC339CF72E}"/>
                    </a:ext>
                  </a:extLst>
                </p:cNvPr>
                <p:cNvPicPr/>
                <p:nvPr/>
              </p:nvPicPr>
              <p:blipFill>
                <a:blip r:embed="rId50"/>
                <a:stretch>
                  <a:fillRect/>
                </a:stretch>
              </p:blipFill>
              <p:spPr>
                <a:xfrm>
                  <a:off x="1362768" y="3932040"/>
                  <a:ext cx="180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5" name="Ink 54">
                  <a:extLst>
                    <a:ext uri="{FF2B5EF4-FFF2-40B4-BE49-F238E27FC236}">
                      <a16:creationId xmlns:a16="http://schemas.microsoft.com/office/drawing/2014/main" id="{7ECAC5E1-59B5-410E-FBB5-12E581E76F78}"/>
                    </a:ext>
                  </a:extLst>
                </p14:cNvPr>
                <p14:cNvContentPartPr/>
                <p14:nvPr/>
              </p14:nvContentPartPr>
              <p14:xfrm>
                <a:off x="1510368" y="3889920"/>
                <a:ext cx="299160" cy="224280"/>
              </p14:xfrm>
            </p:contentPart>
          </mc:Choice>
          <mc:Fallback>
            <p:pic>
              <p:nvPicPr>
                <p:cNvPr id="55" name="Ink 54">
                  <a:extLst>
                    <a:ext uri="{FF2B5EF4-FFF2-40B4-BE49-F238E27FC236}">
                      <a16:creationId xmlns:a16="http://schemas.microsoft.com/office/drawing/2014/main" id="{7ECAC5E1-59B5-410E-FBB5-12E581E76F78}"/>
                    </a:ext>
                  </a:extLst>
                </p:cNvPr>
                <p:cNvPicPr/>
                <p:nvPr/>
              </p:nvPicPr>
              <p:blipFill>
                <a:blip r:embed="rId52"/>
                <a:stretch>
                  <a:fillRect/>
                </a:stretch>
              </p:blipFill>
              <p:spPr>
                <a:xfrm>
                  <a:off x="1501728" y="3880920"/>
                  <a:ext cx="3168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7" name="Ink 56">
                  <a:extLst>
                    <a:ext uri="{FF2B5EF4-FFF2-40B4-BE49-F238E27FC236}">
                      <a16:creationId xmlns:a16="http://schemas.microsoft.com/office/drawing/2014/main" id="{83878852-CDD1-B1E3-9702-C843136F8867}"/>
                    </a:ext>
                  </a:extLst>
                </p14:cNvPr>
                <p14:cNvContentPartPr/>
                <p14:nvPr/>
              </p14:nvContentPartPr>
              <p14:xfrm>
                <a:off x="1809888" y="3897120"/>
                <a:ext cx="193680" cy="179280"/>
              </p14:xfrm>
            </p:contentPart>
          </mc:Choice>
          <mc:Fallback>
            <p:pic>
              <p:nvPicPr>
                <p:cNvPr id="57" name="Ink 56">
                  <a:extLst>
                    <a:ext uri="{FF2B5EF4-FFF2-40B4-BE49-F238E27FC236}">
                      <a16:creationId xmlns:a16="http://schemas.microsoft.com/office/drawing/2014/main" id="{83878852-CDD1-B1E3-9702-C843136F8867}"/>
                    </a:ext>
                  </a:extLst>
                </p:cNvPr>
                <p:cNvPicPr/>
                <p:nvPr/>
              </p:nvPicPr>
              <p:blipFill>
                <a:blip r:embed="rId54"/>
                <a:stretch>
                  <a:fillRect/>
                </a:stretch>
              </p:blipFill>
              <p:spPr>
                <a:xfrm>
                  <a:off x="1801248" y="3888480"/>
                  <a:ext cx="211320" cy="19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59" name="Ink 58">
                <a:extLst>
                  <a:ext uri="{FF2B5EF4-FFF2-40B4-BE49-F238E27FC236}">
                    <a16:creationId xmlns:a16="http://schemas.microsoft.com/office/drawing/2014/main" id="{4617CFF1-9E18-B9DB-9F22-0D065CDAB393}"/>
                  </a:ext>
                </a:extLst>
              </p14:cNvPr>
              <p14:cNvContentPartPr/>
              <p14:nvPr/>
            </p14:nvContentPartPr>
            <p14:xfrm>
              <a:off x="1467168" y="4476720"/>
              <a:ext cx="1089720" cy="3240"/>
            </p14:xfrm>
          </p:contentPart>
        </mc:Choice>
        <mc:Fallback>
          <p:pic>
            <p:nvPicPr>
              <p:cNvPr id="59" name="Ink 58">
                <a:extLst>
                  <a:ext uri="{FF2B5EF4-FFF2-40B4-BE49-F238E27FC236}">
                    <a16:creationId xmlns:a16="http://schemas.microsoft.com/office/drawing/2014/main" id="{4617CFF1-9E18-B9DB-9F22-0D065CDAB393}"/>
                  </a:ext>
                </a:extLst>
              </p:cNvPr>
              <p:cNvPicPr/>
              <p:nvPr/>
            </p:nvPicPr>
            <p:blipFill>
              <a:blip r:embed="rId56"/>
              <a:stretch>
                <a:fillRect/>
              </a:stretch>
            </p:blipFill>
            <p:spPr>
              <a:xfrm>
                <a:off x="1458528" y="4468080"/>
                <a:ext cx="1107360" cy="20880"/>
              </a:xfrm>
              <a:prstGeom prst="rect">
                <a:avLst/>
              </a:prstGeom>
            </p:spPr>
          </p:pic>
        </mc:Fallback>
      </mc:AlternateContent>
      <p:grpSp>
        <p:nvGrpSpPr>
          <p:cNvPr id="62" name="Group 61">
            <a:extLst>
              <a:ext uri="{FF2B5EF4-FFF2-40B4-BE49-F238E27FC236}">
                <a16:creationId xmlns:a16="http://schemas.microsoft.com/office/drawing/2014/main" id="{4D72809A-56CB-8D48-95A4-85453C7B1A82}"/>
              </a:ext>
            </a:extLst>
          </p:cNvPr>
          <p:cNvGrpSpPr/>
          <p:nvPr/>
        </p:nvGrpSpPr>
        <p:grpSpPr>
          <a:xfrm>
            <a:off x="1755168" y="4640880"/>
            <a:ext cx="515520" cy="208800"/>
            <a:chOff x="1755168" y="4640880"/>
            <a:chExt cx="515520" cy="208800"/>
          </a:xfrm>
        </p:grpSpPr>
        <mc:AlternateContent xmlns:mc="http://schemas.openxmlformats.org/markup-compatibility/2006">
          <mc:Choice xmlns:p14="http://schemas.microsoft.com/office/powerpoint/2010/main" Requires="p14">
            <p:contentPart p14:bwMode="auto" r:id="rId57">
              <p14:nvContentPartPr>
                <p14:cNvPr id="60" name="Ink 59">
                  <a:extLst>
                    <a:ext uri="{FF2B5EF4-FFF2-40B4-BE49-F238E27FC236}">
                      <a16:creationId xmlns:a16="http://schemas.microsoft.com/office/drawing/2014/main" id="{A236C51C-9A3F-EF16-1A63-63199BEBC0F8}"/>
                    </a:ext>
                  </a:extLst>
                </p14:cNvPr>
                <p14:cNvContentPartPr/>
                <p14:nvPr/>
              </p14:nvContentPartPr>
              <p14:xfrm>
                <a:off x="1755168" y="4640880"/>
                <a:ext cx="257040" cy="196200"/>
              </p14:xfrm>
            </p:contentPart>
          </mc:Choice>
          <mc:Fallback>
            <p:pic>
              <p:nvPicPr>
                <p:cNvPr id="60" name="Ink 59">
                  <a:extLst>
                    <a:ext uri="{FF2B5EF4-FFF2-40B4-BE49-F238E27FC236}">
                      <a16:creationId xmlns:a16="http://schemas.microsoft.com/office/drawing/2014/main" id="{A236C51C-9A3F-EF16-1A63-63199BEBC0F8}"/>
                    </a:ext>
                  </a:extLst>
                </p:cNvPr>
                <p:cNvPicPr/>
                <p:nvPr/>
              </p:nvPicPr>
              <p:blipFill>
                <a:blip r:embed="rId58"/>
                <a:stretch>
                  <a:fillRect/>
                </a:stretch>
              </p:blipFill>
              <p:spPr>
                <a:xfrm>
                  <a:off x="1746168" y="4631880"/>
                  <a:ext cx="2746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1" name="Ink 60">
                  <a:extLst>
                    <a:ext uri="{FF2B5EF4-FFF2-40B4-BE49-F238E27FC236}">
                      <a16:creationId xmlns:a16="http://schemas.microsoft.com/office/drawing/2014/main" id="{D15BD80A-0219-34D3-77A4-9D472294C0D5}"/>
                    </a:ext>
                  </a:extLst>
                </p14:cNvPr>
                <p14:cNvContentPartPr/>
                <p14:nvPr/>
              </p14:nvContentPartPr>
              <p14:xfrm>
                <a:off x="2092128" y="4674000"/>
                <a:ext cx="178560" cy="175680"/>
              </p14:xfrm>
            </p:contentPart>
          </mc:Choice>
          <mc:Fallback>
            <p:pic>
              <p:nvPicPr>
                <p:cNvPr id="61" name="Ink 60">
                  <a:extLst>
                    <a:ext uri="{FF2B5EF4-FFF2-40B4-BE49-F238E27FC236}">
                      <a16:creationId xmlns:a16="http://schemas.microsoft.com/office/drawing/2014/main" id="{D15BD80A-0219-34D3-77A4-9D472294C0D5}"/>
                    </a:ext>
                  </a:extLst>
                </p:cNvPr>
                <p:cNvPicPr/>
                <p:nvPr/>
              </p:nvPicPr>
              <p:blipFill>
                <a:blip r:embed="rId60"/>
                <a:stretch>
                  <a:fillRect/>
                </a:stretch>
              </p:blipFill>
              <p:spPr>
                <a:xfrm>
                  <a:off x="2083488" y="4665360"/>
                  <a:ext cx="196200" cy="193320"/>
                </a:xfrm>
                <a:prstGeom prst="rect">
                  <a:avLst/>
                </a:prstGeom>
              </p:spPr>
            </p:pic>
          </mc:Fallback>
        </mc:AlternateContent>
      </p:grpSp>
      <p:grpSp>
        <p:nvGrpSpPr>
          <p:cNvPr id="71" name="Group 70">
            <a:extLst>
              <a:ext uri="{FF2B5EF4-FFF2-40B4-BE49-F238E27FC236}">
                <a16:creationId xmlns:a16="http://schemas.microsoft.com/office/drawing/2014/main" id="{D2288895-76AD-7D1A-BF11-E55E1D253BED}"/>
              </a:ext>
            </a:extLst>
          </p:cNvPr>
          <p:cNvGrpSpPr/>
          <p:nvPr/>
        </p:nvGrpSpPr>
        <p:grpSpPr>
          <a:xfrm>
            <a:off x="2203368" y="3853200"/>
            <a:ext cx="639000" cy="371520"/>
            <a:chOff x="2203368" y="3853200"/>
            <a:chExt cx="639000" cy="371520"/>
          </a:xfrm>
        </p:grpSpPr>
        <mc:AlternateContent xmlns:mc="http://schemas.openxmlformats.org/markup-compatibility/2006">
          <mc:Choice xmlns:p14="http://schemas.microsoft.com/office/powerpoint/2010/main" Requires="p14">
            <p:contentPart p14:bwMode="auto" r:id="rId61">
              <p14:nvContentPartPr>
                <p14:cNvPr id="63" name="Ink 62">
                  <a:extLst>
                    <a:ext uri="{FF2B5EF4-FFF2-40B4-BE49-F238E27FC236}">
                      <a16:creationId xmlns:a16="http://schemas.microsoft.com/office/drawing/2014/main" id="{BB26F6EB-B4CB-28EE-CAA4-3FD122AE7254}"/>
                    </a:ext>
                  </a:extLst>
                </p14:cNvPr>
                <p14:cNvContentPartPr/>
                <p14:nvPr/>
              </p14:nvContentPartPr>
              <p14:xfrm>
                <a:off x="2203368" y="3928800"/>
                <a:ext cx="226080" cy="24480"/>
              </p14:xfrm>
            </p:contentPart>
          </mc:Choice>
          <mc:Fallback>
            <p:pic>
              <p:nvPicPr>
                <p:cNvPr id="63" name="Ink 62">
                  <a:extLst>
                    <a:ext uri="{FF2B5EF4-FFF2-40B4-BE49-F238E27FC236}">
                      <a16:creationId xmlns:a16="http://schemas.microsoft.com/office/drawing/2014/main" id="{BB26F6EB-B4CB-28EE-CAA4-3FD122AE7254}"/>
                    </a:ext>
                  </a:extLst>
                </p:cNvPr>
                <p:cNvPicPr/>
                <p:nvPr/>
              </p:nvPicPr>
              <p:blipFill>
                <a:blip r:embed="rId62"/>
                <a:stretch>
                  <a:fillRect/>
                </a:stretch>
              </p:blipFill>
              <p:spPr>
                <a:xfrm>
                  <a:off x="2194368" y="3919800"/>
                  <a:ext cx="2437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4" name="Ink 63">
                  <a:extLst>
                    <a:ext uri="{FF2B5EF4-FFF2-40B4-BE49-F238E27FC236}">
                      <a16:creationId xmlns:a16="http://schemas.microsoft.com/office/drawing/2014/main" id="{31E0580A-4B0B-1094-D513-4530487D302E}"/>
                    </a:ext>
                  </a:extLst>
                </p14:cNvPr>
                <p14:cNvContentPartPr/>
                <p14:nvPr/>
              </p14:nvContentPartPr>
              <p14:xfrm>
                <a:off x="2333328" y="3921600"/>
                <a:ext cx="360" cy="126360"/>
              </p14:xfrm>
            </p:contentPart>
          </mc:Choice>
          <mc:Fallback>
            <p:pic>
              <p:nvPicPr>
                <p:cNvPr id="64" name="Ink 63">
                  <a:extLst>
                    <a:ext uri="{FF2B5EF4-FFF2-40B4-BE49-F238E27FC236}">
                      <a16:creationId xmlns:a16="http://schemas.microsoft.com/office/drawing/2014/main" id="{31E0580A-4B0B-1094-D513-4530487D302E}"/>
                    </a:ext>
                  </a:extLst>
                </p:cNvPr>
                <p:cNvPicPr/>
                <p:nvPr/>
              </p:nvPicPr>
              <p:blipFill>
                <a:blip r:embed="rId64"/>
                <a:stretch>
                  <a:fillRect/>
                </a:stretch>
              </p:blipFill>
              <p:spPr>
                <a:xfrm>
                  <a:off x="2324688" y="3912960"/>
                  <a:ext cx="18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5" name="Ink 64">
                  <a:extLst>
                    <a:ext uri="{FF2B5EF4-FFF2-40B4-BE49-F238E27FC236}">
                      <a16:creationId xmlns:a16="http://schemas.microsoft.com/office/drawing/2014/main" id="{43132CB1-825C-67C5-B062-06D3D449B9A9}"/>
                    </a:ext>
                  </a:extLst>
                </p14:cNvPr>
                <p14:cNvContentPartPr/>
                <p14:nvPr/>
              </p14:nvContentPartPr>
              <p14:xfrm>
                <a:off x="2545368" y="3853200"/>
                <a:ext cx="118080" cy="371520"/>
              </p14:xfrm>
            </p:contentPart>
          </mc:Choice>
          <mc:Fallback>
            <p:pic>
              <p:nvPicPr>
                <p:cNvPr id="65" name="Ink 64">
                  <a:extLst>
                    <a:ext uri="{FF2B5EF4-FFF2-40B4-BE49-F238E27FC236}">
                      <a16:creationId xmlns:a16="http://schemas.microsoft.com/office/drawing/2014/main" id="{43132CB1-825C-67C5-B062-06D3D449B9A9}"/>
                    </a:ext>
                  </a:extLst>
                </p:cNvPr>
                <p:cNvPicPr/>
                <p:nvPr/>
              </p:nvPicPr>
              <p:blipFill>
                <a:blip r:embed="rId66"/>
                <a:stretch>
                  <a:fillRect/>
                </a:stretch>
              </p:blipFill>
              <p:spPr>
                <a:xfrm>
                  <a:off x="2536728" y="3844560"/>
                  <a:ext cx="1357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6" name="Ink 65">
                  <a:extLst>
                    <a:ext uri="{FF2B5EF4-FFF2-40B4-BE49-F238E27FC236}">
                      <a16:creationId xmlns:a16="http://schemas.microsoft.com/office/drawing/2014/main" id="{E2050EAF-701F-667B-3370-E4445FFD9121}"/>
                    </a:ext>
                  </a:extLst>
                </p14:cNvPr>
                <p14:cNvContentPartPr/>
                <p14:nvPr/>
              </p14:nvContentPartPr>
              <p14:xfrm>
                <a:off x="2685408" y="3966600"/>
                <a:ext cx="156960" cy="153000"/>
              </p14:xfrm>
            </p:contentPart>
          </mc:Choice>
          <mc:Fallback>
            <p:pic>
              <p:nvPicPr>
                <p:cNvPr id="66" name="Ink 65">
                  <a:extLst>
                    <a:ext uri="{FF2B5EF4-FFF2-40B4-BE49-F238E27FC236}">
                      <a16:creationId xmlns:a16="http://schemas.microsoft.com/office/drawing/2014/main" id="{E2050EAF-701F-667B-3370-E4445FFD9121}"/>
                    </a:ext>
                  </a:extLst>
                </p:cNvPr>
                <p:cNvPicPr/>
                <p:nvPr/>
              </p:nvPicPr>
              <p:blipFill>
                <a:blip r:embed="rId68"/>
                <a:stretch>
                  <a:fillRect/>
                </a:stretch>
              </p:blipFill>
              <p:spPr>
                <a:xfrm>
                  <a:off x="2676408" y="3957600"/>
                  <a:ext cx="174600" cy="170640"/>
                </a:xfrm>
                <a:prstGeom prst="rect">
                  <a:avLst/>
                </a:prstGeom>
              </p:spPr>
            </p:pic>
          </mc:Fallback>
        </mc:AlternateContent>
      </p:grpSp>
      <p:grpSp>
        <p:nvGrpSpPr>
          <p:cNvPr id="83" name="Group 82">
            <a:extLst>
              <a:ext uri="{FF2B5EF4-FFF2-40B4-BE49-F238E27FC236}">
                <a16:creationId xmlns:a16="http://schemas.microsoft.com/office/drawing/2014/main" id="{8F9B4337-C713-F6FF-72FE-71EDDF6E1288}"/>
              </a:ext>
            </a:extLst>
          </p:cNvPr>
          <p:cNvGrpSpPr/>
          <p:nvPr/>
        </p:nvGrpSpPr>
        <p:grpSpPr>
          <a:xfrm>
            <a:off x="2969808" y="3854280"/>
            <a:ext cx="2137320" cy="370440"/>
            <a:chOff x="2969808" y="3854280"/>
            <a:chExt cx="2137320" cy="370440"/>
          </a:xfrm>
        </p:grpSpPr>
        <mc:AlternateContent xmlns:mc="http://schemas.openxmlformats.org/markup-compatibility/2006">
          <mc:Choice xmlns:p14="http://schemas.microsoft.com/office/powerpoint/2010/main" Requires="p14">
            <p:contentPart p14:bwMode="auto" r:id="rId69">
              <p14:nvContentPartPr>
                <p14:cNvPr id="67" name="Ink 66">
                  <a:extLst>
                    <a:ext uri="{FF2B5EF4-FFF2-40B4-BE49-F238E27FC236}">
                      <a16:creationId xmlns:a16="http://schemas.microsoft.com/office/drawing/2014/main" id="{55C4FE01-3F84-529B-EA57-9C75E764259E}"/>
                    </a:ext>
                  </a:extLst>
                </p14:cNvPr>
                <p14:cNvContentPartPr/>
                <p14:nvPr/>
              </p14:nvContentPartPr>
              <p14:xfrm>
                <a:off x="2969808" y="3854280"/>
                <a:ext cx="241560" cy="314640"/>
              </p14:xfrm>
            </p:contentPart>
          </mc:Choice>
          <mc:Fallback>
            <p:pic>
              <p:nvPicPr>
                <p:cNvPr id="67" name="Ink 66">
                  <a:extLst>
                    <a:ext uri="{FF2B5EF4-FFF2-40B4-BE49-F238E27FC236}">
                      <a16:creationId xmlns:a16="http://schemas.microsoft.com/office/drawing/2014/main" id="{55C4FE01-3F84-529B-EA57-9C75E764259E}"/>
                    </a:ext>
                  </a:extLst>
                </p:cNvPr>
                <p:cNvPicPr/>
                <p:nvPr/>
              </p:nvPicPr>
              <p:blipFill>
                <a:blip r:embed="rId70"/>
                <a:stretch>
                  <a:fillRect/>
                </a:stretch>
              </p:blipFill>
              <p:spPr>
                <a:xfrm>
                  <a:off x="2960808" y="3845640"/>
                  <a:ext cx="25920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8" name="Ink 67">
                  <a:extLst>
                    <a:ext uri="{FF2B5EF4-FFF2-40B4-BE49-F238E27FC236}">
                      <a16:creationId xmlns:a16="http://schemas.microsoft.com/office/drawing/2014/main" id="{6329ED76-7BB7-24A1-296F-4FC9E24169EA}"/>
                    </a:ext>
                  </a:extLst>
                </p14:cNvPr>
                <p14:cNvContentPartPr/>
                <p14:nvPr/>
              </p14:nvContentPartPr>
              <p14:xfrm>
                <a:off x="3163848" y="3915120"/>
                <a:ext cx="219960" cy="249120"/>
              </p14:xfrm>
            </p:contentPart>
          </mc:Choice>
          <mc:Fallback>
            <p:pic>
              <p:nvPicPr>
                <p:cNvPr id="68" name="Ink 67">
                  <a:extLst>
                    <a:ext uri="{FF2B5EF4-FFF2-40B4-BE49-F238E27FC236}">
                      <a16:creationId xmlns:a16="http://schemas.microsoft.com/office/drawing/2014/main" id="{6329ED76-7BB7-24A1-296F-4FC9E24169EA}"/>
                    </a:ext>
                  </a:extLst>
                </p:cNvPr>
                <p:cNvPicPr/>
                <p:nvPr/>
              </p:nvPicPr>
              <p:blipFill>
                <a:blip r:embed="rId72"/>
                <a:stretch>
                  <a:fillRect/>
                </a:stretch>
              </p:blipFill>
              <p:spPr>
                <a:xfrm>
                  <a:off x="3154848" y="3906480"/>
                  <a:ext cx="2376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9" name="Ink 68">
                  <a:extLst>
                    <a:ext uri="{FF2B5EF4-FFF2-40B4-BE49-F238E27FC236}">
                      <a16:creationId xmlns:a16="http://schemas.microsoft.com/office/drawing/2014/main" id="{21A1E331-657B-FD96-3E9F-177C26D7D516}"/>
                    </a:ext>
                  </a:extLst>
                </p14:cNvPr>
                <p14:cNvContentPartPr/>
                <p14:nvPr/>
              </p14:nvContentPartPr>
              <p14:xfrm>
                <a:off x="3423408" y="3981720"/>
                <a:ext cx="160920" cy="115920"/>
              </p14:xfrm>
            </p:contentPart>
          </mc:Choice>
          <mc:Fallback>
            <p:pic>
              <p:nvPicPr>
                <p:cNvPr id="69" name="Ink 68">
                  <a:extLst>
                    <a:ext uri="{FF2B5EF4-FFF2-40B4-BE49-F238E27FC236}">
                      <a16:creationId xmlns:a16="http://schemas.microsoft.com/office/drawing/2014/main" id="{21A1E331-657B-FD96-3E9F-177C26D7D516}"/>
                    </a:ext>
                  </a:extLst>
                </p:cNvPr>
                <p:cNvPicPr/>
                <p:nvPr/>
              </p:nvPicPr>
              <p:blipFill>
                <a:blip r:embed="rId74"/>
                <a:stretch>
                  <a:fillRect/>
                </a:stretch>
              </p:blipFill>
              <p:spPr>
                <a:xfrm>
                  <a:off x="3414768" y="3973080"/>
                  <a:ext cx="178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2" name="Ink 71">
                  <a:extLst>
                    <a:ext uri="{FF2B5EF4-FFF2-40B4-BE49-F238E27FC236}">
                      <a16:creationId xmlns:a16="http://schemas.microsoft.com/office/drawing/2014/main" id="{7374901A-D091-5764-CA44-0386E82F404A}"/>
                    </a:ext>
                  </a:extLst>
                </p14:cNvPr>
                <p14:cNvContentPartPr/>
                <p14:nvPr/>
              </p14:nvContentPartPr>
              <p14:xfrm>
                <a:off x="3730488" y="3874800"/>
                <a:ext cx="138960" cy="237600"/>
              </p14:xfrm>
            </p:contentPart>
          </mc:Choice>
          <mc:Fallback>
            <p:pic>
              <p:nvPicPr>
                <p:cNvPr id="72" name="Ink 71">
                  <a:extLst>
                    <a:ext uri="{FF2B5EF4-FFF2-40B4-BE49-F238E27FC236}">
                      <a16:creationId xmlns:a16="http://schemas.microsoft.com/office/drawing/2014/main" id="{7374901A-D091-5764-CA44-0386E82F404A}"/>
                    </a:ext>
                  </a:extLst>
                </p:cNvPr>
                <p:cNvPicPr/>
                <p:nvPr/>
              </p:nvPicPr>
              <p:blipFill>
                <a:blip r:embed="rId76"/>
                <a:stretch>
                  <a:fillRect/>
                </a:stretch>
              </p:blipFill>
              <p:spPr>
                <a:xfrm>
                  <a:off x="3721488" y="3865800"/>
                  <a:ext cx="1566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4" name="Ink 73">
                  <a:extLst>
                    <a:ext uri="{FF2B5EF4-FFF2-40B4-BE49-F238E27FC236}">
                      <a16:creationId xmlns:a16="http://schemas.microsoft.com/office/drawing/2014/main" id="{C510F18A-A825-A591-CD06-DADA84860617}"/>
                    </a:ext>
                  </a:extLst>
                </p14:cNvPr>
                <p14:cNvContentPartPr/>
                <p14:nvPr/>
              </p14:nvContentPartPr>
              <p14:xfrm>
                <a:off x="4072488" y="3921600"/>
                <a:ext cx="172800" cy="239760"/>
              </p14:xfrm>
            </p:contentPart>
          </mc:Choice>
          <mc:Fallback>
            <p:pic>
              <p:nvPicPr>
                <p:cNvPr id="74" name="Ink 73">
                  <a:extLst>
                    <a:ext uri="{FF2B5EF4-FFF2-40B4-BE49-F238E27FC236}">
                      <a16:creationId xmlns:a16="http://schemas.microsoft.com/office/drawing/2014/main" id="{C510F18A-A825-A591-CD06-DADA84860617}"/>
                    </a:ext>
                  </a:extLst>
                </p:cNvPr>
                <p:cNvPicPr/>
                <p:nvPr/>
              </p:nvPicPr>
              <p:blipFill>
                <a:blip r:embed="rId78"/>
                <a:stretch>
                  <a:fillRect/>
                </a:stretch>
              </p:blipFill>
              <p:spPr>
                <a:xfrm>
                  <a:off x="4063488" y="3912600"/>
                  <a:ext cx="1904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6" name="Ink 75">
                  <a:extLst>
                    <a:ext uri="{FF2B5EF4-FFF2-40B4-BE49-F238E27FC236}">
                      <a16:creationId xmlns:a16="http://schemas.microsoft.com/office/drawing/2014/main" id="{D63F4007-ED57-09A7-36EF-99AE5055AD8E}"/>
                    </a:ext>
                  </a:extLst>
                </p14:cNvPr>
                <p14:cNvContentPartPr/>
                <p14:nvPr/>
              </p14:nvContentPartPr>
              <p14:xfrm>
                <a:off x="4263288" y="4026360"/>
                <a:ext cx="144360" cy="131040"/>
              </p14:xfrm>
            </p:contentPart>
          </mc:Choice>
          <mc:Fallback>
            <p:pic>
              <p:nvPicPr>
                <p:cNvPr id="76" name="Ink 75">
                  <a:extLst>
                    <a:ext uri="{FF2B5EF4-FFF2-40B4-BE49-F238E27FC236}">
                      <a16:creationId xmlns:a16="http://schemas.microsoft.com/office/drawing/2014/main" id="{D63F4007-ED57-09A7-36EF-99AE5055AD8E}"/>
                    </a:ext>
                  </a:extLst>
                </p:cNvPr>
                <p:cNvPicPr/>
                <p:nvPr/>
              </p:nvPicPr>
              <p:blipFill>
                <a:blip r:embed="rId80"/>
                <a:stretch>
                  <a:fillRect/>
                </a:stretch>
              </p:blipFill>
              <p:spPr>
                <a:xfrm>
                  <a:off x="4254288" y="4017360"/>
                  <a:ext cx="1620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8" name="Ink 77">
                  <a:extLst>
                    <a:ext uri="{FF2B5EF4-FFF2-40B4-BE49-F238E27FC236}">
                      <a16:creationId xmlns:a16="http://schemas.microsoft.com/office/drawing/2014/main" id="{34A9477A-8F2A-9D93-F5E6-002C586AEF5B}"/>
                    </a:ext>
                  </a:extLst>
                </p14:cNvPr>
                <p14:cNvContentPartPr/>
                <p14:nvPr/>
              </p14:nvContentPartPr>
              <p14:xfrm>
                <a:off x="4454448" y="3948600"/>
                <a:ext cx="260640" cy="261360"/>
              </p14:xfrm>
            </p:contentPart>
          </mc:Choice>
          <mc:Fallback>
            <p:pic>
              <p:nvPicPr>
                <p:cNvPr id="78" name="Ink 77">
                  <a:extLst>
                    <a:ext uri="{FF2B5EF4-FFF2-40B4-BE49-F238E27FC236}">
                      <a16:creationId xmlns:a16="http://schemas.microsoft.com/office/drawing/2014/main" id="{34A9477A-8F2A-9D93-F5E6-002C586AEF5B}"/>
                    </a:ext>
                  </a:extLst>
                </p:cNvPr>
                <p:cNvPicPr/>
                <p:nvPr/>
              </p:nvPicPr>
              <p:blipFill>
                <a:blip r:embed="rId82"/>
                <a:stretch>
                  <a:fillRect/>
                </a:stretch>
              </p:blipFill>
              <p:spPr>
                <a:xfrm>
                  <a:off x="4445808" y="3939960"/>
                  <a:ext cx="2782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0" name="Ink 79">
                  <a:extLst>
                    <a:ext uri="{FF2B5EF4-FFF2-40B4-BE49-F238E27FC236}">
                      <a16:creationId xmlns:a16="http://schemas.microsoft.com/office/drawing/2014/main" id="{54FFDA8E-D055-14C1-95C1-C3498180E8C8}"/>
                    </a:ext>
                  </a:extLst>
                </p14:cNvPr>
                <p14:cNvContentPartPr/>
                <p14:nvPr/>
              </p14:nvContentPartPr>
              <p14:xfrm>
                <a:off x="4672248" y="3995400"/>
                <a:ext cx="215640" cy="229320"/>
              </p14:xfrm>
            </p:contentPart>
          </mc:Choice>
          <mc:Fallback>
            <p:pic>
              <p:nvPicPr>
                <p:cNvPr id="80" name="Ink 79">
                  <a:extLst>
                    <a:ext uri="{FF2B5EF4-FFF2-40B4-BE49-F238E27FC236}">
                      <a16:creationId xmlns:a16="http://schemas.microsoft.com/office/drawing/2014/main" id="{54FFDA8E-D055-14C1-95C1-C3498180E8C8}"/>
                    </a:ext>
                  </a:extLst>
                </p:cNvPr>
                <p:cNvPicPr/>
                <p:nvPr/>
              </p:nvPicPr>
              <p:blipFill>
                <a:blip r:embed="rId84"/>
                <a:stretch>
                  <a:fillRect/>
                </a:stretch>
              </p:blipFill>
              <p:spPr>
                <a:xfrm>
                  <a:off x="4663608" y="3986400"/>
                  <a:ext cx="2332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2" name="Ink 81">
                  <a:extLst>
                    <a:ext uri="{FF2B5EF4-FFF2-40B4-BE49-F238E27FC236}">
                      <a16:creationId xmlns:a16="http://schemas.microsoft.com/office/drawing/2014/main" id="{55CCDFE0-5DBF-41F1-1AD9-262F0B9604E9}"/>
                    </a:ext>
                  </a:extLst>
                </p14:cNvPr>
                <p14:cNvContentPartPr/>
                <p14:nvPr/>
              </p14:nvContentPartPr>
              <p14:xfrm>
                <a:off x="4934688" y="4041120"/>
                <a:ext cx="172440" cy="178560"/>
              </p14:xfrm>
            </p:contentPart>
          </mc:Choice>
          <mc:Fallback>
            <p:pic>
              <p:nvPicPr>
                <p:cNvPr id="82" name="Ink 81">
                  <a:extLst>
                    <a:ext uri="{FF2B5EF4-FFF2-40B4-BE49-F238E27FC236}">
                      <a16:creationId xmlns:a16="http://schemas.microsoft.com/office/drawing/2014/main" id="{55CCDFE0-5DBF-41F1-1AD9-262F0B9604E9}"/>
                    </a:ext>
                  </a:extLst>
                </p:cNvPr>
                <p:cNvPicPr/>
                <p:nvPr/>
              </p:nvPicPr>
              <p:blipFill>
                <a:blip r:embed="rId86"/>
                <a:stretch>
                  <a:fillRect/>
                </a:stretch>
              </p:blipFill>
              <p:spPr>
                <a:xfrm>
                  <a:off x="4926048" y="4032120"/>
                  <a:ext cx="190080" cy="19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84" name="Ink 83">
                <a:extLst>
                  <a:ext uri="{FF2B5EF4-FFF2-40B4-BE49-F238E27FC236}">
                    <a16:creationId xmlns:a16="http://schemas.microsoft.com/office/drawing/2014/main" id="{9EEC739F-B439-8D1E-3753-47486C06236C}"/>
                  </a:ext>
                </a:extLst>
              </p14:cNvPr>
              <p14:cNvContentPartPr/>
              <p14:nvPr/>
            </p14:nvContentPartPr>
            <p14:xfrm>
              <a:off x="3775128" y="2688600"/>
              <a:ext cx="178920" cy="209160"/>
            </p14:xfrm>
          </p:contentPart>
        </mc:Choice>
        <mc:Fallback>
          <p:pic>
            <p:nvPicPr>
              <p:cNvPr id="84" name="Ink 83">
                <a:extLst>
                  <a:ext uri="{FF2B5EF4-FFF2-40B4-BE49-F238E27FC236}">
                    <a16:creationId xmlns:a16="http://schemas.microsoft.com/office/drawing/2014/main" id="{9EEC739F-B439-8D1E-3753-47486C06236C}"/>
                  </a:ext>
                </a:extLst>
              </p:cNvPr>
              <p:cNvPicPr/>
              <p:nvPr/>
            </p:nvPicPr>
            <p:blipFill>
              <a:blip r:embed="rId88"/>
              <a:stretch>
                <a:fillRect/>
              </a:stretch>
            </p:blipFill>
            <p:spPr>
              <a:xfrm>
                <a:off x="3766488" y="2679600"/>
                <a:ext cx="196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5" name="Ink 84">
                <a:extLst>
                  <a:ext uri="{FF2B5EF4-FFF2-40B4-BE49-F238E27FC236}">
                    <a16:creationId xmlns:a16="http://schemas.microsoft.com/office/drawing/2014/main" id="{41A8D426-FD21-8C89-AAA5-C03F47985BC7}"/>
                  </a:ext>
                </a:extLst>
              </p14:cNvPr>
              <p14:cNvContentPartPr/>
              <p14:nvPr/>
            </p14:nvContentPartPr>
            <p14:xfrm>
              <a:off x="4105248" y="2705160"/>
              <a:ext cx="198720" cy="151920"/>
            </p14:xfrm>
          </p:contentPart>
        </mc:Choice>
        <mc:Fallback>
          <p:pic>
            <p:nvPicPr>
              <p:cNvPr id="85" name="Ink 84">
                <a:extLst>
                  <a:ext uri="{FF2B5EF4-FFF2-40B4-BE49-F238E27FC236}">
                    <a16:creationId xmlns:a16="http://schemas.microsoft.com/office/drawing/2014/main" id="{41A8D426-FD21-8C89-AAA5-C03F47985BC7}"/>
                  </a:ext>
                </a:extLst>
              </p:cNvPr>
              <p:cNvPicPr/>
              <p:nvPr/>
            </p:nvPicPr>
            <p:blipFill>
              <a:blip r:embed="rId90"/>
              <a:stretch>
                <a:fillRect/>
              </a:stretch>
            </p:blipFill>
            <p:spPr>
              <a:xfrm>
                <a:off x="4096608" y="2696160"/>
                <a:ext cx="2163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7" name="Ink 86">
                <a:extLst>
                  <a:ext uri="{FF2B5EF4-FFF2-40B4-BE49-F238E27FC236}">
                    <a16:creationId xmlns:a16="http://schemas.microsoft.com/office/drawing/2014/main" id="{F5FDB014-D193-F597-577E-EE1E59A05CA7}"/>
                  </a:ext>
                </a:extLst>
              </p14:cNvPr>
              <p14:cNvContentPartPr/>
              <p14:nvPr/>
            </p14:nvContentPartPr>
            <p14:xfrm>
              <a:off x="4461648" y="2730000"/>
              <a:ext cx="154080" cy="207360"/>
            </p14:xfrm>
          </p:contentPart>
        </mc:Choice>
        <mc:Fallback>
          <p:pic>
            <p:nvPicPr>
              <p:cNvPr id="87" name="Ink 86">
                <a:extLst>
                  <a:ext uri="{FF2B5EF4-FFF2-40B4-BE49-F238E27FC236}">
                    <a16:creationId xmlns:a16="http://schemas.microsoft.com/office/drawing/2014/main" id="{F5FDB014-D193-F597-577E-EE1E59A05CA7}"/>
                  </a:ext>
                </a:extLst>
              </p:cNvPr>
              <p:cNvPicPr/>
              <p:nvPr/>
            </p:nvPicPr>
            <p:blipFill>
              <a:blip r:embed="rId92"/>
              <a:stretch>
                <a:fillRect/>
              </a:stretch>
            </p:blipFill>
            <p:spPr>
              <a:xfrm>
                <a:off x="4453008" y="2721000"/>
                <a:ext cx="171720" cy="225000"/>
              </a:xfrm>
              <a:prstGeom prst="rect">
                <a:avLst/>
              </a:prstGeom>
            </p:spPr>
          </p:pic>
        </mc:Fallback>
      </mc:AlternateContent>
      <p:grpSp>
        <p:nvGrpSpPr>
          <p:cNvPr id="98" name="Group 97">
            <a:extLst>
              <a:ext uri="{FF2B5EF4-FFF2-40B4-BE49-F238E27FC236}">
                <a16:creationId xmlns:a16="http://schemas.microsoft.com/office/drawing/2014/main" id="{DCB253D9-3E27-7816-4FF9-FCDFBCF7E32C}"/>
              </a:ext>
            </a:extLst>
          </p:cNvPr>
          <p:cNvGrpSpPr/>
          <p:nvPr/>
        </p:nvGrpSpPr>
        <p:grpSpPr>
          <a:xfrm>
            <a:off x="4815168" y="2744040"/>
            <a:ext cx="923760" cy="221760"/>
            <a:chOff x="4815168" y="2744040"/>
            <a:chExt cx="923760" cy="221760"/>
          </a:xfrm>
        </p:grpSpPr>
        <mc:AlternateContent xmlns:mc="http://schemas.openxmlformats.org/markup-compatibility/2006">
          <mc:Choice xmlns:p14="http://schemas.microsoft.com/office/powerpoint/2010/main" Requires="p14">
            <p:contentPart p14:bwMode="auto" r:id="rId93">
              <p14:nvContentPartPr>
                <p14:cNvPr id="89" name="Ink 88">
                  <a:extLst>
                    <a:ext uri="{FF2B5EF4-FFF2-40B4-BE49-F238E27FC236}">
                      <a16:creationId xmlns:a16="http://schemas.microsoft.com/office/drawing/2014/main" id="{2D622732-69C7-9CFB-5BED-E4F6EE9B8754}"/>
                    </a:ext>
                  </a:extLst>
                </p14:cNvPr>
                <p14:cNvContentPartPr/>
                <p14:nvPr/>
              </p14:nvContentPartPr>
              <p14:xfrm>
                <a:off x="4815168" y="2785080"/>
                <a:ext cx="69120" cy="360"/>
              </p14:xfrm>
            </p:contentPart>
          </mc:Choice>
          <mc:Fallback>
            <p:pic>
              <p:nvPicPr>
                <p:cNvPr id="89" name="Ink 88">
                  <a:extLst>
                    <a:ext uri="{FF2B5EF4-FFF2-40B4-BE49-F238E27FC236}">
                      <a16:creationId xmlns:a16="http://schemas.microsoft.com/office/drawing/2014/main" id="{2D622732-69C7-9CFB-5BED-E4F6EE9B8754}"/>
                    </a:ext>
                  </a:extLst>
                </p:cNvPr>
                <p:cNvPicPr/>
                <p:nvPr/>
              </p:nvPicPr>
              <p:blipFill>
                <a:blip r:embed="rId94"/>
                <a:stretch>
                  <a:fillRect/>
                </a:stretch>
              </p:blipFill>
              <p:spPr>
                <a:xfrm>
                  <a:off x="4806528" y="2776080"/>
                  <a:ext cx="86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91" name="Ink 90">
                  <a:extLst>
                    <a:ext uri="{FF2B5EF4-FFF2-40B4-BE49-F238E27FC236}">
                      <a16:creationId xmlns:a16="http://schemas.microsoft.com/office/drawing/2014/main" id="{EFCE0F1B-C26F-9BB3-0A07-7BBFCA431CD3}"/>
                    </a:ext>
                  </a:extLst>
                </p14:cNvPr>
                <p14:cNvContentPartPr/>
                <p14:nvPr/>
              </p14:nvContentPartPr>
              <p14:xfrm>
                <a:off x="5041248" y="2744040"/>
                <a:ext cx="133920" cy="221760"/>
              </p14:xfrm>
            </p:contentPart>
          </mc:Choice>
          <mc:Fallback>
            <p:pic>
              <p:nvPicPr>
                <p:cNvPr id="91" name="Ink 90">
                  <a:extLst>
                    <a:ext uri="{FF2B5EF4-FFF2-40B4-BE49-F238E27FC236}">
                      <a16:creationId xmlns:a16="http://schemas.microsoft.com/office/drawing/2014/main" id="{EFCE0F1B-C26F-9BB3-0A07-7BBFCA431CD3}"/>
                    </a:ext>
                  </a:extLst>
                </p:cNvPr>
                <p:cNvPicPr/>
                <p:nvPr/>
              </p:nvPicPr>
              <p:blipFill>
                <a:blip r:embed="rId96"/>
                <a:stretch>
                  <a:fillRect/>
                </a:stretch>
              </p:blipFill>
              <p:spPr>
                <a:xfrm>
                  <a:off x="5032248" y="2735400"/>
                  <a:ext cx="1515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93" name="Ink 92">
                  <a:extLst>
                    <a:ext uri="{FF2B5EF4-FFF2-40B4-BE49-F238E27FC236}">
                      <a16:creationId xmlns:a16="http://schemas.microsoft.com/office/drawing/2014/main" id="{820295FE-812D-18FD-7BB8-DDD8D26CEA98}"/>
                    </a:ext>
                  </a:extLst>
                </p14:cNvPr>
                <p14:cNvContentPartPr/>
                <p14:nvPr/>
              </p14:nvContentPartPr>
              <p14:xfrm>
                <a:off x="5124768" y="2754840"/>
                <a:ext cx="204840" cy="184680"/>
              </p14:xfrm>
            </p:contentPart>
          </mc:Choice>
          <mc:Fallback>
            <p:pic>
              <p:nvPicPr>
                <p:cNvPr id="93" name="Ink 92">
                  <a:extLst>
                    <a:ext uri="{FF2B5EF4-FFF2-40B4-BE49-F238E27FC236}">
                      <a16:creationId xmlns:a16="http://schemas.microsoft.com/office/drawing/2014/main" id="{820295FE-812D-18FD-7BB8-DDD8D26CEA98}"/>
                    </a:ext>
                  </a:extLst>
                </p:cNvPr>
                <p:cNvPicPr/>
                <p:nvPr/>
              </p:nvPicPr>
              <p:blipFill>
                <a:blip r:embed="rId98"/>
                <a:stretch>
                  <a:fillRect/>
                </a:stretch>
              </p:blipFill>
              <p:spPr>
                <a:xfrm>
                  <a:off x="5116128" y="2745840"/>
                  <a:ext cx="2224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95" name="Ink 94">
                  <a:extLst>
                    <a:ext uri="{FF2B5EF4-FFF2-40B4-BE49-F238E27FC236}">
                      <a16:creationId xmlns:a16="http://schemas.microsoft.com/office/drawing/2014/main" id="{0F03242A-AAEE-797F-E264-80EEBF040BA9}"/>
                    </a:ext>
                  </a:extLst>
                </p14:cNvPr>
                <p14:cNvContentPartPr/>
                <p14:nvPr/>
              </p14:nvContentPartPr>
              <p14:xfrm>
                <a:off x="5495568" y="2813520"/>
                <a:ext cx="228600" cy="3240"/>
              </p14:xfrm>
            </p:contentPart>
          </mc:Choice>
          <mc:Fallback>
            <p:pic>
              <p:nvPicPr>
                <p:cNvPr id="95" name="Ink 94">
                  <a:extLst>
                    <a:ext uri="{FF2B5EF4-FFF2-40B4-BE49-F238E27FC236}">
                      <a16:creationId xmlns:a16="http://schemas.microsoft.com/office/drawing/2014/main" id="{0F03242A-AAEE-797F-E264-80EEBF040BA9}"/>
                    </a:ext>
                  </a:extLst>
                </p:cNvPr>
                <p:cNvPicPr/>
                <p:nvPr/>
              </p:nvPicPr>
              <p:blipFill>
                <a:blip r:embed="rId100"/>
                <a:stretch>
                  <a:fillRect/>
                </a:stretch>
              </p:blipFill>
              <p:spPr>
                <a:xfrm>
                  <a:off x="5486568" y="2804520"/>
                  <a:ext cx="2462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97" name="Ink 96">
                  <a:extLst>
                    <a:ext uri="{FF2B5EF4-FFF2-40B4-BE49-F238E27FC236}">
                      <a16:creationId xmlns:a16="http://schemas.microsoft.com/office/drawing/2014/main" id="{7D940899-55E7-859B-1E6A-481E10A83789}"/>
                    </a:ext>
                  </a:extLst>
                </p14:cNvPr>
                <p14:cNvContentPartPr/>
                <p14:nvPr/>
              </p14:nvContentPartPr>
              <p14:xfrm>
                <a:off x="5567208" y="2907840"/>
                <a:ext cx="171720" cy="360"/>
              </p14:xfrm>
            </p:contentPart>
          </mc:Choice>
          <mc:Fallback>
            <p:pic>
              <p:nvPicPr>
                <p:cNvPr id="97" name="Ink 96">
                  <a:extLst>
                    <a:ext uri="{FF2B5EF4-FFF2-40B4-BE49-F238E27FC236}">
                      <a16:creationId xmlns:a16="http://schemas.microsoft.com/office/drawing/2014/main" id="{7D940899-55E7-859B-1E6A-481E10A83789}"/>
                    </a:ext>
                  </a:extLst>
                </p:cNvPr>
                <p:cNvPicPr/>
                <p:nvPr/>
              </p:nvPicPr>
              <p:blipFill>
                <a:blip r:embed="rId102"/>
                <a:stretch>
                  <a:fillRect/>
                </a:stretch>
              </p:blipFill>
              <p:spPr>
                <a:xfrm>
                  <a:off x="5558568" y="2898840"/>
                  <a:ext cx="189360" cy="18000"/>
                </a:xfrm>
                <a:prstGeom prst="rect">
                  <a:avLst/>
                </a:prstGeom>
              </p:spPr>
            </p:pic>
          </mc:Fallback>
        </mc:AlternateContent>
      </p:grpSp>
      <p:grpSp>
        <p:nvGrpSpPr>
          <p:cNvPr id="119" name="Group 118">
            <a:extLst>
              <a:ext uri="{FF2B5EF4-FFF2-40B4-BE49-F238E27FC236}">
                <a16:creationId xmlns:a16="http://schemas.microsoft.com/office/drawing/2014/main" id="{E50DBC6E-EBCD-8CAF-CB4C-6C5E9F384AB6}"/>
              </a:ext>
            </a:extLst>
          </p:cNvPr>
          <p:cNvGrpSpPr/>
          <p:nvPr/>
        </p:nvGrpSpPr>
        <p:grpSpPr>
          <a:xfrm>
            <a:off x="6025128" y="2833680"/>
            <a:ext cx="2691720" cy="743760"/>
            <a:chOff x="6025128" y="2833680"/>
            <a:chExt cx="2691720" cy="743760"/>
          </a:xfrm>
        </p:grpSpPr>
        <mc:AlternateContent xmlns:mc="http://schemas.openxmlformats.org/markup-compatibility/2006">
          <mc:Choice xmlns:p14="http://schemas.microsoft.com/office/powerpoint/2010/main" Requires="p14">
            <p:contentPart p14:bwMode="auto" r:id="rId103">
              <p14:nvContentPartPr>
                <p14:cNvPr id="99" name="Ink 98">
                  <a:extLst>
                    <a:ext uri="{FF2B5EF4-FFF2-40B4-BE49-F238E27FC236}">
                      <a16:creationId xmlns:a16="http://schemas.microsoft.com/office/drawing/2014/main" id="{34168080-B072-CDBE-E9D1-2244CDA08703}"/>
                    </a:ext>
                  </a:extLst>
                </p14:cNvPr>
                <p14:cNvContentPartPr/>
                <p14:nvPr/>
              </p14:nvContentPartPr>
              <p14:xfrm>
                <a:off x="6025128" y="2845200"/>
                <a:ext cx="360" cy="120600"/>
              </p14:xfrm>
            </p:contentPart>
          </mc:Choice>
          <mc:Fallback>
            <p:pic>
              <p:nvPicPr>
                <p:cNvPr id="99" name="Ink 98">
                  <a:extLst>
                    <a:ext uri="{FF2B5EF4-FFF2-40B4-BE49-F238E27FC236}">
                      <a16:creationId xmlns:a16="http://schemas.microsoft.com/office/drawing/2014/main" id="{34168080-B072-CDBE-E9D1-2244CDA08703}"/>
                    </a:ext>
                  </a:extLst>
                </p:cNvPr>
                <p:cNvPicPr/>
                <p:nvPr/>
              </p:nvPicPr>
              <p:blipFill>
                <a:blip r:embed="rId104"/>
                <a:stretch>
                  <a:fillRect/>
                </a:stretch>
              </p:blipFill>
              <p:spPr>
                <a:xfrm>
                  <a:off x="6016128" y="2836200"/>
                  <a:ext cx="180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0" name="Ink 99">
                  <a:extLst>
                    <a:ext uri="{FF2B5EF4-FFF2-40B4-BE49-F238E27FC236}">
                      <a16:creationId xmlns:a16="http://schemas.microsoft.com/office/drawing/2014/main" id="{9F356F9F-65F3-ED83-1D57-4082FD40E328}"/>
                    </a:ext>
                  </a:extLst>
                </p14:cNvPr>
                <p14:cNvContentPartPr/>
                <p14:nvPr/>
              </p14:nvContentPartPr>
              <p14:xfrm>
                <a:off x="6140328" y="2855280"/>
                <a:ext cx="135360" cy="186840"/>
              </p14:xfrm>
            </p:contentPart>
          </mc:Choice>
          <mc:Fallback>
            <p:pic>
              <p:nvPicPr>
                <p:cNvPr id="100" name="Ink 99">
                  <a:extLst>
                    <a:ext uri="{FF2B5EF4-FFF2-40B4-BE49-F238E27FC236}">
                      <a16:creationId xmlns:a16="http://schemas.microsoft.com/office/drawing/2014/main" id="{9F356F9F-65F3-ED83-1D57-4082FD40E328}"/>
                    </a:ext>
                  </a:extLst>
                </p:cNvPr>
                <p:cNvPicPr/>
                <p:nvPr/>
              </p:nvPicPr>
              <p:blipFill>
                <a:blip r:embed="rId106"/>
                <a:stretch>
                  <a:fillRect/>
                </a:stretch>
              </p:blipFill>
              <p:spPr>
                <a:xfrm>
                  <a:off x="6131688" y="2846640"/>
                  <a:ext cx="1530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2" name="Ink 101">
                  <a:extLst>
                    <a:ext uri="{FF2B5EF4-FFF2-40B4-BE49-F238E27FC236}">
                      <a16:creationId xmlns:a16="http://schemas.microsoft.com/office/drawing/2014/main" id="{EBDE2D2B-AAEB-3A2F-4F3E-AABFE87A71FE}"/>
                    </a:ext>
                  </a:extLst>
                </p14:cNvPr>
                <p14:cNvContentPartPr/>
                <p14:nvPr/>
              </p14:nvContentPartPr>
              <p14:xfrm>
                <a:off x="6420408" y="2890200"/>
                <a:ext cx="100800" cy="153000"/>
              </p14:xfrm>
            </p:contentPart>
          </mc:Choice>
          <mc:Fallback>
            <p:pic>
              <p:nvPicPr>
                <p:cNvPr id="102" name="Ink 101">
                  <a:extLst>
                    <a:ext uri="{FF2B5EF4-FFF2-40B4-BE49-F238E27FC236}">
                      <a16:creationId xmlns:a16="http://schemas.microsoft.com/office/drawing/2014/main" id="{EBDE2D2B-AAEB-3A2F-4F3E-AABFE87A71FE}"/>
                    </a:ext>
                  </a:extLst>
                </p:cNvPr>
                <p:cNvPicPr/>
                <p:nvPr/>
              </p:nvPicPr>
              <p:blipFill>
                <a:blip r:embed="rId108"/>
                <a:stretch>
                  <a:fillRect/>
                </a:stretch>
              </p:blipFill>
              <p:spPr>
                <a:xfrm>
                  <a:off x="6411768" y="2881200"/>
                  <a:ext cx="1184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4" name="Ink 103">
                  <a:extLst>
                    <a:ext uri="{FF2B5EF4-FFF2-40B4-BE49-F238E27FC236}">
                      <a16:creationId xmlns:a16="http://schemas.microsoft.com/office/drawing/2014/main" id="{F91DFB9B-482A-0D90-3012-9FE1A6D8A397}"/>
                    </a:ext>
                  </a:extLst>
                </p14:cNvPr>
                <p14:cNvContentPartPr/>
                <p14:nvPr/>
              </p14:nvContentPartPr>
              <p14:xfrm>
                <a:off x="6405648" y="2833680"/>
                <a:ext cx="373320" cy="743760"/>
              </p14:xfrm>
            </p:contentPart>
          </mc:Choice>
          <mc:Fallback>
            <p:pic>
              <p:nvPicPr>
                <p:cNvPr id="104" name="Ink 103">
                  <a:extLst>
                    <a:ext uri="{FF2B5EF4-FFF2-40B4-BE49-F238E27FC236}">
                      <a16:creationId xmlns:a16="http://schemas.microsoft.com/office/drawing/2014/main" id="{F91DFB9B-482A-0D90-3012-9FE1A6D8A397}"/>
                    </a:ext>
                  </a:extLst>
                </p:cNvPr>
                <p:cNvPicPr/>
                <p:nvPr/>
              </p:nvPicPr>
              <p:blipFill>
                <a:blip r:embed="rId110"/>
                <a:stretch>
                  <a:fillRect/>
                </a:stretch>
              </p:blipFill>
              <p:spPr>
                <a:xfrm>
                  <a:off x="6396648" y="2824680"/>
                  <a:ext cx="390960" cy="7614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6" name="Ink 105">
                  <a:extLst>
                    <a:ext uri="{FF2B5EF4-FFF2-40B4-BE49-F238E27FC236}">
                      <a16:creationId xmlns:a16="http://schemas.microsoft.com/office/drawing/2014/main" id="{76D445E0-4434-CAB4-B3EC-BD3FF2F91690}"/>
                    </a:ext>
                  </a:extLst>
                </p14:cNvPr>
                <p14:cNvContentPartPr/>
                <p14:nvPr/>
              </p14:nvContentPartPr>
              <p14:xfrm>
                <a:off x="6704448" y="3128160"/>
                <a:ext cx="263880" cy="432360"/>
              </p14:xfrm>
            </p:contentPart>
          </mc:Choice>
          <mc:Fallback>
            <p:pic>
              <p:nvPicPr>
                <p:cNvPr id="106" name="Ink 105">
                  <a:extLst>
                    <a:ext uri="{FF2B5EF4-FFF2-40B4-BE49-F238E27FC236}">
                      <a16:creationId xmlns:a16="http://schemas.microsoft.com/office/drawing/2014/main" id="{76D445E0-4434-CAB4-B3EC-BD3FF2F91690}"/>
                    </a:ext>
                  </a:extLst>
                </p:cNvPr>
                <p:cNvPicPr/>
                <p:nvPr/>
              </p:nvPicPr>
              <p:blipFill>
                <a:blip r:embed="rId112"/>
                <a:stretch>
                  <a:fillRect/>
                </a:stretch>
              </p:blipFill>
              <p:spPr>
                <a:xfrm>
                  <a:off x="6695808" y="3119160"/>
                  <a:ext cx="28152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8" name="Ink 107">
                  <a:extLst>
                    <a:ext uri="{FF2B5EF4-FFF2-40B4-BE49-F238E27FC236}">
                      <a16:creationId xmlns:a16="http://schemas.microsoft.com/office/drawing/2014/main" id="{EB9A0009-6F65-EF3F-E398-06760708FDD9}"/>
                    </a:ext>
                  </a:extLst>
                </p14:cNvPr>
                <p14:cNvContentPartPr/>
                <p14:nvPr/>
              </p14:nvContentPartPr>
              <p14:xfrm>
                <a:off x="6839088" y="3182880"/>
                <a:ext cx="482040" cy="74160"/>
              </p14:xfrm>
            </p:contentPart>
          </mc:Choice>
          <mc:Fallback>
            <p:pic>
              <p:nvPicPr>
                <p:cNvPr id="108" name="Ink 107">
                  <a:extLst>
                    <a:ext uri="{FF2B5EF4-FFF2-40B4-BE49-F238E27FC236}">
                      <a16:creationId xmlns:a16="http://schemas.microsoft.com/office/drawing/2014/main" id="{EB9A0009-6F65-EF3F-E398-06760708FDD9}"/>
                    </a:ext>
                  </a:extLst>
                </p:cNvPr>
                <p:cNvPicPr/>
                <p:nvPr/>
              </p:nvPicPr>
              <p:blipFill>
                <a:blip r:embed="rId114"/>
                <a:stretch>
                  <a:fillRect/>
                </a:stretch>
              </p:blipFill>
              <p:spPr>
                <a:xfrm>
                  <a:off x="6830448" y="3174240"/>
                  <a:ext cx="4996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10" name="Ink 109">
                  <a:extLst>
                    <a:ext uri="{FF2B5EF4-FFF2-40B4-BE49-F238E27FC236}">
                      <a16:creationId xmlns:a16="http://schemas.microsoft.com/office/drawing/2014/main" id="{C6CE7FA6-93E6-265C-70CB-E16ABA814F77}"/>
                    </a:ext>
                  </a:extLst>
                </p14:cNvPr>
                <p14:cNvContentPartPr/>
                <p14:nvPr/>
              </p14:nvContentPartPr>
              <p14:xfrm>
                <a:off x="7507248" y="3115920"/>
                <a:ext cx="112320" cy="360"/>
              </p14:xfrm>
            </p:contentPart>
          </mc:Choice>
          <mc:Fallback>
            <p:pic>
              <p:nvPicPr>
                <p:cNvPr id="110" name="Ink 109">
                  <a:extLst>
                    <a:ext uri="{FF2B5EF4-FFF2-40B4-BE49-F238E27FC236}">
                      <a16:creationId xmlns:a16="http://schemas.microsoft.com/office/drawing/2014/main" id="{C6CE7FA6-93E6-265C-70CB-E16ABA814F77}"/>
                    </a:ext>
                  </a:extLst>
                </p:cNvPr>
                <p:cNvPicPr/>
                <p:nvPr/>
              </p:nvPicPr>
              <p:blipFill>
                <a:blip r:embed="rId116"/>
                <a:stretch>
                  <a:fillRect/>
                </a:stretch>
              </p:blipFill>
              <p:spPr>
                <a:xfrm>
                  <a:off x="7498608" y="3107280"/>
                  <a:ext cx="129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12" name="Ink 111">
                  <a:extLst>
                    <a:ext uri="{FF2B5EF4-FFF2-40B4-BE49-F238E27FC236}">
                      <a16:creationId xmlns:a16="http://schemas.microsoft.com/office/drawing/2014/main" id="{A7F2BCF6-B74E-C8B6-532C-261438E1ED62}"/>
                    </a:ext>
                  </a:extLst>
                </p14:cNvPr>
                <p14:cNvContentPartPr/>
                <p14:nvPr/>
              </p14:nvContentPartPr>
              <p14:xfrm>
                <a:off x="7521648" y="3178560"/>
                <a:ext cx="625320" cy="106200"/>
              </p14:xfrm>
            </p:contentPart>
          </mc:Choice>
          <mc:Fallback>
            <p:pic>
              <p:nvPicPr>
                <p:cNvPr id="112" name="Ink 111">
                  <a:extLst>
                    <a:ext uri="{FF2B5EF4-FFF2-40B4-BE49-F238E27FC236}">
                      <a16:creationId xmlns:a16="http://schemas.microsoft.com/office/drawing/2014/main" id="{A7F2BCF6-B74E-C8B6-532C-261438E1ED62}"/>
                    </a:ext>
                  </a:extLst>
                </p:cNvPr>
                <p:cNvPicPr/>
                <p:nvPr/>
              </p:nvPicPr>
              <p:blipFill>
                <a:blip r:embed="rId118"/>
                <a:stretch>
                  <a:fillRect/>
                </a:stretch>
              </p:blipFill>
              <p:spPr>
                <a:xfrm>
                  <a:off x="7513008" y="3169560"/>
                  <a:ext cx="6429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14" name="Ink 113">
                  <a:extLst>
                    <a:ext uri="{FF2B5EF4-FFF2-40B4-BE49-F238E27FC236}">
                      <a16:creationId xmlns:a16="http://schemas.microsoft.com/office/drawing/2014/main" id="{19DAF965-F93B-DB0B-06C6-1564B4D12F06}"/>
                    </a:ext>
                  </a:extLst>
                </p14:cNvPr>
                <p14:cNvContentPartPr/>
                <p14:nvPr/>
              </p14:nvContentPartPr>
              <p14:xfrm>
                <a:off x="8231208" y="3036360"/>
                <a:ext cx="278640" cy="364680"/>
              </p14:xfrm>
            </p:contentPart>
          </mc:Choice>
          <mc:Fallback>
            <p:pic>
              <p:nvPicPr>
                <p:cNvPr id="114" name="Ink 113">
                  <a:extLst>
                    <a:ext uri="{FF2B5EF4-FFF2-40B4-BE49-F238E27FC236}">
                      <a16:creationId xmlns:a16="http://schemas.microsoft.com/office/drawing/2014/main" id="{19DAF965-F93B-DB0B-06C6-1564B4D12F06}"/>
                    </a:ext>
                  </a:extLst>
                </p:cNvPr>
                <p:cNvPicPr/>
                <p:nvPr/>
              </p:nvPicPr>
              <p:blipFill>
                <a:blip r:embed="rId120"/>
                <a:stretch>
                  <a:fillRect/>
                </a:stretch>
              </p:blipFill>
              <p:spPr>
                <a:xfrm>
                  <a:off x="8222208" y="3027720"/>
                  <a:ext cx="2962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16" name="Ink 115">
                  <a:extLst>
                    <a:ext uri="{FF2B5EF4-FFF2-40B4-BE49-F238E27FC236}">
                      <a16:creationId xmlns:a16="http://schemas.microsoft.com/office/drawing/2014/main" id="{6A69CBCB-890B-6C3C-FB69-965DD205965C}"/>
                    </a:ext>
                  </a:extLst>
                </p14:cNvPr>
                <p14:cNvContentPartPr/>
                <p14:nvPr/>
              </p14:nvContentPartPr>
              <p14:xfrm>
                <a:off x="8558088" y="3141480"/>
                <a:ext cx="158760" cy="185040"/>
              </p14:xfrm>
            </p:contentPart>
          </mc:Choice>
          <mc:Fallback>
            <p:pic>
              <p:nvPicPr>
                <p:cNvPr id="116" name="Ink 115">
                  <a:extLst>
                    <a:ext uri="{FF2B5EF4-FFF2-40B4-BE49-F238E27FC236}">
                      <a16:creationId xmlns:a16="http://schemas.microsoft.com/office/drawing/2014/main" id="{6A69CBCB-890B-6C3C-FB69-965DD205965C}"/>
                    </a:ext>
                  </a:extLst>
                </p:cNvPr>
                <p:cNvPicPr/>
                <p:nvPr/>
              </p:nvPicPr>
              <p:blipFill>
                <a:blip r:embed="rId122"/>
                <a:stretch>
                  <a:fillRect/>
                </a:stretch>
              </p:blipFill>
              <p:spPr>
                <a:xfrm>
                  <a:off x="8549088" y="3132480"/>
                  <a:ext cx="1764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18" name="Ink 117">
                  <a:extLst>
                    <a:ext uri="{FF2B5EF4-FFF2-40B4-BE49-F238E27FC236}">
                      <a16:creationId xmlns:a16="http://schemas.microsoft.com/office/drawing/2014/main" id="{B498E865-357C-8636-0FD5-2A713E2E313C}"/>
                    </a:ext>
                  </a:extLst>
                </p14:cNvPr>
                <p14:cNvContentPartPr/>
                <p14:nvPr/>
              </p14:nvContentPartPr>
              <p14:xfrm>
                <a:off x="7540368" y="3069120"/>
                <a:ext cx="469440" cy="61920"/>
              </p14:xfrm>
            </p:contentPart>
          </mc:Choice>
          <mc:Fallback>
            <p:pic>
              <p:nvPicPr>
                <p:cNvPr id="118" name="Ink 117">
                  <a:extLst>
                    <a:ext uri="{FF2B5EF4-FFF2-40B4-BE49-F238E27FC236}">
                      <a16:creationId xmlns:a16="http://schemas.microsoft.com/office/drawing/2014/main" id="{B498E865-357C-8636-0FD5-2A713E2E313C}"/>
                    </a:ext>
                  </a:extLst>
                </p:cNvPr>
                <p:cNvPicPr/>
                <p:nvPr/>
              </p:nvPicPr>
              <p:blipFill>
                <a:blip r:embed="rId124"/>
                <a:stretch>
                  <a:fillRect/>
                </a:stretch>
              </p:blipFill>
              <p:spPr>
                <a:xfrm>
                  <a:off x="7531728" y="3060120"/>
                  <a:ext cx="487080" cy="7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5">
            <p14:nvContentPartPr>
              <p14:cNvPr id="120" name="Ink 119">
                <a:extLst>
                  <a:ext uri="{FF2B5EF4-FFF2-40B4-BE49-F238E27FC236}">
                    <a16:creationId xmlns:a16="http://schemas.microsoft.com/office/drawing/2014/main" id="{642F2CC5-94A6-B190-41FB-016AE9B783BD}"/>
                  </a:ext>
                </a:extLst>
              </p14:cNvPr>
              <p14:cNvContentPartPr/>
              <p14:nvPr/>
            </p14:nvContentPartPr>
            <p14:xfrm>
              <a:off x="255768" y="3786600"/>
              <a:ext cx="614880" cy="430200"/>
            </p14:xfrm>
          </p:contentPart>
        </mc:Choice>
        <mc:Fallback>
          <p:pic>
            <p:nvPicPr>
              <p:cNvPr id="120" name="Ink 119">
                <a:extLst>
                  <a:ext uri="{FF2B5EF4-FFF2-40B4-BE49-F238E27FC236}">
                    <a16:creationId xmlns:a16="http://schemas.microsoft.com/office/drawing/2014/main" id="{642F2CC5-94A6-B190-41FB-016AE9B783BD}"/>
                  </a:ext>
                </a:extLst>
              </p:cNvPr>
              <p:cNvPicPr/>
              <p:nvPr/>
            </p:nvPicPr>
            <p:blipFill>
              <a:blip r:embed="rId126"/>
              <a:stretch>
                <a:fillRect/>
              </a:stretch>
            </p:blipFill>
            <p:spPr>
              <a:xfrm>
                <a:off x="246768" y="3777960"/>
                <a:ext cx="632520" cy="447840"/>
              </a:xfrm>
              <a:prstGeom prst="rect">
                <a:avLst/>
              </a:prstGeom>
            </p:spPr>
          </p:pic>
        </mc:Fallback>
      </mc:AlternateContent>
    </p:spTree>
    <p:extLst>
      <p:ext uri="{BB962C8B-B14F-4D97-AF65-F5344CB8AC3E}">
        <p14:creationId xmlns:p14="http://schemas.microsoft.com/office/powerpoint/2010/main" val="25806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A8D4D92-5FEB-A503-CD03-107FF457B445}"/>
              </a:ext>
            </a:extLst>
          </p:cNvPr>
          <p:cNvSpPr>
            <a:spLocks noGrp="1"/>
          </p:cNvSpPr>
          <p:nvPr>
            <p:ph idx="1"/>
          </p:nvPr>
        </p:nvSpPr>
        <p:spPr>
          <a:xfrm>
            <a:off x="338363" y="1479496"/>
            <a:ext cx="8366125" cy="5019675"/>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20.</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6 students marks is 60 , what is the new average if a student of marks 110 is taken out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A50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1800" b="1" dirty="0">
                <a:latin typeface="Century" panose="02040604050505020304" pitchFamily="18" charset="0"/>
              </a:rPr>
              <a:t>Ans. A</a:t>
            </a:r>
          </a:p>
          <a:p>
            <a:pPr marL="0" indent="0">
              <a:buFont typeface="Wingdings 2" panose="05020102010507070707" pitchFamily="18" charset="2"/>
              <a:buNone/>
            </a:pPr>
            <a:endParaRPr lang="en-US" altLang="en-US" sz="1800" b="1" dirty="0">
              <a:latin typeface="Century" panose="02040604050505020304" pitchFamily="18" charset="0"/>
            </a:endParaRPr>
          </a:p>
          <a:p>
            <a:pPr marL="0" indent="0">
              <a:buFont typeface="Wingdings 2" panose="05020102010507070707" pitchFamily="18" charset="2"/>
              <a:buNone/>
            </a:pPr>
            <a:endParaRPr lang="en-US" altLang="en-US" sz="1800" b="1" dirty="0">
              <a:latin typeface="Century" panose="02040604050505020304" pitchFamily="18" charset="0"/>
            </a:endParaRPr>
          </a:p>
        </p:txBody>
      </p:sp>
    </p:spTree>
    <p:extLst>
      <p:ext uri="{BB962C8B-B14F-4D97-AF65-F5344CB8AC3E}">
        <p14:creationId xmlns:p14="http://schemas.microsoft.com/office/powerpoint/2010/main" val="282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FFE1-FCDA-F3EF-387D-405EBA8005EA}"/>
              </a:ext>
            </a:extLst>
          </p:cNvPr>
          <p:cNvSpPr txBox="1"/>
          <p:nvPr/>
        </p:nvSpPr>
        <p:spPr>
          <a:xfrm>
            <a:off x="0" y="1308538"/>
            <a:ext cx="8770512"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grpSp>
        <p:nvGrpSpPr>
          <p:cNvPr id="67" name="Group 66">
            <a:extLst>
              <a:ext uri="{FF2B5EF4-FFF2-40B4-BE49-F238E27FC236}">
                <a16:creationId xmlns:a16="http://schemas.microsoft.com/office/drawing/2014/main" id="{780BA59A-A5A2-0010-2522-E00EC1C52EFA}"/>
              </a:ext>
            </a:extLst>
          </p:cNvPr>
          <p:cNvGrpSpPr/>
          <p:nvPr/>
        </p:nvGrpSpPr>
        <p:grpSpPr>
          <a:xfrm>
            <a:off x="3078888" y="4773720"/>
            <a:ext cx="1051920" cy="668160"/>
            <a:chOff x="3078888" y="4773720"/>
            <a:chExt cx="1051920" cy="668160"/>
          </a:xfrm>
        </p:grpSpPr>
        <mc:AlternateContent xmlns:mc="http://schemas.openxmlformats.org/markup-compatibility/2006">
          <mc:Choice xmlns:p14="http://schemas.microsoft.com/office/powerpoint/2010/main" Requires="p14">
            <p:contentPart p14:bwMode="auto" r:id="rId2">
              <p14:nvContentPartPr>
                <p14:cNvPr id="63" name="Ink 62">
                  <a:extLst>
                    <a:ext uri="{FF2B5EF4-FFF2-40B4-BE49-F238E27FC236}">
                      <a16:creationId xmlns:a16="http://schemas.microsoft.com/office/drawing/2014/main" id="{7A0B4371-C339-47AB-6857-EBEF6AF9AA6A}"/>
                    </a:ext>
                  </a:extLst>
                </p14:cNvPr>
                <p14:cNvContentPartPr/>
                <p14:nvPr/>
              </p14:nvContentPartPr>
              <p14:xfrm>
                <a:off x="3078888" y="4773720"/>
                <a:ext cx="358200" cy="646920"/>
              </p14:xfrm>
            </p:contentPart>
          </mc:Choice>
          <mc:Fallback>
            <p:pic>
              <p:nvPicPr>
                <p:cNvPr id="63" name="Ink 62">
                  <a:extLst>
                    <a:ext uri="{FF2B5EF4-FFF2-40B4-BE49-F238E27FC236}">
                      <a16:creationId xmlns:a16="http://schemas.microsoft.com/office/drawing/2014/main" id="{7A0B4371-C339-47AB-6857-EBEF6AF9AA6A}"/>
                    </a:ext>
                  </a:extLst>
                </p:cNvPr>
                <p:cNvPicPr/>
                <p:nvPr/>
              </p:nvPicPr>
              <p:blipFill>
                <a:blip r:embed="rId3"/>
                <a:stretch>
                  <a:fillRect/>
                </a:stretch>
              </p:blipFill>
              <p:spPr>
                <a:xfrm>
                  <a:off x="3069888" y="4764720"/>
                  <a:ext cx="37584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4" name="Ink 63">
                  <a:extLst>
                    <a:ext uri="{FF2B5EF4-FFF2-40B4-BE49-F238E27FC236}">
                      <a16:creationId xmlns:a16="http://schemas.microsoft.com/office/drawing/2014/main" id="{D70FDD53-E81C-A4E3-8164-A8D77096F93C}"/>
                    </a:ext>
                  </a:extLst>
                </p14:cNvPr>
                <p14:cNvContentPartPr/>
                <p14:nvPr/>
              </p14:nvContentPartPr>
              <p14:xfrm>
                <a:off x="3213888" y="5109600"/>
                <a:ext cx="151920" cy="3600"/>
              </p14:xfrm>
            </p:contentPart>
          </mc:Choice>
          <mc:Fallback>
            <p:pic>
              <p:nvPicPr>
                <p:cNvPr id="64" name="Ink 63">
                  <a:extLst>
                    <a:ext uri="{FF2B5EF4-FFF2-40B4-BE49-F238E27FC236}">
                      <a16:creationId xmlns:a16="http://schemas.microsoft.com/office/drawing/2014/main" id="{D70FDD53-E81C-A4E3-8164-A8D77096F93C}"/>
                    </a:ext>
                  </a:extLst>
                </p:cNvPr>
                <p:cNvPicPr/>
                <p:nvPr/>
              </p:nvPicPr>
              <p:blipFill>
                <a:blip r:embed="rId5"/>
                <a:stretch>
                  <a:fillRect/>
                </a:stretch>
              </p:blipFill>
              <p:spPr>
                <a:xfrm>
                  <a:off x="3205248" y="5100600"/>
                  <a:ext cx="1695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6" name="Ink 65">
                  <a:extLst>
                    <a:ext uri="{FF2B5EF4-FFF2-40B4-BE49-F238E27FC236}">
                      <a16:creationId xmlns:a16="http://schemas.microsoft.com/office/drawing/2014/main" id="{5BEA655D-EB8B-443B-7739-38D0E3082BB0}"/>
                    </a:ext>
                  </a:extLst>
                </p14:cNvPr>
                <p14:cNvContentPartPr/>
                <p14:nvPr/>
              </p14:nvContentPartPr>
              <p14:xfrm>
                <a:off x="3646608" y="5264040"/>
                <a:ext cx="484200" cy="177840"/>
              </p14:xfrm>
            </p:contentPart>
          </mc:Choice>
          <mc:Fallback>
            <p:pic>
              <p:nvPicPr>
                <p:cNvPr id="66" name="Ink 65">
                  <a:extLst>
                    <a:ext uri="{FF2B5EF4-FFF2-40B4-BE49-F238E27FC236}">
                      <a16:creationId xmlns:a16="http://schemas.microsoft.com/office/drawing/2014/main" id="{5BEA655D-EB8B-443B-7739-38D0E3082BB0}"/>
                    </a:ext>
                  </a:extLst>
                </p:cNvPr>
                <p:cNvPicPr/>
                <p:nvPr/>
              </p:nvPicPr>
              <p:blipFill>
                <a:blip r:embed="rId7"/>
                <a:stretch>
                  <a:fillRect/>
                </a:stretch>
              </p:blipFill>
              <p:spPr>
                <a:xfrm>
                  <a:off x="3637608" y="5255040"/>
                  <a:ext cx="50184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68" name="Ink 67">
                <a:extLst>
                  <a:ext uri="{FF2B5EF4-FFF2-40B4-BE49-F238E27FC236}">
                    <a16:creationId xmlns:a16="http://schemas.microsoft.com/office/drawing/2014/main" id="{3D94B577-2116-7B9C-9AE6-6A96DAFD75AE}"/>
                  </a:ext>
                </a:extLst>
              </p14:cNvPr>
              <p14:cNvContentPartPr/>
              <p14:nvPr/>
            </p14:nvContentPartPr>
            <p14:xfrm>
              <a:off x="4045488" y="4986480"/>
              <a:ext cx="425520" cy="15480"/>
            </p14:xfrm>
          </p:contentPart>
        </mc:Choice>
        <mc:Fallback>
          <p:pic>
            <p:nvPicPr>
              <p:cNvPr id="68" name="Ink 67">
                <a:extLst>
                  <a:ext uri="{FF2B5EF4-FFF2-40B4-BE49-F238E27FC236}">
                    <a16:creationId xmlns:a16="http://schemas.microsoft.com/office/drawing/2014/main" id="{3D94B577-2116-7B9C-9AE6-6A96DAFD75AE}"/>
                  </a:ext>
                </a:extLst>
              </p:cNvPr>
              <p:cNvPicPr/>
              <p:nvPr/>
            </p:nvPicPr>
            <p:blipFill>
              <a:blip r:embed="rId9"/>
              <a:stretch>
                <a:fillRect/>
              </a:stretch>
            </p:blipFill>
            <p:spPr>
              <a:xfrm>
                <a:off x="4036848" y="4977480"/>
                <a:ext cx="4431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9" name="Ink 68">
                <a:extLst>
                  <a:ext uri="{FF2B5EF4-FFF2-40B4-BE49-F238E27FC236}">
                    <a16:creationId xmlns:a16="http://schemas.microsoft.com/office/drawing/2014/main" id="{F52A13E5-EF69-C824-B998-D347C73D2634}"/>
                  </a:ext>
                </a:extLst>
              </p14:cNvPr>
              <p14:cNvContentPartPr/>
              <p14:nvPr/>
            </p14:nvContentPartPr>
            <p14:xfrm>
              <a:off x="4736688" y="4663560"/>
              <a:ext cx="529200" cy="594360"/>
            </p14:xfrm>
          </p:contentPart>
        </mc:Choice>
        <mc:Fallback>
          <p:pic>
            <p:nvPicPr>
              <p:cNvPr id="69" name="Ink 68">
                <a:extLst>
                  <a:ext uri="{FF2B5EF4-FFF2-40B4-BE49-F238E27FC236}">
                    <a16:creationId xmlns:a16="http://schemas.microsoft.com/office/drawing/2014/main" id="{F52A13E5-EF69-C824-B998-D347C73D2634}"/>
                  </a:ext>
                </a:extLst>
              </p:cNvPr>
              <p:cNvPicPr/>
              <p:nvPr/>
            </p:nvPicPr>
            <p:blipFill>
              <a:blip r:embed="rId11"/>
              <a:stretch>
                <a:fillRect/>
              </a:stretch>
            </p:blipFill>
            <p:spPr>
              <a:xfrm>
                <a:off x="4727688" y="4654920"/>
                <a:ext cx="54684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0" name="Ink 69">
                <a:extLst>
                  <a:ext uri="{FF2B5EF4-FFF2-40B4-BE49-F238E27FC236}">
                    <a16:creationId xmlns:a16="http://schemas.microsoft.com/office/drawing/2014/main" id="{C15AEA53-DBE0-6066-4767-76AC3A825DCC}"/>
                  </a:ext>
                </a:extLst>
              </p14:cNvPr>
              <p14:cNvContentPartPr/>
              <p14:nvPr/>
            </p14:nvContentPartPr>
            <p14:xfrm>
              <a:off x="5488728" y="4861200"/>
              <a:ext cx="61920" cy="570240"/>
            </p14:xfrm>
          </p:contentPart>
        </mc:Choice>
        <mc:Fallback>
          <p:pic>
            <p:nvPicPr>
              <p:cNvPr id="70" name="Ink 69">
                <a:extLst>
                  <a:ext uri="{FF2B5EF4-FFF2-40B4-BE49-F238E27FC236}">
                    <a16:creationId xmlns:a16="http://schemas.microsoft.com/office/drawing/2014/main" id="{C15AEA53-DBE0-6066-4767-76AC3A825DCC}"/>
                  </a:ext>
                </a:extLst>
              </p:cNvPr>
              <p:cNvPicPr/>
              <p:nvPr/>
            </p:nvPicPr>
            <p:blipFill>
              <a:blip r:embed="rId13"/>
              <a:stretch>
                <a:fillRect/>
              </a:stretch>
            </p:blipFill>
            <p:spPr>
              <a:xfrm>
                <a:off x="5480088" y="4852200"/>
                <a:ext cx="7956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1" name="Ink 70">
                <a:extLst>
                  <a:ext uri="{FF2B5EF4-FFF2-40B4-BE49-F238E27FC236}">
                    <a16:creationId xmlns:a16="http://schemas.microsoft.com/office/drawing/2014/main" id="{E59ADB5F-EC3F-C32D-12D8-7CF25A228C42}"/>
                  </a:ext>
                </a:extLst>
              </p14:cNvPr>
              <p14:cNvContentPartPr/>
              <p14:nvPr/>
            </p14:nvContentPartPr>
            <p14:xfrm>
              <a:off x="5404128" y="5446920"/>
              <a:ext cx="138600" cy="360"/>
            </p14:xfrm>
          </p:contentPart>
        </mc:Choice>
        <mc:Fallback>
          <p:pic>
            <p:nvPicPr>
              <p:cNvPr id="71" name="Ink 70">
                <a:extLst>
                  <a:ext uri="{FF2B5EF4-FFF2-40B4-BE49-F238E27FC236}">
                    <a16:creationId xmlns:a16="http://schemas.microsoft.com/office/drawing/2014/main" id="{E59ADB5F-EC3F-C32D-12D8-7CF25A228C42}"/>
                  </a:ext>
                </a:extLst>
              </p:cNvPr>
              <p:cNvPicPr/>
              <p:nvPr/>
            </p:nvPicPr>
            <p:blipFill>
              <a:blip r:embed="rId15"/>
              <a:stretch>
                <a:fillRect/>
              </a:stretch>
            </p:blipFill>
            <p:spPr>
              <a:xfrm>
                <a:off x="5395128" y="5437920"/>
                <a:ext cx="156240" cy="18000"/>
              </a:xfrm>
              <a:prstGeom prst="rect">
                <a:avLst/>
              </a:prstGeom>
            </p:spPr>
          </p:pic>
        </mc:Fallback>
      </mc:AlternateContent>
      <p:grpSp>
        <p:nvGrpSpPr>
          <p:cNvPr id="88" name="Group 87">
            <a:extLst>
              <a:ext uri="{FF2B5EF4-FFF2-40B4-BE49-F238E27FC236}">
                <a16:creationId xmlns:a16="http://schemas.microsoft.com/office/drawing/2014/main" id="{EB6F9BB3-2E6F-4249-32CE-F961991E56D9}"/>
              </a:ext>
            </a:extLst>
          </p:cNvPr>
          <p:cNvGrpSpPr/>
          <p:nvPr/>
        </p:nvGrpSpPr>
        <p:grpSpPr>
          <a:xfrm>
            <a:off x="5849448" y="4936800"/>
            <a:ext cx="2336040" cy="572400"/>
            <a:chOff x="5849448" y="4936800"/>
            <a:chExt cx="2336040" cy="572400"/>
          </a:xfrm>
        </p:grpSpPr>
        <mc:AlternateContent xmlns:mc="http://schemas.openxmlformats.org/markup-compatibility/2006">
          <mc:Choice xmlns:p14="http://schemas.microsoft.com/office/powerpoint/2010/main" Requires="p14">
            <p:contentPart p14:bwMode="auto" r:id="rId16">
              <p14:nvContentPartPr>
                <p14:cNvPr id="72" name="Ink 71">
                  <a:extLst>
                    <a:ext uri="{FF2B5EF4-FFF2-40B4-BE49-F238E27FC236}">
                      <a16:creationId xmlns:a16="http://schemas.microsoft.com/office/drawing/2014/main" id="{573C76B7-802C-D0E8-4918-CE94EC144EFE}"/>
                    </a:ext>
                  </a:extLst>
                </p14:cNvPr>
                <p14:cNvContentPartPr/>
                <p14:nvPr/>
              </p14:nvContentPartPr>
              <p14:xfrm>
                <a:off x="5849448" y="5016000"/>
                <a:ext cx="174240" cy="360"/>
              </p14:xfrm>
            </p:contentPart>
          </mc:Choice>
          <mc:Fallback>
            <p:pic>
              <p:nvPicPr>
                <p:cNvPr id="72" name="Ink 71">
                  <a:extLst>
                    <a:ext uri="{FF2B5EF4-FFF2-40B4-BE49-F238E27FC236}">
                      <a16:creationId xmlns:a16="http://schemas.microsoft.com/office/drawing/2014/main" id="{573C76B7-802C-D0E8-4918-CE94EC144EFE}"/>
                    </a:ext>
                  </a:extLst>
                </p:cNvPr>
                <p:cNvPicPr/>
                <p:nvPr/>
              </p:nvPicPr>
              <p:blipFill>
                <a:blip r:embed="rId17"/>
                <a:stretch>
                  <a:fillRect/>
                </a:stretch>
              </p:blipFill>
              <p:spPr>
                <a:xfrm>
                  <a:off x="5840808" y="5007000"/>
                  <a:ext cx="191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3" name="Ink 72">
                  <a:extLst>
                    <a:ext uri="{FF2B5EF4-FFF2-40B4-BE49-F238E27FC236}">
                      <a16:creationId xmlns:a16="http://schemas.microsoft.com/office/drawing/2014/main" id="{81E8B6C6-C9B1-718B-D0D3-5D9276058C97}"/>
                    </a:ext>
                  </a:extLst>
                </p14:cNvPr>
                <p14:cNvContentPartPr/>
                <p14:nvPr/>
              </p14:nvContentPartPr>
              <p14:xfrm>
                <a:off x="5968968" y="5088360"/>
                <a:ext cx="223200" cy="17640"/>
              </p14:xfrm>
            </p:contentPart>
          </mc:Choice>
          <mc:Fallback>
            <p:pic>
              <p:nvPicPr>
                <p:cNvPr id="73" name="Ink 72">
                  <a:extLst>
                    <a:ext uri="{FF2B5EF4-FFF2-40B4-BE49-F238E27FC236}">
                      <a16:creationId xmlns:a16="http://schemas.microsoft.com/office/drawing/2014/main" id="{81E8B6C6-C9B1-718B-D0D3-5D9276058C97}"/>
                    </a:ext>
                  </a:extLst>
                </p:cNvPr>
                <p:cNvPicPr/>
                <p:nvPr/>
              </p:nvPicPr>
              <p:blipFill>
                <a:blip r:embed="rId19"/>
                <a:stretch>
                  <a:fillRect/>
                </a:stretch>
              </p:blipFill>
              <p:spPr>
                <a:xfrm>
                  <a:off x="5960328" y="5079360"/>
                  <a:ext cx="2408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6" name="Ink 75">
                  <a:extLst>
                    <a:ext uri="{FF2B5EF4-FFF2-40B4-BE49-F238E27FC236}">
                      <a16:creationId xmlns:a16="http://schemas.microsoft.com/office/drawing/2014/main" id="{4DC385B0-9FEF-3A15-FC06-A1E4393D072D}"/>
                    </a:ext>
                  </a:extLst>
                </p14:cNvPr>
                <p14:cNvContentPartPr/>
                <p14:nvPr/>
              </p14:nvContentPartPr>
              <p14:xfrm>
                <a:off x="6313488" y="4936800"/>
                <a:ext cx="299880" cy="430920"/>
              </p14:xfrm>
            </p:contentPart>
          </mc:Choice>
          <mc:Fallback>
            <p:pic>
              <p:nvPicPr>
                <p:cNvPr id="76" name="Ink 75">
                  <a:extLst>
                    <a:ext uri="{FF2B5EF4-FFF2-40B4-BE49-F238E27FC236}">
                      <a16:creationId xmlns:a16="http://schemas.microsoft.com/office/drawing/2014/main" id="{4DC385B0-9FEF-3A15-FC06-A1E4393D072D}"/>
                    </a:ext>
                  </a:extLst>
                </p:cNvPr>
                <p:cNvPicPr/>
                <p:nvPr/>
              </p:nvPicPr>
              <p:blipFill>
                <a:blip r:embed="rId21"/>
                <a:stretch>
                  <a:fillRect/>
                </a:stretch>
              </p:blipFill>
              <p:spPr>
                <a:xfrm>
                  <a:off x="6304488" y="4928160"/>
                  <a:ext cx="3175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8" name="Ink 77">
                  <a:extLst>
                    <a:ext uri="{FF2B5EF4-FFF2-40B4-BE49-F238E27FC236}">
                      <a16:creationId xmlns:a16="http://schemas.microsoft.com/office/drawing/2014/main" id="{CB19AD79-BAF8-148E-C31B-B42F5D489CC5}"/>
                    </a:ext>
                  </a:extLst>
                </p14:cNvPr>
                <p14:cNvContentPartPr/>
                <p14:nvPr/>
              </p14:nvContentPartPr>
              <p14:xfrm>
                <a:off x="6629208" y="5100240"/>
                <a:ext cx="93960" cy="351360"/>
              </p14:xfrm>
            </p:contentPart>
          </mc:Choice>
          <mc:Fallback>
            <p:pic>
              <p:nvPicPr>
                <p:cNvPr id="78" name="Ink 77">
                  <a:extLst>
                    <a:ext uri="{FF2B5EF4-FFF2-40B4-BE49-F238E27FC236}">
                      <a16:creationId xmlns:a16="http://schemas.microsoft.com/office/drawing/2014/main" id="{CB19AD79-BAF8-148E-C31B-B42F5D489CC5}"/>
                    </a:ext>
                  </a:extLst>
                </p:cNvPr>
                <p:cNvPicPr/>
                <p:nvPr/>
              </p:nvPicPr>
              <p:blipFill>
                <a:blip r:embed="rId23"/>
                <a:stretch>
                  <a:fillRect/>
                </a:stretch>
              </p:blipFill>
              <p:spPr>
                <a:xfrm>
                  <a:off x="6620568" y="5091240"/>
                  <a:ext cx="111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2E26B376-A766-6C7E-B216-AD6D889C923D}"/>
                    </a:ext>
                  </a:extLst>
                </p14:cNvPr>
                <p14:cNvContentPartPr/>
                <p14:nvPr/>
              </p14:nvContentPartPr>
              <p14:xfrm>
                <a:off x="6683208" y="5084400"/>
                <a:ext cx="347760" cy="424800"/>
              </p14:xfrm>
            </p:contentPart>
          </mc:Choice>
          <mc:Fallback>
            <p:pic>
              <p:nvPicPr>
                <p:cNvPr id="80" name="Ink 79">
                  <a:extLst>
                    <a:ext uri="{FF2B5EF4-FFF2-40B4-BE49-F238E27FC236}">
                      <a16:creationId xmlns:a16="http://schemas.microsoft.com/office/drawing/2014/main" id="{2E26B376-A766-6C7E-B216-AD6D889C923D}"/>
                    </a:ext>
                  </a:extLst>
                </p:cNvPr>
                <p:cNvPicPr/>
                <p:nvPr/>
              </p:nvPicPr>
              <p:blipFill>
                <a:blip r:embed="rId25"/>
                <a:stretch>
                  <a:fillRect/>
                </a:stretch>
              </p:blipFill>
              <p:spPr>
                <a:xfrm>
                  <a:off x="6674568" y="5075760"/>
                  <a:ext cx="36540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 name="Ink 81">
                  <a:extLst>
                    <a:ext uri="{FF2B5EF4-FFF2-40B4-BE49-F238E27FC236}">
                      <a16:creationId xmlns:a16="http://schemas.microsoft.com/office/drawing/2014/main" id="{6E1D3738-F09F-337D-CC94-F93DD7DE9669}"/>
                    </a:ext>
                  </a:extLst>
                </p14:cNvPr>
                <p14:cNvContentPartPr/>
                <p14:nvPr/>
              </p14:nvContentPartPr>
              <p14:xfrm>
                <a:off x="7052928" y="5259360"/>
                <a:ext cx="360" cy="360"/>
              </p14:xfrm>
            </p:contentPart>
          </mc:Choice>
          <mc:Fallback>
            <p:pic>
              <p:nvPicPr>
                <p:cNvPr id="82" name="Ink 81">
                  <a:extLst>
                    <a:ext uri="{FF2B5EF4-FFF2-40B4-BE49-F238E27FC236}">
                      <a16:creationId xmlns:a16="http://schemas.microsoft.com/office/drawing/2014/main" id="{6E1D3738-F09F-337D-CC94-F93DD7DE9669}"/>
                    </a:ext>
                  </a:extLst>
                </p:cNvPr>
                <p:cNvPicPr/>
                <p:nvPr/>
              </p:nvPicPr>
              <p:blipFill>
                <a:blip r:embed="rId27"/>
                <a:stretch>
                  <a:fillRect/>
                </a:stretch>
              </p:blipFill>
              <p:spPr>
                <a:xfrm>
                  <a:off x="7043928" y="52503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4" name="Ink 83">
                  <a:extLst>
                    <a:ext uri="{FF2B5EF4-FFF2-40B4-BE49-F238E27FC236}">
                      <a16:creationId xmlns:a16="http://schemas.microsoft.com/office/drawing/2014/main" id="{92CD6097-65D3-D273-4766-6D3B94CEBBB0}"/>
                    </a:ext>
                  </a:extLst>
                </p14:cNvPr>
                <p14:cNvContentPartPr/>
                <p14:nvPr/>
              </p14:nvContentPartPr>
              <p14:xfrm>
                <a:off x="7374048" y="5233440"/>
                <a:ext cx="360" cy="360"/>
              </p14:xfrm>
            </p:contentPart>
          </mc:Choice>
          <mc:Fallback>
            <p:pic>
              <p:nvPicPr>
                <p:cNvPr id="84" name="Ink 83">
                  <a:extLst>
                    <a:ext uri="{FF2B5EF4-FFF2-40B4-BE49-F238E27FC236}">
                      <a16:creationId xmlns:a16="http://schemas.microsoft.com/office/drawing/2014/main" id="{92CD6097-65D3-D273-4766-6D3B94CEBBB0}"/>
                    </a:ext>
                  </a:extLst>
                </p:cNvPr>
                <p:cNvPicPr/>
                <p:nvPr/>
              </p:nvPicPr>
              <p:blipFill>
                <a:blip r:embed="rId27"/>
                <a:stretch>
                  <a:fillRect/>
                </a:stretch>
              </p:blipFill>
              <p:spPr>
                <a:xfrm>
                  <a:off x="7365408" y="52244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85" name="Ink 84">
                  <a:extLst>
                    <a:ext uri="{FF2B5EF4-FFF2-40B4-BE49-F238E27FC236}">
                      <a16:creationId xmlns:a16="http://schemas.microsoft.com/office/drawing/2014/main" id="{FEB8EC43-464B-D858-A4AB-84467F7A7D13}"/>
                    </a:ext>
                  </a:extLst>
                </p14:cNvPr>
                <p14:cNvContentPartPr/>
                <p14:nvPr/>
              </p14:nvContentPartPr>
              <p14:xfrm>
                <a:off x="7083528" y="5243520"/>
                <a:ext cx="310320" cy="15120"/>
              </p14:xfrm>
            </p:contentPart>
          </mc:Choice>
          <mc:Fallback>
            <p:pic>
              <p:nvPicPr>
                <p:cNvPr id="85" name="Ink 84">
                  <a:extLst>
                    <a:ext uri="{FF2B5EF4-FFF2-40B4-BE49-F238E27FC236}">
                      <a16:creationId xmlns:a16="http://schemas.microsoft.com/office/drawing/2014/main" id="{FEB8EC43-464B-D858-A4AB-84467F7A7D13}"/>
                    </a:ext>
                  </a:extLst>
                </p:cNvPr>
                <p:cNvPicPr/>
                <p:nvPr/>
              </p:nvPicPr>
              <p:blipFill>
                <a:blip r:embed="rId30"/>
                <a:stretch>
                  <a:fillRect/>
                </a:stretch>
              </p:blipFill>
              <p:spPr>
                <a:xfrm>
                  <a:off x="7074528" y="5234880"/>
                  <a:ext cx="3279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6" name="Ink 85">
                  <a:extLst>
                    <a:ext uri="{FF2B5EF4-FFF2-40B4-BE49-F238E27FC236}">
                      <a16:creationId xmlns:a16="http://schemas.microsoft.com/office/drawing/2014/main" id="{6C16052F-32D6-B0C8-D39B-39DE43413516}"/>
                    </a:ext>
                  </a:extLst>
                </p14:cNvPr>
                <p14:cNvContentPartPr/>
                <p14:nvPr/>
              </p14:nvContentPartPr>
              <p14:xfrm>
                <a:off x="7440288" y="5114280"/>
                <a:ext cx="233640" cy="369720"/>
              </p14:xfrm>
            </p:contentPart>
          </mc:Choice>
          <mc:Fallback>
            <p:pic>
              <p:nvPicPr>
                <p:cNvPr id="86" name="Ink 85">
                  <a:extLst>
                    <a:ext uri="{FF2B5EF4-FFF2-40B4-BE49-F238E27FC236}">
                      <a16:creationId xmlns:a16="http://schemas.microsoft.com/office/drawing/2014/main" id="{6C16052F-32D6-B0C8-D39B-39DE43413516}"/>
                    </a:ext>
                  </a:extLst>
                </p:cNvPr>
                <p:cNvPicPr/>
                <p:nvPr/>
              </p:nvPicPr>
              <p:blipFill>
                <a:blip r:embed="rId32"/>
                <a:stretch>
                  <a:fillRect/>
                </a:stretch>
              </p:blipFill>
              <p:spPr>
                <a:xfrm>
                  <a:off x="7431288" y="5105280"/>
                  <a:ext cx="2512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7" name="Ink 86">
                  <a:extLst>
                    <a:ext uri="{FF2B5EF4-FFF2-40B4-BE49-F238E27FC236}">
                      <a16:creationId xmlns:a16="http://schemas.microsoft.com/office/drawing/2014/main" id="{0A2AEB43-3F96-7CC6-CFD8-018C737D50F6}"/>
                    </a:ext>
                  </a:extLst>
                </p14:cNvPr>
                <p14:cNvContentPartPr/>
                <p14:nvPr/>
              </p14:nvContentPartPr>
              <p14:xfrm>
                <a:off x="7857168" y="5185920"/>
                <a:ext cx="328320" cy="180360"/>
              </p14:xfrm>
            </p:contentPart>
          </mc:Choice>
          <mc:Fallback>
            <p:pic>
              <p:nvPicPr>
                <p:cNvPr id="87" name="Ink 86">
                  <a:extLst>
                    <a:ext uri="{FF2B5EF4-FFF2-40B4-BE49-F238E27FC236}">
                      <a16:creationId xmlns:a16="http://schemas.microsoft.com/office/drawing/2014/main" id="{0A2AEB43-3F96-7CC6-CFD8-018C737D50F6}"/>
                    </a:ext>
                  </a:extLst>
                </p:cNvPr>
                <p:cNvPicPr/>
                <p:nvPr/>
              </p:nvPicPr>
              <p:blipFill>
                <a:blip r:embed="rId34"/>
                <a:stretch>
                  <a:fillRect/>
                </a:stretch>
              </p:blipFill>
              <p:spPr>
                <a:xfrm>
                  <a:off x="7848168" y="5176920"/>
                  <a:ext cx="345960" cy="198000"/>
                </a:xfrm>
                <a:prstGeom prst="rect">
                  <a:avLst/>
                </a:prstGeom>
              </p:spPr>
            </p:pic>
          </mc:Fallback>
        </mc:AlternateContent>
      </p:grpSp>
      <p:grpSp>
        <p:nvGrpSpPr>
          <p:cNvPr id="93" name="Group 92">
            <a:extLst>
              <a:ext uri="{FF2B5EF4-FFF2-40B4-BE49-F238E27FC236}">
                <a16:creationId xmlns:a16="http://schemas.microsoft.com/office/drawing/2014/main" id="{59516A47-4F61-3837-A578-2CE882605ABB}"/>
              </a:ext>
            </a:extLst>
          </p:cNvPr>
          <p:cNvGrpSpPr/>
          <p:nvPr/>
        </p:nvGrpSpPr>
        <p:grpSpPr>
          <a:xfrm>
            <a:off x="6525888" y="5829600"/>
            <a:ext cx="392040" cy="277560"/>
            <a:chOff x="6525888" y="5829600"/>
            <a:chExt cx="392040" cy="277560"/>
          </a:xfrm>
        </p:grpSpPr>
        <mc:AlternateContent xmlns:mc="http://schemas.openxmlformats.org/markup-compatibility/2006">
          <mc:Choice xmlns:p14="http://schemas.microsoft.com/office/powerpoint/2010/main" Requires="p14">
            <p:contentPart p14:bwMode="auto" r:id="rId35">
              <p14:nvContentPartPr>
                <p14:cNvPr id="89" name="Ink 88">
                  <a:extLst>
                    <a:ext uri="{FF2B5EF4-FFF2-40B4-BE49-F238E27FC236}">
                      <a16:creationId xmlns:a16="http://schemas.microsoft.com/office/drawing/2014/main" id="{C83595C5-9237-E2E4-EDE9-8AEE12357C41}"/>
                    </a:ext>
                  </a:extLst>
                </p14:cNvPr>
                <p14:cNvContentPartPr/>
                <p14:nvPr/>
              </p14:nvContentPartPr>
              <p14:xfrm>
                <a:off x="6525888" y="5829600"/>
                <a:ext cx="93240" cy="277560"/>
              </p14:xfrm>
            </p:contentPart>
          </mc:Choice>
          <mc:Fallback>
            <p:pic>
              <p:nvPicPr>
                <p:cNvPr id="89" name="Ink 88">
                  <a:extLst>
                    <a:ext uri="{FF2B5EF4-FFF2-40B4-BE49-F238E27FC236}">
                      <a16:creationId xmlns:a16="http://schemas.microsoft.com/office/drawing/2014/main" id="{C83595C5-9237-E2E4-EDE9-8AEE12357C41}"/>
                    </a:ext>
                  </a:extLst>
                </p:cNvPr>
                <p:cNvPicPr/>
                <p:nvPr/>
              </p:nvPicPr>
              <p:blipFill>
                <a:blip r:embed="rId36"/>
                <a:stretch>
                  <a:fillRect/>
                </a:stretch>
              </p:blipFill>
              <p:spPr>
                <a:xfrm>
                  <a:off x="6516888" y="5820960"/>
                  <a:ext cx="110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90" name="Ink 89">
                  <a:extLst>
                    <a:ext uri="{FF2B5EF4-FFF2-40B4-BE49-F238E27FC236}">
                      <a16:creationId xmlns:a16="http://schemas.microsoft.com/office/drawing/2014/main" id="{B5D564F6-B49C-6631-839B-B8E541528192}"/>
                    </a:ext>
                  </a:extLst>
                </p14:cNvPr>
                <p14:cNvContentPartPr/>
                <p14:nvPr/>
              </p14:nvContentPartPr>
              <p14:xfrm>
                <a:off x="6703368" y="5901240"/>
                <a:ext cx="20880" cy="27000"/>
              </p14:xfrm>
            </p:contentPart>
          </mc:Choice>
          <mc:Fallback>
            <p:pic>
              <p:nvPicPr>
                <p:cNvPr id="90" name="Ink 89">
                  <a:extLst>
                    <a:ext uri="{FF2B5EF4-FFF2-40B4-BE49-F238E27FC236}">
                      <a16:creationId xmlns:a16="http://schemas.microsoft.com/office/drawing/2014/main" id="{B5D564F6-B49C-6631-839B-B8E541528192}"/>
                    </a:ext>
                  </a:extLst>
                </p:cNvPr>
                <p:cNvPicPr/>
                <p:nvPr/>
              </p:nvPicPr>
              <p:blipFill>
                <a:blip r:embed="rId38"/>
                <a:stretch>
                  <a:fillRect/>
                </a:stretch>
              </p:blipFill>
              <p:spPr>
                <a:xfrm>
                  <a:off x="6694368" y="5892240"/>
                  <a:ext cx="38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2" name="Ink 91">
                  <a:extLst>
                    <a:ext uri="{FF2B5EF4-FFF2-40B4-BE49-F238E27FC236}">
                      <a16:creationId xmlns:a16="http://schemas.microsoft.com/office/drawing/2014/main" id="{192730DE-24C0-A4B9-4079-0059192161EE}"/>
                    </a:ext>
                  </a:extLst>
                </p14:cNvPr>
                <p14:cNvContentPartPr/>
                <p14:nvPr/>
              </p14:nvContentPartPr>
              <p14:xfrm>
                <a:off x="6742608" y="5924640"/>
                <a:ext cx="175320" cy="168480"/>
              </p14:xfrm>
            </p:contentPart>
          </mc:Choice>
          <mc:Fallback>
            <p:pic>
              <p:nvPicPr>
                <p:cNvPr id="92" name="Ink 91">
                  <a:extLst>
                    <a:ext uri="{FF2B5EF4-FFF2-40B4-BE49-F238E27FC236}">
                      <a16:creationId xmlns:a16="http://schemas.microsoft.com/office/drawing/2014/main" id="{192730DE-24C0-A4B9-4079-0059192161EE}"/>
                    </a:ext>
                  </a:extLst>
                </p:cNvPr>
                <p:cNvPicPr/>
                <p:nvPr/>
              </p:nvPicPr>
              <p:blipFill>
                <a:blip r:embed="rId40"/>
                <a:stretch>
                  <a:fillRect/>
                </a:stretch>
              </p:blipFill>
              <p:spPr>
                <a:xfrm>
                  <a:off x="6733968" y="5916000"/>
                  <a:ext cx="192960" cy="18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94" name="Ink 93">
                <a:extLst>
                  <a:ext uri="{FF2B5EF4-FFF2-40B4-BE49-F238E27FC236}">
                    <a16:creationId xmlns:a16="http://schemas.microsoft.com/office/drawing/2014/main" id="{6843EBF2-05DE-6E85-86B6-39AEB5B0EBEA}"/>
                  </a:ext>
                </a:extLst>
              </p14:cNvPr>
              <p14:cNvContentPartPr/>
              <p14:nvPr/>
            </p14:nvContentPartPr>
            <p14:xfrm>
              <a:off x="6799128" y="6112920"/>
              <a:ext cx="163800" cy="205200"/>
            </p14:xfrm>
          </p:contentPart>
        </mc:Choice>
        <mc:Fallback>
          <p:pic>
            <p:nvPicPr>
              <p:cNvPr id="94" name="Ink 93">
                <a:extLst>
                  <a:ext uri="{FF2B5EF4-FFF2-40B4-BE49-F238E27FC236}">
                    <a16:creationId xmlns:a16="http://schemas.microsoft.com/office/drawing/2014/main" id="{6843EBF2-05DE-6E85-86B6-39AEB5B0EBEA}"/>
                  </a:ext>
                </a:extLst>
              </p:cNvPr>
              <p:cNvPicPr/>
              <p:nvPr/>
            </p:nvPicPr>
            <p:blipFill>
              <a:blip r:embed="rId42"/>
              <a:stretch>
                <a:fillRect/>
              </a:stretch>
            </p:blipFill>
            <p:spPr>
              <a:xfrm>
                <a:off x="6790128" y="6103920"/>
                <a:ext cx="181440" cy="222840"/>
              </a:xfrm>
              <a:prstGeom prst="rect">
                <a:avLst/>
              </a:prstGeom>
            </p:spPr>
          </p:pic>
        </mc:Fallback>
      </mc:AlternateContent>
      <p:grpSp>
        <p:nvGrpSpPr>
          <p:cNvPr id="96" name="Group 95">
            <a:extLst>
              <a:ext uri="{FF2B5EF4-FFF2-40B4-BE49-F238E27FC236}">
                <a16:creationId xmlns:a16="http://schemas.microsoft.com/office/drawing/2014/main" id="{529BBC84-5ED1-C133-37AC-2D3B7E37A024}"/>
              </a:ext>
            </a:extLst>
          </p:cNvPr>
          <p:cNvGrpSpPr/>
          <p:nvPr/>
        </p:nvGrpSpPr>
        <p:grpSpPr>
          <a:xfrm>
            <a:off x="345768" y="2894520"/>
            <a:ext cx="5015880" cy="1415880"/>
            <a:chOff x="345768" y="2894520"/>
            <a:chExt cx="5015880" cy="1415880"/>
          </a:xfrm>
        </p:grpSpPr>
        <mc:AlternateContent xmlns:mc="http://schemas.openxmlformats.org/markup-compatibility/2006">
          <mc:Choice xmlns:p14="http://schemas.microsoft.com/office/powerpoint/2010/main" Requires="p14">
            <p:contentPart p14:bwMode="auto" r:id="rId43">
              <p14:nvContentPartPr>
                <p14:cNvPr id="5" name="Ink 4">
                  <a:extLst>
                    <a:ext uri="{FF2B5EF4-FFF2-40B4-BE49-F238E27FC236}">
                      <a16:creationId xmlns:a16="http://schemas.microsoft.com/office/drawing/2014/main" id="{F6F57C23-CB6D-8F3D-2946-F217EE3355E2}"/>
                    </a:ext>
                  </a:extLst>
                </p14:cNvPr>
                <p14:cNvContentPartPr/>
                <p14:nvPr/>
              </p14:nvContentPartPr>
              <p14:xfrm>
                <a:off x="2008608" y="3189360"/>
                <a:ext cx="360" cy="219960"/>
              </p14:xfrm>
            </p:contentPart>
          </mc:Choice>
          <mc:Fallback>
            <p:pic>
              <p:nvPicPr>
                <p:cNvPr id="5" name="Ink 4">
                  <a:extLst>
                    <a:ext uri="{FF2B5EF4-FFF2-40B4-BE49-F238E27FC236}">
                      <a16:creationId xmlns:a16="http://schemas.microsoft.com/office/drawing/2014/main" id="{F6F57C23-CB6D-8F3D-2946-F217EE3355E2}"/>
                    </a:ext>
                  </a:extLst>
                </p:cNvPr>
                <p:cNvPicPr/>
                <p:nvPr/>
              </p:nvPicPr>
              <p:blipFill>
                <a:blip r:embed="rId44"/>
                <a:stretch>
                  <a:fillRect/>
                </a:stretch>
              </p:blipFill>
              <p:spPr>
                <a:xfrm>
                  <a:off x="1999968" y="3180720"/>
                  <a:ext cx="180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 name="Ink 5">
                  <a:extLst>
                    <a:ext uri="{FF2B5EF4-FFF2-40B4-BE49-F238E27FC236}">
                      <a16:creationId xmlns:a16="http://schemas.microsoft.com/office/drawing/2014/main" id="{6F70D80A-AF87-4468-4974-57A25DBBBD4C}"/>
                    </a:ext>
                  </a:extLst>
                </p14:cNvPr>
                <p14:cNvContentPartPr/>
                <p14:nvPr/>
              </p14:nvContentPartPr>
              <p14:xfrm>
                <a:off x="2250528" y="3200520"/>
                <a:ext cx="240120" cy="155160"/>
              </p14:xfrm>
            </p:contentPart>
          </mc:Choice>
          <mc:Fallback>
            <p:pic>
              <p:nvPicPr>
                <p:cNvPr id="6" name="Ink 5">
                  <a:extLst>
                    <a:ext uri="{FF2B5EF4-FFF2-40B4-BE49-F238E27FC236}">
                      <a16:creationId xmlns:a16="http://schemas.microsoft.com/office/drawing/2014/main" id="{6F70D80A-AF87-4468-4974-57A25DBBBD4C}"/>
                    </a:ext>
                  </a:extLst>
                </p:cNvPr>
                <p:cNvPicPr/>
                <p:nvPr/>
              </p:nvPicPr>
              <p:blipFill>
                <a:blip r:embed="rId46"/>
                <a:stretch>
                  <a:fillRect/>
                </a:stretch>
              </p:blipFill>
              <p:spPr>
                <a:xfrm>
                  <a:off x="2241528" y="3191880"/>
                  <a:ext cx="2577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3" name="Ink 12">
                  <a:extLst>
                    <a:ext uri="{FF2B5EF4-FFF2-40B4-BE49-F238E27FC236}">
                      <a16:creationId xmlns:a16="http://schemas.microsoft.com/office/drawing/2014/main" id="{E91D6088-3721-640C-20F6-C251C0E7469E}"/>
                    </a:ext>
                  </a:extLst>
                </p14:cNvPr>
                <p14:cNvContentPartPr/>
                <p14:nvPr/>
              </p14:nvContentPartPr>
              <p14:xfrm>
                <a:off x="2748768" y="3174240"/>
                <a:ext cx="144720" cy="204120"/>
              </p14:xfrm>
            </p:contentPart>
          </mc:Choice>
          <mc:Fallback>
            <p:pic>
              <p:nvPicPr>
                <p:cNvPr id="13" name="Ink 12">
                  <a:extLst>
                    <a:ext uri="{FF2B5EF4-FFF2-40B4-BE49-F238E27FC236}">
                      <a16:creationId xmlns:a16="http://schemas.microsoft.com/office/drawing/2014/main" id="{E91D6088-3721-640C-20F6-C251C0E7469E}"/>
                    </a:ext>
                  </a:extLst>
                </p:cNvPr>
                <p:cNvPicPr/>
                <p:nvPr/>
              </p:nvPicPr>
              <p:blipFill>
                <a:blip r:embed="rId48"/>
                <a:stretch>
                  <a:fillRect/>
                </a:stretch>
              </p:blipFill>
              <p:spPr>
                <a:xfrm>
                  <a:off x="2739768" y="3165240"/>
                  <a:ext cx="1623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4" name="Ink 13">
                  <a:extLst>
                    <a:ext uri="{FF2B5EF4-FFF2-40B4-BE49-F238E27FC236}">
                      <a16:creationId xmlns:a16="http://schemas.microsoft.com/office/drawing/2014/main" id="{74D78DC8-49B3-121E-87B6-589474FB30ED}"/>
                    </a:ext>
                  </a:extLst>
                </p14:cNvPr>
                <p14:cNvContentPartPr/>
                <p14:nvPr/>
              </p14:nvContentPartPr>
              <p14:xfrm>
                <a:off x="2746248" y="3196200"/>
                <a:ext cx="178560" cy="254160"/>
              </p14:xfrm>
            </p:contentPart>
          </mc:Choice>
          <mc:Fallback>
            <p:pic>
              <p:nvPicPr>
                <p:cNvPr id="14" name="Ink 13">
                  <a:extLst>
                    <a:ext uri="{FF2B5EF4-FFF2-40B4-BE49-F238E27FC236}">
                      <a16:creationId xmlns:a16="http://schemas.microsoft.com/office/drawing/2014/main" id="{74D78DC8-49B3-121E-87B6-589474FB30ED}"/>
                    </a:ext>
                  </a:extLst>
                </p:cNvPr>
                <p:cNvPicPr/>
                <p:nvPr/>
              </p:nvPicPr>
              <p:blipFill>
                <a:blip r:embed="rId50"/>
                <a:stretch>
                  <a:fillRect/>
                </a:stretch>
              </p:blipFill>
              <p:spPr>
                <a:xfrm>
                  <a:off x="2737608" y="3187200"/>
                  <a:ext cx="1962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6" name="Ink 15">
                  <a:extLst>
                    <a:ext uri="{FF2B5EF4-FFF2-40B4-BE49-F238E27FC236}">
                      <a16:creationId xmlns:a16="http://schemas.microsoft.com/office/drawing/2014/main" id="{8E4EAEB6-D76E-DC2B-725D-F3250C302D2F}"/>
                    </a:ext>
                  </a:extLst>
                </p14:cNvPr>
                <p14:cNvContentPartPr/>
                <p14:nvPr/>
              </p14:nvContentPartPr>
              <p14:xfrm>
                <a:off x="2962968" y="3279360"/>
                <a:ext cx="405360" cy="303480"/>
              </p14:xfrm>
            </p:contentPart>
          </mc:Choice>
          <mc:Fallback>
            <p:pic>
              <p:nvPicPr>
                <p:cNvPr id="16" name="Ink 15">
                  <a:extLst>
                    <a:ext uri="{FF2B5EF4-FFF2-40B4-BE49-F238E27FC236}">
                      <a16:creationId xmlns:a16="http://schemas.microsoft.com/office/drawing/2014/main" id="{8E4EAEB6-D76E-DC2B-725D-F3250C302D2F}"/>
                    </a:ext>
                  </a:extLst>
                </p:cNvPr>
                <p:cNvPicPr/>
                <p:nvPr/>
              </p:nvPicPr>
              <p:blipFill>
                <a:blip r:embed="rId52"/>
                <a:stretch>
                  <a:fillRect/>
                </a:stretch>
              </p:blipFill>
              <p:spPr>
                <a:xfrm>
                  <a:off x="2954328" y="3270360"/>
                  <a:ext cx="4230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 name="Ink 17">
                  <a:extLst>
                    <a:ext uri="{FF2B5EF4-FFF2-40B4-BE49-F238E27FC236}">
                      <a16:creationId xmlns:a16="http://schemas.microsoft.com/office/drawing/2014/main" id="{4E374ACC-3284-29C7-B535-5F8F1370A523}"/>
                    </a:ext>
                  </a:extLst>
                </p14:cNvPr>
                <p14:cNvContentPartPr/>
                <p14:nvPr/>
              </p14:nvContentPartPr>
              <p14:xfrm>
                <a:off x="3405408" y="3369000"/>
                <a:ext cx="218520" cy="153360"/>
              </p14:xfrm>
            </p:contentPart>
          </mc:Choice>
          <mc:Fallback>
            <p:pic>
              <p:nvPicPr>
                <p:cNvPr id="18" name="Ink 17">
                  <a:extLst>
                    <a:ext uri="{FF2B5EF4-FFF2-40B4-BE49-F238E27FC236}">
                      <a16:creationId xmlns:a16="http://schemas.microsoft.com/office/drawing/2014/main" id="{4E374ACC-3284-29C7-B535-5F8F1370A523}"/>
                    </a:ext>
                  </a:extLst>
                </p:cNvPr>
                <p:cNvPicPr/>
                <p:nvPr/>
              </p:nvPicPr>
              <p:blipFill>
                <a:blip r:embed="rId54"/>
                <a:stretch>
                  <a:fillRect/>
                </a:stretch>
              </p:blipFill>
              <p:spPr>
                <a:xfrm>
                  <a:off x="3396408" y="3360000"/>
                  <a:ext cx="2361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0" name="Ink 19">
                  <a:extLst>
                    <a:ext uri="{FF2B5EF4-FFF2-40B4-BE49-F238E27FC236}">
                      <a16:creationId xmlns:a16="http://schemas.microsoft.com/office/drawing/2014/main" id="{DD74E4EB-5F88-B576-7E26-A5A0819017CB}"/>
                    </a:ext>
                  </a:extLst>
                </p14:cNvPr>
                <p14:cNvContentPartPr/>
                <p14:nvPr/>
              </p14:nvContentPartPr>
              <p14:xfrm>
                <a:off x="3839208" y="3291960"/>
                <a:ext cx="147240" cy="360"/>
              </p14:xfrm>
            </p:contentPart>
          </mc:Choice>
          <mc:Fallback>
            <p:pic>
              <p:nvPicPr>
                <p:cNvPr id="20" name="Ink 19">
                  <a:extLst>
                    <a:ext uri="{FF2B5EF4-FFF2-40B4-BE49-F238E27FC236}">
                      <a16:creationId xmlns:a16="http://schemas.microsoft.com/office/drawing/2014/main" id="{DD74E4EB-5F88-B576-7E26-A5A0819017CB}"/>
                    </a:ext>
                  </a:extLst>
                </p:cNvPr>
                <p:cNvPicPr/>
                <p:nvPr/>
              </p:nvPicPr>
              <p:blipFill>
                <a:blip r:embed="rId56"/>
                <a:stretch>
                  <a:fillRect/>
                </a:stretch>
              </p:blipFill>
              <p:spPr>
                <a:xfrm>
                  <a:off x="3830208" y="3282960"/>
                  <a:ext cx="164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2" name="Ink 21">
                  <a:extLst>
                    <a:ext uri="{FF2B5EF4-FFF2-40B4-BE49-F238E27FC236}">
                      <a16:creationId xmlns:a16="http://schemas.microsoft.com/office/drawing/2014/main" id="{394C367D-ACCF-5AFE-171F-3C562F88F48F}"/>
                    </a:ext>
                  </a:extLst>
                </p14:cNvPr>
                <p14:cNvContentPartPr/>
                <p14:nvPr/>
              </p14:nvContentPartPr>
              <p14:xfrm>
                <a:off x="3886728" y="3411480"/>
                <a:ext cx="159840" cy="360"/>
              </p14:xfrm>
            </p:contentPart>
          </mc:Choice>
          <mc:Fallback>
            <p:pic>
              <p:nvPicPr>
                <p:cNvPr id="22" name="Ink 21">
                  <a:extLst>
                    <a:ext uri="{FF2B5EF4-FFF2-40B4-BE49-F238E27FC236}">
                      <a16:creationId xmlns:a16="http://schemas.microsoft.com/office/drawing/2014/main" id="{394C367D-ACCF-5AFE-171F-3C562F88F48F}"/>
                    </a:ext>
                  </a:extLst>
                </p:cNvPr>
                <p:cNvPicPr/>
                <p:nvPr/>
              </p:nvPicPr>
              <p:blipFill>
                <a:blip r:embed="rId58"/>
                <a:stretch>
                  <a:fillRect/>
                </a:stretch>
              </p:blipFill>
              <p:spPr>
                <a:xfrm>
                  <a:off x="3877728" y="3402840"/>
                  <a:ext cx="177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3" name="Ink 22">
                  <a:extLst>
                    <a:ext uri="{FF2B5EF4-FFF2-40B4-BE49-F238E27FC236}">
                      <a16:creationId xmlns:a16="http://schemas.microsoft.com/office/drawing/2014/main" id="{8116D4F1-4E63-16A6-D6A9-398E8017FF53}"/>
                    </a:ext>
                  </a:extLst>
                </p14:cNvPr>
                <p14:cNvContentPartPr/>
                <p14:nvPr/>
              </p14:nvContentPartPr>
              <p14:xfrm>
                <a:off x="4126848" y="3198000"/>
                <a:ext cx="427680" cy="455760"/>
              </p14:xfrm>
            </p:contentPart>
          </mc:Choice>
          <mc:Fallback>
            <p:pic>
              <p:nvPicPr>
                <p:cNvPr id="23" name="Ink 22">
                  <a:extLst>
                    <a:ext uri="{FF2B5EF4-FFF2-40B4-BE49-F238E27FC236}">
                      <a16:creationId xmlns:a16="http://schemas.microsoft.com/office/drawing/2014/main" id="{8116D4F1-4E63-16A6-D6A9-398E8017FF53}"/>
                    </a:ext>
                  </a:extLst>
                </p:cNvPr>
                <p:cNvPicPr/>
                <p:nvPr/>
              </p:nvPicPr>
              <p:blipFill>
                <a:blip r:embed="rId60"/>
                <a:stretch>
                  <a:fillRect/>
                </a:stretch>
              </p:blipFill>
              <p:spPr>
                <a:xfrm>
                  <a:off x="4117848" y="3189360"/>
                  <a:ext cx="44532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5" name="Ink 24">
                  <a:extLst>
                    <a:ext uri="{FF2B5EF4-FFF2-40B4-BE49-F238E27FC236}">
                      <a16:creationId xmlns:a16="http://schemas.microsoft.com/office/drawing/2014/main" id="{D1E933B1-3000-D2F2-1F6A-699AAB6837E2}"/>
                    </a:ext>
                  </a:extLst>
                </p14:cNvPr>
                <p14:cNvContentPartPr/>
                <p14:nvPr/>
              </p14:nvContentPartPr>
              <p14:xfrm>
                <a:off x="4725528" y="3253800"/>
                <a:ext cx="587880" cy="290880"/>
              </p14:xfrm>
            </p:contentPart>
          </mc:Choice>
          <mc:Fallback>
            <p:pic>
              <p:nvPicPr>
                <p:cNvPr id="25" name="Ink 24">
                  <a:extLst>
                    <a:ext uri="{FF2B5EF4-FFF2-40B4-BE49-F238E27FC236}">
                      <a16:creationId xmlns:a16="http://schemas.microsoft.com/office/drawing/2014/main" id="{D1E933B1-3000-D2F2-1F6A-699AAB6837E2}"/>
                    </a:ext>
                  </a:extLst>
                </p:cNvPr>
                <p:cNvPicPr/>
                <p:nvPr/>
              </p:nvPicPr>
              <p:blipFill>
                <a:blip r:embed="rId62"/>
                <a:stretch>
                  <a:fillRect/>
                </a:stretch>
              </p:blipFill>
              <p:spPr>
                <a:xfrm>
                  <a:off x="4716528" y="3244800"/>
                  <a:ext cx="60552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7" name="Ink 26">
                  <a:extLst>
                    <a:ext uri="{FF2B5EF4-FFF2-40B4-BE49-F238E27FC236}">
                      <a16:creationId xmlns:a16="http://schemas.microsoft.com/office/drawing/2014/main" id="{EBBFA3CF-E73B-58C9-D2EE-99BEFBCA7430}"/>
                    </a:ext>
                  </a:extLst>
                </p14:cNvPr>
                <p14:cNvContentPartPr/>
                <p14:nvPr/>
              </p14:nvContentPartPr>
              <p14:xfrm>
                <a:off x="1356648" y="3112680"/>
                <a:ext cx="180720" cy="396000"/>
              </p14:xfrm>
            </p:contentPart>
          </mc:Choice>
          <mc:Fallback>
            <p:pic>
              <p:nvPicPr>
                <p:cNvPr id="27" name="Ink 26">
                  <a:extLst>
                    <a:ext uri="{FF2B5EF4-FFF2-40B4-BE49-F238E27FC236}">
                      <a16:creationId xmlns:a16="http://schemas.microsoft.com/office/drawing/2014/main" id="{EBBFA3CF-E73B-58C9-D2EE-99BEFBCA7430}"/>
                    </a:ext>
                  </a:extLst>
                </p:cNvPr>
                <p:cNvPicPr/>
                <p:nvPr/>
              </p:nvPicPr>
              <p:blipFill>
                <a:blip r:embed="rId64"/>
                <a:stretch>
                  <a:fillRect/>
                </a:stretch>
              </p:blipFill>
              <p:spPr>
                <a:xfrm>
                  <a:off x="1347648" y="3103680"/>
                  <a:ext cx="19836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8" name="Ink 27">
                  <a:extLst>
                    <a:ext uri="{FF2B5EF4-FFF2-40B4-BE49-F238E27FC236}">
                      <a16:creationId xmlns:a16="http://schemas.microsoft.com/office/drawing/2014/main" id="{8A2AF46E-22E7-7BAB-1D57-AD6070AC5F12}"/>
                    </a:ext>
                  </a:extLst>
                </p14:cNvPr>
                <p14:cNvContentPartPr/>
                <p14:nvPr/>
              </p14:nvContentPartPr>
              <p14:xfrm>
                <a:off x="1424328" y="3358920"/>
                <a:ext cx="106200" cy="7200"/>
              </p14:xfrm>
            </p:contentPart>
          </mc:Choice>
          <mc:Fallback>
            <p:pic>
              <p:nvPicPr>
                <p:cNvPr id="28" name="Ink 27">
                  <a:extLst>
                    <a:ext uri="{FF2B5EF4-FFF2-40B4-BE49-F238E27FC236}">
                      <a16:creationId xmlns:a16="http://schemas.microsoft.com/office/drawing/2014/main" id="{8A2AF46E-22E7-7BAB-1D57-AD6070AC5F12}"/>
                    </a:ext>
                  </a:extLst>
                </p:cNvPr>
                <p:cNvPicPr/>
                <p:nvPr/>
              </p:nvPicPr>
              <p:blipFill>
                <a:blip r:embed="rId66"/>
                <a:stretch>
                  <a:fillRect/>
                </a:stretch>
              </p:blipFill>
              <p:spPr>
                <a:xfrm>
                  <a:off x="1415688" y="3350280"/>
                  <a:ext cx="123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 name="Ink 29">
                  <a:extLst>
                    <a:ext uri="{FF2B5EF4-FFF2-40B4-BE49-F238E27FC236}">
                      <a16:creationId xmlns:a16="http://schemas.microsoft.com/office/drawing/2014/main" id="{698F3A4A-7839-8BB4-0FB3-9C36EDA3CE6F}"/>
                    </a:ext>
                  </a:extLst>
                </p14:cNvPr>
                <p14:cNvContentPartPr/>
                <p14:nvPr/>
              </p14:nvContentPartPr>
              <p14:xfrm>
                <a:off x="1591368" y="3361800"/>
                <a:ext cx="108360" cy="259200"/>
              </p14:xfrm>
            </p:contentPart>
          </mc:Choice>
          <mc:Fallback>
            <p:pic>
              <p:nvPicPr>
                <p:cNvPr id="30" name="Ink 29">
                  <a:extLst>
                    <a:ext uri="{FF2B5EF4-FFF2-40B4-BE49-F238E27FC236}">
                      <a16:creationId xmlns:a16="http://schemas.microsoft.com/office/drawing/2014/main" id="{698F3A4A-7839-8BB4-0FB3-9C36EDA3CE6F}"/>
                    </a:ext>
                  </a:extLst>
                </p:cNvPr>
                <p:cNvPicPr/>
                <p:nvPr/>
              </p:nvPicPr>
              <p:blipFill>
                <a:blip r:embed="rId68"/>
                <a:stretch>
                  <a:fillRect/>
                </a:stretch>
              </p:blipFill>
              <p:spPr>
                <a:xfrm>
                  <a:off x="1582728" y="3352800"/>
                  <a:ext cx="12600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2" name="Ink 31">
                  <a:extLst>
                    <a:ext uri="{FF2B5EF4-FFF2-40B4-BE49-F238E27FC236}">
                      <a16:creationId xmlns:a16="http://schemas.microsoft.com/office/drawing/2014/main" id="{647F0533-3450-736F-F571-A4466672BEA5}"/>
                    </a:ext>
                  </a:extLst>
                </p14:cNvPr>
                <p14:cNvContentPartPr/>
                <p14:nvPr/>
              </p14:nvContentPartPr>
              <p14:xfrm>
                <a:off x="1691448" y="3327240"/>
                <a:ext cx="137520" cy="31320"/>
              </p14:xfrm>
            </p:contentPart>
          </mc:Choice>
          <mc:Fallback>
            <p:pic>
              <p:nvPicPr>
                <p:cNvPr id="32" name="Ink 31">
                  <a:extLst>
                    <a:ext uri="{FF2B5EF4-FFF2-40B4-BE49-F238E27FC236}">
                      <a16:creationId xmlns:a16="http://schemas.microsoft.com/office/drawing/2014/main" id="{647F0533-3450-736F-F571-A4466672BEA5}"/>
                    </a:ext>
                  </a:extLst>
                </p:cNvPr>
                <p:cNvPicPr/>
                <p:nvPr/>
              </p:nvPicPr>
              <p:blipFill>
                <a:blip r:embed="rId70"/>
                <a:stretch>
                  <a:fillRect/>
                </a:stretch>
              </p:blipFill>
              <p:spPr>
                <a:xfrm>
                  <a:off x="1682808" y="3318240"/>
                  <a:ext cx="1551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4" name="Ink 33">
                  <a:extLst>
                    <a:ext uri="{FF2B5EF4-FFF2-40B4-BE49-F238E27FC236}">
                      <a16:creationId xmlns:a16="http://schemas.microsoft.com/office/drawing/2014/main" id="{0DEDB304-0A6C-7B81-CEBB-4086973A7836}"/>
                    </a:ext>
                  </a:extLst>
                </p14:cNvPr>
                <p14:cNvContentPartPr/>
                <p14:nvPr/>
              </p14:nvContentPartPr>
              <p14:xfrm>
                <a:off x="1747608" y="3441000"/>
                <a:ext cx="54000" cy="360"/>
              </p14:xfrm>
            </p:contentPart>
          </mc:Choice>
          <mc:Fallback>
            <p:pic>
              <p:nvPicPr>
                <p:cNvPr id="34" name="Ink 33">
                  <a:extLst>
                    <a:ext uri="{FF2B5EF4-FFF2-40B4-BE49-F238E27FC236}">
                      <a16:creationId xmlns:a16="http://schemas.microsoft.com/office/drawing/2014/main" id="{0DEDB304-0A6C-7B81-CEBB-4086973A7836}"/>
                    </a:ext>
                  </a:extLst>
                </p:cNvPr>
                <p:cNvPicPr/>
                <p:nvPr/>
              </p:nvPicPr>
              <p:blipFill>
                <a:blip r:embed="rId72"/>
                <a:stretch>
                  <a:fillRect/>
                </a:stretch>
              </p:blipFill>
              <p:spPr>
                <a:xfrm>
                  <a:off x="1738608" y="3432360"/>
                  <a:ext cx="71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6" name="Ink 35">
                  <a:extLst>
                    <a:ext uri="{FF2B5EF4-FFF2-40B4-BE49-F238E27FC236}">
                      <a16:creationId xmlns:a16="http://schemas.microsoft.com/office/drawing/2014/main" id="{4BD55312-593B-C9CD-062A-743D840BD733}"/>
                    </a:ext>
                  </a:extLst>
                </p14:cNvPr>
                <p14:cNvContentPartPr/>
                <p14:nvPr/>
              </p14:nvContentPartPr>
              <p14:xfrm>
                <a:off x="1575528" y="3649800"/>
                <a:ext cx="209520" cy="507600"/>
              </p14:xfrm>
            </p:contentPart>
          </mc:Choice>
          <mc:Fallback>
            <p:pic>
              <p:nvPicPr>
                <p:cNvPr id="36" name="Ink 35">
                  <a:extLst>
                    <a:ext uri="{FF2B5EF4-FFF2-40B4-BE49-F238E27FC236}">
                      <a16:creationId xmlns:a16="http://schemas.microsoft.com/office/drawing/2014/main" id="{4BD55312-593B-C9CD-062A-743D840BD733}"/>
                    </a:ext>
                  </a:extLst>
                </p:cNvPr>
                <p:cNvPicPr/>
                <p:nvPr/>
              </p:nvPicPr>
              <p:blipFill>
                <a:blip r:embed="rId74"/>
                <a:stretch>
                  <a:fillRect/>
                </a:stretch>
              </p:blipFill>
              <p:spPr>
                <a:xfrm>
                  <a:off x="1566888" y="3640800"/>
                  <a:ext cx="22716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7" name="Ink 36">
                  <a:extLst>
                    <a:ext uri="{FF2B5EF4-FFF2-40B4-BE49-F238E27FC236}">
                      <a16:creationId xmlns:a16="http://schemas.microsoft.com/office/drawing/2014/main" id="{E41B7E45-FE8A-C3CE-B358-9EED4E333BDD}"/>
                    </a:ext>
                  </a:extLst>
                </p14:cNvPr>
                <p14:cNvContentPartPr/>
                <p14:nvPr/>
              </p14:nvContentPartPr>
              <p14:xfrm>
                <a:off x="1629528" y="3975240"/>
                <a:ext cx="172800" cy="360"/>
              </p14:xfrm>
            </p:contentPart>
          </mc:Choice>
          <mc:Fallback>
            <p:pic>
              <p:nvPicPr>
                <p:cNvPr id="37" name="Ink 36">
                  <a:extLst>
                    <a:ext uri="{FF2B5EF4-FFF2-40B4-BE49-F238E27FC236}">
                      <a16:creationId xmlns:a16="http://schemas.microsoft.com/office/drawing/2014/main" id="{E41B7E45-FE8A-C3CE-B358-9EED4E333BDD}"/>
                    </a:ext>
                  </a:extLst>
                </p:cNvPr>
                <p:cNvPicPr/>
                <p:nvPr/>
              </p:nvPicPr>
              <p:blipFill>
                <a:blip r:embed="rId76"/>
                <a:stretch>
                  <a:fillRect/>
                </a:stretch>
              </p:blipFill>
              <p:spPr>
                <a:xfrm>
                  <a:off x="1620528" y="3966600"/>
                  <a:ext cx="190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9" name="Ink 38">
                  <a:extLst>
                    <a:ext uri="{FF2B5EF4-FFF2-40B4-BE49-F238E27FC236}">
                      <a16:creationId xmlns:a16="http://schemas.microsoft.com/office/drawing/2014/main" id="{18F20E1D-2411-27A3-5826-973287AAFEAD}"/>
                    </a:ext>
                  </a:extLst>
                </p14:cNvPr>
                <p14:cNvContentPartPr/>
                <p14:nvPr/>
              </p14:nvContentPartPr>
              <p14:xfrm>
                <a:off x="1799448" y="3956520"/>
                <a:ext cx="259200" cy="142200"/>
              </p14:xfrm>
            </p:contentPart>
          </mc:Choice>
          <mc:Fallback>
            <p:pic>
              <p:nvPicPr>
                <p:cNvPr id="39" name="Ink 38">
                  <a:extLst>
                    <a:ext uri="{FF2B5EF4-FFF2-40B4-BE49-F238E27FC236}">
                      <a16:creationId xmlns:a16="http://schemas.microsoft.com/office/drawing/2014/main" id="{18F20E1D-2411-27A3-5826-973287AAFEAD}"/>
                    </a:ext>
                  </a:extLst>
                </p:cNvPr>
                <p:cNvPicPr/>
                <p:nvPr/>
              </p:nvPicPr>
              <p:blipFill>
                <a:blip r:embed="rId78"/>
                <a:stretch>
                  <a:fillRect/>
                </a:stretch>
              </p:blipFill>
              <p:spPr>
                <a:xfrm>
                  <a:off x="1790448" y="3947880"/>
                  <a:ext cx="276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1" name="Ink 40">
                  <a:extLst>
                    <a:ext uri="{FF2B5EF4-FFF2-40B4-BE49-F238E27FC236}">
                      <a16:creationId xmlns:a16="http://schemas.microsoft.com/office/drawing/2014/main" id="{466E761E-6FFD-F6BE-14D4-D8E304C4746E}"/>
                    </a:ext>
                  </a:extLst>
                </p14:cNvPr>
                <p14:cNvContentPartPr/>
                <p14:nvPr/>
              </p14:nvContentPartPr>
              <p14:xfrm>
                <a:off x="2076288" y="3846000"/>
                <a:ext cx="147960" cy="360"/>
              </p14:xfrm>
            </p:contentPart>
          </mc:Choice>
          <mc:Fallback>
            <p:pic>
              <p:nvPicPr>
                <p:cNvPr id="41" name="Ink 40">
                  <a:extLst>
                    <a:ext uri="{FF2B5EF4-FFF2-40B4-BE49-F238E27FC236}">
                      <a16:creationId xmlns:a16="http://schemas.microsoft.com/office/drawing/2014/main" id="{466E761E-6FFD-F6BE-14D4-D8E304C4746E}"/>
                    </a:ext>
                  </a:extLst>
                </p:cNvPr>
                <p:cNvPicPr/>
                <p:nvPr/>
              </p:nvPicPr>
              <p:blipFill>
                <a:blip r:embed="rId56"/>
                <a:stretch>
                  <a:fillRect/>
                </a:stretch>
              </p:blipFill>
              <p:spPr>
                <a:xfrm>
                  <a:off x="2067648" y="3837000"/>
                  <a:ext cx="16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2" name="Ink 41">
                  <a:extLst>
                    <a:ext uri="{FF2B5EF4-FFF2-40B4-BE49-F238E27FC236}">
                      <a16:creationId xmlns:a16="http://schemas.microsoft.com/office/drawing/2014/main" id="{C0965DC4-2772-2FC0-51DD-155F7FA0B28C}"/>
                    </a:ext>
                  </a:extLst>
                </p14:cNvPr>
                <p14:cNvContentPartPr/>
                <p14:nvPr/>
              </p14:nvContentPartPr>
              <p14:xfrm>
                <a:off x="2195088" y="3917280"/>
                <a:ext cx="223560" cy="40320"/>
              </p14:xfrm>
            </p:contentPart>
          </mc:Choice>
          <mc:Fallback>
            <p:pic>
              <p:nvPicPr>
                <p:cNvPr id="42" name="Ink 41">
                  <a:extLst>
                    <a:ext uri="{FF2B5EF4-FFF2-40B4-BE49-F238E27FC236}">
                      <a16:creationId xmlns:a16="http://schemas.microsoft.com/office/drawing/2014/main" id="{C0965DC4-2772-2FC0-51DD-155F7FA0B28C}"/>
                    </a:ext>
                  </a:extLst>
                </p:cNvPr>
                <p:cNvPicPr/>
                <p:nvPr/>
              </p:nvPicPr>
              <p:blipFill>
                <a:blip r:embed="rId81"/>
                <a:stretch>
                  <a:fillRect/>
                </a:stretch>
              </p:blipFill>
              <p:spPr>
                <a:xfrm>
                  <a:off x="2186088" y="3908640"/>
                  <a:ext cx="2412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4" name="Ink 43">
                  <a:extLst>
                    <a:ext uri="{FF2B5EF4-FFF2-40B4-BE49-F238E27FC236}">
                      <a16:creationId xmlns:a16="http://schemas.microsoft.com/office/drawing/2014/main" id="{88FCA7D2-DEDE-C592-3077-7CCE958879EF}"/>
                    </a:ext>
                  </a:extLst>
                </p14:cNvPr>
                <p14:cNvContentPartPr/>
                <p14:nvPr/>
              </p14:nvContentPartPr>
              <p14:xfrm>
                <a:off x="2678928" y="3812520"/>
                <a:ext cx="360" cy="272520"/>
              </p14:xfrm>
            </p:contentPart>
          </mc:Choice>
          <mc:Fallback>
            <p:pic>
              <p:nvPicPr>
                <p:cNvPr id="44" name="Ink 43">
                  <a:extLst>
                    <a:ext uri="{FF2B5EF4-FFF2-40B4-BE49-F238E27FC236}">
                      <a16:creationId xmlns:a16="http://schemas.microsoft.com/office/drawing/2014/main" id="{88FCA7D2-DEDE-C592-3077-7CCE958879EF}"/>
                    </a:ext>
                  </a:extLst>
                </p:cNvPr>
                <p:cNvPicPr/>
                <p:nvPr/>
              </p:nvPicPr>
              <p:blipFill>
                <a:blip r:embed="rId83"/>
                <a:stretch>
                  <a:fillRect/>
                </a:stretch>
              </p:blipFill>
              <p:spPr>
                <a:xfrm>
                  <a:off x="2669928" y="3803880"/>
                  <a:ext cx="180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5" name="Ink 44">
                  <a:extLst>
                    <a:ext uri="{FF2B5EF4-FFF2-40B4-BE49-F238E27FC236}">
                      <a16:creationId xmlns:a16="http://schemas.microsoft.com/office/drawing/2014/main" id="{EB671DBF-8FF4-FF6A-05BF-AA3C7919D01F}"/>
                    </a:ext>
                  </a:extLst>
                </p14:cNvPr>
                <p14:cNvContentPartPr/>
                <p14:nvPr/>
              </p14:nvContentPartPr>
              <p14:xfrm>
                <a:off x="2806008" y="3874440"/>
                <a:ext cx="360" cy="144360"/>
              </p14:xfrm>
            </p:contentPart>
          </mc:Choice>
          <mc:Fallback>
            <p:pic>
              <p:nvPicPr>
                <p:cNvPr id="45" name="Ink 44">
                  <a:extLst>
                    <a:ext uri="{FF2B5EF4-FFF2-40B4-BE49-F238E27FC236}">
                      <a16:creationId xmlns:a16="http://schemas.microsoft.com/office/drawing/2014/main" id="{EB671DBF-8FF4-FF6A-05BF-AA3C7919D01F}"/>
                    </a:ext>
                  </a:extLst>
                </p:cNvPr>
                <p:cNvPicPr/>
                <p:nvPr/>
              </p:nvPicPr>
              <p:blipFill>
                <a:blip r:embed="rId85"/>
                <a:stretch>
                  <a:fillRect/>
                </a:stretch>
              </p:blipFill>
              <p:spPr>
                <a:xfrm>
                  <a:off x="2797008" y="3865800"/>
                  <a:ext cx="180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7" name="Ink 46">
                  <a:extLst>
                    <a:ext uri="{FF2B5EF4-FFF2-40B4-BE49-F238E27FC236}">
                      <a16:creationId xmlns:a16="http://schemas.microsoft.com/office/drawing/2014/main" id="{03241A04-5CA7-FC74-6007-597EB6DDECAA}"/>
                    </a:ext>
                  </a:extLst>
                </p14:cNvPr>
                <p14:cNvContentPartPr/>
                <p14:nvPr/>
              </p14:nvContentPartPr>
              <p14:xfrm>
                <a:off x="2808168" y="3870120"/>
                <a:ext cx="245520" cy="299880"/>
              </p14:xfrm>
            </p:contentPart>
          </mc:Choice>
          <mc:Fallback>
            <p:pic>
              <p:nvPicPr>
                <p:cNvPr id="47" name="Ink 46">
                  <a:extLst>
                    <a:ext uri="{FF2B5EF4-FFF2-40B4-BE49-F238E27FC236}">
                      <a16:creationId xmlns:a16="http://schemas.microsoft.com/office/drawing/2014/main" id="{03241A04-5CA7-FC74-6007-597EB6DDECAA}"/>
                    </a:ext>
                  </a:extLst>
                </p:cNvPr>
                <p:cNvPicPr/>
                <p:nvPr/>
              </p:nvPicPr>
              <p:blipFill>
                <a:blip r:embed="rId87"/>
                <a:stretch>
                  <a:fillRect/>
                </a:stretch>
              </p:blipFill>
              <p:spPr>
                <a:xfrm>
                  <a:off x="2799528" y="3861480"/>
                  <a:ext cx="26316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A5DA8C68-7E77-62C7-C46D-2DC100DD78B0}"/>
                    </a:ext>
                  </a:extLst>
                </p14:cNvPr>
                <p14:cNvContentPartPr/>
                <p14:nvPr/>
              </p14:nvContentPartPr>
              <p14:xfrm>
                <a:off x="3122808" y="3877680"/>
                <a:ext cx="199080" cy="264600"/>
              </p14:xfrm>
            </p:contentPart>
          </mc:Choice>
          <mc:Fallback>
            <p:pic>
              <p:nvPicPr>
                <p:cNvPr id="49" name="Ink 48">
                  <a:extLst>
                    <a:ext uri="{FF2B5EF4-FFF2-40B4-BE49-F238E27FC236}">
                      <a16:creationId xmlns:a16="http://schemas.microsoft.com/office/drawing/2014/main" id="{A5DA8C68-7E77-62C7-C46D-2DC100DD78B0}"/>
                    </a:ext>
                  </a:extLst>
                </p:cNvPr>
                <p:cNvPicPr/>
                <p:nvPr/>
              </p:nvPicPr>
              <p:blipFill>
                <a:blip r:embed="rId89"/>
                <a:stretch>
                  <a:fillRect/>
                </a:stretch>
              </p:blipFill>
              <p:spPr>
                <a:xfrm>
                  <a:off x="3113808" y="3868680"/>
                  <a:ext cx="2167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212D348E-2270-CAFD-1D0B-7A0DF533603E}"/>
                    </a:ext>
                  </a:extLst>
                </p14:cNvPr>
                <p14:cNvContentPartPr/>
                <p14:nvPr/>
              </p14:nvContentPartPr>
              <p14:xfrm>
                <a:off x="3437448" y="3943200"/>
                <a:ext cx="424800" cy="294120"/>
              </p14:xfrm>
            </p:contentPart>
          </mc:Choice>
          <mc:Fallback>
            <p:pic>
              <p:nvPicPr>
                <p:cNvPr id="51" name="Ink 50">
                  <a:extLst>
                    <a:ext uri="{FF2B5EF4-FFF2-40B4-BE49-F238E27FC236}">
                      <a16:creationId xmlns:a16="http://schemas.microsoft.com/office/drawing/2014/main" id="{212D348E-2270-CAFD-1D0B-7A0DF533603E}"/>
                    </a:ext>
                  </a:extLst>
                </p:cNvPr>
                <p:cNvPicPr/>
                <p:nvPr/>
              </p:nvPicPr>
              <p:blipFill>
                <a:blip r:embed="rId91"/>
                <a:stretch>
                  <a:fillRect/>
                </a:stretch>
              </p:blipFill>
              <p:spPr>
                <a:xfrm>
                  <a:off x="3428448" y="3934560"/>
                  <a:ext cx="4424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D691D9F8-7391-D8AA-DAA0-B08F0F797D57}"/>
                    </a:ext>
                  </a:extLst>
                </p14:cNvPr>
                <p14:cNvContentPartPr/>
                <p14:nvPr/>
              </p14:nvContentPartPr>
              <p14:xfrm>
                <a:off x="3932448" y="4006200"/>
                <a:ext cx="45720" cy="360"/>
              </p14:xfrm>
            </p:contentPart>
          </mc:Choice>
          <mc:Fallback>
            <p:pic>
              <p:nvPicPr>
                <p:cNvPr id="53" name="Ink 52">
                  <a:extLst>
                    <a:ext uri="{FF2B5EF4-FFF2-40B4-BE49-F238E27FC236}">
                      <a16:creationId xmlns:a16="http://schemas.microsoft.com/office/drawing/2014/main" id="{D691D9F8-7391-D8AA-DAA0-B08F0F797D57}"/>
                    </a:ext>
                  </a:extLst>
                </p:cNvPr>
                <p:cNvPicPr/>
                <p:nvPr/>
              </p:nvPicPr>
              <p:blipFill>
                <a:blip r:embed="rId93"/>
                <a:stretch>
                  <a:fillRect/>
                </a:stretch>
              </p:blipFill>
              <p:spPr>
                <a:xfrm>
                  <a:off x="3923808" y="3997200"/>
                  <a:ext cx="63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C235DA89-1942-A27B-F9D6-87114D0159C9}"/>
                    </a:ext>
                  </a:extLst>
                </p14:cNvPr>
                <p14:cNvContentPartPr/>
                <p14:nvPr/>
              </p14:nvContentPartPr>
              <p14:xfrm>
                <a:off x="3977808" y="4006200"/>
                <a:ext cx="102600" cy="360"/>
              </p14:xfrm>
            </p:contentPart>
          </mc:Choice>
          <mc:Fallback>
            <p:pic>
              <p:nvPicPr>
                <p:cNvPr id="55" name="Ink 54">
                  <a:extLst>
                    <a:ext uri="{FF2B5EF4-FFF2-40B4-BE49-F238E27FC236}">
                      <a16:creationId xmlns:a16="http://schemas.microsoft.com/office/drawing/2014/main" id="{C235DA89-1942-A27B-F9D6-87114D0159C9}"/>
                    </a:ext>
                  </a:extLst>
                </p:cNvPr>
                <p:cNvPicPr/>
                <p:nvPr/>
              </p:nvPicPr>
              <p:blipFill>
                <a:blip r:embed="rId95"/>
                <a:stretch>
                  <a:fillRect/>
                </a:stretch>
              </p:blipFill>
              <p:spPr>
                <a:xfrm>
                  <a:off x="3968808" y="3997200"/>
                  <a:ext cx="120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84CA7C84-286F-AD68-F64D-F1E9A3EAA5E3}"/>
                    </a:ext>
                  </a:extLst>
                </p14:cNvPr>
                <p14:cNvContentPartPr/>
                <p14:nvPr/>
              </p14:nvContentPartPr>
              <p14:xfrm>
                <a:off x="3974928" y="4113120"/>
                <a:ext cx="280080" cy="360"/>
              </p14:xfrm>
            </p:contentPart>
          </mc:Choice>
          <mc:Fallback>
            <p:pic>
              <p:nvPicPr>
                <p:cNvPr id="57" name="Ink 56">
                  <a:extLst>
                    <a:ext uri="{FF2B5EF4-FFF2-40B4-BE49-F238E27FC236}">
                      <a16:creationId xmlns:a16="http://schemas.microsoft.com/office/drawing/2014/main" id="{84CA7C84-286F-AD68-F64D-F1E9A3EAA5E3}"/>
                    </a:ext>
                  </a:extLst>
                </p:cNvPr>
                <p:cNvPicPr/>
                <p:nvPr/>
              </p:nvPicPr>
              <p:blipFill>
                <a:blip r:embed="rId97"/>
                <a:stretch>
                  <a:fillRect/>
                </a:stretch>
              </p:blipFill>
              <p:spPr>
                <a:xfrm>
                  <a:off x="3966288" y="4104480"/>
                  <a:ext cx="297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F882FCD2-9562-4446-DCA0-FF2C228D8693}"/>
                    </a:ext>
                  </a:extLst>
                </p14:cNvPr>
                <p14:cNvContentPartPr/>
                <p14:nvPr/>
              </p14:nvContentPartPr>
              <p14:xfrm>
                <a:off x="4526808" y="3946440"/>
                <a:ext cx="319680" cy="345960"/>
              </p14:xfrm>
            </p:contentPart>
          </mc:Choice>
          <mc:Fallback>
            <p:pic>
              <p:nvPicPr>
                <p:cNvPr id="58" name="Ink 57">
                  <a:extLst>
                    <a:ext uri="{FF2B5EF4-FFF2-40B4-BE49-F238E27FC236}">
                      <a16:creationId xmlns:a16="http://schemas.microsoft.com/office/drawing/2014/main" id="{F882FCD2-9562-4446-DCA0-FF2C228D8693}"/>
                    </a:ext>
                  </a:extLst>
                </p:cNvPr>
                <p:cNvPicPr/>
                <p:nvPr/>
              </p:nvPicPr>
              <p:blipFill>
                <a:blip r:embed="rId99"/>
                <a:stretch>
                  <a:fillRect/>
                </a:stretch>
              </p:blipFill>
              <p:spPr>
                <a:xfrm>
                  <a:off x="4517808" y="3937800"/>
                  <a:ext cx="33732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05D58393-CD76-946B-6B93-EF04AAF8E8DA}"/>
                    </a:ext>
                  </a:extLst>
                </p14:cNvPr>
                <p14:cNvContentPartPr/>
                <p14:nvPr/>
              </p14:nvContentPartPr>
              <p14:xfrm>
                <a:off x="4983648" y="4052280"/>
                <a:ext cx="119160" cy="214200"/>
              </p14:xfrm>
            </p:contentPart>
          </mc:Choice>
          <mc:Fallback>
            <p:pic>
              <p:nvPicPr>
                <p:cNvPr id="59" name="Ink 58">
                  <a:extLst>
                    <a:ext uri="{FF2B5EF4-FFF2-40B4-BE49-F238E27FC236}">
                      <a16:creationId xmlns:a16="http://schemas.microsoft.com/office/drawing/2014/main" id="{05D58393-CD76-946B-6B93-EF04AAF8E8DA}"/>
                    </a:ext>
                  </a:extLst>
                </p:cNvPr>
                <p:cNvPicPr/>
                <p:nvPr/>
              </p:nvPicPr>
              <p:blipFill>
                <a:blip r:embed="rId101"/>
                <a:stretch>
                  <a:fillRect/>
                </a:stretch>
              </p:blipFill>
              <p:spPr>
                <a:xfrm>
                  <a:off x="4974648" y="4043280"/>
                  <a:ext cx="1368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7AF94E7A-2F33-2188-4224-B165B75ADAF4}"/>
                    </a:ext>
                  </a:extLst>
                </p14:cNvPr>
                <p14:cNvContentPartPr/>
                <p14:nvPr/>
              </p14:nvContentPartPr>
              <p14:xfrm>
                <a:off x="5135208" y="4051560"/>
                <a:ext cx="226440" cy="258840"/>
              </p14:xfrm>
            </p:contentPart>
          </mc:Choice>
          <mc:Fallback>
            <p:pic>
              <p:nvPicPr>
                <p:cNvPr id="61" name="Ink 60">
                  <a:extLst>
                    <a:ext uri="{FF2B5EF4-FFF2-40B4-BE49-F238E27FC236}">
                      <a16:creationId xmlns:a16="http://schemas.microsoft.com/office/drawing/2014/main" id="{7AF94E7A-2F33-2188-4224-B165B75ADAF4}"/>
                    </a:ext>
                  </a:extLst>
                </p:cNvPr>
                <p:cNvPicPr/>
                <p:nvPr/>
              </p:nvPicPr>
              <p:blipFill>
                <a:blip r:embed="rId103"/>
                <a:stretch>
                  <a:fillRect/>
                </a:stretch>
              </p:blipFill>
              <p:spPr>
                <a:xfrm>
                  <a:off x="5126208" y="4042920"/>
                  <a:ext cx="2440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5" name="Ink 94">
                  <a:extLst>
                    <a:ext uri="{FF2B5EF4-FFF2-40B4-BE49-F238E27FC236}">
                      <a16:creationId xmlns:a16="http://schemas.microsoft.com/office/drawing/2014/main" id="{BB14E431-9D49-6DB0-3C0C-09367406AFCE}"/>
                    </a:ext>
                  </a:extLst>
                </p14:cNvPr>
                <p14:cNvContentPartPr/>
                <p14:nvPr/>
              </p14:nvContentPartPr>
              <p14:xfrm>
                <a:off x="345768" y="2894520"/>
                <a:ext cx="953640" cy="801720"/>
              </p14:xfrm>
            </p:contentPart>
          </mc:Choice>
          <mc:Fallback>
            <p:pic>
              <p:nvPicPr>
                <p:cNvPr id="95" name="Ink 94">
                  <a:extLst>
                    <a:ext uri="{FF2B5EF4-FFF2-40B4-BE49-F238E27FC236}">
                      <a16:creationId xmlns:a16="http://schemas.microsoft.com/office/drawing/2014/main" id="{BB14E431-9D49-6DB0-3C0C-09367406AFCE}"/>
                    </a:ext>
                  </a:extLst>
                </p:cNvPr>
                <p:cNvPicPr/>
                <p:nvPr/>
              </p:nvPicPr>
              <p:blipFill>
                <a:blip r:embed="rId105"/>
                <a:stretch>
                  <a:fillRect/>
                </a:stretch>
              </p:blipFill>
              <p:spPr>
                <a:xfrm>
                  <a:off x="336768" y="2885520"/>
                  <a:ext cx="971280" cy="819360"/>
                </a:xfrm>
                <a:prstGeom prst="rect">
                  <a:avLst/>
                </a:prstGeom>
              </p:spPr>
            </p:pic>
          </mc:Fallback>
        </mc:AlternateContent>
      </p:grpSp>
    </p:spTree>
    <p:extLst>
      <p:ext uri="{BB962C8B-B14F-4D97-AF65-F5344CB8AC3E}">
        <p14:creationId xmlns:p14="http://schemas.microsoft.com/office/powerpoint/2010/main" val="75691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FF6CBE-2184-7FA0-1081-0FAB1D194FD7}"/>
              </a:ext>
            </a:extLst>
          </p:cNvPr>
          <p:cNvSpPr txBox="1"/>
          <p:nvPr/>
        </p:nvSpPr>
        <p:spPr>
          <a:xfrm>
            <a:off x="186744" y="1450427"/>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a class of 24 students is 30Kg when weight of the teacher is also included the average weight is increased by 1Kg.What is the weight of teacher in kg?</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31279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D6F50-FC75-3D71-55E3-FACC829269D8}"/>
              </a:ext>
            </a:extLst>
          </p:cNvPr>
          <p:cNvSpPr txBox="1"/>
          <p:nvPr/>
        </p:nvSpPr>
        <p:spPr>
          <a:xfrm>
            <a:off x="186744" y="1355835"/>
            <a:ext cx="8770512" cy="5078313"/>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8587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5AB00-7158-3304-E093-C4174DBED7A3}"/>
              </a:ext>
            </a:extLst>
          </p:cNvPr>
          <p:cNvSpPr txBox="1"/>
          <p:nvPr/>
        </p:nvSpPr>
        <p:spPr>
          <a:xfrm>
            <a:off x="0" y="1166649"/>
            <a:ext cx="9144000" cy="5632311"/>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algn="just"/>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(b) 60</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(c) 58.6</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(d) 60.5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5785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C89B7-4FB1-E376-A0B8-577B2943CD25}"/>
              </a:ext>
            </a:extLst>
          </p:cNvPr>
          <p:cNvSpPr txBox="1"/>
          <p:nvPr/>
        </p:nvSpPr>
        <p:spPr>
          <a:xfrm>
            <a:off x="186744" y="1292772"/>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25.</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2466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A3211-7EF6-57FE-55C8-60D89AA91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914625-4DE9-991E-F7F4-B131DB8B3AAC}"/>
                  </a:ext>
                </a:extLst>
              </p14:cNvPr>
              <p14:cNvContentPartPr/>
              <p14:nvPr/>
            </p14:nvContentPartPr>
            <p14:xfrm>
              <a:off x="3317760" y="244440"/>
              <a:ext cx="5614200" cy="4323600"/>
            </p14:xfrm>
          </p:contentPart>
        </mc:Choice>
        <mc:Fallback xmlns="">
          <p:pic>
            <p:nvPicPr>
              <p:cNvPr id="2" name="Ink 1">
                <a:extLst>
                  <a:ext uri="{FF2B5EF4-FFF2-40B4-BE49-F238E27FC236}">
                    <a16:creationId xmlns:a16="http://schemas.microsoft.com/office/drawing/2014/main" id="{B9914625-4DE9-991E-F7F4-B131DB8B3AAC}"/>
                  </a:ext>
                </a:extLst>
              </p:cNvPr>
              <p:cNvPicPr/>
              <p:nvPr/>
            </p:nvPicPr>
            <p:blipFill>
              <a:blip r:embed="rId4"/>
              <a:stretch>
                <a:fillRect/>
              </a:stretch>
            </p:blipFill>
            <p:spPr>
              <a:xfrm>
                <a:off x="3308400" y="235080"/>
                <a:ext cx="5632920" cy="4342320"/>
              </a:xfrm>
              <a:prstGeom prst="rect">
                <a:avLst/>
              </a:prstGeom>
            </p:spPr>
          </p:pic>
        </mc:Fallback>
      </mc:AlternateContent>
    </p:spTree>
    <p:extLst>
      <p:ext uri="{BB962C8B-B14F-4D97-AF65-F5344CB8AC3E}">
        <p14:creationId xmlns:p14="http://schemas.microsoft.com/office/powerpoint/2010/main" val="711395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0BC92-8640-C4AB-FD87-F075D427582C}"/>
              </a:ext>
            </a:extLst>
          </p:cNvPr>
          <p:cNvSpPr txBox="1"/>
          <p:nvPr/>
        </p:nvSpPr>
        <p:spPr>
          <a:xfrm>
            <a:off x="0" y="1213944"/>
            <a:ext cx="9144000"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84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8846E-FB2E-385F-7263-4A11BA073DC6}"/>
              </a:ext>
            </a:extLst>
          </p:cNvPr>
          <p:cNvSpPr txBox="1"/>
          <p:nvPr/>
        </p:nvSpPr>
        <p:spPr>
          <a:xfrm>
            <a:off x="186744" y="1325563"/>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27.</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5 numbers is 27, if one number is excluded the new average becomes 25. Find the excluded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157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418BA-F60F-05E0-3403-6E0043C587D0}"/>
              </a:ext>
            </a:extLst>
          </p:cNvPr>
          <p:cNvSpPr txBox="1"/>
          <p:nvPr/>
        </p:nvSpPr>
        <p:spPr>
          <a:xfrm>
            <a:off x="0" y="1245975"/>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004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4A991-E4A7-ACCF-6713-6B9E6EAF7439}"/>
              </a:ext>
            </a:extLst>
          </p:cNvPr>
          <p:cNvSpPr txBox="1"/>
          <p:nvPr/>
        </p:nvSpPr>
        <p:spPr>
          <a:xfrm>
            <a:off x="0" y="1213945"/>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9342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A786F-7C43-872B-89DD-60EF62DF760D}"/>
              </a:ext>
            </a:extLst>
          </p:cNvPr>
          <p:cNvSpPr txBox="1"/>
          <p:nvPr/>
        </p:nvSpPr>
        <p:spPr>
          <a:xfrm>
            <a:off x="186744" y="1351508"/>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30.</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9393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CDC32-741C-5140-B6CE-BB09BE6B8142}"/>
              </a:ext>
            </a:extLst>
          </p:cNvPr>
          <p:cNvSpPr txBox="1"/>
          <p:nvPr/>
        </p:nvSpPr>
        <p:spPr>
          <a:xfrm>
            <a:off x="0" y="1041023"/>
            <a:ext cx="8957256"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417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043D9-17AE-9E8D-DF4C-6CCF245CF9B9}"/>
              </a:ext>
            </a:extLst>
          </p:cNvPr>
          <p:cNvSpPr txBox="1"/>
          <p:nvPr/>
        </p:nvSpPr>
        <p:spPr>
          <a:xfrm>
            <a:off x="35125" y="1041023"/>
            <a:ext cx="8770512" cy="563231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069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8215B-19EA-EE7F-BB6C-EDA57574929B}"/>
              </a:ext>
            </a:extLst>
          </p:cNvPr>
          <p:cNvSpPr txBox="1"/>
          <p:nvPr/>
        </p:nvSpPr>
        <p:spPr>
          <a:xfrm>
            <a:off x="55179" y="1119352"/>
            <a:ext cx="9033641"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42288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E17BB-F9BE-1B9E-02B3-A5E679DAA4DD}"/>
              </a:ext>
            </a:extLst>
          </p:cNvPr>
          <p:cNvSpPr txBox="1"/>
          <p:nvPr/>
        </p:nvSpPr>
        <p:spPr>
          <a:xfrm>
            <a:off x="72603" y="1325563"/>
            <a:ext cx="8733034" cy="502368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34.</a:t>
            </a:r>
            <a:r>
              <a:rPr lang="en-US" sz="2400" dirty="0">
                <a:latin typeface="Book Antiqua" panose="02040602050305030304" pitchFamily="18" charset="0"/>
              </a:rPr>
              <a:t> If A batsman score 36 runs in his 18th innings so that his average is reduced by 3 run. Find the average of batsman in 18th  inning.</a:t>
            </a:r>
          </a:p>
          <a:p>
            <a:pPr algn="just">
              <a:lnSpc>
                <a:spcPct val="150000"/>
              </a:lnSpc>
            </a:pPr>
            <a:r>
              <a:rPr lang="en-US" sz="2400" dirty="0">
                <a:latin typeface="Book Antiqua" panose="02040602050305030304" pitchFamily="18" charset="0"/>
              </a:rPr>
              <a:t>(a) 90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87</a:t>
            </a:r>
          </a:p>
          <a:p>
            <a:pPr algn="just">
              <a:lnSpc>
                <a:spcPct val="150000"/>
              </a:lnSpc>
            </a:pPr>
            <a:r>
              <a:rPr lang="en-US" sz="2400" dirty="0">
                <a:latin typeface="Book Antiqua" panose="02040602050305030304" pitchFamily="18" charset="0"/>
              </a:rPr>
              <a:t>(d) None </a:t>
            </a:r>
          </a:p>
          <a:p>
            <a:pPr algn="just">
              <a:lnSpc>
                <a:spcPct val="150000"/>
              </a:lnSpc>
            </a:pPr>
            <a:r>
              <a:rPr lang="en-US" altLang="en-US" sz="2400" b="1" dirty="0">
                <a:latin typeface="Century" panose="02040604050505020304" pitchFamily="18" charset="0"/>
              </a:rPr>
              <a:t>Ans. C</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914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3C6B2-1F7C-3CC2-F191-8296A9EC6546}"/>
              </a:ext>
            </a:extLst>
          </p:cNvPr>
          <p:cNvSpPr txBox="1"/>
          <p:nvPr/>
        </p:nvSpPr>
        <p:spPr>
          <a:xfrm>
            <a:off x="164387" y="1325563"/>
            <a:ext cx="8815226" cy="446968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35.</a:t>
            </a:r>
            <a:r>
              <a:rPr lang="en-US" sz="2400" dirty="0">
                <a:latin typeface="Book Antiqua" panose="02040602050305030304" pitchFamily="18" charset="0"/>
              </a:rPr>
              <a:t>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
        <p:nvSpPr>
          <p:cNvPr id="3" name="TextBox 2">
            <a:extLst>
              <a:ext uri="{FF2B5EF4-FFF2-40B4-BE49-F238E27FC236}">
                <a16:creationId xmlns:a16="http://schemas.microsoft.com/office/drawing/2014/main" id="{DB7E57A2-A92E-D2C5-BC65-FAC1C3FFE2E9}"/>
              </a:ext>
            </a:extLst>
          </p:cNvPr>
          <p:cNvSpPr txBox="1"/>
          <p:nvPr/>
        </p:nvSpPr>
        <p:spPr>
          <a:xfrm>
            <a:off x="164387" y="5795248"/>
            <a:ext cx="4572000" cy="369332"/>
          </a:xfrm>
          <a:prstGeom prst="rect">
            <a:avLst/>
          </a:prstGeom>
          <a:noFill/>
        </p:spPr>
        <p:txBody>
          <a:bodyPr wrap="square">
            <a:spAutoFit/>
          </a:bodyPr>
          <a:lstStyle/>
          <a:p>
            <a:r>
              <a:rPr lang="en-US" altLang="en-US" sz="1800" b="1" dirty="0">
                <a:latin typeface="Century" panose="02040604050505020304" pitchFamily="18" charset="0"/>
              </a:rPr>
              <a:t>Ans. B</a:t>
            </a:r>
          </a:p>
        </p:txBody>
      </p:sp>
    </p:spTree>
    <p:extLst>
      <p:ext uri="{BB962C8B-B14F-4D97-AF65-F5344CB8AC3E}">
        <p14:creationId xmlns:p14="http://schemas.microsoft.com/office/powerpoint/2010/main" val="38935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592E4-B080-35A2-45B3-6C14E897246E}"/>
              </a:ext>
            </a:extLst>
          </p:cNvPr>
          <p:cNvSpPr>
            <a:spLocks noGrp="1"/>
          </p:cNvSpPr>
          <p:nvPr>
            <p:ph type="title"/>
          </p:nvPr>
        </p:nvSpPr>
        <p:spPr/>
        <p:txBody>
          <a:bodyPr/>
          <a:lstStyle/>
          <a:p>
            <a:r>
              <a:rPr lang="en-IN" sz="3600" b="1" dirty="0">
                <a:latin typeface="Book Antiqua" panose="02040602050305030304" pitchFamily="18" charset="0"/>
              </a:rPr>
              <a:t>Some properties of Average:</a:t>
            </a:r>
            <a:br>
              <a:rPr lang="en-IN" sz="3600" b="1" dirty="0">
                <a:latin typeface="Book Antiqua" panose="02040602050305030304" pitchFamily="18" charset="0"/>
              </a:rPr>
            </a:br>
            <a:endParaRPr lang="en-IN" dirty="0"/>
          </a:p>
        </p:txBody>
      </p:sp>
      <p:sp>
        <p:nvSpPr>
          <p:cNvPr id="4" name="TextBox 3">
            <a:extLst>
              <a:ext uri="{FF2B5EF4-FFF2-40B4-BE49-F238E27FC236}">
                <a16:creationId xmlns:a16="http://schemas.microsoft.com/office/drawing/2014/main" id="{79350EDB-24ED-6A3B-B352-BF4DFDDADC91}"/>
              </a:ext>
            </a:extLst>
          </p:cNvPr>
          <p:cNvSpPr txBox="1"/>
          <p:nvPr/>
        </p:nvSpPr>
        <p:spPr>
          <a:xfrm>
            <a:off x="177084" y="866759"/>
            <a:ext cx="8789831" cy="4616648"/>
          </a:xfrm>
          <a:prstGeom prst="rect">
            <a:avLst/>
          </a:prstGeom>
          <a:noFill/>
        </p:spPr>
        <p:txBody>
          <a:bodyPr wrap="square" rtlCol="0">
            <a:spAutoFit/>
          </a:bodyPr>
          <a:lstStyle/>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7A9542-0F07-3571-D94C-09C44AC3C12D}"/>
                  </a:ext>
                </a:extLst>
              </p14:cNvPr>
              <p14:cNvContentPartPr/>
              <p14:nvPr/>
            </p14:nvContentPartPr>
            <p14:xfrm>
              <a:off x="649080" y="3095640"/>
              <a:ext cx="8182440" cy="2005200"/>
            </p14:xfrm>
          </p:contentPart>
        </mc:Choice>
        <mc:Fallback xmlns="">
          <p:pic>
            <p:nvPicPr>
              <p:cNvPr id="2" name="Ink 1">
                <a:extLst>
                  <a:ext uri="{FF2B5EF4-FFF2-40B4-BE49-F238E27FC236}">
                    <a16:creationId xmlns:a16="http://schemas.microsoft.com/office/drawing/2014/main" id="{997A9542-0F07-3571-D94C-09C44AC3C12D}"/>
                  </a:ext>
                </a:extLst>
              </p:cNvPr>
              <p:cNvPicPr/>
              <p:nvPr/>
            </p:nvPicPr>
            <p:blipFill>
              <a:blip r:embed="rId3"/>
              <a:stretch>
                <a:fillRect/>
              </a:stretch>
            </p:blipFill>
            <p:spPr>
              <a:xfrm>
                <a:off x="639720" y="3086280"/>
                <a:ext cx="8201160" cy="2023920"/>
              </a:xfrm>
              <a:prstGeom prst="rect">
                <a:avLst/>
              </a:prstGeom>
            </p:spPr>
          </p:pic>
        </mc:Fallback>
      </mc:AlternateContent>
    </p:spTree>
    <p:extLst>
      <p:ext uri="{BB962C8B-B14F-4D97-AF65-F5344CB8AC3E}">
        <p14:creationId xmlns:p14="http://schemas.microsoft.com/office/powerpoint/2010/main" val="2295044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BF600-1BA3-480F-AC89-1B8788F76CA5}"/>
              </a:ext>
            </a:extLst>
          </p:cNvPr>
          <p:cNvSpPr txBox="1"/>
          <p:nvPr/>
        </p:nvSpPr>
        <p:spPr>
          <a:xfrm>
            <a:off x="0" y="1325563"/>
            <a:ext cx="8887146"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36.</a:t>
            </a:r>
            <a:r>
              <a:rPr lang="en-US" sz="2400" dirty="0">
                <a:latin typeface="Book Antiqua" panose="02040602050305030304" pitchFamily="18" charset="0"/>
              </a:rPr>
              <a:t> The average temperature in Delhi for the first four days of the month was reported as 58°C. The average temperature reported as 60°C for 2nd, 3rd, 4th and 5th days. The ratio of the temperatures of 1st and 5th day was 7 : 8. Find the temperature on the first day.</a:t>
            </a: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957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571ED-F6C3-3E6E-EEE3-9E0C73BFEF7F}"/>
              </a:ext>
            </a:extLst>
          </p:cNvPr>
          <p:cNvSpPr txBox="1"/>
          <p:nvPr/>
        </p:nvSpPr>
        <p:spPr>
          <a:xfrm>
            <a:off x="154112" y="1325563"/>
            <a:ext cx="8835775"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37.</a:t>
            </a:r>
            <a:r>
              <a:rPr lang="en-US" sz="2400" dirty="0">
                <a:latin typeface="Book Antiqua" panose="02040602050305030304" pitchFamily="18" charset="0"/>
              </a:rPr>
              <a:t>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r>
              <a:rPr lang="en-US" altLang="en-US" sz="2400" b="1" dirty="0">
                <a:latin typeface="Century" panose="02040604050505020304" pitchFamily="18" charset="0"/>
              </a:rPr>
              <a:t>Ans. A</a:t>
            </a:r>
          </a:p>
          <a:p>
            <a:pPr algn="just">
              <a:lnSpc>
                <a:spcPct val="150000"/>
              </a:lnSpc>
            </a:pPr>
            <a:endParaRPr lang="en-US"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607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DAEFD-22F1-4E7B-DB51-B50EE790F7A7}"/>
              </a:ext>
            </a:extLst>
          </p:cNvPr>
          <p:cNvSpPr txBox="1"/>
          <p:nvPr/>
        </p:nvSpPr>
        <p:spPr>
          <a:xfrm>
            <a:off x="0" y="1325563"/>
            <a:ext cx="8753583"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933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B56CC4-BB0A-F433-3B5E-B13A4AFF0F45}"/>
              </a:ext>
            </a:extLst>
          </p:cNvPr>
          <p:cNvSpPr txBox="1"/>
          <p:nvPr/>
        </p:nvSpPr>
        <p:spPr>
          <a:xfrm>
            <a:off x="0" y="1325563"/>
            <a:ext cx="8846049"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r>
              <a:rPr lang="en-US" altLang="en-US" sz="2400" b="1" dirty="0">
                <a:latin typeface="Century" panose="02040604050505020304" pitchFamily="18" charset="0"/>
              </a:rPr>
              <a:t>Ans. B</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346285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8A31E-342B-2E6B-8326-0E3A7B3F6397}"/>
              </a:ext>
            </a:extLst>
          </p:cNvPr>
          <p:cNvSpPr>
            <a:spLocks noGrp="1"/>
          </p:cNvSpPr>
          <p:nvPr>
            <p:ph type="title"/>
          </p:nvPr>
        </p:nvSpPr>
        <p:spPr/>
        <p:txBody>
          <a:bodyPr/>
          <a:lstStyle/>
          <a:p>
            <a:r>
              <a:rPr lang="en-IN" altLang="en-US" sz="3600" b="1" dirty="0"/>
              <a:t>*If the number of values is unknown:</a:t>
            </a:r>
            <a:br>
              <a:rPr lang="en-IN" altLang="en-US" sz="3600" b="1" dirty="0"/>
            </a:br>
            <a:endParaRPr lang="en-IN" dirty="0"/>
          </a:p>
        </p:txBody>
      </p:sp>
      <p:sp>
        <p:nvSpPr>
          <p:cNvPr id="4" name="Content Placeholder 4">
            <a:extLst>
              <a:ext uri="{FF2B5EF4-FFF2-40B4-BE49-F238E27FC236}">
                <a16:creationId xmlns:a16="http://schemas.microsoft.com/office/drawing/2014/main" id="{36043510-FE7E-CF7D-4120-884E319FC8AF}"/>
              </a:ext>
            </a:extLst>
          </p:cNvPr>
          <p:cNvSpPr>
            <a:spLocks noGrp="1"/>
          </p:cNvSpPr>
          <p:nvPr>
            <p:ph idx="1"/>
          </p:nvPr>
        </p:nvSpPr>
        <p:spPr>
          <a:xfrm>
            <a:off x="155574" y="1325563"/>
            <a:ext cx="8988425" cy="5532437"/>
          </a:xfrm>
        </p:spPr>
        <p:txBody>
          <a:bodyPr>
            <a:normAutofit fontScale="85000" lnSpcReduction="10000"/>
          </a:bodyPr>
          <a:lstStyle/>
          <a:p>
            <a:pPr marL="0" indent="0">
              <a:buFont typeface="Wingdings 2" panose="05020102010507070707" pitchFamily="18" charset="2"/>
              <a:buNone/>
            </a:pPr>
            <a:r>
              <a:rPr lang="en-IN" altLang="en-US" sz="2000" dirty="0" err="1"/>
              <a:t>Avg</a:t>
            </a:r>
            <a:r>
              <a:rPr lang="en-IN" altLang="en-US" sz="2000" baseline="-25000" dirty="0" err="1"/>
              <a:t>n</a:t>
            </a:r>
            <a:r>
              <a:rPr lang="en-IN" altLang="en-US" sz="2000" baseline="-25000" dirty="0"/>
              <a:t> </a:t>
            </a:r>
            <a:r>
              <a:rPr lang="en-IN" altLang="en-US" sz="2000" dirty="0"/>
              <a:t>= 30</a:t>
            </a:r>
          </a:p>
          <a:p>
            <a:pPr marL="0" indent="0">
              <a:buFont typeface="Wingdings 2" panose="05020102010507070707" pitchFamily="18" charset="2"/>
              <a:buNone/>
            </a:pPr>
            <a:r>
              <a:rPr lang="en-IN" altLang="en-US" sz="2000" dirty="0"/>
              <a:t>Avg</a:t>
            </a:r>
            <a:r>
              <a:rPr lang="en-IN" altLang="en-US" sz="2000" baseline="-25000" dirty="0"/>
              <a:t>n+1</a:t>
            </a:r>
            <a:r>
              <a:rPr lang="en-IN" altLang="en-US" sz="2000" dirty="0"/>
              <a:t> = 40</a:t>
            </a:r>
          </a:p>
          <a:p>
            <a:pPr marL="0" indent="0">
              <a:buFont typeface="Wingdings 2" panose="05020102010507070707" pitchFamily="18" charset="2"/>
              <a:buNone/>
            </a:pPr>
            <a:r>
              <a:rPr lang="en-IN" altLang="en-US" sz="2000" dirty="0"/>
              <a:t>New number= 90   </a:t>
            </a:r>
          </a:p>
          <a:p>
            <a:pPr marL="0" indent="0">
              <a:buFont typeface="Wingdings 2" panose="05020102010507070707" pitchFamily="18" charset="2"/>
              <a:buNone/>
            </a:pPr>
            <a:r>
              <a:rPr lang="en-IN" altLang="en-US" sz="2000" dirty="0"/>
              <a:t>Old values         </a:t>
            </a:r>
            <a:r>
              <a:rPr lang="en-IN" altLang="en-US" sz="2000" b="1" dirty="0"/>
              <a:t>30    30    30…….</a:t>
            </a:r>
          </a:p>
          <a:p>
            <a:pPr marL="0" indent="0">
              <a:buFont typeface="Wingdings 2" panose="05020102010507070707" pitchFamily="18" charset="2"/>
              <a:buNone/>
            </a:pPr>
            <a:r>
              <a:rPr lang="en-IN" altLang="en-US" sz="2000" b="1" dirty="0"/>
              <a:t>                      +10  +10  +10……</a:t>
            </a:r>
          </a:p>
          <a:p>
            <a:pPr marL="0" indent="0">
              <a:buFont typeface="Wingdings 2" panose="05020102010507070707" pitchFamily="18" charset="2"/>
              <a:buNone/>
            </a:pPr>
            <a:r>
              <a:rPr lang="en-IN" altLang="en-US" sz="2000" dirty="0"/>
              <a:t>New values        </a:t>
            </a:r>
            <a:r>
              <a:rPr lang="en-IN" altLang="en-US" sz="2000" b="1" dirty="0"/>
              <a:t>40    40    40…….</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r>
              <a:rPr lang="en-IN" altLang="en-US" sz="2000" dirty="0"/>
              <a:t>Total extra value added is 60  (30     90)</a:t>
            </a:r>
          </a:p>
          <a:p>
            <a:pPr marL="0" indent="0">
              <a:buFont typeface="Wingdings 2" panose="05020102010507070707" pitchFamily="18" charset="2"/>
              <a:buNone/>
            </a:pPr>
            <a:r>
              <a:rPr lang="en-IN" altLang="en-US" sz="2000" dirty="0"/>
              <a:t>This 60 is divided as 10 each which means there should be 60/10 = 6 values</a:t>
            </a:r>
          </a:p>
          <a:p>
            <a:pPr marL="0" indent="0">
              <a:buFont typeface="Wingdings 2" panose="05020102010507070707" pitchFamily="18" charset="2"/>
              <a:buNone/>
            </a:pPr>
            <a:r>
              <a:rPr lang="en-IN" altLang="en-US" sz="2400" dirty="0"/>
              <a:t>∴</a:t>
            </a:r>
            <a:r>
              <a:rPr lang="en-IN" altLang="en-US" sz="2000" dirty="0"/>
              <a:t> New values, n+1 = 6</a:t>
            </a:r>
          </a:p>
          <a:p>
            <a:pPr marL="0" indent="0">
              <a:buFont typeface="Wingdings 2" panose="05020102010507070707" pitchFamily="18" charset="2"/>
              <a:buNone/>
            </a:pPr>
            <a:r>
              <a:rPr lang="en-IN" altLang="en-US" sz="2000" dirty="0"/>
              <a:t>   Old values,   n     = 5</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CFBF606-376C-BEFF-2BFD-603282466EA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7EF5FC5A-D12A-47C7-1B51-24191637356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C58FA23-60F0-0A13-0E82-C1D08D300E1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B099D6DA-B3D7-625B-E5C0-5E3A20830EF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4FF5DA77-D2DC-E007-11C5-63C3D467937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Curved Left Arrow 8">
            <a:extLst>
              <a:ext uri="{FF2B5EF4-FFF2-40B4-BE49-F238E27FC236}">
                <a16:creationId xmlns:a16="http://schemas.microsoft.com/office/drawing/2014/main" id="{67C2E9C8-E3C9-E894-3D5E-1B25F08FEE84}"/>
              </a:ext>
            </a:extLst>
          </p:cNvPr>
          <p:cNvSpPr/>
          <p:nvPr/>
        </p:nvSpPr>
        <p:spPr>
          <a:xfrm rot="16433363">
            <a:off x="3432804" y="4324323"/>
            <a:ext cx="433387" cy="5651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Tree>
    <p:extLst>
      <p:ext uri="{BB962C8B-B14F-4D97-AF65-F5344CB8AC3E}">
        <p14:creationId xmlns:p14="http://schemas.microsoft.com/office/powerpoint/2010/main" val="38721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107F47C-CE48-2500-5375-A905924C0B7B}"/>
              </a:ext>
            </a:extLst>
          </p:cNvPr>
          <p:cNvSpPr>
            <a:spLocks noGrp="1"/>
          </p:cNvSpPr>
          <p:nvPr>
            <p:ph idx="1"/>
          </p:nvPr>
        </p:nvSpPr>
        <p:spPr>
          <a:xfrm>
            <a:off x="66900" y="1325563"/>
            <a:ext cx="8950976" cy="4948238"/>
          </a:xfrm>
        </p:spPr>
        <p:txBody>
          <a:bodyPr>
            <a:normAutofit lnSpcReduction="10000"/>
          </a:bodyPr>
          <a:lstStyle/>
          <a:p>
            <a:pPr marL="342900" indent="-342900" algn="just">
              <a:buFont typeface="Wingdings 2" panose="05020102010507070707" pitchFamily="18" charset="2"/>
              <a:buNone/>
            </a:pPr>
            <a:r>
              <a:rPr lang="en-US" sz="2400" b="1" dirty="0">
                <a:latin typeface="Century" pitchFamily="18" charset="0"/>
                <a:cs typeface="Times New Roman" pitchFamily="18" charset="0"/>
              </a:rPr>
              <a:t>Q. 40.</a:t>
            </a:r>
            <a:r>
              <a:rPr lang="en-IN" sz="2400" dirty="0">
                <a:solidFill>
                  <a:srgbClr val="000000"/>
                </a:solidFill>
                <a:latin typeface="Book Antiqua" panose="02040602050305030304" pitchFamily="18" charset="0"/>
              </a:rPr>
              <a:t> </a:t>
            </a:r>
            <a:r>
              <a:rPr lang="en-US" altLang="en-US" sz="2400" dirty="0">
                <a:latin typeface="Century" panose="02040604050505020304" pitchFamily="18" charset="0"/>
                <a:cs typeface="Times New Roman" panose="02020603050405020304" pitchFamily="18" charset="0"/>
              </a:rPr>
              <a:t>A batsman having average 40 makes 90 runs in his last inning thereby his average increases by 2. Find the number of matches he has played.</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A)10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C)25</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D)24</a:t>
            </a:r>
          </a:p>
          <a:p>
            <a:pPr marL="342900" indent="-342900">
              <a:buNone/>
            </a:pPr>
            <a:r>
              <a:rPr lang="en-US" altLang="en-US" sz="2400" b="1" dirty="0">
                <a:latin typeface="Century" panose="02040604050505020304" pitchFamily="18" charset="0"/>
              </a:rPr>
              <a:t>Ans. C</a:t>
            </a:r>
          </a:p>
          <a:p>
            <a:pPr marL="342900" indent="-34290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760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B2DE799-00B2-59D3-CDE4-A271BE36EC92}"/>
              </a:ext>
            </a:extLst>
          </p:cNvPr>
          <p:cNvSpPr>
            <a:spLocks noGrp="1"/>
          </p:cNvSpPr>
          <p:nvPr>
            <p:ph idx="1"/>
          </p:nvPr>
        </p:nvSpPr>
        <p:spPr>
          <a:xfrm>
            <a:off x="0" y="1325563"/>
            <a:ext cx="8294688"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41.</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marks of 12 students increases by 3 if a new student having mark 79 is included. The average mark of the students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37</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40</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43</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82</a:t>
            </a:r>
          </a:p>
          <a:p>
            <a:pPr marL="342900" indent="-342900" algn="just">
              <a:buNone/>
              <a:defRPr/>
            </a:pPr>
            <a:r>
              <a:rPr lang="en-US" altLang="en-US" sz="2400" b="1" dirty="0">
                <a:latin typeface="Century" panose="02040604050505020304" pitchFamily="18" charset="0"/>
              </a:rPr>
              <a:t>Ans. C</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20179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AF5FEF5-669E-12CF-8581-A3A71CDF7DDA}"/>
              </a:ext>
            </a:extLst>
          </p:cNvPr>
          <p:cNvSpPr>
            <a:spLocks noGrp="1"/>
          </p:cNvSpPr>
          <p:nvPr>
            <p:ph idx="1"/>
          </p:nvPr>
        </p:nvSpPr>
        <p:spPr>
          <a:xfrm>
            <a:off x="0" y="1477963"/>
            <a:ext cx="8891752"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42.</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weight of 8 men having average weight 40 kg is increased by 2 kg when a new man is included. The weight of the new man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56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58</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96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98</a:t>
            </a:r>
          </a:p>
          <a:p>
            <a:pPr marL="342900" indent="-342900" algn="just">
              <a:buNone/>
              <a:defRPr/>
            </a:pPr>
            <a:r>
              <a:rPr lang="en-US" altLang="en-US" sz="2400" b="1" dirty="0">
                <a:latin typeface="Century" panose="02040604050505020304" pitchFamily="18" charset="0"/>
              </a:rPr>
              <a:t>Ans. B</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40894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72592F-F37A-B954-919F-FB7799900FA3}"/>
              </a:ext>
            </a:extLst>
          </p:cNvPr>
          <p:cNvSpPr txBox="1">
            <a:spLocks noGrp="1"/>
          </p:cNvSpPr>
          <p:nvPr>
            <p:ph type="title"/>
          </p:nvPr>
        </p:nvSpPr>
        <p:spPr>
          <a:xfrm>
            <a:off x="338138" y="0"/>
            <a:ext cx="7886700" cy="1325563"/>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a:extLst>
              <a:ext uri="{FF2B5EF4-FFF2-40B4-BE49-F238E27FC236}">
                <a16:creationId xmlns:a16="http://schemas.microsoft.com/office/drawing/2014/main" id="{80DB5931-61A2-B8A9-D98A-8F44F332116C}"/>
              </a:ext>
            </a:extLst>
          </p:cNvPr>
          <p:cNvSpPr txBox="1"/>
          <p:nvPr/>
        </p:nvSpPr>
        <p:spPr>
          <a:xfrm>
            <a:off x="203647" y="3260321"/>
            <a:ext cx="8567670" cy="2308324"/>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
        <p:nvSpPr>
          <p:cNvPr id="7" name="TextBox 6">
            <a:extLst>
              <a:ext uri="{FF2B5EF4-FFF2-40B4-BE49-F238E27FC236}">
                <a16:creationId xmlns:a16="http://schemas.microsoft.com/office/drawing/2014/main" id="{943C3E53-FDCC-D2F6-5946-A57F4B3CAF21}"/>
              </a:ext>
            </a:extLst>
          </p:cNvPr>
          <p:cNvSpPr txBox="1"/>
          <p:nvPr/>
        </p:nvSpPr>
        <p:spPr>
          <a:xfrm>
            <a:off x="372682" y="5740920"/>
            <a:ext cx="8398635" cy="830997"/>
          </a:xfrm>
          <a:prstGeom prst="rect">
            <a:avLst/>
          </a:prstGeom>
          <a:noFill/>
        </p:spPr>
        <p:txBody>
          <a:bodyPr wrap="square">
            <a:spAutoFit/>
          </a:bodyPr>
          <a:lstStyle/>
          <a:p>
            <a:pPr marL="0" indent="0">
              <a:buFont typeface="Wingdings 2" panose="05020102010507070707" pitchFamily="18" charset="2"/>
              <a:buNone/>
            </a:pPr>
            <a:r>
              <a:rPr lang="en-US" altLang="en-US" sz="1600" b="1" i="1" dirty="0">
                <a:latin typeface="Comic Sans MS" panose="030F0702030302020204" pitchFamily="66" charset="0"/>
              </a:rPr>
              <a:t>Note: </a:t>
            </a:r>
            <a:r>
              <a:rPr lang="en-US" altLang="en-US" sz="1600" i="1" dirty="0">
                <a:latin typeface="Comic Sans MS" panose="030F0702030302020204" pitchFamily="66" charset="0"/>
              </a:rPr>
              <a:t>Average of consecutive numbers can also be written as</a:t>
            </a:r>
          </a:p>
          <a:p>
            <a:pPr marL="0" indent="0">
              <a:buFont typeface="Wingdings 2" panose="05020102010507070707" pitchFamily="18" charset="2"/>
              <a:buNone/>
            </a:pP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 </a:t>
            </a:r>
            <a:r>
              <a:rPr lang="en-IN" altLang="en-US" sz="1600" i="1" dirty="0">
                <a:latin typeface="Comic Sans MS" panose="030F0702030302020204" pitchFamily="66" charset="0"/>
              </a:rPr>
              <a:t>last term)/2 or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 </a:t>
            </a:r>
            <a:r>
              <a:rPr lang="en-IN" altLang="en-US" sz="1600" i="1" dirty="0">
                <a:latin typeface="Comic Sans MS" panose="030F0702030302020204" pitchFamily="66" charset="0"/>
              </a:rPr>
              <a:t>last term)/2 and so on.</a:t>
            </a:r>
          </a:p>
          <a:p>
            <a:pPr marL="0" indent="0">
              <a:buFont typeface="Wingdings 2" panose="05020102010507070707" pitchFamily="18" charset="2"/>
              <a:buNone/>
            </a:pPr>
            <a:endParaRPr lang="en-IN" altLang="en-US" sz="1600" dirty="0">
              <a:latin typeface="Comic Sans MS" panose="030F0702030302020204" pitchFamily="66" charset="0"/>
            </a:endParaRPr>
          </a:p>
        </p:txBody>
      </p:sp>
      <p:sp>
        <p:nvSpPr>
          <p:cNvPr id="2" name="TextBox 1">
            <a:extLst>
              <a:ext uri="{FF2B5EF4-FFF2-40B4-BE49-F238E27FC236}">
                <a16:creationId xmlns:a16="http://schemas.microsoft.com/office/drawing/2014/main" id="{155F2E11-1ED6-04C5-D704-3A300FD9C212}"/>
              </a:ext>
            </a:extLst>
          </p:cNvPr>
          <p:cNvSpPr txBox="1"/>
          <p:nvPr/>
        </p:nvSpPr>
        <p:spPr>
          <a:xfrm>
            <a:off x="338138" y="1397675"/>
            <a:ext cx="8567670" cy="1754326"/>
          </a:xfrm>
          <a:prstGeom prst="rect">
            <a:avLst/>
          </a:prstGeom>
          <a:noFill/>
        </p:spPr>
        <p:txBody>
          <a:bodyPr wrap="square" rtlCol="0">
            <a:spAutoFit/>
          </a:bodyPr>
          <a:lstStyle/>
          <a:p>
            <a:r>
              <a:rPr lang="en-IN" b="0" i="0" dirty="0">
                <a:solidFill>
                  <a:srgbClr val="333333"/>
                </a:solidFill>
                <a:effectLst/>
                <a:latin typeface="Untitled Sans"/>
              </a:rPr>
              <a:t>An </a:t>
            </a:r>
            <a:r>
              <a:rPr lang="en-IN" b="1" i="0" dirty="0">
                <a:solidFill>
                  <a:srgbClr val="333333"/>
                </a:solidFill>
                <a:effectLst/>
                <a:latin typeface="Untitled Sans"/>
              </a:rPr>
              <a:t>arithmetic progression</a:t>
            </a:r>
            <a:r>
              <a:rPr lang="en-IN" b="0" i="0" dirty="0">
                <a:solidFill>
                  <a:srgbClr val="333333"/>
                </a:solidFill>
                <a:effectLst/>
                <a:latin typeface="Untitled Sans"/>
              </a:rPr>
              <a:t> (AP) is a sequence where the differences between every two consecutive terms are the same. For example, the sequence 2, 6, 10, 14, … is an arithmetic progression (AP) because it follows a pattern where each number is obtained by adding 4 to the previous term. A real-life example of an AP is the sequence formed by the annual income of an employee whose income increases by a fixed amount of $5000 every year.</a:t>
            </a:r>
            <a:endParaRPr lang="en-US" dirty="0"/>
          </a:p>
        </p:txBody>
      </p:sp>
    </p:spTree>
    <p:extLst>
      <p:ext uri="{BB962C8B-B14F-4D97-AF65-F5344CB8AC3E}">
        <p14:creationId xmlns:p14="http://schemas.microsoft.com/office/powerpoint/2010/main" val="19012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A6F688A-F2BA-E1EB-E55C-A7B788A4B09A}"/>
              </a:ext>
            </a:extLst>
          </p:cNvPr>
          <p:cNvSpPr>
            <a:spLocks noGrp="1"/>
          </p:cNvSpPr>
          <p:nvPr>
            <p:ph idx="1"/>
          </p:nvPr>
        </p:nvSpPr>
        <p:spPr>
          <a:xfrm>
            <a:off x="0" y="2595589"/>
            <a:ext cx="8543925" cy="3960813"/>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3">
            <a:extLst>
              <a:ext uri="{FF2B5EF4-FFF2-40B4-BE49-F238E27FC236}">
                <a16:creationId xmlns:a16="http://schemas.microsoft.com/office/drawing/2014/main" id="{3E09F2CF-01E3-E39E-10EE-97188090A4DC}"/>
              </a:ext>
            </a:extLst>
          </p:cNvPr>
          <p:cNvSpPr>
            <a:spLocks noChangeArrowheads="1"/>
          </p:cNvSpPr>
          <p:nvPr/>
        </p:nvSpPr>
        <p:spPr bwMode="auto">
          <a:xfrm>
            <a:off x="106362" y="1646973"/>
            <a:ext cx="8072438"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rPr>
              <a:t>Q. 1.</a:t>
            </a:r>
            <a:r>
              <a:rPr lang="en-US" altLang="en-US" sz="2400" dirty="0">
                <a:latin typeface="Century" panose="02040604050505020304" pitchFamily="18" charset="0"/>
              </a:rPr>
              <a:t>Find the average of following number</a:t>
            </a:r>
          </a:p>
          <a:p>
            <a:pPr>
              <a:spcBef>
                <a:spcPct val="20000"/>
              </a:spcBef>
            </a:pPr>
            <a:r>
              <a:rPr lang="en-US" altLang="en-US" sz="2400" dirty="0">
                <a:latin typeface="Century" panose="02040604050505020304" pitchFamily="18" charset="0"/>
              </a:rPr>
              <a:t>1, 3, 5, 7, 9, 11, 13, 15, 17, 19, 21 </a:t>
            </a:r>
          </a:p>
          <a:p>
            <a:pPr>
              <a:spcBef>
                <a:spcPct val="20000"/>
              </a:spcBef>
            </a:pPr>
            <a:endParaRPr lang="en-US" altLang="en-US" sz="2400" dirty="0">
              <a:latin typeface="Century" panose="02040604050505020304" pitchFamily="18" charset="0"/>
            </a:endParaRPr>
          </a:p>
          <a:p>
            <a:pPr>
              <a:spcBef>
                <a:spcPct val="20000"/>
              </a:spcBef>
            </a:pPr>
            <a:r>
              <a:rPr lang="en-US" altLang="en-US" sz="2400" dirty="0">
                <a:latin typeface="Century" panose="02040604050505020304" pitchFamily="18" charset="0"/>
              </a:rPr>
              <a:t>A) 9</a:t>
            </a:r>
          </a:p>
          <a:p>
            <a:pPr>
              <a:spcBef>
                <a:spcPct val="20000"/>
              </a:spcBef>
            </a:pPr>
            <a:r>
              <a:rPr lang="en-US" altLang="en-US" sz="2400" dirty="0">
                <a:latin typeface="Century" panose="02040604050505020304" pitchFamily="18" charset="0"/>
              </a:rPr>
              <a:t>B) 11</a:t>
            </a:r>
          </a:p>
          <a:p>
            <a:pPr>
              <a:spcBef>
                <a:spcPct val="20000"/>
              </a:spcBef>
            </a:pPr>
            <a:r>
              <a:rPr lang="en-US" altLang="en-US" sz="2400" dirty="0">
                <a:latin typeface="Century" panose="02040604050505020304" pitchFamily="18" charset="0"/>
              </a:rPr>
              <a:t>C) 12</a:t>
            </a:r>
          </a:p>
          <a:p>
            <a:pPr>
              <a:spcBef>
                <a:spcPct val="20000"/>
              </a:spcBef>
            </a:pPr>
            <a:r>
              <a:rPr lang="en-US" altLang="en-US" sz="2400" dirty="0">
                <a:latin typeface="Century" panose="02040604050505020304" pitchFamily="18" charset="0"/>
              </a:rPr>
              <a:t>D) 13</a:t>
            </a:r>
          </a:p>
          <a:p>
            <a:pPr>
              <a:spcBef>
                <a:spcPct val="20000"/>
              </a:spcBef>
            </a:pPr>
            <a:r>
              <a:rPr lang="en-US" altLang="en-US" sz="2400" b="1" dirty="0">
                <a:latin typeface="Century" panose="02040604050505020304" pitchFamily="18" charset="0"/>
              </a:rPr>
              <a:t>Ans. B</a:t>
            </a:r>
          </a:p>
        </p:txBody>
      </p:sp>
      <p:pic>
        <p:nvPicPr>
          <p:cNvPr id="6" name="Picture 2" descr="http://images.sodahead.com/polls/0/0/4/0/9/3/8/5/9/5455765825_thinking_smiley.jpeg">
            <a:extLst>
              <a:ext uri="{FF2B5EF4-FFF2-40B4-BE49-F238E27FC236}">
                <a16:creationId xmlns:a16="http://schemas.microsoft.com/office/drawing/2014/main" id="{8746478A-45BB-13F8-7859-2DBAA6131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550">
            <a:off x="6171835" y="3009736"/>
            <a:ext cx="26114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889B47-719E-6620-A613-682640F2927D}"/>
                  </a:ext>
                </a:extLst>
              </p14:cNvPr>
              <p14:cNvContentPartPr/>
              <p14:nvPr/>
            </p14:nvContentPartPr>
            <p14:xfrm>
              <a:off x="93240" y="2102040"/>
              <a:ext cx="2129400" cy="1706760"/>
            </p14:xfrm>
          </p:contentPart>
        </mc:Choice>
        <mc:Fallback xmlns="">
          <p:pic>
            <p:nvPicPr>
              <p:cNvPr id="2" name="Ink 1">
                <a:extLst>
                  <a:ext uri="{FF2B5EF4-FFF2-40B4-BE49-F238E27FC236}">
                    <a16:creationId xmlns:a16="http://schemas.microsoft.com/office/drawing/2014/main" id="{9C889B47-719E-6620-A613-682640F2927D}"/>
                  </a:ext>
                </a:extLst>
              </p:cNvPr>
              <p:cNvPicPr/>
              <p:nvPr/>
            </p:nvPicPr>
            <p:blipFill>
              <a:blip r:embed="rId4"/>
              <a:stretch>
                <a:fillRect/>
              </a:stretch>
            </p:blipFill>
            <p:spPr>
              <a:xfrm>
                <a:off x="83880" y="2092680"/>
                <a:ext cx="2148120" cy="1725480"/>
              </a:xfrm>
              <a:prstGeom prst="rect">
                <a:avLst/>
              </a:prstGeom>
            </p:spPr>
          </p:pic>
        </mc:Fallback>
      </mc:AlternateContent>
    </p:spTree>
    <p:extLst>
      <p:ext uri="{BB962C8B-B14F-4D97-AF65-F5344CB8AC3E}">
        <p14:creationId xmlns:p14="http://schemas.microsoft.com/office/powerpoint/2010/main" val="33309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802FF2E-1450-6153-98AE-F0686A25CC0F}"/>
              </a:ext>
            </a:extLst>
          </p:cNvPr>
          <p:cNvSpPr>
            <a:spLocks noGrp="1"/>
          </p:cNvSpPr>
          <p:nvPr>
            <p:ph idx="1"/>
          </p:nvPr>
        </p:nvSpPr>
        <p:spPr>
          <a:xfrm>
            <a:off x="179389" y="1505186"/>
            <a:ext cx="8543925" cy="4662488"/>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4">
            <a:extLst>
              <a:ext uri="{FF2B5EF4-FFF2-40B4-BE49-F238E27FC236}">
                <a16:creationId xmlns:a16="http://schemas.microsoft.com/office/drawing/2014/main" id="{A13821B1-3A40-211B-9F78-2A3AFA659F1C}"/>
              </a:ext>
            </a:extLst>
          </p:cNvPr>
          <p:cNvSpPr>
            <a:spLocks noChangeArrowheads="1"/>
          </p:cNvSpPr>
          <p:nvPr/>
        </p:nvSpPr>
        <p:spPr bwMode="auto">
          <a:xfrm>
            <a:off x="357189" y="1362311"/>
            <a:ext cx="771525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cs typeface="Times New Roman" panose="02020603050405020304" pitchFamily="18" charset="0"/>
              </a:rPr>
              <a:t>Q. 2. </a:t>
            </a:r>
            <a:r>
              <a:rPr lang="en-US" altLang="en-US" sz="2400" dirty="0">
                <a:latin typeface="Century" panose="02040604050505020304" pitchFamily="18" charset="0"/>
                <a:cs typeface="Times New Roman" panose="02020603050405020304" pitchFamily="18" charset="0"/>
              </a:rPr>
              <a:t>The average of 20 numbers is zero. Then, at the most, how many may be greater than zero? </a:t>
            </a:r>
          </a:p>
          <a:p>
            <a:pPr>
              <a:spcBef>
                <a:spcPct val="20000"/>
              </a:spcBef>
            </a:pPr>
            <a:r>
              <a:rPr lang="en-US" altLang="en-US" sz="2400" dirty="0">
                <a:latin typeface="Century" panose="02040604050505020304" pitchFamily="18" charset="0"/>
                <a:cs typeface="Times New Roman" panose="02020603050405020304" pitchFamily="18" charset="0"/>
              </a:rPr>
              <a:t>A) 0</a:t>
            </a:r>
          </a:p>
          <a:p>
            <a:pPr>
              <a:spcBef>
                <a:spcPct val="20000"/>
              </a:spcBef>
            </a:pPr>
            <a:r>
              <a:rPr lang="en-US" altLang="en-US" sz="2400" dirty="0">
                <a:latin typeface="Century" panose="02040604050505020304" pitchFamily="18" charset="0"/>
                <a:cs typeface="Times New Roman" panose="02020603050405020304" pitchFamily="18" charset="0"/>
              </a:rPr>
              <a:t>B) 1</a:t>
            </a:r>
          </a:p>
          <a:p>
            <a:pPr>
              <a:spcBef>
                <a:spcPct val="20000"/>
              </a:spcBef>
            </a:pPr>
            <a:r>
              <a:rPr lang="en-US" altLang="en-US" sz="2400" dirty="0">
                <a:latin typeface="Century" panose="02040604050505020304" pitchFamily="18" charset="0"/>
                <a:cs typeface="Times New Roman" panose="02020603050405020304" pitchFamily="18" charset="0"/>
              </a:rPr>
              <a:t>C) 10</a:t>
            </a:r>
          </a:p>
          <a:p>
            <a:pPr>
              <a:spcBef>
                <a:spcPct val="20000"/>
              </a:spcBef>
            </a:pPr>
            <a:r>
              <a:rPr lang="en-US" altLang="en-US" sz="2400" dirty="0">
                <a:latin typeface="Century" panose="02040604050505020304" pitchFamily="18" charset="0"/>
                <a:cs typeface="Times New Roman" panose="02020603050405020304" pitchFamily="18" charset="0"/>
              </a:rPr>
              <a:t>D) 19</a:t>
            </a:r>
          </a:p>
          <a:p>
            <a:pPr>
              <a:spcBef>
                <a:spcPct val="20000"/>
              </a:spcBef>
            </a:pPr>
            <a:endParaRPr lang="en-US" altLang="en-US" sz="2400" dirty="0">
              <a:latin typeface="Century" panose="02040604050505020304" pitchFamily="18" charset="0"/>
              <a:cs typeface="Times New Roman" panose="02020603050405020304" pitchFamily="18" charset="0"/>
            </a:endParaRPr>
          </a:p>
          <a:p>
            <a:pPr>
              <a:spcBef>
                <a:spcPct val="20000"/>
              </a:spcBef>
            </a:pPr>
            <a:r>
              <a:rPr lang="en-US" altLang="en-US" sz="2400" b="1" dirty="0">
                <a:latin typeface="Century" panose="02040604050505020304" pitchFamily="18" charset="0"/>
              </a:rPr>
              <a:t>Ans. D</a:t>
            </a:r>
          </a:p>
          <a:p>
            <a:pPr>
              <a:spcBef>
                <a:spcPct val="20000"/>
              </a:spcBef>
            </a:pPr>
            <a:endParaRPr lang="en-US" altLang="en-US" sz="2400" dirty="0">
              <a:latin typeface="Century" panose="02040604050505020304" pitchFamily="18" charset="0"/>
              <a:cs typeface="Times New Roman" panose="02020603050405020304" pitchFamily="18" charset="0"/>
            </a:endParaRPr>
          </a:p>
        </p:txBody>
      </p:sp>
      <p:pic>
        <p:nvPicPr>
          <p:cNvPr id="6" name="Picture 2" descr="http://l.thumbs.canstockphoto.com/canstock8015167.jpg">
            <a:extLst>
              <a:ext uri="{FF2B5EF4-FFF2-40B4-BE49-F238E27FC236}">
                <a16:creationId xmlns:a16="http://schemas.microsoft.com/office/drawing/2014/main" id="{DC09F7EA-12C1-20F9-1CE1-FF70317B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33553">
            <a:off x="6262926" y="2857500"/>
            <a:ext cx="23574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5D2826-6EB0-6BCF-861D-C7C45C364B2F}"/>
                  </a:ext>
                </a:extLst>
              </p14:cNvPr>
              <p14:cNvContentPartPr/>
              <p14:nvPr/>
            </p14:nvContentPartPr>
            <p14:xfrm>
              <a:off x="295200" y="1972440"/>
              <a:ext cx="7365600" cy="2497680"/>
            </p14:xfrm>
          </p:contentPart>
        </mc:Choice>
        <mc:Fallback xmlns="">
          <p:pic>
            <p:nvPicPr>
              <p:cNvPr id="2" name="Ink 1">
                <a:extLst>
                  <a:ext uri="{FF2B5EF4-FFF2-40B4-BE49-F238E27FC236}">
                    <a16:creationId xmlns:a16="http://schemas.microsoft.com/office/drawing/2014/main" id="{D85D2826-6EB0-6BCF-861D-C7C45C364B2F}"/>
                  </a:ext>
                </a:extLst>
              </p:cNvPr>
              <p:cNvPicPr/>
              <p:nvPr/>
            </p:nvPicPr>
            <p:blipFill>
              <a:blip r:embed="rId4"/>
              <a:stretch>
                <a:fillRect/>
              </a:stretch>
            </p:blipFill>
            <p:spPr>
              <a:xfrm>
                <a:off x="285840" y="1963080"/>
                <a:ext cx="7384320" cy="2516400"/>
              </a:xfrm>
              <a:prstGeom prst="rect">
                <a:avLst/>
              </a:prstGeom>
            </p:spPr>
          </p:pic>
        </mc:Fallback>
      </mc:AlternateContent>
    </p:spTree>
    <p:extLst>
      <p:ext uri="{BB962C8B-B14F-4D97-AF65-F5344CB8AC3E}">
        <p14:creationId xmlns:p14="http://schemas.microsoft.com/office/powerpoint/2010/main" val="2212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BB2B4107-E8D9-9CFF-9455-1539AB5D63E7}"/>
              </a:ext>
            </a:extLst>
          </p:cNvPr>
          <p:cNvSpPr>
            <a:spLocks noGrp="1"/>
          </p:cNvSpPr>
          <p:nvPr>
            <p:ph idx="1"/>
          </p:nvPr>
        </p:nvSpPr>
        <p:spPr>
          <a:xfrm>
            <a:off x="164942" y="1522788"/>
            <a:ext cx="8294688" cy="5091113"/>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3. </a:t>
            </a:r>
            <a:r>
              <a:rPr lang="en-US" sz="2400" dirty="0">
                <a:latin typeface="Century" pitchFamily="18" charset="0"/>
                <a:cs typeface="Times New Roman" pitchFamily="18" charset="0"/>
              </a:rPr>
              <a:t>The average of 7 consecutive numbers is 20. The largest  of  these  numbers is :</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A)27</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B)26</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C)24</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D)23</a:t>
            </a:r>
          </a:p>
          <a:p>
            <a:pPr marL="342900" indent="-342900" algn="just">
              <a:buNone/>
              <a:defRPr/>
            </a:pPr>
            <a:r>
              <a:rPr lang="en-US" altLang="en-US" sz="2400" b="1" dirty="0">
                <a:latin typeface="Century" panose="02040604050505020304" pitchFamily="18" charset="0"/>
              </a:rPr>
              <a:t>Ans. D</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pic>
        <p:nvPicPr>
          <p:cNvPr id="5" name="Picture 4" descr="http://www.intelligentmag.com/wp-content/uploads/2010/10/What-are-Prime-Numbers-in-Maths-300x225.jpg">
            <a:extLst>
              <a:ext uri="{FF2B5EF4-FFF2-40B4-BE49-F238E27FC236}">
                <a16:creationId xmlns:a16="http://schemas.microsoft.com/office/drawing/2014/main" id="{32E75123-C2C9-90C8-1656-5EC473D16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1749">
            <a:off x="5250329" y="3688764"/>
            <a:ext cx="30257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57C82E-0F04-3F5C-E5D8-0262538A0B8C}"/>
                  </a:ext>
                </a:extLst>
              </p14:cNvPr>
              <p14:cNvContentPartPr/>
              <p14:nvPr/>
            </p14:nvContentPartPr>
            <p14:xfrm>
              <a:off x="199800" y="2026440"/>
              <a:ext cx="7279560" cy="3164760"/>
            </p14:xfrm>
          </p:contentPart>
        </mc:Choice>
        <mc:Fallback xmlns="">
          <p:pic>
            <p:nvPicPr>
              <p:cNvPr id="2" name="Ink 1">
                <a:extLst>
                  <a:ext uri="{FF2B5EF4-FFF2-40B4-BE49-F238E27FC236}">
                    <a16:creationId xmlns:a16="http://schemas.microsoft.com/office/drawing/2014/main" id="{3457C82E-0F04-3F5C-E5D8-0262538A0B8C}"/>
                  </a:ext>
                </a:extLst>
              </p:cNvPr>
              <p:cNvPicPr/>
              <p:nvPr/>
            </p:nvPicPr>
            <p:blipFill>
              <a:blip r:embed="rId4"/>
              <a:stretch>
                <a:fillRect/>
              </a:stretch>
            </p:blipFill>
            <p:spPr>
              <a:xfrm>
                <a:off x="190440" y="2017080"/>
                <a:ext cx="7298280" cy="3183480"/>
              </a:xfrm>
              <a:prstGeom prst="rect">
                <a:avLst/>
              </a:prstGeom>
            </p:spPr>
          </p:pic>
        </mc:Fallback>
      </mc:AlternateContent>
    </p:spTree>
    <p:extLst>
      <p:ext uri="{BB962C8B-B14F-4D97-AF65-F5344CB8AC3E}">
        <p14:creationId xmlns:p14="http://schemas.microsoft.com/office/powerpoint/2010/main" val="15957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2438</TotalTime>
  <Words>2916</Words>
  <Application>Microsoft Macintosh PowerPoint</Application>
  <PresentationFormat>On-screen Show (4:3)</PresentationFormat>
  <Paragraphs>533</Paragraphs>
  <Slides>58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Algerian</vt:lpstr>
      <vt:lpstr>Arial</vt:lpstr>
      <vt:lpstr>Bahnschrift</vt:lpstr>
      <vt:lpstr>Bahnschrift SemiBold</vt:lpstr>
      <vt:lpstr>Book Antiqua</vt:lpstr>
      <vt:lpstr>Calibri</vt:lpstr>
      <vt:lpstr>Calibri Light</vt:lpstr>
      <vt:lpstr>Century</vt:lpstr>
      <vt:lpstr>Comic Sans MS</vt:lpstr>
      <vt:lpstr>Times New Roman</vt:lpstr>
      <vt:lpstr>Untitled Sans</vt:lpstr>
      <vt:lpstr>Wingdings 2</vt:lpstr>
      <vt:lpstr>Office Theme</vt:lpstr>
      <vt:lpstr>PowerPoint Presentation</vt:lpstr>
      <vt:lpstr>PowerPoint Presentation</vt:lpstr>
      <vt:lpstr>INTRODUCTION</vt:lpstr>
      <vt:lpstr>PowerPoint Presentation</vt:lpstr>
      <vt:lpstr>Some properties of Average: </vt:lpstr>
      <vt:lpstr>If terms are in A.P or consecutives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DEVIATION   METHOD</vt:lpstr>
      <vt:lpstr>PowerPoint Presentation</vt:lpstr>
      <vt:lpstr>COMBINED AVERAGE </vt:lpstr>
      <vt:lpstr>PowerPoint Presentation</vt:lpstr>
      <vt:lpstr>PowerPoint Presentation</vt:lpstr>
      <vt:lpstr>PowerPoint Presentation</vt:lpstr>
      <vt:lpstr>PowerPoint Presentation</vt:lpstr>
      <vt:lpstr>BALANCE   METHOD:  </vt:lpstr>
      <vt:lpstr>PowerPoint Presentation</vt:lpstr>
      <vt:lpstr>PowerPoint Presentation</vt:lpstr>
      <vt:lpstr>PowerPoint Presentation</vt:lpstr>
      <vt:lpstr>Problems on Change in average</vt:lpstr>
      <vt:lpstr>EQUAL DISTRIBUTION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number of values is unknown: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Md. Tarique Anwer</cp:lastModifiedBy>
  <cp:revision>111</cp:revision>
  <dcterms:created xsi:type="dcterms:W3CDTF">2021-05-13T17:45:44Z</dcterms:created>
  <dcterms:modified xsi:type="dcterms:W3CDTF">2023-06-13T20:20:44Z</dcterms:modified>
</cp:coreProperties>
</file>