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9" r:id="rId3"/>
    <p:sldId id="265" r:id="rId4"/>
    <p:sldId id="266" r:id="rId5"/>
    <p:sldId id="267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762" autoAdjust="0"/>
  </p:normalViewPr>
  <p:slideViewPr>
    <p:cSldViewPr snapToGrid="0">
      <p:cViewPr varScale="1">
        <p:scale>
          <a:sx n="85" d="100"/>
          <a:sy n="8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bg1">
                <a:alpha val="0"/>
              </a:schemeClr>
            </a:gs>
            <a:gs pos="64000">
              <a:srgbClr val="727375">
                <a:alpha val="88000"/>
              </a:srgb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C492B57-6F6E-41EA-BE2B-8850CDC9B7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F6C7C8-5BB9-4050-92B0-EEE9CB938B0C}"/>
              </a:ext>
            </a:extLst>
          </p:cNvPr>
          <p:cNvSpPr/>
          <p:nvPr userDrawn="1"/>
        </p:nvSpPr>
        <p:spPr>
          <a:xfrm>
            <a:off x="-36030" y="0"/>
            <a:ext cx="918003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="" xmlns:a16="http://schemas.microsoft.com/office/drawing/2014/main" id="{6DB92F6C-A9A9-4246-913F-325DD81D3C39}"/>
              </a:ext>
            </a:extLst>
          </p:cNvPr>
          <p:cNvSpPr/>
          <p:nvPr userDrawn="1"/>
        </p:nvSpPr>
        <p:spPr>
          <a:xfrm>
            <a:off x="4280170" y="5297060"/>
            <a:ext cx="4863830" cy="822960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="" xmlns:a16="http://schemas.microsoft.com/office/drawing/2014/main" id="{512E5014-36EA-4538-91EE-294866E52967}"/>
              </a:ext>
            </a:extLst>
          </p:cNvPr>
          <p:cNvSpPr/>
          <p:nvPr userDrawn="1"/>
        </p:nvSpPr>
        <p:spPr>
          <a:xfrm>
            <a:off x="5692505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="" xmlns:a16="http://schemas.microsoft.com/office/drawing/2014/main" id="{86E6F5AA-C8A9-420F-A845-3DBD77D0CAFE}"/>
              </a:ext>
            </a:extLst>
          </p:cNvPr>
          <p:cNvSpPr/>
          <p:nvPr userDrawn="1"/>
        </p:nvSpPr>
        <p:spPr>
          <a:xfrm>
            <a:off x="5479510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="" xmlns:a16="http://schemas.microsoft.com/office/drawing/2014/main" id="{335E8B30-999A-432B-8ECF-4A41AA6AE931}"/>
              </a:ext>
            </a:extLst>
          </p:cNvPr>
          <p:cNvSpPr/>
          <p:nvPr userDrawn="1"/>
        </p:nvSpPr>
        <p:spPr>
          <a:xfrm>
            <a:off x="5275534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="" xmlns:a16="http://schemas.microsoft.com/office/drawing/2014/main" id="{74E92531-79CE-46B2-96C6-A1A8AD4F4334}"/>
              </a:ext>
            </a:extLst>
          </p:cNvPr>
          <p:cNvSpPr/>
          <p:nvPr userDrawn="1"/>
        </p:nvSpPr>
        <p:spPr>
          <a:xfrm>
            <a:off x="5887462" y="5929279"/>
            <a:ext cx="2791839" cy="502435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A68F8BC-BA3F-408E-9FFD-26D0A539324A}"/>
              </a:ext>
            </a:extLst>
          </p:cNvPr>
          <p:cNvSpPr/>
          <p:nvPr userDrawn="1"/>
        </p:nvSpPr>
        <p:spPr>
          <a:xfrm>
            <a:off x="1982023" y="735279"/>
            <a:ext cx="6974937" cy="993766"/>
          </a:xfrm>
          <a:custGeom>
            <a:avLst/>
            <a:gdLst>
              <a:gd name="connsiteX0" fmla="*/ 0 w 6840359"/>
              <a:gd name="connsiteY0" fmla="*/ 0 h 993766"/>
              <a:gd name="connsiteX1" fmla="*/ 6674728 w 6840359"/>
              <a:gd name="connsiteY1" fmla="*/ 0 h 993766"/>
              <a:gd name="connsiteX2" fmla="*/ 6840359 w 6840359"/>
              <a:gd name="connsiteY2" fmla="*/ 165631 h 993766"/>
              <a:gd name="connsiteX3" fmla="*/ 6840359 w 6840359"/>
              <a:gd name="connsiteY3" fmla="*/ 993766 h 993766"/>
              <a:gd name="connsiteX4" fmla="*/ 0 w 6840359"/>
              <a:gd name="connsiteY4" fmla="*/ 993766 h 993766"/>
              <a:gd name="connsiteX5" fmla="*/ 496883 w 6840359"/>
              <a:gd name="connsiteY5" fmla="*/ 496883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359" h="993766">
                <a:moveTo>
                  <a:pt x="0" y="0"/>
                </a:moveTo>
                <a:lnTo>
                  <a:pt x="6674728" y="0"/>
                </a:lnTo>
                <a:cubicBezTo>
                  <a:pt x="6766203" y="0"/>
                  <a:pt x="6840359" y="74156"/>
                  <a:pt x="6840359" y="165631"/>
                </a:cubicBezTo>
                <a:lnTo>
                  <a:pt x="6840359" y="993766"/>
                </a:lnTo>
                <a:lnTo>
                  <a:pt x="0" y="993766"/>
                </a:lnTo>
                <a:lnTo>
                  <a:pt x="496883" y="496883"/>
                </a:lnTo>
                <a:close/>
              </a:path>
            </a:pathLst>
          </a:custGeom>
          <a:solidFill>
            <a:srgbClr val="0020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rtlCol="0" anchor="ctr">
            <a:noAutofit/>
          </a:bodyPr>
          <a:lstStyle/>
          <a:p>
            <a:pPr marL="53975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200" cap="small" baseline="0" noProof="0" dirty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Artificial Intelligence and Machine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60FEFA-F909-4D5A-9CC7-1B6D948F86C7}"/>
              </a:ext>
            </a:extLst>
          </p:cNvPr>
          <p:cNvSpPr txBox="1"/>
          <p:nvPr userDrawn="1"/>
        </p:nvSpPr>
        <p:spPr>
          <a:xfrm>
            <a:off x="6011545" y="5929279"/>
            <a:ext cx="2667756" cy="5024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400" b="0" dirty="0">
                <a:solidFill>
                  <a:srgbClr val="00203F"/>
                </a:solidFill>
                <a:effectLst/>
                <a:latin typeface="Bahnschrift" panose="020B0502040204020203" pitchFamily="34" charset="0"/>
              </a:rPr>
              <a:t>Professor</a:t>
            </a:r>
            <a:endParaRPr lang="en-US" sz="2000" b="0" dirty="0">
              <a:solidFill>
                <a:srgbClr val="00203F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="" xmlns:a16="http://schemas.microsoft.com/office/drawing/2014/main" id="{30D53307-98A8-4EB1-9827-EC812507353A}"/>
              </a:ext>
            </a:extLst>
          </p:cNvPr>
          <p:cNvSpPr/>
          <p:nvPr userDrawn="1"/>
        </p:nvSpPr>
        <p:spPr>
          <a:xfrm>
            <a:off x="149260" y="705999"/>
            <a:ext cx="2703926" cy="993766"/>
          </a:xfrm>
          <a:prstGeom prst="homePlate">
            <a:avLst/>
          </a:prstGeom>
          <a:solidFill>
            <a:srgbClr val="ABF1C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3600" b="1" dirty="0">
                <a:solidFill>
                  <a:srgbClr val="00203F"/>
                </a:solidFill>
              </a:rPr>
              <a:t>MCSE109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01ADB7D-6142-48EE-880A-5E10952407FE}"/>
              </a:ext>
            </a:extLst>
          </p:cNvPr>
          <p:cNvSpPr txBox="1"/>
          <p:nvPr userDrawn="1"/>
        </p:nvSpPr>
        <p:spPr>
          <a:xfrm>
            <a:off x="4394913" y="5297059"/>
            <a:ext cx="4689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none" strike="noStrike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Dr.</a:t>
            </a:r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V. </a:t>
            </a:r>
            <a:r>
              <a:rPr lang="en-IN" sz="2800" b="1" i="0" u="none" strike="noStrike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Devendran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en-US" sz="28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E1B4AD35-30AC-48ED-BFF8-DA259002AB35}"/>
              </a:ext>
            </a:extLst>
          </p:cNvPr>
          <p:cNvSpPr/>
          <p:nvPr userDrawn="1"/>
        </p:nvSpPr>
        <p:spPr>
          <a:xfrm>
            <a:off x="1608881" y="2662176"/>
            <a:ext cx="5926238" cy="1574157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3F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=""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4312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07/05/23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1358212"/>
          </a:xfrm>
        </p:spPr>
        <p:txBody>
          <a:bodyPr/>
          <a:lstStyle/>
          <a:p>
            <a:pPr algn="just"/>
            <a:r>
              <a:rPr lang="en-US" dirty="0"/>
              <a:t>Regression models are used to predict a continuous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7" name="Picture 6" descr="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" y="3376864"/>
            <a:ext cx="3809807" cy="3145004"/>
          </a:xfrm>
          <a:prstGeom prst="rect">
            <a:avLst/>
          </a:prstGeom>
        </p:spPr>
      </p:pic>
      <p:pic>
        <p:nvPicPr>
          <p:cNvPr id="8" name="Picture 7" descr="reg 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90" y="3387374"/>
            <a:ext cx="3634721" cy="32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17857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predict the value of a dependent variable based on an independent variable. </a:t>
            </a:r>
          </a:p>
          <a:p>
            <a:pPr algn="just"/>
            <a:r>
              <a:rPr lang="en-US" dirty="0" smtClean="0"/>
              <a:t>Forecasting the values based on the present data.</a:t>
            </a:r>
            <a:endParaRPr lang="en-US" dirty="0"/>
          </a:p>
        </p:txBody>
      </p:sp>
      <p:pic>
        <p:nvPicPr>
          <p:cNvPr id="4" name="Picture 3" descr="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18" y="3182331"/>
            <a:ext cx="6473425" cy="33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933032"/>
          </a:xfrm>
        </p:spPr>
        <p:txBody>
          <a:bodyPr/>
          <a:lstStyle/>
          <a:p>
            <a:pPr algn="just"/>
            <a:r>
              <a:rPr lang="en-US" dirty="0" smtClean="0"/>
              <a:t>Least Squares Method is used as Metric to select the good regression line for the given data.</a:t>
            </a:r>
            <a:endParaRPr lang="en-US" dirty="0"/>
          </a:p>
        </p:txBody>
      </p:sp>
      <p:pic>
        <p:nvPicPr>
          <p:cNvPr id="4" name="Picture 3" descr="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0" y="2567120"/>
            <a:ext cx="7174824" cy="37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Least Squares</a:t>
            </a:r>
            <a:endParaRPr lang="en-US" dirty="0"/>
          </a:p>
        </p:txBody>
      </p:sp>
      <p:pic>
        <p:nvPicPr>
          <p:cNvPr id="4" name="Picture 3" descr="squared 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8" y="1568611"/>
            <a:ext cx="8111483" cy="49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Least Squares</a:t>
            </a:r>
          </a:p>
        </p:txBody>
      </p:sp>
      <p:pic>
        <p:nvPicPr>
          <p:cNvPr id="4" name="Picture 3" descr="methodofleastsquares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6" y="1587283"/>
            <a:ext cx="8806980" cy="4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76" y="0"/>
            <a:ext cx="8782050" cy="1171575"/>
          </a:xfrm>
        </p:spPr>
        <p:txBody>
          <a:bodyPr/>
          <a:lstStyle/>
          <a:p>
            <a:r>
              <a:rPr lang="en-US" dirty="0" smtClean="0"/>
              <a:t>Distance between a point and a line</a:t>
            </a:r>
            <a:endParaRPr lang="en-US" dirty="0"/>
          </a:p>
        </p:txBody>
      </p:sp>
      <p:pic>
        <p:nvPicPr>
          <p:cNvPr id="7" name="Picture 6" descr="distance-of-a-point-from-a-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1567704"/>
            <a:ext cx="79375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76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Regression</vt:lpstr>
      <vt:lpstr>Line Regression</vt:lpstr>
      <vt:lpstr>Regression Line</vt:lpstr>
      <vt:lpstr>Method of Least Squares</vt:lpstr>
      <vt:lpstr>Method of Least Squares</vt:lpstr>
      <vt:lpstr>Distance between a point and a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Jeyaram VR</cp:lastModifiedBy>
  <cp:revision>58</cp:revision>
  <dcterms:created xsi:type="dcterms:W3CDTF">2020-12-18T18:59:12Z</dcterms:created>
  <dcterms:modified xsi:type="dcterms:W3CDTF">2023-05-07T05:11:24Z</dcterms:modified>
</cp:coreProperties>
</file>