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6"/>
  </p:notesMasterIdLst>
  <p:sldIdLst>
    <p:sldId id="256" r:id="rId2"/>
    <p:sldId id="263" r:id="rId3"/>
    <p:sldId id="846" r:id="rId4"/>
    <p:sldId id="874" r:id="rId5"/>
    <p:sldId id="851" r:id="rId6"/>
    <p:sldId id="875" r:id="rId7"/>
    <p:sldId id="852" r:id="rId8"/>
    <p:sldId id="853" r:id="rId9"/>
    <p:sldId id="854" r:id="rId10"/>
    <p:sldId id="855" r:id="rId11"/>
    <p:sldId id="876" r:id="rId12"/>
    <p:sldId id="877" r:id="rId13"/>
    <p:sldId id="856" r:id="rId14"/>
    <p:sldId id="857" r:id="rId15"/>
    <p:sldId id="288" r:id="rId16"/>
    <p:sldId id="859" r:id="rId17"/>
    <p:sldId id="878" r:id="rId18"/>
    <p:sldId id="879" r:id="rId19"/>
    <p:sldId id="880" r:id="rId20"/>
    <p:sldId id="861" r:id="rId21"/>
    <p:sldId id="863" r:id="rId22"/>
    <p:sldId id="864" r:id="rId23"/>
    <p:sldId id="867" r:id="rId24"/>
    <p:sldId id="868" r:id="rId25"/>
    <p:sldId id="869" r:id="rId26"/>
    <p:sldId id="870" r:id="rId27"/>
    <p:sldId id="871" r:id="rId28"/>
    <p:sldId id="872" r:id="rId29"/>
    <p:sldId id="306" r:id="rId30"/>
    <p:sldId id="307" r:id="rId31"/>
    <p:sldId id="383" r:id="rId32"/>
    <p:sldId id="442" r:id="rId33"/>
    <p:sldId id="873" r:id="rId34"/>
    <p:sldId id="26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C"/>
    <a:srgbClr val="2A3249"/>
    <a:srgbClr val="626262"/>
    <a:srgbClr val="717171"/>
    <a:srgbClr val="818181"/>
    <a:srgbClr val="828181"/>
    <a:srgbClr val="9F9F9F"/>
    <a:srgbClr val="909090"/>
    <a:srgbClr val="878787"/>
    <a:srgbClr val="02A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8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3ED15-BBC8-4C60-A86F-1E0E168D23BE}" type="datetimeFigureOut">
              <a:rPr lang="en-GB" smtClean="0"/>
              <a:t>27/01/2022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BA9B6-1998-4950-8706-F54A175E464A}" type="slidenum">
              <a:rPr lang="en-GB" smtClean="0"/>
              <a:t>‹#›</a:t>
            </a:fld>
            <a:endParaRPr lang="en-GB"/>
          </a:p>
        </p:txBody>
      </p:sp>
    </p:spTree>
    <p:extLst>
      <p:ext uri="{BB962C8B-B14F-4D97-AF65-F5344CB8AC3E}">
        <p14:creationId xmlns:p14="http://schemas.microsoft.com/office/powerpoint/2010/main" val="135607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DC3A-56FA-4829-BC66-145C26B12AE6}"/>
              </a:ext>
            </a:extLst>
          </p:cNvPr>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a:extLst>
              <a:ext uri="{FF2B5EF4-FFF2-40B4-BE49-F238E27FC236}">
                <a16:creationId xmlns:a16="http://schemas.microsoft.com/office/drawing/2014/main" id="{DC75B18D-46C4-405C-8011-2EBDEEEBDECE}"/>
              </a:ext>
            </a:extLst>
          </p:cNvPr>
          <p:cNvSpPr>
            <a:spLocks noGrp="1"/>
          </p:cNvSpPr>
          <p:nvPr>
            <p:ph type="tbl" idx="1"/>
          </p:nvPr>
        </p:nvSpPr>
        <p:spPr>
          <a:xfrm>
            <a:off x="457200" y="1600200"/>
            <a:ext cx="8229600" cy="4525963"/>
          </a:xfrm>
        </p:spPr>
        <p:txBody>
          <a:bodyPr/>
          <a:lstStyle/>
          <a:p>
            <a:endParaRPr lang="en-GB"/>
          </a:p>
        </p:txBody>
      </p:sp>
      <p:sp>
        <p:nvSpPr>
          <p:cNvPr id="4" name="Date Placeholder 3">
            <a:extLst>
              <a:ext uri="{FF2B5EF4-FFF2-40B4-BE49-F238E27FC236}">
                <a16:creationId xmlns:a16="http://schemas.microsoft.com/office/drawing/2014/main" id="{01629A98-A698-4560-BE66-67645CE99A33}"/>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78840DD-6614-4D95-8076-35A5CD3EC76F}"/>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EB5D0DC-61DA-4AB6-BC9D-97733150CA2F}"/>
              </a:ext>
            </a:extLst>
          </p:cNvPr>
          <p:cNvSpPr>
            <a:spLocks noGrp="1"/>
          </p:cNvSpPr>
          <p:nvPr>
            <p:ph type="sldNum" sz="quarter" idx="12"/>
          </p:nvPr>
        </p:nvSpPr>
        <p:spPr>
          <a:xfrm>
            <a:off x="6553200" y="6245225"/>
            <a:ext cx="2133600" cy="476250"/>
          </a:xfrm>
        </p:spPr>
        <p:txBody>
          <a:bodyPr/>
          <a:lstStyle>
            <a:lvl1pPr>
              <a:defRPr/>
            </a:lvl1pPr>
          </a:lstStyle>
          <a:p>
            <a:fld id="{E3A4DBDF-94E7-434C-BCE0-204C39E37C73}" type="slidenum">
              <a:rPr lang="ar-SA" altLang="en-US"/>
              <a:pPr/>
              <a:t>‹#›</a:t>
            </a:fld>
            <a:endParaRPr lang="en-US" altLang="en-US"/>
          </a:p>
        </p:txBody>
      </p:sp>
    </p:spTree>
    <p:extLst>
      <p:ext uri="{BB962C8B-B14F-4D97-AF65-F5344CB8AC3E}">
        <p14:creationId xmlns:p14="http://schemas.microsoft.com/office/powerpoint/2010/main" val="352834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Tx/>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3"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B890-A7AF-4355-BE46-C400F9FF1486}"/>
              </a:ext>
            </a:extLst>
          </p:cNvPr>
          <p:cNvSpPr>
            <a:spLocks noGrp="1"/>
          </p:cNvSpPr>
          <p:nvPr>
            <p:ph type="title"/>
          </p:nvPr>
        </p:nvSpPr>
        <p:spPr/>
        <p:txBody>
          <a:bodyPr/>
          <a:lstStyle/>
          <a:p>
            <a:r>
              <a:rPr lang="en-US" altLang="en-US" dirty="0">
                <a:solidFill>
                  <a:srgbClr val="FFFF00"/>
                </a:solidFill>
              </a:rPr>
              <a:t>Break, &lt;BR&gt;</a:t>
            </a:r>
            <a:endParaRPr lang="en-GB" dirty="0"/>
          </a:p>
        </p:txBody>
      </p:sp>
      <p:sp>
        <p:nvSpPr>
          <p:cNvPr id="33795" name="Rectangle 3">
            <a:extLst>
              <a:ext uri="{FF2B5EF4-FFF2-40B4-BE49-F238E27FC236}">
                <a16:creationId xmlns:a16="http://schemas.microsoft.com/office/drawing/2014/main" id="{69A1FE8A-FA50-4559-9CCA-A9E90A848951}"/>
              </a:ext>
            </a:extLst>
          </p:cNvPr>
          <p:cNvSpPr>
            <a:spLocks noGrp="1" noChangeArrowheads="1"/>
          </p:cNvSpPr>
          <p:nvPr>
            <p:ph idx="1"/>
          </p:nvPr>
        </p:nvSpPr>
        <p:spPr>
          <a:xfrm>
            <a:off x="379829" y="1295400"/>
            <a:ext cx="8384344" cy="5400675"/>
          </a:xfrm>
          <a:noFill/>
        </p:spPr>
        <p:txBody>
          <a:bodyPr>
            <a:normAutofit/>
          </a:bodyPr>
          <a:lstStyle/>
          <a:p>
            <a:pPr algn="just">
              <a:buClrTx/>
            </a:pPr>
            <a:r>
              <a:rPr lang="en-US" altLang="en-US" dirty="0"/>
              <a:t>Line breaks allow you to decide where the text will break on a line or continue to the end of the window.</a:t>
            </a:r>
          </a:p>
          <a:p>
            <a:pPr algn="just">
              <a:buClrTx/>
            </a:pPr>
            <a:r>
              <a:rPr lang="en-US" altLang="en-US" dirty="0">
                <a:solidFill>
                  <a:schemeClr val="bg1">
                    <a:lumMod val="85000"/>
                  </a:schemeClr>
                </a:solidFill>
              </a:rPr>
              <a:t>A &lt;BR&gt; is an empty Element, meaning that it may contain attributes, but it does not contain content.</a:t>
            </a:r>
          </a:p>
          <a:p>
            <a:pPr algn="just">
              <a:buClrTx/>
            </a:pPr>
            <a:r>
              <a:rPr lang="en-US" altLang="en-US" dirty="0">
                <a:solidFill>
                  <a:schemeClr val="bg1">
                    <a:lumMod val="85000"/>
                  </a:schemeClr>
                </a:solidFill>
              </a:rPr>
              <a:t>The &lt;BR&gt; element does not have a closing tag.</a:t>
            </a:r>
          </a:p>
          <a:p>
            <a:pPr algn="just">
              <a:buClr>
                <a:schemeClr val="bg1"/>
              </a:buClr>
              <a:buFont typeface="Wingdings" panose="05000000000000000000" pitchFamily="2" charset="2"/>
              <a:buNone/>
            </a:pP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B890-A7AF-4355-BE46-C400F9FF1486}"/>
              </a:ext>
            </a:extLst>
          </p:cNvPr>
          <p:cNvSpPr>
            <a:spLocks noGrp="1"/>
          </p:cNvSpPr>
          <p:nvPr>
            <p:ph type="title"/>
          </p:nvPr>
        </p:nvSpPr>
        <p:spPr/>
        <p:txBody>
          <a:bodyPr/>
          <a:lstStyle/>
          <a:p>
            <a:r>
              <a:rPr lang="en-US" altLang="en-US" dirty="0">
                <a:solidFill>
                  <a:srgbClr val="FFFF00"/>
                </a:solidFill>
              </a:rPr>
              <a:t>Break, &lt;BR&gt;</a:t>
            </a:r>
            <a:endParaRPr lang="en-GB" dirty="0"/>
          </a:p>
        </p:txBody>
      </p:sp>
      <p:sp>
        <p:nvSpPr>
          <p:cNvPr id="33795" name="Rectangle 3">
            <a:extLst>
              <a:ext uri="{FF2B5EF4-FFF2-40B4-BE49-F238E27FC236}">
                <a16:creationId xmlns:a16="http://schemas.microsoft.com/office/drawing/2014/main" id="{69A1FE8A-FA50-4559-9CCA-A9E90A848951}"/>
              </a:ext>
            </a:extLst>
          </p:cNvPr>
          <p:cNvSpPr>
            <a:spLocks noGrp="1" noChangeArrowheads="1"/>
          </p:cNvSpPr>
          <p:nvPr>
            <p:ph idx="1"/>
          </p:nvPr>
        </p:nvSpPr>
        <p:spPr>
          <a:xfrm>
            <a:off x="379829" y="1295400"/>
            <a:ext cx="8384344" cy="5400675"/>
          </a:xfrm>
          <a:noFill/>
        </p:spPr>
        <p:txBody>
          <a:bodyPr>
            <a:normAutofit/>
          </a:bodyPr>
          <a:lstStyle/>
          <a:p>
            <a:pPr algn="just">
              <a:buClrTx/>
            </a:pPr>
            <a:r>
              <a:rPr lang="en-US" altLang="en-US" dirty="0"/>
              <a:t>Line breaks allow you to decide where the text will break on a line or continue to the end of the window.</a:t>
            </a:r>
          </a:p>
          <a:p>
            <a:pPr algn="just">
              <a:buClrTx/>
            </a:pPr>
            <a:r>
              <a:rPr lang="en-US" altLang="en-US" dirty="0"/>
              <a:t>A &lt;BR&gt; is an empty Element, meaning that it may contain attributes, but it does not contain content.</a:t>
            </a:r>
          </a:p>
          <a:p>
            <a:pPr algn="just">
              <a:buClrTx/>
            </a:pPr>
            <a:r>
              <a:rPr lang="en-US" altLang="en-US" dirty="0">
                <a:solidFill>
                  <a:schemeClr val="bg1">
                    <a:lumMod val="85000"/>
                  </a:schemeClr>
                </a:solidFill>
              </a:rPr>
              <a:t>The &lt;BR&gt; element does not have a closing tag.</a:t>
            </a:r>
          </a:p>
          <a:p>
            <a:pPr algn="just">
              <a:buClr>
                <a:schemeClr val="bg1"/>
              </a:buClr>
              <a:buFont typeface="Wingdings" panose="05000000000000000000" pitchFamily="2" charset="2"/>
              <a:buNone/>
            </a:pPr>
            <a:endParaRPr lang="en-US" altLang="en-US" sz="2400" dirty="0"/>
          </a:p>
        </p:txBody>
      </p:sp>
    </p:spTree>
    <p:extLst>
      <p:ext uri="{BB962C8B-B14F-4D97-AF65-F5344CB8AC3E}">
        <p14:creationId xmlns:p14="http://schemas.microsoft.com/office/powerpoint/2010/main" val="173599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B890-A7AF-4355-BE46-C400F9FF1486}"/>
              </a:ext>
            </a:extLst>
          </p:cNvPr>
          <p:cNvSpPr>
            <a:spLocks noGrp="1"/>
          </p:cNvSpPr>
          <p:nvPr>
            <p:ph type="title"/>
          </p:nvPr>
        </p:nvSpPr>
        <p:spPr/>
        <p:txBody>
          <a:bodyPr/>
          <a:lstStyle/>
          <a:p>
            <a:r>
              <a:rPr lang="en-US" altLang="en-US" dirty="0">
                <a:solidFill>
                  <a:srgbClr val="FFFF00"/>
                </a:solidFill>
              </a:rPr>
              <a:t>Break, &lt;BR&gt;</a:t>
            </a:r>
            <a:endParaRPr lang="en-GB" dirty="0"/>
          </a:p>
        </p:txBody>
      </p:sp>
      <p:sp>
        <p:nvSpPr>
          <p:cNvPr id="33795" name="Rectangle 3">
            <a:extLst>
              <a:ext uri="{FF2B5EF4-FFF2-40B4-BE49-F238E27FC236}">
                <a16:creationId xmlns:a16="http://schemas.microsoft.com/office/drawing/2014/main" id="{69A1FE8A-FA50-4559-9CCA-A9E90A848951}"/>
              </a:ext>
            </a:extLst>
          </p:cNvPr>
          <p:cNvSpPr>
            <a:spLocks noGrp="1" noChangeArrowheads="1"/>
          </p:cNvSpPr>
          <p:nvPr>
            <p:ph idx="1"/>
          </p:nvPr>
        </p:nvSpPr>
        <p:spPr>
          <a:xfrm>
            <a:off x="379829" y="1295400"/>
            <a:ext cx="8384344" cy="5400675"/>
          </a:xfrm>
          <a:noFill/>
        </p:spPr>
        <p:txBody>
          <a:bodyPr>
            <a:normAutofit/>
          </a:bodyPr>
          <a:lstStyle/>
          <a:p>
            <a:pPr algn="just">
              <a:buClrTx/>
            </a:pPr>
            <a:r>
              <a:rPr lang="en-US" altLang="en-US" dirty="0"/>
              <a:t>Line breaks allow you to decide where the text will break on a line or continue to the end of the window.</a:t>
            </a:r>
          </a:p>
          <a:p>
            <a:pPr algn="just">
              <a:buClrTx/>
            </a:pPr>
            <a:r>
              <a:rPr lang="en-US" altLang="en-US" dirty="0"/>
              <a:t>A &lt;BR&gt; is an empty Element, meaning that it may contain attributes, but it does not contain content.</a:t>
            </a:r>
          </a:p>
          <a:p>
            <a:pPr algn="just">
              <a:buClrTx/>
            </a:pPr>
            <a:r>
              <a:rPr lang="en-US" altLang="en-US" dirty="0"/>
              <a:t>The &lt;BR&gt; element does not have a closing tag.</a:t>
            </a:r>
          </a:p>
          <a:p>
            <a:pPr algn="just">
              <a:buClr>
                <a:schemeClr val="bg1"/>
              </a:buClr>
              <a:buFont typeface="Wingdings" panose="05000000000000000000" pitchFamily="2" charset="2"/>
              <a:buNone/>
            </a:pPr>
            <a:endParaRPr lang="en-US" altLang="en-US" sz="2400" dirty="0"/>
          </a:p>
        </p:txBody>
      </p:sp>
    </p:spTree>
    <p:extLst>
      <p:ext uri="{BB962C8B-B14F-4D97-AF65-F5344CB8AC3E}">
        <p14:creationId xmlns:p14="http://schemas.microsoft.com/office/powerpoint/2010/main" val="425784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A515-C673-4585-87A4-ACE0772050A2}"/>
              </a:ext>
            </a:extLst>
          </p:cNvPr>
          <p:cNvSpPr>
            <a:spLocks noGrp="1"/>
          </p:cNvSpPr>
          <p:nvPr>
            <p:ph type="title"/>
          </p:nvPr>
        </p:nvSpPr>
        <p:spPr/>
        <p:txBody>
          <a:bodyPr/>
          <a:lstStyle/>
          <a:p>
            <a:r>
              <a:rPr lang="en-US" altLang="en-US" dirty="0">
                <a:solidFill>
                  <a:srgbClr val="FFFF00"/>
                </a:solidFill>
              </a:rPr>
              <a:t>Break, &lt;BR&gt;</a:t>
            </a:r>
            <a:endParaRPr lang="en-GB" dirty="0"/>
          </a:p>
        </p:txBody>
      </p:sp>
      <p:sp>
        <p:nvSpPr>
          <p:cNvPr id="34819" name="Rectangle 3">
            <a:extLst>
              <a:ext uri="{FF2B5EF4-FFF2-40B4-BE49-F238E27FC236}">
                <a16:creationId xmlns:a16="http://schemas.microsoft.com/office/drawing/2014/main" id="{3DC1959B-EB49-43AD-A6CF-491718C3209E}"/>
              </a:ext>
            </a:extLst>
          </p:cNvPr>
          <p:cNvSpPr>
            <a:spLocks noGrp="1" noChangeArrowheads="1"/>
          </p:cNvSpPr>
          <p:nvPr>
            <p:ph idx="1"/>
          </p:nvPr>
        </p:nvSpPr>
        <p:spPr>
          <a:solidFill>
            <a:schemeClr val="accent1"/>
          </a:solidFill>
        </p:spPr>
        <p:txBody>
          <a:bodyPr>
            <a:normAutofit fontScale="92500" lnSpcReduction="10000"/>
          </a:bodyPr>
          <a:lstStyle/>
          <a:p>
            <a:pPr>
              <a:buFontTx/>
              <a:buNone/>
            </a:pPr>
            <a:r>
              <a:rPr lang="en-US" altLang="en-US" sz="1800" dirty="0"/>
              <a:t>&lt;HTML&gt;</a:t>
            </a:r>
          </a:p>
          <a:p>
            <a:pPr>
              <a:buFontTx/>
              <a:buNone/>
            </a:pPr>
            <a:r>
              <a:rPr lang="en-US" altLang="en-US" sz="1800" dirty="0"/>
              <a:t>&lt;HEAD&gt;</a:t>
            </a:r>
          </a:p>
          <a:p>
            <a:pPr>
              <a:buFontTx/>
              <a:buNone/>
            </a:pPr>
            <a:r>
              <a:rPr lang="en-US" altLang="en-US" sz="1800" dirty="0"/>
              <a:t>&lt;TITLE&gt; Example Page&lt;/TITLE&gt;</a:t>
            </a:r>
          </a:p>
          <a:p>
            <a:pPr>
              <a:buFontTx/>
              <a:buNone/>
            </a:pPr>
            <a:r>
              <a:rPr lang="en-US" altLang="en-US" sz="1800" dirty="0"/>
              <a:t>&lt;/HEAD&gt;</a:t>
            </a:r>
          </a:p>
          <a:p>
            <a:pPr>
              <a:buFontTx/>
              <a:buNone/>
            </a:pPr>
            <a:r>
              <a:rPr lang="en-US" altLang="en-US" sz="1800" dirty="0"/>
              <a:t>&lt;BODY&gt;</a:t>
            </a:r>
          </a:p>
          <a:p>
            <a:pPr>
              <a:buFontTx/>
              <a:buNone/>
            </a:pPr>
            <a:r>
              <a:rPr lang="en-US" altLang="en-US" sz="1800" dirty="0"/>
              <a:t>&lt;H1&gt; Heading 1 &lt;/H1&gt;</a:t>
            </a:r>
          </a:p>
          <a:p>
            <a:pPr>
              <a:buFontTx/>
              <a:buNone/>
            </a:pPr>
            <a:r>
              <a:rPr lang="en-US" altLang="en-US" sz="1800" dirty="0"/>
              <a:t>&lt;P&gt;Paragraph 1, &lt;BR&gt;</a:t>
            </a:r>
          </a:p>
          <a:p>
            <a:pPr>
              <a:buFontTx/>
              <a:buNone/>
            </a:pPr>
            <a:r>
              <a:rPr lang="en-US" altLang="en-US" sz="1800" dirty="0"/>
              <a:t>Line 2 &lt;BR&gt; Line 3 &lt;BR&gt;…. </a:t>
            </a:r>
          </a:p>
          <a:p>
            <a:pPr>
              <a:buFontTx/>
              <a:buNone/>
            </a:pPr>
            <a:r>
              <a:rPr lang="en-US" altLang="en-US" sz="1800" dirty="0"/>
              <a:t>&lt;/P&gt;</a:t>
            </a:r>
          </a:p>
          <a:p>
            <a:pPr>
              <a:buFontTx/>
              <a:buNone/>
            </a:pPr>
            <a:r>
              <a:rPr lang="en-US" altLang="en-US" sz="1800" dirty="0"/>
              <a:t>&lt;/BODY&gt;</a:t>
            </a:r>
          </a:p>
          <a:p>
            <a:pPr>
              <a:buFontTx/>
              <a:buNone/>
            </a:pPr>
            <a:r>
              <a:rPr lang="en-US" altLang="en-US" sz="1800" dirty="0"/>
              <a:t>&lt;/HTML&gt;</a:t>
            </a:r>
          </a:p>
          <a:p>
            <a:pPr>
              <a:buFontTx/>
              <a:buNone/>
            </a:pPr>
            <a:endParaRPr lang="en-US" altLang="en-US" sz="1800" dirty="0"/>
          </a:p>
          <a:p>
            <a:pPr>
              <a:buFontTx/>
              <a:buNone/>
            </a:pPr>
            <a:endParaRPr lang="en-US" altLang="en-US" sz="2800" dirty="0"/>
          </a:p>
        </p:txBody>
      </p:sp>
      <p:sp>
        <p:nvSpPr>
          <p:cNvPr id="34820" name="Rectangle 4">
            <a:extLst>
              <a:ext uri="{FF2B5EF4-FFF2-40B4-BE49-F238E27FC236}">
                <a16:creationId xmlns:a16="http://schemas.microsoft.com/office/drawing/2014/main" id="{142C75AD-E9EC-40F6-83C2-08CDC57EF19C}"/>
              </a:ext>
            </a:extLst>
          </p:cNvPr>
          <p:cNvSpPr>
            <a:spLocks noGrp="1" noChangeArrowheads="1"/>
          </p:cNvSpPr>
          <p:nvPr>
            <p:ph type="body" sz="half" idx="4294967295"/>
          </p:nvPr>
        </p:nvSpPr>
        <p:spPr>
          <a:xfrm>
            <a:off x="5110163" y="1600200"/>
            <a:ext cx="4033837" cy="4525963"/>
          </a:xfrm>
        </p:spPr>
        <p:txBody>
          <a:bodyPr/>
          <a:lstStyle/>
          <a:p>
            <a:pPr>
              <a:buFontTx/>
              <a:buNone/>
            </a:pPr>
            <a:endParaRPr lang="en-US" altLang="en-US" sz="4800" b="1" dirty="0">
              <a:solidFill>
                <a:srgbClr val="990000"/>
              </a:solidFill>
            </a:endParaRPr>
          </a:p>
          <a:p>
            <a:pPr>
              <a:buFontTx/>
              <a:buNone/>
            </a:pPr>
            <a:r>
              <a:rPr lang="en-US" altLang="en-US" sz="4800" b="1" dirty="0">
                <a:solidFill>
                  <a:srgbClr val="990000"/>
                </a:solidFill>
              </a:rPr>
              <a:t>Heading 1</a:t>
            </a:r>
          </a:p>
          <a:p>
            <a:pPr>
              <a:buFontTx/>
              <a:buNone/>
            </a:pPr>
            <a:r>
              <a:rPr lang="en-US" altLang="en-US" sz="2400" dirty="0">
                <a:solidFill>
                  <a:srgbClr val="990000"/>
                </a:solidFill>
              </a:rPr>
              <a:t>Paragraph 1,….</a:t>
            </a:r>
          </a:p>
          <a:p>
            <a:pPr>
              <a:buFontTx/>
              <a:buNone/>
            </a:pPr>
            <a:r>
              <a:rPr lang="en-US" altLang="en-US" sz="2400" dirty="0">
                <a:solidFill>
                  <a:srgbClr val="990000"/>
                </a:solidFill>
              </a:rPr>
              <a:t>Line 2</a:t>
            </a:r>
          </a:p>
          <a:p>
            <a:pPr>
              <a:buFontTx/>
              <a:buNone/>
            </a:pPr>
            <a:r>
              <a:rPr lang="en-US" altLang="en-US" sz="2400" dirty="0">
                <a:solidFill>
                  <a:srgbClr val="990000"/>
                </a:solidFill>
              </a:rPr>
              <a:t>Line 3</a:t>
            </a:r>
          </a:p>
          <a:p>
            <a:pPr>
              <a:buFontTx/>
              <a:buNone/>
            </a:pPr>
            <a:r>
              <a:rPr lang="en-US" altLang="en-US" sz="2400" dirty="0">
                <a:solidFill>
                  <a:srgbClr val="990000"/>
                </a:solidFill>
              </a:rPr>
              <a:t>….</a:t>
            </a:r>
          </a:p>
          <a:p>
            <a:pPr>
              <a:buFontTx/>
              <a:buNone/>
            </a:pPr>
            <a:endParaRPr lang="en-US" altLang="en-US" sz="2400" dirty="0">
              <a:solidFill>
                <a:srgbClr val="990000"/>
              </a:solidFill>
            </a:endParaRPr>
          </a:p>
          <a:p>
            <a:pPr>
              <a:buFontTx/>
              <a:buNone/>
            </a:pPr>
            <a:endParaRPr lang="en-US" altLang="en-US" sz="4400" dirty="0">
              <a:solidFill>
                <a:srgbClr val="990000"/>
              </a:solidFill>
            </a:endParaRPr>
          </a:p>
          <a:p>
            <a:pPr>
              <a:buFontTx/>
              <a:buNone/>
            </a:pPr>
            <a:endParaRPr lang="en-US" altLang="en-US" sz="4000" dirty="0">
              <a:solidFill>
                <a:srgbClr val="990000"/>
              </a:solidFill>
            </a:endParaRPr>
          </a:p>
        </p:txBody>
      </p:sp>
      <p:cxnSp>
        <p:nvCxnSpPr>
          <p:cNvPr id="4" name="Straight Arrow Connector 3">
            <a:extLst>
              <a:ext uri="{FF2B5EF4-FFF2-40B4-BE49-F238E27FC236}">
                <a16:creationId xmlns:a16="http://schemas.microsoft.com/office/drawing/2014/main" id="{AF6D2A78-CC37-4650-BCA2-965CF6D2FDC6}"/>
              </a:ext>
            </a:extLst>
          </p:cNvPr>
          <p:cNvCxnSpPr/>
          <p:nvPr/>
        </p:nvCxnSpPr>
        <p:spPr>
          <a:xfrm>
            <a:off x="3524250" y="3524250"/>
            <a:ext cx="126682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5C04-614D-4C8E-96CD-2E7BCFC7A5F0}"/>
              </a:ext>
            </a:extLst>
          </p:cNvPr>
          <p:cNvSpPr>
            <a:spLocks noGrp="1"/>
          </p:cNvSpPr>
          <p:nvPr>
            <p:ph type="title"/>
          </p:nvPr>
        </p:nvSpPr>
        <p:spPr/>
        <p:txBody>
          <a:bodyPr/>
          <a:lstStyle/>
          <a:p>
            <a:r>
              <a:rPr lang="en-US" altLang="en-US" dirty="0">
                <a:solidFill>
                  <a:srgbClr val="FFFF00"/>
                </a:solidFill>
              </a:rPr>
              <a:t>Horizontal Rule, &lt;HR&gt;</a:t>
            </a:r>
            <a:endParaRPr lang="en-GB" dirty="0"/>
          </a:p>
        </p:txBody>
      </p:sp>
      <p:sp>
        <p:nvSpPr>
          <p:cNvPr id="35843" name="Rectangle 3">
            <a:extLst>
              <a:ext uri="{FF2B5EF4-FFF2-40B4-BE49-F238E27FC236}">
                <a16:creationId xmlns:a16="http://schemas.microsoft.com/office/drawing/2014/main" id="{83151DCD-E3A8-4915-BBAB-6CAA2E38C72D}"/>
              </a:ext>
            </a:extLst>
          </p:cNvPr>
          <p:cNvSpPr>
            <a:spLocks noGrp="1" noChangeArrowheads="1"/>
          </p:cNvSpPr>
          <p:nvPr>
            <p:ph idx="1"/>
          </p:nvPr>
        </p:nvSpPr>
        <p:spPr>
          <a:xfrm>
            <a:off x="361951" y="1295400"/>
            <a:ext cx="8416290" cy="5400675"/>
          </a:xfrm>
          <a:noFill/>
        </p:spPr>
        <p:txBody>
          <a:bodyPr>
            <a:normAutofit/>
          </a:bodyPr>
          <a:lstStyle/>
          <a:p>
            <a:pPr algn="just">
              <a:buClrTx/>
            </a:pPr>
            <a:r>
              <a:rPr lang="en-US" altLang="en-US" dirty="0"/>
              <a:t>The &lt;HR&gt; element causes the browser to display a horizontal line (rule) in your document.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A546-5D69-4A8E-AACA-E8F66F7F5735}"/>
              </a:ext>
            </a:extLst>
          </p:cNvPr>
          <p:cNvSpPr>
            <a:spLocks noGrp="1"/>
          </p:cNvSpPr>
          <p:nvPr>
            <p:ph type="title"/>
          </p:nvPr>
        </p:nvSpPr>
        <p:spPr/>
        <p:txBody>
          <a:bodyPr/>
          <a:lstStyle/>
          <a:p>
            <a:r>
              <a:rPr lang="en-US" altLang="en-US" dirty="0">
                <a:solidFill>
                  <a:srgbClr val="FFFF00"/>
                </a:solidFill>
              </a:rPr>
              <a:t>Horizontal Rule, &lt;HR&gt;</a:t>
            </a:r>
            <a:endParaRPr lang="en-GB" dirty="0"/>
          </a:p>
        </p:txBody>
      </p:sp>
      <p:sp>
        <p:nvSpPr>
          <p:cNvPr id="37891" name="Rectangle 3">
            <a:extLst>
              <a:ext uri="{FF2B5EF4-FFF2-40B4-BE49-F238E27FC236}">
                <a16:creationId xmlns:a16="http://schemas.microsoft.com/office/drawing/2014/main" id="{ED8F5858-7CBB-43D2-9E3F-C2005098C871}"/>
              </a:ext>
            </a:extLst>
          </p:cNvPr>
          <p:cNvSpPr>
            <a:spLocks noGrp="1" noChangeArrowheads="1"/>
          </p:cNvSpPr>
          <p:nvPr>
            <p:ph idx="1"/>
          </p:nvPr>
        </p:nvSpPr>
        <p:spPr>
          <a:xfrm>
            <a:off x="361950" y="1295400"/>
            <a:ext cx="8444425" cy="5400675"/>
          </a:xfrm>
          <a:solidFill>
            <a:schemeClr val="accent1"/>
          </a:solidFill>
        </p:spPr>
        <p:txBody>
          <a:bodyPr>
            <a:normAutofit fontScale="85000" lnSpcReduction="10000"/>
          </a:bodyPr>
          <a:lstStyle/>
          <a:p>
            <a:pPr>
              <a:buFontTx/>
              <a:buNone/>
            </a:pPr>
            <a:r>
              <a:rPr lang="en-US" altLang="en-US" sz="1800" dirty="0"/>
              <a:t>&lt;HTML&gt;</a:t>
            </a:r>
          </a:p>
          <a:p>
            <a:pPr>
              <a:buFontTx/>
              <a:buNone/>
            </a:pPr>
            <a:r>
              <a:rPr lang="en-US" altLang="en-US" sz="1800" dirty="0"/>
              <a:t>&lt;HEAD&gt;</a:t>
            </a:r>
          </a:p>
          <a:p>
            <a:pPr>
              <a:buFontTx/>
              <a:buNone/>
            </a:pPr>
            <a:r>
              <a:rPr lang="en-US" altLang="en-US" sz="1800" dirty="0"/>
              <a:t>&lt;TITLE&gt; Example Page&lt;/TITLE&gt;</a:t>
            </a:r>
          </a:p>
          <a:p>
            <a:pPr>
              <a:buFontTx/>
              <a:buNone/>
            </a:pPr>
            <a:r>
              <a:rPr lang="en-US" altLang="en-US" sz="1800" dirty="0"/>
              <a:t>&lt;/HEAD&gt;</a:t>
            </a:r>
          </a:p>
          <a:p>
            <a:pPr>
              <a:buFontTx/>
              <a:buNone/>
            </a:pPr>
            <a:r>
              <a:rPr lang="en-US" altLang="en-US" sz="1800" dirty="0"/>
              <a:t>&lt;BODY&gt;</a:t>
            </a:r>
          </a:p>
          <a:p>
            <a:pPr>
              <a:buFontTx/>
              <a:buNone/>
            </a:pPr>
            <a:r>
              <a:rPr lang="en-US" altLang="en-US" sz="1800" dirty="0"/>
              <a:t>&lt;H1&gt; Heading 1 &lt;/H1&gt;</a:t>
            </a:r>
          </a:p>
          <a:p>
            <a:pPr>
              <a:buFontTx/>
              <a:buNone/>
            </a:pPr>
            <a:r>
              <a:rPr lang="en-US" altLang="en-US" sz="1800" dirty="0"/>
              <a:t>&lt;P&gt;Paragraph 1, &lt;BR&gt;</a:t>
            </a:r>
          </a:p>
          <a:p>
            <a:pPr>
              <a:buFontTx/>
              <a:buNone/>
            </a:pPr>
            <a:r>
              <a:rPr lang="en-US" altLang="en-US" sz="1800" dirty="0"/>
              <a:t>Line 2 &lt;BR&gt;</a:t>
            </a:r>
          </a:p>
          <a:p>
            <a:pPr>
              <a:buFontTx/>
              <a:buNone/>
            </a:pPr>
            <a:r>
              <a:rPr lang="en-US" altLang="en-US" sz="1800" dirty="0"/>
              <a:t>&lt;HR&gt;Line 3 &lt;BR&gt;</a:t>
            </a:r>
          </a:p>
          <a:p>
            <a:pPr>
              <a:buFontTx/>
              <a:buNone/>
            </a:pPr>
            <a:r>
              <a:rPr lang="en-US" altLang="en-US" sz="1800" dirty="0"/>
              <a:t>&lt;/P&gt;</a:t>
            </a:r>
          </a:p>
          <a:p>
            <a:pPr>
              <a:buFontTx/>
              <a:buNone/>
            </a:pPr>
            <a:r>
              <a:rPr lang="en-US" altLang="en-US" sz="1800" dirty="0"/>
              <a:t>&lt;/BODY&gt;</a:t>
            </a:r>
          </a:p>
          <a:p>
            <a:pPr>
              <a:buFontTx/>
              <a:buNone/>
            </a:pPr>
            <a:r>
              <a:rPr lang="en-US" altLang="en-US" sz="1800" dirty="0"/>
              <a:t>&lt;/HTML&gt;</a:t>
            </a:r>
          </a:p>
          <a:p>
            <a:pPr>
              <a:buFontTx/>
              <a:buNone/>
            </a:pPr>
            <a:endParaRPr lang="en-US" altLang="en-US" sz="1800" dirty="0"/>
          </a:p>
        </p:txBody>
      </p:sp>
      <p:sp>
        <p:nvSpPr>
          <p:cNvPr id="37892" name="Rectangle 4">
            <a:extLst>
              <a:ext uri="{FF2B5EF4-FFF2-40B4-BE49-F238E27FC236}">
                <a16:creationId xmlns:a16="http://schemas.microsoft.com/office/drawing/2014/main" id="{0D7310D3-CE82-4B03-85A9-5C1F88C28B18}"/>
              </a:ext>
            </a:extLst>
          </p:cNvPr>
          <p:cNvSpPr>
            <a:spLocks noGrp="1" noChangeArrowheads="1"/>
          </p:cNvSpPr>
          <p:nvPr>
            <p:ph type="body" sz="half" idx="4294967295"/>
          </p:nvPr>
        </p:nvSpPr>
        <p:spPr>
          <a:xfrm>
            <a:off x="4910138" y="1562894"/>
            <a:ext cx="3896237" cy="45259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2075" tIns="46038" rIns="92075" bIns="46038"/>
          <a:lstStyle/>
          <a:p>
            <a:pPr>
              <a:buFontTx/>
              <a:buNone/>
            </a:pPr>
            <a:endParaRPr lang="en-US" altLang="en-US" sz="4800" b="1" dirty="0">
              <a:solidFill>
                <a:srgbClr val="990000"/>
              </a:solidFill>
            </a:endParaRPr>
          </a:p>
          <a:p>
            <a:pPr>
              <a:buFontTx/>
              <a:buNone/>
            </a:pPr>
            <a:r>
              <a:rPr lang="en-US" altLang="en-US" sz="4800" b="1" dirty="0">
                <a:solidFill>
                  <a:srgbClr val="990000"/>
                </a:solidFill>
              </a:rPr>
              <a:t>Heading 1</a:t>
            </a:r>
          </a:p>
          <a:p>
            <a:pPr>
              <a:buFontTx/>
              <a:buNone/>
            </a:pPr>
            <a:r>
              <a:rPr lang="en-US" altLang="en-US" sz="2400" dirty="0">
                <a:solidFill>
                  <a:srgbClr val="990000"/>
                </a:solidFill>
              </a:rPr>
              <a:t>Paragraph 1,….</a:t>
            </a:r>
          </a:p>
          <a:p>
            <a:pPr>
              <a:buFontTx/>
              <a:buNone/>
            </a:pPr>
            <a:r>
              <a:rPr lang="en-US" altLang="en-US" sz="2400" dirty="0">
                <a:solidFill>
                  <a:srgbClr val="990000"/>
                </a:solidFill>
              </a:rPr>
              <a:t>Line 2</a:t>
            </a:r>
          </a:p>
          <a:p>
            <a:pPr>
              <a:buFontTx/>
              <a:buNone/>
            </a:pPr>
            <a:r>
              <a:rPr lang="en-US" altLang="en-US" sz="2400" dirty="0">
                <a:solidFill>
                  <a:srgbClr val="990000"/>
                </a:solidFill>
              </a:rPr>
              <a:t>___________________________</a:t>
            </a:r>
          </a:p>
          <a:p>
            <a:pPr>
              <a:buFontTx/>
              <a:buNone/>
            </a:pPr>
            <a:r>
              <a:rPr lang="en-US" altLang="en-US" sz="2400" dirty="0">
                <a:solidFill>
                  <a:srgbClr val="990000"/>
                </a:solidFill>
              </a:rPr>
              <a:t>Line 3</a:t>
            </a:r>
          </a:p>
          <a:p>
            <a:pPr>
              <a:buFontTx/>
              <a:buNone/>
            </a:pPr>
            <a:endParaRPr lang="en-US" altLang="en-US" sz="2400" dirty="0">
              <a:solidFill>
                <a:srgbClr val="990000"/>
              </a:solidFill>
            </a:endParaRPr>
          </a:p>
          <a:p>
            <a:pPr>
              <a:buFontTx/>
              <a:buNone/>
            </a:pPr>
            <a:endParaRPr lang="en-US" altLang="en-US" sz="2400" dirty="0">
              <a:solidFill>
                <a:srgbClr val="990000"/>
              </a:solidFill>
            </a:endParaRPr>
          </a:p>
          <a:p>
            <a:pPr>
              <a:buFontTx/>
              <a:buNone/>
            </a:pPr>
            <a:endParaRPr lang="en-US" altLang="en-US" sz="4400" dirty="0">
              <a:solidFill>
                <a:srgbClr val="990000"/>
              </a:solidFill>
            </a:endParaRPr>
          </a:p>
          <a:p>
            <a:pPr>
              <a:buFontTx/>
              <a:buNone/>
            </a:pPr>
            <a:endParaRPr lang="en-US" altLang="en-US" sz="4000" dirty="0">
              <a:solidFill>
                <a:srgbClr val="99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43C-2C5A-4F3C-A597-81E69BBFE578}"/>
              </a:ext>
            </a:extLst>
          </p:cNvPr>
          <p:cNvSpPr>
            <a:spLocks noGrp="1"/>
          </p:cNvSpPr>
          <p:nvPr>
            <p:ph type="title"/>
          </p:nvPr>
        </p:nvSpPr>
        <p:spPr/>
        <p:txBody>
          <a:bodyPr>
            <a:normAutofit fontScale="90000"/>
          </a:bodyPr>
          <a:lstStyle/>
          <a:p>
            <a:r>
              <a:rPr lang="en-US" altLang="en-US" sz="3600" dirty="0">
                <a:solidFill>
                  <a:srgbClr val="FFFF00"/>
                </a:solidFill>
              </a:rPr>
              <a:t>Bold, Italic and other Character Formatting Elements</a:t>
            </a:r>
            <a:endParaRPr lang="en-GB" dirty="0"/>
          </a:p>
        </p:txBody>
      </p:sp>
      <p:sp>
        <p:nvSpPr>
          <p:cNvPr id="40963" name="Rectangle 3">
            <a:extLst>
              <a:ext uri="{FF2B5EF4-FFF2-40B4-BE49-F238E27FC236}">
                <a16:creationId xmlns:a16="http://schemas.microsoft.com/office/drawing/2014/main" id="{E6E20370-5DDE-4048-AA39-E4BEDC2A3E30}"/>
              </a:ext>
            </a:extLst>
          </p:cNvPr>
          <p:cNvSpPr>
            <a:spLocks noGrp="1" noChangeArrowheads="1"/>
          </p:cNvSpPr>
          <p:nvPr>
            <p:ph idx="1"/>
          </p:nvPr>
        </p:nvSpPr>
        <p:spPr>
          <a:xfrm>
            <a:off x="361950" y="1041010"/>
            <a:ext cx="8458493" cy="5655066"/>
          </a:xfrm>
          <a:noFill/>
        </p:spPr>
        <p:txBody>
          <a:bodyPr>
            <a:normAutofit lnSpcReduction="10000"/>
          </a:bodyPr>
          <a:lstStyle/>
          <a:p>
            <a:pPr algn="just">
              <a:lnSpc>
                <a:spcPct val="80000"/>
              </a:lnSpc>
              <a:buClr>
                <a:schemeClr val="bg1"/>
              </a:buClr>
              <a:buFont typeface="Wingdings" panose="05000000000000000000" pitchFamily="2" charset="2"/>
              <a:buChar char="§"/>
            </a:pPr>
            <a:endParaRPr lang="en-US" altLang="en-US" sz="2400" b="1" dirty="0">
              <a:solidFill>
                <a:srgbClr val="FF0000"/>
              </a:solidFill>
            </a:endParaRPr>
          </a:p>
          <a:p>
            <a:pPr marL="0" indent="0" algn="just">
              <a:buClr>
                <a:schemeClr val="bg1"/>
              </a:buClr>
              <a:buNone/>
            </a:pPr>
            <a:r>
              <a:rPr lang="en-US" altLang="en-US" sz="2400" b="1" dirty="0">
                <a:solidFill>
                  <a:srgbClr val="FF0000"/>
                </a:solidFill>
              </a:rPr>
              <a:t>&lt;EM&gt; </a:t>
            </a:r>
            <a:r>
              <a:rPr lang="en-US" altLang="en-US" sz="2400" b="1" i="1" dirty="0">
                <a:solidFill>
                  <a:srgbClr val="FF0000"/>
                </a:solidFill>
              </a:rPr>
              <a:t>Emphasis</a:t>
            </a:r>
            <a:r>
              <a:rPr lang="en-US" altLang="en-US" sz="2400" b="1" dirty="0">
                <a:solidFill>
                  <a:srgbClr val="FF0000"/>
                </a:solidFill>
              </a:rPr>
              <a:t> &lt;/EM&gt;</a:t>
            </a:r>
            <a:r>
              <a:rPr lang="en-US" altLang="en-US" sz="2400" dirty="0">
                <a:solidFill>
                  <a:schemeClr val="hlink"/>
                </a:solidFill>
              </a:rPr>
              <a:t> </a:t>
            </a:r>
            <a:r>
              <a:rPr lang="en-US" altLang="en-US" sz="2400" dirty="0"/>
              <a:t>Browsers usually display this as italics.</a:t>
            </a:r>
          </a:p>
          <a:p>
            <a:pPr marL="0" indent="0" algn="just">
              <a:buClr>
                <a:schemeClr val="bg1"/>
              </a:buClr>
              <a:buNone/>
            </a:pPr>
            <a:r>
              <a:rPr lang="en-US" altLang="en-US" sz="2400" b="1" dirty="0">
                <a:solidFill>
                  <a:schemeClr val="bg1">
                    <a:lumMod val="85000"/>
                  </a:schemeClr>
                </a:solidFill>
              </a:rPr>
              <a:t>&lt;STRONG&gt; STRONG &lt;/STRONG&gt;</a:t>
            </a:r>
            <a:r>
              <a:rPr lang="en-US" altLang="en-US" sz="2400" dirty="0">
                <a:solidFill>
                  <a:schemeClr val="bg1">
                    <a:lumMod val="85000"/>
                  </a:schemeClr>
                </a:solidFill>
              </a:rPr>
              <a:t> Browsers display this as bold.</a:t>
            </a:r>
          </a:p>
          <a:p>
            <a:pPr marL="0" indent="0" algn="just">
              <a:buClr>
                <a:schemeClr val="bg1"/>
              </a:buClr>
              <a:buNone/>
            </a:pPr>
            <a:r>
              <a:rPr lang="en-US" altLang="en-US" sz="2400" b="1" dirty="0">
                <a:solidFill>
                  <a:schemeClr val="bg1">
                    <a:lumMod val="85000"/>
                  </a:schemeClr>
                </a:solidFill>
              </a:rPr>
              <a:t>&lt;TT&gt; TELETYPE &lt;/TT&gt;</a:t>
            </a:r>
            <a:r>
              <a:rPr lang="en-US" altLang="en-US" sz="2400" dirty="0">
                <a:solidFill>
                  <a:schemeClr val="bg1">
                    <a:lumMod val="85000"/>
                  </a:schemeClr>
                </a:solidFill>
              </a:rPr>
              <a:t> Text is displayed in a mono-spaced font. A typewriter text, e.g. fixed-width font. </a:t>
            </a:r>
          </a:p>
          <a:p>
            <a:pPr marL="0" indent="0" algn="just">
              <a:buClr>
                <a:schemeClr val="bg1"/>
              </a:buClr>
              <a:buNone/>
            </a:pPr>
            <a:r>
              <a:rPr lang="en-US" altLang="en-US" sz="2400" b="1" dirty="0">
                <a:solidFill>
                  <a:schemeClr val="bg1">
                    <a:lumMod val="85000"/>
                  </a:schemeClr>
                </a:solidFill>
              </a:rPr>
              <a:t>&lt;CITE&gt; Citation &lt;/CITE&gt;</a:t>
            </a:r>
            <a:r>
              <a:rPr lang="en-US" altLang="en-US" sz="2400" dirty="0">
                <a:solidFill>
                  <a:schemeClr val="bg1">
                    <a:lumMod val="85000"/>
                  </a:schemeClr>
                </a:solidFill>
              </a:rPr>
              <a:t> represents a document citation (</a:t>
            </a:r>
            <a:r>
              <a:rPr lang="en-US" altLang="en-US" sz="2400" b="1" dirty="0">
                <a:solidFill>
                  <a:schemeClr val="bg1">
                    <a:lumMod val="85000"/>
                  </a:schemeClr>
                </a:solidFill>
              </a:rPr>
              <a:t>italics</a:t>
            </a:r>
            <a:r>
              <a:rPr lang="en-US" altLang="en-US" sz="2400" dirty="0">
                <a:solidFill>
                  <a:schemeClr val="bg1">
                    <a:lumMod val="85000"/>
                  </a:schemeClr>
                </a:solidFill>
              </a:rPr>
              <a:t>). </a:t>
            </a:r>
            <a:r>
              <a:rPr lang="en-US" altLang="en-US" sz="2400" b="1" dirty="0">
                <a:solidFill>
                  <a:schemeClr val="bg1">
                    <a:lumMod val="85000"/>
                  </a:schemeClr>
                </a:solidFill>
              </a:rPr>
              <a:t>For titles of books, films, etc. Typically displayed in italics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43C-2C5A-4F3C-A597-81E69BBFE578}"/>
              </a:ext>
            </a:extLst>
          </p:cNvPr>
          <p:cNvSpPr>
            <a:spLocks noGrp="1"/>
          </p:cNvSpPr>
          <p:nvPr>
            <p:ph type="title"/>
          </p:nvPr>
        </p:nvSpPr>
        <p:spPr/>
        <p:txBody>
          <a:bodyPr>
            <a:normAutofit fontScale="90000"/>
          </a:bodyPr>
          <a:lstStyle/>
          <a:p>
            <a:r>
              <a:rPr lang="en-US" altLang="en-US" sz="3600" dirty="0">
                <a:solidFill>
                  <a:srgbClr val="FFFF00"/>
                </a:solidFill>
              </a:rPr>
              <a:t>Bold, Italic and other Character Formatting Elements</a:t>
            </a:r>
            <a:endParaRPr lang="en-GB" dirty="0"/>
          </a:p>
        </p:txBody>
      </p:sp>
      <p:sp>
        <p:nvSpPr>
          <p:cNvPr id="40963" name="Rectangle 3">
            <a:extLst>
              <a:ext uri="{FF2B5EF4-FFF2-40B4-BE49-F238E27FC236}">
                <a16:creationId xmlns:a16="http://schemas.microsoft.com/office/drawing/2014/main" id="{E6E20370-5DDE-4048-AA39-E4BEDC2A3E30}"/>
              </a:ext>
            </a:extLst>
          </p:cNvPr>
          <p:cNvSpPr>
            <a:spLocks noGrp="1" noChangeArrowheads="1"/>
          </p:cNvSpPr>
          <p:nvPr>
            <p:ph idx="1"/>
          </p:nvPr>
        </p:nvSpPr>
        <p:spPr>
          <a:xfrm>
            <a:off x="361950" y="1041010"/>
            <a:ext cx="8458493" cy="5655066"/>
          </a:xfrm>
          <a:noFill/>
        </p:spPr>
        <p:txBody>
          <a:bodyPr>
            <a:normAutofit lnSpcReduction="10000"/>
          </a:bodyPr>
          <a:lstStyle/>
          <a:p>
            <a:pPr algn="just">
              <a:lnSpc>
                <a:spcPct val="80000"/>
              </a:lnSpc>
              <a:buClr>
                <a:schemeClr val="bg1"/>
              </a:buClr>
              <a:buFont typeface="Wingdings" panose="05000000000000000000" pitchFamily="2" charset="2"/>
              <a:buChar char="§"/>
            </a:pPr>
            <a:endParaRPr lang="en-US" altLang="en-US" sz="2400" b="1" dirty="0">
              <a:solidFill>
                <a:srgbClr val="FF0000"/>
              </a:solidFill>
            </a:endParaRPr>
          </a:p>
          <a:p>
            <a:pPr marL="0" indent="0" algn="just">
              <a:buClr>
                <a:schemeClr val="bg1"/>
              </a:buClr>
              <a:buNone/>
            </a:pPr>
            <a:r>
              <a:rPr lang="en-US" altLang="en-US" sz="2400" b="1" dirty="0">
                <a:solidFill>
                  <a:srgbClr val="FF0000"/>
                </a:solidFill>
              </a:rPr>
              <a:t>&lt;EM&gt; </a:t>
            </a:r>
            <a:r>
              <a:rPr lang="en-US" altLang="en-US" sz="2400" b="1" i="1" dirty="0">
                <a:solidFill>
                  <a:srgbClr val="FF0000"/>
                </a:solidFill>
              </a:rPr>
              <a:t>Emphasis</a:t>
            </a:r>
            <a:r>
              <a:rPr lang="en-US" altLang="en-US" sz="2400" b="1" dirty="0">
                <a:solidFill>
                  <a:srgbClr val="FF0000"/>
                </a:solidFill>
              </a:rPr>
              <a:t> &lt;/EM&gt;</a:t>
            </a:r>
            <a:r>
              <a:rPr lang="en-US" altLang="en-US" sz="2400" dirty="0">
                <a:solidFill>
                  <a:schemeClr val="hlink"/>
                </a:solidFill>
              </a:rPr>
              <a:t> </a:t>
            </a:r>
            <a:r>
              <a:rPr lang="en-US" altLang="en-US" sz="2400" dirty="0"/>
              <a:t>Browsers usually display this as italics.</a:t>
            </a:r>
          </a:p>
          <a:p>
            <a:pPr marL="0" indent="0" algn="just">
              <a:buClr>
                <a:schemeClr val="bg1"/>
              </a:buClr>
              <a:buNone/>
            </a:pPr>
            <a:r>
              <a:rPr lang="en-US" altLang="en-US" sz="2400" b="1" dirty="0">
                <a:solidFill>
                  <a:srgbClr val="FF0000"/>
                </a:solidFill>
              </a:rPr>
              <a:t>&lt;STRONG&gt; STRONG &lt;/STRONG</a:t>
            </a:r>
            <a:r>
              <a:rPr lang="en-US" altLang="en-US" sz="2400" b="1" dirty="0">
                <a:solidFill>
                  <a:schemeClr val="hlink"/>
                </a:solidFill>
              </a:rPr>
              <a:t>&gt;</a:t>
            </a:r>
            <a:r>
              <a:rPr lang="en-US" altLang="en-US" sz="2400" dirty="0">
                <a:solidFill>
                  <a:schemeClr val="hlink"/>
                </a:solidFill>
              </a:rPr>
              <a:t> </a:t>
            </a:r>
            <a:r>
              <a:rPr lang="en-US" altLang="en-US" sz="2400" dirty="0"/>
              <a:t>Browsers display this as bold.</a:t>
            </a:r>
          </a:p>
          <a:p>
            <a:pPr marL="0" indent="0" algn="just">
              <a:buClr>
                <a:schemeClr val="bg1"/>
              </a:buClr>
              <a:buNone/>
            </a:pPr>
            <a:r>
              <a:rPr lang="en-US" altLang="en-US" sz="2400" b="1" dirty="0">
                <a:solidFill>
                  <a:schemeClr val="bg1">
                    <a:lumMod val="85000"/>
                  </a:schemeClr>
                </a:solidFill>
              </a:rPr>
              <a:t>&lt;TT&gt; TELETYPE &lt;/TT&gt;</a:t>
            </a:r>
            <a:r>
              <a:rPr lang="en-US" altLang="en-US" sz="2400" dirty="0">
                <a:solidFill>
                  <a:schemeClr val="bg1">
                    <a:lumMod val="85000"/>
                  </a:schemeClr>
                </a:solidFill>
              </a:rPr>
              <a:t> Text is displayed in a mono-spaced font. A typewriter text, e.g. fixed-width font. </a:t>
            </a:r>
          </a:p>
          <a:p>
            <a:pPr marL="0" indent="0" algn="just">
              <a:buClr>
                <a:schemeClr val="bg1"/>
              </a:buClr>
              <a:buNone/>
            </a:pPr>
            <a:r>
              <a:rPr lang="en-US" altLang="en-US" sz="2400" b="1" dirty="0">
                <a:solidFill>
                  <a:schemeClr val="bg1">
                    <a:lumMod val="85000"/>
                  </a:schemeClr>
                </a:solidFill>
              </a:rPr>
              <a:t>&lt;CITE&gt; Citation &lt;/CITE&gt;</a:t>
            </a:r>
            <a:r>
              <a:rPr lang="en-US" altLang="en-US" sz="2400" dirty="0">
                <a:solidFill>
                  <a:schemeClr val="bg1">
                    <a:lumMod val="85000"/>
                  </a:schemeClr>
                </a:solidFill>
              </a:rPr>
              <a:t> represents a document citation (</a:t>
            </a:r>
            <a:r>
              <a:rPr lang="en-US" altLang="en-US" sz="2400" b="1" dirty="0">
                <a:solidFill>
                  <a:schemeClr val="bg1">
                    <a:lumMod val="85000"/>
                  </a:schemeClr>
                </a:solidFill>
              </a:rPr>
              <a:t>italics</a:t>
            </a:r>
            <a:r>
              <a:rPr lang="en-US" altLang="en-US" sz="2400" dirty="0">
                <a:solidFill>
                  <a:schemeClr val="bg1">
                    <a:lumMod val="85000"/>
                  </a:schemeClr>
                </a:solidFill>
              </a:rPr>
              <a:t>). </a:t>
            </a:r>
            <a:r>
              <a:rPr lang="en-US" altLang="en-US" sz="2400" b="1" dirty="0">
                <a:solidFill>
                  <a:schemeClr val="bg1">
                    <a:lumMod val="85000"/>
                  </a:schemeClr>
                </a:solidFill>
              </a:rPr>
              <a:t>For titles of books, films, etc. Typically displayed in italics</a:t>
            </a:r>
          </a:p>
        </p:txBody>
      </p:sp>
    </p:spTree>
    <p:extLst>
      <p:ext uri="{BB962C8B-B14F-4D97-AF65-F5344CB8AC3E}">
        <p14:creationId xmlns:p14="http://schemas.microsoft.com/office/powerpoint/2010/main" val="3730543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43C-2C5A-4F3C-A597-81E69BBFE578}"/>
              </a:ext>
            </a:extLst>
          </p:cNvPr>
          <p:cNvSpPr>
            <a:spLocks noGrp="1"/>
          </p:cNvSpPr>
          <p:nvPr>
            <p:ph type="title"/>
          </p:nvPr>
        </p:nvSpPr>
        <p:spPr/>
        <p:txBody>
          <a:bodyPr>
            <a:normAutofit fontScale="90000"/>
          </a:bodyPr>
          <a:lstStyle/>
          <a:p>
            <a:r>
              <a:rPr lang="en-US" altLang="en-US" sz="3600" dirty="0">
                <a:solidFill>
                  <a:srgbClr val="FFFF00"/>
                </a:solidFill>
              </a:rPr>
              <a:t>Bold, Italic and other Character Formatting Elements</a:t>
            </a:r>
            <a:endParaRPr lang="en-GB" dirty="0"/>
          </a:p>
        </p:txBody>
      </p:sp>
      <p:sp>
        <p:nvSpPr>
          <p:cNvPr id="40963" name="Rectangle 3">
            <a:extLst>
              <a:ext uri="{FF2B5EF4-FFF2-40B4-BE49-F238E27FC236}">
                <a16:creationId xmlns:a16="http://schemas.microsoft.com/office/drawing/2014/main" id="{E6E20370-5DDE-4048-AA39-E4BEDC2A3E30}"/>
              </a:ext>
            </a:extLst>
          </p:cNvPr>
          <p:cNvSpPr>
            <a:spLocks noGrp="1" noChangeArrowheads="1"/>
          </p:cNvSpPr>
          <p:nvPr>
            <p:ph idx="1"/>
          </p:nvPr>
        </p:nvSpPr>
        <p:spPr>
          <a:xfrm>
            <a:off x="361950" y="1041010"/>
            <a:ext cx="8458493" cy="5655066"/>
          </a:xfrm>
          <a:noFill/>
        </p:spPr>
        <p:txBody>
          <a:bodyPr>
            <a:normAutofit lnSpcReduction="10000"/>
          </a:bodyPr>
          <a:lstStyle/>
          <a:p>
            <a:pPr algn="just">
              <a:lnSpc>
                <a:spcPct val="80000"/>
              </a:lnSpc>
              <a:buClr>
                <a:schemeClr val="bg1"/>
              </a:buClr>
              <a:buFont typeface="Wingdings" panose="05000000000000000000" pitchFamily="2" charset="2"/>
              <a:buChar char="§"/>
            </a:pPr>
            <a:endParaRPr lang="en-US" altLang="en-US" sz="2400" b="1" dirty="0">
              <a:solidFill>
                <a:srgbClr val="FF0000"/>
              </a:solidFill>
            </a:endParaRPr>
          </a:p>
          <a:p>
            <a:pPr marL="0" indent="0" algn="just">
              <a:buClr>
                <a:schemeClr val="bg1"/>
              </a:buClr>
              <a:buNone/>
            </a:pPr>
            <a:r>
              <a:rPr lang="en-US" altLang="en-US" sz="2400" b="1" dirty="0">
                <a:solidFill>
                  <a:srgbClr val="FF0000"/>
                </a:solidFill>
              </a:rPr>
              <a:t>&lt;EM&gt; </a:t>
            </a:r>
            <a:r>
              <a:rPr lang="en-US" altLang="en-US" sz="2400" b="1" i="1" dirty="0">
                <a:solidFill>
                  <a:srgbClr val="FF0000"/>
                </a:solidFill>
              </a:rPr>
              <a:t>Emphasis</a:t>
            </a:r>
            <a:r>
              <a:rPr lang="en-US" altLang="en-US" sz="2400" b="1" dirty="0">
                <a:solidFill>
                  <a:srgbClr val="FF0000"/>
                </a:solidFill>
              </a:rPr>
              <a:t> &lt;/EM&gt;</a:t>
            </a:r>
            <a:r>
              <a:rPr lang="en-US" altLang="en-US" sz="2400" dirty="0">
                <a:solidFill>
                  <a:schemeClr val="hlink"/>
                </a:solidFill>
              </a:rPr>
              <a:t> </a:t>
            </a:r>
            <a:r>
              <a:rPr lang="en-US" altLang="en-US" sz="2400" dirty="0"/>
              <a:t>Browsers usually display this as italics.</a:t>
            </a:r>
          </a:p>
          <a:p>
            <a:pPr marL="0" indent="0" algn="just">
              <a:buClr>
                <a:schemeClr val="bg1"/>
              </a:buClr>
              <a:buNone/>
            </a:pPr>
            <a:r>
              <a:rPr lang="en-US" altLang="en-US" sz="2400" b="1" dirty="0">
                <a:solidFill>
                  <a:srgbClr val="FF0000"/>
                </a:solidFill>
              </a:rPr>
              <a:t>&lt;STRONG&gt; STRONG &lt;/STRONG</a:t>
            </a:r>
            <a:r>
              <a:rPr lang="en-US" altLang="en-US" sz="2400" b="1" dirty="0">
                <a:solidFill>
                  <a:schemeClr val="hlink"/>
                </a:solidFill>
              </a:rPr>
              <a:t>&gt;</a:t>
            </a:r>
            <a:r>
              <a:rPr lang="en-US" altLang="en-US" sz="2400" dirty="0">
                <a:solidFill>
                  <a:schemeClr val="hlink"/>
                </a:solidFill>
              </a:rPr>
              <a:t> </a:t>
            </a:r>
            <a:r>
              <a:rPr lang="en-US" altLang="en-US" sz="2400" dirty="0"/>
              <a:t>Browsers display this as bold.</a:t>
            </a:r>
          </a:p>
          <a:p>
            <a:pPr marL="0" indent="0" algn="just">
              <a:buClr>
                <a:schemeClr val="bg1"/>
              </a:buClr>
              <a:buNone/>
            </a:pPr>
            <a:r>
              <a:rPr lang="en-US" altLang="en-US" sz="2400" b="1" dirty="0">
                <a:solidFill>
                  <a:srgbClr val="FF0000"/>
                </a:solidFill>
              </a:rPr>
              <a:t>&lt;TT&gt; TELETYPE &lt;/TT&gt;</a:t>
            </a:r>
            <a:r>
              <a:rPr lang="en-US" altLang="en-US" sz="2400" dirty="0"/>
              <a:t> Text is displayed in a mono-spaced font. A typewriter text, e.g. fixed-width font. </a:t>
            </a:r>
          </a:p>
          <a:p>
            <a:pPr marL="0" indent="0" algn="just">
              <a:buClr>
                <a:schemeClr val="bg1"/>
              </a:buClr>
              <a:buNone/>
            </a:pPr>
            <a:r>
              <a:rPr lang="en-US" altLang="en-US" sz="2400" b="1" dirty="0">
                <a:solidFill>
                  <a:schemeClr val="bg1">
                    <a:lumMod val="85000"/>
                  </a:schemeClr>
                </a:solidFill>
              </a:rPr>
              <a:t>&lt;CITE&gt; Citation &lt;/CITE&gt;</a:t>
            </a:r>
            <a:r>
              <a:rPr lang="en-US" altLang="en-US" sz="2400" dirty="0">
                <a:solidFill>
                  <a:schemeClr val="bg1">
                    <a:lumMod val="85000"/>
                  </a:schemeClr>
                </a:solidFill>
              </a:rPr>
              <a:t> represents a document citation (</a:t>
            </a:r>
            <a:r>
              <a:rPr lang="en-US" altLang="en-US" sz="2400" b="1" dirty="0">
                <a:solidFill>
                  <a:schemeClr val="bg1">
                    <a:lumMod val="85000"/>
                  </a:schemeClr>
                </a:solidFill>
              </a:rPr>
              <a:t>italics</a:t>
            </a:r>
            <a:r>
              <a:rPr lang="en-US" altLang="en-US" sz="2400" dirty="0">
                <a:solidFill>
                  <a:schemeClr val="bg1">
                    <a:lumMod val="85000"/>
                  </a:schemeClr>
                </a:solidFill>
              </a:rPr>
              <a:t>). </a:t>
            </a:r>
            <a:r>
              <a:rPr lang="en-US" altLang="en-US" sz="2400" b="1" dirty="0">
                <a:solidFill>
                  <a:schemeClr val="bg1">
                    <a:lumMod val="85000"/>
                  </a:schemeClr>
                </a:solidFill>
              </a:rPr>
              <a:t>For titles of books, films, etc. Typically displayed in italics</a:t>
            </a:r>
          </a:p>
        </p:txBody>
      </p:sp>
    </p:spTree>
    <p:extLst>
      <p:ext uri="{BB962C8B-B14F-4D97-AF65-F5344CB8AC3E}">
        <p14:creationId xmlns:p14="http://schemas.microsoft.com/office/powerpoint/2010/main" val="102130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43C-2C5A-4F3C-A597-81E69BBFE578}"/>
              </a:ext>
            </a:extLst>
          </p:cNvPr>
          <p:cNvSpPr>
            <a:spLocks noGrp="1"/>
          </p:cNvSpPr>
          <p:nvPr>
            <p:ph type="title"/>
          </p:nvPr>
        </p:nvSpPr>
        <p:spPr/>
        <p:txBody>
          <a:bodyPr>
            <a:normAutofit fontScale="90000"/>
          </a:bodyPr>
          <a:lstStyle/>
          <a:p>
            <a:r>
              <a:rPr lang="en-US" altLang="en-US" sz="3600" dirty="0">
                <a:solidFill>
                  <a:srgbClr val="FFFF00"/>
                </a:solidFill>
              </a:rPr>
              <a:t>Bold, Italic and other Character Formatting Elements</a:t>
            </a:r>
            <a:endParaRPr lang="en-GB" dirty="0"/>
          </a:p>
        </p:txBody>
      </p:sp>
      <p:sp>
        <p:nvSpPr>
          <p:cNvPr id="40963" name="Rectangle 3">
            <a:extLst>
              <a:ext uri="{FF2B5EF4-FFF2-40B4-BE49-F238E27FC236}">
                <a16:creationId xmlns:a16="http://schemas.microsoft.com/office/drawing/2014/main" id="{E6E20370-5DDE-4048-AA39-E4BEDC2A3E30}"/>
              </a:ext>
            </a:extLst>
          </p:cNvPr>
          <p:cNvSpPr>
            <a:spLocks noGrp="1" noChangeArrowheads="1"/>
          </p:cNvSpPr>
          <p:nvPr>
            <p:ph idx="1"/>
          </p:nvPr>
        </p:nvSpPr>
        <p:spPr>
          <a:xfrm>
            <a:off x="361950" y="1041010"/>
            <a:ext cx="8458493" cy="5655066"/>
          </a:xfrm>
          <a:noFill/>
        </p:spPr>
        <p:txBody>
          <a:bodyPr>
            <a:normAutofit lnSpcReduction="10000"/>
          </a:bodyPr>
          <a:lstStyle/>
          <a:p>
            <a:pPr algn="just">
              <a:lnSpc>
                <a:spcPct val="80000"/>
              </a:lnSpc>
              <a:buClr>
                <a:schemeClr val="bg1"/>
              </a:buClr>
              <a:buFont typeface="Wingdings" panose="05000000000000000000" pitchFamily="2" charset="2"/>
              <a:buChar char="§"/>
            </a:pPr>
            <a:endParaRPr lang="en-US" altLang="en-US" sz="2400" b="1" dirty="0">
              <a:solidFill>
                <a:srgbClr val="FF0000"/>
              </a:solidFill>
            </a:endParaRPr>
          </a:p>
          <a:p>
            <a:pPr marL="0" indent="0" algn="just">
              <a:buClr>
                <a:schemeClr val="bg1"/>
              </a:buClr>
              <a:buNone/>
            </a:pPr>
            <a:r>
              <a:rPr lang="en-US" altLang="en-US" sz="2400" b="1" dirty="0">
                <a:solidFill>
                  <a:srgbClr val="FF0000"/>
                </a:solidFill>
              </a:rPr>
              <a:t>&lt;EM&gt; </a:t>
            </a:r>
            <a:r>
              <a:rPr lang="en-US" altLang="en-US" sz="2400" b="1" i="1" dirty="0">
                <a:solidFill>
                  <a:srgbClr val="FF0000"/>
                </a:solidFill>
              </a:rPr>
              <a:t>Emphasis</a:t>
            </a:r>
            <a:r>
              <a:rPr lang="en-US" altLang="en-US" sz="2400" b="1" dirty="0">
                <a:solidFill>
                  <a:srgbClr val="FF0000"/>
                </a:solidFill>
              </a:rPr>
              <a:t> &lt;/EM&gt;</a:t>
            </a:r>
            <a:r>
              <a:rPr lang="en-US" altLang="en-US" sz="2400" dirty="0">
                <a:solidFill>
                  <a:schemeClr val="hlink"/>
                </a:solidFill>
              </a:rPr>
              <a:t> </a:t>
            </a:r>
            <a:r>
              <a:rPr lang="en-US" altLang="en-US" sz="2400" dirty="0"/>
              <a:t>Browsers usually display this as italics.</a:t>
            </a:r>
          </a:p>
          <a:p>
            <a:pPr marL="0" indent="0" algn="just">
              <a:buClr>
                <a:schemeClr val="bg1"/>
              </a:buClr>
              <a:buNone/>
            </a:pPr>
            <a:r>
              <a:rPr lang="en-US" altLang="en-US" sz="2400" b="1" dirty="0">
                <a:solidFill>
                  <a:srgbClr val="FF0000"/>
                </a:solidFill>
              </a:rPr>
              <a:t>&lt;STRONG&gt; STRONG &lt;/STRONG</a:t>
            </a:r>
            <a:r>
              <a:rPr lang="en-US" altLang="en-US" sz="2400" b="1" dirty="0">
                <a:solidFill>
                  <a:schemeClr val="hlink"/>
                </a:solidFill>
              </a:rPr>
              <a:t>&gt;</a:t>
            </a:r>
            <a:r>
              <a:rPr lang="en-US" altLang="en-US" sz="2400" dirty="0">
                <a:solidFill>
                  <a:schemeClr val="hlink"/>
                </a:solidFill>
              </a:rPr>
              <a:t> </a:t>
            </a:r>
            <a:r>
              <a:rPr lang="en-US" altLang="en-US" sz="2400" dirty="0"/>
              <a:t>Browsers display this as bold.</a:t>
            </a:r>
          </a:p>
          <a:p>
            <a:pPr marL="0" indent="0" algn="just">
              <a:buClr>
                <a:schemeClr val="bg1"/>
              </a:buClr>
              <a:buNone/>
            </a:pPr>
            <a:r>
              <a:rPr lang="en-US" altLang="en-US" sz="2400" b="1" dirty="0">
                <a:solidFill>
                  <a:srgbClr val="FF0000"/>
                </a:solidFill>
              </a:rPr>
              <a:t>&lt;TT&gt; TELETYPE &lt;/TT&gt;</a:t>
            </a:r>
            <a:r>
              <a:rPr lang="en-US" altLang="en-US" sz="2400" dirty="0"/>
              <a:t> Text is displayed in a mono-spaced font. A typewriter text, e.g. fixed-width font. </a:t>
            </a:r>
          </a:p>
          <a:p>
            <a:pPr marL="0" indent="0" algn="just">
              <a:buClr>
                <a:schemeClr val="bg1"/>
              </a:buClr>
              <a:buNone/>
            </a:pPr>
            <a:r>
              <a:rPr lang="en-US" altLang="en-US" sz="2400" b="1" dirty="0">
                <a:solidFill>
                  <a:srgbClr val="FF0000"/>
                </a:solidFill>
              </a:rPr>
              <a:t>&lt;CITE&gt; Citation &lt;/CITE&gt;</a:t>
            </a:r>
            <a:r>
              <a:rPr lang="en-US" altLang="en-US" sz="2400" dirty="0"/>
              <a:t> represents a document citation (</a:t>
            </a:r>
            <a:r>
              <a:rPr lang="en-US" altLang="en-US" sz="2400" b="1" dirty="0"/>
              <a:t>italics</a:t>
            </a:r>
            <a:r>
              <a:rPr lang="en-US" altLang="en-US" sz="2400" dirty="0"/>
              <a:t>). </a:t>
            </a:r>
            <a:r>
              <a:rPr lang="en-US" altLang="en-US" sz="2400" b="1" dirty="0">
                <a:solidFill>
                  <a:srgbClr val="0000CC"/>
                </a:solidFill>
              </a:rPr>
              <a:t>For titles of books, films, etc. Typically displayed in italics</a:t>
            </a:r>
            <a:endParaRPr lang="en-US" altLang="en-US" sz="2400" b="1" dirty="0">
              <a:solidFill>
                <a:schemeClr val="hlink"/>
              </a:solidFill>
            </a:endParaRPr>
          </a:p>
        </p:txBody>
      </p:sp>
    </p:spTree>
    <p:extLst>
      <p:ext uri="{BB962C8B-B14F-4D97-AF65-F5344CB8AC3E}">
        <p14:creationId xmlns:p14="http://schemas.microsoft.com/office/powerpoint/2010/main" val="289950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p:txBody>
          <a:bodyPr/>
          <a:lstStyle/>
          <a:p>
            <a:r>
              <a:rPr lang="en-US" dirty="0">
                <a:solidFill>
                  <a:srgbClr val="1F1F1F"/>
                </a:solidFill>
                <a:latin typeface="Source Sans Pro" panose="020B0503030403020204" pitchFamily="34" charset="0"/>
              </a:rPr>
              <a:t>understand basic HTML elements and tags .</a:t>
            </a:r>
          </a:p>
          <a:p>
            <a:r>
              <a:rPr lang="en-US" dirty="0">
                <a:solidFill>
                  <a:srgbClr val="1F1F1F"/>
                </a:solidFill>
                <a:latin typeface="Source Sans Pro" panose="020B0503030403020204" pitchFamily="34" charset="0"/>
              </a:rPr>
              <a:t>Understand practical implementation .</a:t>
            </a:r>
          </a:p>
          <a:p>
            <a:endParaRPr lang="en-IN" dirty="0"/>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4CF8-2D36-442D-8495-8A554D4CAADE}"/>
              </a:ext>
            </a:extLst>
          </p:cNvPr>
          <p:cNvSpPr>
            <a:spLocks noGrp="1"/>
          </p:cNvSpPr>
          <p:nvPr>
            <p:ph type="title"/>
          </p:nvPr>
        </p:nvSpPr>
        <p:spPr/>
        <p:txBody>
          <a:bodyPr/>
          <a:lstStyle/>
          <a:p>
            <a:r>
              <a:rPr lang="en-US" altLang="en-US" dirty="0">
                <a:solidFill>
                  <a:srgbClr val="FFFF00"/>
                </a:solidFill>
              </a:rPr>
              <a:t>Alignment</a:t>
            </a:r>
            <a:endParaRPr lang="en-GB" dirty="0"/>
          </a:p>
        </p:txBody>
      </p:sp>
      <p:sp>
        <p:nvSpPr>
          <p:cNvPr id="43011" name="Rectangle 3">
            <a:extLst>
              <a:ext uri="{FF2B5EF4-FFF2-40B4-BE49-F238E27FC236}">
                <a16:creationId xmlns:a16="http://schemas.microsoft.com/office/drawing/2014/main" id="{6EDBCBAA-2D81-496B-AB8B-6674E479EE7E}"/>
              </a:ext>
            </a:extLst>
          </p:cNvPr>
          <p:cNvSpPr>
            <a:spLocks noGrp="1" noChangeArrowheads="1"/>
          </p:cNvSpPr>
          <p:nvPr>
            <p:ph idx="1"/>
          </p:nvPr>
        </p:nvSpPr>
        <p:spPr>
          <a:xfrm>
            <a:off x="361951" y="1295400"/>
            <a:ext cx="8416290" cy="5400675"/>
          </a:xfrm>
          <a:noFill/>
        </p:spPr>
        <p:txBody>
          <a:bodyPr/>
          <a:lstStyle/>
          <a:p>
            <a:pPr algn="just">
              <a:buClrTx/>
            </a:pPr>
            <a:r>
              <a:rPr lang="en-US" altLang="en-US" dirty="0"/>
              <a:t>Some elements have attributes for alignment (ALIGN) e.g. </a:t>
            </a:r>
            <a:r>
              <a:rPr lang="en-US" altLang="en-US" dirty="0">
                <a:solidFill>
                  <a:srgbClr val="FF0000"/>
                </a:solidFill>
              </a:rPr>
              <a:t>Headings, Paragraphs and Horizontal Rules</a:t>
            </a:r>
            <a:r>
              <a:rPr lang="en-US" altLang="en-US" dirty="0"/>
              <a:t>. </a:t>
            </a:r>
          </a:p>
          <a:p>
            <a:pPr algn="just">
              <a:buClrTx/>
            </a:pPr>
            <a:r>
              <a:rPr lang="en-US" altLang="en-US" dirty="0"/>
              <a:t>The Three alignment values are : LEFT, RIGHT, CENTER.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99D-A41F-47F9-AC5D-D9F5F35B14FD}"/>
              </a:ext>
            </a:extLst>
          </p:cNvPr>
          <p:cNvSpPr>
            <a:spLocks noGrp="1"/>
          </p:cNvSpPr>
          <p:nvPr>
            <p:ph type="title"/>
          </p:nvPr>
        </p:nvSpPr>
        <p:spPr/>
        <p:txBody>
          <a:bodyPr/>
          <a:lstStyle/>
          <a:p>
            <a:r>
              <a:rPr lang="en-US" altLang="en-US" sz="3600" dirty="0">
                <a:solidFill>
                  <a:srgbClr val="FFFF00"/>
                </a:solidFill>
              </a:rPr>
              <a:t>Special Characters &amp; Symbols</a:t>
            </a:r>
            <a:endParaRPr lang="en-GB" dirty="0"/>
          </a:p>
        </p:txBody>
      </p:sp>
      <p:sp>
        <p:nvSpPr>
          <p:cNvPr id="45059" name="Rectangle 3">
            <a:extLst>
              <a:ext uri="{FF2B5EF4-FFF2-40B4-BE49-F238E27FC236}">
                <a16:creationId xmlns:a16="http://schemas.microsoft.com/office/drawing/2014/main" id="{D065634C-1C3A-47B7-AD17-A5DFAABE9AEE}"/>
              </a:ext>
            </a:extLst>
          </p:cNvPr>
          <p:cNvSpPr>
            <a:spLocks noGrp="1" noChangeArrowheads="1"/>
          </p:cNvSpPr>
          <p:nvPr>
            <p:ph idx="1"/>
          </p:nvPr>
        </p:nvSpPr>
        <p:spPr>
          <a:xfrm>
            <a:off x="361951" y="1295400"/>
            <a:ext cx="8402222" cy="5400675"/>
          </a:xfrm>
          <a:noFill/>
        </p:spPr>
        <p:txBody>
          <a:bodyPr>
            <a:normAutofit/>
          </a:bodyPr>
          <a:lstStyle/>
          <a:p>
            <a:pPr algn="just">
              <a:buClrTx/>
            </a:pPr>
            <a:r>
              <a:rPr lang="en-US" altLang="en-US" sz="2800" dirty="0"/>
              <a:t>These Characters are recognized in HTML as they begin with an ampersand and end with </a:t>
            </a:r>
            <a:r>
              <a:rPr lang="en-US" altLang="en-US" sz="2800" dirty="0" err="1"/>
              <a:t>with</a:t>
            </a:r>
            <a:r>
              <a:rPr lang="en-US" altLang="en-US" sz="2800" dirty="0"/>
              <a:t> a semi-colon e.g. </a:t>
            </a:r>
            <a:r>
              <a:rPr lang="en-US" altLang="en-US" sz="2800" b="1" dirty="0">
                <a:solidFill>
                  <a:srgbClr val="C00000"/>
                </a:solidFill>
              </a:rPr>
              <a:t>&amp;value; </a:t>
            </a:r>
            <a:r>
              <a:rPr lang="en-US" altLang="en-US" sz="2800" dirty="0"/>
              <a:t>The value will either be an entity name or a standard ASCII character number. They are called </a:t>
            </a:r>
            <a:r>
              <a:rPr lang="en-US" altLang="en-US" sz="2800" b="1" dirty="0">
                <a:solidFill>
                  <a:srgbClr val="C00000"/>
                </a:solidFill>
              </a:rPr>
              <a:t>escape sequences</a:t>
            </a:r>
            <a:r>
              <a:rPr lang="en-US" altLang="en-US" sz="2800" dirty="0"/>
              <a:t>. </a:t>
            </a:r>
          </a:p>
          <a:p>
            <a:pPr algn="just">
              <a:buClrTx/>
            </a:pPr>
            <a:r>
              <a:rPr lang="en-US" altLang="en-US" sz="2800" dirty="0"/>
              <a:t>The next table represents some of the more commonly used special characters. </a:t>
            </a:r>
            <a:endParaRPr lang="en-US" altLang="en-US" sz="2000" dirty="0">
              <a:solidFill>
                <a:srgbClr val="0000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19D3DE-1A3D-422A-B6AC-1C8E1DFE9251}"/>
              </a:ext>
            </a:extLst>
          </p:cNvPr>
          <p:cNvSpPr>
            <a:spLocks noGrp="1"/>
          </p:cNvSpPr>
          <p:nvPr>
            <p:ph type="title"/>
          </p:nvPr>
        </p:nvSpPr>
        <p:spPr/>
        <p:txBody>
          <a:bodyPr/>
          <a:lstStyle/>
          <a:p>
            <a:r>
              <a:rPr lang="en-US" altLang="en-US" sz="3600" dirty="0">
                <a:solidFill>
                  <a:srgbClr val="FFFF00"/>
                </a:solidFill>
              </a:rPr>
              <a:t>Special Characters &amp; Symbols</a:t>
            </a:r>
            <a:endParaRPr lang="en-GB" dirty="0"/>
          </a:p>
        </p:txBody>
      </p:sp>
      <p:graphicFrame>
        <p:nvGraphicFramePr>
          <p:cNvPr id="46144" name="Group 64">
            <a:extLst>
              <a:ext uri="{FF2B5EF4-FFF2-40B4-BE49-F238E27FC236}">
                <a16:creationId xmlns:a16="http://schemas.microsoft.com/office/drawing/2014/main" id="{1F3C0151-9FE6-402B-A91A-4E06B6D6D4B9}"/>
              </a:ext>
            </a:extLst>
          </p:cNvPr>
          <p:cNvGraphicFramePr>
            <a:graphicFrameLocks noGrp="1"/>
          </p:cNvGraphicFramePr>
          <p:nvPr>
            <p:ph idx="1"/>
            <p:extLst>
              <p:ext uri="{D42A27DB-BD31-4B8C-83A1-F6EECF244321}">
                <p14:modId xmlns:p14="http://schemas.microsoft.com/office/powerpoint/2010/main" val="3415566758"/>
              </p:ext>
            </p:extLst>
          </p:nvPr>
        </p:nvGraphicFramePr>
        <p:xfrm>
          <a:off x="249408" y="1295400"/>
          <a:ext cx="8582024" cy="5426074"/>
        </p:xfrm>
        <a:graphic>
          <a:graphicData uri="http://schemas.openxmlformats.org/drawingml/2006/table">
            <a:tbl>
              <a:tblPr/>
              <a:tblGrid>
                <a:gridCol w="2524612">
                  <a:extLst>
                    <a:ext uri="{9D8B030D-6E8A-4147-A177-3AD203B41FA5}">
                      <a16:colId xmlns:a16="http://schemas.microsoft.com/office/drawing/2014/main" val="3883510002"/>
                    </a:ext>
                  </a:extLst>
                </a:gridCol>
                <a:gridCol w="1766400">
                  <a:extLst>
                    <a:ext uri="{9D8B030D-6E8A-4147-A177-3AD203B41FA5}">
                      <a16:colId xmlns:a16="http://schemas.microsoft.com/office/drawing/2014/main" val="3236202983"/>
                    </a:ext>
                  </a:extLst>
                </a:gridCol>
                <a:gridCol w="2542822">
                  <a:extLst>
                    <a:ext uri="{9D8B030D-6E8A-4147-A177-3AD203B41FA5}">
                      <a16:colId xmlns:a16="http://schemas.microsoft.com/office/drawing/2014/main" val="3955826932"/>
                    </a:ext>
                  </a:extLst>
                </a:gridCol>
                <a:gridCol w="1748190">
                  <a:extLst>
                    <a:ext uri="{9D8B030D-6E8A-4147-A177-3AD203B41FA5}">
                      <a16:colId xmlns:a16="http://schemas.microsoft.com/office/drawing/2014/main" val="4032292981"/>
                    </a:ext>
                  </a:extLst>
                </a:gridCol>
              </a:tblGrid>
              <a:tr h="85177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Special Character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Entity Name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Special Character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Entity Name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93586269"/>
                  </a:ext>
                </a:extLst>
              </a:tr>
              <a:tr h="77060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CC"/>
                          </a:solidFill>
                          <a:effectLst/>
                          <a:latin typeface="Arial" panose="020B0604020202020204" pitchFamily="34" charset="0"/>
                          <a:cs typeface="Arial" panose="020B0604020202020204" pitchFamily="34" charset="0"/>
                        </a:rPr>
                        <a:t>&amp;amp;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&amp;</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&amp;gt;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37001547"/>
                  </a:ext>
                </a:extLst>
              </a:tr>
              <a:tr h="82769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CC"/>
                          </a:solidFill>
                          <a:effectLst/>
                          <a:latin typeface="Arial" panose="020B0604020202020204" pitchFamily="34" charset="0"/>
                          <a:cs typeface="Arial" panose="020B0604020202020204" pitchFamily="34" charset="0"/>
                        </a:rPr>
                        <a:t>&amp;</a:t>
                      </a:r>
                      <a:r>
                        <a:rPr kumimoji="0" lang="en-US" altLang="en-US" sz="2000" b="1" i="0" u="none" strike="noStrike" cap="none" normalizeH="0" baseline="0" dirty="0" err="1">
                          <a:ln>
                            <a:noFill/>
                          </a:ln>
                          <a:solidFill>
                            <a:srgbClr val="0000CC"/>
                          </a:solidFill>
                          <a:effectLst/>
                          <a:latin typeface="Arial" panose="020B0604020202020204" pitchFamily="34" charset="0"/>
                          <a:cs typeface="Arial" panose="020B0604020202020204" pitchFamily="34" charset="0"/>
                        </a:rPr>
                        <a:t>lowast</a:t>
                      </a:r>
                      <a:r>
                        <a:rPr kumimoji="0" lang="en-US" altLang="en-US" sz="2000" b="1" i="0" u="none" strike="noStrike" cap="none" normalizeH="0" baseline="0" dirty="0">
                          <a:ln>
                            <a:noFill/>
                          </a:ln>
                          <a:solidFill>
                            <a:srgbClr val="0000CC"/>
                          </a:solidFill>
                          <a:effectLst/>
                          <a:latin typeface="Arial" panose="020B0604020202020204" pitchFamily="34" charset="0"/>
                          <a:cs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Less-than sign</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&amp;lt;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115074"/>
                  </a:ext>
                </a:extLst>
              </a:tr>
              <a:tr h="77060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CC"/>
                          </a:solidFill>
                          <a:effectLst/>
                          <a:latin typeface="Arial" panose="020B0604020202020204" pitchFamily="34" charset="0"/>
                          <a:cs typeface="Arial" panose="020B0604020202020204" pitchFamily="34" charset="0"/>
                        </a:rPr>
                        <a:t>&amp;cent;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Arial" panose="020B0604020202020204" pitchFamily="34" charset="0"/>
                          <a:cs typeface="Arial" panose="020B0604020202020204" pitchFamily="34"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55715643"/>
                  </a:ext>
                </a:extLst>
              </a:tr>
              <a:tr h="55001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&amp;copy;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Arial" panose="020B0604020202020204" pitchFamily="34" charset="0"/>
                          <a:cs typeface="Arial" panose="020B0604020202020204" pitchFamily="34"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&amp;quot;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59912694"/>
                  </a:ext>
                </a:extLst>
              </a:tr>
              <a:tr h="82769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&amp;frac14;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¼</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Arial" panose="020B0604020202020204" pitchFamily="34" charset="0"/>
                          <a:cs typeface="Arial" panose="020B0604020202020204" pitchFamily="34"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&amp;reg;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92610907"/>
                  </a:ext>
                </a:extLst>
              </a:tr>
              <a:tr h="82769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&amp;frac12; </a:t>
                      </a: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½</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Arial" panose="020B0604020202020204" pitchFamily="34" charset="0"/>
                          <a:cs typeface="Arial" panose="020B0604020202020204" pitchFamily="34"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CC"/>
                          </a:solidFill>
                          <a:effectLst/>
                          <a:latin typeface="Arial" panose="020B0604020202020204" pitchFamily="34" charset="0"/>
                          <a:cs typeface="Arial" panose="020B0604020202020204" pitchFamily="34" charset="0"/>
                        </a:rPr>
                        <a:t>&amp;trade;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4616673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31EA676-14D4-4EAB-A647-187F9ED4F76E}"/>
              </a:ext>
            </a:extLst>
          </p:cNvPr>
          <p:cNvGrpSpPr/>
          <p:nvPr/>
        </p:nvGrpSpPr>
        <p:grpSpPr>
          <a:xfrm>
            <a:off x="1773702" y="1473422"/>
            <a:ext cx="5583701" cy="5136726"/>
            <a:chOff x="1773702" y="1378638"/>
            <a:chExt cx="5583701" cy="5136726"/>
          </a:xfrm>
        </p:grpSpPr>
        <p:sp>
          <p:nvSpPr>
            <p:cNvPr id="5" name="Freeform: Shape 4">
              <a:extLst>
                <a:ext uri="{FF2B5EF4-FFF2-40B4-BE49-F238E27FC236}">
                  <a16:creationId xmlns:a16="http://schemas.microsoft.com/office/drawing/2014/main" id="{FD6F1085-CA4D-41CF-AC2A-774DF037BB8E}"/>
                </a:ext>
              </a:extLst>
            </p:cNvPr>
            <p:cNvSpPr/>
            <p:nvPr/>
          </p:nvSpPr>
          <p:spPr>
            <a:xfrm>
              <a:off x="1773702" y="1378638"/>
              <a:ext cx="5555565" cy="877477"/>
            </a:xfrm>
            <a:custGeom>
              <a:avLst/>
              <a:gdLst>
                <a:gd name="connsiteX0" fmla="*/ 0 w 5555565"/>
                <a:gd name="connsiteY0" fmla="*/ 146249 h 877477"/>
                <a:gd name="connsiteX1" fmla="*/ 146249 w 5555565"/>
                <a:gd name="connsiteY1" fmla="*/ 0 h 877477"/>
                <a:gd name="connsiteX2" fmla="*/ 5409316 w 5555565"/>
                <a:gd name="connsiteY2" fmla="*/ 0 h 877477"/>
                <a:gd name="connsiteX3" fmla="*/ 5555565 w 5555565"/>
                <a:gd name="connsiteY3" fmla="*/ 146249 h 877477"/>
                <a:gd name="connsiteX4" fmla="*/ 5555565 w 5555565"/>
                <a:gd name="connsiteY4" fmla="*/ 731228 h 877477"/>
                <a:gd name="connsiteX5" fmla="*/ 5409316 w 5555565"/>
                <a:gd name="connsiteY5" fmla="*/ 877477 h 877477"/>
                <a:gd name="connsiteX6" fmla="*/ 146249 w 5555565"/>
                <a:gd name="connsiteY6" fmla="*/ 877477 h 877477"/>
                <a:gd name="connsiteX7" fmla="*/ 0 w 5555565"/>
                <a:gd name="connsiteY7" fmla="*/ 731228 h 877477"/>
                <a:gd name="connsiteX8" fmla="*/ 0 w 5555565"/>
                <a:gd name="connsiteY8" fmla="*/ 146249 h 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5565" h="877477">
                  <a:moveTo>
                    <a:pt x="0" y="146249"/>
                  </a:moveTo>
                  <a:cubicBezTo>
                    <a:pt x="0" y="65478"/>
                    <a:pt x="65478" y="0"/>
                    <a:pt x="146249" y="0"/>
                  </a:cubicBezTo>
                  <a:lnTo>
                    <a:pt x="5409316" y="0"/>
                  </a:lnTo>
                  <a:cubicBezTo>
                    <a:pt x="5490087" y="0"/>
                    <a:pt x="5555565" y="65478"/>
                    <a:pt x="5555565" y="146249"/>
                  </a:cubicBezTo>
                  <a:lnTo>
                    <a:pt x="5555565" y="731228"/>
                  </a:lnTo>
                  <a:cubicBezTo>
                    <a:pt x="5555565" y="811999"/>
                    <a:pt x="5490087" y="877477"/>
                    <a:pt x="5409316" y="877477"/>
                  </a:cubicBezTo>
                  <a:lnTo>
                    <a:pt x="146249" y="877477"/>
                  </a:lnTo>
                  <a:cubicBezTo>
                    <a:pt x="65478" y="877477"/>
                    <a:pt x="0" y="811999"/>
                    <a:pt x="0" y="731228"/>
                  </a:cubicBezTo>
                  <a:lnTo>
                    <a:pt x="0" y="146249"/>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515" tIns="149515" rIns="149515" bIns="149515" numCol="1" spcCol="1270" anchor="ctr" anchorCtr="0">
              <a:noAutofit/>
            </a:bodyPr>
            <a:lstStyle/>
            <a:p>
              <a:pPr marL="0" lvl="0" indent="0" algn="ctr" defTabSz="1244600">
                <a:lnSpc>
                  <a:spcPct val="90000"/>
                </a:lnSpc>
                <a:spcBef>
                  <a:spcPct val="0"/>
                </a:spcBef>
                <a:spcAft>
                  <a:spcPct val="35000"/>
                </a:spcAft>
                <a:buNone/>
              </a:pPr>
              <a:r>
                <a:rPr lang="en-US" sz="2800" kern="1200" dirty="0"/>
                <a:t>Upon completing this section, you should be able to</a:t>
              </a:r>
              <a:endParaRPr lang="en-IN" sz="2800" kern="1200" dirty="0"/>
            </a:p>
          </p:txBody>
        </p:sp>
        <p:sp>
          <p:nvSpPr>
            <p:cNvPr id="7" name="Freeform: Shape 6">
              <a:extLst>
                <a:ext uri="{FF2B5EF4-FFF2-40B4-BE49-F238E27FC236}">
                  <a16:creationId xmlns:a16="http://schemas.microsoft.com/office/drawing/2014/main" id="{4683A1A5-4F11-419B-BC40-A3776994C03F}"/>
                </a:ext>
              </a:extLst>
            </p:cNvPr>
            <p:cNvSpPr/>
            <p:nvPr/>
          </p:nvSpPr>
          <p:spPr>
            <a:xfrm>
              <a:off x="1773703" y="2436417"/>
              <a:ext cx="5555565" cy="877477"/>
            </a:xfrm>
            <a:custGeom>
              <a:avLst/>
              <a:gdLst>
                <a:gd name="connsiteX0" fmla="*/ 0 w 5555565"/>
                <a:gd name="connsiteY0" fmla="*/ 146249 h 877477"/>
                <a:gd name="connsiteX1" fmla="*/ 146249 w 5555565"/>
                <a:gd name="connsiteY1" fmla="*/ 0 h 877477"/>
                <a:gd name="connsiteX2" fmla="*/ 5409316 w 5555565"/>
                <a:gd name="connsiteY2" fmla="*/ 0 h 877477"/>
                <a:gd name="connsiteX3" fmla="*/ 5555565 w 5555565"/>
                <a:gd name="connsiteY3" fmla="*/ 146249 h 877477"/>
                <a:gd name="connsiteX4" fmla="*/ 5555565 w 5555565"/>
                <a:gd name="connsiteY4" fmla="*/ 731228 h 877477"/>
                <a:gd name="connsiteX5" fmla="*/ 5409316 w 5555565"/>
                <a:gd name="connsiteY5" fmla="*/ 877477 h 877477"/>
                <a:gd name="connsiteX6" fmla="*/ 146249 w 5555565"/>
                <a:gd name="connsiteY6" fmla="*/ 877477 h 877477"/>
                <a:gd name="connsiteX7" fmla="*/ 0 w 5555565"/>
                <a:gd name="connsiteY7" fmla="*/ 731228 h 877477"/>
                <a:gd name="connsiteX8" fmla="*/ 0 w 5555565"/>
                <a:gd name="connsiteY8" fmla="*/ 146249 h 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5565" h="877477">
                  <a:moveTo>
                    <a:pt x="0" y="146249"/>
                  </a:moveTo>
                  <a:cubicBezTo>
                    <a:pt x="0" y="65478"/>
                    <a:pt x="65478" y="0"/>
                    <a:pt x="146249" y="0"/>
                  </a:cubicBezTo>
                  <a:lnTo>
                    <a:pt x="5409316" y="0"/>
                  </a:lnTo>
                  <a:cubicBezTo>
                    <a:pt x="5490087" y="0"/>
                    <a:pt x="5555565" y="65478"/>
                    <a:pt x="5555565" y="146249"/>
                  </a:cubicBezTo>
                  <a:lnTo>
                    <a:pt x="5555565" y="731228"/>
                  </a:lnTo>
                  <a:cubicBezTo>
                    <a:pt x="5555565" y="811999"/>
                    <a:pt x="5490087" y="877477"/>
                    <a:pt x="5409316" y="877477"/>
                  </a:cubicBezTo>
                  <a:lnTo>
                    <a:pt x="146249" y="877477"/>
                  </a:lnTo>
                  <a:cubicBezTo>
                    <a:pt x="65478" y="877477"/>
                    <a:pt x="0" y="811999"/>
                    <a:pt x="0" y="731228"/>
                  </a:cubicBezTo>
                  <a:lnTo>
                    <a:pt x="0" y="146249"/>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515" tIns="149515" rIns="149515" bIns="149515" numCol="1" spcCol="1270" anchor="ctr" anchorCtr="0">
              <a:noAutofit/>
            </a:bodyPr>
            <a:lstStyle/>
            <a:p>
              <a:pPr marL="0" lvl="0" indent="0" algn="ctr" defTabSz="1244600">
                <a:lnSpc>
                  <a:spcPct val="90000"/>
                </a:lnSpc>
                <a:spcBef>
                  <a:spcPct val="0"/>
                </a:spcBef>
                <a:spcAft>
                  <a:spcPct val="35000"/>
                </a:spcAft>
                <a:buNone/>
              </a:pPr>
              <a:r>
                <a:rPr lang="en-US" sz="2800" kern="1200" dirty="0"/>
                <a:t>Create an unordered list.</a:t>
              </a:r>
              <a:endParaRPr lang="en-IN" sz="2800" kern="1200" dirty="0"/>
            </a:p>
          </p:txBody>
        </p:sp>
        <p:sp>
          <p:nvSpPr>
            <p:cNvPr id="8" name="Freeform: Shape 7">
              <a:extLst>
                <a:ext uri="{FF2B5EF4-FFF2-40B4-BE49-F238E27FC236}">
                  <a16:creationId xmlns:a16="http://schemas.microsoft.com/office/drawing/2014/main" id="{3AFA3E7B-114B-4817-93DE-1CB3AB050C38}"/>
                </a:ext>
              </a:extLst>
            </p:cNvPr>
            <p:cNvSpPr/>
            <p:nvPr/>
          </p:nvSpPr>
          <p:spPr>
            <a:xfrm>
              <a:off x="1787770" y="3494196"/>
              <a:ext cx="5555565" cy="877477"/>
            </a:xfrm>
            <a:custGeom>
              <a:avLst/>
              <a:gdLst>
                <a:gd name="connsiteX0" fmla="*/ 0 w 5555565"/>
                <a:gd name="connsiteY0" fmla="*/ 146249 h 877477"/>
                <a:gd name="connsiteX1" fmla="*/ 146249 w 5555565"/>
                <a:gd name="connsiteY1" fmla="*/ 0 h 877477"/>
                <a:gd name="connsiteX2" fmla="*/ 5409316 w 5555565"/>
                <a:gd name="connsiteY2" fmla="*/ 0 h 877477"/>
                <a:gd name="connsiteX3" fmla="*/ 5555565 w 5555565"/>
                <a:gd name="connsiteY3" fmla="*/ 146249 h 877477"/>
                <a:gd name="connsiteX4" fmla="*/ 5555565 w 5555565"/>
                <a:gd name="connsiteY4" fmla="*/ 731228 h 877477"/>
                <a:gd name="connsiteX5" fmla="*/ 5409316 w 5555565"/>
                <a:gd name="connsiteY5" fmla="*/ 877477 h 877477"/>
                <a:gd name="connsiteX6" fmla="*/ 146249 w 5555565"/>
                <a:gd name="connsiteY6" fmla="*/ 877477 h 877477"/>
                <a:gd name="connsiteX7" fmla="*/ 0 w 5555565"/>
                <a:gd name="connsiteY7" fmla="*/ 731228 h 877477"/>
                <a:gd name="connsiteX8" fmla="*/ 0 w 5555565"/>
                <a:gd name="connsiteY8" fmla="*/ 146249 h 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5565" h="877477">
                  <a:moveTo>
                    <a:pt x="0" y="146249"/>
                  </a:moveTo>
                  <a:cubicBezTo>
                    <a:pt x="0" y="65478"/>
                    <a:pt x="65478" y="0"/>
                    <a:pt x="146249" y="0"/>
                  </a:cubicBezTo>
                  <a:lnTo>
                    <a:pt x="5409316" y="0"/>
                  </a:lnTo>
                  <a:cubicBezTo>
                    <a:pt x="5490087" y="0"/>
                    <a:pt x="5555565" y="65478"/>
                    <a:pt x="5555565" y="146249"/>
                  </a:cubicBezTo>
                  <a:lnTo>
                    <a:pt x="5555565" y="731228"/>
                  </a:lnTo>
                  <a:cubicBezTo>
                    <a:pt x="5555565" y="811999"/>
                    <a:pt x="5490087" y="877477"/>
                    <a:pt x="5409316" y="877477"/>
                  </a:cubicBezTo>
                  <a:lnTo>
                    <a:pt x="146249" y="877477"/>
                  </a:lnTo>
                  <a:cubicBezTo>
                    <a:pt x="65478" y="877477"/>
                    <a:pt x="0" y="811999"/>
                    <a:pt x="0" y="731228"/>
                  </a:cubicBezTo>
                  <a:lnTo>
                    <a:pt x="0" y="146249"/>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515" tIns="149515" rIns="149515" bIns="149515" numCol="1" spcCol="1270" anchor="ctr" anchorCtr="0">
              <a:noAutofit/>
            </a:bodyPr>
            <a:lstStyle/>
            <a:p>
              <a:pPr marL="0" lvl="0" indent="0" algn="ctr" defTabSz="1244600">
                <a:lnSpc>
                  <a:spcPct val="90000"/>
                </a:lnSpc>
                <a:spcBef>
                  <a:spcPct val="0"/>
                </a:spcBef>
                <a:spcAft>
                  <a:spcPct val="35000"/>
                </a:spcAft>
                <a:buNone/>
              </a:pPr>
              <a:r>
                <a:rPr lang="en-US" sz="2800" kern="1200" dirty="0"/>
                <a:t>Create an ordered list.</a:t>
              </a:r>
              <a:endParaRPr lang="en-IN" sz="2800" kern="1200" dirty="0"/>
            </a:p>
          </p:txBody>
        </p:sp>
        <p:sp>
          <p:nvSpPr>
            <p:cNvPr id="9" name="Freeform: Shape 8">
              <a:extLst>
                <a:ext uri="{FF2B5EF4-FFF2-40B4-BE49-F238E27FC236}">
                  <a16:creationId xmlns:a16="http://schemas.microsoft.com/office/drawing/2014/main" id="{B7DE511E-9CB7-490E-95E4-8124EF03204F}"/>
                </a:ext>
              </a:extLst>
            </p:cNvPr>
            <p:cNvSpPr/>
            <p:nvPr/>
          </p:nvSpPr>
          <p:spPr>
            <a:xfrm>
              <a:off x="1787770" y="4566041"/>
              <a:ext cx="5555565" cy="877477"/>
            </a:xfrm>
            <a:custGeom>
              <a:avLst/>
              <a:gdLst>
                <a:gd name="connsiteX0" fmla="*/ 0 w 5555565"/>
                <a:gd name="connsiteY0" fmla="*/ 146249 h 877477"/>
                <a:gd name="connsiteX1" fmla="*/ 146249 w 5555565"/>
                <a:gd name="connsiteY1" fmla="*/ 0 h 877477"/>
                <a:gd name="connsiteX2" fmla="*/ 5409316 w 5555565"/>
                <a:gd name="connsiteY2" fmla="*/ 0 h 877477"/>
                <a:gd name="connsiteX3" fmla="*/ 5555565 w 5555565"/>
                <a:gd name="connsiteY3" fmla="*/ 146249 h 877477"/>
                <a:gd name="connsiteX4" fmla="*/ 5555565 w 5555565"/>
                <a:gd name="connsiteY4" fmla="*/ 731228 h 877477"/>
                <a:gd name="connsiteX5" fmla="*/ 5409316 w 5555565"/>
                <a:gd name="connsiteY5" fmla="*/ 877477 h 877477"/>
                <a:gd name="connsiteX6" fmla="*/ 146249 w 5555565"/>
                <a:gd name="connsiteY6" fmla="*/ 877477 h 877477"/>
                <a:gd name="connsiteX7" fmla="*/ 0 w 5555565"/>
                <a:gd name="connsiteY7" fmla="*/ 731228 h 877477"/>
                <a:gd name="connsiteX8" fmla="*/ 0 w 5555565"/>
                <a:gd name="connsiteY8" fmla="*/ 146249 h 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5565" h="877477">
                  <a:moveTo>
                    <a:pt x="0" y="146249"/>
                  </a:moveTo>
                  <a:cubicBezTo>
                    <a:pt x="0" y="65478"/>
                    <a:pt x="65478" y="0"/>
                    <a:pt x="146249" y="0"/>
                  </a:cubicBezTo>
                  <a:lnTo>
                    <a:pt x="5409316" y="0"/>
                  </a:lnTo>
                  <a:cubicBezTo>
                    <a:pt x="5490087" y="0"/>
                    <a:pt x="5555565" y="65478"/>
                    <a:pt x="5555565" y="146249"/>
                  </a:cubicBezTo>
                  <a:lnTo>
                    <a:pt x="5555565" y="731228"/>
                  </a:lnTo>
                  <a:cubicBezTo>
                    <a:pt x="5555565" y="811999"/>
                    <a:pt x="5490087" y="877477"/>
                    <a:pt x="5409316" y="877477"/>
                  </a:cubicBezTo>
                  <a:lnTo>
                    <a:pt x="146249" y="877477"/>
                  </a:lnTo>
                  <a:cubicBezTo>
                    <a:pt x="65478" y="877477"/>
                    <a:pt x="0" y="811999"/>
                    <a:pt x="0" y="731228"/>
                  </a:cubicBezTo>
                  <a:lnTo>
                    <a:pt x="0" y="146249"/>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515" tIns="149515" rIns="149515" bIns="149515" numCol="1" spcCol="1270" anchor="ctr" anchorCtr="0">
              <a:noAutofit/>
            </a:bodyPr>
            <a:lstStyle/>
            <a:p>
              <a:pPr marL="0" lvl="0" indent="0" algn="ctr" defTabSz="1244600">
                <a:lnSpc>
                  <a:spcPct val="90000"/>
                </a:lnSpc>
                <a:spcBef>
                  <a:spcPct val="0"/>
                </a:spcBef>
                <a:spcAft>
                  <a:spcPct val="35000"/>
                </a:spcAft>
                <a:buNone/>
              </a:pPr>
              <a:r>
                <a:rPr lang="en-US" sz="2800" kern="1200"/>
                <a:t>Create a defined list.</a:t>
              </a:r>
              <a:endParaRPr lang="en-IN" sz="2800" kern="1200"/>
            </a:p>
          </p:txBody>
        </p:sp>
        <p:sp>
          <p:nvSpPr>
            <p:cNvPr id="10" name="Freeform: Shape 9">
              <a:extLst>
                <a:ext uri="{FF2B5EF4-FFF2-40B4-BE49-F238E27FC236}">
                  <a16:creationId xmlns:a16="http://schemas.microsoft.com/office/drawing/2014/main" id="{48223FAA-2B0D-41C4-9514-AF2CE2EFCD65}"/>
                </a:ext>
              </a:extLst>
            </p:cNvPr>
            <p:cNvSpPr/>
            <p:nvPr/>
          </p:nvSpPr>
          <p:spPr>
            <a:xfrm>
              <a:off x="1801838" y="5637887"/>
              <a:ext cx="5555565" cy="877477"/>
            </a:xfrm>
            <a:custGeom>
              <a:avLst/>
              <a:gdLst>
                <a:gd name="connsiteX0" fmla="*/ 0 w 5555565"/>
                <a:gd name="connsiteY0" fmla="*/ 146249 h 877477"/>
                <a:gd name="connsiteX1" fmla="*/ 146249 w 5555565"/>
                <a:gd name="connsiteY1" fmla="*/ 0 h 877477"/>
                <a:gd name="connsiteX2" fmla="*/ 5409316 w 5555565"/>
                <a:gd name="connsiteY2" fmla="*/ 0 h 877477"/>
                <a:gd name="connsiteX3" fmla="*/ 5555565 w 5555565"/>
                <a:gd name="connsiteY3" fmla="*/ 146249 h 877477"/>
                <a:gd name="connsiteX4" fmla="*/ 5555565 w 5555565"/>
                <a:gd name="connsiteY4" fmla="*/ 731228 h 877477"/>
                <a:gd name="connsiteX5" fmla="*/ 5409316 w 5555565"/>
                <a:gd name="connsiteY5" fmla="*/ 877477 h 877477"/>
                <a:gd name="connsiteX6" fmla="*/ 146249 w 5555565"/>
                <a:gd name="connsiteY6" fmla="*/ 877477 h 877477"/>
                <a:gd name="connsiteX7" fmla="*/ 0 w 5555565"/>
                <a:gd name="connsiteY7" fmla="*/ 731228 h 877477"/>
                <a:gd name="connsiteX8" fmla="*/ 0 w 5555565"/>
                <a:gd name="connsiteY8" fmla="*/ 146249 h 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5565" h="877477">
                  <a:moveTo>
                    <a:pt x="0" y="146249"/>
                  </a:moveTo>
                  <a:cubicBezTo>
                    <a:pt x="0" y="65478"/>
                    <a:pt x="65478" y="0"/>
                    <a:pt x="146249" y="0"/>
                  </a:cubicBezTo>
                  <a:lnTo>
                    <a:pt x="5409316" y="0"/>
                  </a:lnTo>
                  <a:cubicBezTo>
                    <a:pt x="5490087" y="0"/>
                    <a:pt x="5555565" y="65478"/>
                    <a:pt x="5555565" y="146249"/>
                  </a:cubicBezTo>
                  <a:lnTo>
                    <a:pt x="5555565" y="731228"/>
                  </a:lnTo>
                  <a:cubicBezTo>
                    <a:pt x="5555565" y="811999"/>
                    <a:pt x="5490087" y="877477"/>
                    <a:pt x="5409316" y="877477"/>
                  </a:cubicBezTo>
                  <a:lnTo>
                    <a:pt x="146249" y="877477"/>
                  </a:lnTo>
                  <a:cubicBezTo>
                    <a:pt x="65478" y="877477"/>
                    <a:pt x="0" y="811999"/>
                    <a:pt x="0" y="731228"/>
                  </a:cubicBezTo>
                  <a:lnTo>
                    <a:pt x="0" y="146249"/>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515" tIns="149515" rIns="149515" bIns="149515" numCol="1" spcCol="1270" anchor="ctr" anchorCtr="0">
              <a:noAutofit/>
            </a:bodyPr>
            <a:lstStyle/>
            <a:p>
              <a:pPr marL="0" lvl="0" indent="0" algn="ctr" defTabSz="1244600">
                <a:lnSpc>
                  <a:spcPct val="90000"/>
                </a:lnSpc>
                <a:spcBef>
                  <a:spcPct val="0"/>
                </a:spcBef>
                <a:spcAft>
                  <a:spcPct val="35000"/>
                </a:spcAft>
                <a:buNone/>
              </a:pPr>
              <a:r>
                <a:rPr lang="en-US" sz="2800" kern="1200"/>
                <a:t>Nest Lists.</a:t>
              </a:r>
              <a:endParaRPr lang="en-IN" sz="2800" kern="1200"/>
            </a:p>
          </p:txBody>
        </p:sp>
      </p:grpSp>
      <p:sp>
        <p:nvSpPr>
          <p:cNvPr id="3" name="Title 2">
            <a:extLst>
              <a:ext uri="{FF2B5EF4-FFF2-40B4-BE49-F238E27FC236}">
                <a16:creationId xmlns:a16="http://schemas.microsoft.com/office/drawing/2014/main" id="{478BE3CF-5D49-445A-B08E-931D006924E4}"/>
              </a:ext>
            </a:extLst>
          </p:cNvPr>
          <p:cNvSpPr>
            <a:spLocks noGrp="1"/>
          </p:cNvSpPr>
          <p:nvPr>
            <p:ph type="title"/>
          </p:nvPr>
        </p:nvSpPr>
        <p:spPr/>
        <p:txBody>
          <a:bodyPr/>
          <a:lstStyle/>
          <a:p>
            <a:r>
              <a:rPr lang="en-GB" dirty="0"/>
              <a:t>Lists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01CF2716-523B-4036-B716-09C032CD242A}"/>
              </a:ext>
            </a:extLst>
          </p:cNvPr>
          <p:cNvSpPr>
            <a:spLocks noGrp="1" noChangeArrowheads="1"/>
          </p:cNvSpPr>
          <p:nvPr>
            <p:ph type="body" idx="1"/>
          </p:nvPr>
        </p:nvSpPr>
        <p:spPr>
          <a:xfrm>
            <a:off x="323557" y="1163007"/>
            <a:ext cx="8363243" cy="5620043"/>
          </a:xfrm>
          <a:noFill/>
        </p:spPr>
        <p:txBody>
          <a:bodyPr>
            <a:normAutofit/>
          </a:bodyPr>
          <a:lstStyle/>
          <a:p>
            <a:pPr algn="just">
              <a:buClrTx/>
            </a:pPr>
            <a:r>
              <a:rPr lang="en-US" altLang="en-US" sz="2400" dirty="0"/>
              <a:t>HTML supplies several list elements. Most list elements are composed of one or more &lt;LI&gt; (List Item) elements.</a:t>
            </a:r>
          </a:p>
          <a:p>
            <a:pPr algn="just">
              <a:buClrTx/>
            </a:pPr>
            <a:r>
              <a:rPr lang="en-US" altLang="en-US" sz="2400" dirty="0"/>
              <a:t>UL : Unordered List. Items in this list start with a list mark such as a bullet. Browsers will usually change the list mark in nested lists.</a:t>
            </a:r>
          </a:p>
          <a:p>
            <a:pPr>
              <a:buClr>
                <a:schemeClr val="bg1"/>
              </a:buClr>
              <a:buFont typeface="Wingdings" panose="05000000000000000000" pitchFamily="2" charset="2"/>
              <a:buNone/>
            </a:pPr>
            <a:r>
              <a:rPr lang="en-US" altLang="en-US" sz="2400" b="1" dirty="0">
                <a:solidFill>
                  <a:srgbClr val="FF0000"/>
                </a:solidFill>
              </a:rPr>
              <a:t>&lt;UL&gt;</a:t>
            </a:r>
          </a:p>
          <a:p>
            <a:pPr>
              <a:buClr>
                <a:schemeClr val="bg1"/>
              </a:buClr>
              <a:buFont typeface="Wingdings" panose="05000000000000000000" pitchFamily="2" charset="2"/>
              <a:buNone/>
            </a:pPr>
            <a:r>
              <a:rPr lang="en-US" altLang="en-US" sz="2400" b="1" dirty="0">
                <a:solidFill>
                  <a:srgbClr val="0000CC"/>
                </a:solidFill>
              </a:rPr>
              <a:t>&lt;LI&gt;</a:t>
            </a:r>
            <a:r>
              <a:rPr lang="en-US" altLang="en-US" sz="2400" dirty="0"/>
              <a:t> List item </a:t>
            </a:r>
            <a:r>
              <a:rPr lang="en-US" altLang="en-US" sz="2400" b="1" dirty="0">
                <a:solidFill>
                  <a:srgbClr val="0000CC"/>
                </a:solidFill>
              </a:rPr>
              <a:t>…&lt;/LI&gt;</a:t>
            </a:r>
            <a:r>
              <a:rPr lang="en-US" altLang="en-US" sz="2400" dirty="0"/>
              <a:t>			</a:t>
            </a:r>
          </a:p>
          <a:p>
            <a:pPr>
              <a:buClr>
                <a:schemeClr val="bg1"/>
              </a:buClr>
              <a:buFont typeface="Wingdings" panose="05000000000000000000" pitchFamily="2" charset="2"/>
              <a:buNone/>
            </a:pPr>
            <a:r>
              <a:rPr lang="en-US" altLang="en-US" sz="2400" b="1" dirty="0">
                <a:solidFill>
                  <a:srgbClr val="0000CC"/>
                </a:solidFill>
              </a:rPr>
              <a:t>&lt;LI&gt;</a:t>
            </a:r>
            <a:r>
              <a:rPr lang="en-US" altLang="en-US" sz="2400" dirty="0"/>
              <a:t> List item </a:t>
            </a:r>
            <a:r>
              <a:rPr lang="en-US" altLang="en-US" sz="2400" b="1" dirty="0">
                <a:solidFill>
                  <a:srgbClr val="0000CC"/>
                </a:solidFill>
              </a:rPr>
              <a:t>…&lt;/LI&gt;</a:t>
            </a:r>
          </a:p>
          <a:p>
            <a:pPr>
              <a:buClr>
                <a:schemeClr val="bg1"/>
              </a:buClr>
              <a:buFont typeface="Wingdings" panose="05000000000000000000" pitchFamily="2" charset="2"/>
              <a:buNone/>
            </a:pPr>
            <a:r>
              <a:rPr lang="en-US" altLang="en-US" sz="2400" b="1" dirty="0">
                <a:solidFill>
                  <a:srgbClr val="FF0000"/>
                </a:solidFill>
              </a:rPr>
              <a:t>&lt;/UL&gt;</a:t>
            </a:r>
          </a:p>
        </p:txBody>
      </p:sp>
      <p:sp>
        <p:nvSpPr>
          <p:cNvPr id="3" name="Title 2">
            <a:extLst>
              <a:ext uri="{FF2B5EF4-FFF2-40B4-BE49-F238E27FC236}">
                <a16:creationId xmlns:a16="http://schemas.microsoft.com/office/drawing/2014/main" id="{C6F2C018-3ED6-40B5-8D7B-8C9B6D320C6B}"/>
              </a:ext>
            </a:extLst>
          </p:cNvPr>
          <p:cNvSpPr>
            <a:spLocks noGrp="1"/>
          </p:cNvSpPr>
          <p:nvPr>
            <p:ph type="title"/>
          </p:nvPr>
        </p:nvSpPr>
        <p:spPr/>
        <p:txBody>
          <a:bodyPr/>
          <a:lstStyle/>
          <a:p>
            <a:r>
              <a:rPr lang="en-GB" dirty="0"/>
              <a:t>List elements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300ADF07-CF68-4B18-9102-73E4B09FEBD2}"/>
              </a:ext>
            </a:extLst>
          </p:cNvPr>
          <p:cNvSpPr>
            <a:spLocks noGrp="1" noChangeArrowheads="1"/>
          </p:cNvSpPr>
          <p:nvPr>
            <p:ph type="body" idx="1"/>
          </p:nvPr>
        </p:nvSpPr>
        <p:spPr>
          <a:xfrm>
            <a:off x="361950" y="1336431"/>
            <a:ext cx="8229600" cy="5345723"/>
          </a:xfrm>
          <a:noFill/>
        </p:spPr>
        <p:txBody>
          <a:bodyPr>
            <a:normAutofit fontScale="92500"/>
          </a:bodyPr>
          <a:lstStyle/>
          <a:p>
            <a:pPr algn="just"/>
            <a:r>
              <a:rPr lang="en-US" altLang="en-US" sz="2400" dirty="0"/>
              <a:t>You have the choice of three bullet types: </a:t>
            </a:r>
            <a:r>
              <a:rPr lang="en-US" altLang="en-US" sz="2400" b="1" dirty="0">
                <a:solidFill>
                  <a:srgbClr val="FF0000"/>
                </a:solidFill>
              </a:rPr>
              <a:t>disc(default), circle, square.</a:t>
            </a:r>
          </a:p>
          <a:p>
            <a:pPr algn="just"/>
            <a:r>
              <a:rPr lang="en-US" altLang="en-US" sz="2400" dirty="0"/>
              <a:t>These are controlled in Netscape Navigator by the “TYPE” attribute for the &lt;UL&gt; element.</a:t>
            </a:r>
          </a:p>
          <a:p>
            <a:pPr algn="just">
              <a:buClr>
                <a:schemeClr val="bg1"/>
              </a:buClr>
              <a:buFont typeface="Wingdings" panose="05000000000000000000" pitchFamily="2" charset="2"/>
              <a:buNone/>
            </a:pPr>
            <a:r>
              <a:rPr lang="en-US" altLang="en-US" sz="2400" dirty="0"/>
              <a:t>&lt;UL TYPE=“square”&gt;</a:t>
            </a:r>
          </a:p>
          <a:p>
            <a:pPr algn="just">
              <a:buClr>
                <a:schemeClr val="bg1"/>
              </a:buClr>
              <a:buFont typeface="Wingdings" panose="05000000000000000000" pitchFamily="2" charset="2"/>
              <a:buNone/>
            </a:pPr>
            <a:r>
              <a:rPr lang="en-US" altLang="en-US" sz="2400" dirty="0"/>
              <a:t>&lt;LI&gt; List item …&lt;/LI&gt;			</a:t>
            </a:r>
          </a:p>
          <a:p>
            <a:pPr algn="just">
              <a:buClr>
                <a:schemeClr val="bg1"/>
              </a:buClr>
              <a:buFont typeface="Wingdings" panose="05000000000000000000" pitchFamily="2" charset="2"/>
              <a:buNone/>
            </a:pPr>
            <a:r>
              <a:rPr lang="en-US" altLang="en-US" sz="2400" dirty="0"/>
              <a:t>&lt;LI&gt; List item …&lt;/LI&gt;</a:t>
            </a:r>
          </a:p>
          <a:p>
            <a:pPr algn="just">
              <a:buClr>
                <a:schemeClr val="bg1"/>
              </a:buClr>
              <a:buFont typeface="Wingdings" panose="05000000000000000000" pitchFamily="2" charset="2"/>
              <a:buNone/>
            </a:pPr>
            <a:r>
              <a:rPr lang="en-US" altLang="en-US" sz="2400" dirty="0"/>
              <a:t>&lt;LI&gt; List item …&lt;/LI&gt;</a:t>
            </a:r>
          </a:p>
          <a:p>
            <a:pPr algn="just">
              <a:buClr>
                <a:schemeClr val="bg1"/>
              </a:buClr>
              <a:buFont typeface="Wingdings" panose="05000000000000000000" pitchFamily="2" charset="2"/>
              <a:buNone/>
            </a:pPr>
            <a:r>
              <a:rPr lang="en-US" altLang="en-US" sz="2400" dirty="0"/>
              <a:t>&lt;/UL&gt;</a:t>
            </a:r>
          </a:p>
        </p:txBody>
      </p:sp>
      <p:sp>
        <p:nvSpPr>
          <p:cNvPr id="3" name="Title 2">
            <a:extLst>
              <a:ext uri="{FF2B5EF4-FFF2-40B4-BE49-F238E27FC236}">
                <a16:creationId xmlns:a16="http://schemas.microsoft.com/office/drawing/2014/main" id="{E5DC3D1A-E6D3-42D4-83F1-88E38E4BADEA}"/>
              </a:ext>
            </a:extLst>
          </p:cNvPr>
          <p:cNvSpPr>
            <a:spLocks noGrp="1"/>
          </p:cNvSpPr>
          <p:nvPr>
            <p:ph type="title"/>
          </p:nvPr>
        </p:nvSpPr>
        <p:spPr/>
        <p:txBody>
          <a:bodyPr/>
          <a:lstStyle/>
          <a:p>
            <a:r>
              <a:rPr lang="en-GB" dirty="0"/>
              <a:t>List elements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E4E480B4-B138-486F-BE8F-24EBF477D340}"/>
              </a:ext>
            </a:extLst>
          </p:cNvPr>
          <p:cNvSpPr>
            <a:spLocks noGrp="1" noChangeArrowheads="1"/>
          </p:cNvSpPr>
          <p:nvPr>
            <p:ph type="body" idx="1"/>
          </p:nvPr>
        </p:nvSpPr>
        <p:spPr>
          <a:xfrm>
            <a:off x="457200" y="1420837"/>
            <a:ext cx="8229600" cy="5056163"/>
          </a:xfrm>
          <a:noFill/>
        </p:spPr>
        <p:txBody>
          <a:bodyPr>
            <a:normAutofit/>
          </a:bodyPr>
          <a:lstStyle/>
          <a:p>
            <a:pPr algn="just"/>
            <a:r>
              <a:rPr lang="en-US" altLang="en-US" dirty="0">
                <a:solidFill>
                  <a:srgbClr val="C00000"/>
                </a:solidFill>
              </a:rPr>
              <a:t>OL </a:t>
            </a:r>
            <a:r>
              <a:rPr lang="en-US" altLang="en-US" dirty="0"/>
              <a:t>: Ordered List. Items in this list are numbered automatically by the browser.</a:t>
            </a:r>
          </a:p>
          <a:p>
            <a:pPr marL="609600" indent="-609600">
              <a:buClr>
                <a:schemeClr val="bg1"/>
              </a:buClr>
              <a:buFont typeface="Wingdings" panose="05000000000000000000" pitchFamily="2" charset="2"/>
              <a:buNone/>
            </a:pPr>
            <a:r>
              <a:rPr lang="en-US" altLang="en-US" sz="2400" dirty="0">
                <a:solidFill>
                  <a:srgbClr val="990000"/>
                </a:solidFill>
              </a:rPr>
              <a:t>&lt;OL&gt;</a:t>
            </a:r>
          </a:p>
          <a:p>
            <a:pPr marL="609600" indent="-609600">
              <a:buClr>
                <a:schemeClr val="bg1"/>
              </a:buClr>
              <a:buFont typeface="Wingdings" panose="05000000000000000000" pitchFamily="2" charset="2"/>
              <a:buNone/>
            </a:pPr>
            <a:r>
              <a:rPr lang="en-US" altLang="en-US" sz="2400" dirty="0">
                <a:solidFill>
                  <a:srgbClr val="990000"/>
                </a:solidFill>
              </a:rPr>
              <a:t>&lt;LI&gt; List item …&lt;/LI&gt;			</a:t>
            </a:r>
          </a:p>
          <a:p>
            <a:pPr marL="609600" indent="-609600">
              <a:buClr>
                <a:schemeClr val="bg1"/>
              </a:buClr>
              <a:buFont typeface="Wingdings" panose="05000000000000000000" pitchFamily="2" charset="2"/>
              <a:buNone/>
            </a:pPr>
            <a:r>
              <a:rPr lang="en-US" altLang="en-US" sz="2400" dirty="0">
                <a:solidFill>
                  <a:srgbClr val="990000"/>
                </a:solidFill>
              </a:rPr>
              <a:t>&lt;LI&gt; List item …&lt;/LI&gt;</a:t>
            </a:r>
          </a:p>
          <a:p>
            <a:pPr marL="609600" indent="-609600">
              <a:buClr>
                <a:schemeClr val="bg1"/>
              </a:buClr>
              <a:buFont typeface="Wingdings" panose="05000000000000000000" pitchFamily="2" charset="2"/>
              <a:buNone/>
            </a:pPr>
            <a:r>
              <a:rPr lang="en-US" altLang="en-US" sz="2400" dirty="0">
                <a:solidFill>
                  <a:srgbClr val="990000"/>
                </a:solidFill>
              </a:rPr>
              <a:t>&lt;LI&gt; List item …&lt;/LI&gt;</a:t>
            </a:r>
          </a:p>
          <a:p>
            <a:pPr marL="609600" indent="-609600">
              <a:buClr>
                <a:schemeClr val="bg1"/>
              </a:buClr>
              <a:buFont typeface="Wingdings" panose="05000000000000000000" pitchFamily="2" charset="2"/>
              <a:buNone/>
            </a:pPr>
            <a:r>
              <a:rPr lang="en-US" altLang="en-US" sz="2400" dirty="0">
                <a:solidFill>
                  <a:srgbClr val="990000"/>
                </a:solidFill>
              </a:rPr>
              <a:t>&lt;/OL&gt;</a:t>
            </a:r>
          </a:p>
        </p:txBody>
      </p:sp>
      <p:sp>
        <p:nvSpPr>
          <p:cNvPr id="3" name="Title 2">
            <a:extLst>
              <a:ext uri="{FF2B5EF4-FFF2-40B4-BE49-F238E27FC236}">
                <a16:creationId xmlns:a16="http://schemas.microsoft.com/office/drawing/2014/main" id="{46156E1D-599D-41F2-8477-58E4348DBD06}"/>
              </a:ext>
            </a:extLst>
          </p:cNvPr>
          <p:cNvSpPr>
            <a:spLocks noGrp="1"/>
          </p:cNvSpPr>
          <p:nvPr>
            <p:ph type="title"/>
          </p:nvPr>
        </p:nvSpPr>
        <p:spPr/>
        <p:txBody>
          <a:bodyPr/>
          <a:lstStyle/>
          <a:p>
            <a:r>
              <a:rPr lang="en-GB" dirty="0"/>
              <a:t>List elements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4A6688F-F406-44CF-80A7-4896B3C848F7}"/>
              </a:ext>
            </a:extLst>
          </p:cNvPr>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dirty="0">
                <a:solidFill>
                  <a:srgbClr val="FFFF00"/>
                </a:solidFill>
              </a:rPr>
              <a:t>List Elements</a:t>
            </a:r>
          </a:p>
        </p:txBody>
      </p:sp>
      <p:graphicFrame>
        <p:nvGraphicFramePr>
          <p:cNvPr id="53283" name="Group 35">
            <a:extLst>
              <a:ext uri="{FF2B5EF4-FFF2-40B4-BE49-F238E27FC236}">
                <a16:creationId xmlns:a16="http://schemas.microsoft.com/office/drawing/2014/main" id="{358484DD-0271-4EDA-93CB-C96DA45CAE8D}"/>
              </a:ext>
            </a:extLst>
          </p:cNvPr>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extLst>
                    <a:ext uri="{9D8B030D-6E8A-4147-A177-3AD203B41FA5}">
                      <a16:colId xmlns:a16="http://schemas.microsoft.com/office/drawing/2014/main" val="1843712269"/>
                    </a:ext>
                  </a:extLst>
                </a:gridCol>
                <a:gridCol w="3146425">
                  <a:extLst>
                    <a:ext uri="{9D8B030D-6E8A-4147-A177-3AD203B41FA5}">
                      <a16:colId xmlns:a16="http://schemas.microsoft.com/office/drawing/2014/main" val="1270723321"/>
                    </a:ext>
                  </a:extLst>
                </a:gridCol>
                <a:gridCol w="3227387">
                  <a:extLst>
                    <a:ext uri="{9D8B030D-6E8A-4147-A177-3AD203B41FA5}">
                      <a16:colId xmlns:a16="http://schemas.microsoft.com/office/drawing/2014/main" val="1384913654"/>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88624631"/>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82917864"/>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19168196"/>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3047026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6380049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5653514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1C8ACC44-3589-4ED5-A3E4-1F7A3E929ED9}"/>
              </a:ext>
            </a:extLst>
          </p:cNvPr>
          <p:cNvSpPr>
            <a:spLocks noGrp="1" noChangeArrowheads="1"/>
          </p:cNvSpPr>
          <p:nvPr>
            <p:ph type="body" idx="1"/>
          </p:nvPr>
        </p:nvSpPr>
        <p:spPr>
          <a:xfrm>
            <a:off x="457200" y="1364566"/>
            <a:ext cx="8229600" cy="5275384"/>
          </a:xfrm>
          <a:noFill/>
        </p:spPr>
        <p:txBody>
          <a:bodyPr>
            <a:normAutofit fontScale="77500" lnSpcReduction="20000"/>
          </a:bodyPr>
          <a:lstStyle/>
          <a:p>
            <a:pPr algn="just"/>
            <a:r>
              <a:rPr lang="en-US" altLang="en-US" sz="3300" dirty="0"/>
              <a:t>You can specify a starting number for an ordered list.</a:t>
            </a:r>
          </a:p>
          <a:p>
            <a:pPr>
              <a:buClr>
                <a:schemeClr val="bg1"/>
              </a:buClr>
              <a:buFont typeface="Wingdings" panose="05000000000000000000" pitchFamily="2" charset="2"/>
              <a:buNone/>
            </a:pPr>
            <a:r>
              <a:rPr lang="en-US" altLang="en-US" b="1" dirty="0">
                <a:solidFill>
                  <a:srgbClr val="FF0000"/>
                </a:solidFill>
              </a:rPr>
              <a:t>&lt;OL TYPE =“</a:t>
            </a:r>
            <a:r>
              <a:rPr lang="en-US" altLang="en-US" b="1" dirty="0" err="1">
                <a:solidFill>
                  <a:srgbClr val="FF0000"/>
                </a:solidFill>
              </a:rPr>
              <a:t>i</a:t>
            </a:r>
            <a:r>
              <a:rPr lang="en-US" altLang="en-US" b="1" dirty="0">
                <a:solidFill>
                  <a:srgbClr val="FF0000"/>
                </a:solidFill>
              </a:rPr>
              <a:t>”&gt;</a:t>
            </a:r>
          </a:p>
          <a:p>
            <a:pPr>
              <a:buClr>
                <a:schemeClr val="bg1"/>
              </a:buClr>
              <a:buFont typeface="Wingdings" panose="05000000000000000000" pitchFamily="2" charset="2"/>
              <a:buNone/>
            </a:pPr>
            <a:r>
              <a:rPr lang="en-US" altLang="en-US" dirty="0"/>
              <a:t>&lt;LI&gt; List item …&lt;/LI&gt;</a:t>
            </a:r>
          </a:p>
          <a:p>
            <a:pPr>
              <a:buClr>
                <a:schemeClr val="bg1"/>
              </a:buClr>
              <a:buFont typeface="Wingdings" panose="05000000000000000000" pitchFamily="2" charset="2"/>
              <a:buNone/>
            </a:pPr>
            <a:r>
              <a:rPr lang="en-US" altLang="en-US" dirty="0"/>
              <a:t>&lt;LI&gt; List item …&lt;/LI&gt;</a:t>
            </a:r>
          </a:p>
          <a:p>
            <a:pPr>
              <a:buClr>
                <a:schemeClr val="bg1"/>
              </a:buClr>
              <a:buFont typeface="Wingdings" panose="05000000000000000000" pitchFamily="2" charset="2"/>
              <a:buNone/>
            </a:pPr>
            <a:r>
              <a:rPr lang="en-US" altLang="en-US" b="1" dirty="0">
                <a:solidFill>
                  <a:srgbClr val="FF0000"/>
                </a:solidFill>
              </a:rPr>
              <a:t>&lt;/OL&gt;</a:t>
            </a:r>
          </a:p>
          <a:p>
            <a:pPr>
              <a:buClr>
                <a:schemeClr val="bg1"/>
              </a:buClr>
              <a:buFont typeface="Wingdings" panose="05000000000000000000" pitchFamily="2" charset="2"/>
              <a:buNone/>
            </a:pPr>
            <a:r>
              <a:rPr lang="en-US" altLang="en-US" dirty="0"/>
              <a:t>&lt;P&gt; text ….&lt;/P&gt;</a:t>
            </a:r>
          </a:p>
          <a:p>
            <a:pPr>
              <a:buClr>
                <a:schemeClr val="bg1"/>
              </a:buClr>
              <a:buFont typeface="Wingdings" panose="05000000000000000000" pitchFamily="2" charset="2"/>
              <a:buNone/>
            </a:pPr>
            <a:r>
              <a:rPr lang="en-US" altLang="en-US" b="1" dirty="0">
                <a:solidFill>
                  <a:srgbClr val="FF0000"/>
                </a:solidFill>
              </a:rPr>
              <a:t>&lt;OL TYPE=“</a:t>
            </a:r>
            <a:r>
              <a:rPr lang="en-US" altLang="en-US" b="1" dirty="0" err="1">
                <a:solidFill>
                  <a:srgbClr val="FF0000"/>
                </a:solidFill>
              </a:rPr>
              <a:t>i</a:t>
            </a:r>
            <a:r>
              <a:rPr lang="en-US" altLang="en-US" b="1" dirty="0">
                <a:solidFill>
                  <a:srgbClr val="FF0000"/>
                </a:solidFill>
              </a:rPr>
              <a:t>” START=“3”&gt;</a:t>
            </a:r>
          </a:p>
          <a:p>
            <a:pPr>
              <a:buClr>
                <a:schemeClr val="bg1"/>
              </a:buClr>
              <a:buFont typeface="Wingdings" panose="05000000000000000000" pitchFamily="2" charset="2"/>
              <a:buNone/>
            </a:pPr>
            <a:r>
              <a:rPr lang="en-US" altLang="en-US" b="1" dirty="0">
                <a:solidFill>
                  <a:srgbClr val="FF0000"/>
                </a:solidFill>
              </a:rPr>
              <a:t>&lt;LI&gt; List item …&lt;/LI&gt;</a:t>
            </a:r>
          </a:p>
          <a:p>
            <a:pPr>
              <a:buClr>
                <a:schemeClr val="bg1"/>
              </a:buClr>
              <a:buFont typeface="Wingdings" panose="05000000000000000000" pitchFamily="2" charset="2"/>
              <a:buNone/>
            </a:pPr>
            <a:r>
              <a:rPr lang="en-US" altLang="en-US" b="1" dirty="0">
                <a:solidFill>
                  <a:srgbClr val="FF0000"/>
                </a:solidFill>
              </a:rPr>
              <a:t>&lt;/OL&gt;</a:t>
            </a:r>
          </a:p>
        </p:txBody>
      </p:sp>
      <p:sp>
        <p:nvSpPr>
          <p:cNvPr id="3" name="Title 2">
            <a:extLst>
              <a:ext uri="{FF2B5EF4-FFF2-40B4-BE49-F238E27FC236}">
                <a16:creationId xmlns:a16="http://schemas.microsoft.com/office/drawing/2014/main" id="{EF200D55-2632-4377-8731-6AD66C4FA469}"/>
              </a:ext>
            </a:extLst>
          </p:cNvPr>
          <p:cNvSpPr>
            <a:spLocks noGrp="1"/>
          </p:cNvSpPr>
          <p:nvPr>
            <p:ph type="title"/>
          </p:nvPr>
        </p:nvSpPr>
        <p:spPr/>
        <p:txBody>
          <a:bodyPr/>
          <a:lstStyle/>
          <a:p>
            <a:r>
              <a:rPr lang="en-GB" dirty="0"/>
              <a:t>List elements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A4E4-8CAC-46C7-9C81-F30E08772250}"/>
              </a:ext>
            </a:extLst>
          </p:cNvPr>
          <p:cNvSpPr>
            <a:spLocks noGrp="1"/>
          </p:cNvSpPr>
          <p:nvPr>
            <p:ph type="title"/>
          </p:nvPr>
        </p:nvSpPr>
        <p:spPr/>
        <p:txBody>
          <a:bodyPr/>
          <a:lstStyle/>
          <a:p>
            <a:r>
              <a:rPr lang="en-US" altLang="en-US" dirty="0">
                <a:solidFill>
                  <a:schemeClr val="tx2">
                    <a:lumMod val="20000"/>
                    <a:lumOff val="80000"/>
                  </a:schemeClr>
                </a:solidFill>
              </a:rPr>
              <a:t>List elements</a:t>
            </a:r>
            <a:endParaRPr lang="en-GB" dirty="0">
              <a:solidFill>
                <a:schemeClr val="tx2">
                  <a:lumMod val="20000"/>
                  <a:lumOff val="80000"/>
                </a:schemeClr>
              </a:solidFill>
            </a:endParaRPr>
          </a:p>
        </p:txBody>
      </p:sp>
      <p:sp>
        <p:nvSpPr>
          <p:cNvPr id="56323" name="Rectangle 3">
            <a:extLst>
              <a:ext uri="{FF2B5EF4-FFF2-40B4-BE49-F238E27FC236}">
                <a16:creationId xmlns:a16="http://schemas.microsoft.com/office/drawing/2014/main" id="{2584EAD9-826C-4CD7-88CF-D9502B4BB9F1}"/>
              </a:ext>
            </a:extLst>
          </p:cNvPr>
          <p:cNvSpPr>
            <a:spLocks noGrp="1" noChangeArrowheads="1"/>
          </p:cNvSpPr>
          <p:nvPr>
            <p:ph idx="1"/>
          </p:nvPr>
        </p:nvSpPr>
        <p:spPr>
          <a:xfrm>
            <a:off x="295422" y="1295400"/>
            <a:ext cx="8454683" cy="5457092"/>
          </a:xfrm>
          <a:noFill/>
          <a:ln/>
        </p:spPr>
        <p:txBody>
          <a:bodyPr>
            <a:normAutofit fontScale="92500" lnSpcReduction="10000"/>
          </a:bodyPr>
          <a:lstStyle/>
          <a:p>
            <a:pPr marL="0" indent="0" algn="just">
              <a:buClr>
                <a:schemeClr val="bg1"/>
              </a:buClr>
              <a:buNone/>
            </a:pPr>
            <a:r>
              <a:rPr lang="en-US" altLang="en-US" sz="2400" b="1" dirty="0">
                <a:solidFill>
                  <a:srgbClr val="FF0000"/>
                </a:solidFill>
              </a:rPr>
              <a:t>DL: Definition List</a:t>
            </a:r>
            <a:r>
              <a:rPr lang="en-US" altLang="en-US" sz="2400" dirty="0"/>
              <a:t>. This kind of list is different from the others. Each item in a DL consists of one or more </a:t>
            </a:r>
            <a:r>
              <a:rPr lang="en-US" altLang="en-US" sz="2400" b="1" dirty="0">
                <a:solidFill>
                  <a:srgbClr val="FF0000"/>
                </a:solidFill>
              </a:rPr>
              <a:t>Definition Terms (DT elements),</a:t>
            </a:r>
            <a:r>
              <a:rPr lang="en-US" altLang="en-US" sz="2400" dirty="0"/>
              <a:t> followed by one or more </a:t>
            </a:r>
            <a:r>
              <a:rPr lang="en-US" altLang="en-US" sz="2400" b="1" dirty="0">
                <a:solidFill>
                  <a:srgbClr val="FF0000"/>
                </a:solidFill>
              </a:rPr>
              <a:t>Definition Description (DD elements).</a:t>
            </a:r>
          </a:p>
          <a:p>
            <a:pPr>
              <a:lnSpc>
                <a:spcPct val="80000"/>
              </a:lnSpc>
              <a:buClr>
                <a:schemeClr val="bg1"/>
              </a:buClr>
              <a:buFont typeface="Wingdings" panose="05000000000000000000" pitchFamily="2" charset="2"/>
              <a:buNone/>
            </a:pPr>
            <a:r>
              <a:rPr lang="en-US" altLang="en-US" sz="2000" dirty="0"/>
              <a:t>&lt;DL&gt;</a:t>
            </a:r>
          </a:p>
          <a:p>
            <a:pPr>
              <a:lnSpc>
                <a:spcPct val="80000"/>
              </a:lnSpc>
              <a:buClr>
                <a:schemeClr val="bg1"/>
              </a:buClr>
              <a:buFont typeface="Wingdings" panose="05000000000000000000" pitchFamily="2" charset="2"/>
              <a:buNone/>
            </a:pPr>
            <a:r>
              <a:rPr lang="en-US" altLang="en-US" sz="2000" dirty="0"/>
              <a:t>&lt;DT&gt; HTML &lt;/DT&gt;</a:t>
            </a:r>
          </a:p>
          <a:p>
            <a:pPr>
              <a:lnSpc>
                <a:spcPct val="80000"/>
              </a:lnSpc>
              <a:buClr>
                <a:schemeClr val="bg1"/>
              </a:buClr>
              <a:buFont typeface="Wingdings" panose="05000000000000000000" pitchFamily="2" charset="2"/>
              <a:buNone/>
            </a:pPr>
            <a:r>
              <a:rPr lang="en-US" altLang="en-US" sz="2000" dirty="0"/>
              <a:t>&lt;DD&gt; Hyper Text Markup Language &lt;/DD&gt;</a:t>
            </a:r>
          </a:p>
          <a:p>
            <a:pPr>
              <a:lnSpc>
                <a:spcPct val="80000"/>
              </a:lnSpc>
              <a:buClr>
                <a:schemeClr val="bg1"/>
              </a:buClr>
              <a:buFont typeface="Wingdings" panose="05000000000000000000" pitchFamily="2" charset="2"/>
              <a:buNone/>
            </a:pPr>
            <a:r>
              <a:rPr lang="en-US" altLang="en-US" sz="2000" dirty="0"/>
              <a:t>&lt;DT&gt; DOG &lt;/DT&gt;</a:t>
            </a:r>
          </a:p>
          <a:p>
            <a:pPr>
              <a:lnSpc>
                <a:spcPct val="80000"/>
              </a:lnSpc>
              <a:buClr>
                <a:schemeClr val="bg1"/>
              </a:buClr>
              <a:buFont typeface="Wingdings" panose="05000000000000000000" pitchFamily="2" charset="2"/>
              <a:buNone/>
            </a:pPr>
            <a:r>
              <a:rPr lang="en-US" altLang="en-US" sz="2000" dirty="0"/>
              <a:t>&lt;DD&gt; A human’s best friend!&lt;/DD&gt;</a:t>
            </a:r>
          </a:p>
          <a:p>
            <a:pPr>
              <a:lnSpc>
                <a:spcPct val="80000"/>
              </a:lnSpc>
              <a:buClr>
                <a:schemeClr val="bg1"/>
              </a:buClr>
              <a:buFont typeface="Wingdings" panose="05000000000000000000" pitchFamily="2" charset="2"/>
              <a:buNone/>
            </a:pPr>
            <a:r>
              <a:rPr lang="en-US" altLang="en-US" sz="2000" dirty="0"/>
              <a:t>&lt;/DL&gt;</a:t>
            </a:r>
          </a:p>
          <a:p>
            <a:pPr>
              <a:lnSpc>
                <a:spcPct val="80000"/>
              </a:lnSpc>
              <a:buClr>
                <a:schemeClr val="bg1"/>
              </a:buClr>
              <a:buFont typeface="Wingdings" panose="05000000000000000000" pitchFamily="2" charset="2"/>
              <a:buNone/>
            </a:pPr>
            <a:r>
              <a:rPr lang="en-US" altLang="en-US" sz="2000" b="1" dirty="0">
                <a:solidFill>
                  <a:srgbClr val="FF0000"/>
                </a:solidFill>
              </a:rPr>
              <a:t>HTML</a:t>
            </a:r>
          </a:p>
          <a:p>
            <a:pPr>
              <a:lnSpc>
                <a:spcPct val="80000"/>
              </a:lnSpc>
              <a:buClr>
                <a:schemeClr val="bg1"/>
              </a:buClr>
              <a:buFont typeface="Wingdings" panose="05000000000000000000" pitchFamily="2" charset="2"/>
              <a:buNone/>
            </a:pPr>
            <a:r>
              <a:rPr lang="en-US" altLang="en-US" sz="2000" b="1" dirty="0">
                <a:solidFill>
                  <a:srgbClr val="FF0000"/>
                </a:solidFill>
              </a:rPr>
              <a:t>		 Hyper Text Markup Language </a:t>
            </a:r>
          </a:p>
          <a:p>
            <a:pPr>
              <a:lnSpc>
                <a:spcPct val="80000"/>
              </a:lnSpc>
              <a:buClr>
                <a:schemeClr val="bg1"/>
              </a:buClr>
              <a:buFont typeface="Wingdings" panose="05000000000000000000" pitchFamily="2" charset="2"/>
              <a:buNone/>
            </a:pPr>
            <a:r>
              <a:rPr lang="en-US" altLang="en-US" sz="2000" b="1" dirty="0">
                <a:solidFill>
                  <a:srgbClr val="FF0000"/>
                </a:solidFill>
              </a:rPr>
              <a:t>DOG</a:t>
            </a:r>
          </a:p>
          <a:p>
            <a:pPr>
              <a:lnSpc>
                <a:spcPct val="80000"/>
              </a:lnSpc>
              <a:buClr>
                <a:schemeClr val="bg1"/>
              </a:buClr>
              <a:buFont typeface="Wingdings" panose="05000000000000000000" pitchFamily="2" charset="2"/>
              <a:buNone/>
            </a:pPr>
            <a:r>
              <a:rPr lang="en-US" altLang="en-US" sz="2000" b="1" dirty="0">
                <a:solidFill>
                  <a:srgbClr val="FF0000"/>
                </a:solidFill>
              </a:rPr>
              <a:t>		A human’s best friend!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29D8B816-5E6A-4BF0-A5AB-D06477E111FD}"/>
              </a:ext>
            </a:extLst>
          </p:cNvPr>
          <p:cNvSpPr>
            <a:spLocks noGrp="1" noChangeArrowheads="1"/>
          </p:cNvSpPr>
          <p:nvPr>
            <p:ph type="body" idx="1"/>
          </p:nvPr>
        </p:nvSpPr>
        <p:spPr>
          <a:xfrm>
            <a:off x="371475" y="1392702"/>
            <a:ext cx="8229600" cy="5090648"/>
          </a:xfrm>
          <a:noFill/>
        </p:spPr>
        <p:txBody>
          <a:bodyPr>
            <a:normAutofit/>
          </a:bodyPr>
          <a:lstStyle/>
          <a:p>
            <a:pPr algn="just"/>
            <a:r>
              <a:rPr lang="en-US" altLang="en-US" sz="2800" dirty="0"/>
              <a:t>The </a:t>
            </a:r>
            <a:r>
              <a:rPr lang="en-US" altLang="en-US" sz="2800" dirty="0">
                <a:solidFill>
                  <a:srgbClr val="C00000"/>
                </a:solidFill>
              </a:rPr>
              <a:t>BODY</a:t>
            </a:r>
            <a:r>
              <a:rPr lang="en-US" altLang="en-US" sz="2800" dirty="0"/>
              <a:t> element of a web page is an important element in regard to the </a:t>
            </a:r>
            <a:r>
              <a:rPr lang="en-US" altLang="en-US" sz="2800" dirty="0">
                <a:solidFill>
                  <a:srgbClr val="C00000"/>
                </a:solidFill>
              </a:rPr>
              <a:t>page’s appearance</a:t>
            </a:r>
            <a:r>
              <a:rPr lang="en-US" altLang="en-US" sz="2800" dirty="0">
                <a:solidFill>
                  <a:srgbClr val="FF0000"/>
                </a:solidFill>
              </a:rPr>
              <a:t>. </a:t>
            </a:r>
          </a:p>
          <a:p>
            <a:pPr algn="just">
              <a:buClrTx/>
            </a:pPr>
            <a:r>
              <a:rPr lang="en-US" altLang="en-US" sz="2800" dirty="0">
                <a:solidFill>
                  <a:schemeClr val="bg1">
                    <a:lumMod val="85000"/>
                  </a:schemeClr>
                </a:solidFill>
              </a:rPr>
              <a:t>This element contains information about the page’s background color, the background image, as well as the text and link colors.</a:t>
            </a:r>
          </a:p>
        </p:txBody>
      </p:sp>
      <p:sp>
        <p:nvSpPr>
          <p:cNvPr id="5" name="TextBox 4">
            <a:extLst>
              <a:ext uri="{FF2B5EF4-FFF2-40B4-BE49-F238E27FC236}">
                <a16:creationId xmlns:a16="http://schemas.microsoft.com/office/drawing/2014/main" id="{5256E12D-FDB5-4575-8F8C-9A4856138C29}"/>
              </a:ext>
            </a:extLst>
          </p:cNvPr>
          <p:cNvSpPr txBox="1"/>
          <p:nvPr/>
        </p:nvSpPr>
        <p:spPr>
          <a:xfrm>
            <a:off x="397705" y="188128"/>
            <a:ext cx="4629150" cy="646331"/>
          </a:xfrm>
          <a:prstGeom prst="rect">
            <a:avLst/>
          </a:prstGeom>
          <a:noFill/>
        </p:spPr>
        <p:txBody>
          <a:bodyPr wrap="square">
            <a:spAutoFit/>
          </a:bodyPr>
          <a:lstStyle/>
          <a:p>
            <a:r>
              <a:rPr lang="en-US" altLang="en-US" sz="3600" dirty="0">
                <a:solidFill>
                  <a:srgbClr val="FFFF00"/>
                </a:solidFill>
              </a:rPr>
              <a:t>The Body Element</a:t>
            </a:r>
            <a:endParaRPr lang="en-GB"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9AB7-7D47-4FD9-81B0-8E0FA4EF01A0}"/>
              </a:ext>
            </a:extLst>
          </p:cNvPr>
          <p:cNvSpPr>
            <a:spLocks noGrp="1"/>
          </p:cNvSpPr>
          <p:nvPr>
            <p:ph type="title"/>
          </p:nvPr>
        </p:nvSpPr>
        <p:spPr/>
        <p:txBody>
          <a:bodyPr/>
          <a:lstStyle/>
          <a:p>
            <a:r>
              <a:rPr lang="en-US" altLang="en-US" dirty="0">
                <a:solidFill>
                  <a:srgbClr val="FFFF00"/>
                </a:solidFill>
              </a:rPr>
              <a:t>Nesting Lists</a:t>
            </a:r>
            <a:endParaRPr lang="en-GB" dirty="0"/>
          </a:p>
        </p:txBody>
      </p:sp>
      <p:sp>
        <p:nvSpPr>
          <p:cNvPr id="57347" name="Rectangle 3">
            <a:extLst>
              <a:ext uri="{FF2B5EF4-FFF2-40B4-BE49-F238E27FC236}">
                <a16:creationId xmlns:a16="http://schemas.microsoft.com/office/drawing/2014/main" id="{E1FFD483-DF24-4F08-A1B4-CDF8EF4EB442}"/>
              </a:ext>
            </a:extLst>
          </p:cNvPr>
          <p:cNvSpPr>
            <a:spLocks noGrp="1" noChangeArrowheads="1"/>
          </p:cNvSpPr>
          <p:nvPr>
            <p:ph idx="1"/>
          </p:nvPr>
        </p:nvSpPr>
        <p:spPr>
          <a:xfrm>
            <a:off x="239152" y="1280160"/>
            <a:ext cx="8704824" cy="5577840"/>
          </a:xfrm>
          <a:noFill/>
        </p:spPr>
        <p:txBody>
          <a:bodyPr>
            <a:normAutofit fontScale="92500" lnSpcReduction="10000"/>
          </a:bodyPr>
          <a:lstStyle/>
          <a:p>
            <a:pPr>
              <a:lnSpc>
                <a:spcPct val="80000"/>
              </a:lnSpc>
            </a:pPr>
            <a:r>
              <a:rPr lang="en-US" altLang="en-US" sz="2400" dirty="0"/>
              <a:t>You can nest lists by inserting a UL, OL, etc., inside a list item (LI).</a:t>
            </a:r>
          </a:p>
          <a:p>
            <a:pPr>
              <a:lnSpc>
                <a:spcPct val="80000"/>
              </a:lnSpc>
              <a:buClr>
                <a:schemeClr val="bg1"/>
              </a:buClr>
              <a:buFont typeface="Wingdings" panose="05000000000000000000" pitchFamily="2" charset="2"/>
              <a:buNone/>
            </a:pPr>
            <a:r>
              <a:rPr lang="en-US" altLang="en-US" sz="2400" b="1" dirty="0">
                <a:solidFill>
                  <a:srgbClr val="FF0000"/>
                </a:solidFill>
              </a:rPr>
              <a:t>Example</a:t>
            </a:r>
          </a:p>
          <a:p>
            <a:pPr>
              <a:lnSpc>
                <a:spcPct val="80000"/>
              </a:lnSpc>
              <a:buClr>
                <a:schemeClr val="bg1"/>
              </a:buClr>
              <a:buFont typeface="Wingdings" panose="05000000000000000000" pitchFamily="2" charset="2"/>
              <a:buNone/>
            </a:pPr>
            <a:r>
              <a:rPr lang="en-US" altLang="en-US" sz="2400" dirty="0"/>
              <a:t>&lt;UL TYPE = “square”&gt;</a:t>
            </a:r>
          </a:p>
          <a:p>
            <a:pPr>
              <a:lnSpc>
                <a:spcPct val="80000"/>
              </a:lnSpc>
              <a:buClr>
                <a:schemeClr val="bg1"/>
              </a:buClr>
              <a:buFont typeface="Wingdings" panose="05000000000000000000" pitchFamily="2" charset="2"/>
              <a:buNone/>
            </a:pPr>
            <a:r>
              <a:rPr lang="en-US" altLang="en-US" sz="2400" dirty="0"/>
              <a:t>&lt;LI&gt; List item …&lt;/LI&gt;</a:t>
            </a:r>
          </a:p>
          <a:p>
            <a:pPr>
              <a:lnSpc>
                <a:spcPct val="80000"/>
              </a:lnSpc>
              <a:buClr>
                <a:schemeClr val="bg1"/>
              </a:buClr>
              <a:buFont typeface="Wingdings" panose="05000000000000000000" pitchFamily="2" charset="2"/>
              <a:buNone/>
            </a:pPr>
            <a:r>
              <a:rPr lang="en-US" altLang="en-US" sz="2400" dirty="0"/>
              <a:t>&lt;LI&gt; List item …</a:t>
            </a:r>
          </a:p>
          <a:p>
            <a:pPr>
              <a:lnSpc>
                <a:spcPct val="80000"/>
              </a:lnSpc>
              <a:buClr>
                <a:schemeClr val="bg1"/>
              </a:buClr>
              <a:buFont typeface="Wingdings" panose="05000000000000000000" pitchFamily="2" charset="2"/>
              <a:buNone/>
            </a:pPr>
            <a:r>
              <a:rPr lang="en-US" altLang="en-US" sz="2400" b="1" dirty="0">
                <a:solidFill>
                  <a:srgbClr val="FF0000"/>
                </a:solidFill>
              </a:rPr>
              <a:t>&lt;OL TYPE=“</a:t>
            </a:r>
            <a:r>
              <a:rPr lang="en-US" altLang="en-US" sz="2400" b="1" dirty="0" err="1">
                <a:solidFill>
                  <a:srgbClr val="FF0000"/>
                </a:solidFill>
              </a:rPr>
              <a:t>i</a:t>
            </a:r>
            <a:r>
              <a:rPr lang="en-US" altLang="en-US" sz="2400" b="1" dirty="0">
                <a:solidFill>
                  <a:srgbClr val="FF0000"/>
                </a:solidFill>
              </a:rPr>
              <a:t>” START=“3”&gt;</a:t>
            </a:r>
          </a:p>
          <a:p>
            <a:pPr>
              <a:lnSpc>
                <a:spcPct val="80000"/>
              </a:lnSpc>
              <a:buClr>
                <a:schemeClr val="bg1"/>
              </a:buClr>
              <a:buFont typeface="Wingdings" panose="05000000000000000000" pitchFamily="2" charset="2"/>
              <a:buNone/>
            </a:pPr>
            <a:r>
              <a:rPr lang="en-US" altLang="en-US" sz="2400" b="1" dirty="0">
                <a:solidFill>
                  <a:srgbClr val="FF0000"/>
                </a:solidFill>
              </a:rPr>
              <a:t>&lt;LI&gt; List item …&lt;/LI&gt;</a:t>
            </a:r>
          </a:p>
          <a:p>
            <a:pPr>
              <a:lnSpc>
                <a:spcPct val="80000"/>
              </a:lnSpc>
              <a:buClr>
                <a:schemeClr val="bg1"/>
              </a:buClr>
              <a:buFont typeface="Wingdings" panose="05000000000000000000" pitchFamily="2" charset="2"/>
              <a:buNone/>
            </a:pPr>
            <a:r>
              <a:rPr lang="en-US" altLang="en-US" sz="2400" b="1" dirty="0">
                <a:solidFill>
                  <a:srgbClr val="FF0000"/>
                </a:solidFill>
              </a:rPr>
              <a:t>&lt;LI&gt; List item …&lt;/LI&gt;</a:t>
            </a:r>
          </a:p>
          <a:p>
            <a:pPr>
              <a:lnSpc>
                <a:spcPct val="80000"/>
              </a:lnSpc>
              <a:buClr>
                <a:schemeClr val="bg1"/>
              </a:buClr>
              <a:buFont typeface="Wingdings" panose="05000000000000000000" pitchFamily="2" charset="2"/>
              <a:buNone/>
            </a:pPr>
            <a:r>
              <a:rPr lang="en-US" altLang="en-US" sz="2400" b="1" dirty="0">
                <a:solidFill>
                  <a:srgbClr val="FF0000"/>
                </a:solidFill>
              </a:rPr>
              <a:t>&lt;LI&gt; List item …&lt;/LI&gt;</a:t>
            </a:r>
          </a:p>
          <a:p>
            <a:pPr>
              <a:lnSpc>
                <a:spcPct val="80000"/>
              </a:lnSpc>
              <a:buClr>
                <a:schemeClr val="bg1"/>
              </a:buClr>
              <a:buFont typeface="Wingdings" panose="05000000000000000000" pitchFamily="2" charset="2"/>
              <a:buNone/>
            </a:pPr>
            <a:r>
              <a:rPr lang="en-US" altLang="en-US" sz="2400" b="1" dirty="0">
                <a:solidFill>
                  <a:srgbClr val="FF0000"/>
                </a:solidFill>
              </a:rPr>
              <a:t>&lt;LI&gt; List item …&lt;/LI&gt;</a:t>
            </a:r>
          </a:p>
          <a:p>
            <a:pPr>
              <a:lnSpc>
                <a:spcPct val="80000"/>
              </a:lnSpc>
              <a:buClr>
                <a:schemeClr val="bg1"/>
              </a:buClr>
              <a:buFont typeface="Wingdings" panose="05000000000000000000" pitchFamily="2" charset="2"/>
              <a:buNone/>
            </a:pPr>
            <a:r>
              <a:rPr lang="en-US" altLang="en-US" sz="2400" b="1" dirty="0">
                <a:solidFill>
                  <a:srgbClr val="FF0000"/>
                </a:solidFill>
              </a:rPr>
              <a:t>&lt;LI&gt; List item …&lt;/LI&gt;</a:t>
            </a:r>
          </a:p>
          <a:p>
            <a:pPr>
              <a:lnSpc>
                <a:spcPct val="80000"/>
              </a:lnSpc>
              <a:buClr>
                <a:schemeClr val="bg1"/>
              </a:buClr>
              <a:buFont typeface="Wingdings" panose="05000000000000000000" pitchFamily="2" charset="2"/>
              <a:buNone/>
            </a:pPr>
            <a:r>
              <a:rPr lang="en-US" altLang="en-US" sz="2400" b="1" dirty="0">
                <a:solidFill>
                  <a:srgbClr val="FF0000"/>
                </a:solidFill>
              </a:rPr>
              <a:t>&lt;/OL&gt;</a:t>
            </a:r>
          </a:p>
          <a:p>
            <a:pPr>
              <a:lnSpc>
                <a:spcPct val="80000"/>
              </a:lnSpc>
              <a:buClr>
                <a:schemeClr val="bg1"/>
              </a:buClr>
              <a:buFont typeface="Wingdings" panose="05000000000000000000" pitchFamily="2" charset="2"/>
              <a:buNone/>
            </a:pPr>
            <a:r>
              <a:rPr lang="en-US" altLang="en-US" sz="2400" dirty="0"/>
              <a:t>&lt;/LI&gt;</a:t>
            </a:r>
          </a:p>
          <a:p>
            <a:pPr>
              <a:lnSpc>
                <a:spcPct val="80000"/>
              </a:lnSpc>
              <a:buClr>
                <a:schemeClr val="bg1"/>
              </a:buClr>
              <a:buFont typeface="Wingdings" panose="05000000000000000000" pitchFamily="2" charset="2"/>
              <a:buNone/>
            </a:pPr>
            <a:r>
              <a:rPr lang="en-US" altLang="en-US" sz="2400" dirty="0"/>
              <a:t>&lt;LI&gt; List item …&lt;/LI&gt;</a:t>
            </a:r>
          </a:p>
          <a:p>
            <a:pPr>
              <a:lnSpc>
                <a:spcPct val="80000"/>
              </a:lnSpc>
              <a:buClr>
                <a:schemeClr val="bg1"/>
              </a:buClr>
              <a:buFont typeface="Wingdings" panose="05000000000000000000" pitchFamily="2" charset="2"/>
              <a:buNone/>
            </a:pPr>
            <a:r>
              <a:rPr lang="en-US" altLang="en-US" sz="2400" dirty="0"/>
              <a:t>&lt;/UL&gt;</a:t>
            </a:r>
          </a:p>
        </p:txBody>
      </p:sp>
      <p:pic>
        <p:nvPicPr>
          <p:cNvPr id="57348" name="Picture 4">
            <a:extLst>
              <a:ext uri="{FF2B5EF4-FFF2-40B4-BE49-F238E27FC236}">
                <a16:creationId xmlns:a16="http://schemas.microsoft.com/office/drawing/2014/main" id="{C84D9395-4B38-42C6-AD7C-FCE712837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1828800"/>
            <a:ext cx="2916237"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185B-2F79-49F6-96A1-12448807471B}"/>
              </a:ext>
            </a:extLst>
          </p:cNvPr>
          <p:cNvSpPr>
            <a:spLocks noGrp="1"/>
          </p:cNvSpPr>
          <p:nvPr>
            <p:ph type="title"/>
          </p:nvPr>
        </p:nvSpPr>
        <p:spPr/>
        <p:txBody>
          <a:bodyPr/>
          <a:lstStyle/>
          <a:p>
            <a:r>
              <a:rPr lang="en-US" altLang="en-US" dirty="0">
                <a:solidFill>
                  <a:srgbClr val="FFFF00"/>
                </a:solidFill>
              </a:rPr>
              <a:t>What will be the output?</a:t>
            </a:r>
            <a:endParaRPr lang="en-GB" dirty="0"/>
          </a:p>
        </p:txBody>
      </p:sp>
      <p:sp>
        <p:nvSpPr>
          <p:cNvPr id="142340" name="Rectangle 4">
            <a:extLst>
              <a:ext uri="{FF2B5EF4-FFF2-40B4-BE49-F238E27FC236}">
                <a16:creationId xmlns:a16="http://schemas.microsoft.com/office/drawing/2014/main" id="{BC76455F-A887-44C7-8D9D-6C068765B954}"/>
              </a:ext>
            </a:extLst>
          </p:cNvPr>
          <p:cNvSpPr>
            <a:spLocks noChangeArrowheads="1"/>
          </p:cNvSpPr>
          <p:nvPr/>
        </p:nvSpPr>
        <p:spPr bwMode="auto">
          <a:xfrm>
            <a:off x="361950" y="1490177"/>
            <a:ext cx="8763000" cy="4893647"/>
          </a:xfrm>
          <a:prstGeom prst="rect">
            <a:avLst/>
          </a:prstGeom>
          <a:noFill/>
          <a:ln>
            <a:noFill/>
          </a:ln>
          <a:effectLst/>
        </p:spPr>
        <p:txBody>
          <a:bodyPr anchor="ctr">
            <a:spAutoFit/>
          </a:bodyPr>
          <a:lstStyle/>
          <a:p>
            <a:pPr eaLnBrk="1" hangingPunct="1"/>
            <a:r>
              <a:rPr lang="en-US" altLang="en-US" sz="2400" dirty="0">
                <a:cs typeface="Times New Roman" panose="02020603050405020304" pitchFamily="18" charset="0"/>
              </a:rPr>
              <a:t>&lt;H1 ALIGN="CENTER"&gt;SAFETY TIPS FOR CANOEISTS&lt;/H1&gt;</a:t>
            </a:r>
            <a:br>
              <a:rPr lang="en-US" altLang="en-US" sz="2400" dirty="0">
                <a:cs typeface="Times New Roman" panose="02020603050405020304" pitchFamily="18" charset="0"/>
              </a:rPr>
            </a:br>
            <a:r>
              <a:rPr lang="en-US" altLang="en-US" sz="2400" dirty="0">
                <a:cs typeface="Times New Roman" panose="02020603050405020304" pitchFamily="18" charset="0"/>
              </a:rPr>
              <a:t>&lt;OL </a:t>
            </a:r>
            <a:r>
              <a:rPr lang="en-US" altLang="en-US" sz="2400" b="1" dirty="0">
                <a:solidFill>
                  <a:srgbClr val="FF0000"/>
                </a:solidFill>
                <a:cs typeface="Times New Roman" panose="02020603050405020304" pitchFamily="18" charset="0"/>
              </a:rPr>
              <a:t>TYPE=“a” START=“2”&gt;</a:t>
            </a:r>
            <a:br>
              <a:rPr lang="en-US" altLang="en-US" sz="2400" dirty="0">
                <a:cs typeface="Times New Roman" panose="02020603050405020304" pitchFamily="18" charset="0"/>
              </a:rPr>
            </a:br>
            <a:r>
              <a:rPr lang="en-US" altLang="en-US" sz="2400" dirty="0">
                <a:cs typeface="Times New Roman" panose="02020603050405020304" pitchFamily="18" charset="0"/>
              </a:rPr>
              <a:t>&lt;LI&gt;Be able to swim &lt;/LI&gt; </a:t>
            </a:r>
            <a:br>
              <a:rPr lang="en-US" altLang="en-US" sz="2400" dirty="0">
                <a:cs typeface="Times New Roman" panose="02020603050405020304" pitchFamily="18" charset="0"/>
              </a:rPr>
            </a:br>
            <a:r>
              <a:rPr lang="en-US" altLang="en-US" sz="2400" dirty="0">
                <a:cs typeface="Times New Roman" panose="02020603050405020304" pitchFamily="18" charset="0"/>
              </a:rPr>
              <a:t>&lt;LI&gt;Wear a life jacket at all times &lt;/LI&gt;</a:t>
            </a:r>
            <a:br>
              <a:rPr lang="en-US" altLang="en-US" sz="2400" dirty="0">
                <a:cs typeface="Times New Roman" panose="02020603050405020304" pitchFamily="18" charset="0"/>
              </a:rPr>
            </a:br>
            <a:r>
              <a:rPr lang="en-US" altLang="en-US" sz="2400" dirty="0">
                <a:cs typeface="Times New Roman" panose="02020603050405020304" pitchFamily="18" charset="0"/>
              </a:rPr>
              <a:t>&lt;LI&gt;Don't stand up or move around. If canoe tips, </a:t>
            </a:r>
          </a:p>
          <a:p>
            <a:pPr lvl="1" eaLnBrk="1" hangingPunct="1"/>
            <a:r>
              <a:rPr lang="en-US" altLang="en-US" sz="2400" dirty="0">
                <a:cs typeface="Times New Roman" panose="02020603050405020304" pitchFamily="18" charset="0"/>
              </a:rPr>
              <a:t>&lt;UL&gt;</a:t>
            </a:r>
            <a:br>
              <a:rPr lang="en-US" altLang="en-US" sz="2400" dirty="0">
                <a:cs typeface="Times New Roman" panose="02020603050405020304" pitchFamily="18" charset="0"/>
              </a:rPr>
            </a:br>
            <a:r>
              <a:rPr lang="en-US" altLang="en-US" sz="2400" dirty="0">
                <a:cs typeface="Times New Roman" panose="02020603050405020304" pitchFamily="18" charset="0"/>
              </a:rPr>
              <a:t>&lt;LI&gt;Hang on to the canoe &lt;/LI&gt; </a:t>
            </a:r>
            <a:br>
              <a:rPr lang="en-US" altLang="en-US" sz="2400" dirty="0">
                <a:cs typeface="Times New Roman" panose="02020603050405020304" pitchFamily="18" charset="0"/>
              </a:rPr>
            </a:br>
            <a:r>
              <a:rPr lang="en-US" altLang="en-US" sz="2400" dirty="0">
                <a:cs typeface="Times New Roman" panose="02020603050405020304" pitchFamily="18" charset="0"/>
              </a:rPr>
              <a:t>&lt;LI&gt;Use the canoe for support and &lt;/LI&gt; </a:t>
            </a:r>
            <a:br>
              <a:rPr lang="en-US" altLang="en-US" sz="2400" dirty="0">
                <a:cs typeface="Times New Roman" panose="02020603050405020304" pitchFamily="18" charset="0"/>
              </a:rPr>
            </a:br>
            <a:r>
              <a:rPr lang="en-US" altLang="en-US" sz="2400" dirty="0">
                <a:cs typeface="Times New Roman" panose="02020603050405020304" pitchFamily="18" charset="0"/>
              </a:rPr>
              <a:t> &lt;LI&gt;Swim to shore</a:t>
            </a:r>
            <a:br>
              <a:rPr lang="en-US" altLang="en-US" sz="2400" dirty="0">
                <a:cs typeface="Times New Roman" panose="02020603050405020304" pitchFamily="18" charset="0"/>
              </a:rPr>
            </a:br>
            <a:r>
              <a:rPr lang="en-US" altLang="en-US" sz="2400" dirty="0">
                <a:cs typeface="Times New Roman" panose="02020603050405020304" pitchFamily="18" charset="0"/>
              </a:rPr>
              <a:t>&lt;/UL&gt; &lt;/LI&gt;</a:t>
            </a:r>
          </a:p>
          <a:p>
            <a:pPr eaLnBrk="1" hangingPunct="1"/>
            <a:r>
              <a:rPr lang="en-US" altLang="en-US" sz="2400" dirty="0">
                <a:cs typeface="Times New Roman" panose="02020603050405020304" pitchFamily="18" charset="0"/>
              </a:rPr>
              <a:t>&lt;LI&gt;Don't overexert yourself &lt;/LI&gt; </a:t>
            </a:r>
            <a:br>
              <a:rPr lang="en-US" altLang="en-US" sz="2400" dirty="0">
                <a:cs typeface="Times New Roman" panose="02020603050405020304" pitchFamily="18" charset="0"/>
              </a:rPr>
            </a:br>
            <a:r>
              <a:rPr lang="en-US" altLang="en-US" sz="2400" dirty="0">
                <a:cs typeface="Times New Roman" panose="02020603050405020304" pitchFamily="18" charset="0"/>
              </a:rPr>
              <a:t>&lt;LI&gt;Use a bow light at night &lt;/LI&gt; </a:t>
            </a:r>
            <a:br>
              <a:rPr lang="en-US" altLang="en-US" sz="2400" dirty="0">
                <a:cs typeface="Times New Roman" panose="02020603050405020304" pitchFamily="18" charset="0"/>
              </a:rPr>
            </a:br>
            <a:r>
              <a:rPr lang="en-US" altLang="en-US" sz="2400" dirty="0">
                <a:cs typeface="Times New Roman" panose="02020603050405020304" pitchFamily="18" charset="0"/>
              </a:rPr>
              <a:t>&lt;/OL&gt;</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C9D27-49A0-4F68-8090-F28B2599AA61}"/>
              </a:ext>
            </a:extLst>
          </p:cNvPr>
          <p:cNvSpPr>
            <a:spLocks noGrp="1"/>
          </p:cNvSpPr>
          <p:nvPr>
            <p:ph type="title"/>
          </p:nvPr>
        </p:nvSpPr>
        <p:spPr/>
        <p:txBody>
          <a:bodyPr/>
          <a:lstStyle/>
          <a:p>
            <a:r>
              <a:rPr lang="en-US" altLang="en-US" sz="3600" dirty="0">
                <a:solidFill>
                  <a:srgbClr val="FFFF00"/>
                </a:solidFill>
              </a:rPr>
              <a:t>The output….</a:t>
            </a:r>
            <a:endParaRPr lang="en-GB" dirty="0"/>
          </a:p>
        </p:txBody>
      </p:sp>
      <p:pic>
        <p:nvPicPr>
          <p:cNvPr id="209925" name="Picture 5">
            <a:extLst>
              <a:ext uri="{FF2B5EF4-FFF2-40B4-BE49-F238E27FC236}">
                <a16:creationId xmlns:a16="http://schemas.microsoft.com/office/drawing/2014/main" id="{14DB335D-26F4-4197-98A5-036AECD9E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10" y="1581468"/>
            <a:ext cx="7876296" cy="3707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D31C-E5D2-46FB-8C4A-F14FACE744E4}"/>
              </a:ext>
            </a:extLst>
          </p:cNvPr>
          <p:cNvSpPr>
            <a:spLocks noGrp="1"/>
          </p:cNvSpPr>
          <p:nvPr>
            <p:ph type="title"/>
          </p:nvPr>
        </p:nvSpPr>
        <p:spPr/>
        <p:txBody>
          <a:bodyPr/>
          <a:lstStyle/>
          <a:p>
            <a:r>
              <a:rPr lang="en-GB" dirty="0"/>
              <a:t> </a:t>
            </a:r>
          </a:p>
        </p:txBody>
      </p:sp>
      <p:sp>
        <p:nvSpPr>
          <p:cNvPr id="3" name="Content Placeholder 2">
            <a:extLst>
              <a:ext uri="{FF2B5EF4-FFF2-40B4-BE49-F238E27FC236}">
                <a16:creationId xmlns:a16="http://schemas.microsoft.com/office/drawing/2014/main" id="{C467F8A2-AFDF-4404-B236-F8DBAD3B0AB9}"/>
              </a:ext>
            </a:extLst>
          </p:cNvPr>
          <p:cNvSpPr>
            <a:spLocks noGrp="1"/>
          </p:cNvSpPr>
          <p:nvPr>
            <p:ph idx="4294967295"/>
          </p:nvPr>
        </p:nvSpPr>
        <p:spPr>
          <a:xfrm>
            <a:off x="0" y="2827608"/>
            <a:ext cx="9144000" cy="1026940"/>
          </a:xfrm>
          <a:solidFill>
            <a:schemeClr val="accent1">
              <a:lumMod val="50000"/>
            </a:schemeClr>
          </a:solidFill>
        </p:spPr>
        <p:txBody>
          <a:bodyPr>
            <a:normAutofit fontScale="85000" lnSpcReduction="20000"/>
          </a:bodyPr>
          <a:lstStyle/>
          <a:p>
            <a:pPr marL="0" indent="0" algn="ctr">
              <a:buNone/>
            </a:pPr>
            <a:r>
              <a:rPr lang="en-GB" sz="6000" dirty="0">
                <a:solidFill>
                  <a:schemeClr val="bg1"/>
                </a:solidFill>
              </a:rPr>
              <a:t>Practical</a:t>
            </a:r>
            <a:r>
              <a:rPr lang="en-GB" sz="9600" dirty="0">
                <a:solidFill>
                  <a:schemeClr val="bg1"/>
                </a:solidFill>
              </a:rPr>
              <a:t> </a:t>
            </a:r>
          </a:p>
        </p:txBody>
      </p:sp>
      <p:cxnSp>
        <p:nvCxnSpPr>
          <p:cNvPr id="5" name="Straight Connector 4">
            <a:extLst>
              <a:ext uri="{FF2B5EF4-FFF2-40B4-BE49-F238E27FC236}">
                <a16:creationId xmlns:a16="http://schemas.microsoft.com/office/drawing/2014/main" id="{EF60FD7F-E31C-448E-BCE1-3423096C599E}"/>
              </a:ext>
            </a:extLst>
          </p:cNvPr>
          <p:cNvCxnSpPr>
            <a:cxnSpLocks/>
          </p:cNvCxnSpPr>
          <p:nvPr/>
        </p:nvCxnSpPr>
        <p:spPr>
          <a:xfrm>
            <a:off x="0" y="2686930"/>
            <a:ext cx="9144000" cy="0"/>
          </a:xfrm>
          <a:prstGeom prst="line">
            <a:avLst/>
          </a:prstGeom>
          <a:ln w="5715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3F683B66-9B86-468C-A713-CB171F844FFD}"/>
              </a:ext>
            </a:extLst>
          </p:cNvPr>
          <p:cNvCxnSpPr>
            <a:cxnSpLocks/>
          </p:cNvCxnSpPr>
          <p:nvPr/>
        </p:nvCxnSpPr>
        <p:spPr>
          <a:xfrm>
            <a:off x="0" y="3978814"/>
            <a:ext cx="9144000" cy="0"/>
          </a:xfrm>
          <a:prstGeom prst="line">
            <a:avLst/>
          </a:prstGeom>
          <a:ln w="5715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86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29D8B816-5E6A-4BF0-A5AB-D06477E111FD}"/>
              </a:ext>
            </a:extLst>
          </p:cNvPr>
          <p:cNvSpPr>
            <a:spLocks noGrp="1" noChangeArrowheads="1"/>
          </p:cNvSpPr>
          <p:nvPr>
            <p:ph type="body" idx="1"/>
          </p:nvPr>
        </p:nvSpPr>
        <p:spPr>
          <a:xfrm>
            <a:off x="371475" y="1392702"/>
            <a:ext cx="8229600" cy="5090648"/>
          </a:xfrm>
          <a:noFill/>
        </p:spPr>
        <p:txBody>
          <a:bodyPr>
            <a:normAutofit/>
          </a:bodyPr>
          <a:lstStyle/>
          <a:p>
            <a:pPr algn="just"/>
            <a:r>
              <a:rPr lang="en-US" altLang="en-US" sz="2800" dirty="0"/>
              <a:t>The </a:t>
            </a:r>
            <a:r>
              <a:rPr lang="en-US" altLang="en-US" sz="2800" dirty="0">
                <a:solidFill>
                  <a:srgbClr val="C00000"/>
                </a:solidFill>
              </a:rPr>
              <a:t>BODY</a:t>
            </a:r>
            <a:r>
              <a:rPr lang="en-US" altLang="en-US" sz="2800" dirty="0"/>
              <a:t> element of a web page is an important element in regard to the </a:t>
            </a:r>
            <a:r>
              <a:rPr lang="en-US" altLang="en-US" sz="2800" dirty="0">
                <a:solidFill>
                  <a:srgbClr val="C00000"/>
                </a:solidFill>
              </a:rPr>
              <a:t>page’s appearance</a:t>
            </a:r>
            <a:r>
              <a:rPr lang="en-US" altLang="en-US" sz="2800" dirty="0">
                <a:solidFill>
                  <a:srgbClr val="FF0000"/>
                </a:solidFill>
              </a:rPr>
              <a:t>. </a:t>
            </a:r>
          </a:p>
          <a:p>
            <a:pPr algn="just"/>
            <a:r>
              <a:rPr lang="en-US" altLang="en-US" sz="2800" dirty="0"/>
              <a:t>This element contains information about the page’s background color, the background image, as well as the text and link colors.</a:t>
            </a:r>
          </a:p>
        </p:txBody>
      </p:sp>
      <p:sp>
        <p:nvSpPr>
          <p:cNvPr id="7" name="TextBox 6">
            <a:extLst>
              <a:ext uri="{FF2B5EF4-FFF2-40B4-BE49-F238E27FC236}">
                <a16:creationId xmlns:a16="http://schemas.microsoft.com/office/drawing/2014/main" id="{EB36EDE8-9E03-46FF-A85C-7C2CE3803E84}"/>
              </a:ext>
            </a:extLst>
          </p:cNvPr>
          <p:cNvSpPr txBox="1"/>
          <p:nvPr/>
        </p:nvSpPr>
        <p:spPr>
          <a:xfrm>
            <a:off x="397705" y="188128"/>
            <a:ext cx="4629150" cy="646331"/>
          </a:xfrm>
          <a:prstGeom prst="rect">
            <a:avLst/>
          </a:prstGeom>
          <a:noFill/>
        </p:spPr>
        <p:txBody>
          <a:bodyPr wrap="square">
            <a:spAutoFit/>
          </a:bodyPr>
          <a:lstStyle/>
          <a:p>
            <a:r>
              <a:rPr lang="en-US" altLang="en-US" sz="3600" dirty="0">
                <a:solidFill>
                  <a:srgbClr val="FFFF00"/>
                </a:solidFill>
              </a:rPr>
              <a:t>The Body Element</a:t>
            </a:r>
            <a:endParaRPr lang="en-GB" sz="3600" dirty="0"/>
          </a:p>
        </p:txBody>
      </p:sp>
    </p:spTree>
    <p:extLst>
      <p:ext uri="{BB962C8B-B14F-4D97-AF65-F5344CB8AC3E}">
        <p14:creationId xmlns:p14="http://schemas.microsoft.com/office/powerpoint/2010/main" val="289862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E6A16471-3649-4ADB-B46C-21354F3C4020}"/>
              </a:ext>
            </a:extLst>
          </p:cNvPr>
          <p:cNvSpPr>
            <a:spLocks noGrp="1" noChangeArrowheads="1"/>
          </p:cNvSpPr>
          <p:nvPr>
            <p:ph type="body" idx="1"/>
          </p:nvPr>
        </p:nvSpPr>
        <p:spPr>
          <a:xfrm>
            <a:off x="267287" y="1322363"/>
            <a:ext cx="8553156" cy="5205046"/>
          </a:xfrm>
          <a:noFill/>
        </p:spPr>
        <p:txBody>
          <a:bodyPr>
            <a:normAutofit/>
          </a:bodyPr>
          <a:lstStyle/>
          <a:p>
            <a:pPr algn="just">
              <a:buClrTx/>
            </a:pPr>
            <a:r>
              <a:rPr lang="en-US" altLang="en-US" dirty="0"/>
              <a:t>Inside the</a:t>
            </a:r>
            <a:r>
              <a:rPr lang="en-US" altLang="en-US" b="1" dirty="0"/>
              <a:t> BODY </a:t>
            </a:r>
            <a:r>
              <a:rPr lang="en-US" altLang="en-US" dirty="0"/>
              <a:t>element, heading elements </a:t>
            </a:r>
            <a:r>
              <a:rPr lang="en-US" altLang="en-US" b="1" dirty="0"/>
              <a:t>H1 </a:t>
            </a:r>
            <a:r>
              <a:rPr lang="en-US" altLang="en-US" dirty="0"/>
              <a:t>through </a:t>
            </a:r>
            <a:r>
              <a:rPr lang="en-US" altLang="en-US" b="1" dirty="0"/>
              <a:t>H6</a:t>
            </a:r>
            <a:r>
              <a:rPr lang="en-US" altLang="en-US" dirty="0"/>
              <a:t> are generally used for major divisions of the document. </a:t>
            </a:r>
          </a:p>
          <a:p>
            <a:pPr algn="just">
              <a:buClrTx/>
            </a:pPr>
            <a:r>
              <a:rPr lang="en-US" altLang="en-US" dirty="0"/>
              <a:t>Headings are permitted to appear in any order, but you will obtain the best results when your documents are displayed in a browser if you follow these guidelines:</a:t>
            </a:r>
          </a:p>
        </p:txBody>
      </p:sp>
      <p:sp>
        <p:nvSpPr>
          <p:cNvPr id="5" name="TextBox 4">
            <a:extLst>
              <a:ext uri="{FF2B5EF4-FFF2-40B4-BE49-F238E27FC236}">
                <a16:creationId xmlns:a16="http://schemas.microsoft.com/office/drawing/2014/main" id="{909EA392-51F6-4843-A651-9200C928EC8B}"/>
              </a:ext>
            </a:extLst>
          </p:cNvPr>
          <p:cNvSpPr txBox="1"/>
          <p:nvPr/>
        </p:nvSpPr>
        <p:spPr>
          <a:xfrm>
            <a:off x="352132" y="182849"/>
            <a:ext cx="4629150" cy="646331"/>
          </a:xfrm>
          <a:prstGeom prst="rect">
            <a:avLst/>
          </a:prstGeom>
          <a:noFill/>
        </p:spPr>
        <p:txBody>
          <a:bodyPr wrap="square">
            <a:spAutoFit/>
          </a:bodyPr>
          <a:lstStyle/>
          <a:p>
            <a:r>
              <a:rPr lang="en-US" altLang="en-US" sz="3600" dirty="0">
                <a:solidFill>
                  <a:srgbClr val="FFFF00"/>
                </a:solidFill>
              </a:rPr>
              <a:t>Headings, &lt;Hx&gt; &lt;/Hx&gt;</a:t>
            </a:r>
            <a:endParaRPr lang="en-GB"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E6A16471-3649-4ADB-B46C-21354F3C4020}"/>
              </a:ext>
            </a:extLst>
          </p:cNvPr>
          <p:cNvSpPr>
            <a:spLocks noGrp="1" noChangeArrowheads="1"/>
          </p:cNvSpPr>
          <p:nvPr>
            <p:ph type="body" idx="1"/>
          </p:nvPr>
        </p:nvSpPr>
        <p:spPr>
          <a:xfrm>
            <a:off x="267287" y="1322363"/>
            <a:ext cx="8553156" cy="5205046"/>
          </a:xfrm>
          <a:noFill/>
        </p:spPr>
        <p:txBody>
          <a:bodyPr>
            <a:normAutofit/>
          </a:bodyPr>
          <a:lstStyle/>
          <a:p>
            <a:pPr lvl="1" algn="just">
              <a:lnSpc>
                <a:spcPct val="150000"/>
              </a:lnSpc>
              <a:buClrTx/>
            </a:pPr>
            <a:r>
              <a:rPr lang="en-US" altLang="en-US" b="1" dirty="0">
                <a:solidFill>
                  <a:srgbClr val="C00000"/>
                </a:solidFill>
              </a:rPr>
              <a:t>H1</a:t>
            </a:r>
            <a:r>
              <a:rPr lang="en-US" altLang="en-US" dirty="0">
                <a:solidFill>
                  <a:srgbClr val="C00000"/>
                </a:solidFill>
              </a:rPr>
              <a:t>: should be used as the highest level of heading, </a:t>
            </a:r>
            <a:r>
              <a:rPr lang="en-US" altLang="en-US" b="1" dirty="0">
                <a:solidFill>
                  <a:srgbClr val="C00000"/>
                </a:solidFill>
              </a:rPr>
              <a:t>H2</a:t>
            </a:r>
            <a:r>
              <a:rPr lang="en-US" altLang="en-US" dirty="0">
                <a:solidFill>
                  <a:srgbClr val="C00000"/>
                </a:solidFill>
              </a:rPr>
              <a:t> as the next highest, and so forth.</a:t>
            </a:r>
          </a:p>
          <a:p>
            <a:pPr lvl="1" algn="just">
              <a:lnSpc>
                <a:spcPct val="150000"/>
              </a:lnSpc>
              <a:buClrTx/>
            </a:pPr>
            <a:r>
              <a:rPr lang="en-US" altLang="en-US" dirty="0">
                <a:solidFill>
                  <a:srgbClr val="C00000"/>
                </a:solidFill>
              </a:rPr>
              <a:t>You should not skip heading levels: e.g., an</a:t>
            </a:r>
            <a:r>
              <a:rPr lang="en-US" altLang="en-US" b="1" dirty="0">
                <a:solidFill>
                  <a:srgbClr val="C00000"/>
                </a:solidFill>
              </a:rPr>
              <a:t> H3 </a:t>
            </a:r>
            <a:r>
              <a:rPr lang="en-US" altLang="en-US" dirty="0">
                <a:solidFill>
                  <a:srgbClr val="C00000"/>
                </a:solidFill>
              </a:rPr>
              <a:t>should not appear after an </a:t>
            </a:r>
            <a:r>
              <a:rPr lang="en-US" altLang="en-US" b="1" dirty="0">
                <a:solidFill>
                  <a:srgbClr val="C00000"/>
                </a:solidFill>
              </a:rPr>
              <a:t>H1</a:t>
            </a:r>
            <a:r>
              <a:rPr lang="en-US" altLang="en-US" dirty="0">
                <a:solidFill>
                  <a:srgbClr val="C00000"/>
                </a:solidFill>
              </a:rPr>
              <a:t>, unless there is an</a:t>
            </a:r>
            <a:r>
              <a:rPr lang="en-US" altLang="en-US" b="1" dirty="0">
                <a:solidFill>
                  <a:srgbClr val="C00000"/>
                </a:solidFill>
              </a:rPr>
              <a:t> H2</a:t>
            </a:r>
            <a:r>
              <a:rPr lang="en-US" altLang="en-US" dirty="0">
                <a:solidFill>
                  <a:srgbClr val="C00000"/>
                </a:solidFill>
              </a:rPr>
              <a:t> between them.</a:t>
            </a:r>
          </a:p>
        </p:txBody>
      </p:sp>
      <p:sp>
        <p:nvSpPr>
          <p:cNvPr id="5" name="TextBox 4">
            <a:extLst>
              <a:ext uri="{FF2B5EF4-FFF2-40B4-BE49-F238E27FC236}">
                <a16:creationId xmlns:a16="http://schemas.microsoft.com/office/drawing/2014/main" id="{07FDE3FD-32FF-4B36-AFE8-C4B7162AEBC6}"/>
              </a:ext>
            </a:extLst>
          </p:cNvPr>
          <p:cNvSpPr txBox="1"/>
          <p:nvPr/>
        </p:nvSpPr>
        <p:spPr>
          <a:xfrm>
            <a:off x="352132" y="182849"/>
            <a:ext cx="4629150" cy="646331"/>
          </a:xfrm>
          <a:prstGeom prst="rect">
            <a:avLst/>
          </a:prstGeom>
          <a:noFill/>
        </p:spPr>
        <p:txBody>
          <a:bodyPr wrap="square">
            <a:spAutoFit/>
          </a:bodyPr>
          <a:lstStyle/>
          <a:p>
            <a:r>
              <a:rPr lang="en-US" altLang="en-US" sz="3600" dirty="0">
                <a:solidFill>
                  <a:srgbClr val="FFFF00"/>
                </a:solidFill>
              </a:rPr>
              <a:t>Headings, &lt;Hx&gt; &lt;/Hx&gt;</a:t>
            </a:r>
            <a:endParaRPr lang="en-GB" sz="3600" dirty="0"/>
          </a:p>
        </p:txBody>
      </p:sp>
    </p:spTree>
    <p:extLst>
      <p:ext uri="{BB962C8B-B14F-4D97-AF65-F5344CB8AC3E}">
        <p14:creationId xmlns:p14="http://schemas.microsoft.com/office/powerpoint/2010/main" val="336757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6C993E0B-217E-4E94-8409-D1CC829B9457}"/>
              </a:ext>
            </a:extLst>
          </p:cNvPr>
          <p:cNvSpPr>
            <a:spLocks noGrp="1" noChangeArrowheads="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nSpc>
                <a:spcPct val="90000"/>
              </a:lnSpc>
              <a:buFontTx/>
              <a:buNone/>
            </a:pPr>
            <a:r>
              <a:rPr lang="en-US" altLang="en-US" sz="1800" dirty="0"/>
              <a:t>&lt;HTML&gt;</a:t>
            </a:r>
          </a:p>
          <a:p>
            <a:pPr>
              <a:lnSpc>
                <a:spcPct val="90000"/>
              </a:lnSpc>
              <a:buFontTx/>
              <a:buNone/>
            </a:pPr>
            <a:r>
              <a:rPr lang="en-US" altLang="en-US" sz="1800" dirty="0"/>
              <a:t>&lt;HEAD&gt;</a:t>
            </a:r>
          </a:p>
          <a:p>
            <a:pPr>
              <a:lnSpc>
                <a:spcPct val="90000"/>
              </a:lnSpc>
              <a:buFontTx/>
              <a:buNone/>
            </a:pPr>
            <a:r>
              <a:rPr lang="en-US" altLang="en-US" sz="1800" dirty="0"/>
              <a:t>&lt;TITLE&gt; Example Page&lt;/TITLE&gt;</a:t>
            </a:r>
          </a:p>
          <a:p>
            <a:pPr>
              <a:lnSpc>
                <a:spcPct val="90000"/>
              </a:lnSpc>
              <a:buFontTx/>
              <a:buNone/>
            </a:pPr>
            <a:r>
              <a:rPr lang="en-US" altLang="en-US" sz="1800" dirty="0"/>
              <a:t>&lt;/HEAD&gt;</a:t>
            </a:r>
          </a:p>
          <a:p>
            <a:pPr>
              <a:lnSpc>
                <a:spcPct val="90000"/>
              </a:lnSpc>
              <a:buFontTx/>
              <a:buNone/>
            </a:pPr>
            <a:r>
              <a:rPr lang="en-US" altLang="en-US" sz="1800" dirty="0"/>
              <a:t>&lt;BODY&gt;</a:t>
            </a:r>
          </a:p>
          <a:p>
            <a:pPr>
              <a:lnSpc>
                <a:spcPct val="90000"/>
              </a:lnSpc>
              <a:buFontTx/>
              <a:buNone/>
            </a:pPr>
            <a:r>
              <a:rPr lang="en-US" altLang="en-US" sz="1800" dirty="0"/>
              <a:t>&lt;H1&gt; Heading 1 &lt;/H1&gt;</a:t>
            </a:r>
          </a:p>
          <a:p>
            <a:pPr>
              <a:lnSpc>
                <a:spcPct val="90000"/>
              </a:lnSpc>
              <a:buFontTx/>
              <a:buNone/>
            </a:pPr>
            <a:r>
              <a:rPr lang="en-US" altLang="en-US" sz="1800" dirty="0"/>
              <a:t>&lt;H2&gt; Heading 2 &lt;/H2&gt;</a:t>
            </a:r>
          </a:p>
          <a:p>
            <a:pPr>
              <a:lnSpc>
                <a:spcPct val="90000"/>
              </a:lnSpc>
              <a:buFontTx/>
              <a:buNone/>
            </a:pPr>
            <a:r>
              <a:rPr lang="en-US" altLang="en-US" sz="1800" dirty="0"/>
              <a:t>&lt;H3&gt; Heading 3 &lt;/H3&gt;</a:t>
            </a:r>
          </a:p>
          <a:p>
            <a:pPr>
              <a:lnSpc>
                <a:spcPct val="90000"/>
              </a:lnSpc>
              <a:buFontTx/>
              <a:buNone/>
            </a:pPr>
            <a:r>
              <a:rPr lang="en-US" altLang="en-US" sz="1800" dirty="0"/>
              <a:t>&lt;H4&gt; Heading 4 &lt;/H4&gt;</a:t>
            </a:r>
          </a:p>
          <a:p>
            <a:pPr>
              <a:lnSpc>
                <a:spcPct val="90000"/>
              </a:lnSpc>
              <a:buFontTx/>
              <a:buNone/>
            </a:pPr>
            <a:r>
              <a:rPr lang="en-US" altLang="en-US" sz="1800" dirty="0"/>
              <a:t>&lt;H5&gt; Heading 5 &lt;/H5&gt;</a:t>
            </a:r>
          </a:p>
          <a:p>
            <a:pPr>
              <a:lnSpc>
                <a:spcPct val="90000"/>
              </a:lnSpc>
              <a:buFontTx/>
              <a:buNone/>
            </a:pPr>
            <a:r>
              <a:rPr lang="en-US" altLang="en-US" sz="1800" dirty="0"/>
              <a:t>&lt;H6&gt; Heading 6 &lt;/H6&gt;</a:t>
            </a:r>
          </a:p>
          <a:p>
            <a:pPr>
              <a:lnSpc>
                <a:spcPct val="90000"/>
              </a:lnSpc>
              <a:buFontTx/>
              <a:buNone/>
            </a:pPr>
            <a:r>
              <a:rPr lang="en-US" altLang="en-US" sz="1800" dirty="0"/>
              <a:t>&lt;/BODY&gt;</a:t>
            </a:r>
          </a:p>
          <a:p>
            <a:pPr>
              <a:lnSpc>
                <a:spcPct val="90000"/>
              </a:lnSpc>
              <a:buFontTx/>
              <a:buNone/>
            </a:pPr>
            <a:r>
              <a:rPr lang="en-US" altLang="en-US" sz="1800" dirty="0"/>
              <a:t>&lt;/HTML&gt;</a:t>
            </a:r>
          </a:p>
          <a:p>
            <a:pPr>
              <a:lnSpc>
                <a:spcPct val="90000"/>
              </a:lnSpc>
              <a:buFontTx/>
              <a:buNone/>
            </a:pPr>
            <a:endParaRPr lang="en-US" altLang="en-US" sz="1800" dirty="0"/>
          </a:p>
        </p:txBody>
      </p:sp>
      <p:sp>
        <p:nvSpPr>
          <p:cNvPr id="30724" name="Rectangle 4">
            <a:extLst>
              <a:ext uri="{FF2B5EF4-FFF2-40B4-BE49-F238E27FC236}">
                <a16:creationId xmlns:a16="http://schemas.microsoft.com/office/drawing/2014/main" id="{3579DE6B-CE9F-4514-83C9-580D35E812A3}"/>
              </a:ext>
            </a:extLst>
          </p:cNvPr>
          <p:cNvSpPr>
            <a:spLocks noGrp="1" noChangeArrowheads="1"/>
          </p:cNvSpPr>
          <p:nvPr>
            <p:ph type="body" sz="half" idx="4294967295"/>
          </p:nvPr>
        </p:nvSpPr>
        <p:spPr>
          <a:xfrm>
            <a:off x="5069681" y="1270000"/>
            <a:ext cx="4033837" cy="5400675"/>
          </a:xfrm>
          <a:solidFill>
            <a:schemeClr val="accent1"/>
          </a:solidFill>
        </p:spPr>
        <p:txBody>
          <a:bodyPr/>
          <a:lstStyle/>
          <a:p>
            <a:pPr>
              <a:buFontTx/>
              <a:buNone/>
            </a:pPr>
            <a:endParaRPr lang="en-US" altLang="en-US" b="1" dirty="0">
              <a:solidFill>
                <a:schemeClr val="tx2"/>
              </a:solidFill>
            </a:endParaRPr>
          </a:p>
          <a:p>
            <a:pPr>
              <a:buFontTx/>
              <a:buNone/>
            </a:pPr>
            <a:endParaRPr lang="en-US" altLang="en-US" b="1" dirty="0">
              <a:solidFill>
                <a:schemeClr val="tx2"/>
              </a:solidFill>
            </a:endParaRPr>
          </a:p>
          <a:p>
            <a:pPr>
              <a:buFontTx/>
              <a:buNone/>
            </a:pPr>
            <a:r>
              <a:rPr lang="en-US" altLang="en-US" b="1" dirty="0"/>
              <a:t>Heading 1</a:t>
            </a:r>
          </a:p>
          <a:p>
            <a:pPr>
              <a:buFontTx/>
              <a:buNone/>
            </a:pPr>
            <a:r>
              <a:rPr lang="en-US" altLang="en-US" sz="2800" b="1" dirty="0"/>
              <a:t>Heading 2</a:t>
            </a:r>
          </a:p>
          <a:p>
            <a:pPr>
              <a:buFontTx/>
              <a:buNone/>
            </a:pPr>
            <a:r>
              <a:rPr lang="en-US" altLang="en-US" sz="2400" b="1" dirty="0"/>
              <a:t>Heading 3</a:t>
            </a:r>
          </a:p>
          <a:p>
            <a:pPr>
              <a:buFontTx/>
              <a:buNone/>
            </a:pPr>
            <a:r>
              <a:rPr lang="en-US" altLang="en-US" sz="2000" b="1" dirty="0"/>
              <a:t>Heading 4</a:t>
            </a:r>
          </a:p>
          <a:p>
            <a:pPr>
              <a:buFontTx/>
              <a:buNone/>
            </a:pPr>
            <a:r>
              <a:rPr lang="en-US" altLang="en-US" sz="1800" b="1" dirty="0"/>
              <a:t>Heading 5</a:t>
            </a:r>
          </a:p>
          <a:p>
            <a:pPr>
              <a:buFontTx/>
              <a:buNone/>
            </a:pPr>
            <a:r>
              <a:rPr lang="en-US" altLang="en-US" sz="1600" b="1" dirty="0"/>
              <a:t>Heading 6</a:t>
            </a:r>
          </a:p>
        </p:txBody>
      </p:sp>
      <p:cxnSp>
        <p:nvCxnSpPr>
          <p:cNvPr id="6" name="Straight Arrow Connector 5">
            <a:extLst>
              <a:ext uri="{FF2B5EF4-FFF2-40B4-BE49-F238E27FC236}">
                <a16:creationId xmlns:a16="http://schemas.microsoft.com/office/drawing/2014/main" id="{0059EDDF-33FB-4190-807B-4ACE7FEB2CBE}"/>
              </a:ext>
            </a:extLst>
          </p:cNvPr>
          <p:cNvCxnSpPr/>
          <p:nvPr/>
        </p:nvCxnSpPr>
        <p:spPr>
          <a:xfrm>
            <a:off x="3524250" y="3524250"/>
            <a:ext cx="126682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76866FF-24CD-4395-9EA5-6FF8C525B1A5}"/>
              </a:ext>
            </a:extLst>
          </p:cNvPr>
          <p:cNvSpPr txBox="1"/>
          <p:nvPr/>
        </p:nvSpPr>
        <p:spPr>
          <a:xfrm>
            <a:off x="352132" y="182849"/>
            <a:ext cx="4629150" cy="646331"/>
          </a:xfrm>
          <a:prstGeom prst="rect">
            <a:avLst/>
          </a:prstGeom>
          <a:noFill/>
        </p:spPr>
        <p:txBody>
          <a:bodyPr wrap="square">
            <a:spAutoFit/>
          </a:bodyPr>
          <a:lstStyle/>
          <a:p>
            <a:r>
              <a:rPr lang="en-US" altLang="en-US" sz="3600" dirty="0">
                <a:solidFill>
                  <a:srgbClr val="FFFF00"/>
                </a:solidFill>
              </a:rPr>
              <a:t>Headings, &lt;Hx&gt; &lt;/Hx&gt;</a:t>
            </a:r>
            <a:endParaRPr lang="en-GB"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0C2E-FEF8-45EA-BA97-57BF8DCA3229}"/>
              </a:ext>
            </a:extLst>
          </p:cNvPr>
          <p:cNvSpPr>
            <a:spLocks noGrp="1"/>
          </p:cNvSpPr>
          <p:nvPr>
            <p:ph type="title"/>
          </p:nvPr>
        </p:nvSpPr>
        <p:spPr/>
        <p:txBody>
          <a:bodyPr/>
          <a:lstStyle/>
          <a:p>
            <a:r>
              <a:rPr lang="en-US" altLang="en-US" dirty="0">
                <a:solidFill>
                  <a:srgbClr val="FFFF00"/>
                </a:solidFill>
              </a:rPr>
              <a:t>Paragraphs, &lt;P&gt; &lt;/P&gt;</a:t>
            </a:r>
            <a:endParaRPr lang="en-GB" dirty="0"/>
          </a:p>
        </p:txBody>
      </p:sp>
      <p:sp>
        <p:nvSpPr>
          <p:cNvPr id="31747" name="Rectangle 3">
            <a:extLst>
              <a:ext uri="{FF2B5EF4-FFF2-40B4-BE49-F238E27FC236}">
                <a16:creationId xmlns:a16="http://schemas.microsoft.com/office/drawing/2014/main" id="{4086AA4E-CDD6-46EF-BAC0-B27977D74B19}"/>
              </a:ext>
            </a:extLst>
          </p:cNvPr>
          <p:cNvSpPr>
            <a:spLocks noGrp="1" noChangeArrowheads="1"/>
          </p:cNvSpPr>
          <p:nvPr>
            <p:ph idx="1"/>
          </p:nvPr>
        </p:nvSpPr>
        <p:spPr>
          <a:noFill/>
        </p:spPr>
        <p:txBody>
          <a:bodyPr/>
          <a:lstStyle/>
          <a:p>
            <a:pPr>
              <a:buClr>
                <a:schemeClr val="bg1"/>
              </a:buClr>
              <a:buFont typeface="Wingdings" panose="05000000000000000000" pitchFamily="2" charset="2"/>
              <a:buChar char="§"/>
            </a:pPr>
            <a:r>
              <a:rPr lang="en-US" altLang="en-US" dirty="0"/>
              <a:t>Paragraphs allow you to add text to a document in such a way that it will automatically adjust the end of line to suite the window size of the browser in which it is being displayed. Each line of text will stretch the entire length of the window.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40FB-1B9C-4CD1-829B-F7C1FAF7FB11}"/>
              </a:ext>
            </a:extLst>
          </p:cNvPr>
          <p:cNvSpPr>
            <a:spLocks noGrp="1"/>
          </p:cNvSpPr>
          <p:nvPr>
            <p:ph type="title"/>
          </p:nvPr>
        </p:nvSpPr>
        <p:spPr/>
        <p:txBody>
          <a:bodyPr/>
          <a:lstStyle/>
          <a:p>
            <a:r>
              <a:rPr lang="en-US" altLang="en-US" dirty="0">
                <a:solidFill>
                  <a:srgbClr val="FFFF00"/>
                </a:solidFill>
              </a:rPr>
              <a:t>Paragraphs, &lt;P&gt; &lt;/P&gt;</a:t>
            </a:r>
            <a:endParaRPr lang="en-GB" dirty="0"/>
          </a:p>
        </p:txBody>
      </p:sp>
      <p:sp>
        <p:nvSpPr>
          <p:cNvPr id="32771" name="Rectangle 3">
            <a:extLst>
              <a:ext uri="{FF2B5EF4-FFF2-40B4-BE49-F238E27FC236}">
                <a16:creationId xmlns:a16="http://schemas.microsoft.com/office/drawing/2014/main" id="{3D693BA2-2BBD-47C2-B75F-C76CA156E16D}"/>
              </a:ext>
            </a:extLst>
          </p:cNvPr>
          <p:cNvSpPr>
            <a:spLocks noGrp="1" noChangeArrowheads="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nSpc>
                <a:spcPct val="90000"/>
              </a:lnSpc>
              <a:buFontTx/>
              <a:buNone/>
            </a:pPr>
            <a:r>
              <a:rPr lang="en-US" altLang="en-US" sz="1400" dirty="0"/>
              <a:t>&lt;HTML&gt;&lt;HEAD&gt;</a:t>
            </a:r>
          </a:p>
          <a:p>
            <a:pPr>
              <a:lnSpc>
                <a:spcPct val="90000"/>
              </a:lnSpc>
              <a:buFontTx/>
              <a:buNone/>
            </a:pPr>
            <a:r>
              <a:rPr lang="en-US" altLang="en-US" sz="1400" dirty="0"/>
              <a:t>&lt;TITLE&gt; Example Page&lt;/TITLE&gt;</a:t>
            </a:r>
          </a:p>
          <a:p>
            <a:pPr>
              <a:lnSpc>
                <a:spcPct val="90000"/>
              </a:lnSpc>
              <a:buFontTx/>
              <a:buNone/>
            </a:pPr>
            <a:r>
              <a:rPr lang="en-US" altLang="en-US" sz="1400" dirty="0"/>
              <a:t>&lt;/HEAD&gt;</a:t>
            </a:r>
          </a:p>
          <a:p>
            <a:pPr>
              <a:lnSpc>
                <a:spcPct val="90000"/>
              </a:lnSpc>
              <a:buFontTx/>
              <a:buNone/>
            </a:pPr>
            <a:r>
              <a:rPr lang="en-US" altLang="en-US" sz="1400" dirty="0"/>
              <a:t>&lt;BODY&gt;&lt;/H1&gt; Heading 1 &lt;/H1&gt;</a:t>
            </a:r>
          </a:p>
          <a:p>
            <a:pPr>
              <a:lnSpc>
                <a:spcPct val="90000"/>
              </a:lnSpc>
              <a:buFontTx/>
              <a:buNone/>
            </a:pPr>
            <a:r>
              <a:rPr lang="en-US" altLang="en-US" sz="1400" dirty="0"/>
              <a:t>&lt;P&gt; Paragraph 1, ….&lt;/P&gt;</a:t>
            </a:r>
          </a:p>
          <a:p>
            <a:pPr>
              <a:lnSpc>
                <a:spcPct val="90000"/>
              </a:lnSpc>
              <a:buFontTx/>
              <a:buNone/>
            </a:pPr>
            <a:r>
              <a:rPr lang="en-US" altLang="en-US" sz="1400" dirty="0"/>
              <a:t>&lt;H2&gt; Heading 2 &lt;/H2&gt;</a:t>
            </a:r>
          </a:p>
          <a:p>
            <a:pPr>
              <a:lnSpc>
                <a:spcPct val="90000"/>
              </a:lnSpc>
              <a:buFontTx/>
              <a:buNone/>
            </a:pPr>
            <a:r>
              <a:rPr lang="en-US" altLang="en-US" sz="1400" dirty="0"/>
              <a:t>&lt;P&gt; Paragraph 2, ….&lt;/P&gt;</a:t>
            </a:r>
          </a:p>
          <a:p>
            <a:pPr>
              <a:lnSpc>
                <a:spcPct val="90000"/>
              </a:lnSpc>
              <a:buFontTx/>
              <a:buNone/>
            </a:pPr>
            <a:r>
              <a:rPr lang="en-US" altLang="en-US" sz="1400" dirty="0"/>
              <a:t>&lt;H3&gt; Heading 3 &lt;/H3&gt;</a:t>
            </a:r>
          </a:p>
          <a:p>
            <a:pPr>
              <a:lnSpc>
                <a:spcPct val="90000"/>
              </a:lnSpc>
              <a:buFontTx/>
              <a:buNone/>
            </a:pPr>
            <a:r>
              <a:rPr lang="en-US" altLang="en-US" sz="1400" dirty="0"/>
              <a:t>&lt;P&gt; Paragraph 3, ….&lt;/P&gt;</a:t>
            </a:r>
          </a:p>
          <a:p>
            <a:pPr>
              <a:lnSpc>
                <a:spcPct val="90000"/>
              </a:lnSpc>
              <a:buFontTx/>
              <a:buNone/>
            </a:pPr>
            <a:r>
              <a:rPr lang="en-US" altLang="en-US" sz="1400" dirty="0"/>
              <a:t>&lt;H4&gt; Heading 4 &lt;/H4&gt;</a:t>
            </a:r>
          </a:p>
          <a:p>
            <a:pPr>
              <a:lnSpc>
                <a:spcPct val="90000"/>
              </a:lnSpc>
              <a:buFontTx/>
              <a:buNone/>
            </a:pPr>
            <a:r>
              <a:rPr lang="en-US" altLang="en-US" sz="1400" dirty="0"/>
              <a:t>&lt;P&gt; Paragraph 4, ….&lt;/P&gt;</a:t>
            </a:r>
          </a:p>
          <a:p>
            <a:pPr>
              <a:lnSpc>
                <a:spcPct val="90000"/>
              </a:lnSpc>
              <a:buFontTx/>
              <a:buNone/>
            </a:pPr>
            <a:r>
              <a:rPr lang="en-US" altLang="en-US" sz="1400" dirty="0"/>
              <a:t>&lt;H5&gt; Heading 5 &lt;/H5&gt;</a:t>
            </a:r>
          </a:p>
          <a:p>
            <a:pPr>
              <a:lnSpc>
                <a:spcPct val="90000"/>
              </a:lnSpc>
              <a:buFontTx/>
              <a:buNone/>
            </a:pPr>
            <a:r>
              <a:rPr lang="en-US" altLang="en-US" sz="1400" dirty="0"/>
              <a:t>&lt;P&gt; Paragraph 5, ….&lt;/P&gt;</a:t>
            </a:r>
          </a:p>
          <a:p>
            <a:pPr>
              <a:lnSpc>
                <a:spcPct val="90000"/>
              </a:lnSpc>
              <a:buFontTx/>
              <a:buNone/>
            </a:pPr>
            <a:r>
              <a:rPr lang="en-US" altLang="en-US" sz="1400" dirty="0"/>
              <a:t>&lt;H6&gt; Heading 6&lt;/H6&gt;</a:t>
            </a:r>
          </a:p>
          <a:p>
            <a:pPr>
              <a:lnSpc>
                <a:spcPct val="90000"/>
              </a:lnSpc>
              <a:buFontTx/>
              <a:buNone/>
            </a:pPr>
            <a:r>
              <a:rPr lang="en-US" altLang="en-US" sz="1400" dirty="0"/>
              <a:t>&lt;P&gt; Paragraph 6, ….&lt;/P&gt;</a:t>
            </a:r>
          </a:p>
          <a:p>
            <a:pPr>
              <a:lnSpc>
                <a:spcPct val="90000"/>
              </a:lnSpc>
              <a:buFontTx/>
              <a:buNone/>
            </a:pPr>
            <a:r>
              <a:rPr lang="en-US" altLang="en-US" sz="1400" dirty="0"/>
              <a:t>&lt;/BODY&gt;&lt;/HTML&gt;</a:t>
            </a:r>
          </a:p>
          <a:p>
            <a:pPr>
              <a:lnSpc>
                <a:spcPct val="90000"/>
              </a:lnSpc>
              <a:buFontTx/>
              <a:buNone/>
            </a:pPr>
            <a:endParaRPr lang="en-US" altLang="en-US" sz="1400" dirty="0"/>
          </a:p>
          <a:p>
            <a:pPr>
              <a:lnSpc>
                <a:spcPct val="90000"/>
              </a:lnSpc>
              <a:buFontTx/>
              <a:buNone/>
            </a:pPr>
            <a:endParaRPr lang="en-US" altLang="en-US" sz="1200" dirty="0"/>
          </a:p>
          <a:p>
            <a:pPr>
              <a:lnSpc>
                <a:spcPct val="90000"/>
              </a:lnSpc>
              <a:buFontTx/>
              <a:buNone/>
            </a:pPr>
            <a:endParaRPr lang="en-US" altLang="en-US" sz="1200" dirty="0"/>
          </a:p>
          <a:p>
            <a:pPr>
              <a:lnSpc>
                <a:spcPct val="90000"/>
              </a:lnSpc>
              <a:buFontTx/>
              <a:buNone/>
            </a:pPr>
            <a:endParaRPr lang="en-US" altLang="en-US" sz="1200" dirty="0"/>
          </a:p>
          <a:p>
            <a:pPr>
              <a:lnSpc>
                <a:spcPct val="90000"/>
              </a:lnSpc>
              <a:buFontTx/>
              <a:buNone/>
            </a:pPr>
            <a:endParaRPr lang="en-US" altLang="en-US" sz="1200" dirty="0"/>
          </a:p>
        </p:txBody>
      </p:sp>
      <p:sp>
        <p:nvSpPr>
          <p:cNvPr id="32772" name="Rectangle 4">
            <a:extLst>
              <a:ext uri="{FF2B5EF4-FFF2-40B4-BE49-F238E27FC236}">
                <a16:creationId xmlns:a16="http://schemas.microsoft.com/office/drawing/2014/main" id="{9B129382-056A-40C9-9615-801F8DEBE0CC}"/>
              </a:ext>
            </a:extLst>
          </p:cNvPr>
          <p:cNvSpPr>
            <a:spLocks noGrp="1" noChangeArrowheads="1"/>
          </p:cNvSpPr>
          <p:nvPr>
            <p:ph type="body" sz="half" idx="4294967295"/>
          </p:nvPr>
        </p:nvSpPr>
        <p:spPr>
          <a:xfrm>
            <a:off x="4843463" y="1435894"/>
            <a:ext cx="4033837" cy="4525962"/>
          </a:xfrm>
        </p:spPr>
        <p:txBody>
          <a:bodyPr/>
          <a:lstStyle/>
          <a:p>
            <a:pPr>
              <a:buFontTx/>
              <a:buNone/>
            </a:pPr>
            <a:r>
              <a:rPr lang="en-US" altLang="en-US" b="1" dirty="0">
                <a:solidFill>
                  <a:srgbClr val="990000"/>
                </a:solidFill>
              </a:rPr>
              <a:t>Heading 1</a:t>
            </a:r>
          </a:p>
          <a:p>
            <a:pPr>
              <a:buFontTx/>
              <a:buNone/>
            </a:pPr>
            <a:r>
              <a:rPr lang="en-US" altLang="en-US" sz="1400" dirty="0">
                <a:solidFill>
                  <a:srgbClr val="990000"/>
                </a:solidFill>
              </a:rPr>
              <a:t>Paragraph 1,….</a:t>
            </a:r>
          </a:p>
          <a:p>
            <a:pPr>
              <a:buFontTx/>
              <a:buNone/>
            </a:pPr>
            <a:r>
              <a:rPr lang="en-US" altLang="en-US" sz="2800" b="1" dirty="0">
                <a:solidFill>
                  <a:srgbClr val="990000"/>
                </a:solidFill>
              </a:rPr>
              <a:t>Heading 2</a:t>
            </a:r>
          </a:p>
          <a:p>
            <a:pPr>
              <a:buFontTx/>
              <a:buNone/>
            </a:pPr>
            <a:r>
              <a:rPr lang="en-US" altLang="en-US" sz="1400" dirty="0">
                <a:solidFill>
                  <a:srgbClr val="990000"/>
                </a:solidFill>
              </a:rPr>
              <a:t>Paragraph 2,….</a:t>
            </a:r>
            <a:endParaRPr lang="en-US" altLang="en-US" sz="2800" dirty="0">
              <a:solidFill>
                <a:srgbClr val="990000"/>
              </a:solidFill>
            </a:endParaRPr>
          </a:p>
          <a:p>
            <a:pPr>
              <a:buFontTx/>
              <a:buNone/>
            </a:pPr>
            <a:r>
              <a:rPr lang="en-US" altLang="en-US" sz="2400" b="1" dirty="0">
                <a:solidFill>
                  <a:srgbClr val="990000"/>
                </a:solidFill>
              </a:rPr>
              <a:t>Heading 3</a:t>
            </a:r>
          </a:p>
          <a:p>
            <a:pPr>
              <a:buFontTx/>
              <a:buNone/>
            </a:pPr>
            <a:r>
              <a:rPr lang="en-US" altLang="en-US" sz="1400" dirty="0">
                <a:solidFill>
                  <a:srgbClr val="990000"/>
                </a:solidFill>
              </a:rPr>
              <a:t>Paragraph 3,….</a:t>
            </a:r>
            <a:endParaRPr lang="en-US" altLang="en-US" sz="2400" dirty="0">
              <a:solidFill>
                <a:srgbClr val="990000"/>
              </a:solidFill>
            </a:endParaRPr>
          </a:p>
          <a:p>
            <a:pPr>
              <a:buFontTx/>
              <a:buNone/>
            </a:pPr>
            <a:r>
              <a:rPr lang="en-US" altLang="en-US" sz="2000" b="1" dirty="0">
                <a:solidFill>
                  <a:srgbClr val="990000"/>
                </a:solidFill>
              </a:rPr>
              <a:t>Heading 4</a:t>
            </a:r>
          </a:p>
          <a:p>
            <a:pPr>
              <a:buFontTx/>
              <a:buNone/>
            </a:pPr>
            <a:r>
              <a:rPr lang="en-US" altLang="en-US" sz="1400" dirty="0">
                <a:solidFill>
                  <a:srgbClr val="990000"/>
                </a:solidFill>
              </a:rPr>
              <a:t>Paragraph 4,….</a:t>
            </a:r>
            <a:endParaRPr lang="en-US" altLang="en-US" sz="2000" dirty="0">
              <a:solidFill>
                <a:srgbClr val="990000"/>
              </a:solidFill>
            </a:endParaRPr>
          </a:p>
          <a:p>
            <a:pPr>
              <a:buFontTx/>
              <a:buNone/>
            </a:pPr>
            <a:r>
              <a:rPr lang="en-US" altLang="en-US" sz="1800" b="1" dirty="0">
                <a:solidFill>
                  <a:srgbClr val="990000"/>
                </a:solidFill>
              </a:rPr>
              <a:t>Heading 5</a:t>
            </a:r>
          </a:p>
          <a:p>
            <a:pPr>
              <a:buFontTx/>
              <a:buNone/>
            </a:pPr>
            <a:r>
              <a:rPr lang="en-US" altLang="en-US" sz="1400" dirty="0">
                <a:solidFill>
                  <a:srgbClr val="990000"/>
                </a:solidFill>
              </a:rPr>
              <a:t>Paragraph 5,….</a:t>
            </a:r>
            <a:endParaRPr lang="en-US" altLang="en-US" sz="1800" dirty="0">
              <a:solidFill>
                <a:srgbClr val="990000"/>
              </a:solidFill>
            </a:endParaRPr>
          </a:p>
          <a:p>
            <a:pPr>
              <a:buFontTx/>
              <a:buNone/>
            </a:pPr>
            <a:r>
              <a:rPr lang="en-US" altLang="en-US" sz="1600" b="1" dirty="0">
                <a:solidFill>
                  <a:srgbClr val="990000"/>
                </a:solidFill>
              </a:rPr>
              <a:t>Heading 6</a:t>
            </a:r>
          </a:p>
          <a:p>
            <a:pPr>
              <a:buFontTx/>
              <a:buNone/>
            </a:pPr>
            <a:r>
              <a:rPr lang="en-US" altLang="en-US" sz="1400" dirty="0">
                <a:solidFill>
                  <a:srgbClr val="990000"/>
                </a:solidFill>
              </a:rPr>
              <a:t>Paragraph 6,….</a:t>
            </a:r>
            <a:endParaRPr lang="en-US" altLang="en-US" sz="1600" dirty="0">
              <a:solidFill>
                <a:srgbClr val="990000"/>
              </a:solidFill>
            </a:endParaRPr>
          </a:p>
          <a:p>
            <a:pPr>
              <a:buFontTx/>
              <a:buNone/>
            </a:pPr>
            <a:endParaRPr lang="en-US" altLang="en-US" sz="2800" dirty="0">
              <a:solidFill>
                <a:srgbClr val="990000"/>
              </a:solidFill>
            </a:endParaRPr>
          </a:p>
        </p:txBody>
      </p:sp>
      <p:cxnSp>
        <p:nvCxnSpPr>
          <p:cNvPr id="6" name="Straight Arrow Connector 5">
            <a:extLst>
              <a:ext uri="{FF2B5EF4-FFF2-40B4-BE49-F238E27FC236}">
                <a16:creationId xmlns:a16="http://schemas.microsoft.com/office/drawing/2014/main" id="{CFACE25E-8814-47B2-B0B7-1A0ACD1EA3FC}"/>
              </a:ext>
            </a:extLst>
          </p:cNvPr>
          <p:cNvCxnSpPr/>
          <p:nvPr/>
        </p:nvCxnSpPr>
        <p:spPr>
          <a:xfrm>
            <a:off x="3305175" y="3533775"/>
            <a:ext cx="126682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TotalTime>
  <Words>2128</Words>
  <Application>Microsoft Office PowerPoint</Application>
  <PresentationFormat>On-screen Show (4:3)</PresentationFormat>
  <Paragraphs>275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Bahnschrift</vt:lpstr>
      <vt:lpstr>Bahnschrift SemiBold</vt:lpstr>
      <vt:lpstr>Calibri</vt:lpstr>
      <vt:lpstr>Source Sans Pro</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Paragraphs, &lt;P&gt; &lt;/P&gt;</vt:lpstr>
      <vt:lpstr>Paragraphs, &lt;P&gt; &lt;/P&gt;</vt:lpstr>
      <vt:lpstr>Break, &lt;BR&gt;</vt:lpstr>
      <vt:lpstr>Break, &lt;BR&gt;</vt:lpstr>
      <vt:lpstr>Break, &lt;BR&gt;</vt:lpstr>
      <vt:lpstr>Break, &lt;BR&gt;</vt:lpstr>
      <vt:lpstr>Horizontal Rule, &lt;HR&gt;</vt:lpstr>
      <vt:lpstr>Horizontal Rule, &lt;HR&gt;</vt:lpstr>
      <vt:lpstr>Bold, Italic and other Character Formatting Elements</vt:lpstr>
      <vt:lpstr>Bold, Italic and other Character Formatting Elements</vt:lpstr>
      <vt:lpstr>Bold, Italic and other Character Formatting Elements</vt:lpstr>
      <vt:lpstr>Bold, Italic and other Character Formatting Elements</vt:lpstr>
      <vt:lpstr>Alignment</vt:lpstr>
      <vt:lpstr>Special Characters &amp; Symbols</vt:lpstr>
      <vt:lpstr>Special Characters &amp; Symbols</vt:lpstr>
      <vt:lpstr>Lists </vt:lpstr>
      <vt:lpstr>List elements </vt:lpstr>
      <vt:lpstr>List elements </vt:lpstr>
      <vt:lpstr>List elements </vt:lpstr>
      <vt:lpstr>List Elements</vt:lpstr>
      <vt:lpstr>List elements </vt:lpstr>
      <vt:lpstr>List elements</vt:lpstr>
      <vt:lpstr>Nesting Lists</vt:lpstr>
      <vt:lpstr>What will be the output?</vt:lpstr>
      <vt:lpstr>The output….</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52</cp:revision>
  <dcterms:created xsi:type="dcterms:W3CDTF">2020-12-18T18:59:12Z</dcterms:created>
  <dcterms:modified xsi:type="dcterms:W3CDTF">2022-01-27T05:05:33Z</dcterms:modified>
</cp:coreProperties>
</file>