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4"/>
  </p:handoutMasterIdLst>
  <p:sldIdLst>
    <p:sldId id="266" r:id="rId2"/>
    <p:sldId id="261" r:id="rId3"/>
    <p:sldId id="264"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5" r:id="rId21"/>
    <p:sldId id="284" r:id="rId22"/>
    <p:sldId id="287" r:id="rId23"/>
    <p:sldId id="288" r:id="rId24"/>
    <p:sldId id="290" r:id="rId25"/>
    <p:sldId id="291" r:id="rId26"/>
    <p:sldId id="286" r:id="rId27"/>
    <p:sldId id="292" r:id="rId28"/>
    <p:sldId id="294" r:id="rId29"/>
    <p:sldId id="293" r:id="rId30"/>
    <p:sldId id="296" r:id="rId31"/>
    <p:sldId id="297" r:id="rId32"/>
    <p:sldId id="26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64C"/>
    <a:srgbClr val="44525A"/>
    <a:srgbClr val="51626B"/>
    <a:srgbClr val="E6E6E6"/>
    <a:srgbClr val="618495"/>
    <a:srgbClr val="44525B"/>
    <a:srgbClr val="072235"/>
    <a:srgbClr val="453A38"/>
    <a:srgbClr val="B8B192"/>
    <a:srgbClr val="473B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p:normalViewPr>
  <p:slideViewPr>
    <p:cSldViewPr snapToGrid="0">
      <p:cViewPr varScale="1">
        <p:scale>
          <a:sx n="64" d="100"/>
          <a:sy n="64" d="100"/>
        </p:scale>
        <p:origin x="1386" y="9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CA74F-DB5C-4BA6-B1CC-CC9CF53EC29A}"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IN"/>
        </a:p>
      </dgm:t>
    </dgm:pt>
    <dgm:pt modelId="{AE46A32D-1BE0-4140-BD57-A98856542A45}">
      <dgm:prSet/>
      <dgm:spPr/>
      <dgm:t>
        <a:bodyPr/>
        <a:lstStyle/>
        <a:p>
          <a:r>
            <a:rPr lang="en-US" dirty="0">
              <a:latin typeface="Bahnschrift" panose="020B0502040204020203" pitchFamily="34" charset="0"/>
            </a:rPr>
            <a:t>compression,</a:t>
          </a:r>
        </a:p>
      </dgm:t>
    </dgm:pt>
    <dgm:pt modelId="{0CB7ED0B-1BB0-461F-A8CB-4D8B61EA7928}" type="parTrans" cxnId="{4BBFE4E8-2FCE-4378-85C4-F6928A092226}">
      <dgm:prSet/>
      <dgm:spPr/>
      <dgm:t>
        <a:bodyPr/>
        <a:lstStyle/>
        <a:p>
          <a:endParaRPr lang="en-IN"/>
        </a:p>
      </dgm:t>
    </dgm:pt>
    <dgm:pt modelId="{333C81D8-CBF5-4B37-AE91-0772BEAFFD5A}" type="sibTrans" cxnId="{4BBFE4E8-2FCE-4378-85C4-F6928A092226}">
      <dgm:prSet/>
      <dgm:spPr/>
      <dgm:t>
        <a:bodyPr/>
        <a:lstStyle/>
        <a:p>
          <a:endParaRPr lang="en-IN"/>
        </a:p>
      </dgm:t>
    </dgm:pt>
    <dgm:pt modelId="{4EF8977F-D2D1-445E-BD28-B8207586C88C}">
      <dgm:prSet/>
      <dgm:spPr/>
      <dgm:t>
        <a:bodyPr/>
        <a:lstStyle/>
        <a:p>
          <a:r>
            <a:rPr lang="en-US" dirty="0">
              <a:latin typeface="Bahnschrift" panose="020B0502040204020203" pitchFamily="34" charset="0"/>
            </a:rPr>
            <a:t>tiering, </a:t>
          </a:r>
        </a:p>
      </dgm:t>
    </dgm:pt>
    <dgm:pt modelId="{E7AE1059-738D-4670-B4A0-740FECD7D369}" type="parTrans" cxnId="{621DDEF4-8D6E-4FCC-AB68-9B5DE5B4263E}">
      <dgm:prSet/>
      <dgm:spPr/>
      <dgm:t>
        <a:bodyPr/>
        <a:lstStyle/>
        <a:p>
          <a:endParaRPr lang="en-IN"/>
        </a:p>
      </dgm:t>
    </dgm:pt>
    <dgm:pt modelId="{920850DC-1CDE-41E9-8C5E-6A0A81229126}" type="sibTrans" cxnId="{621DDEF4-8D6E-4FCC-AB68-9B5DE5B4263E}">
      <dgm:prSet/>
      <dgm:spPr/>
      <dgm:t>
        <a:bodyPr/>
        <a:lstStyle/>
        <a:p>
          <a:endParaRPr lang="en-IN"/>
        </a:p>
      </dgm:t>
    </dgm:pt>
    <dgm:pt modelId="{5C322812-E5FA-4479-935E-7B6FDEFD40B2}">
      <dgm:prSet/>
      <dgm:spPr/>
      <dgm:t>
        <a:bodyPr/>
        <a:lstStyle/>
        <a:p>
          <a:r>
            <a:rPr lang="en-US" dirty="0">
              <a:latin typeface="Bahnschrift" panose="020B0502040204020203" pitchFamily="34" charset="0"/>
            </a:rPr>
            <a:t>and deduplication.</a:t>
          </a:r>
          <a:endParaRPr lang="en-IN" dirty="0">
            <a:latin typeface="Bahnschrift" panose="020B0502040204020203" pitchFamily="34" charset="0"/>
          </a:endParaRPr>
        </a:p>
      </dgm:t>
    </dgm:pt>
    <dgm:pt modelId="{F493CCFC-20DC-426D-8BD2-F4A26C32E542}" type="parTrans" cxnId="{7F31695B-84A0-4EA2-A190-9D1331143264}">
      <dgm:prSet/>
      <dgm:spPr/>
      <dgm:t>
        <a:bodyPr/>
        <a:lstStyle/>
        <a:p>
          <a:endParaRPr lang="en-IN"/>
        </a:p>
      </dgm:t>
    </dgm:pt>
    <dgm:pt modelId="{BBE84CDB-A46A-4C06-9E88-7C53C2DA613D}" type="sibTrans" cxnId="{7F31695B-84A0-4EA2-A190-9D1331143264}">
      <dgm:prSet/>
      <dgm:spPr/>
      <dgm:t>
        <a:bodyPr/>
        <a:lstStyle/>
        <a:p>
          <a:endParaRPr lang="en-IN"/>
        </a:p>
      </dgm:t>
    </dgm:pt>
    <dgm:pt modelId="{A11B1590-6070-4FFA-9601-2957A9F4C88B}" type="pres">
      <dgm:prSet presAssocID="{2D4CA74F-DB5C-4BA6-B1CC-CC9CF53EC29A}" presName="linear" presStyleCnt="0">
        <dgm:presLayoutVars>
          <dgm:animLvl val="lvl"/>
          <dgm:resizeHandles val="exact"/>
        </dgm:presLayoutVars>
      </dgm:prSet>
      <dgm:spPr/>
    </dgm:pt>
    <dgm:pt modelId="{EB1DD80E-2623-4F8E-9643-746DF73870BE}" type="pres">
      <dgm:prSet presAssocID="{AE46A32D-1BE0-4140-BD57-A98856542A45}" presName="parentText" presStyleLbl="node1" presStyleIdx="0" presStyleCnt="3">
        <dgm:presLayoutVars>
          <dgm:chMax val="0"/>
          <dgm:bulletEnabled val="1"/>
        </dgm:presLayoutVars>
      </dgm:prSet>
      <dgm:spPr/>
    </dgm:pt>
    <dgm:pt modelId="{EB3066F1-13CE-4C29-B2C8-1FBEADC9C0FE}" type="pres">
      <dgm:prSet presAssocID="{333C81D8-CBF5-4B37-AE91-0772BEAFFD5A}" presName="spacer" presStyleCnt="0"/>
      <dgm:spPr/>
    </dgm:pt>
    <dgm:pt modelId="{171F7967-360E-49B9-B096-DE7560803CF2}" type="pres">
      <dgm:prSet presAssocID="{4EF8977F-D2D1-445E-BD28-B8207586C88C}" presName="parentText" presStyleLbl="node1" presStyleIdx="1" presStyleCnt="3">
        <dgm:presLayoutVars>
          <dgm:chMax val="0"/>
          <dgm:bulletEnabled val="1"/>
        </dgm:presLayoutVars>
      </dgm:prSet>
      <dgm:spPr/>
    </dgm:pt>
    <dgm:pt modelId="{2838271E-1DE0-45E7-9424-F56A99298833}" type="pres">
      <dgm:prSet presAssocID="{920850DC-1CDE-41E9-8C5E-6A0A81229126}" presName="spacer" presStyleCnt="0"/>
      <dgm:spPr/>
    </dgm:pt>
    <dgm:pt modelId="{27AF40CF-3447-47BB-836B-2116EE6F83ED}" type="pres">
      <dgm:prSet presAssocID="{5C322812-E5FA-4479-935E-7B6FDEFD40B2}" presName="parentText" presStyleLbl="node1" presStyleIdx="2" presStyleCnt="3">
        <dgm:presLayoutVars>
          <dgm:chMax val="0"/>
          <dgm:bulletEnabled val="1"/>
        </dgm:presLayoutVars>
      </dgm:prSet>
      <dgm:spPr/>
    </dgm:pt>
  </dgm:ptLst>
  <dgm:cxnLst>
    <dgm:cxn modelId="{7F31695B-84A0-4EA2-A190-9D1331143264}" srcId="{2D4CA74F-DB5C-4BA6-B1CC-CC9CF53EC29A}" destId="{5C322812-E5FA-4479-935E-7B6FDEFD40B2}" srcOrd="2" destOrd="0" parTransId="{F493CCFC-20DC-426D-8BD2-F4A26C32E542}" sibTransId="{BBE84CDB-A46A-4C06-9E88-7C53C2DA613D}"/>
    <dgm:cxn modelId="{7D04DA5F-B45F-4C36-BB9F-15FD290C6F5A}" type="presOf" srcId="{AE46A32D-1BE0-4140-BD57-A98856542A45}" destId="{EB1DD80E-2623-4F8E-9643-746DF73870BE}" srcOrd="0" destOrd="0" presId="urn:microsoft.com/office/officeart/2005/8/layout/vList2"/>
    <dgm:cxn modelId="{8165A64C-559A-4E53-9482-0D3EC95B64EC}" type="presOf" srcId="{2D4CA74F-DB5C-4BA6-B1CC-CC9CF53EC29A}" destId="{A11B1590-6070-4FFA-9601-2957A9F4C88B}" srcOrd="0" destOrd="0" presId="urn:microsoft.com/office/officeart/2005/8/layout/vList2"/>
    <dgm:cxn modelId="{3C048DC5-DFCF-42F7-B6EA-AD939692A8F6}" type="presOf" srcId="{4EF8977F-D2D1-445E-BD28-B8207586C88C}" destId="{171F7967-360E-49B9-B096-DE7560803CF2}" srcOrd="0" destOrd="0" presId="urn:microsoft.com/office/officeart/2005/8/layout/vList2"/>
    <dgm:cxn modelId="{4BBFE4E8-2FCE-4378-85C4-F6928A092226}" srcId="{2D4CA74F-DB5C-4BA6-B1CC-CC9CF53EC29A}" destId="{AE46A32D-1BE0-4140-BD57-A98856542A45}" srcOrd="0" destOrd="0" parTransId="{0CB7ED0B-1BB0-461F-A8CB-4D8B61EA7928}" sibTransId="{333C81D8-CBF5-4B37-AE91-0772BEAFFD5A}"/>
    <dgm:cxn modelId="{621DDEF4-8D6E-4FCC-AB68-9B5DE5B4263E}" srcId="{2D4CA74F-DB5C-4BA6-B1CC-CC9CF53EC29A}" destId="{4EF8977F-D2D1-445E-BD28-B8207586C88C}" srcOrd="1" destOrd="0" parTransId="{E7AE1059-738D-4670-B4A0-740FECD7D369}" sibTransId="{920850DC-1CDE-41E9-8C5E-6A0A81229126}"/>
    <dgm:cxn modelId="{59D68EF5-91EA-4FC7-9AE6-F37DD43D89A1}" type="presOf" srcId="{5C322812-E5FA-4479-935E-7B6FDEFD40B2}" destId="{27AF40CF-3447-47BB-836B-2116EE6F83ED}" srcOrd="0" destOrd="0" presId="urn:microsoft.com/office/officeart/2005/8/layout/vList2"/>
    <dgm:cxn modelId="{85260EB6-029B-449E-AA81-171137E60E85}" type="presParOf" srcId="{A11B1590-6070-4FFA-9601-2957A9F4C88B}" destId="{EB1DD80E-2623-4F8E-9643-746DF73870BE}" srcOrd="0" destOrd="0" presId="urn:microsoft.com/office/officeart/2005/8/layout/vList2"/>
    <dgm:cxn modelId="{D08D8E42-C6E7-424D-8BB7-B98D22A6C9AC}" type="presParOf" srcId="{A11B1590-6070-4FFA-9601-2957A9F4C88B}" destId="{EB3066F1-13CE-4C29-B2C8-1FBEADC9C0FE}" srcOrd="1" destOrd="0" presId="urn:microsoft.com/office/officeart/2005/8/layout/vList2"/>
    <dgm:cxn modelId="{9C326FE2-3450-43CC-9A12-0AE20A7B8C77}" type="presParOf" srcId="{A11B1590-6070-4FFA-9601-2957A9F4C88B}" destId="{171F7967-360E-49B9-B096-DE7560803CF2}" srcOrd="2" destOrd="0" presId="urn:microsoft.com/office/officeart/2005/8/layout/vList2"/>
    <dgm:cxn modelId="{972E2B88-B9E9-4E34-9DA5-1B9F081852E6}" type="presParOf" srcId="{A11B1590-6070-4FFA-9601-2957A9F4C88B}" destId="{2838271E-1DE0-45E7-9424-F56A99298833}" srcOrd="3" destOrd="0" presId="urn:microsoft.com/office/officeart/2005/8/layout/vList2"/>
    <dgm:cxn modelId="{E69DB1B4-37DC-42D8-93B2-3FF643001ED4}" type="presParOf" srcId="{A11B1590-6070-4FFA-9601-2957A9F4C88B}" destId="{27AF40CF-3447-47BB-836B-2116EE6F83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633A3-EC1A-4757-9BA5-FBE371788F3F}" type="doc">
      <dgm:prSet loTypeId="urn:microsoft.com/office/officeart/2009/3/layout/HorizontalOrganizationChart" loCatId="hierarchy" qsTypeId="urn:microsoft.com/office/officeart/2005/8/quickstyle/simple5" qsCatId="simple" csTypeId="urn:microsoft.com/office/officeart/2005/8/colors/accent3_1" csCatId="accent3" phldr="1"/>
      <dgm:spPr/>
      <dgm:t>
        <a:bodyPr/>
        <a:lstStyle/>
        <a:p>
          <a:endParaRPr lang="en-IN"/>
        </a:p>
      </dgm:t>
    </dgm:pt>
    <dgm:pt modelId="{0D63F9DB-B24F-44E4-8731-17C548087799}">
      <dgm:prSet/>
      <dgm:spPr/>
      <dgm:t>
        <a:bodyPr/>
        <a:lstStyle/>
        <a:p>
          <a:r>
            <a:rPr lang="en-US" dirty="0">
              <a:latin typeface="Bahnschrift" panose="020B0502040204020203" pitchFamily="34" charset="0"/>
            </a:rPr>
            <a:t>Data tiering</a:t>
          </a:r>
        </a:p>
      </dgm:t>
    </dgm:pt>
    <dgm:pt modelId="{B5E59FBF-1F8E-4017-8F95-F9F3D32B0CA0}" type="parTrans" cxnId="{69A9EA09-D9EE-403B-996B-4BBAA41D6B17}">
      <dgm:prSet/>
      <dgm:spPr/>
      <dgm:t>
        <a:bodyPr/>
        <a:lstStyle/>
        <a:p>
          <a:endParaRPr lang="en-IN"/>
        </a:p>
      </dgm:t>
    </dgm:pt>
    <dgm:pt modelId="{1526E973-AC83-47D4-A342-1B8A41C688A5}" type="sibTrans" cxnId="{69A9EA09-D9EE-403B-996B-4BBAA41D6B17}">
      <dgm:prSet/>
      <dgm:spPr/>
      <dgm:t>
        <a:bodyPr/>
        <a:lstStyle/>
        <a:p>
          <a:endParaRPr lang="en-IN"/>
        </a:p>
      </dgm:t>
    </dgm:pt>
    <dgm:pt modelId="{0D59D2E6-4D83-4860-A903-E773D3F4D26C}">
      <dgm:prSet/>
      <dgm:spPr/>
      <dgm:t>
        <a:bodyPr/>
        <a:lstStyle/>
        <a:p>
          <a:r>
            <a:rPr lang="en-US" dirty="0">
              <a:latin typeface="Bahnschrift" panose="020B0502040204020203" pitchFamily="34" charset="0"/>
            </a:rPr>
            <a:t>Public cloud</a:t>
          </a:r>
        </a:p>
      </dgm:t>
    </dgm:pt>
    <dgm:pt modelId="{BDA2644A-3364-4F63-9B0F-F9D83ACECFDB}" type="parTrans" cxnId="{63E4886C-52B1-4F62-8B01-CACDBFF72AC7}">
      <dgm:prSet/>
      <dgm:spPr/>
      <dgm:t>
        <a:bodyPr/>
        <a:lstStyle/>
        <a:p>
          <a:endParaRPr lang="en-IN"/>
        </a:p>
      </dgm:t>
    </dgm:pt>
    <dgm:pt modelId="{0AF6A44F-7B92-4760-9C4C-74FC77679DA2}" type="sibTrans" cxnId="{63E4886C-52B1-4F62-8B01-CACDBFF72AC7}">
      <dgm:prSet/>
      <dgm:spPr/>
      <dgm:t>
        <a:bodyPr/>
        <a:lstStyle/>
        <a:p>
          <a:endParaRPr lang="en-IN"/>
        </a:p>
      </dgm:t>
    </dgm:pt>
    <dgm:pt modelId="{F7FC3E48-9B07-4841-ADAE-21AA8A4A32BB}">
      <dgm:prSet/>
      <dgm:spPr/>
      <dgm:t>
        <a:bodyPr/>
        <a:lstStyle/>
        <a:p>
          <a:r>
            <a:rPr lang="en-US" dirty="0">
              <a:latin typeface="Bahnschrift" panose="020B0502040204020203" pitchFamily="34" charset="0"/>
            </a:rPr>
            <a:t>Private cloud</a:t>
          </a:r>
        </a:p>
      </dgm:t>
    </dgm:pt>
    <dgm:pt modelId="{03CEB557-F9D2-46D7-B54F-25211E8F0F58}" type="parTrans" cxnId="{C742D361-C9EB-4ECC-B5CF-B0F60526B629}">
      <dgm:prSet/>
      <dgm:spPr/>
      <dgm:t>
        <a:bodyPr/>
        <a:lstStyle/>
        <a:p>
          <a:endParaRPr lang="en-IN"/>
        </a:p>
      </dgm:t>
    </dgm:pt>
    <dgm:pt modelId="{A9660192-0E69-4310-BAE6-DB420C89DA4F}" type="sibTrans" cxnId="{C742D361-C9EB-4ECC-B5CF-B0F60526B629}">
      <dgm:prSet/>
      <dgm:spPr/>
      <dgm:t>
        <a:bodyPr/>
        <a:lstStyle/>
        <a:p>
          <a:endParaRPr lang="en-IN"/>
        </a:p>
      </dgm:t>
    </dgm:pt>
    <dgm:pt modelId="{00313488-983F-4277-8481-2F9845837D0A}">
      <dgm:prSet/>
      <dgm:spPr/>
      <dgm:t>
        <a:bodyPr/>
        <a:lstStyle/>
        <a:p>
          <a:r>
            <a:rPr lang="en-US" dirty="0">
              <a:latin typeface="Bahnschrift" panose="020B0502040204020203" pitchFamily="34" charset="0"/>
            </a:rPr>
            <a:t>Flash storage</a:t>
          </a:r>
        </a:p>
      </dgm:t>
    </dgm:pt>
    <dgm:pt modelId="{142AC70E-E8D2-402E-A671-735E300449F1}" type="parTrans" cxnId="{6939178D-1889-4035-BB31-D6114F3A057B}">
      <dgm:prSet/>
      <dgm:spPr/>
      <dgm:t>
        <a:bodyPr/>
        <a:lstStyle/>
        <a:p>
          <a:endParaRPr lang="en-IN"/>
        </a:p>
      </dgm:t>
    </dgm:pt>
    <dgm:pt modelId="{A8B56936-ECC2-4880-8AD4-D9415D79621E}" type="sibTrans" cxnId="{6939178D-1889-4035-BB31-D6114F3A057B}">
      <dgm:prSet/>
      <dgm:spPr/>
      <dgm:t>
        <a:bodyPr/>
        <a:lstStyle/>
        <a:p>
          <a:endParaRPr lang="en-IN"/>
        </a:p>
      </dgm:t>
    </dgm:pt>
    <dgm:pt modelId="{1CB45531-6AE1-47A2-A2CA-9AEF85BF8CCC}" type="pres">
      <dgm:prSet presAssocID="{9FB633A3-EC1A-4757-9BA5-FBE371788F3F}" presName="hierChild1" presStyleCnt="0">
        <dgm:presLayoutVars>
          <dgm:orgChart val="1"/>
          <dgm:chPref val="1"/>
          <dgm:dir/>
          <dgm:animOne val="branch"/>
          <dgm:animLvl val="lvl"/>
          <dgm:resizeHandles/>
        </dgm:presLayoutVars>
      </dgm:prSet>
      <dgm:spPr/>
    </dgm:pt>
    <dgm:pt modelId="{4B18F566-2D2E-4000-9D3B-8E9D1679D2B6}" type="pres">
      <dgm:prSet presAssocID="{0D63F9DB-B24F-44E4-8731-17C548087799}" presName="hierRoot1" presStyleCnt="0">
        <dgm:presLayoutVars>
          <dgm:hierBranch val="init"/>
        </dgm:presLayoutVars>
      </dgm:prSet>
      <dgm:spPr/>
    </dgm:pt>
    <dgm:pt modelId="{73F2EA5F-8CA8-4236-8089-B1047B0B654E}" type="pres">
      <dgm:prSet presAssocID="{0D63F9DB-B24F-44E4-8731-17C548087799}" presName="rootComposite1" presStyleCnt="0"/>
      <dgm:spPr/>
    </dgm:pt>
    <dgm:pt modelId="{CA803567-7ABF-4F20-878B-B367BA12F734}" type="pres">
      <dgm:prSet presAssocID="{0D63F9DB-B24F-44E4-8731-17C548087799}" presName="rootText1" presStyleLbl="node0" presStyleIdx="0" presStyleCnt="1">
        <dgm:presLayoutVars>
          <dgm:chPref val="3"/>
        </dgm:presLayoutVars>
      </dgm:prSet>
      <dgm:spPr/>
    </dgm:pt>
    <dgm:pt modelId="{9252B0ED-DEA3-441B-BF3C-F24E15A5866C}" type="pres">
      <dgm:prSet presAssocID="{0D63F9DB-B24F-44E4-8731-17C548087799}" presName="rootConnector1" presStyleLbl="node1" presStyleIdx="0" presStyleCnt="0"/>
      <dgm:spPr/>
    </dgm:pt>
    <dgm:pt modelId="{6F1111E1-84EB-47B2-9DE7-D8319880323C}" type="pres">
      <dgm:prSet presAssocID="{0D63F9DB-B24F-44E4-8731-17C548087799}" presName="hierChild2" presStyleCnt="0"/>
      <dgm:spPr/>
    </dgm:pt>
    <dgm:pt modelId="{8D9EA5F7-1BAC-4E83-AC4C-CA7171380F64}" type="pres">
      <dgm:prSet presAssocID="{BDA2644A-3364-4F63-9B0F-F9D83ACECFDB}" presName="Name64" presStyleLbl="parChTrans1D2" presStyleIdx="0" presStyleCnt="3"/>
      <dgm:spPr/>
    </dgm:pt>
    <dgm:pt modelId="{8C7DAD80-55E9-488C-9588-CE1CA727B345}" type="pres">
      <dgm:prSet presAssocID="{0D59D2E6-4D83-4860-A903-E773D3F4D26C}" presName="hierRoot2" presStyleCnt="0">
        <dgm:presLayoutVars>
          <dgm:hierBranch val="init"/>
        </dgm:presLayoutVars>
      </dgm:prSet>
      <dgm:spPr/>
    </dgm:pt>
    <dgm:pt modelId="{7D031750-9AFE-4B56-9C4B-725A4E4FB09B}" type="pres">
      <dgm:prSet presAssocID="{0D59D2E6-4D83-4860-A903-E773D3F4D26C}" presName="rootComposite" presStyleCnt="0"/>
      <dgm:spPr/>
    </dgm:pt>
    <dgm:pt modelId="{73E605F8-12E8-4971-9D9A-E7E51B311EBB}" type="pres">
      <dgm:prSet presAssocID="{0D59D2E6-4D83-4860-A903-E773D3F4D26C}" presName="rootText" presStyleLbl="node2" presStyleIdx="0" presStyleCnt="3">
        <dgm:presLayoutVars>
          <dgm:chPref val="3"/>
        </dgm:presLayoutVars>
      </dgm:prSet>
      <dgm:spPr/>
    </dgm:pt>
    <dgm:pt modelId="{9F47D013-E866-49E4-AF4F-FDDC460C14AC}" type="pres">
      <dgm:prSet presAssocID="{0D59D2E6-4D83-4860-A903-E773D3F4D26C}" presName="rootConnector" presStyleLbl="node2" presStyleIdx="0" presStyleCnt="3"/>
      <dgm:spPr/>
    </dgm:pt>
    <dgm:pt modelId="{C43076EB-62C4-4F92-AAF6-C0CD162E1BF1}" type="pres">
      <dgm:prSet presAssocID="{0D59D2E6-4D83-4860-A903-E773D3F4D26C}" presName="hierChild4" presStyleCnt="0"/>
      <dgm:spPr/>
    </dgm:pt>
    <dgm:pt modelId="{DB67257F-990C-4C02-A151-7FED54B2B7AC}" type="pres">
      <dgm:prSet presAssocID="{0D59D2E6-4D83-4860-A903-E773D3F4D26C}" presName="hierChild5" presStyleCnt="0"/>
      <dgm:spPr/>
    </dgm:pt>
    <dgm:pt modelId="{D9646A47-7CA9-49D9-B7AC-4C5585450AFD}" type="pres">
      <dgm:prSet presAssocID="{03CEB557-F9D2-46D7-B54F-25211E8F0F58}" presName="Name64" presStyleLbl="parChTrans1D2" presStyleIdx="1" presStyleCnt="3"/>
      <dgm:spPr/>
    </dgm:pt>
    <dgm:pt modelId="{99C267EB-8C88-40B7-9F16-8CDEA666A80E}" type="pres">
      <dgm:prSet presAssocID="{F7FC3E48-9B07-4841-ADAE-21AA8A4A32BB}" presName="hierRoot2" presStyleCnt="0">
        <dgm:presLayoutVars>
          <dgm:hierBranch val="init"/>
        </dgm:presLayoutVars>
      </dgm:prSet>
      <dgm:spPr/>
    </dgm:pt>
    <dgm:pt modelId="{6777B176-8884-43BE-AB05-D1E831FB736E}" type="pres">
      <dgm:prSet presAssocID="{F7FC3E48-9B07-4841-ADAE-21AA8A4A32BB}" presName="rootComposite" presStyleCnt="0"/>
      <dgm:spPr/>
    </dgm:pt>
    <dgm:pt modelId="{AE7E9A3D-6286-49A7-96A4-1B55D3052D0C}" type="pres">
      <dgm:prSet presAssocID="{F7FC3E48-9B07-4841-ADAE-21AA8A4A32BB}" presName="rootText" presStyleLbl="node2" presStyleIdx="1" presStyleCnt="3">
        <dgm:presLayoutVars>
          <dgm:chPref val="3"/>
        </dgm:presLayoutVars>
      </dgm:prSet>
      <dgm:spPr/>
    </dgm:pt>
    <dgm:pt modelId="{12114D86-DB64-41C9-BF3F-1DAA323690D3}" type="pres">
      <dgm:prSet presAssocID="{F7FC3E48-9B07-4841-ADAE-21AA8A4A32BB}" presName="rootConnector" presStyleLbl="node2" presStyleIdx="1" presStyleCnt="3"/>
      <dgm:spPr/>
    </dgm:pt>
    <dgm:pt modelId="{69F3AF29-3B1D-4A02-8D03-EC1B36661F01}" type="pres">
      <dgm:prSet presAssocID="{F7FC3E48-9B07-4841-ADAE-21AA8A4A32BB}" presName="hierChild4" presStyleCnt="0"/>
      <dgm:spPr/>
    </dgm:pt>
    <dgm:pt modelId="{B1DFA73A-80D0-4A35-80B1-9DDE383B3F13}" type="pres">
      <dgm:prSet presAssocID="{F7FC3E48-9B07-4841-ADAE-21AA8A4A32BB}" presName="hierChild5" presStyleCnt="0"/>
      <dgm:spPr/>
    </dgm:pt>
    <dgm:pt modelId="{E2B60B41-1DA8-4715-9E5C-4074C25CCDF7}" type="pres">
      <dgm:prSet presAssocID="{142AC70E-E8D2-402E-A671-735E300449F1}" presName="Name64" presStyleLbl="parChTrans1D2" presStyleIdx="2" presStyleCnt="3"/>
      <dgm:spPr/>
    </dgm:pt>
    <dgm:pt modelId="{3E1EEADA-3BE8-45EF-8CEB-A3FD59F766E2}" type="pres">
      <dgm:prSet presAssocID="{00313488-983F-4277-8481-2F9845837D0A}" presName="hierRoot2" presStyleCnt="0">
        <dgm:presLayoutVars>
          <dgm:hierBranch val="init"/>
        </dgm:presLayoutVars>
      </dgm:prSet>
      <dgm:spPr/>
    </dgm:pt>
    <dgm:pt modelId="{3F41650D-D773-4938-829D-6B8A91BE5A7A}" type="pres">
      <dgm:prSet presAssocID="{00313488-983F-4277-8481-2F9845837D0A}" presName="rootComposite" presStyleCnt="0"/>
      <dgm:spPr/>
    </dgm:pt>
    <dgm:pt modelId="{504AE398-C4F0-4242-B0F8-11E836FF4527}" type="pres">
      <dgm:prSet presAssocID="{00313488-983F-4277-8481-2F9845837D0A}" presName="rootText" presStyleLbl="node2" presStyleIdx="2" presStyleCnt="3">
        <dgm:presLayoutVars>
          <dgm:chPref val="3"/>
        </dgm:presLayoutVars>
      </dgm:prSet>
      <dgm:spPr/>
    </dgm:pt>
    <dgm:pt modelId="{E254FD7F-D219-44E5-AA27-086D508A024D}" type="pres">
      <dgm:prSet presAssocID="{00313488-983F-4277-8481-2F9845837D0A}" presName="rootConnector" presStyleLbl="node2" presStyleIdx="2" presStyleCnt="3"/>
      <dgm:spPr/>
    </dgm:pt>
    <dgm:pt modelId="{C0434136-BB98-4609-86B0-2B22C64954CA}" type="pres">
      <dgm:prSet presAssocID="{00313488-983F-4277-8481-2F9845837D0A}" presName="hierChild4" presStyleCnt="0"/>
      <dgm:spPr/>
    </dgm:pt>
    <dgm:pt modelId="{4C8EA34B-8FF7-4708-B94F-163686FD0C35}" type="pres">
      <dgm:prSet presAssocID="{00313488-983F-4277-8481-2F9845837D0A}" presName="hierChild5" presStyleCnt="0"/>
      <dgm:spPr/>
    </dgm:pt>
    <dgm:pt modelId="{BD51D1E7-5F3F-41F6-AE13-C713B02F794C}" type="pres">
      <dgm:prSet presAssocID="{0D63F9DB-B24F-44E4-8731-17C548087799}" presName="hierChild3" presStyleCnt="0"/>
      <dgm:spPr/>
    </dgm:pt>
  </dgm:ptLst>
  <dgm:cxnLst>
    <dgm:cxn modelId="{36438901-1FC0-4FF5-B433-C3EDD04E1072}" type="presOf" srcId="{F7FC3E48-9B07-4841-ADAE-21AA8A4A32BB}" destId="{12114D86-DB64-41C9-BF3F-1DAA323690D3}" srcOrd="1" destOrd="0" presId="urn:microsoft.com/office/officeart/2009/3/layout/HorizontalOrganizationChart"/>
    <dgm:cxn modelId="{69A9EA09-D9EE-403B-996B-4BBAA41D6B17}" srcId="{9FB633A3-EC1A-4757-9BA5-FBE371788F3F}" destId="{0D63F9DB-B24F-44E4-8731-17C548087799}" srcOrd="0" destOrd="0" parTransId="{B5E59FBF-1F8E-4017-8F95-F9F3D32B0CA0}" sibTransId="{1526E973-AC83-47D4-A342-1B8A41C688A5}"/>
    <dgm:cxn modelId="{4F93040F-56F5-4691-B9EC-5D0A8B9F6C2A}" type="presOf" srcId="{9FB633A3-EC1A-4757-9BA5-FBE371788F3F}" destId="{1CB45531-6AE1-47A2-A2CA-9AEF85BF8CCC}" srcOrd="0" destOrd="0" presId="urn:microsoft.com/office/officeart/2009/3/layout/HorizontalOrganizationChart"/>
    <dgm:cxn modelId="{67A4F60F-4B89-4137-BE5D-1CB7880DD1B2}" type="presOf" srcId="{0D59D2E6-4D83-4860-A903-E773D3F4D26C}" destId="{73E605F8-12E8-4971-9D9A-E7E51B311EBB}" srcOrd="0" destOrd="0" presId="urn:microsoft.com/office/officeart/2009/3/layout/HorizontalOrganizationChart"/>
    <dgm:cxn modelId="{571C4F1F-7DE3-4E17-AEDC-7DFF4A33CE6F}" type="presOf" srcId="{142AC70E-E8D2-402E-A671-735E300449F1}" destId="{E2B60B41-1DA8-4715-9E5C-4074C25CCDF7}" srcOrd="0" destOrd="0" presId="urn:microsoft.com/office/officeart/2009/3/layout/HorizontalOrganizationChart"/>
    <dgm:cxn modelId="{C742D361-C9EB-4ECC-B5CF-B0F60526B629}" srcId="{0D63F9DB-B24F-44E4-8731-17C548087799}" destId="{F7FC3E48-9B07-4841-ADAE-21AA8A4A32BB}" srcOrd="1" destOrd="0" parTransId="{03CEB557-F9D2-46D7-B54F-25211E8F0F58}" sibTransId="{A9660192-0E69-4310-BAE6-DB420C89DA4F}"/>
    <dgm:cxn modelId="{95E13048-BDB6-4F9B-89AA-01D67C0D112B}" type="presOf" srcId="{0D63F9DB-B24F-44E4-8731-17C548087799}" destId="{9252B0ED-DEA3-441B-BF3C-F24E15A5866C}" srcOrd="1" destOrd="0" presId="urn:microsoft.com/office/officeart/2009/3/layout/HorizontalOrganizationChart"/>
    <dgm:cxn modelId="{63E4886C-52B1-4F62-8B01-CACDBFF72AC7}" srcId="{0D63F9DB-B24F-44E4-8731-17C548087799}" destId="{0D59D2E6-4D83-4860-A903-E773D3F4D26C}" srcOrd="0" destOrd="0" parTransId="{BDA2644A-3364-4F63-9B0F-F9D83ACECFDB}" sibTransId="{0AF6A44F-7B92-4760-9C4C-74FC77679DA2}"/>
    <dgm:cxn modelId="{C0F95B78-DC48-43F1-834F-6CA861F41B5C}" type="presOf" srcId="{00313488-983F-4277-8481-2F9845837D0A}" destId="{E254FD7F-D219-44E5-AA27-086D508A024D}" srcOrd="1" destOrd="0" presId="urn:microsoft.com/office/officeart/2009/3/layout/HorizontalOrganizationChart"/>
    <dgm:cxn modelId="{6939178D-1889-4035-BB31-D6114F3A057B}" srcId="{0D63F9DB-B24F-44E4-8731-17C548087799}" destId="{00313488-983F-4277-8481-2F9845837D0A}" srcOrd="2" destOrd="0" parTransId="{142AC70E-E8D2-402E-A671-735E300449F1}" sibTransId="{A8B56936-ECC2-4880-8AD4-D9415D79621E}"/>
    <dgm:cxn modelId="{9C8D7E8F-F3E7-40D1-AC38-FF883B61FBED}" type="presOf" srcId="{0D59D2E6-4D83-4860-A903-E773D3F4D26C}" destId="{9F47D013-E866-49E4-AF4F-FDDC460C14AC}" srcOrd="1" destOrd="0" presId="urn:microsoft.com/office/officeart/2009/3/layout/HorizontalOrganizationChart"/>
    <dgm:cxn modelId="{AC4B89A1-FAD5-4B34-9CDD-CEB17551403B}" type="presOf" srcId="{F7FC3E48-9B07-4841-ADAE-21AA8A4A32BB}" destId="{AE7E9A3D-6286-49A7-96A4-1B55D3052D0C}" srcOrd="0" destOrd="0" presId="urn:microsoft.com/office/officeart/2009/3/layout/HorizontalOrganizationChart"/>
    <dgm:cxn modelId="{B29D00CB-04AE-4DC9-B17A-722AD2E0FB1C}" type="presOf" srcId="{00313488-983F-4277-8481-2F9845837D0A}" destId="{504AE398-C4F0-4242-B0F8-11E836FF4527}" srcOrd="0" destOrd="0" presId="urn:microsoft.com/office/officeart/2009/3/layout/HorizontalOrganizationChart"/>
    <dgm:cxn modelId="{3CB89ACF-8A87-4C2C-946A-0CC68BD6BD04}" type="presOf" srcId="{03CEB557-F9D2-46D7-B54F-25211E8F0F58}" destId="{D9646A47-7CA9-49D9-B7AC-4C5585450AFD}" srcOrd="0" destOrd="0" presId="urn:microsoft.com/office/officeart/2009/3/layout/HorizontalOrganizationChart"/>
    <dgm:cxn modelId="{6C94F1D4-D56C-4D55-AF8C-8AADE9D1AB76}" type="presOf" srcId="{0D63F9DB-B24F-44E4-8731-17C548087799}" destId="{CA803567-7ABF-4F20-878B-B367BA12F734}" srcOrd="0" destOrd="0" presId="urn:microsoft.com/office/officeart/2009/3/layout/HorizontalOrganizationChart"/>
    <dgm:cxn modelId="{A6C158FE-E0AE-40A8-B2AE-B5B3889914AA}" type="presOf" srcId="{BDA2644A-3364-4F63-9B0F-F9D83ACECFDB}" destId="{8D9EA5F7-1BAC-4E83-AC4C-CA7171380F64}" srcOrd="0" destOrd="0" presId="urn:microsoft.com/office/officeart/2009/3/layout/HorizontalOrganizationChart"/>
    <dgm:cxn modelId="{A5619D8D-3AF7-4E46-A3E6-C3B2F6E646F7}" type="presParOf" srcId="{1CB45531-6AE1-47A2-A2CA-9AEF85BF8CCC}" destId="{4B18F566-2D2E-4000-9D3B-8E9D1679D2B6}" srcOrd="0" destOrd="0" presId="urn:microsoft.com/office/officeart/2009/3/layout/HorizontalOrganizationChart"/>
    <dgm:cxn modelId="{25E14960-D170-4976-983F-428DE6B7FABD}" type="presParOf" srcId="{4B18F566-2D2E-4000-9D3B-8E9D1679D2B6}" destId="{73F2EA5F-8CA8-4236-8089-B1047B0B654E}" srcOrd="0" destOrd="0" presId="urn:microsoft.com/office/officeart/2009/3/layout/HorizontalOrganizationChart"/>
    <dgm:cxn modelId="{6EDBC4D6-734A-418E-969D-CC8E30B37447}" type="presParOf" srcId="{73F2EA5F-8CA8-4236-8089-B1047B0B654E}" destId="{CA803567-7ABF-4F20-878B-B367BA12F734}" srcOrd="0" destOrd="0" presId="urn:microsoft.com/office/officeart/2009/3/layout/HorizontalOrganizationChart"/>
    <dgm:cxn modelId="{E91FD873-5401-41F8-826D-37ACE2CFEC6D}" type="presParOf" srcId="{73F2EA5F-8CA8-4236-8089-B1047B0B654E}" destId="{9252B0ED-DEA3-441B-BF3C-F24E15A5866C}" srcOrd="1" destOrd="0" presId="urn:microsoft.com/office/officeart/2009/3/layout/HorizontalOrganizationChart"/>
    <dgm:cxn modelId="{A85CD1FB-6C4F-4BD0-AAC7-F4A3F7C6D109}" type="presParOf" srcId="{4B18F566-2D2E-4000-9D3B-8E9D1679D2B6}" destId="{6F1111E1-84EB-47B2-9DE7-D8319880323C}" srcOrd="1" destOrd="0" presId="urn:microsoft.com/office/officeart/2009/3/layout/HorizontalOrganizationChart"/>
    <dgm:cxn modelId="{79564E0F-80EB-4DD4-8C9B-B76671B0FCDB}" type="presParOf" srcId="{6F1111E1-84EB-47B2-9DE7-D8319880323C}" destId="{8D9EA5F7-1BAC-4E83-AC4C-CA7171380F64}" srcOrd="0" destOrd="0" presId="urn:microsoft.com/office/officeart/2009/3/layout/HorizontalOrganizationChart"/>
    <dgm:cxn modelId="{11684985-4AA2-4EE1-94EF-9699314BACEF}" type="presParOf" srcId="{6F1111E1-84EB-47B2-9DE7-D8319880323C}" destId="{8C7DAD80-55E9-488C-9588-CE1CA727B345}" srcOrd="1" destOrd="0" presId="urn:microsoft.com/office/officeart/2009/3/layout/HorizontalOrganizationChart"/>
    <dgm:cxn modelId="{D6ABC89D-554B-4F8C-B4E5-A3A30ED3FDBE}" type="presParOf" srcId="{8C7DAD80-55E9-488C-9588-CE1CA727B345}" destId="{7D031750-9AFE-4B56-9C4B-725A4E4FB09B}" srcOrd="0" destOrd="0" presId="urn:microsoft.com/office/officeart/2009/3/layout/HorizontalOrganizationChart"/>
    <dgm:cxn modelId="{E002F8BF-A2DE-43C3-AC09-F664771CD959}" type="presParOf" srcId="{7D031750-9AFE-4B56-9C4B-725A4E4FB09B}" destId="{73E605F8-12E8-4971-9D9A-E7E51B311EBB}" srcOrd="0" destOrd="0" presId="urn:microsoft.com/office/officeart/2009/3/layout/HorizontalOrganizationChart"/>
    <dgm:cxn modelId="{4DAE155F-F800-4B02-ADC8-3F372F03FE52}" type="presParOf" srcId="{7D031750-9AFE-4B56-9C4B-725A4E4FB09B}" destId="{9F47D013-E866-49E4-AF4F-FDDC460C14AC}" srcOrd="1" destOrd="0" presId="urn:microsoft.com/office/officeart/2009/3/layout/HorizontalOrganizationChart"/>
    <dgm:cxn modelId="{80EDF6D5-03F8-4837-AA36-663970CEAF97}" type="presParOf" srcId="{8C7DAD80-55E9-488C-9588-CE1CA727B345}" destId="{C43076EB-62C4-4F92-AAF6-C0CD162E1BF1}" srcOrd="1" destOrd="0" presId="urn:microsoft.com/office/officeart/2009/3/layout/HorizontalOrganizationChart"/>
    <dgm:cxn modelId="{33118426-67F0-4F6D-B58B-4E6478D87533}" type="presParOf" srcId="{8C7DAD80-55E9-488C-9588-CE1CA727B345}" destId="{DB67257F-990C-4C02-A151-7FED54B2B7AC}" srcOrd="2" destOrd="0" presId="urn:microsoft.com/office/officeart/2009/3/layout/HorizontalOrganizationChart"/>
    <dgm:cxn modelId="{07D659C5-6544-4188-8D17-FF1D0D16C77A}" type="presParOf" srcId="{6F1111E1-84EB-47B2-9DE7-D8319880323C}" destId="{D9646A47-7CA9-49D9-B7AC-4C5585450AFD}" srcOrd="2" destOrd="0" presId="urn:microsoft.com/office/officeart/2009/3/layout/HorizontalOrganizationChart"/>
    <dgm:cxn modelId="{3961B37A-A64D-4B25-892F-AB20921306EB}" type="presParOf" srcId="{6F1111E1-84EB-47B2-9DE7-D8319880323C}" destId="{99C267EB-8C88-40B7-9F16-8CDEA666A80E}" srcOrd="3" destOrd="0" presId="urn:microsoft.com/office/officeart/2009/3/layout/HorizontalOrganizationChart"/>
    <dgm:cxn modelId="{49A20ABC-B7D6-4947-8E1E-5EA280E6508D}" type="presParOf" srcId="{99C267EB-8C88-40B7-9F16-8CDEA666A80E}" destId="{6777B176-8884-43BE-AB05-D1E831FB736E}" srcOrd="0" destOrd="0" presId="urn:microsoft.com/office/officeart/2009/3/layout/HorizontalOrganizationChart"/>
    <dgm:cxn modelId="{7DBA4B22-7E48-439E-B52A-45B309ECB9FD}" type="presParOf" srcId="{6777B176-8884-43BE-AB05-D1E831FB736E}" destId="{AE7E9A3D-6286-49A7-96A4-1B55D3052D0C}" srcOrd="0" destOrd="0" presId="urn:microsoft.com/office/officeart/2009/3/layout/HorizontalOrganizationChart"/>
    <dgm:cxn modelId="{C18C5A0D-F798-4640-BB60-398339439898}" type="presParOf" srcId="{6777B176-8884-43BE-AB05-D1E831FB736E}" destId="{12114D86-DB64-41C9-BF3F-1DAA323690D3}" srcOrd="1" destOrd="0" presId="urn:microsoft.com/office/officeart/2009/3/layout/HorizontalOrganizationChart"/>
    <dgm:cxn modelId="{98EBD77C-B343-4B9E-8A8C-D8905A3276FA}" type="presParOf" srcId="{99C267EB-8C88-40B7-9F16-8CDEA666A80E}" destId="{69F3AF29-3B1D-4A02-8D03-EC1B36661F01}" srcOrd="1" destOrd="0" presId="urn:microsoft.com/office/officeart/2009/3/layout/HorizontalOrganizationChart"/>
    <dgm:cxn modelId="{730C4E14-5EE3-4787-A8C6-7C6D4E8F523D}" type="presParOf" srcId="{99C267EB-8C88-40B7-9F16-8CDEA666A80E}" destId="{B1DFA73A-80D0-4A35-80B1-9DDE383B3F13}" srcOrd="2" destOrd="0" presId="urn:microsoft.com/office/officeart/2009/3/layout/HorizontalOrganizationChart"/>
    <dgm:cxn modelId="{17CB517D-57A5-4B10-AF64-0516EA2FE38F}" type="presParOf" srcId="{6F1111E1-84EB-47B2-9DE7-D8319880323C}" destId="{E2B60B41-1DA8-4715-9E5C-4074C25CCDF7}" srcOrd="4" destOrd="0" presId="urn:microsoft.com/office/officeart/2009/3/layout/HorizontalOrganizationChart"/>
    <dgm:cxn modelId="{BE930E97-7C8D-458F-AA8B-D1D85E0C9925}" type="presParOf" srcId="{6F1111E1-84EB-47B2-9DE7-D8319880323C}" destId="{3E1EEADA-3BE8-45EF-8CEB-A3FD59F766E2}" srcOrd="5" destOrd="0" presId="urn:microsoft.com/office/officeart/2009/3/layout/HorizontalOrganizationChart"/>
    <dgm:cxn modelId="{5C0ED29F-12BC-4844-BFEE-80B340713E8D}" type="presParOf" srcId="{3E1EEADA-3BE8-45EF-8CEB-A3FD59F766E2}" destId="{3F41650D-D773-4938-829D-6B8A91BE5A7A}" srcOrd="0" destOrd="0" presId="urn:microsoft.com/office/officeart/2009/3/layout/HorizontalOrganizationChart"/>
    <dgm:cxn modelId="{80436C93-259D-4E16-88C3-7ACBEF6EF11B}" type="presParOf" srcId="{3F41650D-D773-4938-829D-6B8A91BE5A7A}" destId="{504AE398-C4F0-4242-B0F8-11E836FF4527}" srcOrd="0" destOrd="0" presId="urn:microsoft.com/office/officeart/2009/3/layout/HorizontalOrganizationChart"/>
    <dgm:cxn modelId="{C232633D-A768-4D16-A5AA-23FA21E210C6}" type="presParOf" srcId="{3F41650D-D773-4938-829D-6B8A91BE5A7A}" destId="{E254FD7F-D219-44E5-AA27-086D508A024D}" srcOrd="1" destOrd="0" presId="urn:microsoft.com/office/officeart/2009/3/layout/HorizontalOrganizationChart"/>
    <dgm:cxn modelId="{EF545D22-8C52-4A57-A652-1002405C4EBE}" type="presParOf" srcId="{3E1EEADA-3BE8-45EF-8CEB-A3FD59F766E2}" destId="{C0434136-BB98-4609-86B0-2B22C64954CA}" srcOrd="1" destOrd="0" presId="urn:microsoft.com/office/officeart/2009/3/layout/HorizontalOrganizationChart"/>
    <dgm:cxn modelId="{4BD4ADF9-57CC-4C80-B910-D84D1C9EE5FB}" type="presParOf" srcId="{3E1EEADA-3BE8-45EF-8CEB-A3FD59F766E2}" destId="{4C8EA34B-8FF7-4708-B94F-163686FD0C35}" srcOrd="2" destOrd="0" presId="urn:microsoft.com/office/officeart/2009/3/layout/HorizontalOrganizationChart"/>
    <dgm:cxn modelId="{B6123016-E680-48B2-ADCD-8DAEEB4277EE}" type="presParOf" srcId="{4B18F566-2D2E-4000-9D3B-8E9D1679D2B6}" destId="{BD51D1E7-5F3F-41F6-AE13-C713B02F794C}"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72300-0CE3-4018-9068-64134C29206D}"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IN"/>
        </a:p>
      </dgm:t>
    </dgm:pt>
    <dgm:pt modelId="{F2063119-2501-4E69-81A0-21989EDDFFFE}">
      <dgm:prSet custT="1"/>
      <dgm:spPr/>
      <dgm:t>
        <a:bodyPr/>
        <a:lstStyle/>
        <a:p>
          <a:pPr algn="ctr"/>
          <a:r>
            <a:rPr lang="en-IN" sz="3600" b="0" i="0">
              <a:effectLst/>
              <a:latin typeface="Bahnschrift" panose="020B0502040204020203" pitchFamily="34" charset="0"/>
            </a:rPr>
            <a:t>Hire experienced professionals</a:t>
          </a:r>
          <a:endParaRPr lang="en-IN" sz="3600" b="0" i="0" dirty="0">
            <a:effectLst/>
            <a:latin typeface="Bahnschrift" panose="020B0502040204020203" pitchFamily="34" charset="0"/>
          </a:endParaRPr>
        </a:p>
      </dgm:t>
    </dgm:pt>
    <dgm:pt modelId="{E373D8D3-208C-489A-96B1-3098CD501D2B}" type="parTrans" cxnId="{504DBC36-D5A3-43EF-A58A-623A4DC2BD56}">
      <dgm:prSet/>
      <dgm:spPr/>
      <dgm:t>
        <a:bodyPr/>
        <a:lstStyle/>
        <a:p>
          <a:endParaRPr lang="en-IN"/>
        </a:p>
      </dgm:t>
    </dgm:pt>
    <dgm:pt modelId="{BBABD93A-2315-416C-A8C8-CE7B7122CF20}" type="sibTrans" cxnId="{504DBC36-D5A3-43EF-A58A-623A4DC2BD56}">
      <dgm:prSet/>
      <dgm:spPr/>
      <dgm:t>
        <a:bodyPr/>
        <a:lstStyle/>
        <a:p>
          <a:endParaRPr lang="en-IN"/>
        </a:p>
      </dgm:t>
    </dgm:pt>
    <dgm:pt modelId="{D39AD364-F46A-4C11-9A33-4F5B7FF4F1E1}">
      <dgm:prSet custT="1"/>
      <dgm:spPr/>
      <dgm:t>
        <a:bodyPr/>
        <a:lstStyle/>
        <a:p>
          <a:pPr algn="ctr"/>
          <a:r>
            <a:rPr lang="en-IN" sz="3600" b="0" i="0" dirty="0">
              <a:effectLst/>
              <a:latin typeface="Bahnschrift" panose="020B0502040204020203" pitchFamily="34" charset="0"/>
            </a:rPr>
            <a:t>Big Data consulting</a:t>
          </a:r>
          <a:endParaRPr lang="en-IN" sz="3600" dirty="0">
            <a:latin typeface="Bahnschrift" panose="020B0502040204020203" pitchFamily="34" charset="0"/>
          </a:endParaRPr>
        </a:p>
      </dgm:t>
    </dgm:pt>
    <dgm:pt modelId="{4D2648B9-D7BC-4580-8652-316C4F4F7309}" type="parTrans" cxnId="{ECA2C6EB-9FE1-44C3-8A2D-81464EC5D22A}">
      <dgm:prSet/>
      <dgm:spPr/>
      <dgm:t>
        <a:bodyPr/>
        <a:lstStyle/>
        <a:p>
          <a:endParaRPr lang="en-IN"/>
        </a:p>
      </dgm:t>
    </dgm:pt>
    <dgm:pt modelId="{BF3E434B-C8DF-4E0F-AFD0-431A42E619B0}" type="sibTrans" cxnId="{ECA2C6EB-9FE1-44C3-8A2D-81464EC5D22A}">
      <dgm:prSet/>
      <dgm:spPr/>
      <dgm:t>
        <a:bodyPr/>
        <a:lstStyle/>
        <a:p>
          <a:endParaRPr lang="en-IN"/>
        </a:p>
      </dgm:t>
    </dgm:pt>
    <dgm:pt modelId="{DA5008F6-123B-4D60-9AFC-5CB973DC064B}" type="pres">
      <dgm:prSet presAssocID="{A5072300-0CE3-4018-9068-64134C29206D}" presName="linear" presStyleCnt="0">
        <dgm:presLayoutVars>
          <dgm:animLvl val="lvl"/>
          <dgm:resizeHandles val="exact"/>
        </dgm:presLayoutVars>
      </dgm:prSet>
      <dgm:spPr/>
    </dgm:pt>
    <dgm:pt modelId="{92B581AB-E47B-4F87-9824-39E822542068}" type="pres">
      <dgm:prSet presAssocID="{F2063119-2501-4E69-81A0-21989EDDFFFE}" presName="parentText" presStyleLbl="node1" presStyleIdx="0" presStyleCnt="2">
        <dgm:presLayoutVars>
          <dgm:chMax val="0"/>
          <dgm:bulletEnabled val="1"/>
        </dgm:presLayoutVars>
      </dgm:prSet>
      <dgm:spPr/>
    </dgm:pt>
    <dgm:pt modelId="{1E1CD068-70A7-45E7-A02C-886F5BD2D26F}" type="pres">
      <dgm:prSet presAssocID="{BBABD93A-2315-416C-A8C8-CE7B7122CF20}" presName="spacer" presStyleCnt="0"/>
      <dgm:spPr/>
    </dgm:pt>
    <dgm:pt modelId="{07E59EFF-4B4B-4EA6-9290-67DB3616687F}" type="pres">
      <dgm:prSet presAssocID="{D39AD364-F46A-4C11-9A33-4F5B7FF4F1E1}" presName="parentText" presStyleLbl="node1" presStyleIdx="1" presStyleCnt="2">
        <dgm:presLayoutVars>
          <dgm:chMax val="0"/>
          <dgm:bulletEnabled val="1"/>
        </dgm:presLayoutVars>
      </dgm:prSet>
      <dgm:spPr/>
    </dgm:pt>
  </dgm:ptLst>
  <dgm:cxnLst>
    <dgm:cxn modelId="{504DBC36-D5A3-43EF-A58A-623A4DC2BD56}" srcId="{A5072300-0CE3-4018-9068-64134C29206D}" destId="{F2063119-2501-4E69-81A0-21989EDDFFFE}" srcOrd="0" destOrd="0" parTransId="{E373D8D3-208C-489A-96B1-3098CD501D2B}" sibTransId="{BBABD93A-2315-416C-A8C8-CE7B7122CF20}"/>
    <dgm:cxn modelId="{9AE9BF43-4E0E-4EBB-AE79-F15878B31E2E}" type="presOf" srcId="{D39AD364-F46A-4C11-9A33-4F5B7FF4F1E1}" destId="{07E59EFF-4B4B-4EA6-9290-67DB3616687F}" srcOrd="0" destOrd="0" presId="urn:microsoft.com/office/officeart/2005/8/layout/vList2"/>
    <dgm:cxn modelId="{AA09304F-F54A-4FFC-948A-C6BBFAE0A82B}" type="presOf" srcId="{F2063119-2501-4E69-81A0-21989EDDFFFE}" destId="{92B581AB-E47B-4F87-9824-39E822542068}" srcOrd="0" destOrd="0" presId="urn:microsoft.com/office/officeart/2005/8/layout/vList2"/>
    <dgm:cxn modelId="{DDC668A9-614F-4727-A830-9AD0B689DAFE}" type="presOf" srcId="{A5072300-0CE3-4018-9068-64134C29206D}" destId="{DA5008F6-123B-4D60-9AFC-5CB973DC064B}" srcOrd="0" destOrd="0" presId="urn:microsoft.com/office/officeart/2005/8/layout/vList2"/>
    <dgm:cxn modelId="{ECA2C6EB-9FE1-44C3-8A2D-81464EC5D22A}" srcId="{A5072300-0CE3-4018-9068-64134C29206D}" destId="{D39AD364-F46A-4C11-9A33-4F5B7FF4F1E1}" srcOrd="1" destOrd="0" parTransId="{4D2648B9-D7BC-4580-8652-316C4F4F7309}" sibTransId="{BF3E434B-C8DF-4E0F-AFD0-431A42E619B0}"/>
    <dgm:cxn modelId="{2E5219C6-90E2-4BC1-BBD7-98E185D84EEA}" type="presParOf" srcId="{DA5008F6-123B-4D60-9AFC-5CB973DC064B}" destId="{92B581AB-E47B-4F87-9824-39E822542068}" srcOrd="0" destOrd="0" presId="urn:microsoft.com/office/officeart/2005/8/layout/vList2"/>
    <dgm:cxn modelId="{096F0819-3809-4DB4-B38B-7903C780AC97}" type="presParOf" srcId="{DA5008F6-123B-4D60-9AFC-5CB973DC064B}" destId="{1E1CD068-70A7-45E7-A02C-886F5BD2D26F}" srcOrd="1" destOrd="0" presId="urn:microsoft.com/office/officeart/2005/8/layout/vList2"/>
    <dgm:cxn modelId="{42E935B4-B252-46DE-9614-B8317BFB7570}" type="presParOf" srcId="{DA5008F6-123B-4D60-9AFC-5CB973DC064B}" destId="{07E59EFF-4B4B-4EA6-9290-67DB3616687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EE93C1-9F85-41BB-9A1A-70C50EED20C2}"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IN"/>
        </a:p>
      </dgm:t>
    </dgm:pt>
    <dgm:pt modelId="{1AFDEF2F-1C9D-4017-840D-217BCF6D43E1}">
      <dgm:prSet custT="1"/>
      <dgm:spPr/>
      <dgm:t>
        <a:bodyPr/>
        <a:lstStyle/>
        <a:p>
          <a:pPr algn="ctr"/>
          <a:r>
            <a:rPr lang="en-US" sz="2800" dirty="0">
              <a:latin typeface="Bahnschrift" panose="020B0502040204020203" pitchFamily="34" charset="0"/>
            </a:rPr>
            <a:t>Skilled professionals</a:t>
          </a:r>
        </a:p>
      </dgm:t>
    </dgm:pt>
    <dgm:pt modelId="{FCA17B02-C204-4F39-9DA5-F9B747D25090}" type="parTrans" cxnId="{C334567E-BEF0-441A-A783-9241899DE464}">
      <dgm:prSet/>
      <dgm:spPr/>
      <dgm:t>
        <a:bodyPr/>
        <a:lstStyle/>
        <a:p>
          <a:pPr algn="ctr"/>
          <a:endParaRPr lang="en-IN"/>
        </a:p>
      </dgm:t>
    </dgm:pt>
    <dgm:pt modelId="{FA9DA33E-2FBB-45EC-8A40-16E6BFEB8EBC}" type="sibTrans" cxnId="{C334567E-BEF0-441A-A783-9241899DE464}">
      <dgm:prSet/>
      <dgm:spPr/>
      <dgm:t>
        <a:bodyPr/>
        <a:lstStyle/>
        <a:p>
          <a:pPr algn="ctr"/>
          <a:endParaRPr lang="en-IN"/>
        </a:p>
      </dgm:t>
    </dgm:pt>
    <dgm:pt modelId="{E94E7665-2769-411B-A9E5-77DAC4373CA4}">
      <dgm:prSet custT="1"/>
      <dgm:spPr/>
      <dgm:t>
        <a:bodyPr/>
        <a:lstStyle/>
        <a:p>
          <a:pPr algn="ctr"/>
          <a:r>
            <a:rPr lang="en-US" sz="2800" b="0" i="0" dirty="0">
              <a:latin typeface="Bahnschrift" panose="020B0502040204020203" pitchFamily="34" charset="0"/>
            </a:rPr>
            <a:t>purchase of data analytics solutions</a:t>
          </a:r>
          <a:endParaRPr lang="en-US" sz="2800" dirty="0">
            <a:latin typeface="Bahnschrift" panose="020B0502040204020203" pitchFamily="34" charset="0"/>
          </a:endParaRPr>
        </a:p>
      </dgm:t>
    </dgm:pt>
    <dgm:pt modelId="{7C11E990-8A4F-4A9F-8088-69040F6EB3DA}" type="parTrans" cxnId="{010F425B-F2AD-46D0-B311-C0B053EBE878}">
      <dgm:prSet/>
      <dgm:spPr/>
      <dgm:t>
        <a:bodyPr/>
        <a:lstStyle/>
        <a:p>
          <a:pPr algn="ctr"/>
          <a:endParaRPr lang="en-IN"/>
        </a:p>
      </dgm:t>
    </dgm:pt>
    <dgm:pt modelId="{9DA86B3E-DD08-4F80-91B8-124341CC323F}" type="sibTrans" cxnId="{010F425B-F2AD-46D0-B311-C0B053EBE878}">
      <dgm:prSet/>
      <dgm:spPr/>
      <dgm:t>
        <a:bodyPr/>
        <a:lstStyle/>
        <a:p>
          <a:pPr algn="ctr"/>
          <a:endParaRPr lang="en-IN"/>
        </a:p>
      </dgm:t>
    </dgm:pt>
    <dgm:pt modelId="{16B387D8-BD05-4356-B21B-284EF974C216}" type="pres">
      <dgm:prSet presAssocID="{ADEE93C1-9F85-41BB-9A1A-70C50EED20C2}" presName="linear" presStyleCnt="0">
        <dgm:presLayoutVars>
          <dgm:animLvl val="lvl"/>
          <dgm:resizeHandles val="exact"/>
        </dgm:presLayoutVars>
      </dgm:prSet>
      <dgm:spPr/>
    </dgm:pt>
    <dgm:pt modelId="{37D3196E-B954-4A7E-85A3-CC1775C49530}" type="pres">
      <dgm:prSet presAssocID="{1AFDEF2F-1C9D-4017-840D-217BCF6D43E1}" presName="parentText" presStyleLbl="node1" presStyleIdx="0" presStyleCnt="2">
        <dgm:presLayoutVars>
          <dgm:chMax val="0"/>
          <dgm:bulletEnabled val="1"/>
        </dgm:presLayoutVars>
      </dgm:prSet>
      <dgm:spPr/>
    </dgm:pt>
    <dgm:pt modelId="{AF9FED2A-0021-4DC4-BB5E-F362CFE4404F}" type="pres">
      <dgm:prSet presAssocID="{FA9DA33E-2FBB-45EC-8A40-16E6BFEB8EBC}" presName="spacer" presStyleCnt="0"/>
      <dgm:spPr/>
    </dgm:pt>
    <dgm:pt modelId="{A8908D7C-29C7-4656-AAD5-B0D9DC1FF389}" type="pres">
      <dgm:prSet presAssocID="{E94E7665-2769-411B-A9E5-77DAC4373CA4}" presName="parentText" presStyleLbl="node1" presStyleIdx="1" presStyleCnt="2">
        <dgm:presLayoutVars>
          <dgm:chMax val="0"/>
          <dgm:bulletEnabled val="1"/>
        </dgm:presLayoutVars>
      </dgm:prSet>
      <dgm:spPr/>
    </dgm:pt>
  </dgm:ptLst>
  <dgm:cxnLst>
    <dgm:cxn modelId="{E339742E-4AE0-476A-86FA-B136C2244674}" type="presOf" srcId="{ADEE93C1-9F85-41BB-9A1A-70C50EED20C2}" destId="{16B387D8-BD05-4356-B21B-284EF974C216}" srcOrd="0" destOrd="0" presId="urn:microsoft.com/office/officeart/2005/8/layout/vList2"/>
    <dgm:cxn modelId="{010F425B-F2AD-46D0-B311-C0B053EBE878}" srcId="{ADEE93C1-9F85-41BB-9A1A-70C50EED20C2}" destId="{E94E7665-2769-411B-A9E5-77DAC4373CA4}" srcOrd="1" destOrd="0" parTransId="{7C11E990-8A4F-4A9F-8088-69040F6EB3DA}" sibTransId="{9DA86B3E-DD08-4F80-91B8-124341CC323F}"/>
    <dgm:cxn modelId="{A9C45D7B-BE51-446D-A822-6743F3D12A95}" type="presOf" srcId="{1AFDEF2F-1C9D-4017-840D-217BCF6D43E1}" destId="{37D3196E-B954-4A7E-85A3-CC1775C49530}" srcOrd="0" destOrd="0" presId="urn:microsoft.com/office/officeart/2005/8/layout/vList2"/>
    <dgm:cxn modelId="{C334567E-BEF0-441A-A783-9241899DE464}" srcId="{ADEE93C1-9F85-41BB-9A1A-70C50EED20C2}" destId="{1AFDEF2F-1C9D-4017-840D-217BCF6D43E1}" srcOrd="0" destOrd="0" parTransId="{FCA17B02-C204-4F39-9DA5-F9B747D25090}" sibTransId="{FA9DA33E-2FBB-45EC-8A40-16E6BFEB8EBC}"/>
    <dgm:cxn modelId="{952218C3-803D-4753-93C3-4F068C25ACA4}" type="presOf" srcId="{E94E7665-2769-411B-A9E5-77DAC4373CA4}" destId="{A8908D7C-29C7-4656-AAD5-B0D9DC1FF389}" srcOrd="0" destOrd="0" presId="urn:microsoft.com/office/officeart/2005/8/layout/vList2"/>
    <dgm:cxn modelId="{D885EEDB-295A-4999-B90D-E41A3F0D84FE}" type="presParOf" srcId="{16B387D8-BD05-4356-B21B-284EF974C216}" destId="{37D3196E-B954-4A7E-85A3-CC1775C49530}" srcOrd="0" destOrd="0" presId="urn:microsoft.com/office/officeart/2005/8/layout/vList2"/>
    <dgm:cxn modelId="{0915CB1C-6E4B-4539-BDF3-B541671AC5C6}" type="presParOf" srcId="{16B387D8-BD05-4356-B21B-284EF974C216}" destId="{AF9FED2A-0021-4DC4-BB5E-F362CFE4404F}" srcOrd="1" destOrd="0" presId="urn:microsoft.com/office/officeart/2005/8/layout/vList2"/>
    <dgm:cxn modelId="{C11404F8-C7A7-4A2D-AD74-3CB1E8A62582}" type="presParOf" srcId="{16B387D8-BD05-4356-B21B-284EF974C216}" destId="{A8908D7C-29C7-4656-AAD5-B0D9DC1FF38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DD80E-2623-4F8E-9643-746DF73870BE}">
      <dsp:nvSpPr>
        <dsp:cNvPr id="0" name=""/>
        <dsp:cNvSpPr/>
      </dsp:nvSpPr>
      <dsp:spPr>
        <a:xfrm>
          <a:off x="0" y="36364"/>
          <a:ext cx="3944679" cy="69556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Bahnschrift" panose="020B0502040204020203" pitchFamily="34" charset="0"/>
            </a:rPr>
            <a:t>compression,</a:t>
          </a:r>
        </a:p>
      </dsp:txBody>
      <dsp:txXfrm>
        <a:off x="33955" y="70319"/>
        <a:ext cx="3876769" cy="627655"/>
      </dsp:txXfrm>
    </dsp:sp>
    <dsp:sp modelId="{171F7967-360E-49B9-B096-DE7560803CF2}">
      <dsp:nvSpPr>
        <dsp:cNvPr id="0" name=""/>
        <dsp:cNvSpPr/>
      </dsp:nvSpPr>
      <dsp:spPr>
        <a:xfrm>
          <a:off x="0" y="815449"/>
          <a:ext cx="3944679" cy="69556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Bahnschrift" panose="020B0502040204020203" pitchFamily="34" charset="0"/>
            </a:rPr>
            <a:t>tiering, </a:t>
          </a:r>
        </a:p>
      </dsp:txBody>
      <dsp:txXfrm>
        <a:off x="33955" y="849404"/>
        <a:ext cx="3876769" cy="627655"/>
      </dsp:txXfrm>
    </dsp:sp>
    <dsp:sp modelId="{27AF40CF-3447-47BB-836B-2116EE6F83ED}">
      <dsp:nvSpPr>
        <dsp:cNvPr id="0" name=""/>
        <dsp:cNvSpPr/>
      </dsp:nvSpPr>
      <dsp:spPr>
        <a:xfrm>
          <a:off x="0" y="1594534"/>
          <a:ext cx="3944679" cy="69556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Bahnschrift" panose="020B0502040204020203" pitchFamily="34" charset="0"/>
            </a:rPr>
            <a:t>and deduplication.</a:t>
          </a:r>
          <a:endParaRPr lang="en-IN" sz="2900" kern="1200" dirty="0">
            <a:latin typeface="Bahnschrift" panose="020B0502040204020203" pitchFamily="34" charset="0"/>
          </a:endParaRPr>
        </a:p>
      </dsp:txBody>
      <dsp:txXfrm>
        <a:off x="33955" y="1628489"/>
        <a:ext cx="3876769"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60B41-1DA8-4715-9E5C-4074C25CCDF7}">
      <dsp:nvSpPr>
        <dsp:cNvPr id="0" name=""/>
        <dsp:cNvSpPr/>
      </dsp:nvSpPr>
      <dsp:spPr>
        <a:xfrm>
          <a:off x="1880213" y="1532021"/>
          <a:ext cx="375638" cy="807623"/>
        </a:xfrm>
        <a:custGeom>
          <a:avLst/>
          <a:gdLst/>
          <a:ahLst/>
          <a:cxnLst/>
          <a:rect l="0" t="0" r="0" b="0"/>
          <a:pathLst>
            <a:path>
              <a:moveTo>
                <a:pt x="0" y="0"/>
              </a:moveTo>
              <a:lnTo>
                <a:pt x="187819" y="0"/>
              </a:lnTo>
              <a:lnTo>
                <a:pt x="187819" y="807623"/>
              </a:lnTo>
              <a:lnTo>
                <a:pt x="375638" y="80762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646A47-7CA9-49D9-B7AC-4C5585450AFD}">
      <dsp:nvSpPr>
        <dsp:cNvPr id="0" name=""/>
        <dsp:cNvSpPr/>
      </dsp:nvSpPr>
      <dsp:spPr>
        <a:xfrm>
          <a:off x="1880213" y="1486301"/>
          <a:ext cx="375638" cy="91440"/>
        </a:xfrm>
        <a:custGeom>
          <a:avLst/>
          <a:gdLst/>
          <a:ahLst/>
          <a:cxnLst/>
          <a:rect l="0" t="0" r="0" b="0"/>
          <a:pathLst>
            <a:path>
              <a:moveTo>
                <a:pt x="0" y="45720"/>
              </a:moveTo>
              <a:lnTo>
                <a:pt x="375638" y="4572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9EA5F7-1BAC-4E83-AC4C-CA7171380F64}">
      <dsp:nvSpPr>
        <dsp:cNvPr id="0" name=""/>
        <dsp:cNvSpPr/>
      </dsp:nvSpPr>
      <dsp:spPr>
        <a:xfrm>
          <a:off x="1880213" y="724397"/>
          <a:ext cx="375638" cy="807623"/>
        </a:xfrm>
        <a:custGeom>
          <a:avLst/>
          <a:gdLst/>
          <a:ahLst/>
          <a:cxnLst/>
          <a:rect l="0" t="0" r="0" b="0"/>
          <a:pathLst>
            <a:path>
              <a:moveTo>
                <a:pt x="0" y="807623"/>
              </a:moveTo>
              <a:lnTo>
                <a:pt x="187819" y="807623"/>
              </a:lnTo>
              <a:lnTo>
                <a:pt x="187819" y="0"/>
              </a:lnTo>
              <a:lnTo>
                <a:pt x="375638"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803567-7ABF-4F20-878B-B367BA12F734}">
      <dsp:nvSpPr>
        <dsp:cNvPr id="0" name=""/>
        <dsp:cNvSpPr/>
      </dsp:nvSpPr>
      <dsp:spPr>
        <a:xfrm>
          <a:off x="2019" y="1245596"/>
          <a:ext cx="1878193" cy="5728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Bahnschrift" panose="020B0502040204020203" pitchFamily="34" charset="0"/>
            </a:rPr>
            <a:t>Data tiering</a:t>
          </a:r>
        </a:p>
      </dsp:txBody>
      <dsp:txXfrm>
        <a:off x="2019" y="1245596"/>
        <a:ext cx="1878193" cy="572849"/>
      </dsp:txXfrm>
    </dsp:sp>
    <dsp:sp modelId="{73E605F8-12E8-4971-9D9A-E7E51B311EBB}">
      <dsp:nvSpPr>
        <dsp:cNvPr id="0" name=""/>
        <dsp:cNvSpPr/>
      </dsp:nvSpPr>
      <dsp:spPr>
        <a:xfrm>
          <a:off x="2255851" y="437973"/>
          <a:ext cx="1878193" cy="5728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Bahnschrift" panose="020B0502040204020203" pitchFamily="34" charset="0"/>
            </a:rPr>
            <a:t>Public cloud</a:t>
          </a:r>
        </a:p>
      </dsp:txBody>
      <dsp:txXfrm>
        <a:off x="2255851" y="437973"/>
        <a:ext cx="1878193" cy="572849"/>
      </dsp:txXfrm>
    </dsp:sp>
    <dsp:sp modelId="{AE7E9A3D-6286-49A7-96A4-1B55D3052D0C}">
      <dsp:nvSpPr>
        <dsp:cNvPr id="0" name=""/>
        <dsp:cNvSpPr/>
      </dsp:nvSpPr>
      <dsp:spPr>
        <a:xfrm>
          <a:off x="2255851" y="1245596"/>
          <a:ext cx="1878193" cy="5728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Bahnschrift" panose="020B0502040204020203" pitchFamily="34" charset="0"/>
            </a:rPr>
            <a:t>Private cloud</a:t>
          </a:r>
        </a:p>
      </dsp:txBody>
      <dsp:txXfrm>
        <a:off x="2255851" y="1245596"/>
        <a:ext cx="1878193" cy="572849"/>
      </dsp:txXfrm>
    </dsp:sp>
    <dsp:sp modelId="{504AE398-C4F0-4242-B0F8-11E836FF4527}">
      <dsp:nvSpPr>
        <dsp:cNvPr id="0" name=""/>
        <dsp:cNvSpPr/>
      </dsp:nvSpPr>
      <dsp:spPr>
        <a:xfrm>
          <a:off x="2255851" y="2053219"/>
          <a:ext cx="1878193" cy="57284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Bahnschrift" panose="020B0502040204020203" pitchFamily="34" charset="0"/>
            </a:rPr>
            <a:t>Flash storage</a:t>
          </a:r>
        </a:p>
      </dsp:txBody>
      <dsp:txXfrm>
        <a:off x="2255851" y="2053219"/>
        <a:ext cx="1878193" cy="572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581AB-E47B-4F87-9824-39E822542068}">
      <dsp:nvSpPr>
        <dsp:cNvPr id="0" name=""/>
        <dsp:cNvSpPr/>
      </dsp:nvSpPr>
      <dsp:spPr>
        <a:xfrm>
          <a:off x="0" y="1191499"/>
          <a:ext cx="7246885"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b="0" i="0" kern="1200">
              <a:effectLst/>
              <a:latin typeface="Bahnschrift" panose="020B0502040204020203" pitchFamily="34" charset="0"/>
            </a:rPr>
            <a:t>Hire experienced professionals</a:t>
          </a:r>
          <a:endParaRPr lang="en-IN" sz="3600" b="0" i="0" kern="1200" dirty="0">
            <a:effectLst/>
            <a:latin typeface="Bahnschrift" panose="020B0502040204020203" pitchFamily="34" charset="0"/>
          </a:endParaRPr>
        </a:p>
      </dsp:txBody>
      <dsp:txXfrm>
        <a:off x="59399" y="1250898"/>
        <a:ext cx="7128087" cy="1098002"/>
      </dsp:txXfrm>
    </dsp:sp>
    <dsp:sp modelId="{07E59EFF-4B4B-4EA6-9290-67DB3616687F}">
      <dsp:nvSpPr>
        <dsp:cNvPr id="0" name=""/>
        <dsp:cNvSpPr/>
      </dsp:nvSpPr>
      <dsp:spPr>
        <a:xfrm>
          <a:off x="0" y="2595500"/>
          <a:ext cx="7246885"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b="0" i="0" kern="1200" dirty="0">
              <a:effectLst/>
              <a:latin typeface="Bahnschrift" panose="020B0502040204020203" pitchFamily="34" charset="0"/>
            </a:rPr>
            <a:t>Big Data consulting</a:t>
          </a:r>
          <a:endParaRPr lang="en-IN" sz="3600" kern="1200" dirty="0">
            <a:latin typeface="Bahnschrift" panose="020B0502040204020203" pitchFamily="34" charset="0"/>
          </a:endParaRPr>
        </a:p>
      </dsp:txBody>
      <dsp:txXfrm>
        <a:off x="59399" y="2654899"/>
        <a:ext cx="7128087"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196E-B954-4A7E-85A3-CC1775C49530}">
      <dsp:nvSpPr>
        <dsp:cNvPr id="0" name=""/>
        <dsp:cNvSpPr/>
      </dsp:nvSpPr>
      <dsp:spPr>
        <a:xfrm>
          <a:off x="0" y="505699"/>
          <a:ext cx="7080354"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ahnschrift" panose="020B0502040204020203" pitchFamily="34" charset="0"/>
            </a:rPr>
            <a:t>Skilled professionals</a:t>
          </a:r>
        </a:p>
      </dsp:txBody>
      <dsp:txXfrm>
        <a:off x="59399" y="565098"/>
        <a:ext cx="6961556" cy="1098002"/>
      </dsp:txXfrm>
    </dsp:sp>
    <dsp:sp modelId="{A8908D7C-29C7-4656-AAD5-B0D9DC1FF389}">
      <dsp:nvSpPr>
        <dsp:cNvPr id="0" name=""/>
        <dsp:cNvSpPr/>
      </dsp:nvSpPr>
      <dsp:spPr>
        <a:xfrm>
          <a:off x="0" y="1909700"/>
          <a:ext cx="7080354"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latin typeface="Bahnschrift" panose="020B0502040204020203" pitchFamily="34" charset="0"/>
            </a:rPr>
            <a:t>purchase of data analytics solutions</a:t>
          </a:r>
          <a:endParaRPr lang="en-US" sz="2800" kern="1200" dirty="0">
            <a:latin typeface="Bahnschrift" panose="020B0502040204020203" pitchFamily="34" charset="0"/>
          </a:endParaRPr>
        </a:p>
      </dsp:txBody>
      <dsp:txXfrm>
        <a:off x="59399" y="1969099"/>
        <a:ext cx="6961556"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6/18/2021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arget="../media/image2.jpeg" Type="http://schemas.openxmlformats.org/officeDocument/2006/relationships/image"/><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1_Title Slide">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FB821A54-EBB6-44D6-B654-A7206FCE625D}"/>
              </a:ext>
            </a:extLst>
          </p:cNvPr>
          <p:cNvSpPr/>
          <p:nvPr userDrawn="1"/>
        </p:nvSpPr>
        <p:spPr>
          <a:xfrm>
            <a:off x="51361" y="222575"/>
            <a:ext cx="4711139" cy="712652"/>
          </a:xfrm>
          <a:prstGeom prst="roundRect">
            <a:avLst>
              <a:gd fmla="val 10415" name="adj"/>
            </a:avLst>
          </a:prstGeom>
          <a:solidFill>
            <a:srgbClr val="44525B"/>
          </a:solidFill>
          <a:ln>
            <a:solidFill>
              <a:srgbClr val="44525A"/>
            </a:solidFill>
          </a:ln>
          <a:effectLst>
            <a:outerShdw algn="ctr" blurRad="63500" rotWithShape="0" sx="102000" sy="102000">
              <a:prstClr val="black">
                <a:alpha val="40000"/>
              </a:prstClr>
            </a:outerShdw>
          </a:effectLst>
          <a:scene3d>
            <a:camera prst="orthographicFront"/>
            <a:lightRig dir="t" rig="threeP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lvl="0"/>
            <a:r>
              <a:rPr baseline="0" cap="small" dirty="0" lang="en-US" sz="3200" u="none">
                <a:solidFill>
                  <a:schemeClr val="bg1"/>
                </a:solidFill>
                <a:latin charset="0" panose="020B0502040204020203" pitchFamily="34" typeface="Bahnschrift SemiBold"/>
              </a:rPr>
              <a:t>Introduction to Big Data</a:t>
            </a:r>
          </a:p>
        </p:txBody>
      </p:sp>
      <p:grpSp>
        <p:nvGrpSpPr>
          <p:cNvPr hidden="1" id="18" name="Group 45">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5" y="2991370"/>
              <a:ext cx="6857455" cy="874715"/>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8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8" y="2991370"/>
              <a:ext cx="6857455" cy="874716"/>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7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grpSp>
      <p:pic>
        <p:nvPicPr>
          <p:cNvPr id="98" name="Picture 97">
            <a:extLst>
              <a:ext uri="{FF2B5EF4-FFF2-40B4-BE49-F238E27FC236}">
                <a16:creationId xmlns:a16="http://schemas.microsoft.com/office/drawing/2014/main" id="{178902E1-D29E-4408-BD1A-7961DCC69A4E}"/>
              </a:ext>
            </a:extLst>
          </p:cNvPr>
          <p:cNvPicPr>
            <a:picLocks noChangeArrowheads="1" noChangeAspect="1"/>
          </p:cNvPicPr>
          <p:nvPr userDrawn="1"/>
        </p:nvPicPr>
        <p:blipFill rotWithShape="1">
          <a:blip r:embed="rId3">
            <a:extLst>
              <a:ext uri="{28A0092B-C50C-407E-A947-70E740481C1C}">
                <a14:useLocalDpi xmlns:a14="http://schemas.microsoft.com/office/drawing/2010/main" val="0"/>
              </a:ext>
            </a:extLst>
          </a:blip>
          <a:srcRect b="-57" r="80"/>
          <a:stretch/>
        </p:blipFill>
        <p:spPr bwMode="auto">
          <a:xfrm>
            <a:off x="-9948" y="3838"/>
            <a:ext cx="9153948" cy="6850324"/>
          </a:xfrm>
          <a:custGeom>
            <a:avLst/>
            <a:gdLst>
              <a:gd fmla="*/ 5282861 w 9153948" name="connsiteX0"/>
              <a:gd fmla="*/ 0 h 6850324" name="connsiteY0"/>
              <a:gd fmla="*/ 9153948 w 9153948" name="connsiteX1"/>
              <a:gd fmla="*/ 0 h 6850324" name="connsiteY1"/>
              <a:gd fmla="*/ 9153948 w 9153948" name="connsiteX2"/>
              <a:gd fmla="*/ 3977971 h 6850324" name="connsiteY2"/>
              <a:gd fmla="*/ 9004662 w 9153948" name="connsiteX3"/>
              <a:gd fmla="*/ 4052945 h 6850324" name="connsiteY3"/>
              <a:gd fmla="*/ 6158650 w 9153948" name="connsiteX4"/>
              <a:gd fmla="*/ 6710840 h 6850324" name="connsiteY4"/>
              <a:gd fmla="*/ 6089071 w 9153948" name="connsiteX5"/>
              <a:gd fmla="*/ 6850324 h 6850324" name="connsiteY5"/>
              <a:gd fmla="*/ 0 w 9153948" name="connsiteX6"/>
              <a:gd fmla="*/ 6850324 h 6850324" name="connsiteY6"/>
              <a:gd fmla="*/ 0 w 9153948" name="connsiteX7"/>
              <a:gd fmla="*/ 4281319 h 6850324" name="connsiteY7"/>
              <a:gd fmla="*/ 169673 w 9153948" name="connsiteX8"/>
              <a:gd fmla="*/ 4239758 h 6850324" name="connsiteY8"/>
              <a:gd fmla="*/ 1253697 w 9153948" name="connsiteX9"/>
              <a:gd fmla="*/ 3877347 h 6850324" name="connsiteY9"/>
              <a:gd fmla="*/ 5263701 w 9153948" name="connsiteX10"/>
              <a:gd fmla="*/ 75693 h 685032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6850324" w="9153948">
                <a:moveTo>
                  <a:pt x="5282861" y="0"/>
                </a:moveTo>
                <a:lnTo>
                  <a:pt x="9153948" y="0"/>
                </a:lnTo>
                <a:lnTo>
                  <a:pt x="9153948" y="3977971"/>
                </a:lnTo>
                <a:lnTo>
                  <a:pt x="9004662" y="4052945"/>
                </a:lnTo>
                <a:cubicBezTo>
                  <a:pt x="7703988" y="4749593"/>
                  <a:pt x="6701910" y="5709432"/>
                  <a:pt x="6158650" y="6710840"/>
                </a:cubicBezTo>
                <a:lnTo>
                  <a:pt x="6089071" y="6850324"/>
                </a:lnTo>
                <a:lnTo>
                  <a:pt x="0" y="6850324"/>
                </a:lnTo>
                <a:lnTo>
                  <a:pt x="0" y="4281319"/>
                </a:lnTo>
                <a:lnTo>
                  <a:pt x="169673" y="4239758"/>
                </a:lnTo>
                <a:cubicBezTo>
                  <a:pt x="528296" y="4145614"/>
                  <a:pt x="891090" y="4025089"/>
                  <a:pt x="1253697" y="3877347"/>
                </a:cubicBezTo>
                <a:cubicBezTo>
                  <a:pt x="3316023" y="3037055"/>
                  <a:pt x="4817044" y="1542499"/>
                  <a:pt x="5263701" y="75693"/>
                </a:cubicBezTo>
                <a:close/>
              </a:path>
            </a:pathLst>
          </a:custGeom>
          <a:noFill/>
          <a:extLst>
            <a:ext uri="{909E8E84-426E-40DD-AFC4-6F175D3DCCD1}">
              <a14:hiddenFill xmlns:a14="http://schemas.microsoft.com/office/drawing/2010/main">
                <a:solidFill>
                  <a:srgbClr val="FFFFFF"/>
                </a:solidFill>
              </a14:hiddenFill>
            </a:ext>
          </a:extLst>
        </p:spPr>
      </p:pic>
      <p:sp>
        <p:nvSpPr>
          <p:cNvPr id="97" name="Freeform: Shape 96">
            <a:extLst>
              <a:ext uri="{FF2B5EF4-FFF2-40B4-BE49-F238E27FC236}">
                <a16:creationId xmlns:a16="http://schemas.microsoft.com/office/drawing/2014/main" id="{8B6C1D65-4ABB-4690-93DF-7DFB2A98622A}"/>
              </a:ext>
            </a:extLst>
          </p:cNvPr>
          <p:cNvSpPr/>
          <p:nvPr userDrawn="1"/>
        </p:nvSpPr>
        <p:spPr>
          <a:xfrm>
            <a:off x="-9948" y="3838"/>
            <a:ext cx="9153948" cy="6850324"/>
          </a:xfrm>
          <a:custGeom>
            <a:avLst/>
            <a:gdLst>
              <a:gd fmla="*/ 5282862 w 9153948" name="connsiteX0"/>
              <a:gd fmla="*/ 0 h 6850324" name="connsiteY0"/>
              <a:gd fmla="*/ 9153948 w 9153948" name="connsiteX1"/>
              <a:gd fmla="*/ 0 h 6850324" name="connsiteY1"/>
              <a:gd fmla="*/ 9153948 w 9153948" name="connsiteX2"/>
              <a:gd fmla="*/ 3977971 h 6850324" name="connsiteY2"/>
              <a:gd fmla="*/ 9004662 w 9153948" name="connsiteX3"/>
              <a:gd fmla="*/ 4052945 h 6850324" name="connsiteY3"/>
              <a:gd fmla="*/ 6158650 w 9153948" name="connsiteX4"/>
              <a:gd fmla="*/ 6710840 h 6850324" name="connsiteY4"/>
              <a:gd fmla="*/ 6089071 w 9153948" name="connsiteX5"/>
              <a:gd fmla="*/ 6850324 h 6850324" name="connsiteY5"/>
              <a:gd fmla="*/ 0 w 9153948" name="connsiteX6"/>
              <a:gd fmla="*/ 6850324 h 6850324" name="connsiteY6"/>
              <a:gd fmla="*/ 0 w 9153948" name="connsiteX7"/>
              <a:gd fmla="*/ 4281319 h 6850324" name="connsiteY7"/>
              <a:gd fmla="*/ 169673 w 9153948" name="connsiteX8"/>
              <a:gd fmla="*/ 4239758 h 6850324" name="connsiteY8"/>
              <a:gd fmla="*/ 1253697 w 9153948" name="connsiteX9"/>
              <a:gd fmla="*/ 3877347 h 6850324" name="connsiteY9"/>
              <a:gd fmla="*/ 5263701 w 9153948" name="connsiteX10"/>
              <a:gd fmla="*/ 75694 h 685032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6850324" w="9153948">
                <a:moveTo>
                  <a:pt x="5282862" y="0"/>
                </a:moveTo>
                <a:lnTo>
                  <a:pt x="9153948" y="0"/>
                </a:lnTo>
                <a:lnTo>
                  <a:pt x="9153948" y="3977971"/>
                </a:lnTo>
                <a:lnTo>
                  <a:pt x="9004662" y="4052945"/>
                </a:lnTo>
                <a:cubicBezTo>
                  <a:pt x="7703988" y="4749593"/>
                  <a:pt x="6701910" y="5709433"/>
                  <a:pt x="6158650" y="6710840"/>
                </a:cubicBezTo>
                <a:lnTo>
                  <a:pt x="6089071" y="6850324"/>
                </a:lnTo>
                <a:lnTo>
                  <a:pt x="0" y="6850324"/>
                </a:lnTo>
                <a:lnTo>
                  <a:pt x="0" y="4281319"/>
                </a:lnTo>
                <a:lnTo>
                  <a:pt x="169673" y="4239758"/>
                </a:lnTo>
                <a:cubicBezTo>
                  <a:pt x="528296" y="4145614"/>
                  <a:pt x="891090" y="4025089"/>
                  <a:pt x="1253697" y="3877347"/>
                </a:cubicBezTo>
                <a:cubicBezTo>
                  <a:pt x="3316023" y="3037055"/>
                  <a:pt x="4817044" y="1542499"/>
                  <a:pt x="5263701" y="75694"/>
                </a:cubicBezTo>
                <a:close/>
              </a:path>
            </a:pathLst>
          </a:custGeom>
          <a:solidFill>
            <a:schemeClr val="bg1">
              <a:lumMod val="50000"/>
              <a:alpha val="50000"/>
            </a:schemeClr>
          </a:solidFill>
          <a:ln>
            <a:noFill/>
          </a:ln>
          <a:effectLst>
            <a:outerShdw algn="ctr" blurRad="63500" rotWithShape="0" sx="102000" sy="10200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75" name="Freeform: Shape 74">
            <a:extLst>
              <a:ext uri="{FF2B5EF4-FFF2-40B4-BE49-F238E27FC236}">
                <a16:creationId xmlns:a16="http://schemas.microsoft.com/office/drawing/2014/main" id="{3D86ACB6-5BFD-4C67-B168-1E477676C765}"/>
              </a:ext>
            </a:extLst>
          </p:cNvPr>
          <p:cNvSpPr/>
          <p:nvPr userDrawn="1"/>
        </p:nvSpPr>
        <p:spPr>
          <a:xfrm>
            <a:off x="-133350" y="-751246"/>
            <a:ext cx="11106409" cy="4858109"/>
          </a:xfrm>
          <a:custGeom>
            <a:avLst/>
            <a:gdLst>
              <a:gd fmla="*/ 3909888 w 9144000" name="connsiteX0"/>
              <a:gd fmla="*/ 1376794 h 3809635" name="connsiteY0"/>
              <a:gd fmla="*/ 3815327 w 9144000" name="connsiteX1"/>
              <a:gd fmla="*/ 1514144 h 3809635" name="connsiteY1"/>
              <a:gd fmla="*/ 1032179 w 9144000" name="connsiteX2"/>
              <a:gd fmla="*/ 3516551 h 3809635" name="connsiteY2"/>
              <a:gd fmla="*/ 139693 w 9144000" name="connsiteX3"/>
              <a:gd fmla="*/ 3800747 h 3809635" name="connsiteY3"/>
              <a:gd fmla="*/ 101598 w 9144000" name="connsiteX4"/>
              <a:gd fmla="*/ 3809635 h 3809635" name="connsiteY4"/>
              <a:gd fmla="*/ 101598 w 9144000" name="connsiteX5"/>
              <a:gd fmla="*/ 3477088 h 3809635" name="connsiteY5"/>
              <a:gd fmla="*/ 181491 w 9144000" name="connsiteX6"/>
              <a:gd fmla="*/ 3460712 h 3809635" name="connsiteY6"/>
              <a:gd fmla="*/ 897358 w 9144000" name="connsiteX7"/>
              <a:gd fmla="*/ 3266910 h 3809635" name="connsiteY7"/>
              <a:gd fmla="*/ 3800595 w 9144000" name="connsiteX8"/>
              <a:gd fmla="*/ 1503680 h 3809635" name="connsiteY8"/>
              <a:gd fmla="*/ 4639132 w 9144000" name="connsiteX9"/>
              <a:gd fmla="*/ 0 h 3809635" name="connsiteY9"/>
              <a:gd fmla="*/ 9144000 w 9144000" name="connsiteX10"/>
              <a:gd fmla="*/ 0 h 3809635" name="connsiteY10"/>
              <a:gd fmla="*/ 9144000 w 9144000" name="connsiteX11"/>
              <a:gd fmla="*/ 545 h 3809635" name="connsiteY11"/>
              <a:gd fmla="*/ 4639015 w 9144000" name="connsiteX12"/>
              <a:gd fmla="*/ 545 h 3809635" name="connsiteY12"/>
              <a:gd fmla="*/ 0 w 9144000" name="connsiteX13"/>
              <a:gd fmla="*/ 0 h 3809635" name="connsiteY13"/>
              <a:gd fmla="*/ 2434 w 9144000" name="connsiteX14"/>
              <a:gd fmla="*/ 0 h 3809635" name="connsiteY14"/>
              <a:gd fmla="*/ 2434 w 9144000" name="connsiteX15"/>
              <a:gd fmla="*/ 116112 h 3809635" name="connsiteY15"/>
              <a:gd fmla="*/ 0 w 9144000" name="connsiteX16"/>
              <a:gd fmla="*/ 116112 h 3809635"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h="3809635" w="9144000">
                <a:moveTo>
                  <a:pt x="3909888" y="1376794"/>
                </a:moveTo>
                <a:lnTo>
                  <a:pt x="3815327" y="1514144"/>
                </a:lnTo>
                <a:cubicBezTo>
                  <a:pt x="3222015" y="2313441"/>
                  <a:pt x="2244987" y="3045879"/>
                  <a:pt x="1032179" y="3516551"/>
                </a:cubicBezTo>
                <a:cubicBezTo>
                  <a:pt x="733642" y="3632408"/>
                  <a:pt x="434950" y="3726921"/>
                  <a:pt x="139693" y="3800747"/>
                </a:cubicBezTo>
                <a:lnTo>
                  <a:pt x="101598" y="3809635"/>
                </a:lnTo>
                <a:lnTo>
                  <a:pt x="101598" y="3477088"/>
                </a:lnTo>
                <a:lnTo>
                  <a:pt x="181491" y="3460712"/>
                </a:lnTo>
                <a:cubicBezTo>
                  <a:pt x="418466" y="3408295"/>
                  <a:pt x="657613" y="3343819"/>
                  <a:pt x="897358" y="3266910"/>
                </a:cubicBezTo>
                <a:cubicBezTo>
                  <a:pt x="2114817" y="2876352"/>
                  <a:pt x="3128242" y="2235559"/>
                  <a:pt x="3800595" y="1503680"/>
                </a:cubicBezTo>
                <a:close/>
                <a:moveTo>
                  <a:pt x="4639132" y="0"/>
                </a:moveTo>
                <a:lnTo>
                  <a:pt x="9144000" y="0"/>
                </a:lnTo>
                <a:lnTo>
                  <a:pt x="9144000" y="545"/>
                </a:lnTo>
                <a:lnTo>
                  <a:pt x="4639015" y="545"/>
                </a:lnTo>
                <a:close/>
                <a:moveTo>
                  <a:pt x="0" y="0"/>
                </a:moveTo>
                <a:lnTo>
                  <a:pt x="2434" y="0"/>
                </a:lnTo>
                <a:lnTo>
                  <a:pt x="2434" y="116112"/>
                </a:lnTo>
                <a:lnTo>
                  <a:pt x="0" y="116112"/>
                </a:lnTo>
                <a:close/>
              </a:path>
            </a:pathLst>
          </a:custGeom>
          <a:solidFill>
            <a:srgbClr val="44525B"/>
          </a:solidFill>
          <a:ln>
            <a:noFill/>
          </a:ln>
          <a:effectLst>
            <a:outerShdw algn="ctr" blurRad="63500" rotWithShape="0" sx="102000" sy="10200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89" name="Freeform: Shape 88">
            <a:extLst>
              <a:ext uri="{FF2B5EF4-FFF2-40B4-BE49-F238E27FC236}">
                <a16:creationId xmlns:a16="http://schemas.microsoft.com/office/drawing/2014/main" id="{B33DEB17-D024-478D-B70D-E045AB878E9A}"/>
              </a:ext>
            </a:extLst>
          </p:cNvPr>
          <p:cNvSpPr/>
          <p:nvPr userDrawn="1"/>
        </p:nvSpPr>
        <p:spPr>
          <a:xfrm rot="10800000">
            <a:off x="99294" y="4154791"/>
            <a:ext cx="11106409" cy="4102154"/>
          </a:xfrm>
          <a:custGeom>
            <a:avLst/>
            <a:gdLst>
              <a:gd fmla="*/ 11106409 w 11106409" name="connsiteX0"/>
              <a:gd fmla="*/ 695 h 4102154" name="connsiteY0"/>
              <a:gd fmla="*/ 5634601 w 11106409" name="connsiteX1"/>
              <a:gd fmla="*/ 695 h 4102154" name="connsiteY1"/>
              <a:gd fmla="*/ 5634744 w 11106409" name="connsiteX2"/>
              <a:gd fmla="*/ 0 h 4102154" name="connsiteY2"/>
              <a:gd fmla="*/ 11106409 w 11106409" name="connsiteX3"/>
              <a:gd fmla="*/ 0 h 4102154" name="connsiteY3"/>
              <a:gd fmla="*/ 2956 w 11106409" name="connsiteX4"/>
              <a:gd fmla="*/ 148068 h 4102154" name="connsiteY4"/>
              <a:gd fmla="*/ 0 w 11106409" name="connsiteX5"/>
              <a:gd fmla="*/ 148068 h 4102154" name="connsiteY5"/>
              <a:gd fmla="*/ 0 w 11106409" name="connsiteX6"/>
              <a:gd fmla="*/ 0 h 4102154" name="connsiteY6"/>
              <a:gd fmla="*/ 2956 w 11106409" name="connsiteX7"/>
              <a:gd fmla="*/ 0 h 4102154" name="connsiteY7"/>
              <a:gd fmla="*/ 2061703 w 11106409" name="connsiteX8"/>
              <a:gd fmla="*/ 4102154 h 4102154" name="connsiteY8"/>
              <a:gd fmla="*/ 2061703 w 11106409" name="connsiteX9"/>
              <a:gd fmla="*/ 3774848 h 4102154" name="connsiteY9"/>
              <a:gd fmla="*/ 2149929 w 11106409" name="connsiteX10"/>
              <a:gd fmla="*/ 3735822 h 4102154" name="connsiteY10"/>
              <a:gd fmla="*/ 4616246 w 11106409" name="connsiteX11"/>
              <a:gd fmla="*/ 1917518 h 4102154" name="connsiteY11"/>
              <a:gd fmla="*/ 4748995 w 11106409" name="connsiteX12"/>
              <a:gd fmla="*/ 1755710 h 4102154" name="connsiteY12"/>
              <a:gd fmla="*/ 4634140 w 11106409" name="connsiteX13"/>
              <a:gd fmla="*/ 1930861 h 4102154" name="connsiteY13"/>
              <a:gd fmla="*/ 2302010 w 11106409" name="connsiteX14"/>
              <a:gd fmla="*/ 3975502 h 4102154" name="connsiteY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b="b" l="l" r="r" t="t"/>
            <a:pathLst>
              <a:path h="4102154" w="11106409">
                <a:moveTo>
                  <a:pt x="11106409" y="695"/>
                </a:moveTo>
                <a:lnTo>
                  <a:pt x="5634601" y="695"/>
                </a:lnTo>
                <a:lnTo>
                  <a:pt x="5634744" y="0"/>
                </a:lnTo>
                <a:lnTo>
                  <a:pt x="11106409" y="0"/>
                </a:lnTo>
                <a:close/>
                <a:moveTo>
                  <a:pt x="2956" y="148068"/>
                </a:moveTo>
                <a:lnTo>
                  <a:pt x="0" y="148068"/>
                </a:lnTo>
                <a:lnTo>
                  <a:pt x="0" y="0"/>
                </a:lnTo>
                <a:lnTo>
                  <a:pt x="2956" y="0"/>
                </a:lnTo>
                <a:close/>
                <a:moveTo>
                  <a:pt x="2061703" y="4102154"/>
                </a:moveTo>
                <a:lnTo>
                  <a:pt x="2061703" y="3774848"/>
                </a:lnTo>
                <a:lnTo>
                  <a:pt x="2149929" y="3735822"/>
                </a:lnTo>
                <a:cubicBezTo>
                  <a:pt x="3158248" y="3252137"/>
                  <a:pt x="4003761" y="2617496"/>
                  <a:pt x="4616246" y="1917518"/>
                </a:cubicBezTo>
                <a:lnTo>
                  <a:pt x="4748995" y="1755710"/>
                </a:lnTo>
                <a:lnTo>
                  <a:pt x="4634140" y="1930861"/>
                </a:lnTo>
                <a:cubicBezTo>
                  <a:pt x="4093657" y="2695319"/>
                  <a:pt x="3291012" y="3411818"/>
                  <a:pt x="2302010" y="3975502"/>
                </a:cubicBezTo>
                <a:close/>
              </a:path>
            </a:pathLst>
          </a:custGeom>
          <a:solidFill>
            <a:srgbClr val="44525B"/>
          </a:solidFill>
          <a:ln>
            <a:noFill/>
          </a:ln>
          <a:effectLst>
            <a:outerShdw algn="ctr" blurRad="63500" rotWithShape="0" sx="102000" sy="10200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78" name="Rectangle: Rounded Corners 77">
            <a:extLst>
              <a:ext uri="{FF2B5EF4-FFF2-40B4-BE49-F238E27FC236}">
                <a16:creationId xmlns:a16="http://schemas.microsoft.com/office/drawing/2014/main" id="{FFE54959-DEE0-47EE-AF9E-5321D7B257EA}"/>
              </a:ext>
            </a:extLst>
          </p:cNvPr>
          <p:cNvSpPr/>
          <p:nvPr userDrawn="1"/>
        </p:nvSpPr>
        <p:spPr>
          <a:xfrm>
            <a:off x="51361" y="1070314"/>
            <a:ext cx="2310839" cy="712652"/>
          </a:xfrm>
          <a:prstGeom prst="roundRect">
            <a:avLst>
              <a:gd fmla="val 7564" name="adj"/>
            </a:avLst>
          </a:prstGeom>
          <a:solidFill>
            <a:srgbClr val="44525B">
              <a:alpha val="4000"/>
            </a:srgbClr>
          </a:solidFill>
          <a:ln>
            <a:solidFill>
              <a:srgbClr val="44525A"/>
            </a:solidFill>
          </a:ln>
          <a:effectLst>
            <a:outerShdw algn="ctr" blurRad="63500" rotWithShape="0" sx="102000" sy="102000">
              <a:prstClr val="black">
                <a:alpha val="40000"/>
              </a:prstClr>
            </a:outerShdw>
          </a:effectLst>
          <a:scene3d>
            <a:camera prst="orthographicFront"/>
            <a:lightRig dir="t" rig="threeP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lvl="0"/>
            <a:r>
              <a:rPr baseline="0" cap="small" dirty="0" lang="en-US" sz="4000" u="none">
                <a:solidFill>
                  <a:srgbClr val="44525A"/>
                </a:solidFill>
                <a:latin charset="0" panose="020B0502040204020203" pitchFamily="34" typeface="Bahnschrift SemiBold"/>
              </a:rPr>
              <a:t>ECAP456</a:t>
            </a:r>
          </a:p>
        </p:txBody>
      </p:sp>
      <p:sp>
        <p:nvSpPr>
          <p:cNvPr id="80" name="TextBox 79">
            <a:extLst>
              <a:ext uri="{FF2B5EF4-FFF2-40B4-BE49-F238E27FC236}">
                <a16:creationId xmlns:a16="http://schemas.microsoft.com/office/drawing/2014/main" id="{D618CB88-4007-40A9-B126-AE157A2EA3D6}"/>
              </a:ext>
            </a:extLst>
          </p:cNvPr>
          <p:cNvSpPr txBox="1"/>
          <p:nvPr userDrawn="1"/>
        </p:nvSpPr>
        <p:spPr>
          <a:xfrm>
            <a:off x="6817722" y="5891971"/>
            <a:ext cx="2326278" cy="461665"/>
          </a:xfrm>
          <a:prstGeom prst="rect">
            <a:avLst/>
          </a:prstGeom>
          <a:noFill/>
        </p:spPr>
        <p:txBody>
          <a:bodyPr rtlCol="0" wrap="none">
            <a:spAutoFit/>
          </a:bodyPr>
          <a:lstStyle/>
          <a:p>
            <a:r>
              <a:rPr dirty="0" lang="en-US" sz="2400">
                <a:latin charset="0" panose="020B0502040204020203" pitchFamily="34" typeface="Bahnschrift SemiBold"/>
              </a:rPr>
              <a:t>Dr. Rajni Bhalla</a:t>
            </a:r>
          </a:p>
        </p:txBody>
      </p:sp>
      <p:sp>
        <p:nvSpPr>
          <p:cNvPr id="81" name="TextBox 80">
            <a:extLst>
              <a:ext uri="{FF2B5EF4-FFF2-40B4-BE49-F238E27FC236}">
                <a16:creationId xmlns:a16="http://schemas.microsoft.com/office/drawing/2014/main" id="{50CF1EBC-DA85-4E58-B8EC-90839B52F650}"/>
              </a:ext>
            </a:extLst>
          </p:cNvPr>
          <p:cNvSpPr txBox="1"/>
          <p:nvPr userDrawn="1"/>
        </p:nvSpPr>
        <p:spPr>
          <a:xfrm>
            <a:off x="6667805" y="6332318"/>
            <a:ext cx="2518638" cy="400110"/>
          </a:xfrm>
          <a:prstGeom prst="rect">
            <a:avLst/>
          </a:prstGeom>
          <a:noFill/>
        </p:spPr>
        <p:txBody>
          <a:bodyPr rtlCol="0" wrap="none">
            <a:spAutoFit/>
          </a:bodyPr>
          <a:lstStyle/>
          <a:p>
            <a:r>
              <a:rPr dirty="0" lang="en-US" sz="2000">
                <a:latin charset="0" panose="020B0502040204020203" pitchFamily="34" typeface="Bahnschrift SemiBold"/>
              </a:rPr>
              <a:t>Associate Professor</a:t>
            </a:r>
          </a:p>
        </p:txBody>
      </p:sp>
      <p:sp>
        <p:nvSpPr>
          <p:cNvPr id="99" name="Rectangle 98">
            <a:extLst>
              <a:ext uri="{FF2B5EF4-FFF2-40B4-BE49-F238E27FC236}">
                <a16:creationId xmlns:a16="http://schemas.microsoft.com/office/drawing/2014/main" id="{28AA0A77-4443-4511-81DB-6D4919D92960}"/>
              </a:ext>
            </a:extLst>
          </p:cNvPr>
          <p:cNvSpPr/>
          <p:nvPr userDrawn="1"/>
        </p:nvSpPr>
        <p:spPr>
          <a:xfrm>
            <a:off x="6734323" y="6696075"/>
            <a:ext cx="2409677" cy="50253"/>
          </a:xfrm>
          <a:prstGeom prst="rect">
            <a:avLst/>
          </a:prstGeom>
          <a:gradFill>
            <a:gsLst>
              <a:gs pos="100000">
                <a:schemeClr val="accent1">
                  <a:lumMod val="5000"/>
                  <a:lumOff val="95000"/>
                </a:schemeClr>
              </a:gs>
              <a:gs pos="0">
                <a:srgbClr val="072235"/>
              </a:gs>
            </a:gsLst>
            <a:path path="circle">
              <a:fillToRect b="50000" l="50000" r="50000" t="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Rectangle 99">
            <a:extLst>
              <a:ext uri="{FF2B5EF4-FFF2-40B4-BE49-F238E27FC236}">
                <a16:creationId xmlns:a16="http://schemas.microsoft.com/office/drawing/2014/main" id="{EA4B1C0C-45EB-4524-B766-E8F5A3D56091}"/>
              </a:ext>
            </a:extLst>
          </p:cNvPr>
          <p:cNvSpPr/>
          <p:nvPr userDrawn="1"/>
        </p:nvSpPr>
        <p:spPr>
          <a:xfrm>
            <a:off x="6734323" y="6353636"/>
            <a:ext cx="2409677" cy="50253"/>
          </a:xfrm>
          <a:prstGeom prst="rect">
            <a:avLst/>
          </a:prstGeom>
          <a:gradFill>
            <a:gsLst>
              <a:gs pos="100000">
                <a:schemeClr val="accent1">
                  <a:lumMod val="5000"/>
                  <a:lumOff val="95000"/>
                </a:schemeClr>
              </a:gs>
              <a:gs pos="0">
                <a:srgbClr val="072235"/>
              </a:gs>
            </a:gsLst>
            <a:path path="circle">
              <a:fillToRect b="50000" l="50000" r="50000" t="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69000">
                <a:srgbClr val="818A8F"/>
              </a:gs>
              <a:gs pos="0">
                <a:srgbClr val="44525A"/>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21639" y="2700396"/>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7045240" y="145893"/>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455696"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44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38362" y="1628145"/>
            <a:ext cx="8386537"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2" y="0"/>
            <a:ext cx="8386537"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6/18/2021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62553" y="2584505"/>
            <a:ext cx="6037944" cy="17562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54000">
                <a:schemeClr val="bg1"/>
              </a:gs>
              <a:gs pos="0">
                <a:srgbClr val="44525A"/>
              </a:gs>
              <a:gs pos="100000">
                <a:srgbClr val="44525A"/>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62553" y="1895077"/>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bg1"/>
              </a:gs>
              <a:gs pos="74000">
                <a:srgbClr val="44525A"/>
              </a:gs>
              <a:gs pos="83000">
                <a:srgbClr val="44525A"/>
              </a:gs>
              <a:gs pos="100000">
                <a:srgbClr val="44525A"/>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43503" y="3816295"/>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bg1"/>
              </a:gs>
              <a:gs pos="74000">
                <a:srgbClr val="44525A"/>
              </a:gs>
              <a:gs pos="83000">
                <a:srgbClr val="44525A"/>
              </a:gs>
              <a:gs pos="100000">
                <a:srgbClr val="44525A"/>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453A3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2235">
            <a:alpha val="1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11.jpeg" Type="http://schemas.openxmlformats.org/officeDocument/2006/relationships/image"/><Relationship Id="rId1" Target="../slideLayouts/slideLayout3.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12.jpeg" Type="http://schemas.openxmlformats.org/officeDocument/2006/relationships/image"/><Relationship Id="rId1" Target="../slideLayouts/slideLayout3.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13.jpeg" Type="http://schemas.openxmlformats.org/officeDocument/2006/relationships/image"/><Relationship Id="rId1" Target="../slideLayouts/slideLayout3.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14.jpeg" Type="http://schemas.openxmlformats.org/officeDocument/2006/relationships/image"/><Relationship Id="rId1" Target="../slideLayouts/slideLayout3.xml" Type="http://schemas.openxmlformats.org/officeDocument/2006/relationships/slideLayout"/></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arget="../media/image16.jpeg" Type="http://schemas.openxmlformats.org/officeDocument/2006/relationships/image"/><Relationship Id="rId1" Target="../slideLayouts/slideLayout3.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17.jpeg" Type="http://schemas.openxmlformats.org/officeDocument/2006/relationships/image"/><Relationship Id="rId1" Target="../slideLayouts/slideLayout3.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18.jpeg" Type="http://schemas.openxmlformats.org/officeDocument/2006/relationships/image"/><Relationship Id="rId1" Target="../slideLayouts/slideLayout3.xml" Type="http://schemas.openxmlformats.org/officeDocument/2006/relationships/slideLayout"/></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arget="../media/image6.jpeg" Type="http://schemas.openxmlformats.org/officeDocument/2006/relationships/imag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8.jpeg" Type="http://schemas.openxmlformats.org/officeDocument/2006/relationships/image"/><Relationship Id="rId1" Target="../slideLayouts/slideLayout3.xml" Type="http://schemas.openxmlformats.org/officeDocument/2006/relationships/slideLayout"/></Relationships>
</file>

<file path=ppt/slides/_rels/slide8.xml.rels><?xml version="1.0" encoding="UTF-8" standalone="yes" ?><Relationships xmlns="http://schemas.openxmlformats.org/package/2006/relationships"><Relationship Id="rId2" Target="../media/image9.jpeg" Type="http://schemas.openxmlformats.org/officeDocument/2006/relationships/image"/><Relationship Id="rId1" Target="../slideLayouts/slideLayout3.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10.jpeg" Type="http://schemas.openxmlformats.org/officeDocument/2006/relationships/image"/><Relationship Id="rId1" Target="../slideLayouts/slideLayout3.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38D83-F911-40A3-9CAB-2136BAC986F3}"/>
              </a:ext>
            </a:extLst>
          </p:cNvPr>
          <p:cNvPicPr>
            <a:picLocks noGrp="1" noChangeAspect="1"/>
          </p:cNvPicPr>
          <p:nvPr>
            <p:ph idx="1"/>
          </p:nvPr>
        </p:nvPicPr>
        <p:blipFill>
          <a:blip r:embed="rId2"/>
          <a:stretch>
            <a:fillRect/>
          </a:stretch>
        </p:blipFill>
        <p:spPr>
          <a:xfrm>
            <a:off x="1869336" y="1681752"/>
            <a:ext cx="5405328" cy="1433587"/>
          </a:xfrm>
          <a:prstGeom prst="rect">
            <a:avLst/>
          </a:prstGeom>
        </p:spPr>
      </p:pic>
      <p:sp>
        <p:nvSpPr>
          <p:cNvPr id="3" name="Title 2">
            <a:extLst>
              <a:ext uri="{FF2B5EF4-FFF2-40B4-BE49-F238E27FC236}">
                <a16:creationId xmlns:a16="http://schemas.microsoft.com/office/drawing/2014/main" id="{07BBF68A-0C58-4C63-86A3-D119DAA87A27}"/>
              </a:ext>
            </a:extLst>
          </p:cNvPr>
          <p:cNvSpPr>
            <a:spLocks noGrp="1"/>
          </p:cNvSpPr>
          <p:nvPr>
            <p:ph type="title"/>
          </p:nvPr>
        </p:nvSpPr>
        <p:spPr/>
        <p:txBody>
          <a:bodyPr/>
          <a:lstStyle/>
          <a:p>
            <a:r>
              <a:rPr lang="en-US" dirty="0" err="1"/>
              <a:t>pentaho</a:t>
            </a:r>
            <a:endParaRPr lang="en-IN" dirty="0"/>
          </a:p>
        </p:txBody>
      </p:sp>
      <p:sp>
        <p:nvSpPr>
          <p:cNvPr id="6" name="TextBox 5">
            <a:extLst>
              <a:ext uri="{FF2B5EF4-FFF2-40B4-BE49-F238E27FC236}">
                <a16:creationId xmlns:a16="http://schemas.microsoft.com/office/drawing/2014/main" id="{BF4889C1-4296-40AC-9D14-1683F264ED04}"/>
              </a:ext>
            </a:extLst>
          </p:cNvPr>
          <p:cNvSpPr txBox="1"/>
          <p:nvPr/>
        </p:nvSpPr>
        <p:spPr>
          <a:xfrm>
            <a:off x="338362" y="3471528"/>
            <a:ext cx="8386537" cy="2233240"/>
          </a:xfrm>
          <a:prstGeom prst="rect">
            <a:avLst/>
          </a:prstGeom>
          <a:noFill/>
        </p:spPr>
        <p:txBody>
          <a:bodyPr wrap="square">
            <a:spAutoFit/>
          </a:bodyPr>
          <a:lstStyle/>
          <a:p>
            <a:pPr algn="just">
              <a:lnSpc>
                <a:spcPct val="150000"/>
              </a:lnSpc>
            </a:pPr>
            <a:r>
              <a:rPr lang="en-US" sz="2400" b="0" i="0" strike="noStrike" dirty="0">
                <a:effectLst/>
                <a:latin typeface="Bahnschrift" panose="020B0502040204020203" pitchFamily="34" charset="0"/>
              </a:rPr>
              <a:t>Pentaho</a:t>
            </a:r>
            <a:r>
              <a:rPr lang="en-US" sz="2400" b="0" i="0" dirty="0">
                <a:solidFill>
                  <a:srgbClr val="222222"/>
                </a:solidFill>
                <a:effectLst/>
                <a:latin typeface="Bahnschrift" panose="020B0502040204020203" pitchFamily="34" charset="0"/>
              </a:rPr>
              <a:t> provides big data tools to extract, prepare and blend data. It offers visualizations and analytics that change the way to run any business. This Big data tool allows turning big data into big insights.</a:t>
            </a:r>
            <a:endParaRPr lang="en-IN" sz="2400" dirty="0">
              <a:latin typeface="Bahnschrift" panose="020B0502040204020203" pitchFamily="34" charset="0"/>
            </a:endParaRPr>
          </a:p>
        </p:txBody>
      </p:sp>
    </p:spTree>
    <p:extLst>
      <p:ext uri="{BB962C8B-B14F-4D97-AF65-F5344CB8AC3E}">
        <p14:creationId xmlns:p14="http://schemas.microsoft.com/office/powerpoint/2010/main" val="294736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8FFE54-AB0D-453D-B1E4-495597756622}"/>
              </a:ext>
            </a:extLst>
          </p:cNvPr>
          <p:cNvPicPr>
            <a:picLocks noGrp="1" noChangeAspect="1"/>
          </p:cNvPicPr>
          <p:nvPr>
            <p:ph idx="1"/>
          </p:nvPr>
        </p:nvPicPr>
        <p:blipFill>
          <a:blip r:embed="rId2"/>
          <a:stretch>
            <a:fillRect/>
          </a:stretch>
        </p:blipFill>
        <p:spPr>
          <a:xfrm>
            <a:off x="2359929" y="1849547"/>
            <a:ext cx="4498365" cy="1903745"/>
          </a:xfrm>
          <a:prstGeom prst="rect">
            <a:avLst/>
          </a:prstGeom>
        </p:spPr>
      </p:pic>
      <p:sp>
        <p:nvSpPr>
          <p:cNvPr id="3" name="Title 2">
            <a:extLst>
              <a:ext uri="{FF2B5EF4-FFF2-40B4-BE49-F238E27FC236}">
                <a16:creationId xmlns:a16="http://schemas.microsoft.com/office/drawing/2014/main" id="{F9EF7767-1671-4AD8-9ACC-D73CF72C6B87}"/>
              </a:ext>
            </a:extLst>
          </p:cNvPr>
          <p:cNvSpPr>
            <a:spLocks noGrp="1"/>
          </p:cNvSpPr>
          <p:nvPr>
            <p:ph type="title"/>
          </p:nvPr>
        </p:nvSpPr>
        <p:spPr/>
        <p:txBody>
          <a:bodyPr/>
          <a:lstStyle/>
          <a:p>
            <a:r>
              <a:rPr lang="en-US" dirty="0"/>
              <a:t>Flink</a:t>
            </a:r>
            <a:endParaRPr lang="en-IN" dirty="0"/>
          </a:p>
        </p:txBody>
      </p:sp>
      <p:sp>
        <p:nvSpPr>
          <p:cNvPr id="6" name="TextBox 5">
            <a:extLst>
              <a:ext uri="{FF2B5EF4-FFF2-40B4-BE49-F238E27FC236}">
                <a16:creationId xmlns:a16="http://schemas.microsoft.com/office/drawing/2014/main" id="{49536655-64D1-46B7-9915-24CDE8A4DB84}"/>
              </a:ext>
            </a:extLst>
          </p:cNvPr>
          <p:cNvSpPr txBox="1"/>
          <p:nvPr/>
        </p:nvSpPr>
        <p:spPr>
          <a:xfrm>
            <a:off x="338362" y="4019404"/>
            <a:ext cx="8386537" cy="2233240"/>
          </a:xfrm>
          <a:prstGeom prst="rect">
            <a:avLst/>
          </a:prstGeom>
          <a:noFill/>
        </p:spPr>
        <p:txBody>
          <a:bodyPr wrap="square">
            <a:spAutoFit/>
          </a:bodyPr>
          <a:lstStyle/>
          <a:p>
            <a:pPr algn="just">
              <a:lnSpc>
                <a:spcPct val="150000"/>
              </a:lnSpc>
            </a:pPr>
            <a:r>
              <a:rPr lang="en-US" sz="2400" b="0" i="0" dirty="0">
                <a:solidFill>
                  <a:srgbClr val="222222"/>
                </a:solidFill>
                <a:effectLst/>
                <a:latin typeface="Bahnschrift" panose="020B0502040204020203" pitchFamily="34" charset="0"/>
              </a:rPr>
              <a:t>Apache Flink is one of the best open-source data analytics tools for stream processing big data. It is distributed, high-performing, always-available, and accurate data streaming applications.</a:t>
            </a:r>
            <a:endParaRPr lang="en-IN" sz="2400" dirty="0">
              <a:latin typeface="Bahnschrift" panose="020B0502040204020203" pitchFamily="34" charset="0"/>
            </a:endParaRPr>
          </a:p>
        </p:txBody>
      </p:sp>
    </p:spTree>
    <p:extLst>
      <p:ext uri="{BB962C8B-B14F-4D97-AF65-F5344CB8AC3E}">
        <p14:creationId xmlns:p14="http://schemas.microsoft.com/office/powerpoint/2010/main" val="329650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E91B3C-5061-4580-87D1-0D57174ADFF3}"/>
              </a:ext>
            </a:extLst>
          </p:cNvPr>
          <p:cNvPicPr>
            <a:picLocks noGrp="1" noChangeAspect="1"/>
          </p:cNvPicPr>
          <p:nvPr>
            <p:ph idx="1"/>
          </p:nvPr>
        </p:nvPicPr>
        <p:blipFill>
          <a:blip r:embed="rId2"/>
          <a:stretch>
            <a:fillRect/>
          </a:stretch>
        </p:blipFill>
        <p:spPr>
          <a:xfrm>
            <a:off x="2468914" y="1821674"/>
            <a:ext cx="4206171" cy="1150125"/>
          </a:xfrm>
          <a:prstGeom prst="rect">
            <a:avLst/>
          </a:prstGeom>
        </p:spPr>
      </p:pic>
      <p:sp>
        <p:nvSpPr>
          <p:cNvPr id="3" name="Title 2">
            <a:extLst>
              <a:ext uri="{FF2B5EF4-FFF2-40B4-BE49-F238E27FC236}">
                <a16:creationId xmlns:a16="http://schemas.microsoft.com/office/drawing/2014/main" id="{5BC1AD79-E117-4AD3-BE0C-9C6082527444}"/>
              </a:ext>
            </a:extLst>
          </p:cNvPr>
          <p:cNvSpPr>
            <a:spLocks noGrp="1"/>
          </p:cNvSpPr>
          <p:nvPr>
            <p:ph type="title"/>
          </p:nvPr>
        </p:nvSpPr>
        <p:spPr/>
        <p:txBody>
          <a:bodyPr/>
          <a:lstStyle/>
          <a:p>
            <a:r>
              <a:rPr lang="en-IN" b="1" dirty="0"/>
              <a:t>Cloudera</a:t>
            </a:r>
            <a:endParaRPr lang="en-IN" dirty="0"/>
          </a:p>
        </p:txBody>
      </p:sp>
      <p:sp>
        <p:nvSpPr>
          <p:cNvPr id="6" name="TextBox 5">
            <a:extLst>
              <a:ext uri="{FF2B5EF4-FFF2-40B4-BE49-F238E27FC236}">
                <a16:creationId xmlns:a16="http://schemas.microsoft.com/office/drawing/2014/main" id="{C04F927C-3B7C-495B-BA03-098BB3875E35}"/>
              </a:ext>
            </a:extLst>
          </p:cNvPr>
          <p:cNvSpPr txBox="1"/>
          <p:nvPr/>
        </p:nvSpPr>
        <p:spPr>
          <a:xfrm>
            <a:off x="338362" y="3139339"/>
            <a:ext cx="8386537" cy="2590068"/>
          </a:xfrm>
          <a:prstGeom prst="rect">
            <a:avLst/>
          </a:prstGeom>
          <a:noFill/>
        </p:spPr>
        <p:txBody>
          <a:bodyPr wrap="square">
            <a:spAutoFit/>
          </a:bodyPr>
          <a:lstStyle/>
          <a:p>
            <a:pPr algn="just">
              <a:lnSpc>
                <a:spcPct val="150000"/>
              </a:lnSpc>
            </a:pPr>
            <a:r>
              <a:rPr lang="en-US" sz="2800" b="0" i="0" u="none" strike="noStrike" dirty="0">
                <a:effectLst/>
                <a:latin typeface="Bahnschrift" panose="020B0502040204020203" pitchFamily="34" charset="0"/>
              </a:rPr>
              <a:t>Cloudera</a:t>
            </a:r>
            <a:r>
              <a:rPr lang="en-US" sz="2800" b="0" i="0" dirty="0">
                <a:effectLst/>
                <a:latin typeface="Bahnschrift" panose="020B0502040204020203" pitchFamily="34" charset="0"/>
              </a:rPr>
              <a:t> </a:t>
            </a:r>
            <a:r>
              <a:rPr lang="en-US" sz="2800" b="0" i="0" dirty="0">
                <a:solidFill>
                  <a:srgbClr val="222222"/>
                </a:solidFill>
                <a:effectLst/>
                <a:latin typeface="Bahnschrift" panose="020B0502040204020203" pitchFamily="34" charset="0"/>
              </a:rPr>
              <a:t>is the fastest, easiest and highly secure modern big data platform. It allows anyone to get any data across any environment within single, scalable platform.</a:t>
            </a:r>
            <a:endParaRPr lang="en-IN" sz="2800" dirty="0">
              <a:latin typeface="Bahnschrift" panose="020B0502040204020203" pitchFamily="34" charset="0"/>
            </a:endParaRPr>
          </a:p>
        </p:txBody>
      </p:sp>
    </p:spTree>
    <p:extLst>
      <p:ext uri="{BB962C8B-B14F-4D97-AF65-F5344CB8AC3E}">
        <p14:creationId xmlns:p14="http://schemas.microsoft.com/office/powerpoint/2010/main" val="345125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B93936-73A9-45D7-8729-E6F8C6A8D2E0}"/>
              </a:ext>
            </a:extLst>
          </p:cNvPr>
          <p:cNvPicPr>
            <a:picLocks noGrp="1" noChangeAspect="1"/>
          </p:cNvPicPr>
          <p:nvPr>
            <p:ph idx="1"/>
          </p:nvPr>
        </p:nvPicPr>
        <p:blipFill>
          <a:blip r:embed="rId2"/>
          <a:stretch>
            <a:fillRect/>
          </a:stretch>
        </p:blipFill>
        <p:spPr>
          <a:xfrm>
            <a:off x="1870144" y="1800401"/>
            <a:ext cx="5403712" cy="1424615"/>
          </a:xfrm>
          <a:prstGeom prst="rect">
            <a:avLst/>
          </a:prstGeom>
        </p:spPr>
      </p:pic>
      <p:sp>
        <p:nvSpPr>
          <p:cNvPr id="3" name="Title 2">
            <a:extLst>
              <a:ext uri="{FF2B5EF4-FFF2-40B4-BE49-F238E27FC236}">
                <a16:creationId xmlns:a16="http://schemas.microsoft.com/office/drawing/2014/main" id="{49877C75-6E28-42F7-83EB-79D71784DE2C}"/>
              </a:ext>
            </a:extLst>
          </p:cNvPr>
          <p:cNvSpPr>
            <a:spLocks noGrp="1"/>
          </p:cNvSpPr>
          <p:nvPr>
            <p:ph type="title"/>
          </p:nvPr>
        </p:nvSpPr>
        <p:spPr/>
        <p:txBody>
          <a:bodyPr/>
          <a:lstStyle/>
          <a:p>
            <a:r>
              <a:rPr lang="en-US" dirty="0" err="1"/>
              <a:t>OpenRefine</a:t>
            </a:r>
            <a:endParaRPr lang="en-IN" dirty="0"/>
          </a:p>
        </p:txBody>
      </p:sp>
      <p:sp>
        <p:nvSpPr>
          <p:cNvPr id="6" name="TextBox 5">
            <a:extLst>
              <a:ext uri="{FF2B5EF4-FFF2-40B4-BE49-F238E27FC236}">
                <a16:creationId xmlns:a16="http://schemas.microsoft.com/office/drawing/2014/main" id="{4765BF65-AF3A-4101-8BDE-76C63ED6E0D2}"/>
              </a:ext>
            </a:extLst>
          </p:cNvPr>
          <p:cNvSpPr txBox="1"/>
          <p:nvPr/>
        </p:nvSpPr>
        <p:spPr>
          <a:xfrm>
            <a:off x="338362" y="3487480"/>
            <a:ext cx="8386537" cy="2787238"/>
          </a:xfrm>
          <a:prstGeom prst="rect">
            <a:avLst/>
          </a:prstGeom>
          <a:noFill/>
        </p:spPr>
        <p:txBody>
          <a:bodyPr wrap="square">
            <a:spAutoFit/>
          </a:bodyPr>
          <a:lstStyle/>
          <a:p>
            <a:pPr algn="just">
              <a:lnSpc>
                <a:spcPct val="150000"/>
              </a:lnSpc>
            </a:pPr>
            <a:r>
              <a:rPr lang="en-US" sz="2400" b="0" i="0" dirty="0" err="1">
                <a:solidFill>
                  <a:srgbClr val="222222"/>
                </a:solidFill>
                <a:effectLst/>
                <a:latin typeface="Bahnschrift" panose="020B0502040204020203" pitchFamily="34" charset="0"/>
              </a:rPr>
              <a:t>OpenRefine</a:t>
            </a:r>
            <a:r>
              <a:rPr lang="en-US" sz="2400" b="0" i="0" dirty="0">
                <a:solidFill>
                  <a:srgbClr val="222222"/>
                </a:solidFill>
                <a:effectLst/>
                <a:latin typeface="Bahnschrift" panose="020B0502040204020203" pitchFamily="34" charset="0"/>
              </a:rPr>
              <a:t> is a powerful big data tool. It is a big data analytics software that helps to work with messy data, cleaning it and transforming it from one format into another. It also allows extending it with web services and external data.</a:t>
            </a:r>
            <a:endParaRPr lang="en-IN" sz="2400" dirty="0">
              <a:latin typeface="Bahnschrift" panose="020B0502040204020203" pitchFamily="34" charset="0"/>
            </a:endParaRPr>
          </a:p>
        </p:txBody>
      </p:sp>
    </p:spTree>
    <p:extLst>
      <p:ext uri="{BB962C8B-B14F-4D97-AF65-F5344CB8AC3E}">
        <p14:creationId xmlns:p14="http://schemas.microsoft.com/office/powerpoint/2010/main" val="323182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9635FD-CC13-40EB-975A-D7BB8326BCC0}"/>
              </a:ext>
            </a:extLst>
          </p:cNvPr>
          <p:cNvPicPr>
            <a:picLocks noGrp="1" noChangeAspect="1"/>
          </p:cNvPicPr>
          <p:nvPr>
            <p:ph idx="1"/>
          </p:nvPr>
        </p:nvPicPr>
        <p:blipFill>
          <a:blip r:embed="rId2"/>
          <a:stretch>
            <a:fillRect/>
          </a:stretch>
        </p:blipFill>
        <p:spPr>
          <a:xfrm>
            <a:off x="1850177" y="1977107"/>
            <a:ext cx="5443645" cy="1325563"/>
          </a:xfrm>
          <a:prstGeom prst="rect">
            <a:avLst/>
          </a:prstGeom>
        </p:spPr>
      </p:pic>
      <p:sp>
        <p:nvSpPr>
          <p:cNvPr id="3" name="Title 2">
            <a:extLst>
              <a:ext uri="{FF2B5EF4-FFF2-40B4-BE49-F238E27FC236}">
                <a16:creationId xmlns:a16="http://schemas.microsoft.com/office/drawing/2014/main" id="{D794E332-AB38-4DCC-BE82-827CC64AB6A2}"/>
              </a:ext>
            </a:extLst>
          </p:cNvPr>
          <p:cNvSpPr>
            <a:spLocks noGrp="1"/>
          </p:cNvSpPr>
          <p:nvPr>
            <p:ph type="title"/>
          </p:nvPr>
        </p:nvSpPr>
        <p:spPr/>
        <p:txBody>
          <a:bodyPr/>
          <a:lstStyle/>
          <a:p>
            <a:r>
              <a:rPr lang="en-US" dirty="0"/>
              <a:t>RapidMiner</a:t>
            </a:r>
            <a:endParaRPr lang="en-IN" dirty="0"/>
          </a:p>
        </p:txBody>
      </p:sp>
      <p:sp>
        <p:nvSpPr>
          <p:cNvPr id="6" name="TextBox 5">
            <a:extLst>
              <a:ext uri="{FF2B5EF4-FFF2-40B4-BE49-F238E27FC236}">
                <a16:creationId xmlns:a16="http://schemas.microsoft.com/office/drawing/2014/main" id="{C23561BA-932A-46FF-B159-13DF53ADB217}"/>
              </a:ext>
            </a:extLst>
          </p:cNvPr>
          <p:cNvSpPr txBox="1"/>
          <p:nvPr/>
        </p:nvSpPr>
        <p:spPr>
          <a:xfrm>
            <a:off x="338362" y="3429000"/>
            <a:ext cx="8505835" cy="3236399"/>
          </a:xfrm>
          <a:prstGeom prst="rect">
            <a:avLst/>
          </a:prstGeom>
          <a:noFill/>
        </p:spPr>
        <p:txBody>
          <a:bodyPr wrap="square">
            <a:spAutoFit/>
          </a:bodyPr>
          <a:lstStyle/>
          <a:p>
            <a:pPr algn="just">
              <a:lnSpc>
                <a:spcPct val="150000"/>
              </a:lnSpc>
            </a:pPr>
            <a:r>
              <a:rPr lang="en-US" sz="2800" b="0" i="0" dirty="0">
                <a:solidFill>
                  <a:srgbClr val="222222"/>
                </a:solidFill>
                <a:effectLst/>
                <a:latin typeface="Bahnschrift" panose="020B0502040204020203" pitchFamily="34" charset="0"/>
              </a:rPr>
              <a:t>RapidMiner is one of the best open-source data analytics tools. It is used for data prep, machine learning, and model deployment. It offers a suite of products to build new data mining processes and setup predictive analysis.</a:t>
            </a:r>
            <a:endParaRPr lang="en-IN" sz="2800" dirty="0">
              <a:latin typeface="Bahnschrift" panose="020B0502040204020203" pitchFamily="34" charset="0"/>
            </a:endParaRPr>
          </a:p>
        </p:txBody>
      </p:sp>
    </p:spTree>
    <p:extLst>
      <p:ext uri="{BB962C8B-B14F-4D97-AF65-F5344CB8AC3E}">
        <p14:creationId xmlns:p14="http://schemas.microsoft.com/office/powerpoint/2010/main" val="375922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93C69E-2070-4808-97C3-7543F3D2BB69}"/>
              </a:ext>
            </a:extLst>
          </p:cNvPr>
          <p:cNvPicPr>
            <a:picLocks noGrp="1" noChangeAspect="1"/>
          </p:cNvPicPr>
          <p:nvPr>
            <p:ph idx="1"/>
          </p:nvPr>
        </p:nvPicPr>
        <p:blipFill>
          <a:blip r:embed="rId2"/>
          <a:stretch>
            <a:fillRect/>
          </a:stretch>
        </p:blipFill>
        <p:spPr>
          <a:xfrm>
            <a:off x="3814624" y="1860512"/>
            <a:ext cx="1514752" cy="1873080"/>
          </a:xfrm>
          <a:prstGeom prst="rect">
            <a:avLst/>
          </a:prstGeom>
        </p:spPr>
      </p:pic>
      <p:sp>
        <p:nvSpPr>
          <p:cNvPr id="3" name="Title 2">
            <a:extLst>
              <a:ext uri="{FF2B5EF4-FFF2-40B4-BE49-F238E27FC236}">
                <a16:creationId xmlns:a16="http://schemas.microsoft.com/office/drawing/2014/main" id="{968302D5-B58B-4356-A0E6-DCC18D5E5672}"/>
              </a:ext>
            </a:extLst>
          </p:cNvPr>
          <p:cNvSpPr>
            <a:spLocks noGrp="1"/>
          </p:cNvSpPr>
          <p:nvPr>
            <p:ph type="title"/>
          </p:nvPr>
        </p:nvSpPr>
        <p:spPr/>
        <p:txBody>
          <a:bodyPr/>
          <a:lstStyle/>
          <a:p>
            <a:r>
              <a:rPr lang="en-US" dirty="0" err="1"/>
              <a:t>DataCleaner</a:t>
            </a:r>
            <a:endParaRPr lang="en-IN" dirty="0"/>
          </a:p>
        </p:txBody>
      </p:sp>
      <p:sp>
        <p:nvSpPr>
          <p:cNvPr id="6" name="TextBox 5">
            <a:extLst>
              <a:ext uri="{FF2B5EF4-FFF2-40B4-BE49-F238E27FC236}">
                <a16:creationId xmlns:a16="http://schemas.microsoft.com/office/drawing/2014/main" id="{B3070A47-97D5-423C-AD93-46E739B38734}"/>
              </a:ext>
            </a:extLst>
          </p:cNvPr>
          <p:cNvSpPr txBox="1"/>
          <p:nvPr/>
        </p:nvSpPr>
        <p:spPr>
          <a:xfrm>
            <a:off x="338362" y="3733592"/>
            <a:ext cx="8386537" cy="2590068"/>
          </a:xfrm>
          <a:prstGeom prst="rect">
            <a:avLst/>
          </a:prstGeom>
          <a:noFill/>
        </p:spPr>
        <p:txBody>
          <a:bodyPr wrap="square">
            <a:spAutoFit/>
          </a:bodyPr>
          <a:lstStyle/>
          <a:p>
            <a:pPr algn="just">
              <a:lnSpc>
                <a:spcPct val="150000"/>
              </a:lnSpc>
            </a:pPr>
            <a:r>
              <a:rPr lang="en-US" sz="2800" dirty="0" err="1">
                <a:latin typeface="Bahnschrift" panose="020B0502040204020203" pitchFamily="34" charset="0"/>
              </a:rPr>
              <a:t>DataCleaner</a:t>
            </a:r>
            <a:r>
              <a:rPr lang="en-US" sz="2800" dirty="0">
                <a:solidFill>
                  <a:srgbClr val="04B8E6"/>
                </a:solidFill>
                <a:latin typeface="Bahnschrift" panose="020B0502040204020203" pitchFamily="34" charset="0"/>
              </a:rPr>
              <a:t> </a:t>
            </a:r>
            <a:r>
              <a:rPr lang="en-US" sz="2800" b="0" i="0" dirty="0">
                <a:solidFill>
                  <a:srgbClr val="222222"/>
                </a:solidFill>
                <a:effectLst/>
                <a:latin typeface="Bahnschrift" panose="020B0502040204020203" pitchFamily="34" charset="0"/>
              </a:rPr>
              <a:t>is a data quality analysis application and a solution platform. It has strong data profiling engine. It is extensible and thereby adds data cleansing, transformations, matching, and merging.</a:t>
            </a:r>
            <a:endParaRPr lang="en-IN" sz="2800" dirty="0">
              <a:latin typeface="Bahnschrift" panose="020B0502040204020203" pitchFamily="34" charset="0"/>
            </a:endParaRPr>
          </a:p>
        </p:txBody>
      </p:sp>
    </p:spTree>
    <p:extLst>
      <p:ext uri="{BB962C8B-B14F-4D97-AF65-F5344CB8AC3E}">
        <p14:creationId xmlns:p14="http://schemas.microsoft.com/office/powerpoint/2010/main" val="134554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F7F8EE-1218-445D-A4E5-46C438AC8C74}"/>
              </a:ext>
            </a:extLst>
          </p:cNvPr>
          <p:cNvPicPr>
            <a:picLocks noGrp="1" noChangeAspect="1"/>
          </p:cNvPicPr>
          <p:nvPr>
            <p:ph idx="1"/>
          </p:nvPr>
        </p:nvPicPr>
        <p:blipFill>
          <a:blip r:embed="rId2"/>
          <a:stretch>
            <a:fillRect/>
          </a:stretch>
        </p:blipFill>
        <p:spPr>
          <a:xfrm>
            <a:off x="2725792" y="1952034"/>
            <a:ext cx="3692415" cy="1476966"/>
          </a:xfrm>
          <a:prstGeom prst="rect">
            <a:avLst/>
          </a:prstGeom>
        </p:spPr>
      </p:pic>
      <p:sp>
        <p:nvSpPr>
          <p:cNvPr id="3" name="Title 2">
            <a:extLst>
              <a:ext uri="{FF2B5EF4-FFF2-40B4-BE49-F238E27FC236}">
                <a16:creationId xmlns:a16="http://schemas.microsoft.com/office/drawing/2014/main" id="{B5042177-305F-44C4-BE0F-7593027E0417}"/>
              </a:ext>
            </a:extLst>
          </p:cNvPr>
          <p:cNvSpPr>
            <a:spLocks noGrp="1"/>
          </p:cNvSpPr>
          <p:nvPr>
            <p:ph type="title"/>
          </p:nvPr>
        </p:nvSpPr>
        <p:spPr/>
        <p:txBody>
          <a:bodyPr/>
          <a:lstStyle/>
          <a:p>
            <a:r>
              <a:rPr lang="en-US" dirty="0"/>
              <a:t>Kaggle</a:t>
            </a:r>
            <a:endParaRPr lang="en-IN" dirty="0"/>
          </a:p>
        </p:txBody>
      </p:sp>
      <p:sp>
        <p:nvSpPr>
          <p:cNvPr id="6" name="TextBox 5">
            <a:extLst>
              <a:ext uri="{FF2B5EF4-FFF2-40B4-BE49-F238E27FC236}">
                <a16:creationId xmlns:a16="http://schemas.microsoft.com/office/drawing/2014/main" id="{A8D1BB26-9690-444F-95F1-2A2652257137}"/>
              </a:ext>
            </a:extLst>
          </p:cNvPr>
          <p:cNvSpPr txBox="1"/>
          <p:nvPr/>
        </p:nvSpPr>
        <p:spPr>
          <a:xfrm>
            <a:off x="338362" y="3659471"/>
            <a:ext cx="8386537" cy="2590068"/>
          </a:xfrm>
          <a:prstGeom prst="rect">
            <a:avLst/>
          </a:prstGeom>
          <a:noFill/>
        </p:spPr>
        <p:txBody>
          <a:bodyPr wrap="square">
            <a:spAutoFit/>
          </a:bodyPr>
          <a:lstStyle/>
          <a:p>
            <a:pPr algn="just">
              <a:lnSpc>
                <a:spcPct val="150000"/>
              </a:lnSpc>
            </a:pPr>
            <a:r>
              <a:rPr lang="en-US" sz="2800" b="0" i="0" dirty="0">
                <a:solidFill>
                  <a:srgbClr val="222222"/>
                </a:solidFill>
                <a:effectLst/>
                <a:latin typeface="Bahnschrift" panose="020B0502040204020203" pitchFamily="34" charset="0"/>
              </a:rPr>
              <a:t>Kaggle is the world's largest big data community. It helps organizations and researchers to post their data &amp; statistics. It is the best place to analyze data seamlessly.</a:t>
            </a:r>
            <a:endParaRPr lang="en-IN" sz="2800" dirty="0">
              <a:latin typeface="Bahnschrift" panose="020B0502040204020203" pitchFamily="34" charset="0"/>
            </a:endParaRPr>
          </a:p>
        </p:txBody>
      </p:sp>
    </p:spTree>
    <p:extLst>
      <p:ext uri="{BB962C8B-B14F-4D97-AF65-F5344CB8AC3E}">
        <p14:creationId xmlns:p14="http://schemas.microsoft.com/office/powerpoint/2010/main" val="4061690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DF7590-B579-482A-9BC9-D37004C8C855}"/>
              </a:ext>
            </a:extLst>
          </p:cNvPr>
          <p:cNvPicPr>
            <a:picLocks noGrp="1" noChangeAspect="1"/>
          </p:cNvPicPr>
          <p:nvPr>
            <p:ph idx="1"/>
          </p:nvPr>
        </p:nvPicPr>
        <p:blipFill>
          <a:blip r:embed="rId2"/>
          <a:stretch>
            <a:fillRect/>
          </a:stretch>
        </p:blipFill>
        <p:spPr>
          <a:xfrm>
            <a:off x="3204415" y="1598905"/>
            <a:ext cx="2735170" cy="2505645"/>
          </a:xfrm>
          <a:prstGeom prst="rect">
            <a:avLst/>
          </a:prstGeom>
        </p:spPr>
      </p:pic>
      <p:sp>
        <p:nvSpPr>
          <p:cNvPr id="3" name="Title 2">
            <a:extLst>
              <a:ext uri="{FF2B5EF4-FFF2-40B4-BE49-F238E27FC236}">
                <a16:creationId xmlns:a16="http://schemas.microsoft.com/office/drawing/2014/main" id="{55438674-DFAF-49AC-A0E2-AC375D6F26AA}"/>
              </a:ext>
            </a:extLst>
          </p:cNvPr>
          <p:cNvSpPr>
            <a:spLocks noGrp="1"/>
          </p:cNvSpPr>
          <p:nvPr>
            <p:ph type="title"/>
          </p:nvPr>
        </p:nvSpPr>
        <p:spPr/>
        <p:txBody>
          <a:bodyPr/>
          <a:lstStyle/>
          <a:p>
            <a:r>
              <a:rPr lang="en-US" dirty="0"/>
              <a:t>Hive</a:t>
            </a:r>
            <a:endParaRPr lang="en-IN" dirty="0"/>
          </a:p>
        </p:txBody>
      </p:sp>
      <p:sp>
        <p:nvSpPr>
          <p:cNvPr id="6" name="TextBox 5">
            <a:extLst>
              <a:ext uri="{FF2B5EF4-FFF2-40B4-BE49-F238E27FC236}">
                <a16:creationId xmlns:a16="http://schemas.microsoft.com/office/drawing/2014/main" id="{C819F64C-B686-4E13-9BC9-611990ACC4E3}"/>
              </a:ext>
            </a:extLst>
          </p:cNvPr>
          <p:cNvSpPr txBox="1"/>
          <p:nvPr/>
        </p:nvSpPr>
        <p:spPr>
          <a:xfrm>
            <a:off x="338362" y="4265464"/>
            <a:ext cx="8386537" cy="1679242"/>
          </a:xfrm>
          <a:prstGeom prst="rect">
            <a:avLst/>
          </a:prstGeom>
          <a:noFill/>
        </p:spPr>
        <p:txBody>
          <a:bodyPr wrap="square">
            <a:spAutoFit/>
          </a:bodyPr>
          <a:lstStyle/>
          <a:p>
            <a:pPr algn="just">
              <a:lnSpc>
                <a:spcPct val="150000"/>
              </a:lnSpc>
            </a:pPr>
            <a:r>
              <a:rPr lang="en-US" sz="2400" b="0" i="0" dirty="0">
                <a:effectLst/>
                <a:latin typeface="Bahnschrift" panose="020B0502040204020203" pitchFamily="34" charset="0"/>
              </a:rPr>
              <a:t>Hive</a:t>
            </a:r>
            <a:r>
              <a:rPr lang="en-US" sz="2400" b="0" i="0" dirty="0">
                <a:solidFill>
                  <a:srgbClr val="04B8E6"/>
                </a:solidFill>
                <a:effectLst/>
                <a:latin typeface="Bahnschrift" panose="020B0502040204020203" pitchFamily="34" charset="0"/>
              </a:rPr>
              <a:t> </a:t>
            </a:r>
            <a:r>
              <a:rPr lang="en-US" sz="2400" b="0" i="0" dirty="0">
                <a:solidFill>
                  <a:srgbClr val="222222"/>
                </a:solidFill>
                <a:effectLst/>
                <a:latin typeface="Bahnschrift" panose="020B0502040204020203" pitchFamily="34" charset="0"/>
              </a:rPr>
              <a:t>is an open-source big data software tool. It allows programmers analyze large data sets on Hadoop. It helps with querying and managing large datasets real fast.</a:t>
            </a:r>
            <a:endParaRPr lang="en-IN" sz="2400" dirty="0">
              <a:latin typeface="Bahnschrift" panose="020B0502040204020203" pitchFamily="34" charset="0"/>
            </a:endParaRPr>
          </a:p>
        </p:txBody>
      </p:sp>
    </p:spTree>
    <p:extLst>
      <p:ext uri="{BB962C8B-B14F-4D97-AF65-F5344CB8AC3E}">
        <p14:creationId xmlns:p14="http://schemas.microsoft.com/office/powerpoint/2010/main" val="145448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6138-8899-4775-85C0-9FA4CEA096B1}"/>
              </a:ext>
            </a:extLst>
          </p:cNvPr>
          <p:cNvSpPr>
            <a:spLocks noGrp="1"/>
          </p:cNvSpPr>
          <p:nvPr>
            <p:ph type="title"/>
          </p:nvPr>
        </p:nvSpPr>
        <p:spPr>
          <a:xfrm>
            <a:off x="0" y="2976562"/>
            <a:ext cx="9144000" cy="904876"/>
          </a:xfrm>
          <a:solidFill>
            <a:srgbClr val="44525A"/>
          </a:solidFill>
        </p:spPr>
        <p:txBody>
          <a:bodyPr numCol="1" anchor="ctr">
            <a:normAutofit/>
          </a:body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Challenges in Big Data</a:t>
            </a:r>
            <a:endParaRPr lang="en-IN" sz="4400"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cxnSp>
        <p:nvCxnSpPr>
          <p:cNvPr id="6" name="Straight Connector 5">
            <a:extLst>
              <a:ext uri="{FF2B5EF4-FFF2-40B4-BE49-F238E27FC236}">
                <a16:creationId xmlns:a16="http://schemas.microsoft.com/office/drawing/2014/main" id="{04E2F277-6347-495F-833F-9BCFCF2776F6}"/>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B99132-F5F2-46D6-977B-A8790341D32E}"/>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0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626F2-9CBB-4060-B0F0-318EE788F26A}"/>
              </a:ext>
            </a:extLst>
          </p:cNvPr>
          <p:cNvSpPr>
            <a:spLocks noGrp="1"/>
          </p:cNvSpPr>
          <p:nvPr>
            <p:ph idx="1"/>
          </p:nvPr>
        </p:nvSpPr>
        <p:spPr>
          <a:xfrm>
            <a:off x="338362" y="1538204"/>
            <a:ext cx="8386537" cy="5004884"/>
          </a:xfrm>
        </p:spPr>
        <p:txBody>
          <a:bodyPr>
            <a:normAutofit/>
          </a:bodyPr>
          <a:lstStyle/>
          <a:p>
            <a:r>
              <a:rPr lang="en-US" i="0" dirty="0">
                <a:solidFill>
                  <a:srgbClr val="303133"/>
                </a:solidFill>
                <a:effectLst/>
              </a:rPr>
              <a:t>Lack of proper understanding of Big Data</a:t>
            </a:r>
          </a:p>
          <a:p>
            <a:r>
              <a:rPr lang="en-IN" i="0" dirty="0">
                <a:solidFill>
                  <a:srgbClr val="303133"/>
                </a:solidFill>
                <a:effectLst/>
              </a:rPr>
              <a:t>Data growth issues</a:t>
            </a:r>
          </a:p>
          <a:p>
            <a:r>
              <a:rPr lang="en-US" i="0" dirty="0">
                <a:solidFill>
                  <a:srgbClr val="303133"/>
                </a:solidFill>
                <a:effectLst/>
              </a:rPr>
              <a:t>Confusion while Big Data tool selection</a:t>
            </a:r>
            <a:endParaRPr lang="en-IN" i="0" dirty="0">
              <a:solidFill>
                <a:srgbClr val="303133"/>
              </a:solidFill>
              <a:effectLst/>
            </a:endParaRPr>
          </a:p>
          <a:p>
            <a:r>
              <a:rPr lang="en-IN" i="0" dirty="0">
                <a:solidFill>
                  <a:srgbClr val="303133"/>
                </a:solidFill>
                <a:effectLst/>
              </a:rPr>
              <a:t>Lack of data professionals</a:t>
            </a:r>
          </a:p>
          <a:p>
            <a:r>
              <a:rPr lang="en-IN" i="0" dirty="0">
                <a:solidFill>
                  <a:srgbClr val="303133"/>
                </a:solidFill>
                <a:effectLst/>
              </a:rPr>
              <a:t>Securing data</a:t>
            </a:r>
          </a:p>
          <a:p>
            <a:pPr algn="l"/>
            <a:r>
              <a:rPr lang="en-US" i="0" dirty="0">
                <a:solidFill>
                  <a:srgbClr val="303133"/>
                </a:solidFill>
                <a:effectLst/>
              </a:rPr>
              <a:t>Integrating data from a variety of sources</a:t>
            </a:r>
          </a:p>
          <a:p>
            <a:pPr marL="0" indent="0">
              <a:buNone/>
            </a:pPr>
            <a:endParaRPr lang="en-US" i="0" dirty="0">
              <a:solidFill>
                <a:srgbClr val="303133"/>
              </a:solidFill>
              <a:effectLst/>
            </a:endParaRPr>
          </a:p>
        </p:txBody>
      </p:sp>
      <p:sp>
        <p:nvSpPr>
          <p:cNvPr id="3" name="Title 2">
            <a:extLst>
              <a:ext uri="{FF2B5EF4-FFF2-40B4-BE49-F238E27FC236}">
                <a16:creationId xmlns:a16="http://schemas.microsoft.com/office/drawing/2014/main" id="{46A51351-4C28-42B2-9A4E-BC036E7E044E}"/>
              </a:ext>
            </a:extLst>
          </p:cNvPr>
          <p:cNvSpPr>
            <a:spLocks noGrp="1"/>
          </p:cNvSpPr>
          <p:nvPr>
            <p:ph type="title"/>
          </p:nvPr>
        </p:nvSpPr>
        <p:spPr/>
        <p:txBody>
          <a:bodyPr/>
          <a:lstStyle/>
          <a:p>
            <a:r>
              <a:rPr lang="en-US" dirty="0"/>
              <a:t>Challenges in Big Data</a:t>
            </a:r>
            <a:endParaRPr lang="en-IN" dirty="0"/>
          </a:p>
        </p:txBody>
      </p:sp>
    </p:spTree>
    <p:extLst>
      <p:ext uri="{BB962C8B-B14F-4D97-AF65-F5344CB8AC3E}">
        <p14:creationId xmlns:p14="http://schemas.microsoft.com/office/powerpoint/2010/main" val="351668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974360" y="2668249"/>
            <a:ext cx="7830800" cy="3773150"/>
          </a:xfrm>
        </p:spPr>
        <p:txBody>
          <a:bodyPr/>
          <a:lstStyle/>
          <a:p>
            <a:pPr algn="just"/>
            <a:r>
              <a:rPr lang="en-US" dirty="0"/>
              <a:t>known tools used in big data,</a:t>
            </a:r>
          </a:p>
          <a:p>
            <a:pPr algn="just"/>
            <a:r>
              <a:rPr lang="en-US" dirty="0"/>
              <a:t>learn challenges in big data.</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1DBC3E2-50C9-4013-AB6C-66C045185862}"/>
              </a:ext>
            </a:extLst>
          </p:cNvPr>
          <p:cNvSpPr txBox="1">
            <a:spLocks/>
          </p:cNvSpPr>
          <p:nvPr/>
        </p:nvSpPr>
        <p:spPr>
          <a:xfrm>
            <a:off x="0" y="2976562"/>
            <a:ext cx="9144000" cy="904876"/>
          </a:xfrm>
          <a:prstGeom prst="rect">
            <a:avLst/>
          </a:prstGeom>
          <a:solidFill>
            <a:srgbClr val="44525A"/>
          </a:solidFill>
        </p:spPr>
        <p:txBody>
          <a:bodyPr vert="horz" lIns="91440" tIns="45720" rIns="91440" bIns="45720" numCol="1" rtlCol="0" anchor="ctr">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Lack of proper understanding of Big Data</a:t>
            </a:r>
            <a:endParaRPr lang="en-IN" sz="4400"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cxnSp>
        <p:nvCxnSpPr>
          <p:cNvPr id="4" name="Straight Connector 3">
            <a:extLst>
              <a:ext uri="{FF2B5EF4-FFF2-40B4-BE49-F238E27FC236}">
                <a16:creationId xmlns:a16="http://schemas.microsoft.com/office/drawing/2014/main" id="{12F542FC-2C16-4326-BAC1-0F5ADBC58E57}"/>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FD38AB9-C204-49C1-8BC6-E652BFDBD9CC}"/>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74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168B3-EFAE-4F51-8847-FB732B59EA77}"/>
              </a:ext>
            </a:extLst>
          </p:cNvPr>
          <p:cNvSpPr>
            <a:spLocks noGrp="1"/>
          </p:cNvSpPr>
          <p:nvPr>
            <p:ph idx="1"/>
          </p:nvPr>
        </p:nvSpPr>
        <p:spPr>
          <a:xfrm>
            <a:off x="1" y="1628145"/>
            <a:ext cx="9144000" cy="800262"/>
          </a:xfrm>
        </p:spPr>
        <p:txBody>
          <a:bodyPr/>
          <a:lstStyle/>
          <a:p>
            <a:pPr marL="0" indent="0" algn="ctr">
              <a:buNone/>
            </a:pPr>
            <a:r>
              <a:rPr lang="en-US" dirty="0"/>
              <a:t>Solutions</a:t>
            </a:r>
          </a:p>
          <a:p>
            <a:pPr marL="0" indent="0" algn="ctr">
              <a:buNone/>
            </a:pPr>
            <a:endParaRPr lang="en-IN" dirty="0"/>
          </a:p>
        </p:txBody>
      </p:sp>
      <p:sp>
        <p:nvSpPr>
          <p:cNvPr id="3" name="Title 2">
            <a:extLst>
              <a:ext uri="{FF2B5EF4-FFF2-40B4-BE49-F238E27FC236}">
                <a16:creationId xmlns:a16="http://schemas.microsoft.com/office/drawing/2014/main" id="{047F9F51-916D-49DD-9C76-52DC0EDC296E}"/>
              </a:ext>
            </a:extLst>
          </p:cNvPr>
          <p:cNvSpPr>
            <a:spLocks noGrp="1"/>
          </p:cNvSpPr>
          <p:nvPr>
            <p:ph type="title"/>
          </p:nvPr>
        </p:nvSpPr>
        <p:spPr/>
        <p:txBody>
          <a:bodyPr/>
          <a:lstStyle/>
          <a:p>
            <a:r>
              <a:rPr lang="en-US" i="0" dirty="0">
                <a:effectLst/>
              </a:rPr>
              <a:t>Lack of proper understanding of Big Data</a:t>
            </a:r>
            <a:endParaRPr lang="en-IN" dirty="0"/>
          </a:p>
        </p:txBody>
      </p:sp>
      <p:sp>
        <p:nvSpPr>
          <p:cNvPr id="9" name="Isosceles Triangle 8">
            <a:extLst>
              <a:ext uri="{FF2B5EF4-FFF2-40B4-BE49-F238E27FC236}">
                <a16:creationId xmlns:a16="http://schemas.microsoft.com/office/drawing/2014/main" id="{747D1BF4-62DE-403C-96FD-C04F5E5F94CA}"/>
              </a:ext>
            </a:extLst>
          </p:cNvPr>
          <p:cNvSpPr/>
          <p:nvPr/>
        </p:nvSpPr>
        <p:spPr>
          <a:xfrm>
            <a:off x="2373654" y="2611069"/>
            <a:ext cx="4127011" cy="4127011"/>
          </a:xfrm>
          <a:prstGeom prst="triangle">
            <a:avLst/>
          </a:prstGeom>
          <a:gradFill>
            <a:gsLst>
              <a:gs pos="100000">
                <a:srgbClr val="3A464C"/>
              </a:gs>
              <a:gs pos="0">
                <a:srgbClr val="51626B"/>
              </a:gs>
            </a:gsLst>
            <a:lin ang="5400000" scaled="1"/>
          </a:gra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AD149CC6-CB48-40A1-8308-6E979CBB1680}"/>
              </a:ext>
            </a:extLst>
          </p:cNvPr>
          <p:cNvSpPr/>
          <p:nvPr/>
        </p:nvSpPr>
        <p:spPr>
          <a:xfrm>
            <a:off x="4437159" y="2981016"/>
            <a:ext cx="3747471" cy="976940"/>
          </a:xfrm>
          <a:custGeom>
            <a:avLst/>
            <a:gdLst>
              <a:gd name="connsiteX0" fmla="*/ 0 w 2682557"/>
              <a:gd name="connsiteY0" fmla="*/ 162827 h 976940"/>
              <a:gd name="connsiteX1" fmla="*/ 162827 w 2682557"/>
              <a:gd name="connsiteY1" fmla="*/ 0 h 976940"/>
              <a:gd name="connsiteX2" fmla="*/ 2519730 w 2682557"/>
              <a:gd name="connsiteY2" fmla="*/ 0 h 976940"/>
              <a:gd name="connsiteX3" fmla="*/ 2682557 w 2682557"/>
              <a:gd name="connsiteY3" fmla="*/ 162827 h 976940"/>
              <a:gd name="connsiteX4" fmla="*/ 2682557 w 2682557"/>
              <a:gd name="connsiteY4" fmla="*/ 814113 h 976940"/>
              <a:gd name="connsiteX5" fmla="*/ 2519730 w 2682557"/>
              <a:gd name="connsiteY5" fmla="*/ 976940 h 976940"/>
              <a:gd name="connsiteX6" fmla="*/ 162827 w 2682557"/>
              <a:gd name="connsiteY6" fmla="*/ 976940 h 976940"/>
              <a:gd name="connsiteX7" fmla="*/ 0 w 2682557"/>
              <a:gd name="connsiteY7" fmla="*/ 814113 h 976940"/>
              <a:gd name="connsiteX8" fmla="*/ 0 w 2682557"/>
              <a:gd name="connsiteY8" fmla="*/ 162827 h 97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2557" h="976940">
                <a:moveTo>
                  <a:pt x="0" y="162827"/>
                </a:moveTo>
                <a:cubicBezTo>
                  <a:pt x="0" y="72900"/>
                  <a:pt x="72900" y="0"/>
                  <a:pt x="162827" y="0"/>
                </a:cubicBezTo>
                <a:lnTo>
                  <a:pt x="2519730" y="0"/>
                </a:lnTo>
                <a:cubicBezTo>
                  <a:pt x="2609657" y="0"/>
                  <a:pt x="2682557" y="72900"/>
                  <a:pt x="2682557" y="162827"/>
                </a:cubicBezTo>
                <a:lnTo>
                  <a:pt x="2682557" y="814113"/>
                </a:lnTo>
                <a:cubicBezTo>
                  <a:pt x="2682557" y="904040"/>
                  <a:pt x="2609657" y="976940"/>
                  <a:pt x="2519730" y="976940"/>
                </a:cubicBezTo>
                <a:lnTo>
                  <a:pt x="162827" y="976940"/>
                </a:lnTo>
                <a:cubicBezTo>
                  <a:pt x="72900" y="976940"/>
                  <a:pt x="0" y="904040"/>
                  <a:pt x="0" y="814113"/>
                </a:cubicBezTo>
                <a:lnTo>
                  <a:pt x="0" y="162827"/>
                </a:lnTo>
                <a:close/>
              </a:path>
            </a:pathLst>
          </a:custGeom>
          <a:solidFill>
            <a:schemeClr val="lt1">
              <a:hueOff val="0"/>
              <a:satOff val="0"/>
              <a:lumOff val="0"/>
            </a:schemeClr>
          </a:solidFill>
          <a:ln>
            <a:noFill/>
          </a:ln>
          <a:effectLst>
            <a:innerShdw blurRad="63500" dist="50800" dir="27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940" tIns="142940" rIns="142940" bIns="14294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panose="020B0502040204020203" pitchFamily="34" charset="0"/>
              </a:rPr>
              <a:t>Seminars</a:t>
            </a:r>
            <a:endParaRPr lang="en-IN" sz="2500" kern="1200" dirty="0">
              <a:latin typeface="Bahnschrift" panose="020B0502040204020203" pitchFamily="34" charset="0"/>
            </a:endParaRPr>
          </a:p>
        </p:txBody>
      </p:sp>
      <p:sp>
        <p:nvSpPr>
          <p:cNvPr id="11" name="Freeform: Shape 10">
            <a:extLst>
              <a:ext uri="{FF2B5EF4-FFF2-40B4-BE49-F238E27FC236}">
                <a16:creationId xmlns:a16="http://schemas.microsoft.com/office/drawing/2014/main" id="{915C1E12-AF0B-4C4C-AEE7-80051AD0EE32}"/>
              </a:ext>
            </a:extLst>
          </p:cNvPr>
          <p:cNvSpPr/>
          <p:nvPr/>
        </p:nvSpPr>
        <p:spPr>
          <a:xfrm>
            <a:off x="4437159" y="4252460"/>
            <a:ext cx="3747471" cy="976940"/>
          </a:xfrm>
          <a:custGeom>
            <a:avLst/>
            <a:gdLst>
              <a:gd name="connsiteX0" fmla="*/ 0 w 2682557"/>
              <a:gd name="connsiteY0" fmla="*/ 162827 h 976940"/>
              <a:gd name="connsiteX1" fmla="*/ 162827 w 2682557"/>
              <a:gd name="connsiteY1" fmla="*/ 0 h 976940"/>
              <a:gd name="connsiteX2" fmla="*/ 2519730 w 2682557"/>
              <a:gd name="connsiteY2" fmla="*/ 0 h 976940"/>
              <a:gd name="connsiteX3" fmla="*/ 2682557 w 2682557"/>
              <a:gd name="connsiteY3" fmla="*/ 162827 h 976940"/>
              <a:gd name="connsiteX4" fmla="*/ 2682557 w 2682557"/>
              <a:gd name="connsiteY4" fmla="*/ 814113 h 976940"/>
              <a:gd name="connsiteX5" fmla="*/ 2519730 w 2682557"/>
              <a:gd name="connsiteY5" fmla="*/ 976940 h 976940"/>
              <a:gd name="connsiteX6" fmla="*/ 162827 w 2682557"/>
              <a:gd name="connsiteY6" fmla="*/ 976940 h 976940"/>
              <a:gd name="connsiteX7" fmla="*/ 0 w 2682557"/>
              <a:gd name="connsiteY7" fmla="*/ 814113 h 976940"/>
              <a:gd name="connsiteX8" fmla="*/ 0 w 2682557"/>
              <a:gd name="connsiteY8" fmla="*/ 162827 h 97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2557" h="976940">
                <a:moveTo>
                  <a:pt x="0" y="162827"/>
                </a:moveTo>
                <a:cubicBezTo>
                  <a:pt x="0" y="72900"/>
                  <a:pt x="72900" y="0"/>
                  <a:pt x="162827" y="0"/>
                </a:cubicBezTo>
                <a:lnTo>
                  <a:pt x="2519730" y="0"/>
                </a:lnTo>
                <a:cubicBezTo>
                  <a:pt x="2609657" y="0"/>
                  <a:pt x="2682557" y="72900"/>
                  <a:pt x="2682557" y="162827"/>
                </a:cubicBezTo>
                <a:lnTo>
                  <a:pt x="2682557" y="814113"/>
                </a:lnTo>
                <a:cubicBezTo>
                  <a:pt x="2682557" y="904040"/>
                  <a:pt x="2609657" y="976940"/>
                  <a:pt x="2519730" y="976940"/>
                </a:cubicBezTo>
                <a:lnTo>
                  <a:pt x="162827" y="976940"/>
                </a:lnTo>
                <a:cubicBezTo>
                  <a:pt x="72900" y="976940"/>
                  <a:pt x="0" y="904040"/>
                  <a:pt x="0" y="814113"/>
                </a:cubicBezTo>
                <a:lnTo>
                  <a:pt x="0" y="162827"/>
                </a:lnTo>
                <a:close/>
              </a:path>
            </a:pathLst>
          </a:custGeom>
          <a:solidFill>
            <a:schemeClr val="lt1">
              <a:hueOff val="0"/>
              <a:satOff val="0"/>
              <a:lumOff val="0"/>
            </a:schemeClr>
          </a:solidFill>
          <a:ln>
            <a:noFill/>
          </a:ln>
          <a:effectLst>
            <a:innerShdw blurRad="63500" dist="50800" dir="27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940" tIns="142940" rIns="142940" bIns="14294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panose="020B0502040204020203" pitchFamily="34" charset="0"/>
              </a:rPr>
              <a:t>Workshops</a:t>
            </a:r>
            <a:endParaRPr lang="en-IN" sz="2500" kern="1200" dirty="0">
              <a:latin typeface="Bahnschrift" panose="020B0502040204020203" pitchFamily="34" charset="0"/>
            </a:endParaRPr>
          </a:p>
        </p:txBody>
      </p:sp>
      <p:sp>
        <p:nvSpPr>
          <p:cNvPr id="12" name="Freeform: Shape 11">
            <a:extLst>
              <a:ext uri="{FF2B5EF4-FFF2-40B4-BE49-F238E27FC236}">
                <a16:creationId xmlns:a16="http://schemas.microsoft.com/office/drawing/2014/main" id="{F6B5B098-949A-4A2C-81C7-619CBBEBBD4E}"/>
              </a:ext>
            </a:extLst>
          </p:cNvPr>
          <p:cNvSpPr/>
          <p:nvPr/>
        </p:nvSpPr>
        <p:spPr>
          <a:xfrm>
            <a:off x="4437159" y="5523903"/>
            <a:ext cx="3747471" cy="976940"/>
          </a:xfrm>
          <a:custGeom>
            <a:avLst/>
            <a:gdLst>
              <a:gd name="connsiteX0" fmla="*/ 0 w 2682557"/>
              <a:gd name="connsiteY0" fmla="*/ 162827 h 976940"/>
              <a:gd name="connsiteX1" fmla="*/ 162827 w 2682557"/>
              <a:gd name="connsiteY1" fmla="*/ 0 h 976940"/>
              <a:gd name="connsiteX2" fmla="*/ 2519730 w 2682557"/>
              <a:gd name="connsiteY2" fmla="*/ 0 h 976940"/>
              <a:gd name="connsiteX3" fmla="*/ 2682557 w 2682557"/>
              <a:gd name="connsiteY3" fmla="*/ 162827 h 976940"/>
              <a:gd name="connsiteX4" fmla="*/ 2682557 w 2682557"/>
              <a:gd name="connsiteY4" fmla="*/ 814113 h 976940"/>
              <a:gd name="connsiteX5" fmla="*/ 2519730 w 2682557"/>
              <a:gd name="connsiteY5" fmla="*/ 976940 h 976940"/>
              <a:gd name="connsiteX6" fmla="*/ 162827 w 2682557"/>
              <a:gd name="connsiteY6" fmla="*/ 976940 h 976940"/>
              <a:gd name="connsiteX7" fmla="*/ 0 w 2682557"/>
              <a:gd name="connsiteY7" fmla="*/ 814113 h 976940"/>
              <a:gd name="connsiteX8" fmla="*/ 0 w 2682557"/>
              <a:gd name="connsiteY8" fmla="*/ 162827 h 97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2557" h="976940">
                <a:moveTo>
                  <a:pt x="0" y="162827"/>
                </a:moveTo>
                <a:cubicBezTo>
                  <a:pt x="0" y="72900"/>
                  <a:pt x="72900" y="0"/>
                  <a:pt x="162827" y="0"/>
                </a:cubicBezTo>
                <a:lnTo>
                  <a:pt x="2519730" y="0"/>
                </a:lnTo>
                <a:cubicBezTo>
                  <a:pt x="2609657" y="0"/>
                  <a:pt x="2682557" y="72900"/>
                  <a:pt x="2682557" y="162827"/>
                </a:cubicBezTo>
                <a:lnTo>
                  <a:pt x="2682557" y="814113"/>
                </a:lnTo>
                <a:cubicBezTo>
                  <a:pt x="2682557" y="904040"/>
                  <a:pt x="2609657" y="976940"/>
                  <a:pt x="2519730" y="976940"/>
                </a:cubicBezTo>
                <a:lnTo>
                  <a:pt x="162827" y="976940"/>
                </a:lnTo>
                <a:cubicBezTo>
                  <a:pt x="72900" y="976940"/>
                  <a:pt x="0" y="904040"/>
                  <a:pt x="0" y="814113"/>
                </a:cubicBezTo>
                <a:lnTo>
                  <a:pt x="0" y="162827"/>
                </a:lnTo>
                <a:close/>
              </a:path>
            </a:pathLst>
          </a:custGeom>
          <a:solidFill>
            <a:schemeClr val="lt1">
              <a:hueOff val="0"/>
              <a:satOff val="0"/>
              <a:lumOff val="0"/>
            </a:schemeClr>
          </a:solidFill>
          <a:ln>
            <a:noFill/>
          </a:ln>
          <a:effectLst>
            <a:innerShdw blurRad="63500" dist="50800" dir="27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940" tIns="142940" rIns="142940" bIns="14294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hnschrift" panose="020B0502040204020203" pitchFamily="34" charset="0"/>
              </a:rPr>
              <a:t>Basic training programs</a:t>
            </a:r>
            <a:endParaRPr lang="en-IN" sz="2500" kern="1200" dirty="0">
              <a:latin typeface="Bahnschrift" panose="020B0502040204020203" pitchFamily="34" charset="0"/>
            </a:endParaRPr>
          </a:p>
        </p:txBody>
      </p:sp>
    </p:spTree>
    <p:extLst>
      <p:ext uri="{BB962C8B-B14F-4D97-AF65-F5344CB8AC3E}">
        <p14:creationId xmlns:p14="http://schemas.microsoft.com/office/powerpoint/2010/main" val="3068787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17FC24-CAB9-464E-BD84-E966E5CB38AE}"/>
              </a:ext>
            </a:extLst>
          </p:cNvPr>
          <p:cNvSpPr txBox="1">
            <a:spLocks/>
          </p:cNvSpPr>
          <p:nvPr/>
        </p:nvSpPr>
        <p:spPr>
          <a:xfrm>
            <a:off x="0" y="2976562"/>
            <a:ext cx="9144000" cy="904876"/>
          </a:xfrm>
          <a:prstGeom prst="rect">
            <a:avLst/>
          </a:prstGeom>
          <a:solidFill>
            <a:srgbClr val="44525A"/>
          </a:solidFill>
        </p:spPr>
        <p:txBody>
          <a:bodyPr vert="horz" lIns="91440" tIns="45720" rIns="91440" bIns="45720" numCol="1"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Data growth issues</a:t>
            </a:r>
            <a:endParaRPr lang="en-IN" sz="4400"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cxnSp>
        <p:nvCxnSpPr>
          <p:cNvPr id="4" name="Straight Connector 3">
            <a:extLst>
              <a:ext uri="{FF2B5EF4-FFF2-40B4-BE49-F238E27FC236}">
                <a16:creationId xmlns:a16="http://schemas.microsoft.com/office/drawing/2014/main" id="{D8BF5615-5AD8-4F7B-ADE9-0C0A84FA7044}"/>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66C0D46-EAA0-45A7-8FF6-269B48EA85FD}"/>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6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64CAA-19C8-479C-9FA4-C0A586266755}"/>
              </a:ext>
            </a:extLst>
          </p:cNvPr>
          <p:cNvSpPr>
            <a:spLocks noGrp="1"/>
          </p:cNvSpPr>
          <p:nvPr>
            <p:ph type="title"/>
          </p:nvPr>
        </p:nvSpPr>
        <p:spPr/>
        <p:txBody>
          <a:bodyPr/>
          <a:lstStyle/>
          <a:p>
            <a:r>
              <a:rPr lang="en-US" dirty="0"/>
              <a:t>Solution</a:t>
            </a:r>
            <a:endParaRPr lang="en-IN" dirty="0"/>
          </a:p>
        </p:txBody>
      </p:sp>
      <p:graphicFrame>
        <p:nvGraphicFramePr>
          <p:cNvPr id="4" name="Diagram 3">
            <a:extLst>
              <a:ext uri="{FF2B5EF4-FFF2-40B4-BE49-F238E27FC236}">
                <a16:creationId xmlns:a16="http://schemas.microsoft.com/office/drawing/2014/main" id="{104282FA-7299-44E0-AC8D-DB5259E12D6E}"/>
              </a:ext>
            </a:extLst>
          </p:cNvPr>
          <p:cNvGraphicFramePr/>
          <p:nvPr>
            <p:extLst>
              <p:ext uri="{D42A27DB-BD31-4B8C-83A1-F6EECF244321}">
                <p14:modId xmlns:p14="http://schemas.microsoft.com/office/powerpoint/2010/main" val="4085762120"/>
              </p:ext>
            </p:extLst>
          </p:nvPr>
        </p:nvGraphicFramePr>
        <p:xfrm>
          <a:off x="359763" y="2805412"/>
          <a:ext cx="3944679" cy="232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5A8CC0A-97B9-4AA6-964A-04456AAA819E}"/>
              </a:ext>
            </a:extLst>
          </p:cNvPr>
          <p:cNvSpPr txBox="1"/>
          <p:nvPr/>
        </p:nvSpPr>
        <p:spPr>
          <a:xfrm>
            <a:off x="4306186" y="2325914"/>
            <a:ext cx="4136065" cy="369332"/>
          </a:xfrm>
          <a:prstGeom prst="rect">
            <a:avLst/>
          </a:prstGeom>
          <a:noFill/>
        </p:spPr>
        <p:txBody>
          <a:bodyPr wrap="square" rtlCol="0">
            <a:spAutoFit/>
          </a:bodyPr>
          <a:lstStyle/>
          <a:p>
            <a:r>
              <a:rPr lang="en-US" dirty="0"/>
              <a:t>	</a:t>
            </a:r>
            <a:endParaRPr lang="en-IN" dirty="0"/>
          </a:p>
        </p:txBody>
      </p:sp>
      <p:graphicFrame>
        <p:nvGraphicFramePr>
          <p:cNvPr id="8" name="Diagram 7">
            <a:extLst>
              <a:ext uri="{FF2B5EF4-FFF2-40B4-BE49-F238E27FC236}">
                <a16:creationId xmlns:a16="http://schemas.microsoft.com/office/drawing/2014/main" id="{6C7E4998-9454-479C-A6E9-9A489481E9AE}"/>
              </a:ext>
            </a:extLst>
          </p:cNvPr>
          <p:cNvGraphicFramePr/>
          <p:nvPr>
            <p:extLst>
              <p:ext uri="{D42A27DB-BD31-4B8C-83A1-F6EECF244321}">
                <p14:modId xmlns:p14="http://schemas.microsoft.com/office/powerpoint/2010/main" val="2726382038"/>
              </p:ext>
            </p:extLst>
          </p:nvPr>
        </p:nvGraphicFramePr>
        <p:xfrm>
          <a:off x="4531630" y="2345314"/>
          <a:ext cx="4136065" cy="30640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7881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EFABA1-134E-4E0A-9F7E-2A14868552A4}"/>
              </a:ext>
            </a:extLst>
          </p:cNvPr>
          <p:cNvSpPr txBox="1">
            <a:spLocks/>
          </p:cNvSpPr>
          <p:nvPr/>
        </p:nvSpPr>
        <p:spPr>
          <a:xfrm>
            <a:off x="0" y="2976562"/>
            <a:ext cx="9144000" cy="904876"/>
          </a:xfrm>
          <a:prstGeom prst="rect">
            <a:avLst/>
          </a:prstGeom>
          <a:solidFill>
            <a:srgbClr val="44525A"/>
          </a:solidFill>
        </p:spPr>
        <p:txBody>
          <a:bodyPr vert="horz" lIns="91440" tIns="45720" rIns="91440" bIns="45720" numCol="1" rtlCol="0" anchor="ctr">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Confusion while Big Data tool selection</a:t>
            </a:r>
            <a:endParaRPr lang="en-IN" sz="4400"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cxnSp>
        <p:nvCxnSpPr>
          <p:cNvPr id="4" name="Straight Connector 3">
            <a:extLst>
              <a:ext uri="{FF2B5EF4-FFF2-40B4-BE49-F238E27FC236}">
                <a16:creationId xmlns:a16="http://schemas.microsoft.com/office/drawing/2014/main" id="{DFC5ECBB-5142-4B06-AC3E-879D13AE9571}"/>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3824FC-7DC2-4076-8724-5EF799E6C680}"/>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10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53925E0-CC9A-4B60-8377-0FD8270DD02E}"/>
              </a:ext>
            </a:extLst>
          </p:cNvPr>
          <p:cNvGraphicFramePr>
            <a:graphicFrameLocks noGrp="1"/>
          </p:cNvGraphicFramePr>
          <p:nvPr>
            <p:ph idx="1"/>
            <p:extLst>
              <p:ext uri="{D42A27DB-BD31-4B8C-83A1-F6EECF244321}">
                <p14:modId xmlns:p14="http://schemas.microsoft.com/office/powerpoint/2010/main" val="83487429"/>
              </p:ext>
            </p:extLst>
          </p:nvPr>
        </p:nvGraphicFramePr>
        <p:xfrm>
          <a:off x="948557" y="1463883"/>
          <a:ext cx="7246885"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7A908530-D1A2-4CCF-85EF-70401C3D33E8}"/>
              </a:ext>
            </a:extLst>
          </p:cNvPr>
          <p:cNvSpPr>
            <a:spLocks noGrp="1"/>
          </p:cNvSpPr>
          <p:nvPr>
            <p:ph type="title"/>
          </p:nvPr>
        </p:nvSpPr>
        <p:spPr/>
        <p:txBody>
          <a:bodyPr/>
          <a:lstStyle/>
          <a:p>
            <a:r>
              <a:rPr lang="en-US" dirty="0"/>
              <a:t>Solution</a:t>
            </a:r>
            <a:endParaRPr lang="en-IN" dirty="0"/>
          </a:p>
        </p:txBody>
      </p:sp>
    </p:spTree>
    <p:extLst>
      <p:ext uri="{BB962C8B-B14F-4D97-AF65-F5344CB8AC3E}">
        <p14:creationId xmlns:p14="http://schemas.microsoft.com/office/powerpoint/2010/main" val="2444897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514BD2-49F0-4205-A5C6-356F49F1AC22}"/>
              </a:ext>
            </a:extLst>
          </p:cNvPr>
          <p:cNvSpPr txBox="1">
            <a:spLocks/>
          </p:cNvSpPr>
          <p:nvPr/>
        </p:nvSpPr>
        <p:spPr>
          <a:xfrm>
            <a:off x="0" y="2976562"/>
            <a:ext cx="9144000" cy="904876"/>
          </a:xfrm>
          <a:prstGeom prst="rect">
            <a:avLst/>
          </a:prstGeom>
          <a:solidFill>
            <a:srgbClr val="44525A"/>
          </a:solidFill>
        </p:spPr>
        <p:txBody>
          <a:bodyPr vert="horz" lIns="91440" tIns="45720" rIns="91440" bIns="45720" numCol="1"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Lack of data professionals</a:t>
            </a:r>
          </a:p>
        </p:txBody>
      </p:sp>
      <p:cxnSp>
        <p:nvCxnSpPr>
          <p:cNvPr id="5" name="Straight Connector 4">
            <a:extLst>
              <a:ext uri="{FF2B5EF4-FFF2-40B4-BE49-F238E27FC236}">
                <a16:creationId xmlns:a16="http://schemas.microsoft.com/office/drawing/2014/main" id="{570C0A36-7F04-4DB3-B7AB-9FB20E203530}"/>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2C0468E-A92D-4B94-9B5F-B5CAEC8C5E6B}"/>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1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1152B7-E3AF-49A0-9CD4-B53BE1C1F39E}"/>
              </a:ext>
            </a:extLst>
          </p:cNvPr>
          <p:cNvSpPr>
            <a:spLocks noGrp="1"/>
          </p:cNvSpPr>
          <p:nvPr>
            <p:ph type="title"/>
          </p:nvPr>
        </p:nvSpPr>
        <p:spPr/>
        <p:txBody>
          <a:bodyPr/>
          <a:lstStyle/>
          <a:p>
            <a:r>
              <a:rPr lang="en-US" dirty="0"/>
              <a:t>Solution</a:t>
            </a:r>
            <a:endParaRPr lang="en-IN" dirty="0"/>
          </a:p>
        </p:txBody>
      </p:sp>
      <p:graphicFrame>
        <p:nvGraphicFramePr>
          <p:cNvPr id="5" name="Diagram 4">
            <a:extLst>
              <a:ext uri="{FF2B5EF4-FFF2-40B4-BE49-F238E27FC236}">
                <a16:creationId xmlns:a16="http://schemas.microsoft.com/office/drawing/2014/main" id="{A6BD7444-FB47-498F-963A-ED83B7F835FA}"/>
              </a:ext>
            </a:extLst>
          </p:cNvPr>
          <p:cNvGraphicFramePr/>
          <p:nvPr>
            <p:extLst>
              <p:ext uri="{D42A27DB-BD31-4B8C-83A1-F6EECF244321}">
                <p14:modId xmlns:p14="http://schemas.microsoft.com/office/powerpoint/2010/main" val="381928198"/>
              </p:ext>
            </p:extLst>
          </p:nvPr>
        </p:nvGraphicFramePr>
        <p:xfrm>
          <a:off x="1031823" y="2083633"/>
          <a:ext cx="7080354"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531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FA9874-4950-4292-B5D2-CC58557FA0FC}"/>
              </a:ext>
            </a:extLst>
          </p:cNvPr>
          <p:cNvSpPr txBox="1">
            <a:spLocks/>
          </p:cNvSpPr>
          <p:nvPr/>
        </p:nvSpPr>
        <p:spPr>
          <a:xfrm>
            <a:off x="0" y="2976562"/>
            <a:ext cx="9144000" cy="904876"/>
          </a:xfrm>
          <a:prstGeom prst="rect">
            <a:avLst/>
          </a:prstGeom>
          <a:solidFill>
            <a:srgbClr val="44525A"/>
          </a:solidFill>
        </p:spPr>
        <p:txBody>
          <a:bodyPr vert="horz" lIns="91440" tIns="45720" rIns="91440" bIns="45720" numCol="1"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Securing Data</a:t>
            </a:r>
          </a:p>
        </p:txBody>
      </p:sp>
      <p:cxnSp>
        <p:nvCxnSpPr>
          <p:cNvPr id="5" name="Straight Connector 4">
            <a:extLst>
              <a:ext uri="{FF2B5EF4-FFF2-40B4-BE49-F238E27FC236}">
                <a16:creationId xmlns:a16="http://schemas.microsoft.com/office/drawing/2014/main" id="{0B36DD50-CF58-4B86-9556-BDAA41645A00}"/>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608345A-ED52-48A2-BF80-BAF6595AD58A}"/>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94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3738A1-71ED-4CD7-9F8E-429D13FDAC08}"/>
              </a:ext>
            </a:extLst>
          </p:cNvPr>
          <p:cNvSpPr>
            <a:spLocks noGrp="1"/>
          </p:cNvSpPr>
          <p:nvPr>
            <p:ph idx="1"/>
          </p:nvPr>
        </p:nvSpPr>
        <p:spPr>
          <a:xfrm>
            <a:off x="338362" y="1583174"/>
            <a:ext cx="8386537" cy="5004884"/>
          </a:xfrm>
        </p:spPr>
        <p:txBody>
          <a:bodyPr>
            <a:normAutofit fontScale="92500" lnSpcReduction="10000"/>
          </a:bodyPr>
          <a:lstStyle/>
          <a:p>
            <a:r>
              <a:rPr lang="en-IN" dirty="0">
                <a:solidFill>
                  <a:srgbClr val="000000"/>
                </a:solidFill>
                <a:latin typeface="proxima_novaregular"/>
              </a:rPr>
              <a:t>R</a:t>
            </a:r>
            <a:r>
              <a:rPr lang="en-IN" b="0" i="0" dirty="0">
                <a:solidFill>
                  <a:srgbClr val="000000"/>
                </a:solidFill>
                <a:effectLst/>
                <a:latin typeface="proxima_novaregular"/>
              </a:rPr>
              <a:t>ecruiting more cybersecurity professionals </a:t>
            </a:r>
          </a:p>
          <a:p>
            <a:pPr algn="l">
              <a:buFont typeface="Arial" panose="020B0604020202020204" pitchFamily="34" charset="0"/>
              <a:buChar char="•"/>
            </a:pPr>
            <a:r>
              <a:rPr lang="en-US" b="0" i="0" dirty="0">
                <a:solidFill>
                  <a:srgbClr val="303133"/>
                </a:solidFill>
                <a:effectLst/>
                <a:latin typeface="proxima_novaregular"/>
              </a:rPr>
              <a:t>Data encryption</a:t>
            </a:r>
          </a:p>
          <a:p>
            <a:pPr algn="l">
              <a:buFont typeface="Arial" panose="020B0604020202020204" pitchFamily="34" charset="0"/>
              <a:buChar char="•"/>
            </a:pPr>
            <a:r>
              <a:rPr lang="en-US" b="0" i="0" dirty="0">
                <a:solidFill>
                  <a:srgbClr val="303133"/>
                </a:solidFill>
                <a:effectLst/>
                <a:latin typeface="proxima_novaregular"/>
              </a:rPr>
              <a:t>Data segregation</a:t>
            </a:r>
          </a:p>
          <a:p>
            <a:pPr algn="l">
              <a:buFont typeface="Arial" panose="020B0604020202020204" pitchFamily="34" charset="0"/>
              <a:buChar char="•"/>
            </a:pPr>
            <a:r>
              <a:rPr lang="en-US" b="0" i="0" dirty="0">
                <a:solidFill>
                  <a:srgbClr val="303133"/>
                </a:solidFill>
                <a:effectLst/>
                <a:latin typeface="proxima_novaregular"/>
              </a:rPr>
              <a:t>Identity and access control</a:t>
            </a:r>
          </a:p>
          <a:p>
            <a:pPr algn="l">
              <a:buFont typeface="Arial" panose="020B0604020202020204" pitchFamily="34" charset="0"/>
              <a:buChar char="•"/>
            </a:pPr>
            <a:r>
              <a:rPr lang="en-US" b="0" i="0" dirty="0">
                <a:solidFill>
                  <a:srgbClr val="303133"/>
                </a:solidFill>
                <a:effectLst/>
                <a:latin typeface="proxima_novaregular"/>
              </a:rPr>
              <a:t>Implementation of endpoint security</a:t>
            </a:r>
          </a:p>
          <a:p>
            <a:pPr algn="l">
              <a:buFont typeface="Arial" panose="020B0604020202020204" pitchFamily="34" charset="0"/>
              <a:buChar char="•"/>
            </a:pPr>
            <a:r>
              <a:rPr lang="en-US" b="0" i="0" dirty="0">
                <a:solidFill>
                  <a:srgbClr val="303133"/>
                </a:solidFill>
                <a:effectLst/>
                <a:latin typeface="proxima_novaregular"/>
              </a:rPr>
              <a:t>Real-time security monitoring</a:t>
            </a:r>
          </a:p>
          <a:p>
            <a:pPr algn="l">
              <a:buFont typeface="Arial" panose="020B0604020202020204" pitchFamily="34" charset="0"/>
              <a:buChar char="•"/>
            </a:pPr>
            <a:r>
              <a:rPr lang="en-US" b="0" i="0" dirty="0">
                <a:solidFill>
                  <a:srgbClr val="303133"/>
                </a:solidFill>
                <a:effectLst/>
                <a:latin typeface="proxima_novaregular"/>
              </a:rPr>
              <a:t>Use Big Data security tools, such as IBM Guardian</a:t>
            </a:r>
          </a:p>
          <a:p>
            <a:endParaRPr lang="en-IN" dirty="0"/>
          </a:p>
        </p:txBody>
      </p:sp>
      <p:sp>
        <p:nvSpPr>
          <p:cNvPr id="3" name="Title 2">
            <a:extLst>
              <a:ext uri="{FF2B5EF4-FFF2-40B4-BE49-F238E27FC236}">
                <a16:creationId xmlns:a16="http://schemas.microsoft.com/office/drawing/2014/main" id="{35BBA6DC-0FBE-4E2A-8E78-90A08B6F1461}"/>
              </a:ext>
            </a:extLst>
          </p:cNvPr>
          <p:cNvSpPr>
            <a:spLocks noGrp="1"/>
          </p:cNvSpPr>
          <p:nvPr>
            <p:ph type="title"/>
          </p:nvPr>
        </p:nvSpPr>
        <p:spPr/>
        <p:txBody>
          <a:bodyPr/>
          <a:lstStyle/>
          <a:p>
            <a:r>
              <a:rPr lang="en-US" dirty="0"/>
              <a:t>Solution</a:t>
            </a:r>
            <a:endParaRPr lang="en-IN" dirty="0"/>
          </a:p>
        </p:txBody>
      </p:sp>
    </p:spTree>
    <p:extLst>
      <p:ext uri="{BB962C8B-B14F-4D97-AF65-F5344CB8AC3E}">
        <p14:creationId xmlns:p14="http://schemas.microsoft.com/office/powerpoint/2010/main" val="150781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C337C1-645B-4488-B6CE-ADFB0C6FE0CE}"/>
              </a:ext>
            </a:extLst>
          </p:cNvPr>
          <p:cNvPicPr>
            <a:picLocks noGrp="1" noChangeAspect="1"/>
          </p:cNvPicPr>
          <p:nvPr>
            <p:ph idx="1"/>
          </p:nvPr>
        </p:nvPicPr>
        <p:blipFill>
          <a:blip r:embed="rId2"/>
          <a:stretch>
            <a:fillRect/>
          </a:stretch>
        </p:blipFill>
        <p:spPr>
          <a:xfrm>
            <a:off x="1331195" y="1982071"/>
            <a:ext cx="6481608" cy="1641062"/>
          </a:xfrm>
          <a:prstGeom prst="rect">
            <a:avLst/>
          </a:prstGeom>
        </p:spPr>
      </p:pic>
      <p:sp>
        <p:nvSpPr>
          <p:cNvPr id="7" name="TextBox 6">
            <a:extLst>
              <a:ext uri="{FF2B5EF4-FFF2-40B4-BE49-F238E27FC236}">
                <a16:creationId xmlns:a16="http://schemas.microsoft.com/office/drawing/2014/main" id="{45D3D806-57B9-4C46-9589-F04FC0513FA5}"/>
              </a:ext>
            </a:extLst>
          </p:cNvPr>
          <p:cNvSpPr txBox="1"/>
          <p:nvPr/>
        </p:nvSpPr>
        <p:spPr>
          <a:xfrm>
            <a:off x="457200" y="3766231"/>
            <a:ext cx="8401050" cy="259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800" b="0" i="0" dirty="0">
                <a:solidFill>
                  <a:srgbClr val="222222"/>
                </a:solidFill>
                <a:effectLst/>
                <a:latin typeface="Bahnschrift" panose="020B0502040204020203" pitchFamily="34" charset="0"/>
              </a:rPr>
              <a:t>The </a:t>
            </a:r>
            <a:r>
              <a:rPr lang="en-US" sz="2800" b="0" i="0" u="none" strike="noStrike" dirty="0">
                <a:effectLst/>
                <a:latin typeface="Bahnschrift" panose="020B0502040204020203" pitchFamily="34" charset="0"/>
              </a:rPr>
              <a:t>Apache Hadoop</a:t>
            </a:r>
            <a:r>
              <a:rPr lang="en-US" sz="2800" b="0" i="0" dirty="0">
                <a:effectLst/>
                <a:latin typeface="Bahnschrift" panose="020B0502040204020203" pitchFamily="34" charset="0"/>
              </a:rPr>
              <a:t> </a:t>
            </a:r>
            <a:r>
              <a:rPr lang="en-US" sz="2800" b="0" i="0" dirty="0">
                <a:solidFill>
                  <a:srgbClr val="222222"/>
                </a:solidFill>
                <a:effectLst/>
                <a:latin typeface="Bahnschrift" panose="020B0502040204020203" pitchFamily="34" charset="0"/>
              </a:rPr>
              <a:t>software library is a big data framework. </a:t>
            </a:r>
          </a:p>
          <a:p>
            <a:pPr marL="285750" indent="-285750" algn="just">
              <a:lnSpc>
                <a:spcPct val="150000"/>
              </a:lnSpc>
              <a:buFont typeface="Arial" panose="020B0604020202020204" pitchFamily="34" charset="0"/>
              <a:buChar char="•"/>
            </a:pPr>
            <a:r>
              <a:rPr lang="en-IN" sz="2800" b="0" i="0" dirty="0">
                <a:solidFill>
                  <a:srgbClr val="222222"/>
                </a:solidFill>
                <a:effectLst/>
                <a:latin typeface="Bahnschrift" panose="020B0502040204020203" pitchFamily="34" charset="0"/>
              </a:rPr>
              <a:t>It allows </a:t>
            </a:r>
            <a:r>
              <a:rPr lang="en-US" sz="2800" b="0" i="0" dirty="0">
                <a:solidFill>
                  <a:srgbClr val="222222"/>
                </a:solidFill>
                <a:effectLst/>
                <a:latin typeface="Bahnschrift" panose="020B0502040204020203" pitchFamily="34" charset="0"/>
              </a:rPr>
              <a:t>distributed processing of large data sets </a:t>
            </a:r>
            <a:endParaRPr lang="en-IN" sz="2800" dirty="0">
              <a:latin typeface="Bahnschrift" panose="020B0502040204020203" pitchFamily="34" charset="0"/>
            </a:endParaRPr>
          </a:p>
        </p:txBody>
      </p:sp>
      <p:sp>
        <p:nvSpPr>
          <p:cNvPr id="4" name="Title 3">
            <a:extLst>
              <a:ext uri="{FF2B5EF4-FFF2-40B4-BE49-F238E27FC236}">
                <a16:creationId xmlns:a16="http://schemas.microsoft.com/office/drawing/2014/main" id="{81AB979A-BCAF-4312-9547-80320DF7444C}"/>
              </a:ext>
            </a:extLst>
          </p:cNvPr>
          <p:cNvSpPr>
            <a:spLocks noGrp="1"/>
          </p:cNvSpPr>
          <p:nvPr>
            <p:ph type="title"/>
          </p:nvPr>
        </p:nvSpPr>
        <p:spPr/>
        <p:txBody>
          <a:bodyPr/>
          <a:lstStyle/>
          <a:p>
            <a:r>
              <a:rPr lang="en-IN" dirty="0"/>
              <a:t>Hadoop</a:t>
            </a:r>
          </a:p>
        </p:txBody>
      </p:sp>
    </p:spTree>
    <p:extLst>
      <p:ext uri="{BB962C8B-B14F-4D97-AF65-F5344CB8AC3E}">
        <p14:creationId xmlns:p14="http://schemas.microsoft.com/office/powerpoint/2010/main" val="361301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BC90469-AA2C-469A-881E-707946F5D10A}"/>
              </a:ext>
            </a:extLst>
          </p:cNvPr>
          <p:cNvSpPr txBox="1">
            <a:spLocks/>
          </p:cNvSpPr>
          <p:nvPr/>
        </p:nvSpPr>
        <p:spPr>
          <a:xfrm>
            <a:off x="0" y="2976562"/>
            <a:ext cx="9144000" cy="904876"/>
          </a:xfrm>
          <a:prstGeom prst="rect">
            <a:avLst/>
          </a:prstGeom>
          <a:solidFill>
            <a:srgbClr val="44525A"/>
          </a:solidFill>
        </p:spPr>
        <p:txBody>
          <a:bodyPr vert="horz" lIns="91440" tIns="45720" rIns="91440" bIns="45720" numCol="1" rtlCol="0" anchor="ctr">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dirty="0">
                <a:solidFill>
                  <a:schemeClr val="bg1"/>
                </a:solidFill>
                <a:effectLst>
                  <a:outerShdw blurRad="38100" dist="38100" dir="2700000" algn="tl">
                    <a:srgbClr val="000000">
                      <a:alpha val="43137"/>
                    </a:srgbClr>
                  </a:outerShdw>
                </a:effectLst>
                <a:latin typeface="Bahnschrift SemiBold" panose="020B0502040204020203" pitchFamily="34" charset="0"/>
              </a:rPr>
              <a:t>Integrating data from a variety of sources</a:t>
            </a:r>
          </a:p>
        </p:txBody>
      </p:sp>
      <p:cxnSp>
        <p:nvCxnSpPr>
          <p:cNvPr id="9" name="Straight Connector 8">
            <a:extLst>
              <a:ext uri="{FF2B5EF4-FFF2-40B4-BE49-F238E27FC236}">
                <a16:creationId xmlns:a16="http://schemas.microsoft.com/office/drawing/2014/main" id="{251ED679-29CC-42FC-A567-FE9A989CEFA8}"/>
              </a:ext>
            </a:extLst>
          </p:cNvPr>
          <p:cNvCxnSpPr/>
          <p:nvPr/>
        </p:nvCxnSpPr>
        <p:spPr>
          <a:xfrm>
            <a:off x="0" y="2878111"/>
            <a:ext cx="9144000" cy="0"/>
          </a:xfrm>
          <a:prstGeom prst="line">
            <a:avLst/>
          </a:prstGeom>
          <a:ln w="152400" cmpd="thickThin">
            <a:solidFill>
              <a:srgbClr val="44525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3FD4A3-2D0A-4856-82C0-2CBCD2C8DB0A}"/>
              </a:ext>
            </a:extLst>
          </p:cNvPr>
          <p:cNvCxnSpPr/>
          <p:nvPr/>
        </p:nvCxnSpPr>
        <p:spPr>
          <a:xfrm>
            <a:off x="-12490" y="3989877"/>
            <a:ext cx="9144000" cy="0"/>
          </a:xfrm>
          <a:prstGeom prst="line">
            <a:avLst/>
          </a:prstGeom>
          <a:ln w="152400" cmpd="thinThick">
            <a:solidFill>
              <a:srgbClr val="4452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753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3276A8-E440-4580-AEB8-E6D64598B0DA}"/>
              </a:ext>
            </a:extLst>
          </p:cNvPr>
          <p:cNvSpPr>
            <a:spLocks noGrp="1"/>
          </p:cNvSpPr>
          <p:nvPr>
            <p:ph idx="1"/>
          </p:nvPr>
        </p:nvSpPr>
        <p:spPr>
          <a:xfrm>
            <a:off x="338362" y="1604472"/>
            <a:ext cx="4467554" cy="4847083"/>
          </a:xfrm>
        </p:spPr>
        <p:txBody>
          <a:bodyPr>
            <a:normAutofit/>
          </a:bodyPr>
          <a:lstStyle/>
          <a:p>
            <a:pPr algn="l">
              <a:buFont typeface="Arial" panose="020B0604020202020204" pitchFamily="34" charset="0"/>
              <a:buChar char="•"/>
            </a:pPr>
            <a:r>
              <a:rPr lang="en-IN" sz="2400" b="0" i="0" u="none" strike="noStrike" dirty="0">
                <a:effectLst/>
              </a:rPr>
              <a:t>Talend Data Integration</a:t>
            </a:r>
            <a:endParaRPr lang="en-IN" sz="2400" b="0" i="0" dirty="0">
              <a:effectLst/>
            </a:endParaRPr>
          </a:p>
          <a:p>
            <a:pPr algn="l">
              <a:buFont typeface="Arial" panose="020B0604020202020204" pitchFamily="34" charset="0"/>
              <a:buChar char="•"/>
            </a:pPr>
            <a:r>
              <a:rPr lang="en-IN" sz="2400" b="0" i="0" dirty="0" err="1">
                <a:solidFill>
                  <a:srgbClr val="303133"/>
                </a:solidFill>
                <a:effectLst/>
              </a:rPr>
              <a:t>Centerprise</a:t>
            </a:r>
            <a:r>
              <a:rPr lang="en-IN" sz="2400" b="0" i="0" dirty="0">
                <a:solidFill>
                  <a:srgbClr val="303133"/>
                </a:solidFill>
                <a:effectLst/>
              </a:rPr>
              <a:t> Data Integrator</a:t>
            </a:r>
          </a:p>
          <a:p>
            <a:pPr algn="l">
              <a:buFont typeface="Arial" panose="020B0604020202020204" pitchFamily="34" charset="0"/>
              <a:buChar char="•"/>
            </a:pPr>
            <a:r>
              <a:rPr lang="en-IN" sz="2400" b="0" i="0" dirty="0" err="1">
                <a:solidFill>
                  <a:srgbClr val="303133"/>
                </a:solidFill>
                <a:effectLst/>
              </a:rPr>
              <a:t>ArcESB</a:t>
            </a:r>
            <a:endParaRPr lang="en-IN" sz="2400" b="0" i="0" dirty="0">
              <a:solidFill>
                <a:srgbClr val="303133"/>
              </a:solidFill>
              <a:effectLst/>
            </a:endParaRPr>
          </a:p>
          <a:p>
            <a:pPr algn="l">
              <a:buFont typeface="Arial" panose="020B0604020202020204" pitchFamily="34" charset="0"/>
              <a:buChar char="•"/>
            </a:pPr>
            <a:r>
              <a:rPr lang="en-IN" sz="2400" b="0" i="0" dirty="0">
                <a:solidFill>
                  <a:srgbClr val="303133"/>
                </a:solidFill>
                <a:effectLst/>
              </a:rPr>
              <a:t>IBM </a:t>
            </a:r>
            <a:r>
              <a:rPr lang="en-IN" sz="2400" b="0" i="0" dirty="0" err="1">
                <a:solidFill>
                  <a:srgbClr val="303133"/>
                </a:solidFill>
                <a:effectLst/>
              </a:rPr>
              <a:t>InfoSphere</a:t>
            </a:r>
            <a:endParaRPr lang="en-IN" sz="2400" b="0" i="0" dirty="0">
              <a:solidFill>
                <a:srgbClr val="303133"/>
              </a:solidFill>
              <a:effectLst/>
            </a:endParaRPr>
          </a:p>
          <a:p>
            <a:pPr algn="l">
              <a:buFont typeface="Arial" panose="020B0604020202020204" pitchFamily="34" charset="0"/>
              <a:buChar char="•"/>
            </a:pPr>
            <a:r>
              <a:rPr lang="en-IN" sz="2400" b="0" i="0" dirty="0" err="1">
                <a:solidFill>
                  <a:srgbClr val="303133"/>
                </a:solidFill>
                <a:effectLst/>
              </a:rPr>
              <a:t>Xplenty</a:t>
            </a:r>
            <a:r>
              <a:rPr lang="en-IN" sz="2400" b="0" i="0" dirty="0">
                <a:solidFill>
                  <a:srgbClr val="303133"/>
                </a:solidFill>
                <a:effectLst/>
              </a:rPr>
              <a:t> </a:t>
            </a:r>
          </a:p>
        </p:txBody>
      </p:sp>
      <p:sp>
        <p:nvSpPr>
          <p:cNvPr id="3" name="Title 2">
            <a:extLst>
              <a:ext uri="{FF2B5EF4-FFF2-40B4-BE49-F238E27FC236}">
                <a16:creationId xmlns:a16="http://schemas.microsoft.com/office/drawing/2014/main" id="{C88414B5-E058-4C11-98AD-6578CC7139A1}"/>
              </a:ext>
            </a:extLst>
          </p:cNvPr>
          <p:cNvSpPr>
            <a:spLocks noGrp="1"/>
          </p:cNvSpPr>
          <p:nvPr>
            <p:ph type="title"/>
          </p:nvPr>
        </p:nvSpPr>
        <p:spPr/>
        <p:txBody>
          <a:bodyPr/>
          <a:lstStyle/>
          <a:p>
            <a:r>
              <a:rPr lang="en-US" dirty="0"/>
              <a:t>Solution</a:t>
            </a:r>
            <a:endParaRPr lang="en-IN" dirty="0"/>
          </a:p>
        </p:txBody>
      </p:sp>
      <p:sp>
        <p:nvSpPr>
          <p:cNvPr id="4" name="TextBox 3">
            <a:extLst>
              <a:ext uri="{FF2B5EF4-FFF2-40B4-BE49-F238E27FC236}">
                <a16:creationId xmlns:a16="http://schemas.microsoft.com/office/drawing/2014/main" id="{9D5F95D6-EB97-4929-811F-198573D69486}"/>
              </a:ext>
            </a:extLst>
          </p:cNvPr>
          <p:cNvSpPr txBox="1"/>
          <p:nvPr/>
        </p:nvSpPr>
        <p:spPr>
          <a:xfrm>
            <a:off x="5103628" y="1604472"/>
            <a:ext cx="3902149" cy="3341236"/>
          </a:xfrm>
          <a:prstGeom prst="rect">
            <a:avLst/>
          </a:prstGeom>
        </p:spPr>
        <p:txBody>
          <a:bodyPr vert="horz" lIns="91440" tIns="45720" rIns="91440" bIns="45720" rtlCol="0">
            <a:normAutofit/>
          </a:bodyPr>
          <a:lstStyle>
            <a:lvl1pPr marL="228600" indent="-228600" defTabSz="914400">
              <a:lnSpc>
                <a:spcPct val="150000"/>
              </a:lnSpc>
              <a:spcBef>
                <a:spcPts val="1000"/>
              </a:spcBef>
              <a:buFont typeface="Arial" panose="020B0604020202020204" pitchFamily="34" charset="0"/>
              <a:buChar char="•"/>
              <a:defRPr sz="2400" b="0" i="0" u="none" strike="noStrike">
                <a:effectLst/>
                <a:latin typeface="Bahnschrift" panose="020B0502040204020203" pitchFamily="34" charset="0"/>
              </a:defRPr>
            </a:lvl1pPr>
            <a:lvl2pPr marL="685800" indent="-228600" defTabSz="914400">
              <a:lnSpc>
                <a:spcPct val="150000"/>
              </a:lnSpc>
              <a:spcBef>
                <a:spcPts val="500"/>
              </a:spcBef>
              <a:buFont typeface="Arial" panose="020B0604020202020204" pitchFamily="34" charset="0"/>
              <a:buChar char="•"/>
              <a:defRPr sz="2400">
                <a:latin typeface="Bahnschrift" panose="020B0502040204020203" pitchFamily="34" charset="0"/>
              </a:defRPr>
            </a:lvl2pPr>
            <a:lvl3pPr marL="1143000" indent="-228600" defTabSz="914400">
              <a:lnSpc>
                <a:spcPct val="150000"/>
              </a:lnSpc>
              <a:spcBef>
                <a:spcPts val="500"/>
              </a:spcBef>
              <a:buFont typeface="Arial" panose="020B0604020202020204" pitchFamily="34" charset="0"/>
              <a:buChar char="•"/>
              <a:defRPr sz="2000">
                <a:latin typeface="Bahnschrift" panose="020B0502040204020203" pitchFamily="34" charset="0"/>
              </a:defRPr>
            </a:lvl3pPr>
            <a:lvl4pPr marL="1600200" indent="-228600" defTabSz="914400">
              <a:lnSpc>
                <a:spcPct val="150000"/>
              </a:lnSpc>
              <a:spcBef>
                <a:spcPts val="500"/>
              </a:spcBef>
              <a:buFont typeface="Arial" panose="020B0604020202020204" pitchFamily="34" charset="0"/>
              <a:buChar char="•"/>
              <a:defRPr>
                <a:latin typeface="Bahnschrift" panose="020B0502040204020203" pitchFamily="34" charset="0"/>
              </a:defRPr>
            </a:lvl4pPr>
            <a:lvl5pPr marL="2057400" indent="-228600" defTabSz="914400">
              <a:lnSpc>
                <a:spcPct val="150000"/>
              </a:lnSpc>
              <a:spcBef>
                <a:spcPts val="500"/>
              </a:spcBef>
              <a:buFont typeface="Arial" panose="020B0604020202020204" pitchFamily="34" charset="0"/>
              <a:buChar char="•"/>
              <a:defRPr>
                <a:latin typeface="Bahnschrift" panose="020B0502040204020203" pitchFamily="34"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Informatica PowerCenter</a:t>
            </a:r>
          </a:p>
          <a:p>
            <a:r>
              <a:rPr lang="en-IN" dirty="0" err="1"/>
              <a:t>CloverDX</a:t>
            </a:r>
            <a:endParaRPr lang="en-IN" dirty="0"/>
          </a:p>
          <a:p>
            <a:r>
              <a:rPr lang="en-IN" dirty="0"/>
              <a:t>Microsoft SQL</a:t>
            </a:r>
          </a:p>
          <a:p>
            <a:r>
              <a:rPr lang="en-IN" dirty="0"/>
              <a:t>QlikView</a:t>
            </a:r>
          </a:p>
          <a:p>
            <a:r>
              <a:rPr lang="en-IN" dirty="0"/>
              <a:t>Oracle Data Service Integrator      </a:t>
            </a:r>
          </a:p>
        </p:txBody>
      </p:sp>
    </p:spTree>
    <p:extLst>
      <p:ext uri="{BB962C8B-B14F-4D97-AF65-F5344CB8AC3E}">
        <p14:creationId xmlns:p14="http://schemas.microsoft.com/office/powerpoint/2010/main" val="781720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2235">
            <a:alpha val="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A337E-B2F4-4CBD-9DE2-50D95780AF63}"/>
              </a:ext>
            </a:extLst>
          </p:cNvPr>
          <p:cNvSpPr>
            <a:spLocks noGrp="1"/>
          </p:cNvSpPr>
          <p:nvPr>
            <p:ph type="title"/>
          </p:nvPr>
        </p:nvSpPr>
        <p:spPr/>
        <p:txBody>
          <a:bodyPr/>
          <a:lstStyle/>
          <a:p>
            <a:r>
              <a:rPr dirty="0" lang="en-US"/>
              <a:t>HPCC</a:t>
            </a:r>
            <a:endParaRPr dirty="0" lang="en-IN"/>
          </a:p>
        </p:txBody>
      </p:sp>
      <p:sp>
        <p:nvSpPr>
          <p:cNvPr id="6" name="TextBox 5">
            <a:extLst>
              <a:ext uri="{FF2B5EF4-FFF2-40B4-BE49-F238E27FC236}">
                <a16:creationId xmlns:a16="http://schemas.microsoft.com/office/drawing/2014/main" id="{4B66C13F-B6E4-4F74-979C-42402B5CD14A}"/>
              </a:ext>
            </a:extLst>
          </p:cNvPr>
          <p:cNvSpPr txBox="1"/>
          <p:nvPr/>
        </p:nvSpPr>
        <p:spPr>
          <a:xfrm>
            <a:off x="338362" y="3244334"/>
            <a:ext cx="8535816" cy="3236399"/>
          </a:xfrm>
          <a:prstGeom prst="rect">
            <a:avLst/>
          </a:prstGeom>
          <a:noFill/>
        </p:spPr>
        <p:txBody>
          <a:bodyPr wrap="square">
            <a:spAutoFit/>
          </a:bodyPr>
          <a:lstStyle/>
          <a:p>
            <a:pPr algn="just" indent="-285750" marL="285750">
              <a:lnSpc>
                <a:spcPct val="150000"/>
              </a:lnSpc>
              <a:buFont charset="0" panose="020B0604020202020204" pitchFamily="34" typeface="Arial"/>
              <a:buChar char="•"/>
            </a:pPr>
            <a:r>
              <a:rPr b="0" dirty="0" i="0" lang="en-US" sz="2800">
                <a:solidFill>
                  <a:srgbClr val="222222"/>
                </a:solidFill>
                <a:effectLst/>
                <a:latin charset="0" panose="020B0502040204020203" pitchFamily="34" typeface="Bahnschrift"/>
              </a:rPr>
              <a:t>Developed by LexisNexis Risk Solution.</a:t>
            </a:r>
          </a:p>
          <a:p>
            <a:pPr algn="just" indent="-285750" marL="285750">
              <a:lnSpc>
                <a:spcPct val="150000"/>
              </a:lnSpc>
              <a:buFont charset="0" panose="020B0604020202020204" pitchFamily="34" typeface="Arial"/>
              <a:buChar char="•"/>
            </a:pPr>
            <a:r>
              <a:rPr b="0" dirty="0" i="0" lang="en-US" sz="2800">
                <a:solidFill>
                  <a:srgbClr val="222222"/>
                </a:solidFill>
                <a:effectLst/>
                <a:latin charset="0" panose="020B0502040204020203" pitchFamily="34" typeface="Bahnschrift"/>
              </a:rPr>
              <a:t>It delivers on a single platform, a single architecture and a single programming language for data processing.</a:t>
            </a:r>
          </a:p>
          <a:p>
            <a:pPr algn="just" indent="-285750" marL="285750">
              <a:lnSpc>
                <a:spcPct val="150000"/>
              </a:lnSpc>
              <a:buFont charset="0" panose="020B0604020202020204" pitchFamily="34" typeface="Arial"/>
              <a:buChar char="•"/>
            </a:pPr>
            <a:endParaRPr dirty="0" lang="en-IN" sz="2800">
              <a:latin charset="0" panose="020B0502040204020203" pitchFamily="34" typeface="Bahnschrift"/>
            </a:endParaRPr>
          </a:p>
        </p:txBody>
      </p:sp>
      <p:pic>
        <p:nvPicPr>
          <p:cNvPr descr="HPCC Systems (@hpccsystems) | Twitter" id="1028" name="Picture 4">
            <a:extLst>
              <a:ext uri="{FF2B5EF4-FFF2-40B4-BE49-F238E27FC236}">
                <a16:creationId xmlns:a16="http://schemas.microsoft.com/office/drawing/2014/main" id="{90643195-765B-4AB4-993C-0E3F09624D88}"/>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09" r="-64"/>
          <a:stretch/>
        </p:blipFill>
        <p:spPr bwMode="auto">
          <a:xfrm>
            <a:off x="3474512" y="1325563"/>
            <a:ext cx="2263515" cy="195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8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4772BE-E56A-4C8E-9A6C-9DDFCE5937DD}"/>
              </a:ext>
            </a:extLst>
          </p:cNvPr>
          <p:cNvPicPr>
            <a:picLocks noGrp="1" noChangeAspect="1"/>
          </p:cNvPicPr>
          <p:nvPr>
            <p:ph idx="1"/>
          </p:nvPr>
        </p:nvPicPr>
        <p:blipFill>
          <a:blip r:embed="rId2"/>
          <a:stretch>
            <a:fillRect/>
          </a:stretch>
        </p:blipFill>
        <p:spPr>
          <a:xfrm>
            <a:off x="2158271" y="1914503"/>
            <a:ext cx="4827458" cy="1514497"/>
          </a:xfrm>
          <a:prstGeom prst="rect">
            <a:avLst/>
          </a:prstGeom>
        </p:spPr>
      </p:pic>
      <p:sp>
        <p:nvSpPr>
          <p:cNvPr id="3" name="Title 2">
            <a:extLst>
              <a:ext uri="{FF2B5EF4-FFF2-40B4-BE49-F238E27FC236}">
                <a16:creationId xmlns:a16="http://schemas.microsoft.com/office/drawing/2014/main" id="{91280C8A-4AE4-4827-91FA-0428026F62F6}"/>
              </a:ext>
            </a:extLst>
          </p:cNvPr>
          <p:cNvSpPr>
            <a:spLocks noGrp="1"/>
          </p:cNvSpPr>
          <p:nvPr>
            <p:ph type="title"/>
          </p:nvPr>
        </p:nvSpPr>
        <p:spPr/>
        <p:txBody>
          <a:bodyPr/>
          <a:lstStyle/>
          <a:p>
            <a:r>
              <a:rPr lang="en-US" dirty="0"/>
              <a:t>Storm</a:t>
            </a:r>
            <a:endParaRPr lang="en-IN" dirty="0"/>
          </a:p>
        </p:txBody>
      </p:sp>
      <p:sp>
        <p:nvSpPr>
          <p:cNvPr id="6" name="TextBox 5">
            <a:extLst>
              <a:ext uri="{FF2B5EF4-FFF2-40B4-BE49-F238E27FC236}">
                <a16:creationId xmlns:a16="http://schemas.microsoft.com/office/drawing/2014/main" id="{11594F95-6E9B-4748-AAE8-60EE7F346B99}"/>
              </a:ext>
            </a:extLst>
          </p:cNvPr>
          <p:cNvSpPr txBox="1"/>
          <p:nvPr/>
        </p:nvSpPr>
        <p:spPr>
          <a:xfrm>
            <a:off x="338362" y="3796951"/>
            <a:ext cx="8386537" cy="1943737"/>
          </a:xfrm>
          <a:prstGeom prst="rect">
            <a:avLst/>
          </a:prstGeom>
          <a:noFill/>
        </p:spPr>
        <p:txBody>
          <a:bodyPr wrap="square">
            <a:spAutoFit/>
          </a:bodyPr>
          <a:lstStyle/>
          <a:p>
            <a:pPr marL="514350" indent="-514350" algn="just">
              <a:lnSpc>
                <a:spcPct val="150000"/>
              </a:lnSpc>
              <a:buFont typeface="+mj-lt"/>
              <a:buAutoNum type="arabicPeriod"/>
            </a:pPr>
            <a:r>
              <a:rPr lang="en-US" sz="2800" b="0" i="0" dirty="0">
                <a:solidFill>
                  <a:srgbClr val="222222"/>
                </a:solidFill>
                <a:effectLst/>
                <a:latin typeface="Bahnschrift" panose="020B0502040204020203" pitchFamily="34" charset="0"/>
              </a:rPr>
              <a:t>Free big data open-source computation system.</a:t>
            </a:r>
          </a:p>
          <a:p>
            <a:pPr marL="514350" indent="-514350" algn="just">
              <a:lnSpc>
                <a:spcPct val="150000"/>
              </a:lnSpc>
              <a:buFont typeface="+mj-lt"/>
              <a:buAutoNum type="arabicPeriod"/>
            </a:pPr>
            <a:r>
              <a:rPr lang="en-US" sz="2800" dirty="0">
                <a:solidFill>
                  <a:srgbClr val="222222"/>
                </a:solidFill>
                <a:latin typeface="Bahnschrift" panose="020B0502040204020203" pitchFamily="34" charset="0"/>
              </a:rPr>
              <a:t>B</a:t>
            </a:r>
            <a:r>
              <a:rPr lang="en-US" sz="2800" b="0" i="0" dirty="0">
                <a:solidFill>
                  <a:srgbClr val="222222"/>
                </a:solidFill>
                <a:effectLst/>
                <a:latin typeface="Bahnschrift" panose="020B0502040204020203" pitchFamily="34" charset="0"/>
              </a:rPr>
              <a:t>est big data tools which offers distributed real-time, fault-tolerant processing system</a:t>
            </a:r>
            <a:endParaRPr lang="en-IN" sz="2800" b="1" dirty="0">
              <a:latin typeface="Bahnschrift" panose="020B0502040204020203" pitchFamily="34" charset="0"/>
            </a:endParaRPr>
          </a:p>
        </p:txBody>
      </p:sp>
    </p:spTree>
    <p:extLst>
      <p:ext uri="{BB962C8B-B14F-4D97-AF65-F5344CB8AC3E}">
        <p14:creationId xmlns:p14="http://schemas.microsoft.com/office/powerpoint/2010/main" val="309286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F87075-E102-4192-9DAC-326D2860CE8F}"/>
              </a:ext>
            </a:extLst>
          </p:cNvPr>
          <p:cNvPicPr>
            <a:picLocks noGrp="1" noChangeAspect="1"/>
          </p:cNvPicPr>
          <p:nvPr>
            <p:ph idx="1"/>
          </p:nvPr>
        </p:nvPicPr>
        <p:blipFill>
          <a:blip r:embed="rId2"/>
          <a:stretch>
            <a:fillRect/>
          </a:stretch>
        </p:blipFill>
        <p:spPr>
          <a:xfrm>
            <a:off x="2367349" y="1793063"/>
            <a:ext cx="3831431" cy="2055040"/>
          </a:xfrm>
          <a:prstGeom prst="rect">
            <a:avLst/>
          </a:prstGeom>
        </p:spPr>
      </p:pic>
      <p:sp>
        <p:nvSpPr>
          <p:cNvPr id="3" name="Title 2">
            <a:extLst>
              <a:ext uri="{FF2B5EF4-FFF2-40B4-BE49-F238E27FC236}">
                <a16:creationId xmlns:a16="http://schemas.microsoft.com/office/drawing/2014/main" id="{D42BFDF6-6015-4328-94E1-ABC1EE1E2B32}"/>
              </a:ext>
            </a:extLst>
          </p:cNvPr>
          <p:cNvSpPr>
            <a:spLocks noGrp="1"/>
          </p:cNvSpPr>
          <p:nvPr>
            <p:ph type="title"/>
          </p:nvPr>
        </p:nvSpPr>
        <p:spPr/>
        <p:txBody>
          <a:bodyPr/>
          <a:lstStyle/>
          <a:p>
            <a:r>
              <a:rPr lang="en-US" dirty="0"/>
              <a:t>Qubole</a:t>
            </a:r>
            <a:endParaRPr lang="en-IN" dirty="0"/>
          </a:p>
        </p:txBody>
      </p:sp>
      <p:sp>
        <p:nvSpPr>
          <p:cNvPr id="6" name="TextBox 5">
            <a:extLst>
              <a:ext uri="{FF2B5EF4-FFF2-40B4-BE49-F238E27FC236}">
                <a16:creationId xmlns:a16="http://schemas.microsoft.com/office/drawing/2014/main" id="{CC86865E-26B1-49E8-9CC2-1B01755295C6}"/>
              </a:ext>
            </a:extLst>
          </p:cNvPr>
          <p:cNvSpPr txBox="1"/>
          <p:nvPr/>
        </p:nvSpPr>
        <p:spPr>
          <a:xfrm>
            <a:off x="338362" y="4157628"/>
            <a:ext cx="8386537" cy="2233240"/>
          </a:xfrm>
          <a:prstGeom prst="rect">
            <a:avLst/>
          </a:prstGeom>
          <a:noFill/>
        </p:spPr>
        <p:txBody>
          <a:bodyPr wrap="square">
            <a:spAutoFit/>
          </a:bodyPr>
          <a:lstStyle/>
          <a:p>
            <a:pPr algn="just">
              <a:lnSpc>
                <a:spcPct val="150000"/>
              </a:lnSpc>
            </a:pPr>
            <a:r>
              <a:rPr lang="en-US" sz="2400" b="0" i="0" u="none" strike="noStrike" dirty="0">
                <a:effectLst/>
                <a:latin typeface="Bahnschrift" panose="020B0502040204020203" pitchFamily="34" charset="0"/>
              </a:rPr>
              <a:t>Qubole</a:t>
            </a:r>
            <a:r>
              <a:rPr lang="en-US" sz="2400" b="0" i="0" dirty="0">
                <a:solidFill>
                  <a:srgbClr val="222222"/>
                </a:solidFill>
                <a:effectLst/>
                <a:latin typeface="Bahnschrift" panose="020B0502040204020203" pitchFamily="34" charset="0"/>
              </a:rPr>
              <a:t> data is Autonomous Big data management platform. It is a big data open-source tool which is self-managed, self-optimizing and allows the data team to focus on business outcomes.</a:t>
            </a:r>
            <a:endParaRPr lang="en-IN" sz="2400" dirty="0">
              <a:latin typeface="Bahnschrift" panose="020B0502040204020203" pitchFamily="34" charset="0"/>
            </a:endParaRPr>
          </a:p>
        </p:txBody>
      </p:sp>
    </p:spTree>
    <p:extLst>
      <p:ext uri="{BB962C8B-B14F-4D97-AF65-F5344CB8AC3E}">
        <p14:creationId xmlns:p14="http://schemas.microsoft.com/office/powerpoint/2010/main" val="419612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5B1DF4-8756-4EBA-96F5-5306CBFB87F7}"/>
              </a:ext>
            </a:extLst>
          </p:cNvPr>
          <p:cNvPicPr>
            <a:picLocks noGrp="1" noChangeAspect="1"/>
          </p:cNvPicPr>
          <p:nvPr>
            <p:ph idx="1"/>
          </p:nvPr>
        </p:nvPicPr>
        <p:blipFill>
          <a:blip r:embed="rId2"/>
          <a:stretch>
            <a:fillRect/>
          </a:stretch>
        </p:blipFill>
        <p:spPr>
          <a:xfrm>
            <a:off x="2738188" y="1802127"/>
            <a:ext cx="3586883" cy="2412994"/>
          </a:xfrm>
          <a:prstGeom prst="rect">
            <a:avLst/>
          </a:prstGeom>
        </p:spPr>
      </p:pic>
      <p:sp>
        <p:nvSpPr>
          <p:cNvPr id="3" name="Title 2">
            <a:extLst>
              <a:ext uri="{FF2B5EF4-FFF2-40B4-BE49-F238E27FC236}">
                <a16:creationId xmlns:a16="http://schemas.microsoft.com/office/drawing/2014/main" id="{E90AB704-1FC2-4428-88F0-52C94BFFEA14}"/>
              </a:ext>
            </a:extLst>
          </p:cNvPr>
          <p:cNvSpPr>
            <a:spLocks noGrp="1"/>
          </p:cNvSpPr>
          <p:nvPr>
            <p:ph type="title"/>
          </p:nvPr>
        </p:nvSpPr>
        <p:spPr/>
        <p:txBody>
          <a:bodyPr/>
          <a:lstStyle/>
          <a:p>
            <a:r>
              <a:rPr lang="en-IN" dirty="0"/>
              <a:t>Cassandra</a:t>
            </a:r>
          </a:p>
        </p:txBody>
      </p:sp>
      <p:sp>
        <p:nvSpPr>
          <p:cNvPr id="6" name="TextBox 5">
            <a:extLst>
              <a:ext uri="{FF2B5EF4-FFF2-40B4-BE49-F238E27FC236}">
                <a16:creationId xmlns:a16="http://schemas.microsoft.com/office/drawing/2014/main" id="{D242DC14-74E5-41B5-97F6-FF47CD99FC6C}"/>
              </a:ext>
            </a:extLst>
          </p:cNvPr>
          <p:cNvSpPr txBox="1"/>
          <p:nvPr/>
        </p:nvSpPr>
        <p:spPr>
          <a:xfrm>
            <a:off x="338362" y="4601745"/>
            <a:ext cx="8386537" cy="1142813"/>
          </a:xfrm>
          <a:prstGeom prst="rect">
            <a:avLst/>
          </a:prstGeom>
          <a:noFill/>
        </p:spPr>
        <p:txBody>
          <a:bodyPr wrap="square">
            <a:spAutoFit/>
          </a:bodyPr>
          <a:lstStyle/>
          <a:p>
            <a:pPr algn="just">
              <a:lnSpc>
                <a:spcPct val="150000"/>
              </a:lnSpc>
            </a:pPr>
            <a:r>
              <a:rPr lang="en-US" sz="2400" b="0" i="0" dirty="0">
                <a:solidFill>
                  <a:srgbClr val="222222"/>
                </a:solidFill>
                <a:effectLst/>
                <a:latin typeface="Bahnschrift" panose="020B0502040204020203" pitchFamily="34" charset="0"/>
              </a:rPr>
              <a:t>The </a:t>
            </a:r>
            <a:r>
              <a:rPr lang="en-US" sz="2400" b="0" i="0" u="none" strike="noStrike" dirty="0">
                <a:effectLst/>
                <a:latin typeface="Bahnschrift" panose="020B0502040204020203" pitchFamily="34" charset="0"/>
              </a:rPr>
              <a:t>Apache Cassandra</a:t>
            </a:r>
            <a:r>
              <a:rPr lang="en-US" sz="2400" b="0" i="0" dirty="0">
                <a:effectLst/>
                <a:latin typeface="Bahnschrift" panose="020B0502040204020203" pitchFamily="34" charset="0"/>
              </a:rPr>
              <a:t> </a:t>
            </a:r>
            <a:r>
              <a:rPr lang="en-US" sz="2400" b="0" i="0" dirty="0">
                <a:solidFill>
                  <a:srgbClr val="222222"/>
                </a:solidFill>
                <a:effectLst/>
                <a:latin typeface="Bahnschrift" panose="020B0502040204020203" pitchFamily="34" charset="0"/>
              </a:rPr>
              <a:t>database is widely used today to provide an effective management of large amounts of data.</a:t>
            </a:r>
            <a:endParaRPr lang="en-IN" sz="2400" dirty="0">
              <a:latin typeface="Bahnschrift" panose="020B0502040204020203" pitchFamily="34" charset="0"/>
            </a:endParaRPr>
          </a:p>
        </p:txBody>
      </p:sp>
    </p:spTree>
    <p:extLst>
      <p:ext uri="{BB962C8B-B14F-4D97-AF65-F5344CB8AC3E}">
        <p14:creationId xmlns:p14="http://schemas.microsoft.com/office/powerpoint/2010/main" val="260624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C556D1-A25D-419E-AD78-8AE3D6608DDE}"/>
              </a:ext>
            </a:extLst>
          </p:cNvPr>
          <p:cNvPicPr>
            <a:picLocks noGrp="1" noChangeAspect="1"/>
          </p:cNvPicPr>
          <p:nvPr>
            <p:ph idx="1"/>
          </p:nvPr>
        </p:nvPicPr>
        <p:blipFill>
          <a:blip r:embed="rId2"/>
          <a:stretch>
            <a:fillRect/>
          </a:stretch>
        </p:blipFill>
        <p:spPr>
          <a:xfrm>
            <a:off x="957331" y="2108827"/>
            <a:ext cx="7229338" cy="1059675"/>
          </a:xfrm>
          <a:prstGeom prst="rect">
            <a:avLst/>
          </a:prstGeom>
        </p:spPr>
      </p:pic>
      <p:sp>
        <p:nvSpPr>
          <p:cNvPr id="3" name="Title 2">
            <a:extLst>
              <a:ext uri="{FF2B5EF4-FFF2-40B4-BE49-F238E27FC236}">
                <a16:creationId xmlns:a16="http://schemas.microsoft.com/office/drawing/2014/main" id="{8D9161E1-E9D7-4C81-955D-68BAEF7AB7C5}"/>
              </a:ext>
            </a:extLst>
          </p:cNvPr>
          <p:cNvSpPr>
            <a:spLocks noGrp="1"/>
          </p:cNvSpPr>
          <p:nvPr>
            <p:ph type="title"/>
          </p:nvPr>
        </p:nvSpPr>
        <p:spPr/>
        <p:txBody>
          <a:bodyPr/>
          <a:lstStyle/>
          <a:p>
            <a:r>
              <a:rPr lang="en-US" dirty="0"/>
              <a:t>Statwing</a:t>
            </a:r>
            <a:endParaRPr lang="en-IN" dirty="0"/>
          </a:p>
        </p:txBody>
      </p:sp>
      <p:sp>
        <p:nvSpPr>
          <p:cNvPr id="6" name="TextBox 5">
            <a:extLst>
              <a:ext uri="{FF2B5EF4-FFF2-40B4-BE49-F238E27FC236}">
                <a16:creationId xmlns:a16="http://schemas.microsoft.com/office/drawing/2014/main" id="{07EBF651-9C04-4DC3-8B8C-0409FD7A0FC4}"/>
              </a:ext>
            </a:extLst>
          </p:cNvPr>
          <p:cNvSpPr txBox="1"/>
          <p:nvPr/>
        </p:nvSpPr>
        <p:spPr>
          <a:xfrm>
            <a:off x="338362" y="3826971"/>
            <a:ext cx="8386537" cy="1943737"/>
          </a:xfrm>
          <a:prstGeom prst="rect">
            <a:avLst/>
          </a:prstGeom>
          <a:noFill/>
        </p:spPr>
        <p:txBody>
          <a:bodyPr wrap="square">
            <a:spAutoFit/>
          </a:bodyPr>
          <a:lstStyle/>
          <a:p>
            <a:pPr algn="just">
              <a:lnSpc>
                <a:spcPct val="150000"/>
              </a:lnSpc>
            </a:pPr>
            <a:r>
              <a:rPr lang="en-US" sz="2800" b="0" i="0" u="none" strike="noStrike" dirty="0">
                <a:effectLst/>
                <a:latin typeface="Bahnschrift" panose="020B0502040204020203" pitchFamily="34" charset="0"/>
              </a:rPr>
              <a:t>Statwing</a:t>
            </a:r>
            <a:r>
              <a:rPr lang="en-US" sz="2800" b="0" i="0" dirty="0">
                <a:solidFill>
                  <a:srgbClr val="222222"/>
                </a:solidFill>
                <a:effectLst/>
                <a:latin typeface="Bahnschrift" panose="020B0502040204020203" pitchFamily="34" charset="0"/>
              </a:rPr>
              <a:t> is an easy-to-use statistical tool. It was built by and for big data analysts. Its modern interface chooses statistical tests automatically.</a:t>
            </a:r>
            <a:endParaRPr lang="en-IN" sz="2800" dirty="0">
              <a:latin typeface="Bahnschrift" panose="020B0502040204020203" pitchFamily="34" charset="0"/>
            </a:endParaRPr>
          </a:p>
        </p:txBody>
      </p:sp>
    </p:spTree>
    <p:extLst>
      <p:ext uri="{BB962C8B-B14F-4D97-AF65-F5344CB8AC3E}">
        <p14:creationId xmlns:p14="http://schemas.microsoft.com/office/powerpoint/2010/main" val="193372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B38FCB-ECCE-444A-AE56-6CE863A29982}"/>
              </a:ext>
            </a:extLst>
          </p:cNvPr>
          <p:cNvPicPr>
            <a:picLocks noGrp="1" noChangeAspect="1"/>
          </p:cNvPicPr>
          <p:nvPr>
            <p:ph idx="1"/>
          </p:nvPr>
        </p:nvPicPr>
        <p:blipFill>
          <a:blip r:embed="rId2"/>
          <a:stretch>
            <a:fillRect/>
          </a:stretch>
        </p:blipFill>
        <p:spPr>
          <a:xfrm>
            <a:off x="2425496" y="2147038"/>
            <a:ext cx="4273207" cy="1281962"/>
          </a:xfrm>
          <a:prstGeom prst="rect">
            <a:avLst/>
          </a:prstGeom>
        </p:spPr>
      </p:pic>
      <p:sp>
        <p:nvSpPr>
          <p:cNvPr id="3" name="Title 2">
            <a:extLst>
              <a:ext uri="{FF2B5EF4-FFF2-40B4-BE49-F238E27FC236}">
                <a16:creationId xmlns:a16="http://schemas.microsoft.com/office/drawing/2014/main" id="{C946D45C-EA4C-47F8-A63A-790ABB3FC62F}"/>
              </a:ext>
            </a:extLst>
          </p:cNvPr>
          <p:cNvSpPr>
            <a:spLocks noGrp="1"/>
          </p:cNvSpPr>
          <p:nvPr>
            <p:ph type="title"/>
          </p:nvPr>
        </p:nvSpPr>
        <p:spPr/>
        <p:txBody>
          <a:bodyPr/>
          <a:lstStyle/>
          <a:p>
            <a:r>
              <a:rPr lang="en-US" dirty="0"/>
              <a:t>CouchDB</a:t>
            </a:r>
            <a:endParaRPr lang="en-IN" dirty="0"/>
          </a:p>
        </p:txBody>
      </p:sp>
      <p:sp>
        <p:nvSpPr>
          <p:cNvPr id="6" name="TextBox 5">
            <a:extLst>
              <a:ext uri="{FF2B5EF4-FFF2-40B4-BE49-F238E27FC236}">
                <a16:creationId xmlns:a16="http://schemas.microsoft.com/office/drawing/2014/main" id="{A6F3738A-17F9-4BBB-A544-5521F9DDD5AD}"/>
              </a:ext>
            </a:extLst>
          </p:cNvPr>
          <p:cNvSpPr txBox="1"/>
          <p:nvPr/>
        </p:nvSpPr>
        <p:spPr>
          <a:xfrm>
            <a:off x="338362" y="3625725"/>
            <a:ext cx="8386537" cy="2233240"/>
          </a:xfrm>
          <a:prstGeom prst="rect">
            <a:avLst/>
          </a:prstGeom>
          <a:noFill/>
        </p:spPr>
        <p:txBody>
          <a:bodyPr wrap="square">
            <a:spAutoFit/>
          </a:bodyPr>
          <a:lstStyle/>
          <a:p>
            <a:pPr algn="just">
              <a:lnSpc>
                <a:spcPct val="150000"/>
              </a:lnSpc>
            </a:pPr>
            <a:r>
              <a:rPr lang="en-US" sz="2400" b="0" i="0" u="none" strike="noStrike" dirty="0">
                <a:effectLst/>
                <a:latin typeface="Bahnschrift" panose="020B0502040204020203" pitchFamily="34" charset="0"/>
              </a:rPr>
              <a:t>CouchDB</a:t>
            </a:r>
            <a:r>
              <a:rPr lang="en-US" sz="2400" b="0" i="0" dirty="0">
                <a:solidFill>
                  <a:srgbClr val="222222"/>
                </a:solidFill>
                <a:effectLst/>
                <a:latin typeface="Bahnschrift" panose="020B0502040204020203" pitchFamily="34" charset="0"/>
              </a:rPr>
              <a:t> stores data in JSON documents that can be accessed web or query using JavaScript. It offers distributed scaling with fault-tolerant storage. It allows accessing data by defining the Couch Replication Protocol.</a:t>
            </a:r>
            <a:endParaRPr lang="en-IN" sz="2400" dirty="0">
              <a:latin typeface="Bahnschrift" panose="020B0502040204020203" pitchFamily="34" charset="0"/>
            </a:endParaRPr>
          </a:p>
        </p:txBody>
      </p:sp>
    </p:spTree>
    <p:extLst>
      <p:ext uri="{BB962C8B-B14F-4D97-AF65-F5344CB8AC3E}">
        <p14:creationId xmlns:p14="http://schemas.microsoft.com/office/powerpoint/2010/main" val="13324878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1056</TotalTime>
  <Words>648</Words>
  <Application>Microsoft Office PowerPoint</Application>
  <PresentationFormat>On-screen Show (4:3)</PresentationFormat>
  <Paragraphs>88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Bahnschrift</vt:lpstr>
      <vt:lpstr>Bahnschrift SemiBold</vt:lpstr>
      <vt:lpstr>Calibri</vt:lpstr>
      <vt:lpstr>Calibri Light</vt:lpstr>
      <vt:lpstr>proxima_novaregular</vt:lpstr>
      <vt:lpstr>Office Theme</vt:lpstr>
      <vt:lpstr>PowerPoint Presentation</vt:lpstr>
      <vt:lpstr>PowerPoint Presentation</vt:lpstr>
      <vt:lpstr>Hadoop</vt:lpstr>
      <vt:lpstr>HPCC</vt:lpstr>
      <vt:lpstr>Storm</vt:lpstr>
      <vt:lpstr>Qubole</vt:lpstr>
      <vt:lpstr>Cassandra</vt:lpstr>
      <vt:lpstr>Statwing</vt:lpstr>
      <vt:lpstr>CouchDB</vt:lpstr>
      <vt:lpstr>pentaho</vt:lpstr>
      <vt:lpstr>Flink</vt:lpstr>
      <vt:lpstr>Cloudera</vt:lpstr>
      <vt:lpstr>OpenRefine</vt:lpstr>
      <vt:lpstr>RapidMiner</vt:lpstr>
      <vt:lpstr>DataCleaner</vt:lpstr>
      <vt:lpstr>Kaggle</vt:lpstr>
      <vt:lpstr>Hive</vt:lpstr>
      <vt:lpstr>Challenges in Big Data</vt:lpstr>
      <vt:lpstr>Challenges in Big Data</vt:lpstr>
      <vt:lpstr>PowerPoint Presentation</vt:lpstr>
      <vt:lpstr>Lack of proper understanding of Big Data</vt:lpstr>
      <vt:lpstr>PowerPoint Presentation</vt:lpstr>
      <vt:lpstr>Solution</vt:lpstr>
      <vt:lpstr>PowerPoint Presentation</vt:lpstr>
      <vt:lpstr>Solution</vt:lpstr>
      <vt:lpstr>PowerPoint Presentation</vt:lpstr>
      <vt:lpstr>Solution</vt:lpstr>
      <vt:lpstr>PowerPoint Presentation</vt:lpstr>
      <vt:lpstr>Solution</vt:lpstr>
      <vt:lpstr>PowerPoint Presentation</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53</cp:revision>
  <dcterms:created xsi:type="dcterms:W3CDTF">2021-05-13T17:45:44Z</dcterms:created>
  <dcterms:modified xsi:type="dcterms:W3CDTF">2021-06-18T09:40:00Z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376157</vt:lpwstr>
  </property>
  <property fmtid="{D5CDD505-2E9C-101B-9397-08002B2CF9AE}" name="NXPowerLiteSettings" pid="3">
    <vt:lpwstr>E700052003A000</vt:lpwstr>
  </property>
  <property fmtid="{D5CDD505-2E9C-101B-9397-08002B2CF9AE}" name="NXPowerLiteVersion" pid="4">
    <vt:lpwstr>D9.1.4</vt:lpwstr>
  </property>
</Properties>
</file>