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image/vnd.ms-photo" Extension="wdp"/>
  <Default ContentType="application/xml" Extension="xml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handoutMaster+xml" PartName="/ppt/handoutMasters/handout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3.xml"/>
  <Override ContentType="application/vnd.openxmlformats-officedocument.theme+xml" PartName="/ppt/theme/theme2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custom-properties+xml" PartName="/docProps/custom.xml"/>
</Types>
</file>

<file path=_rels/.rels><?xml version="1.0" encoding="UTF-8" standalone="yes" ?><Relationships xmlns="http://schemas.openxmlformats.org/package/2006/relationships"><Relationship Id="rId3" Target="docProps/core.xml" Type="http://schemas.openxmlformats.org/package/2006/relationships/metadata/core-properties"/><Relationship Id="rId2" Target="docProps/thumbnail.jpeg" Type="http://schemas.openxmlformats.org/package/2006/relationships/metadata/thumbnail"/><Relationship Id="rId1" Target="ppt/presentation.xml" Type="http://schemas.openxmlformats.org/officeDocument/2006/relationships/officeDocument"/><Relationship Id="rId4" Target="docProps/app.xml" Type="http://schemas.openxmlformats.org/officeDocument/2006/relationships/extended-properties"/><Relationship Id="rId5" Target="docProps/custom.xml" Type="http://schemas.openxmlformats.org/officeDocument/2006/relationships/custom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21"/>
  </p:handoutMasterIdLst>
  <p:sldIdLst>
    <p:sldId id="266" r:id="rId2"/>
    <p:sldId id="261" r:id="rId3"/>
    <p:sldId id="264" r:id="rId4"/>
    <p:sldId id="281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63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18495"/>
    <a:srgbClr val="44525A"/>
    <a:srgbClr val="44525B"/>
    <a:srgbClr val="072235"/>
    <a:srgbClr val="453A38"/>
    <a:srgbClr val="B8B192"/>
    <a:srgbClr val="473B39"/>
    <a:srgbClr val="302C31"/>
    <a:srgbClr val="63504D"/>
    <a:srgbClr val="9478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53" autoAdjust="0"/>
    <p:restoredTop sz="94660"/>
  </p:normalViewPr>
  <p:slideViewPr>
    <p:cSldViewPr snapToGrid="0">
      <p:cViewPr>
        <p:scale>
          <a:sx n="50" d="100"/>
          <a:sy n="50" d="100"/>
        </p:scale>
        <p:origin x="2203" y="58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9" d="100"/>
          <a:sy n="49" d="100"/>
        </p:scale>
        <p:origin x="2910" y="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22CA918-4CC9-454A-A0CC-18E4AB14716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B17E60-0D58-4E11-A0B3-7C89A952127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1E31DF-E085-4560-B70C-2BE0282116AF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826CD9-44E6-4934-88CC-7B6414A4080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126C7B-3E85-4BB4-8FD9-8DF00D10313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2DE278-E6FC-4BDC-BC08-49EFF8121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9040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 ?><Relationships xmlns="http://schemas.openxmlformats.org/package/2006/relationships"><Relationship Id="rId3" Target="../media/image2.jpeg" Type="http://schemas.openxmlformats.org/officeDocument/2006/relationships/image"/><Relationship Id="rId2" Target="../media/image1.jpeg" Type="http://schemas.openxmlformats.org/officeDocument/2006/relationships/image"/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FB821A54-EBB6-44D6-B654-A7206FCE625D}"/>
              </a:ext>
            </a:extLst>
          </p:cNvPr>
          <p:cNvSpPr/>
          <p:nvPr userDrawn="1"/>
        </p:nvSpPr>
        <p:spPr>
          <a:xfrm>
            <a:off x="51361" y="222575"/>
            <a:ext cx="4711139" cy="712652"/>
          </a:xfrm>
          <a:prstGeom prst="roundRect">
            <a:avLst>
              <a:gd fmla="val 10415" name="adj"/>
            </a:avLst>
          </a:prstGeom>
          <a:solidFill>
            <a:srgbClr val="44525B"/>
          </a:solidFill>
          <a:ln>
            <a:solidFill>
              <a:srgbClr val="44525A"/>
            </a:solidFill>
          </a:ln>
          <a:effectLst>
            <a:outerShdw algn="ctr" blurRad="63500" rotWithShape="0" sx="102000" sy="102000">
              <a:prstClr val="black">
                <a:alpha val="40000"/>
              </a:prstClr>
            </a:outerShdw>
          </a:effectLst>
          <a:scene3d>
            <a:camera prst="orthographicFront"/>
            <a:lightRig dir="t" rig="threeP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lvl="0"/>
            <a:r>
              <a:rPr baseline="0" cap="small" dirty="0" lang="en-US" sz="3200" u="none">
                <a:solidFill>
                  <a:schemeClr val="bg1"/>
                </a:solidFill>
                <a:latin charset="0" panose="020B0502040204020203" pitchFamily="34" typeface="Bahnschrift SemiBold"/>
              </a:rPr>
              <a:t>Introduction to Big Data</a:t>
            </a:r>
          </a:p>
        </p:txBody>
      </p:sp>
      <p:grpSp>
        <p:nvGrpSpPr>
          <p:cNvPr hidden="1" id="18" name="Group 45">
            <a:extLst>
              <a:ext uri="{FF2B5EF4-FFF2-40B4-BE49-F238E27FC236}">
                <a16:creationId xmlns:a16="http://schemas.microsoft.com/office/drawing/2014/main" id="{850EC89B-90C3-44BB-9D08-4AA2F18B76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562810" y="545"/>
            <a:ext cx="656040" cy="6857455"/>
            <a:chOff x="5632355" y="0"/>
            <a:chExt cx="874719" cy="6857455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E7AE735-969F-4B48-90BB-9C0B68FF3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rot="5400000">
              <a:off x="2640985" y="2991370"/>
              <a:ext cx="6857455" cy="874715"/>
            </a:xfrm>
            <a:custGeom>
              <a:avLst/>
              <a:gdLst>
                <a:gd fmla="*/ 6857455 w 6857455" name="connsiteX0"/>
                <a:gd fmla="*/ 804643 h 874716" name="connsiteY0"/>
                <a:gd fmla="*/ 6857455 w 6857455" name="connsiteX1"/>
                <a:gd fmla="*/ 562246 h 874716" name="connsiteY1"/>
                <a:gd fmla="*/ 6829178 w 6857455" name="connsiteX2"/>
                <a:gd fmla="*/ 551284 h 874716" name="connsiteY2"/>
                <a:gd fmla="*/ 6766024 w 6857455" name="connsiteX3"/>
                <a:gd fmla="*/ 500372 h 874716" name="connsiteY3"/>
                <a:gd fmla="*/ 6734971 w 6857455" name="connsiteX4"/>
                <a:gd fmla="*/ 500944 h 874716" name="connsiteY4"/>
                <a:gd fmla="*/ 6683915 w 6857455" name="connsiteX5"/>
                <a:gd fmla="*/ 507040 h 874716" name="connsiteY5"/>
                <a:gd fmla="*/ 6628860 w 6857455" name="connsiteX6"/>
                <a:gd fmla="*/ 495418 h 874716" name="connsiteY6"/>
                <a:gd fmla="*/ 6588662 w 6857455" name="connsiteX7"/>
                <a:gd fmla="*/ 487227 h 874716" name="connsiteY7"/>
                <a:gd fmla="*/ 6476074 w 6857455" name="connsiteX8"/>
                <a:gd fmla="*/ 511230 h 874716" name="connsiteY8"/>
                <a:gd fmla="*/ 6382345 w 6857455" name="connsiteX9"/>
                <a:gd fmla="*/ 534853 h 874716" name="connsiteY9"/>
                <a:gd fmla="*/ 6369391 w 6857455" name="connsiteX10"/>
                <a:gd fmla="*/ 531615 h 874716" name="connsiteY10"/>
                <a:gd fmla="*/ 6244799 w 6857455" name="connsiteX11"/>
                <a:gd fmla="*/ 512182 h 874716" name="connsiteY11"/>
                <a:gd fmla="*/ 6190315 w 6857455" name="connsiteX12"/>
                <a:gd fmla="*/ 485703 h 874716" name="connsiteY12"/>
                <a:gd fmla="*/ 6115446 w 6857455" name="connsiteX13"/>
                <a:gd fmla="*/ 462270 h 874716" name="connsiteY13"/>
                <a:gd fmla="*/ 6032194 w 6857455" name="connsiteX14"/>
                <a:gd fmla="*/ 434266 h 874716" name="connsiteY14"/>
                <a:gd fmla="*/ 5971042 w 6857455" name="connsiteX15"/>
                <a:gd fmla="*/ 420738 h 874716" name="connsiteY15"/>
                <a:gd fmla="*/ 5880933 w 6857455" name="connsiteX16"/>
                <a:gd fmla="*/ 430646 h 874716" name="connsiteY16"/>
                <a:gd fmla="*/ 5862452 w 6857455" name="connsiteX17"/>
                <a:gd fmla="*/ 438648 h 874716" name="connsiteY17"/>
                <a:gd fmla="*/ 5685283 w 6857455" name="connsiteX18"/>
                <a:gd fmla="*/ 498658 h 874716" name="connsiteY18"/>
                <a:gd fmla="*/ 5567169 w 6857455" name="connsiteX19"/>
                <a:gd fmla="*/ 499420 h 874716" name="connsiteY19"/>
                <a:gd fmla="*/ 5527923 w 6857455" name="connsiteX20"/>
                <a:gd fmla="*/ 490466 h 874716" name="connsiteY20"/>
                <a:gd fmla="*/ 5456292 w 6857455" name="connsiteX21"/>
                <a:gd fmla="*/ 450650 h 874716" name="connsiteY21"/>
                <a:gd fmla="*/ 5424670 w 6857455" name="connsiteX22"/>
                <a:gd fmla="*/ 444934 h 874716" name="connsiteY22"/>
                <a:gd fmla="*/ 5368662 w 6857455" name="connsiteX23"/>
                <a:gd fmla="*/ 441124 h 874716" name="connsiteY23"/>
                <a:gd fmla="*/ 5247118 w 6857455" name="connsiteX24"/>
                <a:gd fmla="*/ 444934 h 874716" name="connsiteY24"/>
                <a:gd fmla="*/ 5088617 w 6857455" name="connsiteX25"/>
                <a:gd fmla="*/ 428742 h 874716" name="connsiteY25"/>
                <a:gd fmla="*/ 5025750 w 6857455" name="connsiteX26"/>
                <a:gd fmla="*/ 433694 h 874716" name="connsiteY26"/>
                <a:gd fmla="*/ 4957930 w 6857455" name="connsiteX27"/>
                <a:gd fmla="*/ 442268 h 874716" name="connsiteY27"/>
                <a:gd fmla="*/ 4938116 w 6857455" name="connsiteX28"/>
                <a:gd fmla="*/ 441886 h 874716" name="connsiteY28"/>
                <a:gd fmla="*/ 4833910 w 6857455" name="connsiteX29"/>
                <a:gd fmla="*/ 421693 h 874716" name="connsiteY29"/>
                <a:gd fmla="*/ 4810095 w 6857455" name="connsiteX30"/>
                <a:gd fmla="*/ 408167 h 874716" name="connsiteY30"/>
                <a:gd fmla="*/ 4747991 w 6857455" name="connsiteX31"/>
                <a:gd fmla="*/ 413691 h 874716" name="connsiteY31"/>
                <a:gd fmla="*/ 4692745 w 6857455" name="connsiteX32"/>
                <a:gd fmla="*/ 435790 h 874716" name="connsiteY32"/>
                <a:gd fmla="*/ 4375933 w 6857455" name="connsiteX33"/>
                <a:gd fmla="*/ 483417 h 874716" name="connsiteY33"/>
                <a:gd fmla="*/ 4185426 w 6857455" name="connsiteX34"/>
                <a:gd fmla="*/ 484179 h 874716" name="connsiteY34"/>
                <a:gd fmla="*/ 4052072 w 6857455" name="connsiteX35"/>
                <a:gd fmla="*/ 505134 h 874716" name="connsiteY35"/>
                <a:gd fmla="*/ 4029973 w 6857455" name="connsiteX36"/>
                <a:gd fmla="*/ 527233 h 874716" name="connsiteY36"/>
                <a:gd fmla="*/ 3948626 w 6857455" name="connsiteX37"/>
                <a:gd fmla="*/ 550666 h 874716" name="connsiteY37"/>
                <a:gd fmla="*/ 3871280 w 6857455" name="connsiteX38"/>
                <a:gd fmla="*/ 502275 h 874716" name="connsiteY38"/>
                <a:gd fmla="*/ 3774312 w 6857455" name="connsiteX39"/>
                <a:gd fmla="*/ 429122 h 874716" name="connsiteY39"/>
                <a:gd fmla="*/ 3721543 w 6857455" name="connsiteX40"/>
                <a:gd fmla="*/ 428552 h 874716" name="connsiteY40"/>
                <a:gd fmla="*/ 3612763 w 6857455" name="connsiteX41"/>
                <a:gd fmla="*/ 414263 h 874716" name="connsiteY41"/>
                <a:gd fmla="*/ 3537323 w 6857455" name="connsiteX42"/>
                <a:gd fmla="*/ 389878 h 874716" name="connsiteY42"/>
                <a:gd fmla="*/ 3431593 w 6857455" name="connsiteX43"/>
                <a:gd fmla="*/ 360921 h 874716" name="connsiteY43"/>
                <a:gd fmla="*/ 3392158 w 6857455" name="connsiteX44"/>
                <a:gd fmla="*/ 345681 h 874716" name="connsiteY44"/>
                <a:gd fmla="*/ 3297856 w 6857455" name="connsiteX45"/>
                <a:gd fmla="*/ 323010 h 874716" name="connsiteY45"/>
                <a:gd fmla="*/ 3219748 w 6857455" name="connsiteX46"/>
                <a:gd fmla="*/ 308151 h 874716" name="connsiteY46"/>
                <a:gd fmla="*/ 3156692 w 6857455" name="connsiteX47"/>
                <a:gd fmla="*/ 261668 h 874716" name="connsiteY47"/>
                <a:gd fmla="*/ 3136497 w 6857455" name="connsiteX48"/>
                <a:gd fmla="*/ 237663 h 874716" name="connsiteY48"/>
                <a:gd fmla="*/ 3119733 w 6857455" name="connsiteX49"/>
                <a:gd fmla="*/ 222233 h 874716" name="connsiteY49"/>
                <a:gd fmla="*/ 3045436 w 6857455" name="connsiteX50"/>
                <a:gd fmla="*/ 131742 h 874716" name="connsiteY50"/>
                <a:gd fmla="*/ 3037054 w 6857455" name="connsiteX51"/>
                <a:gd fmla="*/ 124121 h 874716" name="connsiteY51"/>
                <a:gd fmla="*/ 2936466 w 6857455" name="connsiteX52"/>
                <a:gd fmla="*/ 82400 h 874716" name="connsiteY52"/>
                <a:gd fmla="*/ 2901031 w 6857455" name="connsiteX53"/>
                <a:gd fmla="*/ 59731 h 874716" name="connsiteY53"/>
                <a:gd fmla="*/ 2828259 w 6857455" name="connsiteX54"/>
                <a:gd fmla="*/ 3149 h 874716" name="connsiteY54"/>
                <a:gd fmla="*/ 2799492 w 6857455" name="connsiteX55"/>
                <a:gd fmla="*/ 1245 h 874716" name="connsiteY55"/>
                <a:gd fmla="*/ 2693570 w 6857455" name="connsiteX56"/>
                <a:gd fmla="*/ 35154 h 874716" name="connsiteY56"/>
                <a:gd fmla="*/ 2639847 w 6857455" name="connsiteX57"/>
                <a:gd fmla="*/ 73448 h 874716" name="connsiteY57"/>
                <a:gd fmla="*/ 2621178 w 6857455" name="connsiteX58"/>
                <a:gd fmla="*/ 88688 h 874716" name="connsiteY58"/>
                <a:gd fmla="*/ 2489348 w 6857455" name="connsiteX59"/>
                <a:gd fmla="*/ 72304 h 874716" name="connsiteY59"/>
                <a:gd fmla="*/ 2452580 w 6857455" name="connsiteX60"/>
                <a:gd fmla="*/ 68683 h 874716" name="connsiteY60"/>
                <a:gd fmla="*/ 2326464 w 6857455" name="connsiteX61"/>
                <a:gd fmla="*/ 50395 h 874716" name="connsiteY61"/>
                <a:gd fmla="*/ 2300365 w 6857455" name="connsiteX62"/>
                <a:gd fmla="*/ 54777 h 874716" name="connsiteY62"/>
                <a:gd fmla="*/ 2130434 w 6857455" name="connsiteX63"/>
                <a:gd fmla="*/ 58397 h 874716" name="connsiteY63"/>
                <a:gd fmla="*/ 2118621 w 6857455" name="connsiteX64"/>
                <a:gd fmla="*/ 47919 h 874716" name="connsiteY64"/>
                <a:gd fmla="*/ 2057659 w 6857455" name="connsiteX65"/>
                <a:gd fmla="*/ 16866 h 874716" name="connsiteY65"/>
                <a:gd fmla="*/ 1976314 w 6857455" name="connsiteX66"/>
                <a:gd fmla="*/ 8865 h 874716" name="connsiteY66"/>
                <a:gd fmla="*/ 1961454 w 6857455" name="connsiteX67"/>
                <a:gd fmla="*/ 11724 h 874716" name="connsiteY67"/>
                <a:gd fmla="*/ 1906588 w 6857455" name="connsiteX68"/>
                <a:gd fmla="*/ 30964 h 874716" name="connsiteY68"/>
                <a:gd fmla="*/ 1783330 w 6857455" name="connsiteX69"/>
                <a:gd fmla="*/ 48871 h 874716" name="connsiteY69"/>
                <a:gd fmla="*/ 1759327 w 6857455" name="connsiteX70"/>
                <a:gd fmla="*/ 55349 h 874716" name="connsiteY70"/>
                <a:gd fmla="*/ 1716082 w 6857455" name="connsiteX71"/>
                <a:gd fmla="*/ 65445 h 874716" name="connsiteY71"/>
                <a:gd fmla="*/ 1598920 w 6857455" name="connsiteX72"/>
                <a:gd fmla="*/ 72114 h 874716" name="connsiteY72"/>
                <a:gd fmla="*/ 1542150 w 6857455" name="connsiteX73"/>
                <a:gd fmla="*/ 62207 h 874716" name="connsiteY73"/>
                <a:gd fmla="*/ 1516813 w 6857455" name="connsiteX74"/>
                <a:gd fmla="*/ 62779 h 874716" name="connsiteY74"/>
                <a:gd fmla="*/ 1432228 w 6857455" name="connsiteX75"/>
                <a:gd fmla="*/ 88116 h 874716" name="connsiteY75"/>
                <a:gd fmla="*/ 1224765 w 6857455" name="connsiteX76"/>
                <a:gd fmla="*/ 71924 h 874716" name="connsiteY76"/>
                <a:gd fmla="*/ 1159231 w 6857455" name="connsiteX77"/>
                <a:gd fmla="*/ 58207 h 874716" name="connsiteY77"/>
                <a:gd fmla="*/ 1124370 w 6857455" name="connsiteX78"/>
                <a:gd fmla="*/ 56301 h 874716" name="connsiteY78"/>
                <a:gd fmla="*/ 1075600 w 6857455" name="connsiteX79"/>
                <a:gd fmla="*/ 75542 h 874716" name="connsiteY79"/>
                <a:gd fmla="*/ 986633 w 6857455" name="connsiteX80"/>
                <a:gd fmla="*/ 79162 h 874716" name="connsiteY80"/>
                <a:gd fmla="*/ 861089 w 6857455" name="connsiteX81"/>
                <a:gd fmla="*/ 76304 h 874716" name="connsiteY81"/>
                <a:gd fmla="*/ 759168 w 6857455" name="connsiteX82"/>
                <a:gd fmla="*/ 104689 h 874716" name="connsiteY82"/>
                <a:gd fmla="*/ 723735 w 6857455" name="connsiteX83"/>
                <a:gd fmla="*/ 140696 h 874716" name="connsiteY83"/>
                <a:gd fmla="*/ 647532 w 6857455" name="connsiteX84"/>
                <a:gd fmla="*/ 147934 h 874716" name="connsiteY84"/>
                <a:gd fmla="*/ 552659 w 6857455" name="connsiteX85"/>
                <a:gd fmla="*/ 95926 h 874716" name="connsiteY85"/>
                <a:gd fmla="*/ 541800 w 6857455" name="connsiteX86"/>
                <a:gd fmla="*/ 97640 h 874716" name="connsiteY86"/>
                <a:gd fmla="*/ 375107 w 6857455" name="connsiteX87"/>
                <a:gd fmla="*/ 123169 h 874716" name="connsiteY87"/>
                <a:gd fmla="*/ 273567 w 6857455" name="connsiteX88"/>
                <a:gd fmla="*/ 145458 h 874716" name="connsiteY88"/>
                <a:gd fmla="*/ 264043 w 6857455" name="connsiteX89"/>
                <a:gd fmla="*/ 154792 h 874716" name="connsiteY89"/>
                <a:gd fmla="*/ 169360 w 6857455" name="connsiteX90"/>
                <a:gd fmla="*/ 177273 h 874716" name="connsiteY90"/>
                <a:gd fmla="*/ 89347 w 6857455" name="connsiteX91"/>
                <a:gd fmla="*/ 157460 h 874716" name="connsiteY91"/>
                <a:gd fmla="*/ 34291 w 6857455" name="connsiteX92"/>
                <a:gd fmla="*/ 145268 h 874716" name="connsiteY92"/>
                <a:gd fmla="*/ 0 w 6857455" name="connsiteX93"/>
                <a:gd fmla="*/ 142056 h 874716" name="connsiteY93"/>
                <a:gd fmla="*/ 0 w 6857455" name="connsiteX94"/>
                <a:gd fmla="*/ 849556 h 874716" name="connsiteY94"/>
                <a:gd fmla="*/ 60652 w 6857455" name="connsiteX95"/>
                <a:gd fmla="*/ 844783 h 874716" name="connsiteY95"/>
                <a:gd fmla="*/ 119068 w 6857455" name="connsiteX96"/>
                <a:gd fmla="*/ 827281 h 874716" name="connsiteY96"/>
                <a:gd fmla="*/ 171840 w 6857455" name="connsiteX97"/>
                <a:gd fmla="*/ 804420 h 874716" name="connsiteY97"/>
                <a:gd fmla="*/ 274329 w 6857455" name="connsiteX98"/>
                <a:gd fmla="*/ 794324 h 874716" name="connsiteY98"/>
                <a:gd fmla="*/ 306715 w 6857455" name="connsiteX99"/>
                <a:gd fmla="*/ 788798 h 874716" name="connsiteY99"/>
                <a:gd fmla="*/ 393967 w 6857455" name="connsiteX100"/>
                <a:gd fmla="*/ 765937 h 874716" name="connsiteY100"/>
                <a:gd fmla="*/ 493793 w 6857455" name="connsiteX101"/>
                <a:gd fmla="*/ 725549 h 874716" name="connsiteY101"/>
                <a:gd fmla="*/ 546373 w 6857455" name="connsiteX102"/>
                <a:gd fmla="*/ 740600 h 874716" name="connsiteY102"/>
                <a:gd fmla="*/ 730211 w 6857455" name="connsiteX103"/>
                <a:gd fmla="*/ 698116 h 874716" name="connsiteY103"/>
                <a:gd fmla="*/ 784889 w 6857455" name="connsiteX104"/>
                <a:gd fmla="*/ 676018 h 874716" name="connsiteY104"/>
                <a:gd fmla="*/ 800509 w 6857455" name="connsiteX105"/>
                <a:gd fmla="*/ 661349 h 874716" name="connsiteY105"/>
                <a:gd fmla="*/ 857661 w 6857455" name="connsiteX106"/>
                <a:gd fmla="*/ 626868 h 874716" name="connsiteY106"/>
                <a:gd fmla="*/ 949102 w 6857455" name="connsiteX107"/>
                <a:gd fmla="*/ 614676 h 874716" name="connsiteY107"/>
                <a:gd fmla="*/ 960342 w 6857455" name="connsiteX108"/>
                <a:gd fmla="*/ 607435 h 874716" name="connsiteY108"/>
                <a:gd fmla="*/ 977109 w 6857455" name="connsiteX109"/>
                <a:gd fmla="*/ 595815 h 874716" name="connsiteY109"/>
                <a:gd fmla="*/ 1071218 w 6857455" name="connsiteX110"/>
                <a:gd fmla="*/ 575240 h 874716" name="connsiteY110"/>
                <a:gd fmla="*/ 1091983 w 6857455" name="connsiteX111"/>
                <a:gd fmla="*/ 568764 h 874716" name="connsiteY111"/>
                <a:gd fmla="*/ 1109321 w 6857455" name="connsiteX112"/>
                <a:gd fmla="*/ 557904 h 874716" name="connsiteY112"/>
                <a:gd fmla="*/ 1162279 w 6857455" name="connsiteX113"/>
                <a:gd fmla="*/ 532949 h 874716" name="connsiteY113"/>
                <a:gd fmla="*/ 1206097 w 6857455" name="connsiteX114"/>
                <a:gd fmla="*/ 532187 h 874716" name="connsiteY114"/>
                <a:gd fmla="*/ 1266867 w 6857455" name="connsiteX115"/>
                <a:gd fmla="*/ 518088 h 874716" name="connsiteY115"/>
                <a:gd fmla="*/ 1380219 w 6857455" name="connsiteX116"/>
                <a:gd fmla="*/ 504182 h 874716" name="connsiteY116"/>
                <a:gd fmla="*/ 1403461 w 6857455" name="connsiteX117"/>
                <a:gd fmla="*/ 496180 h 874716" name="connsiteY117"/>
                <a:gd fmla="*/ 1544054 w 6857455" name="connsiteX118"/>
                <a:gd fmla="*/ 458268 h 874716" name="connsiteY118"/>
                <a:gd fmla="*/ 1656644 w 6857455" name="connsiteX119"/>
                <a:gd fmla="*/ 459032 h 874716" name="connsiteY119"/>
                <a:gd fmla="*/ 1665406 w 6857455" name="connsiteX120"/>
                <a:gd fmla="*/ 460747 h 874716" name="connsiteY120"/>
                <a:gd fmla="*/ 1708461 w 6857455" name="connsiteX121"/>
                <a:gd fmla="*/ 473318 h 874716" name="connsiteY121"/>
                <a:gd fmla="*/ 1775140 w 6857455" name="connsiteX122"/>
                <a:gd fmla="*/ 469891 h 874716" name="connsiteY122"/>
                <a:gd fmla="*/ 1821051 w 6857455" name="connsiteX123"/>
                <a:gd fmla="*/ 452554 h 874716" name="connsiteY123"/>
                <a:gd fmla="*/ 1878203 w 6857455" name="connsiteX124"/>
                <a:gd fmla="*/ 451792 h 874716" name="connsiteY124"/>
                <a:gd fmla="*/ 1943547 w 6857455" name="connsiteX125"/>
                <a:gd fmla="*/ 462651 h 874716" name="connsiteY125"/>
                <a:gd fmla="*/ 1972884 w 6857455" name="connsiteX126"/>
                <a:gd fmla="*/ 464937 h 874716" name="connsiteY126"/>
                <a:gd fmla="*/ 2053469 w 6857455" name="connsiteX127"/>
                <a:gd fmla="*/ 487417 h 874716" name="connsiteY127"/>
                <a:gd fmla="*/ 2101477 w 6857455" name="connsiteX128"/>
                <a:gd fmla="*/ 481893 h 874716" name="connsiteY128"/>
                <a:gd fmla="*/ 2148722 w 6857455" name="connsiteX129"/>
                <a:gd fmla="*/ 467033 h 874716" name="connsiteY129"/>
                <a:gd fmla="*/ 2179011 w 6857455" name="connsiteX130"/>
                <a:gd fmla="*/ 452744 h 874716" name="connsiteY130"/>
                <a:gd fmla="*/ 2240165 w 6857455" name="connsiteX131"/>
                <a:gd fmla="*/ 442648 h 874716" name="connsiteY131"/>
                <a:gd fmla="*/ 2251404 w 6857455" name="connsiteX132"/>
                <a:gd fmla="*/ 444172 h 874716" name="connsiteY132"/>
                <a:gd fmla="*/ 2433912 w 6857455" name="connsiteX133"/>
                <a:gd fmla="*/ 456746 h 874716" name="connsiteY133"/>
                <a:gd fmla="*/ 2506302 w 6857455" name="connsiteX134"/>
                <a:gd fmla="*/ 476939 h 874716" name="connsiteY134"/>
                <a:gd fmla="*/ 2521735 w 6857455" name="connsiteX135"/>
                <a:gd fmla="*/ 479415 h 874716" name="connsiteY135"/>
                <a:gd fmla="*/ 2675854 w 6857455" name="connsiteX136"/>
                <a:gd fmla="*/ 502086 h 874716" name="connsiteY136"/>
                <a:gd fmla="*/ 2692998 w 6857455" name="connsiteX137"/>
                <a:gd fmla="*/ 503038 h 874716" name="connsiteY137"/>
                <a:gd fmla="*/ 2740816 w 6857455" name="connsiteX138"/>
                <a:gd fmla="*/ 499037 h 874716" name="connsiteY138"/>
                <a:gd fmla="*/ 2853596 w 6857455" name="connsiteX139"/>
                <a:gd fmla="*/ 540187 h 874716" name="connsiteY139"/>
                <a:gd fmla="*/ 2966565 w 6857455" name="connsiteX140"/>
                <a:gd fmla="*/ 554286 h 874716" name="connsiteY140"/>
                <a:gd fmla="*/ 3028671 w 6857455" name="connsiteX141"/>
                <a:gd fmla="*/ 554094 h 874716" name="connsiteY141"/>
                <a:gd fmla="*/ 3073059 w 6857455" name="connsiteX142"/>
                <a:gd fmla="*/ 564192 h 874716" name="connsiteY142"/>
                <a:gd fmla="*/ 3182219 w 6857455" name="connsiteX143"/>
                <a:gd fmla="*/ 594862 h 874716" name="connsiteY143"/>
                <a:gd fmla="*/ 3233656 w 6857455" name="connsiteX144"/>
                <a:gd fmla="*/ 599625 h 874716" name="connsiteY144"/>
                <a:gd fmla="*/ 3288332 w 6857455" name="connsiteX145"/>
                <a:gd fmla="*/ 609914 h 874716" name="connsiteY145"/>
                <a:gd fmla="*/ 3423591 w 6857455" name="connsiteX146"/>
                <a:gd fmla="*/ 656015 h 874716" name="connsiteY146"/>
                <a:gd fmla="*/ 3534084 w 6857455" name="connsiteX147"/>
                <a:gd fmla="*/ 653349 h 874716" name="connsiteY147"/>
                <a:gd fmla="*/ 3604571 w 6857455" name="connsiteX148"/>
                <a:gd fmla="*/ 653918 h 874716" name="connsiteY148"/>
                <a:gd fmla="*/ 3688586 w 6857455" name="connsiteX149"/>
                <a:gd fmla="*/ 669160 h 874716" name="connsiteY149"/>
                <a:gd fmla="*/ 3757358 w 6857455" name="connsiteX150"/>
                <a:gd fmla="*/ 691450 h 874716" name="connsiteY150"/>
                <a:gd fmla="*/ 3852421 w 6857455" name="connsiteX151"/>
                <a:gd fmla="*/ 709167 h 874716" name="connsiteY151"/>
                <a:gd fmla="*/ 3947104 w 6857455" name="connsiteX152"/>
                <a:gd fmla="*/ 743267 h 874716" name="connsiteY152"/>
                <a:gd fmla="*/ 4013208 w 6857455" name="connsiteX153"/>
                <a:gd fmla="*/ 769367 h 874716" name="connsiteY153"/>
                <a:gd fmla="*/ 4105222 w 6857455" name="connsiteX154"/>
                <a:gd fmla="*/ 792418 h 874716" name="connsiteY154"/>
                <a:gd fmla="*/ 4246006 w 6857455" name="connsiteX155"/>
                <a:gd fmla="*/ 808610 h 874716" name="connsiteY155"/>
                <a:gd fmla="*/ 4310779 w 6857455" name="connsiteX156"/>
                <a:gd fmla="*/ 810326 h 874716" name="connsiteY156"/>
                <a:gd fmla="*/ 4413272 w 6857455" name="connsiteX157"/>
                <a:gd fmla="*/ 848235 h 874716" name="connsiteY157"/>
                <a:gd fmla="*/ 4457087 w 6857455" name="connsiteX158"/>
                <a:gd fmla="*/ 866524 h 874716" name="connsiteY158"/>
                <a:gd fmla="*/ 4496523 w 6857455" name="connsiteX159"/>
                <a:gd fmla="*/ 851284 h 874716" name="connsiteY159"/>
                <a:gd fmla="*/ 4522050 w 6857455" name="connsiteX160"/>
                <a:gd fmla="*/ 833757 h 874716" name="connsiteY160"/>
                <a:gd fmla="*/ 4602824 w 6857455" name="connsiteX161"/>
                <a:gd fmla="*/ 848618 h 874716" name="connsiteY161"/>
                <a:gd fmla="*/ 4688553 w 6857455" name="connsiteX162"/>
                <a:gd fmla="*/ 864238 h 874716" name="connsiteY162"/>
                <a:gd fmla="*/ 4749895 w 6857455" name="connsiteX163"/>
                <a:gd fmla="*/ 874716 h 874716" name="connsiteY163"/>
                <a:gd fmla="*/ 4826480 w 6857455" name="connsiteX164"/>
                <a:gd fmla="*/ 866334 h 874716" name="connsiteY164"/>
                <a:gd fmla="*/ 4886870 w 6857455" name="connsiteX165"/>
                <a:gd fmla="*/ 862906 h 874716" name="connsiteY165"/>
                <a:gd fmla="*/ 4935639 w 6857455" name="connsiteX166"/>
                <a:gd fmla="*/ 853190 h 874716" name="connsiteY166"/>
                <a:gd fmla="*/ 4952784 w 6857455" name="connsiteX167"/>
                <a:gd fmla="*/ 847473 h 874716" name="connsiteY167"/>
                <a:gd fmla="*/ 5088617 w 6857455" name="connsiteX168"/>
                <a:gd fmla="*/ 802896 h 874716" name="connsiteY168"/>
                <a:gd fmla="*/ 5233781 w 6857455" name="connsiteX169"/>
                <a:gd fmla="*/ 767271 h 874716" name="connsiteY169"/>
                <a:gd fmla="*/ 5327893 w 6857455" name="connsiteX170"/>
                <a:gd fmla="*/ 789752 h 874716" name="connsiteY170"/>
                <a:gd fmla="*/ 5362946 w 6857455" name="connsiteX171"/>
                <a:gd fmla="*/ 789370 h 874716" name="connsiteY171"/>
                <a:gd fmla="*/ 5524115 w 6857455" name="connsiteX172"/>
                <a:gd fmla="*/ 794514 h 874716" name="connsiteY172"/>
                <a:gd fmla="*/ 5552500 w 6857455" name="connsiteX173"/>
                <a:gd fmla="*/ 800038 h 874716" name="connsiteY173"/>
                <a:gd fmla="*/ 5705857 w 6857455" name="connsiteX174"/>
                <a:gd fmla="*/ 777367 h 874716" name="connsiteY174"/>
                <a:gd fmla="*/ 5761485 w 6857455" name="connsiteX175"/>
                <a:gd fmla="*/ 773557 h 874716" name="connsiteY175"/>
                <a:gd fmla="*/ 5812731 w 6857455" name="connsiteX176"/>
                <a:gd fmla="*/ 767271 h 874716" name="connsiteY176"/>
                <a:gd fmla="*/ 5884361 w 6857455" name="connsiteX177"/>
                <a:gd fmla="*/ 765747 h 874716" name="connsiteY177"/>
                <a:gd fmla="*/ 5958660 w 6857455" name="connsiteX178"/>
                <a:gd fmla="*/ 768605 h 874716" name="connsiteY178"/>
                <a:gd fmla="*/ 6041528 w 6857455" name="connsiteX179"/>
                <a:gd fmla="*/ 768033 h 874716" name="connsiteY179"/>
                <a:gd fmla="*/ 6074297 w 6857455" name="connsiteX180"/>
                <a:gd fmla="*/ 763081 h 874716" name="connsiteY180"/>
                <a:gd fmla="*/ 6162880 w 6857455" name="connsiteX181"/>
                <a:gd fmla="*/ 766509 h 874716" name="connsiteY181"/>
                <a:gd fmla="*/ 6209364 w 6857455" name="connsiteX182"/>
                <a:gd fmla="*/ 760795 h 874716" name="connsiteY182"/>
                <a:gd fmla="*/ 6285948 w 6857455" name="connsiteX183"/>
                <a:gd fmla="*/ 759651 h 874716" name="connsiteY183"/>
                <a:gd fmla="*/ 6310905 w 6857455" name="connsiteX184"/>
                <a:gd fmla="*/ 758316 h 874716" name="connsiteY184"/>
                <a:gd fmla="*/ 6333194 w 6857455" name="connsiteX185"/>
                <a:gd fmla="*/ 757554 h 874716" name="connsiteY185"/>
                <a:gd fmla="*/ 6409586 w 6857455" name="connsiteX186"/>
                <a:gd fmla="*/ 773177 h 874716" name="connsiteY186"/>
                <a:gd fmla="*/ 6477407 w 6857455" name="connsiteX187"/>
                <a:gd fmla="*/ 774129 h 874716" name="connsiteY187"/>
                <a:gd fmla="*/ 6596283 w 6857455" name="connsiteX188"/>
                <a:gd fmla="*/ 786703 h 874716" name="connsiteY188"/>
                <a:gd fmla="*/ 6622573 w 6857455" name="connsiteX189"/>
                <a:gd fmla="*/ 782321 h 874716" name="connsiteY189"/>
                <a:gd fmla="*/ 6704872 w 6857455" name="connsiteX190"/>
                <a:gd fmla="*/ 780607 h 874716" name="connsiteY190"/>
                <a:gd fmla="*/ 6751738 w 6857455" name="connsiteX191"/>
                <a:gd fmla="*/ 779273 h 874716" name="connsiteY191"/>
                <a:gd fmla="*/ 6809650 w 6857455" name="connsiteX192"/>
                <a:gd fmla="*/ 788417 h 874716" name="connsiteY192"/>
                <a:gd fmla="*/ 6832976 w 6857455" name="connsiteX193"/>
                <a:gd fmla="*/ 800428 h 874716" name="connsiteY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b="b" l="l" r="r" t="t"/>
              <a:pathLst>
                <a:path h="874716" w="6857455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8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 wrap="square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: Shape 47">
              <a:extLst>
                <a:ext uri="{FF2B5EF4-FFF2-40B4-BE49-F238E27FC236}">
                  <a16:creationId xmlns:a16="http://schemas.microsoft.com/office/drawing/2014/main" id="{1E3EFCBE-34EF-4B4E-BB43-0CC49CCDD1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rot="5400000">
              <a:off x="2640988" y="2991370"/>
              <a:ext cx="6857455" cy="874716"/>
            </a:xfrm>
            <a:custGeom>
              <a:avLst/>
              <a:gdLst>
                <a:gd fmla="*/ 6857455 w 6857455" name="connsiteX0"/>
                <a:gd fmla="*/ 804643 h 874716" name="connsiteY0"/>
                <a:gd fmla="*/ 6857455 w 6857455" name="connsiteX1"/>
                <a:gd fmla="*/ 562246 h 874716" name="connsiteY1"/>
                <a:gd fmla="*/ 6829178 w 6857455" name="connsiteX2"/>
                <a:gd fmla="*/ 551284 h 874716" name="connsiteY2"/>
                <a:gd fmla="*/ 6766024 w 6857455" name="connsiteX3"/>
                <a:gd fmla="*/ 500372 h 874716" name="connsiteY3"/>
                <a:gd fmla="*/ 6734971 w 6857455" name="connsiteX4"/>
                <a:gd fmla="*/ 500944 h 874716" name="connsiteY4"/>
                <a:gd fmla="*/ 6683915 w 6857455" name="connsiteX5"/>
                <a:gd fmla="*/ 507040 h 874716" name="connsiteY5"/>
                <a:gd fmla="*/ 6628860 w 6857455" name="connsiteX6"/>
                <a:gd fmla="*/ 495418 h 874716" name="connsiteY6"/>
                <a:gd fmla="*/ 6588662 w 6857455" name="connsiteX7"/>
                <a:gd fmla="*/ 487227 h 874716" name="connsiteY7"/>
                <a:gd fmla="*/ 6476074 w 6857455" name="connsiteX8"/>
                <a:gd fmla="*/ 511230 h 874716" name="connsiteY8"/>
                <a:gd fmla="*/ 6382345 w 6857455" name="connsiteX9"/>
                <a:gd fmla="*/ 534853 h 874716" name="connsiteY9"/>
                <a:gd fmla="*/ 6369391 w 6857455" name="connsiteX10"/>
                <a:gd fmla="*/ 531615 h 874716" name="connsiteY10"/>
                <a:gd fmla="*/ 6244799 w 6857455" name="connsiteX11"/>
                <a:gd fmla="*/ 512182 h 874716" name="connsiteY11"/>
                <a:gd fmla="*/ 6190315 w 6857455" name="connsiteX12"/>
                <a:gd fmla="*/ 485703 h 874716" name="connsiteY12"/>
                <a:gd fmla="*/ 6115446 w 6857455" name="connsiteX13"/>
                <a:gd fmla="*/ 462270 h 874716" name="connsiteY13"/>
                <a:gd fmla="*/ 6032194 w 6857455" name="connsiteX14"/>
                <a:gd fmla="*/ 434266 h 874716" name="connsiteY14"/>
                <a:gd fmla="*/ 5971042 w 6857455" name="connsiteX15"/>
                <a:gd fmla="*/ 420738 h 874716" name="connsiteY15"/>
                <a:gd fmla="*/ 5880933 w 6857455" name="connsiteX16"/>
                <a:gd fmla="*/ 430646 h 874716" name="connsiteY16"/>
                <a:gd fmla="*/ 5862452 w 6857455" name="connsiteX17"/>
                <a:gd fmla="*/ 438648 h 874716" name="connsiteY17"/>
                <a:gd fmla="*/ 5685283 w 6857455" name="connsiteX18"/>
                <a:gd fmla="*/ 498658 h 874716" name="connsiteY18"/>
                <a:gd fmla="*/ 5567169 w 6857455" name="connsiteX19"/>
                <a:gd fmla="*/ 499420 h 874716" name="connsiteY19"/>
                <a:gd fmla="*/ 5527923 w 6857455" name="connsiteX20"/>
                <a:gd fmla="*/ 490466 h 874716" name="connsiteY20"/>
                <a:gd fmla="*/ 5456292 w 6857455" name="connsiteX21"/>
                <a:gd fmla="*/ 450650 h 874716" name="connsiteY21"/>
                <a:gd fmla="*/ 5424670 w 6857455" name="connsiteX22"/>
                <a:gd fmla="*/ 444934 h 874716" name="connsiteY22"/>
                <a:gd fmla="*/ 5368662 w 6857455" name="connsiteX23"/>
                <a:gd fmla="*/ 441124 h 874716" name="connsiteY23"/>
                <a:gd fmla="*/ 5247118 w 6857455" name="connsiteX24"/>
                <a:gd fmla="*/ 444934 h 874716" name="connsiteY24"/>
                <a:gd fmla="*/ 5088617 w 6857455" name="connsiteX25"/>
                <a:gd fmla="*/ 428742 h 874716" name="connsiteY25"/>
                <a:gd fmla="*/ 5025750 w 6857455" name="connsiteX26"/>
                <a:gd fmla="*/ 433694 h 874716" name="connsiteY26"/>
                <a:gd fmla="*/ 4957930 w 6857455" name="connsiteX27"/>
                <a:gd fmla="*/ 442268 h 874716" name="connsiteY27"/>
                <a:gd fmla="*/ 4938116 w 6857455" name="connsiteX28"/>
                <a:gd fmla="*/ 441886 h 874716" name="connsiteY28"/>
                <a:gd fmla="*/ 4833910 w 6857455" name="connsiteX29"/>
                <a:gd fmla="*/ 421693 h 874716" name="connsiteY29"/>
                <a:gd fmla="*/ 4810095 w 6857455" name="connsiteX30"/>
                <a:gd fmla="*/ 408167 h 874716" name="connsiteY30"/>
                <a:gd fmla="*/ 4747991 w 6857455" name="connsiteX31"/>
                <a:gd fmla="*/ 413691 h 874716" name="connsiteY31"/>
                <a:gd fmla="*/ 4692745 w 6857455" name="connsiteX32"/>
                <a:gd fmla="*/ 435790 h 874716" name="connsiteY32"/>
                <a:gd fmla="*/ 4375933 w 6857455" name="connsiteX33"/>
                <a:gd fmla="*/ 483417 h 874716" name="connsiteY33"/>
                <a:gd fmla="*/ 4185426 w 6857455" name="connsiteX34"/>
                <a:gd fmla="*/ 484179 h 874716" name="connsiteY34"/>
                <a:gd fmla="*/ 4052072 w 6857455" name="connsiteX35"/>
                <a:gd fmla="*/ 505134 h 874716" name="connsiteY35"/>
                <a:gd fmla="*/ 4029973 w 6857455" name="connsiteX36"/>
                <a:gd fmla="*/ 527233 h 874716" name="connsiteY36"/>
                <a:gd fmla="*/ 3948626 w 6857455" name="connsiteX37"/>
                <a:gd fmla="*/ 550666 h 874716" name="connsiteY37"/>
                <a:gd fmla="*/ 3871280 w 6857455" name="connsiteX38"/>
                <a:gd fmla="*/ 502275 h 874716" name="connsiteY38"/>
                <a:gd fmla="*/ 3774312 w 6857455" name="connsiteX39"/>
                <a:gd fmla="*/ 429122 h 874716" name="connsiteY39"/>
                <a:gd fmla="*/ 3721543 w 6857455" name="connsiteX40"/>
                <a:gd fmla="*/ 428552 h 874716" name="connsiteY40"/>
                <a:gd fmla="*/ 3612763 w 6857455" name="connsiteX41"/>
                <a:gd fmla="*/ 414263 h 874716" name="connsiteY41"/>
                <a:gd fmla="*/ 3537323 w 6857455" name="connsiteX42"/>
                <a:gd fmla="*/ 389878 h 874716" name="connsiteY42"/>
                <a:gd fmla="*/ 3431593 w 6857455" name="connsiteX43"/>
                <a:gd fmla="*/ 360921 h 874716" name="connsiteY43"/>
                <a:gd fmla="*/ 3392158 w 6857455" name="connsiteX44"/>
                <a:gd fmla="*/ 345681 h 874716" name="connsiteY44"/>
                <a:gd fmla="*/ 3297856 w 6857455" name="connsiteX45"/>
                <a:gd fmla="*/ 323010 h 874716" name="connsiteY45"/>
                <a:gd fmla="*/ 3219748 w 6857455" name="connsiteX46"/>
                <a:gd fmla="*/ 308151 h 874716" name="connsiteY46"/>
                <a:gd fmla="*/ 3156692 w 6857455" name="connsiteX47"/>
                <a:gd fmla="*/ 261668 h 874716" name="connsiteY47"/>
                <a:gd fmla="*/ 3136497 w 6857455" name="connsiteX48"/>
                <a:gd fmla="*/ 237663 h 874716" name="connsiteY48"/>
                <a:gd fmla="*/ 3119733 w 6857455" name="connsiteX49"/>
                <a:gd fmla="*/ 222233 h 874716" name="connsiteY49"/>
                <a:gd fmla="*/ 3045436 w 6857455" name="connsiteX50"/>
                <a:gd fmla="*/ 131742 h 874716" name="connsiteY50"/>
                <a:gd fmla="*/ 3037054 w 6857455" name="connsiteX51"/>
                <a:gd fmla="*/ 124121 h 874716" name="connsiteY51"/>
                <a:gd fmla="*/ 2936466 w 6857455" name="connsiteX52"/>
                <a:gd fmla="*/ 82400 h 874716" name="connsiteY52"/>
                <a:gd fmla="*/ 2901031 w 6857455" name="connsiteX53"/>
                <a:gd fmla="*/ 59731 h 874716" name="connsiteY53"/>
                <a:gd fmla="*/ 2828259 w 6857455" name="connsiteX54"/>
                <a:gd fmla="*/ 3149 h 874716" name="connsiteY54"/>
                <a:gd fmla="*/ 2799492 w 6857455" name="connsiteX55"/>
                <a:gd fmla="*/ 1245 h 874716" name="connsiteY55"/>
                <a:gd fmla="*/ 2693570 w 6857455" name="connsiteX56"/>
                <a:gd fmla="*/ 35154 h 874716" name="connsiteY56"/>
                <a:gd fmla="*/ 2639847 w 6857455" name="connsiteX57"/>
                <a:gd fmla="*/ 73448 h 874716" name="connsiteY57"/>
                <a:gd fmla="*/ 2621178 w 6857455" name="connsiteX58"/>
                <a:gd fmla="*/ 88688 h 874716" name="connsiteY58"/>
                <a:gd fmla="*/ 2489348 w 6857455" name="connsiteX59"/>
                <a:gd fmla="*/ 72304 h 874716" name="connsiteY59"/>
                <a:gd fmla="*/ 2452580 w 6857455" name="connsiteX60"/>
                <a:gd fmla="*/ 68683 h 874716" name="connsiteY60"/>
                <a:gd fmla="*/ 2326464 w 6857455" name="connsiteX61"/>
                <a:gd fmla="*/ 50395 h 874716" name="connsiteY61"/>
                <a:gd fmla="*/ 2300365 w 6857455" name="connsiteX62"/>
                <a:gd fmla="*/ 54777 h 874716" name="connsiteY62"/>
                <a:gd fmla="*/ 2130434 w 6857455" name="connsiteX63"/>
                <a:gd fmla="*/ 58397 h 874716" name="connsiteY63"/>
                <a:gd fmla="*/ 2118621 w 6857455" name="connsiteX64"/>
                <a:gd fmla="*/ 47919 h 874716" name="connsiteY64"/>
                <a:gd fmla="*/ 2057659 w 6857455" name="connsiteX65"/>
                <a:gd fmla="*/ 16866 h 874716" name="connsiteY65"/>
                <a:gd fmla="*/ 1976314 w 6857455" name="connsiteX66"/>
                <a:gd fmla="*/ 8865 h 874716" name="connsiteY66"/>
                <a:gd fmla="*/ 1961454 w 6857455" name="connsiteX67"/>
                <a:gd fmla="*/ 11724 h 874716" name="connsiteY67"/>
                <a:gd fmla="*/ 1906588 w 6857455" name="connsiteX68"/>
                <a:gd fmla="*/ 30964 h 874716" name="connsiteY68"/>
                <a:gd fmla="*/ 1783330 w 6857455" name="connsiteX69"/>
                <a:gd fmla="*/ 48871 h 874716" name="connsiteY69"/>
                <a:gd fmla="*/ 1759327 w 6857455" name="connsiteX70"/>
                <a:gd fmla="*/ 55349 h 874716" name="connsiteY70"/>
                <a:gd fmla="*/ 1716082 w 6857455" name="connsiteX71"/>
                <a:gd fmla="*/ 65445 h 874716" name="connsiteY71"/>
                <a:gd fmla="*/ 1598920 w 6857455" name="connsiteX72"/>
                <a:gd fmla="*/ 72114 h 874716" name="connsiteY72"/>
                <a:gd fmla="*/ 1542150 w 6857455" name="connsiteX73"/>
                <a:gd fmla="*/ 62207 h 874716" name="connsiteY73"/>
                <a:gd fmla="*/ 1516813 w 6857455" name="connsiteX74"/>
                <a:gd fmla="*/ 62779 h 874716" name="connsiteY74"/>
                <a:gd fmla="*/ 1432228 w 6857455" name="connsiteX75"/>
                <a:gd fmla="*/ 88116 h 874716" name="connsiteY75"/>
                <a:gd fmla="*/ 1224765 w 6857455" name="connsiteX76"/>
                <a:gd fmla="*/ 71924 h 874716" name="connsiteY76"/>
                <a:gd fmla="*/ 1159231 w 6857455" name="connsiteX77"/>
                <a:gd fmla="*/ 58207 h 874716" name="connsiteY77"/>
                <a:gd fmla="*/ 1124370 w 6857455" name="connsiteX78"/>
                <a:gd fmla="*/ 56301 h 874716" name="connsiteY78"/>
                <a:gd fmla="*/ 1075600 w 6857455" name="connsiteX79"/>
                <a:gd fmla="*/ 75542 h 874716" name="connsiteY79"/>
                <a:gd fmla="*/ 986633 w 6857455" name="connsiteX80"/>
                <a:gd fmla="*/ 79162 h 874716" name="connsiteY80"/>
                <a:gd fmla="*/ 861089 w 6857455" name="connsiteX81"/>
                <a:gd fmla="*/ 76304 h 874716" name="connsiteY81"/>
                <a:gd fmla="*/ 759168 w 6857455" name="connsiteX82"/>
                <a:gd fmla="*/ 104689 h 874716" name="connsiteY82"/>
                <a:gd fmla="*/ 723735 w 6857455" name="connsiteX83"/>
                <a:gd fmla="*/ 140696 h 874716" name="connsiteY83"/>
                <a:gd fmla="*/ 647532 w 6857455" name="connsiteX84"/>
                <a:gd fmla="*/ 147934 h 874716" name="connsiteY84"/>
                <a:gd fmla="*/ 552659 w 6857455" name="connsiteX85"/>
                <a:gd fmla="*/ 95926 h 874716" name="connsiteY85"/>
                <a:gd fmla="*/ 541800 w 6857455" name="connsiteX86"/>
                <a:gd fmla="*/ 97640 h 874716" name="connsiteY86"/>
                <a:gd fmla="*/ 375107 w 6857455" name="connsiteX87"/>
                <a:gd fmla="*/ 123169 h 874716" name="connsiteY87"/>
                <a:gd fmla="*/ 273567 w 6857455" name="connsiteX88"/>
                <a:gd fmla="*/ 145458 h 874716" name="connsiteY88"/>
                <a:gd fmla="*/ 264043 w 6857455" name="connsiteX89"/>
                <a:gd fmla="*/ 154792 h 874716" name="connsiteY89"/>
                <a:gd fmla="*/ 169360 w 6857455" name="connsiteX90"/>
                <a:gd fmla="*/ 177273 h 874716" name="connsiteY90"/>
                <a:gd fmla="*/ 89347 w 6857455" name="connsiteX91"/>
                <a:gd fmla="*/ 157460 h 874716" name="connsiteY91"/>
                <a:gd fmla="*/ 34291 w 6857455" name="connsiteX92"/>
                <a:gd fmla="*/ 145268 h 874716" name="connsiteY92"/>
                <a:gd fmla="*/ 0 w 6857455" name="connsiteX93"/>
                <a:gd fmla="*/ 142056 h 874716" name="connsiteY93"/>
                <a:gd fmla="*/ 0 w 6857455" name="connsiteX94"/>
                <a:gd fmla="*/ 849556 h 874716" name="connsiteY94"/>
                <a:gd fmla="*/ 60652 w 6857455" name="connsiteX95"/>
                <a:gd fmla="*/ 844783 h 874716" name="connsiteY95"/>
                <a:gd fmla="*/ 119068 w 6857455" name="connsiteX96"/>
                <a:gd fmla="*/ 827281 h 874716" name="connsiteY96"/>
                <a:gd fmla="*/ 171840 w 6857455" name="connsiteX97"/>
                <a:gd fmla="*/ 804420 h 874716" name="connsiteY97"/>
                <a:gd fmla="*/ 274329 w 6857455" name="connsiteX98"/>
                <a:gd fmla="*/ 794324 h 874716" name="connsiteY98"/>
                <a:gd fmla="*/ 306715 w 6857455" name="connsiteX99"/>
                <a:gd fmla="*/ 788798 h 874716" name="connsiteY99"/>
                <a:gd fmla="*/ 393967 w 6857455" name="connsiteX100"/>
                <a:gd fmla="*/ 765937 h 874716" name="connsiteY100"/>
                <a:gd fmla="*/ 493793 w 6857455" name="connsiteX101"/>
                <a:gd fmla="*/ 725549 h 874716" name="connsiteY101"/>
                <a:gd fmla="*/ 546373 w 6857455" name="connsiteX102"/>
                <a:gd fmla="*/ 740600 h 874716" name="connsiteY102"/>
                <a:gd fmla="*/ 730211 w 6857455" name="connsiteX103"/>
                <a:gd fmla="*/ 698116 h 874716" name="connsiteY103"/>
                <a:gd fmla="*/ 784889 w 6857455" name="connsiteX104"/>
                <a:gd fmla="*/ 676018 h 874716" name="connsiteY104"/>
                <a:gd fmla="*/ 800509 w 6857455" name="connsiteX105"/>
                <a:gd fmla="*/ 661349 h 874716" name="connsiteY105"/>
                <a:gd fmla="*/ 857661 w 6857455" name="connsiteX106"/>
                <a:gd fmla="*/ 626868 h 874716" name="connsiteY106"/>
                <a:gd fmla="*/ 949102 w 6857455" name="connsiteX107"/>
                <a:gd fmla="*/ 614676 h 874716" name="connsiteY107"/>
                <a:gd fmla="*/ 960342 w 6857455" name="connsiteX108"/>
                <a:gd fmla="*/ 607435 h 874716" name="connsiteY108"/>
                <a:gd fmla="*/ 977109 w 6857455" name="connsiteX109"/>
                <a:gd fmla="*/ 595815 h 874716" name="connsiteY109"/>
                <a:gd fmla="*/ 1071218 w 6857455" name="connsiteX110"/>
                <a:gd fmla="*/ 575240 h 874716" name="connsiteY110"/>
                <a:gd fmla="*/ 1091983 w 6857455" name="connsiteX111"/>
                <a:gd fmla="*/ 568764 h 874716" name="connsiteY111"/>
                <a:gd fmla="*/ 1109321 w 6857455" name="connsiteX112"/>
                <a:gd fmla="*/ 557904 h 874716" name="connsiteY112"/>
                <a:gd fmla="*/ 1162279 w 6857455" name="connsiteX113"/>
                <a:gd fmla="*/ 532949 h 874716" name="connsiteY113"/>
                <a:gd fmla="*/ 1206097 w 6857455" name="connsiteX114"/>
                <a:gd fmla="*/ 532187 h 874716" name="connsiteY114"/>
                <a:gd fmla="*/ 1266867 w 6857455" name="connsiteX115"/>
                <a:gd fmla="*/ 518088 h 874716" name="connsiteY115"/>
                <a:gd fmla="*/ 1380219 w 6857455" name="connsiteX116"/>
                <a:gd fmla="*/ 504182 h 874716" name="connsiteY116"/>
                <a:gd fmla="*/ 1403461 w 6857455" name="connsiteX117"/>
                <a:gd fmla="*/ 496180 h 874716" name="connsiteY117"/>
                <a:gd fmla="*/ 1544054 w 6857455" name="connsiteX118"/>
                <a:gd fmla="*/ 458268 h 874716" name="connsiteY118"/>
                <a:gd fmla="*/ 1656644 w 6857455" name="connsiteX119"/>
                <a:gd fmla="*/ 459032 h 874716" name="connsiteY119"/>
                <a:gd fmla="*/ 1665406 w 6857455" name="connsiteX120"/>
                <a:gd fmla="*/ 460747 h 874716" name="connsiteY120"/>
                <a:gd fmla="*/ 1708461 w 6857455" name="connsiteX121"/>
                <a:gd fmla="*/ 473318 h 874716" name="connsiteY121"/>
                <a:gd fmla="*/ 1775140 w 6857455" name="connsiteX122"/>
                <a:gd fmla="*/ 469891 h 874716" name="connsiteY122"/>
                <a:gd fmla="*/ 1821051 w 6857455" name="connsiteX123"/>
                <a:gd fmla="*/ 452554 h 874716" name="connsiteY123"/>
                <a:gd fmla="*/ 1878203 w 6857455" name="connsiteX124"/>
                <a:gd fmla="*/ 451792 h 874716" name="connsiteY124"/>
                <a:gd fmla="*/ 1943547 w 6857455" name="connsiteX125"/>
                <a:gd fmla="*/ 462651 h 874716" name="connsiteY125"/>
                <a:gd fmla="*/ 1972884 w 6857455" name="connsiteX126"/>
                <a:gd fmla="*/ 464937 h 874716" name="connsiteY126"/>
                <a:gd fmla="*/ 2053469 w 6857455" name="connsiteX127"/>
                <a:gd fmla="*/ 487417 h 874716" name="connsiteY127"/>
                <a:gd fmla="*/ 2101477 w 6857455" name="connsiteX128"/>
                <a:gd fmla="*/ 481893 h 874716" name="connsiteY128"/>
                <a:gd fmla="*/ 2148722 w 6857455" name="connsiteX129"/>
                <a:gd fmla="*/ 467033 h 874716" name="connsiteY129"/>
                <a:gd fmla="*/ 2179011 w 6857455" name="connsiteX130"/>
                <a:gd fmla="*/ 452744 h 874716" name="connsiteY130"/>
                <a:gd fmla="*/ 2240165 w 6857455" name="connsiteX131"/>
                <a:gd fmla="*/ 442648 h 874716" name="connsiteY131"/>
                <a:gd fmla="*/ 2251404 w 6857455" name="connsiteX132"/>
                <a:gd fmla="*/ 444172 h 874716" name="connsiteY132"/>
                <a:gd fmla="*/ 2433912 w 6857455" name="connsiteX133"/>
                <a:gd fmla="*/ 456746 h 874716" name="connsiteY133"/>
                <a:gd fmla="*/ 2506302 w 6857455" name="connsiteX134"/>
                <a:gd fmla="*/ 476939 h 874716" name="connsiteY134"/>
                <a:gd fmla="*/ 2521735 w 6857455" name="connsiteX135"/>
                <a:gd fmla="*/ 479415 h 874716" name="connsiteY135"/>
                <a:gd fmla="*/ 2675854 w 6857455" name="connsiteX136"/>
                <a:gd fmla="*/ 502086 h 874716" name="connsiteY136"/>
                <a:gd fmla="*/ 2692998 w 6857455" name="connsiteX137"/>
                <a:gd fmla="*/ 503038 h 874716" name="connsiteY137"/>
                <a:gd fmla="*/ 2740816 w 6857455" name="connsiteX138"/>
                <a:gd fmla="*/ 499037 h 874716" name="connsiteY138"/>
                <a:gd fmla="*/ 2853596 w 6857455" name="connsiteX139"/>
                <a:gd fmla="*/ 540187 h 874716" name="connsiteY139"/>
                <a:gd fmla="*/ 2966565 w 6857455" name="connsiteX140"/>
                <a:gd fmla="*/ 554286 h 874716" name="connsiteY140"/>
                <a:gd fmla="*/ 3028671 w 6857455" name="connsiteX141"/>
                <a:gd fmla="*/ 554094 h 874716" name="connsiteY141"/>
                <a:gd fmla="*/ 3073059 w 6857455" name="connsiteX142"/>
                <a:gd fmla="*/ 564192 h 874716" name="connsiteY142"/>
                <a:gd fmla="*/ 3182219 w 6857455" name="connsiteX143"/>
                <a:gd fmla="*/ 594862 h 874716" name="connsiteY143"/>
                <a:gd fmla="*/ 3233656 w 6857455" name="connsiteX144"/>
                <a:gd fmla="*/ 599625 h 874716" name="connsiteY144"/>
                <a:gd fmla="*/ 3288332 w 6857455" name="connsiteX145"/>
                <a:gd fmla="*/ 609914 h 874716" name="connsiteY145"/>
                <a:gd fmla="*/ 3423591 w 6857455" name="connsiteX146"/>
                <a:gd fmla="*/ 656015 h 874716" name="connsiteY146"/>
                <a:gd fmla="*/ 3534084 w 6857455" name="connsiteX147"/>
                <a:gd fmla="*/ 653349 h 874716" name="connsiteY147"/>
                <a:gd fmla="*/ 3604571 w 6857455" name="connsiteX148"/>
                <a:gd fmla="*/ 653918 h 874716" name="connsiteY148"/>
                <a:gd fmla="*/ 3688586 w 6857455" name="connsiteX149"/>
                <a:gd fmla="*/ 669160 h 874716" name="connsiteY149"/>
                <a:gd fmla="*/ 3757358 w 6857455" name="connsiteX150"/>
                <a:gd fmla="*/ 691450 h 874716" name="connsiteY150"/>
                <a:gd fmla="*/ 3852421 w 6857455" name="connsiteX151"/>
                <a:gd fmla="*/ 709167 h 874716" name="connsiteY151"/>
                <a:gd fmla="*/ 3947104 w 6857455" name="connsiteX152"/>
                <a:gd fmla="*/ 743267 h 874716" name="connsiteY152"/>
                <a:gd fmla="*/ 4013208 w 6857455" name="connsiteX153"/>
                <a:gd fmla="*/ 769367 h 874716" name="connsiteY153"/>
                <a:gd fmla="*/ 4105222 w 6857455" name="connsiteX154"/>
                <a:gd fmla="*/ 792417 h 874716" name="connsiteY154"/>
                <a:gd fmla="*/ 4246006 w 6857455" name="connsiteX155"/>
                <a:gd fmla="*/ 808610 h 874716" name="connsiteY155"/>
                <a:gd fmla="*/ 4310779 w 6857455" name="connsiteX156"/>
                <a:gd fmla="*/ 810326 h 874716" name="connsiteY156"/>
                <a:gd fmla="*/ 4413272 w 6857455" name="connsiteX157"/>
                <a:gd fmla="*/ 848235 h 874716" name="connsiteY157"/>
                <a:gd fmla="*/ 4457087 w 6857455" name="connsiteX158"/>
                <a:gd fmla="*/ 866524 h 874716" name="connsiteY158"/>
                <a:gd fmla="*/ 4496523 w 6857455" name="connsiteX159"/>
                <a:gd fmla="*/ 851284 h 874716" name="connsiteY159"/>
                <a:gd fmla="*/ 4522050 w 6857455" name="connsiteX160"/>
                <a:gd fmla="*/ 833757 h 874716" name="connsiteY160"/>
                <a:gd fmla="*/ 4602824 w 6857455" name="connsiteX161"/>
                <a:gd fmla="*/ 848618 h 874716" name="connsiteY161"/>
                <a:gd fmla="*/ 4688553 w 6857455" name="connsiteX162"/>
                <a:gd fmla="*/ 864238 h 874716" name="connsiteY162"/>
                <a:gd fmla="*/ 4749895 w 6857455" name="connsiteX163"/>
                <a:gd fmla="*/ 874716 h 874716" name="connsiteY163"/>
                <a:gd fmla="*/ 4826480 w 6857455" name="connsiteX164"/>
                <a:gd fmla="*/ 866334 h 874716" name="connsiteY164"/>
                <a:gd fmla="*/ 4886870 w 6857455" name="connsiteX165"/>
                <a:gd fmla="*/ 862906 h 874716" name="connsiteY165"/>
                <a:gd fmla="*/ 4935639 w 6857455" name="connsiteX166"/>
                <a:gd fmla="*/ 853190 h 874716" name="connsiteY166"/>
                <a:gd fmla="*/ 4952784 w 6857455" name="connsiteX167"/>
                <a:gd fmla="*/ 847473 h 874716" name="connsiteY167"/>
                <a:gd fmla="*/ 5088617 w 6857455" name="connsiteX168"/>
                <a:gd fmla="*/ 802896 h 874716" name="connsiteY168"/>
                <a:gd fmla="*/ 5233781 w 6857455" name="connsiteX169"/>
                <a:gd fmla="*/ 767271 h 874716" name="connsiteY169"/>
                <a:gd fmla="*/ 5327893 w 6857455" name="connsiteX170"/>
                <a:gd fmla="*/ 789752 h 874716" name="connsiteY170"/>
                <a:gd fmla="*/ 5362946 w 6857455" name="connsiteX171"/>
                <a:gd fmla="*/ 789370 h 874716" name="connsiteY171"/>
                <a:gd fmla="*/ 5524115 w 6857455" name="connsiteX172"/>
                <a:gd fmla="*/ 794514 h 874716" name="connsiteY172"/>
                <a:gd fmla="*/ 5552500 w 6857455" name="connsiteX173"/>
                <a:gd fmla="*/ 800038 h 874716" name="connsiteY173"/>
                <a:gd fmla="*/ 5705857 w 6857455" name="connsiteX174"/>
                <a:gd fmla="*/ 777367 h 874716" name="connsiteY174"/>
                <a:gd fmla="*/ 5761485 w 6857455" name="connsiteX175"/>
                <a:gd fmla="*/ 773557 h 874716" name="connsiteY175"/>
                <a:gd fmla="*/ 5812731 w 6857455" name="connsiteX176"/>
                <a:gd fmla="*/ 767271 h 874716" name="connsiteY176"/>
                <a:gd fmla="*/ 5884361 w 6857455" name="connsiteX177"/>
                <a:gd fmla="*/ 765747 h 874716" name="connsiteY177"/>
                <a:gd fmla="*/ 5958660 w 6857455" name="connsiteX178"/>
                <a:gd fmla="*/ 768605 h 874716" name="connsiteY178"/>
                <a:gd fmla="*/ 6041528 w 6857455" name="connsiteX179"/>
                <a:gd fmla="*/ 768033 h 874716" name="connsiteY179"/>
                <a:gd fmla="*/ 6074297 w 6857455" name="connsiteX180"/>
                <a:gd fmla="*/ 763081 h 874716" name="connsiteY180"/>
                <a:gd fmla="*/ 6162880 w 6857455" name="connsiteX181"/>
                <a:gd fmla="*/ 766509 h 874716" name="connsiteY181"/>
                <a:gd fmla="*/ 6209364 w 6857455" name="connsiteX182"/>
                <a:gd fmla="*/ 760795 h 874716" name="connsiteY182"/>
                <a:gd fmla="*/ 6285948 w 6857455" name="connsiteX183"/>
                <a:gd fmla="*/ 759651 h 874716" name="connsiteY183"/>
                <a:gd fmla="*/ 6310905 w 6857455" name="connsiteX184"/>
                <a:gd fmla="*/ 758316 h 874716" name="connsiteY184"/>
                <a:gd fmla="*/ 6333194 w 6857455" name="connsiteX185"/>
                <a:gd fmla="*/ 757554 h 874716" name="connsiteY185"/>
                <a:gd fmla="*/ 6409586 w 6857455" name="connsiteX186"/>
                <a:gd fmla="*/ 773177 h 874716" name="connsiteY186"/>
                <a:gd fmla="*/ 6477407 w 6857455" name="connsiteX187"/>
                <a:gd fmla="*/ 774129 h 874716" name="connsiteY187"/>
                <a:gd fmla="*/ 6596283 w 6857455" name="connsiteX188"/>
                <a:gd fmla="*/ 786703 h 874716" name="connsiteY188"/>
                <a:gd fmla="*/ 6622573 w 6857455" name="connsiteX189"/>
                <a:gd fmla="*/ 782321 h 874716" name="connsiteY189"/>
                <a:gd fmla="*/ 6704872 w 6857455" name="connsiteX190"/>
                <a:gd fmla="*/ 780607 h 874716" name="connsiteY190"/>
                <a:gd fmla="*/ 6751738 w 6857455" name="connsiteX191"/>
                <a:gd fmla="*/ 779273 h 874716" name="connsiteY191"/>
                <a:gd fmla="*/ 6809650 w 6857455" name="connsiteX192"/>
                <a:gd fmla="*/ 788417 h 874716" name="connsiteY192"/>
                <a:gd fmla="*/ 6832976 w 6857455" name="connsiteX193"/>
                <a:gd fmla="*/ 800428 h 874716" name="connsiteY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b="b" l="l" r="r" t="t"/>
              <a:pathLst>
                <a:path h="874716" w="6857455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7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algn="tl" flip="none" sx="100000" sy="100000" tx="0" ty="0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 wrap="square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98" name="Picture 97">
            <a:extLst>
              <a:ext uri="{FF2B5EF4-FFF2-40B4-BE49-F238E27FC236}">
                <a16:creationId xmlns:a16="http://schemas.microsoft.com/office/drawing/2014/main" id="{178902E1-D29E-4408-BD1A-7961DCC69A4E}"/>
              </a:ext>
            </a:extLst>
          </p:cNvPr>
          <p:cNvPicPr>
            <a:picLocks noChangeArrowheads="1"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57" r="80"/>
          <a:stretch/>
        </p:blipFill>
        <p:spPr bwMode="auto">
          <a:xfrm>
            <a:off x="-9948" y="3838"/>
            <a:ext cx="9153948" cy="6850324"/>
          </a:xfrm>
          <a:custGeom>
            <a:avLst/>
            <a:gdLst>
              <a:gd fmla="*/ 5282861 w 9153948" name="connsiteX0"/>
              <a:gd fmla="*/ 0 h 6850324" name="connsiteY0"/>
              <a:gd fmla="*/ 9153948 w 9153948" name="connsiteX1"/>
              <a:gd fmla="*/ 0 h 6850324" name="connsiteY1"/>
              <a:gd fmla="*/ 9153948 w 9153948" name="connsiteX2"/>
              <a:gd fmla="*/ 3977971 h 6850324" name="connsiteY2"/>
              <a:gd fmla="*/ 9004662 w 9153948" name="connsiteX3"/>
              <a:gd fmla="*/ 4052945 h 6850324" name="connsiteY3"/>
              <a:gd fmla="*/ 6158650 w 9153948" name="connsiteX4"/>
              <a:gd fmla="*/ 6710840 h 6850324" name="connsiteY4"/>
              <a:gd fmla="*/ 6089071 w 9153948" name="connsiteX5"/>
              <a:gd fmla="*/ 6850324 h 6850324" name="connsiteY5"/>
              <a:gd fmla="*/ 0 w 9153948" name="connsiteX6"/>
              <a:gd fmla="*/ 6850324 h 6850324" name="connsiteY6"/>
              <a:gd fmla="*/ 0 w 9153948" name="connsiteX7"/>
              <a:gd fmla="*/ 4281319 h 6850324" name="connsiteY7"/>
              <a:gd fmla="*/ 169673 w 9153948" name="connsiteX8"/>
              <a:gd fmla="*/ 4239758 h 6850324" name="connsiteY8"/>
              <a:gd fmla="*/ 1253697 w 9153948" name="connsiteX9"/>
              <a:gd fmla="*/ 3877347 h 6850324" name="connsiteY9"/>
              <a:gd fmla="*/ 5263701 w 9153948" name="connsiteX10"/>
              <a:gd fmla="*/ 75693 h 6850324" name="connsiteY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b="b" l="l" r="r" t="t"/>
            <a:pathLst>
              <a:path h="6850324" w="9153948">
                <a:moveTo>
                  <a:pt x="5282861" y="0"/>
                </a:moveTo>
                <a:lnTo>
                  <a:pt x="9153948" y="0"/>
                </a:lnTo>
                <a:lnTo>
                  <a:pt x="9153948" y="3977971"/>
                </a:lnTo>
                <a:lnTo>
                  <a:pt x="9004662" y="4052945"/>
                </a:lnTo>
                <a:cubicBezTo>
                  <a:pt x="7703988" y="4749593"/>
                  <a:pt x="6701910" y="5709432"/>
                  <a:pt x="6158650" y="6710840"/>
                </a:cubicBezTo>
                <a:lnTo>
                  <a:pt x="6089071" y="6850324"/>
                </a:lnTo>
                <a:lnTo>
                  <a:pt x="0" y="6850324"/>
                </a:lnTo>
                <a:lnTo>
                  <a:pt x="0" y="4281319"/>
                </a:lnTo>
                <a:lnTo>
                  <a:pt x="169673" y="4239758"/>
                </a:lnTo>
                <a:cubicBezTo>
                  <a:pt x="528296" y="4145614"/>
                  <a:pt x="891090" y="4025089"/>
                  <a:pt x="1253697" y="3877347"/>
                </a:cubicBezTo>
                <a:cubicBezTo>
                  <a:pt x="3316023" y="3037055"/>
                  <a:pt x="4817044" y="1542499"/>
                  <a:pt x="5263701" y="75693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Freeform: Shape 96">
            <a:extLst>
              <a:ext uri="{FF2B5EF4-FFF2-40B4-BE49-F238E27FC236}">
                <a16:creationId xmlns:a16="http://schemas.microsoft.com/office/drawing/2014/main" id="{8B6C1D65-4ABB-4690-93DF-7DFB2A98622A}"/>
              </a:ext>
            </a:extLst>
          </p:cNvPr>
          <p:cNvSpPr/>
          <p:nvPr userDrawn="1"/>
        </p:nvSpPr>
        <p:spPr>
          <a:xfrm>
            <a:off x="-9948" y="3838"/>
            <a:ext cx="9153948" cy="6850324"/>
          </a:xfrm>
          <a:custGeom>
            <a:avLst/>
            <a:gdLst>
              <a:gd fmla="*/ 5282862 w 9153948" name="connsiteX0"/>
              <a:gd fmla="*/ 0 h 6850324" name="connsiteY0"/>
              <a:gd fmla="*/ 9153948 w 9153948" name="connsiteX1"/>
              <a:gd fmla="*/ 0 h 6850324" name="connsiteY1"/>
              <a:gd fmla="*/ 9153948 w 9153948" name="connsiteX2"/>
              <a:gd fmla="*/ 3977971 h 6850324" name="connsiteY2"/>
              <a:gd fmla="*/ 9004662 w 9153948" name="connsiteX3"/>
              <a:gd fmla="*/ 4052945 h 6850324" name="connsiteY3"/>
              <a:gd fmla="*/ 6158650 w 9153948" name="connsiteX4"/>
              <a:gd fmla="*/ 6710840 h 6850324" name="connsiteY4"/>
              <a:gd fmla="*/ 6089071 w 9153948" name="connsiteX5"/>
              <a:gd fmla="*/ 6850324 h 6850324" name="connsiteY5"/>
              <a:gd fmla="*/ 0 w 9153948" name="connsiteX6"/>
              <a:gd fmla="*/ 6850324 h 6850324" name="connsiteY6"/>
              <a:gd fmla="*/ 0 w 9153948" name="connsiteX7"/>
              <a:gd fmla="*/ 4281319 h 6850324" name="connsiteY7"/>
              <a:gd fmla="*/ 169673 w 9153948" name="connsiteX8"/>
              <a:gd fmla="*/ 4239758 h 6850324" name="connsiteY8"/>
              <a:gd fmla="*/ 1253697 w 9153948" name="connsiteX9"/>
              <a:gd fmla="*/ 3877347 h 6850324" name="connsiteY9"/>
              <a:gd fmla="*/ 5263701 w 9153948" name="connsiteX10"/>
              <a:gd fmla="*/ 75694 h 6850324" name="connsiteY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b="b" l="l" r="r" t="t"/>
            <a:pathLst>
              <a:path h="6850324" w="9153948">
                <a:moveTo>
                  <a:pt x="5282862" y="0"/>
                </a:moveTo>
                <a:lnTo>
                  <a:pt x="9153948" y="0"/>
                </a:lnTo>
                <a:lnTo>
                  <a:pt x="9153948" y="3977971"/>
                </a:lnTo>
                <a:lnTo>
                  <a:pt x="9004662" y="4052945"/>
                </a:lnTo>
                <a:cubicBezTo>
                  <a:pt x="7703988" y="4749593"/>
                  <a:pt x="6701910" y="5709433"/>
                  <a:pt x="6158650" y="6710840"/>
                </a:cubicBezTo>
                <a:lnTo>
                  <a:pt x="6089071" y="6850324"/>
                </a:lnTo>
                <a:lnTo>
                  <a:pt x="0" y="6850324"/>
                </a:lnTo>
                <a:lnTo>
                  <a:pt x="0" y="4281319"/>
                </a:lnTo>
                <a:lnTo>
                  <a:pt x="169673" y="4239758"/>
                </a:lnTo>
                <a:cubicBezTo>
                  <a:pt x="528296" y="4145614"/>
                  <a:pt x="891090" y="4025089"/>
                  <a:pt x="1253697" y="3877347"/>
                </a:cubicBezTo>
                <a:cubicBezTo>
                  <a:pt x="3316023" y="3037055"/>
                  <a:pt x="4817044" y="1542499"/>
                  <a:pt x="5263701" y="75694"/>
                </a:cubicBezTo>
                <a:close/>
              </a:path>
            </a:pathLst>
          </a:custGeom>
          <a:solidFill>
            <a:schemeClr val="bg1">
              <a:lumMod val="50000"/>
              <a:alpha val="50000"/>
            </a:schemeClr>
          </a:solidFill>
          <a:ln>
            <a:noFill/>
          </a:ln>
          <a:effectLst>
            <a:outerShdw algn="ctr" blurRad="63500" rotWithShape="0" sx="102000" sy="10200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lstStyle/>
          <a:p>
            <a:pPr algn="ctr"/>
            <a:endParaRPr dirty="0" lang="en-US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3D86ACB6-5BFD-4C67-B168-1E477676C765}"/>
              </a:ext>
            </a:extLst>
          </p:cNvPr>
          <p:cNvSpPr/>
          <p:nvPr userDrawn="1"/>
        </p:nvSpPr>
        <p:spPr>
          <a:xfrm>
            <a:off x="-133350" y="-751246"/>
            <a:ext cx="11106409" cy="4858109"/>
          </a:xfrm>
          <a:custGeom>
            <a:avLst/>
            <a:gdLst>
              <a:gd fmla="*/ 3909888 w 9144000" name="connsiteX0"/>
              <a:gd fmla="*/ 1376794 h 3809635" name="connsiteY0"/>
              <a:gd fmla="*/ 3815327 w 9144000" name="connsiteX1"/>
              <a:gd fmla="*/ 1514144 h 3809635" name="connsiteY1"/>
              <a:gd fmla="*/ 1032179 w 9144000" name="connsiteX2"/>
              <a:gd fmla="*/ 3516551 h 3809635" name="connsiteY2"/>
              <a:gd fmla="*/ 139693 w 9144000" name="connsiteX3"/>
              <a:gd fmla="*/ 3800747 h 3809635" name="connsiteY3"/>
              <a:gd fmla="*/ 101598 w 9144000" name="connsiteX4"/>
              <a:gd fmla="*/ 3809635 h 3809635" name="connsiteY4"/>
              <a:gd fmla="*/ 101598 w 9144000" name="connsiteX5"/>
              <a:gd fmla="*/ 3477088 h 3809635" name="connsiteY5"/>
              <a:gd fmla="*/ 181491 w 9144000" name="connsiteX6"/>
              <a:gd fmla="*/ 3460712 h 3809635" name="connsiteY6"/>
              <a:gd fmla="*/ 897358 w 9144000" name="connsiteX7"/>
              <a:gd fmla="*/ 3266910 h 3809635" name="connsiteY7"/>
              <a:gd fmla="*/ 3800595 w 9144000" name="connsiteX8"/>
              <a:gd fmla="*/ 1503680 h 3809635" name="connsiteY8"/>
              <a:gd fmla="*/ 4639132 w 9144000" name="connsiteX9"/>
              <a:gd fmla="*/ 0 h 3809635" name="connsiteY9"/>
              <a:gd fmla="*/ 9144000 w 9144000" name="connsiteX10"/>
              <a:gd fmla="*/ 0 h 3809635" name="connsiteY10"/>
              <a:gd fmla="*/ 9144000 w 9144000" name="connsiteX11"/>
              <a:gd fmla="*/ 545 h 3809635" name="connsiteY11"/>
              <a:gd fmla="*/ 4639015 w 9144000" name="connsiteX12"/>
              <a:gd fmla="*/ 545 h 3809635" name="connsiteY12"/>
              <a:gd fmla="*/ 0 w 9144000" name="connsiteX13"/>
              <a:gd fmla="*/ 0 h 3809635" name="connsiteY13"/>
              <a:gd fmla="*/ 2434 w 9144000" name="connsiteX14"/>
              <a:gd fmla="*/ 0 h 3809635" name="connsiteY14"/>
              <a:gd fmla="*/ 2434 w 9144000" name="connsiteX15"/>
              <a:gd fmla="*/ 116112 h 3809635" name="connsiteY15"/>
              <a:gd fmla="*/ 0 w 9144000" name="connsiteX16"/>
              <a:gd fmla="*/ 116112 h 3809635" name="connsiteY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b="b" l="l" r="r" t="t"/>
            <a:pathLst>
              <a:path h="3809635" w="9144000">
                <a:moveTo>
                  <a:pt x="3909888" y="1376794"/>
                </a:moveTo>
                <a:lnTo>
                  <a:pt x="3815327" y="1514144"/>
                </a:lnTo>
                <a:cubicBezTo>
                  <a:pt x="3222015" y="2313441"/>
                  <a:pt x="2244987" y="3045879"/>
                  <a:pt x="1032179" y="3516551"/>
                </a:cubicBezTo>
                <a:cubicBezTo>
                  <a:pt x="733642" y="3632408"/>
                  <a:pt x="434950" y="3726921"/>
                  <a:pt x="139693" y="3800747"/>
                </a:cubicBezTo>
                <a:lnTo>
                  <a:pt x="101598" y="3809635"/>
                </a:lnTo>
                <a:lnTo>
                  <a:pt x="101598" y="3477088"/>
                </a:lnTo>
                <a:lnTo>
                  <a:pt x="181491" y="3460712"/>
                </a:lnTo>
                <a:cubicBezTo>
                  <a:pt x="418466" y="3408295"/>
                  <a:pt x="657613" y="3343819"/>
                  <a:pt x="897358" y="3266910"/>
                </a:cubicBezTo>
                <a:cubicBezTo>
                  <a:pt x="2114817" y="2876352"/>
                  <a:pt x="3128242" y="2235559"/>
                  <a:pt x="3800595" y="1503680"/>
                </a:cubicBezTo>
                <a:close/>
                <a:moveTo>
                  <a:pt x="4639132" y="0"/>
                </a:moveTo>
                <a:lnTo>
                  <a:pt x="9144000" y="0"/>
                </a:lnTo>
                <a:lnTo>
                  <a:pt x="9144000" y="545"/>
                </a:lnTo>
                <a:lnTo>
                  <a:pt x="4639015" y="545"/>
                </a:lnTo>
                <a:close/>
                <a:moveTo>
                  <a:pt x="0" y="0"/>
                </a:moveTo>
                <a:lnTo>
                  <a:pt x="2434" y="0"/>
                </a:lnTo>
                <a:lnTo>
                  <a:pt x="2434" y="116112"/>
                </a:lnTo>
                <a:lnTo>
                  <a:pt x="0" y="116112"/>
                </a:lnTo>
                <a:close/>
              </a:path>
            </a:pathLst>
          </a:custGeom>
          <a:solidFill>
            <a:srgbClr val="44525B"/>
          </a:solidFill>
          <a:ln>
            <a:noFill/>
          </a:ln>
          <a:effectLst>
            <a:outerShdw algn="ctr" blurRad="63500" rotWithShape="0" sx="102000" sy="10200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lstStyle/>
          <a:p>
            <a:pPr algn="ctr"/>
            <a:endParaRPr dirty="0" lang="en-US"/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B33DEB17-D024-478D-B70D-E045AB878E9A}"/>
              </a:ext>
            </a:extLst>
          </p:cNvPr>
          <p:cNvSpPr/>
          <p:nvPr userDrawn="1"/>
        </p:nvSpPr>
        <p:spPr>
          <a:xfrm rot="10800000">
            <a:off x="99294" y="4154791"/>
            <a:ext cx="11106409" cy="4102154"/>
          </a:xfrm>
          <a:custGeom>
            <a:avLst/>
            <a:gdLst>
              <a:gd fmla="*/ 11106409 w 11106409" name="connsiteX0"/>
              <a:gd fmla="*/ 695 h 4102154" name="connsiteY0"/>
              <a:gd fmla="*/ 5634601 w 11106409" name="connsiteX1"/>
              <a:gd fmla="*/ 695 h 4102154" name="connsiteY1"/>
              <a:gd fmla="*/ 5634744 w 11106409" name="connsiteX2"/>
              <a:gd fmla="*/ 0 h 4102154" name="connsiteY2"/>
              <a:gd fmla="*/ 11106409 w 11106409" name="connsiteX3"/>
              <a:gd fmla="*/ 0 h 4102154" name="connsiteY3"/>
              <a:gd fmla="*/ 2956 w 11106409" name="connsiteX4"/>
              <a:gd fmla="*/ 148068 h 4102154" name="connsiteY4"/>
              <a:gd fmla="*/ 0 w 11106409" name="connsiteX5"/>
              <a:gd fmla="*/ 148068 h 4102154" name="connsiteY5"/>
              <a:gd fmla="*/ 0 w 11106409" name="connsiteX6"/>
              <a:gd fmla="*/ 0 h 4102154" name="connsiteY6"/>
              <a:gd fmla="*/ 2956 w 11106409" name="connsiteX7"/>
              <a:gd fmla="*/ 0 h 4102154" name="connsiteY7"/>
              <a:gd fmla="*/ 2061703 w 11106409" name="connsiteX8"/>
              <a:gd fmla="*/ 4102154 h 4102154" name="connsiteY8"/>
              <a:gd fmla="*/ 2061703 w 11106409" name="connsiteX9"/>
              <a:gd fmla="*/ 3774848 h 4102154" name="connsiteY9"/>
              <a:gd fmla="*/ 2149929 w 11106409" name="connsiteX10"/>
              <a:gd fmla="*/ 3735822 h 4102154" name="connsiteY10"/>
              <a:gd fmla="*/ 4616246 w 11106409" name="connsiteX11"/>
              <a:gd fmla="*/ 1917518 h 4102154" name="connsiteY11"/>
              <a:gd fmla="*/ 4748995 w 11106409" name="connsiteX12"/>
              <a:gd fmla="*/ 1755710 h 4102154" name="connsiteY12"/>
              <a:gd fmla="*/ 4634140 w 11106409" name="connsiteX13"/>
              <a:gd fmla="*/ 1930861 h 4102154" name="connsiteY13"/>
              <a:gd fmla="*/ 2302010 w 11106409" name="connsiteX14"/>
              <a:gd fmla="*/ 3975502 h 4102154" name="connsiteY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b="b" l="l" r="r" t="t"/>
            <a:pathLst>
              <a:path h="4102154" w="11106409">
                <a:moveTo>
                  <a:pt x="11106409" y="695"/>
                </a:moveTo>
                <a:lnTo>
                  <a:pt x="5634601" y="695"/>
                </a:lnTo>
                <a:lnTo>
                  <a:pt x="5634744" y="0"/>
                </a:lnTo>
                <a:lnTo>
                  <a:pt x="11106409" y="0"/>
                </a:lnTo>
                <a:close/>
                <a:moveTo>
                  <a:pt x="2956" y="148068"/>
                </a:moveTo>
                <a:lnTo>
                  <a:pt x="0" y="148068"/>
                </a:lnTo>
                <a:lnTo>
                  <a:pt x="0" y="0"/>
                </a:lnTo>
                <a:lnTo>
                  <a:pt x="2956" y="0"/>
                </a:lnTo>
                <a:close/>
                <a:moveTo>
                  <a:pt x="2061703" y="4102154"/>
                </a:moveTo>
                <a:lnTo>
                  <a:pt x="2061703" y="3774848"/>
                </a:lnTo>
                <a:lnTo>
                  <a:pt x="2149929" y="3735822"/>
                </a:lnTo>
                <a:cubicBezTo>
                  <a:pt x="3158248" y="3252137"/>
                  <a:pt x="4003761" y="2617496"/>
                  <a:pt x="4616246" y="1917518"/>
                </a:cubicBezTo>
                <a:lnTo>
                  <a:pt x="4748995" y="1755710"/>
                </a:lnTo>
                <a:lnTo>
                  <a:pt x="4634140" y="1930861"/>
                </a:lnTo>
                <a:cubicBezTo>
                  <a:pt x="4093657" y="2695319"/>
                  <a:pt x="3291012" y="3411818"/>
                  <a:pt x="2302010" y="3975502"/>
                </a:cubicBezTo>
                <a:close/>
              </a:path>
            </a:pathLst>
          </a:custGeom>
          <a:solidFill>
            <a:srgbClr val="44525B"/>
          </a:solidFill>
          <a:ln>
            <a:noFill/>
          </a:ln>
          <a:effectLst>
            <a:outerShdw algn="ctr" blurRad="63500" rotWithShape="0" sx="102000" sy="10200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lstStyle/>
          <a:p>
            <a:pPr algn="ctr"/>
            <a:endParaRPr dirty="0" lang="en-US"/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FFE54959-DEE0-47EE-AF9E-5321D7B257EA}"/>
              </a:ext>
            </a:extLst>
          </p:cNvPr>
          <p:cNvSpPr/>
          <p:nvPr userDrawn="1"/>
        </p:nvSpPr>
        <p:spPr>
          <a:xfrm>
            <a:off x="51361" y="1070314"/>
            <a:ext cx="2310839" cy="712652"/>
          </a:xfrm>
          <a:prstGeom prst="roundRect">
            <a:avLst>
              <a:gd fmla="val 7564" name="adj"/>
            </a:avLst>
          </a:prstGeom>
          <a:solidFill>
            <a:srgbClr val="44525B">
              <a:alpha val="4000"/>
            </a:srgbClr>
          </a:solidFill>
          <a:ln>
            <a:solidFill>
              <a:srgbClr val="44525A"/>
            </a:solidFill>
          </a:ln>
          <a:effectLst>
            <a:outerShdw algn="ctr" blurRad="63500" rotWithShape="0" sx="102000" sy="102000">
              <a:prstClr val="black">
                <a:alpha val="40000"/>
              </a:prstClr>
            </a:outerShdw>
          </a:effectLst>
          <a:scene3d>
            <a:camera prst="orthographicFront"/>
            <a:lightRig dir="t" rig="threeP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lvl="0"/>
            <a:r>
              <a:rPr baseline="0" cap="small" dirty="0" lang="en-US" sz="4000" u="none">
                <a:solidFill>
                  <a:srgbClr val="44525A"/>
                </a:solidFill>
                <a:latin charset="0" panose="020B0502040204020203" pitchFamily="34" typeface="Bahnschrift SemiBold"/>
              </a:rPr>
              <a:t>ECAP456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618CB88-4007-40A9-B126-AE157A2EA3D6}"/>
              </a:ext>
            </a:extLst>
          </p:cNvPr>
          <p:cNvSpPr txBox="1"/>
          <p:nvPr userDrawn="1"/>
        </p:nvSpPr>
        <p:spPr>
          <a:xfrm>
            <a:off x="6817722" y="5891971"/>
            <a:ext cx="2326278" cy="461665"/>
          </a:xfrm>
          <a:prstGeom prst="rect">
            <a:avLst/>
          </a:prstGeom>
          <a:noFill/>
        </p:spPr>
        <p:txBody>
          <a:bodyPr rtlCol="0" wrap="none">
            <a:spAutoFit/>
          </a:bodyPr>
          <a:lstStyle/>
          <a:p>
            <a:r>
              <a:rPr dirty="0" lang="en-US" sz="2400">
                <a:latin charset="0" panose="020B0502040204020203" pitchFamily="34" typeface="Bahnschrift SemiBold"/>
              </a:rPr>
              <a:t>Dr. Rajni Bhalla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0CF1EBC-DA85-4E58-B8EC-90839B52F650}"/>
              </a:ext>
            </a:extLst>
          </p:cNvPr>
          <p:cNvSpPr txBox="1"/>
          <p:nvPr userDrawn="1"/>
        </p:nvSpPr>
        <p:spPr>
          <a:xfrm>
            <a:off x="6667805" y="6332318"/>
            <a:ext cx="2518638" cy="400110"/>
          </a:xfrm>
          <a:prstGeom prst="rect">
            <a:avLst/>
          </a:prstGeom>
          <a:noFill/>
        </p:spPr>
        <p:txBody>
          <a:bodyPr rtlCol="0" wrap="none">
            <a:spAutoFit/>
          </a:bodyPr>
          <a:lstStyle/>
          <a:p>
            <a:r>
              <a:rPr dirty="0" lang="en-US" sz="2000">
                <a:latin charset="0" panose="020B0502040204020203" pitchFamily="34" typeface="Bahnschrift SemiBold"/>
              </a:rPr>
              <a:t>Associate Professor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28AA0A77-4443-4511-81DB-6D4919D92960}"/>
              </a:ext>
            </a:extLst>
          </p:cNvPr>
          <p:cNvSpPr/>
          <p:nvPr userDrawn="1"/>
        </p:nvSpPr>
        <p:spPr>
          <a:xfrm>
            <a:off x="6734323" y="6696075"/>
            <a:ext cx="2409677" cy="50253"/>
          </a:xfrm>
          <a:prstGeom prst="rect">
            <a:avLst/>
          </a:prstGeom>
          <a:gradFill>
            <a:gsLst>
              <a:gs pos="100000">
                <a:schemeClr val="accent1">
                  <a:lumMod val="5000"/>
                  <a:lumOff val="95000"/>
                </a:schemeClr>
              </a:gs>
              <a:gs pos="0">
                <a:srgbClr val="072235"/>
              </a:gs>
            </a:gsLst>
            <a:path path="circle">
              <a:fillToRect b="50000" l="50000" r="50000" t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EA4B1C0C-45EB-4524-B766-E8F5A3D56091}"/>
              </a:ext>
            </a:extLst>
          </p:cNvPr>
          <p:cNvSpPr/>
          <p:nvPr userDrawn="1"/>
        </p:nvSpPr>
        <p:spPr>
          <a:xfrm>
            <a:off x="6734323" y="6353636"/>
            <a:ext cx="2409677" cy="50253"/>
          </a:xfrm>
          <a:prstGeom prst="rect">
            <a:avLst/>
          </a:prstGeom>
          <a:gradFill>
            <a:gsLst>
              <a:gs pos="100000">
                <a:schemeClr val="accent1">
                  <a:lumMod val="5000"/>
                  <a:lumOff val="95000"/>
                </a:schemeClr>
              </a:gs>
              <a:gs pos="0">
                <a:srgbClr val="072235"/>
              </a:gs>
            </a:gsLst>
            <a:path path="circle">
              <a:fillToRect b="50000" l="50000" r="50000" t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74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809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8827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2609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408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3A4C81D-18A7-452F-9BBC-C8DF7C8B815D}"/>
              </a:ext>
            </a:extLst>
          </p:cNvPr>
          <p:cNvSpPr/>
          <p:nvPr userDrawn="1"/>
        </p:nvSpPr>
        <p:spPr>
          <a:xfrm>
            <a:off x="0" y="0"/>
            <a:ext cx="9144000" cy="1959429"/>
          </a:xfrm>
          <a:prstGeom prst="rect">
            <a:avLst/>
          </a:prstGeom>
          <a:gradFill flip="none" rotWithShape="1">
            <a:gsLst>
              <a:gs pos="69000">
                <a:srgbClr val="818A8F"/>
              </a:gs>
              <a:gs pos="0">
                <a:srgbClr val="44525A"/>
              </a:gs>
              <a:gs pos="100000">
                <a:srgbClr val="F4F4F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921639" y="2700396"/>
            <a:ext cx="7525999" cy="3698763"/>
          </a:xfrm>
        </p:spPr>
        <p:txBody>
          <a:bodyPr/>
          <a:lstStyle>
            <a:lvl1pPr>
              <a:lnSpc>
                <a:spcPct val="150000"/>
              </a:lnSpc>
              <a:defRPr sz="2600">
                <a:latin typeface="Bahnschrift" panose="020B0502040204020203" pitchFamily="34" charset="0"/>
              </a:defRPr>
            </a:lvl1pPr>
            <a:lvl2pPr>
              <a:lnSpc>
                <a:spcPct val="150000"/>
              </a:lnSpc>
              <a:defRPr>
                <a:latin typeface="Bahnschrift" panose="020B0502040204020203" pitchFamily="34" charset="0"/>
              </a:defRPr>
            </a:lvl2pPr>
            <a:lvl3pPr>
              <a:lnSpc>
                <a:spcPct val="150000"/>
              </a:lnSpc>
              <a:defRPr>
                <a:latin typeface="Bahnschrift" panose="020B0502040204020203" pitchFamily="34" charset="0"/>
              </a:defRPr>
            </a:lvl3pPr>
            <a:lvl4pPr>
              <a:lnSpc>
                <a:spcPct val="150000"/>
              </a:lnSpc>
              <a:defRPr>
                <a:latin typeface="Bahnschrift" panose="020B0502040204020203" pitchFamily="34" charset="0"/>
              </a:defRPr>
            </a:lvl4pPr>
            <a:lvl5pPr>
              <a:lnSpc>
                <a:spcPct val="150000"/>
              </a:lnSpc>
              <a:defRPr>
                <a:latin typeface="Bahnschrift" panose="020B0502040204020203" pitchFamily="34" charset="0"/>
              </a:defRPr>
            </a:lvl5pPr>
          </a:lstStyle>
          <a:p>
            <a:pPr lvl="0"/>
            <a:r>
              <a:rPr lang="en-US" dirty="0"/>
              <a:t>Outcome 1</a:t>
            </a:r>
          </a:p>
          <a:p>
            <a:pPr lvl="0"/>
            <a:r>
              <a:rPr lang="en-US" dirty="0"/>
              <a:t>Outcome 2</a:t>
            </a:r>
          </a:p>
          <a:p>
            <a:pPr lvl="0"/>
            <a:r>
              <a:rPr lang="en-US" dirty="0"/>
              <a:t>Outcome 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F90CB2-A495-4AF3-BC7C-1B34E1164439}"/>
              </a:ext>
            </a:extLst>
          </p:cNvPr>
          <p:cNvSpPr txBox="1"/>
          <p:nvPr userDrawn="1"/>
        </p:nvSpPr>
        <p:spPr>
          <a:xfrm>
            <a:off x="628650" y="235182"/>
            <a:ext cx="3429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4400" kern="1200" dirty="0">
                <a:solidFill>
                  <a:schemeClr val="bg1"/>
                </a:solidFill>
                <a:latin typeface="Bahnschrift SemiBold" panose="020B0502040204020203" pitchFamily="34" charset="0"/>
                <a:ea typeface="+mn-ea"/>
                <a:cs typeface="+mn-cs"/>
              </a:rPr>
              <a:t>Learning Outcomes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BD9AB8-BE8B-4AD4-8989-7D5BB1CBD5C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102" b="98622" l="9753" r="89973">
                        <a14:foregroundMark x1="62637" y1="39764" x2="62637" y2="39764"/>
                        <a14:foregroundMark x1="40797" y1="53346" x2="40797" y2="53346"/>
                        <a14:foregroundMark x1="27198" y1="59055" x2="27198" y2="59055"/>
                        <a14:foregroundMark x1="25687" y1="41929" x2="25687" y2="41929"/>
                        <a14:foregroundMark x1="28434" y1="22835" x2="28434" y2="22835"/>
                        <a14:foregroundMark x1="37225" y1="10433" x2="37225" y2="10433"/>
                        <a14:foregroundMark x1="49863" y1="6496" x2="49863" y2="6496"/>
                        <a14:foregroundMark x1="61538" y1="13583" x2="61538" y2="13583"/>
                        <a14:foregroundMark x1="71016" y1="24803" x2="71016" y2="24803"/>
                        <a14:foregroundMark x1="73626" y1="40945" x2="73626" y2="40945"/>
                        <a14:foregroundMark x1="72115" y1="60039" x2="72115" y2="60039"/>
                        <a14:foregroundMark x1="55345" y1="90060" x2="55907" y2="90157"/>
                        <a14:foregroundMark x1="48764" y1="98622" x2="50275" y2="97835"/>
                        <a14:foregroundMark x1="53709" y1="89764" x2="53709" y2="89764"/>
                        <a14:foregroundMark x1="53434" y1="90354" x2="51511" y2="89370"/>
                        <a14:foregroundMark x1="44780" y1="88189" x2="51236" y2="89567"/>
                        <a14:backgroundMark x1="55769" y1="85433" x2="49950" y2="86267"/>
                        <a14:backgroundMark x1="52194" y1="91242" x2="50589" y2="90886"/>
                        <a14:backgroundMark x1="56181" y1="92126" x2="53895" y2="91619"/>
                        <a14:backgroundMark x1="55495" y1="86024" x2="54258" y2="85827"/>
                        <a14:backgroundMark x1="54396" y1="86024" x2="55632" y2="86614"/>
                        <a14:backgroundMark x1="49176" y1="96654" x2="47940" y2="9507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9619398">
            <a:off x="7045240" y="145893"/>
            <a:ext cx="2389846" cy="166764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FCCDEB3-12E7-45AF-A8F2-BC0F9E2254EE}"/>
              </a:ext>
            </a:extLst>
          </p:cNvPr>
          <p:cNvSpPr/>
          <p:nvPr userDrawn="1"/>
        </p:nvSpPr>
        <p:spPr>
          <a:xfrm>
            <a:off x="455696" y="1959429"/>
            <a:ext cx="7915742" cy="7409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lvl="0" indent="0" defTabSz="9144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chemeClr val="tx1"/>
                </a:solidFill>
                <a:latin typeface="Bahnschrift" panose="020B0502040204020203" pitchFamily="34" charset="0"/>
              </a:rPr>
              <a:t>After this lecture, you will be able to</a:t>
            </a:r>
          </a:p>
        </p:txBody>
      </p:sp>
    </p:spTree>
    <p:extLst>
      <p:ext uri="{BB962C8B-B14F-4D97-AF65-F5344CB8AC3E}">
        <p14:creationId xmlns:p14="http://schemas.microsoft.com/office/powerpoint/2010/main" val="2209906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3A4C81D-18A7-452F-9BBC-C8DF7C8B815D}"/>
              </a:ext>
            </a:extLst>
          </p:cNvPr>
          <p:cNvSpPr/>
          <p:nvPr userDrawn="1"/>
        </p:nvSpPr>
        <p:spPr>
          <a:xfrm>
            <a:off x="0" y="0"/>
            <a:ext cx="9144000" cy="1325563"/>
          </a:xfrm>
          <a:prstGeom prst="rect">
            <a:avLst/>
          </a:prstGeom>
          <a:solidFill>
            <a:srgbClr val="4452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8362" y="1628145"/>
            <a:ext cx="8386537" cy="5004884"/>
          </a:xfrm>
        </p:spPr>
        <p:txBody>
          <a:bodyPr/>
          <a:lstStyle>
            <a:lvl1pPr>
              <a:lnSpc>
                <a:spcPct val="150000"/>
              </a:lnSpc>
              <a:defRPr>
                <a:latin typeface="Bahnschrift" panose="020B0502040204020203" pitchFamily="34" charset="0"/>
              </a:defRPr>
            </a:lvl1pPr>
            <a:lvl2pPr>
              <a:lnSpc>
                <a:spcPct val="150000"/>
              </a:lnSpc>
              <a:defRPr>
                <a:latin typeface="Bahnschrift" panose="020B0502040204020203" pitchFamily="34" charset="0"/>
              </a:defRPr>
            </a:lvl2pPr>
            <a:lvl3pPr>
              <a:lnSpc>
                <a:spcPct val="150000"/>
              </a:lnSpc>
              <a:defRPr>
                <a:latin typeface="Bahnschrift" panose="020B0502040204020203" pitchFamily="34" charset="0"/>
              </a:defRPr>
            </a:lvl3pPr>
            <a:lvl4pPr>
              <a:lnSpc>
                <a:spcPct val="150000"/>
              </a:lnSpc>
              <a:defRPr>
                <a:latin typeface="Bahnschrift" panose="020B0502040204020203" pitchFamily="34" charset="0"/>
              </a:defRPr>
            </a:lvl4pPr>
            <a:lvl5pPr>
              <a:lnSpc>
                <a:spcPct val="150000"/>
              </a:lnSpc>
              <a:defRPr>
                <a:latin typeface="Bahnschrif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674DD10-9343-40FC-87DE-8A1F63FF1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362" y="0"/>
            <a:ext cx="8386537" cy="1325563"/>
          </a:xfrm>
        </p:spPr>
        <p:txBody>
          <a:bodyPr>
            <a:normAutofit/>
          </a:bodyPr>
          <a:lstStyle>
            <a:lvl1pPr marL="0" algn="l" defTabSz="457200" rtl="0" eaLnBrk="1" latinLnBrk="0" hangingPunct="1">
              <a:lnSpc>
                <a:spcPct val="100000"/>
              </a:lnSpc>
              <a:defRPr lang="en-US" sz="3600" kern="1200" dirty="0">
                <a:solidFill>
                  <a:schemeClr val="bg1"/>
                </a:solidFill>
                <a:latin typeface="Bahnschrift SemiBold" panose="020B0502040204020203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92153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8928101"/>
            <a:ext cx="2057400" cy="365125"/>
          </a:xfrm>
        </p:spPr>
        <p:txBody>
          <a:bodyPr/>
          <a:lstStyle/>
          <a:p>
            <a:fld id="{71BC5188-02C1-4612-A2C7-F501CF181F2E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8928101"/>
            <a:ext cx="30861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8928101"/>
            <a:ext cx="2057400" cy="365125"/>
          </a:xfrm>
        </p:spPr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9D0141E-891B-4C49-A1C4-D9497F151474}"/>
              </a:ext>
            </a:extLst>
          </p:cNvPr>
          <p:cNvSpPr/>
          <p:nvPr userDrawn="1"/>
        </p:nvSpPr>
        <p:spPr>
          <a:xfrm>
            <a:off x="1562553" y="2584505"/>
            <a:ext cx="6037944" cy="1756230"/>
          </a:xfrm>
          <a:custGeom>
            <a:avLst/>
            <a:gdLst>
              <a:gd name="connsiteX0" fmla="*/ 3018972 w 6037944"/>
              <a:gd name="connsiteY0" fmla="*/ 0 h 1451430"/>
              <a:gd name="connsiteX1" fmla="*/ 6037944 w 6037944"/>
              <a:gd name="connsiteY1" fmla="*/ 725715 h 1451430"/>
              <a:gd name="connsiteX2" fmla="*/ 3018972 w 6037944"/>
              <a:gd name="connsiteY2" fmla="*/ 1451430 h 1451430"/>
              <a:gd name="connsiteX3" fmla="*/ 0 w 6037944"/>
              <a:gd name="connsiteY3" fmla="*/ 725715 h 1451430"/>
              <a:gd name="connsiteX4" fmla="*/ 3018972 w 6037944"/>
              <a:gd name="connsiteY4" fmla="*/ 0 h 1451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37944" h="1451430">
                <a:moveTo>
                  <a:pt x="3018972" y="0"/>
                </a:moveTo>
                <a:cubicBezTo>
                  <a:pt x="4686304" y="0"/>
                  <a:pt x="6037944" y="324914"/>
                  <a:pt x="6037944" y="725715"/>
                </a:cubicBezTo>
                <a:cubicBezTo>
                  <a:pt x="6037944" y="1126516"/>
                  <a:pt x="4686304" y="1451430"/>
                  <a:pt x="3018972" y="1451430"/>
                </a:cubicBezTo>
                <a:cubicBezTo>
                  <a:pt x="1351640" y="1451430"/>
                  <a:pt x="0" y="1126516"/>
                  <a:pt x="0" y="725715"/>
                </a:cubicBezTo>
                <a:cubicBezTo>
                  <a:pt x="0" y="324914"/>
                  <a:pt x="1351640" y="0"/>
                  <a:pt x="3018972" y="0"/>
                </a:cubicBezTo>
                <a:close/>
              </a:path>
            </a:pathLst>
          </a:custGeom>
          <a:gradFill>
            <a:gsLst>
              <a:gs pos="54000">
                <a:schemeClr val="bg1"/>
              </a:gs>
              <a:gs pos="0">
                <a:srgbClr val="44525A"/>
              </a:gs>
              <a:gs pos="100000">
                <a:srgbClr val="44525A"/>
              </a:gs>
            </a:gsLst>
            <a:lin ang="5400000" scaled="1"/>
          </a:gradFill>
          <a:ln>
            <a:solidFill>
              <a:srgbClr val="81908F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731520" rtlCol="0" anchor="ctr">
            <a:noAutofit/>
          </a:bodyPr>
          <a:lstStyle/>
          <a:p>
            <a:pPr lvl="0"/>
            <a:endParaRPr lang="en-US" sz="3600" dirty="0">
              <a:solidFill>
                <a:srgbClr val="4B8985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8AD4718-0501-403B-AFBC-33331BEC043B}"/>
              </a:ext>
            </a:extLst>
          </p:cNvPr>
          <p:cNvSpPr/>
          <p:nvPr userDrawn="1"/>
        </p:nvSpPr>
        <p:spPr>
          <a:xfrm>
            <a:off x="1562553" y="1895077"/>
            <a:ext cx="6037944" cy="1146629"/>
          </a:xfrm>
          <a:custGeom>
            <a:avLst/>
            <a:gdLst>
              <a:gd name="connsiteX0" fmla="*/ 3018972 w 6037944"/>
              <a:gd name="connsiteY0" fmla="*/ 0 h 1146629"/>
              <a:gd name="connsiteX1" fmla="*/ 6037944 w 6037944"/>
              <a:gd name="connsiteY1" fmla="*/ 1146629 h 1146629"/>
              <a:gd name="connsiteX2" fmla="*/ 3018972 w 6037944"/>
              <a:gd name="connsiteY2" fmla="*/ 420914 h 1146629"/>
              <a:gd name="connsiteX3" fmla="*/ 0 w 6037944"/>
              <a:gd name="connsiteY3" fmla="*/ 1146629 h 1146629"/>
              <a:gd name="connsiteX4" fmla="*/ 3018972 w 6037944"/>
              <a:gd name="connsiteY4" fmla="*/ 0 h 1146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37944" h="1146629">
                <a:moveTo>
                  <a:pt x="3018972" y="0"/>
                </a:moveTo>
                <a:cubicBezTo>
                  <a:pt x="4686304" y="0"/>
                  <a:pt x="6037944" y="513363"/>
                  <a:pt x="6037944" y="1146629"/>
                </a:cubicBezTo>
                <a:cubicBezTo>
                  <a:pt x="6037944" y="745828"/>
                  <a:pt x="4686304" y="420914"/>
                  <a:pt x="3018972" y="420914"/>
                </a:cubicBezTo>
                <a:cubicBezTo>
                  <a:pt x="1351640" y="420914"/>
                  <a:pt x="0" y="745828"/>
                  <a:pt x="0" y="1146629"/>
                </a:cubicBezTo>
                <a:cubicBezTo>
                  <a:pt x="0" y="513363"/>
                  <a:pt x="1351640" y="0"/>
                  <a:pt x="3018972" y="0"/>
                </a:cubicBezTo>
                <a:close/>
              </a:path>
            </a:pathLst>
          </a:custGeom>
          <a:gradFill>
            <a:gsLst>
              <a:gs pos="0">
                <a:schemeClr val="bg1"/>
              </a:gs>
              <a:gs pos="74000">
                <a:srgbClr val="44525A"/>
              </a:gs>
              <a:gs pos="83000">
                <a:srgbClr val="44525A"/>
              </a:gs>
              <a:gs pos="100000">
                <a:srgbClr val="44525A"/>
              </a:gs>
            </a:gsLst>
            <a:lin ang="5400000" scaled="1"/>
          </a:gradFill>
          <a:ln>
            <a:solidFill>
              <a:srgbClr val="81908F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731520" rtlCol="0" anchor="ctr">
            <a:noAutofit/>
          </a:bodyPr>
          <a:lstStyle/>
          <a:p>
            <a:pPr lvl="0"/>
            <a:endParaRPr lang="en-US" sz="3600" dirty="0">
              <a:solidFill>
                <a:srgbClr val="4B8985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8861B3F-8E45-4BA3-97F7-23CB90BE0433}"/>
              </a:ext>
            </a:extLst>
          </p:cNvPr>
          <p:cNvSpPr/>
          <p:nvPr userDrawn="1"/>
        </p:nvSpPr>
        <p:spPr>
          <a:xfrm>
            <a:off x="1543503" y="3816295"/>
            <a:ext cx="6037944" cy="1146629"/>
          </a:xfrm>
          <a:custGeom>
            <a:avLst/>
            <a:gdLst>
              <a:gd name="connsiteX0" fmla="*/ 0 w 6037944"/>
              <a:gd name="connsiteY0" fmla="*/ 0 h 1146629"/>
              <a:gd name="connsiteX1" fmla="*/ 3018972 w 6037944"/>
              <a:gd name="connsiteY1" fmla="*/ 725715 h 1146629"/>
              <a:gd name="connsiteX2" fmla="*/ 6037944 w 6037944"/>
              <a:gd name="connsiteY2" fmla="*/ 0 h 1146629"/>
              <a:gd name="connsiteX3" fmla="*/ 3018972 w 6037944"/>
              <a:gd name="connsiteY3" fmla="*/ 1146629 h 1146629"/>
              <a:gd name="connsiteX4" fmla="*/ 0 w 6037944"/>
              <a:gd name="connsiteY4" fmla="*/ 0 h 1146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37944" h="1146629">
                <a:moveTo>
                  <a:pt x="0" y="0"/>
                </a:moveTo>
                <a:cubicBezTo>
                  <a:pt x="0" y="400801"/>
                  <a:pt x="1351640" y="725715"/>
                  <a:pt x="3018972" y="725715"/>
                </a:cubicBezTo>
                <a:cubicBezTo>
                  <a:pt x="4686304" y="725715"/>
                  <a:pt x="6037944" y="400801"/>
                  <a:pt x="6037944" y="0"/>
                </a:cubicBezTo>
                <a:cubicBezTo>
                  <a:pt x="6037944" y="633266"/>
                  <a:pt x="4686304" y="1146629"/>
                  <a:pt x="3018972" y="1146629"/>
                </a:cubicBezTo>
                <a:cubicBezTo>
                  <a:pt x="1351640" y="1146629"/>
                  <a:pt x="0" y="633266"/>
                  <a:pt x="0" y="0"/>
                </a:cubicBezTo>
                <a:close/>
              </a:path>
            </a:pathLst>
          </a:custGeom>
          <a:gradFill>
            <a:gsLst>
              <a:gs pos="0">
                <a:schemeClr val="bg1"/>
              </a:gs>
              <a:gs pos="74000">
                <a:srgbClr val="44525A"/>
              </a:gs>
              <a:gs pos="83000">
                <a:srgbClr val="44525A"/>
              </a:gs>
              <a:gs pos="100000">
                <a:srgbClr val="44525A"/>
              </a:gs>
            </a:gsLst>
            <a:lin ang="5400000" scaled="1"/>
          </a:gradFill>
          <a:ln>
            <a:solidFill>
              <a:srgbClr val="81908F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731520" rtlCol="0" anchor="ctr">
            <a:noAutofit/>
          </a:bodyPr>
          <a:lstStyle/>
          <a:p>
            <a:pPr lvl="0"/>
            <a:endParaRPr lang="en-US" sz="3600" dirty="0">
              <a:solidFill>
                <a:srgbClr val="4B8985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13C37F6-66F0-4125-B2E0-B93F212BA9B3}"/>
              </a:ext>
            </a:extLst>
          </p:cNvPr>
          <p:cNvSpPr txBox="1"/>
          <p:nvPr userDrawn="1"/>
        </p:nvSpPr>
        <p:spPr>
          <a:xfrm>
            <a:off x="2147298" y="3044280"/>
            <a:ext cx="484940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453A38"/>
                </a:solidFill>
                <a:latin typeface="Bahnschrift SemiBold" panose="020B0502040204020203" pitchFamily="34" charset="0"/>
              </a:rPr>
              <a:t>That’s all for now…</a:t>
            </a:r>
          </a:p>
        </p:txBody>
      </p:sp>
    </p:spTree>
    <p:extLst>
      <p:ext uri="{BB962C8B-B14F-4D97-AF65-F5344CB8AC3E}">
        <p14:creationId xmlns:p14="http://schemas.microsoft.com/office/powerpoint/2010/main" val="780960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509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003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19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215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252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2235">
            <a:alpha val="11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C5188-02C1-4612-A2C7-F501CF181F2E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957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3" r:id="rId2"/>
    <p:sldLayoutId id="2147483674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racle.com/technetwork/java/javase/downloads/jdk7-downloads-1880260.html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76091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4323377-B4D2-4FF1-86F2-EB25A46750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362" y="1612905"/>
            <a:ext cx="8544146" cy="3996478"/>
          </a:xfrm>
        </p:spPr>
        <p:txBody>
          <a:bodyPr/>
          <a:lstStyle/>
          <a:p>
            <a:pPr marL="0" indent="0" algn="just">
              <a:buNone/>
            </a:pPr>
            <a:r>
              <a:rPr lang="en-IN" dirty="0"/>
              <a:t>java version "1.7.0_71" </a:t>
            </a:r>
          </a:p>
          <a:p>
            <a:pPr marL="0" indent="0" algn="just">
              <a:buNone/>
            </a:pPr>
            <a:r>
              <a:rPr lang="en-IN" dirty="0"/>
              <a:t>Java(TM) SE Runtime Environment (build 1.7.0_71-b13) </a:t>
            </a:r>
          </a:p>
          <a:p>
            <a:pPr marL="0" indent="0" algn="just">
              <a:buNone/>
            </a:pPr>
            <a:r>
              <a:rPr lang="en-IN" dirty="0"/>
              <a:t>Java </a:t>
            </a:r>
            <a:r>
              <a:rPr lang="en-IN" dirty="0" err="1"/>
              <a:t>HotSpot</a:t>
            </a:r>
            <a:r>
              <a:rPr lang="en-IN" dirty="0"/>
              <a:t>(TM) Client VM (build 25.0-b02, mixed mode)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F873D4D-B804-4F0B-981F-C4774D43F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Output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01941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57900-00CC-4807-ABDD-6068DF0DF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  <a:prstGeom prst="diamond">
            <a:avLst/>
          </a:prstGeom>
          <a:solidFill>
            <a:srgbClr val="618495"/>
          </a:solidFill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0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If java is not installed in your system, then follow the steps given below for installing java.</a:t>
            </a:r>
            <a:endParaRPr lang="en-IN" sz="40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57114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D4370D0-5344-4106-A2B1-AAEF5649A0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361" y="1490985"/>
            <a:ext cx="8386537" cy="5004884"/>
          </a:xfrm>
        </p:spPr>
        <p:txBody>
          <a:bodyPr/>
          <a:lstStyle/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</a:rPr>
              <a:t>Download java (JDK &lt;latest version&gt; - X64.tar.gz) by visiting the following link</a:t>
            </a:r>
            <a:r>
              <a:rPr lang="en-US" b="0" i="0" u="none" strike="noStrike" dirty="0">
                <a:solidFill>
                  <a:srgbClr val="313131"/>
                </a:solidFill>
                <a:effectLst/>
                <a:hlinkClick r:id="rId2"/>
              </a:rPr>
              <a:t> www.oracle.com</a:t>
            </a: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66783B4-583F-458C-AE4F-4BFE29554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IN" dirty="0"/>
              <a:t>Step 1</a:t>
            </a:r>
          </a:p>
        </p:txBody>
      </p:sp>
    </p:spTree>
    <p:extLst>
      <p:ext uri="{BB962C8B-B14F-4D97-AF65-F5344CB8AC3E}">
        <p14:creationId xmlns:p14="http://schemas.microsoft.com/office/powerpoint/2010/main" val="18289937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C066E75-675C-421D-9653-453CABA74B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362" y="1597665"/>
            <a:ext cx="8386537" cy="5004884"/>
          </a:xfrm>
        </p:spPr>
        <p:txBody>
          <a:bodyPr>
            <a:normAutofit/>
          </a:bodyPr>
          <a:lstStyle/>
          <a:p>
            <a:r>
              <a:rPr lang="en-IN" dirty="0"/>
              <a:t>$ cd Downloads/ </a:t>
            </a:r>
          </a:p>
          <a:p>
            <a:r>
              <a:rPr lang="en-IN" dirty="0"/>
              <a:t>$ ls </a:t>
            </a:r>
          </a:p>
          <a:p>
            <a:r>
              <a:rPr lang="en-IN" dirty="0"/>
              <a:t>jdk-7u71-linux-x64.gz </a:t>
            </a:r>
          </a:p>
          <a:p>
            <a:r>
              <a:rPr lang="en-IN" dirty="0"/>
              <a:t>$ tar </a:t>
            </a:r>
            <a:r>
              <a:rPr lang="en-IN" dirty="0" err="1"/>
              <a:t>zxf</a:t>
            </a:r>
            <a:r>
              <a:rPr lang="en-IN" dirty="0"/>
              <a:t> jdk-7u71-linux-x64.gz </a:t>
            </a:r>
          </a:p>
          <a:p>
            <a:r>
              <a:rPr lang="en-IN" dirty="0"/>
              <a:t>$ ls </a:t>
            </a:r>
          </a:p>
          <a:p>
            <a:r>
              <a:rPr lang="en-IN" dirty="0"/>
              <a:t>jdk1.7.0_71   jdk-7u71-linux-x64.gz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C3F2184-02E6-4515-9CF4-F12E41D61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IN" dirty="0"/>
              <a:t>Step 2</a:t>
            </a:r>
          </a:p>
        </p:txBody>
      </p:sp>
    </p:spTree>
    <p:extLst>
      <p:ext uri="{BB962C8B-B14F-4D97-AF65-F5344CB8AC3E}">
        <p14:creationId xmlns:p14="http://schemas.microsoft.com/office/powerpoint/2010/main" val="2230502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BFEBBD1-6649-4577-BB40-6851625FE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$ su </a:t>
            </a:r>
          </a:p>
          <a:p>
            <a:r>
              <a:rPr lang="es-ES" dirty="0" err="1"/>
              <a:t>password</a:t>
            </a:r>
            <a:r>
              <a:rPr lang="es-ES" dirty="0"/>
              <a:t>: </a:t>
            </a:r>
          </a:p>
          <a:p>
            <a:r>
              <a:rPr lang="es-ES" dirty="0"/>
              <a:t># </a:t>
            </a:r>
            <a:r>
              <a:rPr lang="es-ES" dirty="0" err="1"/>
              <a:t>mv</a:t>
            </a:r>
            <a:r>
              <a:rPr lang="es-ES" dirty="0"/>
              <a:t> jdk1.7.0_71 /</a:t>
            </a:r>
            <a:r>
              <a:rPr lang="es-ES" dirty="0" err="1"/>
              <a:t>usr</a:t>
            </a:r>
            <a:r>
              <a:rPr lang="es-ES" dirty="0"/>
              <a:t>/local/ </a:t>
            </a:r>
          </a:p>
          <a:p>
            <a:r>
              <a:rPr lang="es-ES" dirty="0"/>
              <a:t># </a:t>
            </a:r>
            <a:r>
              <a:rPr lang="es-ES" dirty="0" err="1"/>
              <a:t>exit</a:t>
            </a:r>
            <a:r>
              <a:rPr lang="es-ES" dirty="0"/>
              <a:t> </a:t>
            </a: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35E86F2-75E7-44BF-B239-79E990B1C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IN" dirty="0"/>
              <a:t>Step 3</a:t>
            </a:r>
          </a:p>
        </p:txBody>
      </p:sp>
    </p:spTree>
    <p:extLst>
      <p:ext uri="{BB962C8B-B14F-4D97-AF65-F5344CB8AC3E}">
        <p14:creationId xmlns:p14="http://schemas.microsoft.com/office/powerpoint/2010/main" val="18213861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53443E8-D6E8-4AED-AF55-E582729ABB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362" y="1475745"/>
            <a:ext cx="8386537" cy="5004884"/>
          </a:xfrm>
        </p:spPr>
        <p:txBody>
          <a:bodyPr/>
          <a:lstStyle/>
          <a:p>
            <a:pPr algn="just"/>
            <a:r>
              <a:rPr lang="en-US" dirty="0"/>
              <a:t>export JAVA_HOME=/</a:t>
            </a:r>
            <a:r>
              <a:rPr lang="en-US" dirty="0" err="1"/>
              <a:t>usr</a:t>
            </a:r>
            <a:r>
              <a:rPr lang="en-US" dirty="0"/>
              <a:t>/local/jdk1.7.0_71 </a:t>
            </a:r>
          </a:p>
          <a:p>
            <a:pPr algn="just"/>
            <a:r>
              <a:rPr lang="en-US" dirty="0"/>
              <a:t>export PATH=$PATH:$JAVA_HOME/bin 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</a:rPr>
              <a:t>Now apply all the changes into the current running system.</a:t>
            </a:r>
          </a:p>
          <a:p>
            <a:pPr algn="just"/>
            <a:r>
              <a:rPr lang="en-IN" dirty="0"/>
              <a:t>$ source ~/.</a:t>
            </a:r>
            <a:r>
              <a:rPr lang="en-IN" dirty="0" err="1"/>
              <a:t>bashrc</a:t>
            </a: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39C54D2-126F-4258-83DA-B82242005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IN" dirty="0"/>
              <a:t>Step 4</a:t>
            </a:r>
          </a:p>
        </p:txBody>
      </p:sp>
    </p:spTree>
    <p:extLst>
      <p:ext uri="{BB962C8B-B14F-4D97-AF65-F5344CB8AC3E}">
        <p14:creationId xmlns:p14="http://schemas.microsoft.com/office/powerpoint/2010/main" val="22743149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717869-6056-4791-9530-DB7646804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</a:rPr>
              <a:t>Use the following commands to configure java alternatives</a:t>
            </a: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30044D4-94BC-4809-8224-6155AE4D5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IN" dirty="0"/>
              <a:t>Step 5</a:t>
            </a:r>
          </a:p>
        </p:txBody>
      </p:sp>
    </p:spTree>
    <p:extLst>
      <p:ext uri="{BB962C8B-B14F-4D97-AF65-F5344CB8AC3E}">
        <p14:creationId xmlns:p14="http://schemas.microsoft.com/office/powerpoint/2010/main" val="22519410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0E66522-C647-47B7-9AD4-60866712AF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362" y="1460505"/>
            <a:ext cx="8653238" cy="5397495"/>
          </a:xfrm>
        </p:spPr>
        <p:txBody>
          <a:bodyPr>
            <a:normAutofit/>
          </a:bodyPr>
          <a:lstStyle/>
          <a:p>
            <a:r>
              <a:rPr lang="en-IN" dirty="0"/>
              <a:t># alternatives --install /</a:t>
            </a:r>
            <a:r>
              <a:rPr lang="en-IN" dirty="0" err="1"/>
              <a:t>usr</a:t>
            </a:r>
            <a:r>
              <a:rPr lang="en-IN" dirty="0"/>
              <a:t>/bin/java </a:t>
            </a:r>
            <a:r>
              <a:rPr lang="en-IN" dirty="0" err="1"/>
              <a:t>java</a:t>
            </a:r>
            <a:r>
              <a:rPr lang="en-IN" dirty="0"/>
              <a:t> </a:t>
            </a:r>
            <a:r>
              <a:rPr lang="en-IN" dirty="0" err="1"/>
              <a:t>usr</a:t>
            </a:r>
            <a:r>
              <a:rPr lang="en-IN" dirty="0"/>
              <a:t>/local/java/bin/java 2</a:t>
            </a:r>
          </a:p>
          <a:p>
            <a:r>
              <a:rPr lang="en-IN" dirty="0"/>
              <a:t># alternatives --install /</a:t>
            </a:r>
            <a:r>
              <a:rPr lang="en-IN" dirty="0" err="1"/>
              <a:t>usr</a:t>
            </a:r>
            <a:r>
              <a:rPr lang="en-IN" dirty="0"/>
              <a:t>/bin/</a:t>
            </a:r>
            <a:r>
              <a:rPr lang="en-IN" dirty="0" err="1"/>
              <a:t>javac</a:t>
            </a:r>
            <a:r>
              <a:rPr lang="en-IN" dirty="0"/>
              <a:t> </a:t>
            </a:r>
            <a:r>
              <a:rPr lang="en-IN" dirty="0" err="1"/>
              <a:t>javac</a:t>
            </a:r>
            <a:r>
              <a:rPr lang="en-IN" dirty="0"/>
              <a:t> </a:t>
            </a:r>
            <a:r>
              <a:rPr lang="en-IN" dirty="0" err="1"/>
              <a:t>usr</a:t>
            </a:r>
            <a:r>
              <a:rPr lang="en-IN" dirty="0"/>
              <a:t>/local/java/bin/</a:t>
            </a:r>
            <a:r>
              <a:rPr lang="en-IN" dirty="0" err="1"/>
              <a:t>javac</a:t>
            </a:r>
            <a:r>
              <a:rPr lang="en-IN" dirty="0"/>
              <a:t> 2</a:t>
            </a:r>
          </a:p>
          <a:p>
            <a:r>
              <a:rPr lang="en-IN" dirty="0"/>
              <a:t># alternatives --install /</a:t>
            </a:r>
            <a:r>
              <a:rPr lang="en-IN" dirty="0" err="1"/>
              <a:t>usr</a:t>
            </a:r>
            <a:r>
              <a:rPr lang="en-IN" dirty="0"/>
              <a:t>/bin/jar </a:t>
            </a:r>
            <a:r>
              <a:rPr lang="en-IN" dirty="0" err="1"/>
              <a:t>jar</a:t>
            </a:r>
            <a:r>
              <a:rPr lang="en-IN" dirty="0"/>
              <a:t> </a:t>
            </a:r>
            <a:r>
              <a:rPr lang="en-IN" dirty="0" err="1"/>
              <a:t>usr</a:t>
            </a:r>
            <a:r>
              <a:rPr lang="en-IN" dirty="0"/>
              <a:t>/local/java/bin/jar 2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AACEAFB-33F0-4833-896A-E299E49BE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Commands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17986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0E66522-C647-47B7-9AD4-60866712AF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362" y="1460504"/>
            <a:ext cx="8653238" cy="5397495"/>
          </a:xfrm>
        </p:spPr>
        <p:txBody>
          <a:bodyPr>
            <a:normAutofit/>
          </a:bodyPr>
          <a:lstStyle/>
          <a:p>
            <a:pPr algn="just"/>
            <a:r>
              <a:rPr lang="en-IN" dirty="0"/>
              <a:t># alternatives --set java </a:t>
            </a:r>
            <a:r>
              <a:rPr lang="en-IN" dirty="0" err="1"/>
              <a:t>usr</a:t>
            </a:r>
            <a:r>
              <a:rPr lang="en-IN" dirty="0"/>
              <a:t>/local/java/bin/java</a:t>
            </a:r>
          </a:p>
          <a:p>
            <a:pPr algn="just"/>
            <a:r>
              <a:rPr lang="en-IN" dirty="0"/>
              <a:t># alternatives --set </a:t>
            </a:r>
            <a:r>
              <a:rPr lang="en-IN" dirty="0" err="1"/>
              <a:t>javac</a:t>
            </a:r>
            <a:r>
              <a:rPr lang="en-IN" dirty="0"/>
              <a:t> </a:t>
            </a:r>
            <a:r>
              <a:rPr lang="en-IN" dirty="0" err="1"/>
              <a:t>usr</a:t>
            </a:r>
            <a:r>
              <a:rPr lang="en-IN" dirty="0"/>
              <a:t>/local/java/bin/</a:t>
            </a:r>
            <a:r>
              <a:rPr lang="en-IN" dirty="0" err="1"/>
              <a:t>javac</a:t>
            </a:r>
            <a:endParaRPr lang="en-IN" dirty="0"/>
          </a:p>
          <a:p>
            <a:pPr algn="just"/>
            <a:r>
              <a:rPr lang="en-IN" dirty="0"/>
              <a:t># alternatives --set jar </a:t>
            </a:r>
            <a:r>
              <a:rPr lang="en-IN" dirty="0" err="1"/>
              <a:t>usr</a:t>
            </a:r>
            <a:r>
              <a:rPr lang="en-IN" dirty="0"/>
              <a:t>/local/java/bin/jar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AACEAFB-33F0-4833-896A-E299E49BE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Commands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31224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3614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D1D9C0B-6FD1-4FB9-A1DD-A4626C9E7E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9350" y="2818150"/>
            <a:ext cx="7830800" cy="3773150"/>
          </a:xfrm>
        </p:spPr>
        <p:txBody>
          <a:bodyPr/>
          <a:lstStyle/>
          <a:p>
            <a:pPr algn="just"/>
            <a:r>
              <a:rPr lang="en-IN" dirty="0"/>
              <a:t>l</a:t>
            </a:r>
            <a:r>
              <a:rPr lang="en-IN" b="0" i="0" dirty="0">
                <a:effectLst/>
              </a:rPr>
              <a:t>earn Pre-installation Setup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399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852922B-A132-4D34-B90C-8808A1B6B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75745"/>
            <a:ext cx="8401050" cy="500488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</a:rPr>
              <a:t>Before installing Hadoop into the Linux environment, we need to set up Linux using </a:t>
            </a:r>
            <a:r>
              <a:rPr lang="en-US" sz="2400" b="1" i="0" dirty="0" err="1">
                <a:solidFill>
                  <a:srgbClr val="000000"/>
                </a:solidFill>
                <a:effectLst/>
              </a:rPr>
              <a:t>ssh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 (Secure Shell). Follow the steps given below for setting up the Linux environment.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IN" sz="2400" b="0" i="0" dirty="0">
                <a:effectLst/>
              </a:rPr>
              <a:t>Creating a User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400" b="0" i="0" dirty="0">
                <a:effectLst/>
              </a:rPr>
              <a:t>SSH Setup and Key Generation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IN" sz="2400" b="0" i="0" dirty="0">
                <a:effectLst/>
              </a:rPr>
              <a:t>Installing Java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IN" sz="2400" b="0" i="0" dirty="0">
                <a:effectLst/>
              </a:rPr>
              <a:t>Downloading Hadoop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IN" sz="2400" b="0" i="0" dirty="0">
                <a:effectLst/>
              </a:rPr>
              <a:t>Hadoop Operation Modes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C27E1D6-E295-4037-ADAB-F9B050F2C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401050" cy="1276351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613012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852922B-A132-4D34-B90C-8808A1B6B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75745"/>
            <a:ext cx="8401050" cy="500488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</a:rPr>
              <a:t>Before installing Hadoop into the Linux environment, we need to set up Linux using </a:t>
            </a:r>
            <a:r>
              <a:rPr lang="en-US" sz="2400" b="1" i="0" dirty="0" err="1">
                <a:solidFill>
                  <a:srgbClr val="000000"/>
                </a:solidFill>
                <a:effectLst/>
              </a:rPr>
              <a:t>ssh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 (Secure Shell). Follow the steps given below for setting up the Linux environment.</a:t>
            </a:r>
          </a:p>
          <a:p>
            <a:pPr marL="514350" indent="-514350" algn="just">
              <a:buFont typeface="+mj-lt"/>
              <a:buAutoNum type="arabicPeriod" startAt="6"/>
            </a:pPr>
            <a:r>
              <a:rPr lang="en-IN" sz="2400" b="0" i="0" dirty="0">
                <a:effectLst/>
              </a:rPr>
              <a:t>Installing Hadoop in Standalone Mode</a:t>
            </a:r>
          </a:p>
          <a:p>
            <a:pPr marL="514350" indent="-514350" algn="just">
              <a:buFont typeface="+mj-lt"/>
              <a:buAutoNum type="arabicPeriod" startAt="6"/>
            </a:pPr>
            <a:r>
              <a:rPr lang="en-US" sz="2400" b="0" i="0" dirty="0">
                <a:effectLst/>
              </a:rPr>
              <a:t>Installing Hadoop in Pseudo Distributed Mode</a:t>
            </a:r>
          </a:p>
          <a:p>
            <a:pPr marL="514350" indent="-514350" algn="just">
              <a:buFont typeface="+mj-lt"/>
              <a:buAutoNum type="arabicPeriod" startAt="6"/>
            </a:pPr>
            <a:r>
              <a:rPr lang="en-IN" sz="2400" b="0" i="0" dirty="0">
                <a:effectLst/>
              </a:rPr>
              <a:t>Verifying Hadoop Installation</a:t>
            </a:r>
          </a:p>
          <a:p>
            <a:pPr marL="514350" indent="-514350" algn="just">
              <a:buFont typeface="+mj-lt"/>
              <a:buAutoNum type="arabicPeriod" startAt="6"/>
            </a:pPr>
            <a:endParaRPr lang="en-US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C27E1D6-E295-4037-ADAB-F9B050F2C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401050" cy="12763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554555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852922B-A132-4D34-B90C-8808A1B6B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06225"/>
            <a:ext cx="8401050" cy="5004884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</a:rPr>
              <a:t>Open the root using the command “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su</a:t>
            </a:r>
            <a:r>
              <a:rPr lang="en-US" b="0" i="0" dirty="0">
                <a:solidFill>
                  <a:srgbClr val="000000"/>
                </a:solidFill>
                <a:effectLst/>
              </a:rPr>
              <a:t>”.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</a:rPr>
              <a:t>Create a user from the root account using the command “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useradd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username”.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</a:rPr>
              <a:t>Now you can open an existing user account using the command “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su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username”.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C27E1D6-E295-4037-ADAB-F9B050F2C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401050" cy="12763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Creating a User</a:t>
            </a:r>
          </a:p>
        </p:txBody>
      </p:sp>
    </p:spTree>
    <p:extLst>
      <p:ext uri="{BB962C8B-B14F-4D97-AF65-F5344CB8AC3E}">
        <p14:creationId xmlns:p14="http://schemas.microsoft.com/office/powerpoint/2010/main" val="3930176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858A9E3-6456-4413-96F8-963E88E0FF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362" y="1521465"/>
            <a:ext cx="8386537" cy="5004884"/>
          </a:xfrm>
        </p:spPr>
        <p:txBody>
          <a:bodyPr/>
          <a:lstStyle/>
          <a:p>
            <a:pPr marL="457200" lvl="1" indent="0" algn="just">
              <a:buNone/>
            </a:pPr>
            <a:r>
              <a:rPr lang="en-IN" dirty="0"/>
              <a:t>$ </a:t>
            </a:r>
            <a:r>
              <a:rPr lang="en-IN" dirty="0" err="1"/>
              <a:t>su</a:t>
            </a:r>
            <a:r>
              <a:rPr lang="en-IN" dirty="0"/>
              <a:t> </a:t>
            </a:r>
          </a:p>
          <a:p>
            <a:pPr marL="457200" lvl="1" indent="0" algn="just">
              <a:buNone/>
            </a:pPr>
            <a:r>
              <a:rPr lang="en-IN" dirty="0"/>
              <a:t>   password: </a:t>
            </a:r>
          </a:p>
          <a:p>
            <a:pPr marL="457200" lvl="1" indent="0" algn="just">
              <a:buNone/>
            </a:pPr>
            <a:r>
              <a:rPr lang="en-IN" dirty="0"/>
              <a:t># </a:t>
            </a:r>
            <a:r>
              <a:rPr lang="en-IN" dirty="0" err="1"/>
              <a:t>useradd</a:t>
            </a:r>
            <a:r>
              <a:rPr lang="en-IN" dirty="0"/>
              <a:t> </a:t>
            </a:r>
            <a:r>
              <a:rPr lang="en-IN" dirty="0" err="1"/>
              <a:t>hadoop</a:t>
            </a:r>
            <a:r>
              <a:rPr lang="en-IN" dirty="0"/>
              <a:t> </a:t>
            </a:r>
          </a:p>
          <a:p>
            <a:pPr marL="457200" lvl="1" indent="0" algn="just">
              <a:buNone/>
            </a:pPr>
            <a:r>
              <a:rPr lang="en-IN" dirty="0"/>
              <a:t># passwd </a:t>
            </a:r>
            <a:r>
              <a:rPr lang="en-IN" dirty="0" err="1"/>
              <a:t>hadoop</a:t>
            </a:r>
            <a:r>
              <a:rPr lang="en-IN" dirty="0"/>
              <a:t> </a:t>
            </a:r>
          </a:p>
          <a:p>
            <a:pPr marL="457200" lvl="1" indent="0" algn="just">
              <a:buNone/>
            </a:pPr>
            <a:r>
              <a:rPr lang="en-IN" dirty="0"/>
              <a:t>   New passwd: </a:t>
            </a:r>
          </a:p>
          <a:p>
            <a:pPr marL="457200" lvl="1" indent="0" algn="just">
              <a:buNone/>
            </a:pPr>
            <a:r>
              <a:rPr lang="en-IN" dirty="0"/>
              <a:t>   Retype new passwd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922EE40-881D-47FA-BE43-56C4F3C22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Commands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9331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BCB2B7C-1686-4C60-8323-8815887874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361" y="1521465"/>
            <a:ext cx="8546559" cy="5004884"/>
          </a:xfrm>
        </p:spPr>
        <p:txBody>
          <a:bodyPr>
            <a:normAutofit/>
          </a:bodyPr>
          <a:lstStyle/>
          <a:p>
            <a:pPr algn="just"/>
            <a:r>
              <a:rPr lang="en-US" sz="2600" b="0" i="0" dirty="0">
                <a:solidFill>
                  <a:srgbClr val="000000"/>
                </a:solidFill>
                <a:effectLst/>
              </a:rPr>
              <a:t>SSH setup is required to do different operations on a cluster such as </a:t>
            </a:r>
          </a:p>
          <a:p>
            <a:pPr lvl="1" algn="just">
              <a:buFont typeface="Bahnschrift" panose="020B0502040204020203" pitchFamily="34" charset="0"/>
              <a:buChar char="–"/>
            </a:pPr>
            <a:r>
              <a:rPr lang="en-US" sz="2600" i="0" dirty="0">
                <a:solidFill>
                  <a:srgbClr val="000000"/>
                </a:solidFill>
                <a:effectLst/>
              </a:rPr>
              <a:t>starting, stopping, distributed daemon shell operations.</a:t>
            </a:r>
          </a:p>
          <a:p>
            <a:pPr algn="just"/>
            <a:r>
              <a:rPr lang="en-US" sz="2600" b="0" i="0" dirty="0">
                <a:solidFill>
                  <a:srgbClr val="000000"/>
                </a:solidFill>
                <a:effectLst/>
              </a:rPr>
              <a:t>To authenticate different users of Hadoop, it is required to provide public/private key pair for a Hadoop user and share it with different users.</a:t>
            </a:r>
            <a:endParaRPr lang="en-IN" sz="2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9A9316F-AFFC-4E0D-AFE9-2677B28E8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SSH Setup and Key Generation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5700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8874E5A-8DD4-4D77-A612-F96260103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IN" dirty="0"/>
              <a:t>$ </a:t>
            </a:r>
            <a:r>
              <a:rPr lang="en-IN" dirty="0" err="1"/>
              <a:t>ssh</a:t>
            </a:r>
            <a:r>
              <a:rPr lang="en-IN" dirty="0"/>
              <a:t>-keygen -t </a:t>
            </a:r>
            <a:r>
              <a:rPr lang="en-IN" dirty="0" err="1"/>
              <a:t>rsa</a:t>
            </a:r>
            <a:r>
              <a:rPr lang="en-IN" dirty="0"/>
              <a:t> </a:t>
            </a:r>
          </a:p>
          <a:p>
            <a:pPr marL="0" indent="0" algn="just">
              <a:buNone/>
            </a:pPr>
            <a:r>
              <a:rPr lang="en-IN" dirty="0"/>
              <a:t>$ cat ~/.</a:t>
            </a:r>
            <a:r>
              <a:rPr lang="en-IN" dirty="0" err="1"/>
              <a:t>ssh</a:t>
            </a:r>
            <a:r>
              <a:rPr lang="en-IN" dirty="0"/>
              <a:t>/id_rsa.pub &gt;&gt; ~/.</a:t>
            </a:r>
            <a:r>
              <a:rPr lang="en-IN" dirty="0" err="1"/>
              <a:t>ssh</a:t>
            </a:r>
            <a:r>
              <a:rPr lang="en-IN" dirty="0"/>
              <a:t>/</a:t>
            </a:r>
            <a:r>
              <a:rPr lang="en-IN" dirty="0" err="1"/>
              <a:t>authorized_keys</a:t>
            </a:r>
            <a:r>
              <a:rPr lang="en-IN" dirty="0"/>
              <a:t> </a:t>
            </a:r>
          </a:p>
          <a:p>
            <a:pPr marL="0" indent="0" algn="just">
              <a:buNone/>
            </a:pPr>
            <a:r>
              <a:rPr lang="en-IN" dirty="0"/>
              <a:t>$ </a:t>
            </a:r>
            <a:r>
              <a:rPr lang="en-IN" dirty="0" err="1"/>
              <a:t>chmod</a:t>
            </a:r>
            <a:r>
              <a:rPr lang="en-IN" dirty="0"/>
              <a:t> 0600 ~/.</a:t>
            </a:r>
            <a:r>
              <a:rPr lang="en-IN" dirty="0" err="1"/>
              <a:t>ssh</a:t>
            </a:r>
            <a:r>
              <a:rPr lang="en-IN" dirty="0"/>
              <a:t>/</a:t>
            </a:r>
            <a:r>
              <a:rPr lang="en-IN" dirty="0" err="1"/>
              <a:t>authorized_keys</a:t>
            </a: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F2CC3CD-CB1D-441F-B2F2-8258EC6CC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Command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7950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0F2A9F2-A511-4030-AB81-1ECEB38AF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362" y="1536705"/>
            <a:ext cx="8577038" cy="500488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J</a:t>
            </a:r>
            <a:r>
              <a:rPr lang="en-US" b="0" i="0" dirty="0">
                <a:solidFill>
                  <a:srgbClr val="000000"/>
                </a:solidFill>
                <a:effectLst/>
              </a:rPr>
              <a:t>ava is the main prerequisite for Hadoop. First of all, you should verify the existence of java in your system using the command “java -version”. The syntax of java version command is given below.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000000"/>
                </a:solidFill>
              </a:rPr>
              <a:t>$ java -version</a:t>
            </a: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85C8529-E3EA-4A68-AEA9-2DDF701A6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IN" dirty="0"/>
              <a:t>Installing Java</a:t>
            </a:r>
          </a:p>
        </p:txBody>
      </p:sp>
    </p:spTree>
    <p:extLst>
      <p:ext uri="{BB962C8B-B14F-4D97-AF65-F5344CB8AC3E}">
        <p14:creationId xmlns:p14="http://schemas.microsoft.com/office/powerpoint/2010/main" val="674850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943</TotalTime>
  <Words>562</Words>
  <Application>Microsoft Office PowerPoint</Application>
  <PresentationFormat>On-screen Show (4:3)</PresentationFormat>
  <Paragraphs>69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Bahnschrift</vt:lpstr>
      <vt:lpstr>Bahnschrift SemiBold</vt:lpstr>
      <vt:lpstr>Calibri</vt:lpstr>
      <vt:lpstr>Calibri Light</vt:lpstr>
      <vt:lpstr>Office Theme</vt:lpstr>
      <vt:lpstr>PowerPoint Presentation</vt:lpstr>
      <vt:lpstr>PowerPoint Presentation</vt:lpstr>
      <vt:lpstr>Introduction</vt:lpstr>
      <vt:lpstr>Introduction</vt:lpstr>
      <vt:lpstr>Creating a User</vt:lpstr>
      <vt:lpstr>Commands</vt:lpstr>
      <vt:lpstr>SSH Setup and Key Generation</vt:lpstr>
      <vt:lpstr>Command</vt:lpstr>
      <vt:lpstr>Installing Java</vt:lpstr>
      <vt:lpstr>Output</vt:lpstr>
      <vt:lpstr>If java is not installed in your system, then follow the steps given below for installing java.</vt:lpstr>
      <vt:lpstr>Step 1</vt:lpstr>
      <vt:lpstr>Step 2</vt:lpstr>
      <vt:lpstr>Step 3</vt:lpstr>
      <vt:lpstr>Step 4</vt:lpstr>
      <vt:lpstr>Step 5</vt:lpstr>
      <vt:lpstr>Commands</vt:lpstr>
      <vt:lpstr>Commands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video recording 1</dc:creator>
  <cp:lastModifiedBy>video recording 1</cp:lastModifiedBy>
  <cp:revision>28</cp:revision>
  <dcterms:created xsi:type="dcterms:W3CDTF">2021-05-13T17:45:44Z</dcterms:created>
  <dcterms:modified xsi:type="dcterms:W3CDTF">2021-07-14T08:06:43Z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NXPowerLiteLastOptimized" pid="2">
    <vt:lpwstr>240798</vt:lpwstr>
  </property>
  <property fmtid="{D5CDD505-2E9C-101B-9397-08002B2CF9AE}" name="NXPowerLiteSettings" pid="3">
    <vt:lpwstr>E700052003A000</vt:lpwstr>
  </property>
  <property fmtid="{D5CDD505-2E9C-101B-9397-08002B2CF9AE}" name="NXPowerLiteVersion" pid="4">
    <vt:lpwstr>D9.1.4</vt:lpwstr>
  </property>
</Properties>
</file>