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handoutMasterIdLst>
    <p:handoutMasterId r:id="rId99"/>
  </p:handoutMasterIdLst>
  <p:sldIdLst>
    <p:sldId id="266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4" r:id="rId30"/>
    <p:sldId id="292" r:id="rId31"/>
    <p:sldId id="293" r:id="rId32"/>
    <p:sldId id="295" r:id="rId33"/>
    <p:sldId id="298" r:id="rId34"/>
    <p:sldId id="299" r:id="rId35"/>
    <p:sldId id="297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8" r:id="rId44"/>
    <p:sldId id="31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9" r:id="rId55"/>
    <p:sldId id="320" r:id="rId56"/>
    <p:sldId id="321" r:id="rId57"/>
    <p:sldId id="322" r:id="rId58"/>
    <p:sldId id="327" r:id="rId59"/>
    <p:sldId id="323" r:id="rId60"/>
    <p:sldId id="325" r:id="rId61"/>
    <p:sldId id="328" r:id="rId62"/>
    <p:sldId id="331" r:id="rId63"/>
    <p:sldId id="330" r:id="rId64"/>
    <p:sldId id="329" r:id="rId65"/>
    <p:sldId id="332" r:id="rId66"/>
    <p:sldId id="333" r:id="rId67"/>
    <p:sldId id="334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9" r:id="rId81"/>
    <p:sldId id="348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2" r:id="rId94"/>
    <p:sldId id="363" r:id="rId95"/>
    <p:sldId id="364" r:id="rId96"/>
    <p:sldId id="366" r:id="rId97"/>
    <p:sldId id="263" r:id="rId9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25A"/>
    <a:srgbClr val="618495"/>
    <a:srgbClr val="44525B"/>
    <a:srgbClr val="072235"/>
    <a:srgbClr val="453A38"/>
    <a:srgbClr val="B8B192"/>
    <a:srgbClr val="473B39"/>
    <a:srgbClr val="302C31"/>
    <a:srgbClr val="63504D"/>
    <a:srgbClr val="947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<Relationships xmlns="http://schemas.openxmlformats.org/package/2006/relationships"><Relationship Id="rId2" Target="../media/image2.jpeg" Type="http://schemas.openxmlformats.org/officeDocument/2006/relationships/image"/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B821A54-EBB6-44D6-B654-A7206FCE625D}"/>
              </a:ext>
            </a:extLst>
          </p:cNvPr>
          <p:cNvSpPr/>
          <p:nvPr userDrawn="1"/>
        </p:nvSpPr>
        <p:spPr>
          <a:xfrm>
            <a:off x="51361" y="222575"/>
            <a:ext cx="4711139" cy="712652"/>
          </a:xfrm>
          <a:prstGeom prst="roundRect">
            <a:avLst>
              <a:gd name="adj" fmla="val 10415"/>
            </a:avLst>
          </a:prstGeom>
          <a:solidFill>
            <a:srgbClr val="44525B"/>
          </a:solidFill>
          <a:ln>
            <a:solidFill>
              <a:srgbClr val="44525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200" u="none" cap="small" baseline="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Introduction to Big Data</a:t>
            </a:r>
          </a:p>
        </p:txBody>
      </p:sp>
      <p:grpSp>
        <p:nvGrpSpPr>
          <p:cNvPr id="18" name="Group 45" hidden="1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5" y="2991370"/>
              <a:ext cx="6857455" cy="874715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178902E1-D29E-4408-BD1A-7961DCC69A4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8" r="27207" b="14395"/>
          <a:stretch/>
        </p:blipFill>
        <p:spPr bwMode="auto">
          <a:xfrm>
            <a:off x="-9948" y="3838"/>
            <a:ext cx="9153948" cy="6850324"/>
          </a:xfrm>
          <a:custGeom>
            <a:avLst/>
            <a:gdLst>
              <a:gd name="connsiteX0" fmla="*/ 5282861 w 9153948"/>
              <a:gd name="connsiteY0" fmla="*/ 0 h 6850324"/>
              <a:gd name="connsiteX1" fmla="*/ 9153948 w 9153948"/>
              <a:gd name="connsiteY1" fmla="*/ 0 h 6850324"/>
              <a:gd name="connsiteX2" fmla="*/ 9153948 w 9153948"/>
              <a:gd name="connsiteY2" fmla="*/ 3977971 h 6850324"/>
              <a:gd name="connsiteX3" fmla="*/ 9004662 w 9153948"/>
              <a:gd name="connsiteY3" fmla="*/ 4052945 h 6850324"/>
              <a:gd name="connsiteX4" fmla="*/ 6158650 w 9153948"/>
              <a:gd name="connsiteY4" fmla="*/ 6710840 h 6850324"/>
              <a:gd name="connsiteX5" fmla="*/ 6089071 w 9153948"/>
              <a:gd name="connsiteY5" fmla="*/ 6850324 h 6850324"/>
              <a:gd name="connsiteX6" fmla="*/ 0 w 9153948"/>
              <a:gd name="connsiteY6" fmla="*/ 6850324 h 6850324"/>
              <a:gd name="connsiteX7" fmla="*/ 0 w 9153948"/>
              <a:gd name="connsiteY7" fmla="*/ 4281319 h 6850324"/>
              <a:gd name="connsiteX8" fmla="*/ 169673 w 9153948"/>
              <a:gd name="connsiteY8" fmla="*/ 4239758 h 6850324"/>
              <a:gd name="connsiteX9" fmla="*/ 1253697 w 9153948"/>
              <a:gd name="connsiteY9" fmla="*/ 3877347 h 6850324"/>
              <a:gd name="connsiteX10" fmla="*/ 5263701 w 9153948"/>
              <a:gd name="connsiteY10" fmla="*/ 75693 h 68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53948" h="6850324">
                <a:moveTo>
                  <a:pt x="5282861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2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B6C1D65-4ABB-4690-93DF-7DFB2A98622A}"/>
              </a:ext>
            </a:extLst>
          </p:cNvPr>
          <p:cNvSpPr/>
          <p:nvPr userDrawn="1"/>
        </p:nvSpPr>
        <p:spPr>
          <a:xfrm>
            <a:off x="-9948" y="3838"/>
            <a:ext cx="9153948" cy="6850324"/>
          </a:xfrm>
          <a:custGeom>
            <a:avLst/>
            <a:gdLst>
              <a:gd name="connsiteX0" fmla="*/ 5282862 w 9153948"/>
              <a:gd name="connsiteY0" fmla="*/ 0 h 6850324"/>
              <a:gd name="connsiteX1" fmla="*/ 9153948 w 9153948"/>
              <a:gd name="connsiteY1" fmla="*/ 0 h 6850324"/>
              <a:gd name="connsiteX2" fmla="*/ 9153948 w 9153948"/>
              <a:gd name="connsiteY2" fmla="*/ 3977971 h 6850324"/>
              <a:gd name="connsiteX3" fmla="*/ 9004662 w 9153948"/>
              <a:gd name="connsiteY3" fmla="*/ 4052945 h 6850324"/>
              <a:gd name="connsiteX4" fmla="*/ 6158650 w 9153948"/>
              <a:gd name="connsiteY4" fmla="*/ 6710840 h 6850324"/>
              <a:gd name="connsiteX5" fmla="*/ 6089071 w 9153948"/>
              <a:gd name="connsiteY5" fmla="*/ 6850324 h 6850324"/>
              <a:gd name="connsiteX6" fmla="*/ 0 w 9153948"/>
              <a:gd name="connsiteY6" fmla="*/ 6850324 h 6850324"/>
              <a:gd name="connsiteX7" fmla="*/ 0 w 9153948"/>
              <a:gd name="connsiteY7" fmla="*/ 4281319 h 6850324"/>
              <a:gd name="connsiteX8" fmla="*/ 169673 w 9153948"/>
              <a:gd name="connsiteY8" fmla="*/ 4239758 h 6850324"/>
              <a:gd name="connsiteX9" fmla="*/ 1253697 w 9153948"/>
              <a:gd name="connsiteY9" fmla="*/ 3877347 h 6850324"/>
              <a:gd name="connsiteX10" fmla="*/ 5263701 w 9153948"/>
              <a:gd name="connsiteY10" fmla="*/ 75694 h 68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53948" h="6850324">
                <a:moveTo>
                  <a:pt x="5282862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3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4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D86ACB6-5BFD-4C67-B168-1E477676C765}"/>
              </a:ext>
            </a:extLst>
          </p:cNvPr>
          <p:cNvSpPr/>
          <p:nvPr userDrawn="1"/>
        </p:nvSpPr>
        <p:spPr>
          <a:xfrm>
            <a:off x="-133350" y="-751246"/>
            <a:ext cx="11106409" cy="4858109"/>
          </a:xfrm>
          <a:custGeom>
            <a:avLst/>
            <a:gdLst>
              <a:gd name="connsiteX0" fmla="*/ 3909888 w 9144000"/>
              <a:gd name="connsiteY0" fmla="*/ 1376794 h 3809635"/>
              <a:gd name="connsiteX1" fmla="*/ 3815327 w 9144000"/>
              <a:gd name="connsiteY1" fmla="*/ 1514144 h 3809635"/>
              <a:gd name="connsiteX2" fmla="*/ 1032179 w 9144000"/>
              <a:gd name="connsiteY2" fmla="*/ 3516551 h 3809635"/>
              <a:gd name="connsiteX3" fmla="*/ 139693 w 9144000"/>
              <a:gd name="connsiteY3" fmla="*/ 3800747 h 3809635"/>
              <a:gd name="connsiteX4" fmla="*/ 101598 w 9144000"/>
              <a:gd name="connsiteY4" fmla="*/ 3809635 h 3809635"/>
              <a:gd name="connsiteX5" fmla="*/ 101598 w 9144000"/>
              <a:gd name="connsiteY5" fmla="*/ 3477088 h 3809635"/>
              <a:gd name="connsiteX6" fmla="*/ 181491 w 9144000"/>
              <a:gd name="connsiteY6" fmla="*/ 3460712 h 3809635"/>
              <a:gd name="connsiteX7" fmla="*/ 897358 w 9144000"/>
              <a:gd name="connsiteY7" fmla="*/ 3266910 h 3809635"/>
              <a:gd name="connsiteX8" fmla="*/ 3800595 w 9144000"/>
              <a:gd name="connsiteY8" fmla="*/ 1503680 h 3809635"/>
              <a:gd name="connsiteX9" fmla="*/ 4639132 w 9144000"/>
              <a:gd name="connsiteY9" fmla="*/ 0 h 3809635"/>
              <a:gd name="connsiteX10" fmla="*/ 9144000 w 9144000"/>
              <a:gd name="connsiteY10" fmla="*/ 0 h 3809635"/>
              <a:gd name="connsiteX11" fmla="*/ 9144000 w 9144000"/>
              <a:gd name="connsiteY11" fmla="*/ 545 h 3809635"/>
              <a:gd name="connsiteX12" fmla="*/ 4639015 w 9144000"/>
              <a:gd name="connsiteY12" fmla="*/ 545 h 3809635"/>
              <a:gd name="connsiteX13" fmla="*/ 0 w 9144000"/>
              <a:gd name="connsiteY13" fmla="*/ 0 h 3809635"/>
              <a:gd name="connsiteX14" fmla="*/ 2434 w 9144000"/>
              <a:gd name="connsiteY14" fmla="*/ 0 h 3809635"/>
              <a:gd name="connsiteX15" fmla="*/ 2434 w 9144000"/>
              <a:gd name="connsiteY15" fmla="*/ 116112 h 3809635"/>
              <a:gd name="connsiteX16" fmla="*/ 0 w 9144000"/>
              <a:gd name="connsiteY16" fmla="*/ 116112 h 380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0" h="3809635">
                <a:moveTo>
                  <a:pt x="3909888" y="1376794"/>
                </a:moveTo>
                <a:lnTo>
                  <a:pt x="3815327" y="1514144"/>
                </a:lnTo>
                <a:cubicBezTo>
                  <a:pt x="3222015" y="2313441"/>
                  <a:pt x="2244987" y="3045879"/>
                  <a:pt x="1032179" y="3516551"/>
                </a:cubicBezTo>
                <a:cubicBezTo>
                  <a:pt x="733642" y="3632408"/>
                  <a:pt x="434950" y="3726921"/>
                  <a:pt x="139693" y="3800747"/>
                </a:cubicBezTo>
                <a:lnTo>
                  <a:pt x="101598" y="3809635"/>
                </a:lnTo>
                <a:lnTo>
                  <a:pt x="101598" y="3477088"/>
                </a:lnTo>
                <a:lnTo>
                  <a:pt x="181491" y="3460712"/>
                </a:lnTo>
                <a:cubicBezTo>
                  <a:pt x="418466" y="3408295"/>
                  <a:pt x="657613" y="3343819"/>
                  <a:pt x="897358" y="3266910"/>
                </a:cubicBezTo>
                <a:cubicBezTo>
                  <a:pt x="2114817" y="2876352"/>
                  <a:pt x="3128242" y="2235559"/>
                  <a:pt x="3800595" y="1503680"/>
                </a:cubicBezTo>
                <a:close/>
                <a:moveTo>
                  <a:pt x="4639132" y="0"/>
                </a:moveTo>
                <a:lnTo>
                  <a:pt x="9144000" y="0"/>
                </a:lnTo>
                <a:lnTo>
                  <a:pt x="9144000" y="545"/>
                </a:lnTo>
                <a:lnTo>
                  <a:pt x="4639015" y="545"/>
                </a:lnTo>
                <a:close/>
                <a:moveTo>
                  <a:pt x="0" y="0"/>
                </a:moveTo>
                <a:lnTo>
                  <a:pt x="2434" y="0"/>
                </a:lnTo>
                <a:lnTo>
                  <a:pt x="2434" y="116112"/>
                </a:lnTo>
                <a:lnTo>
                  <a:pt x="0" y="116112"/>
                </a:ln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33DEB17-D024-478D-B70D-E045AB878E9A}"/>
              </a:ext>
            </a:extLst>
          </p:cNvPr>
          <p:cNvSpPr/>
          <p:nvPr userDrawn="1"/>
        </p:nvSpPr>
        <p:spPr>
          <a:xfrm rot="10800000">
            <a:off x="99294" y="4154791"/>
            <a:ext cx="11106409" cy="4102154"/>
          </a:xfrm>
          <a:custGeom>
            <a:avLst/>
            <a:gdLst>
              <a:gd name="connsiteX0" fmla="*/ 11106409 w 11106409"/>
              <a:gd name="connsiteY0" fmla="*/ 695 h 4102154"/>
              <a:gd name="connsiteX1" fmla="*/ 5634601 w 11106409"/>
              <a:gd name="connsiteY1" fmla="*/ 695 h 4102154"/>
              <a:gd name="connsiteX2" fmla="*/ 5634744 w 11106409"/>
              <a:gd name="connsiteY2" fmla="*/ 0 h 4102154"/>
              <a:gd name="connsiteX3" fmla="*/ 11106409 w 11106409"/>
              <a:gd name="connsiteY3" fmla="*/ 0 h 4102154"/>
              <a:gd name="connsiteX4" fmla="*/ 2956 w 11106409"/>
              <a:gd name="connsiteY4" fmla="*/ 148068 h 4102154"/>
              <a:gd name="connsiteX5" fmla="*/ 0 w 11106409"/>
              <a:gd name="connsiteY5" fmla="*/ 148068 h 4102154"/>
              <a:gd name="connsiteX6" fmla="*/ 0 w 11106409"/>
              <a:gd name="connsiteY6" fmla="*/ 0 h 4102154"/>
              <a:gd name="connsiteX7" fmla="*/ 2956 w 11106409"/>
              <a:gd name="connsiteY7" fmla="*/ 0 h 4102154"/>
              <a:gd name="connsiteX8" fmla="*/ 2061703 w 11106409"/>
              <a:gd name="connsiteY8" fmla="*/ 4102154 h 4102154"/>
              <a:gd name="connsiteX9" fmla="*/ 2061703 w 11106409"/>
              <a:gd name="connsiteY9" fmla="*/ 3774848 h 4102154"/>
              <a:gd name="connsiteX10" fmla="*/ 2149929 w 11106409"/>
              <a:gd name="connsiteY10" fmla="*/ 3735822 h 4102154"/>
              <a:gd name="connsiteX11" fmla="*/ 4616246 w 11106409"/>
              <a:gd name="connsiteY11" fmla="*/ 1917518 h 4102154"/>
              <a:gd name="connsiteX12" fmla="*/ 4748995 w 11106409"/>
              <a:gd name="connsiteY12" fmla="*/ 1755710 h 4102154"/>
              <a:gd name="connsiteX13" fmla="*/ 4634140 w 11106409"/>
              <a:gd name="connsiteY13" fmla="*/ 1930861 h 4102154"/>
              <a:gd name="connsiteX14" fmla="*/ 2302010 w 11106409"/>
              <a:gd name="connsiteY14" fmla="*/ 3975502 h 410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6409" h="4102154">
                <a:moveTo>
                  <a:pt x="11106409" y="695"/>
                </a:moveTo>
                <a:lnTo>
                  <a:pt x="5634601" y="695"/>
                </a:lnTo>
                <a:lnTo>
                  <a:pt x="5634744" y="0"/>
                </a:lnTo>
                <a:lnTo>
                  <a:pt x="11106409" y="0"/>
                </a:lnTo>
                <a:close/>
                <a:moveTo>
                  <a:pt x="2956" y="148068"/>
                </a:moveTo>
                <a:lnTo>
                  <a:pt x="0" y="148068"/>
                </a:lnTo>
                <a:lnTo>
                  <a:pt x="0" y="0"/>
                </a:lnTo>
                <a:lnTo>
                  <a:pt x="2956" y="0"/>
                </a:lnTo>
                <a:close/>
                <a:moveTo>
                  <a:pt x="2061703" y="4102154"/>
                </a:moveTo>
                <a:lnTo>
                  <a:pt x="2061703" y="3774848"/>
                </a:lnTo>
                <a:lnTo>
                  <a:pt x="2149929" y="3735822"/>
                </a:lnTo>
                <a:cubicBezTo>
                  <a:pt x="3158248" y="3252137"/>
                  <a:pt x="4003761" y="2617496"/>
                  <a:pt x="4616246" y="1917518"/>
                </a:cubicBezTo>
                <a:lnTo>
                  <a:pt x="4748995" y="1755710"/>
                </a:lnTo>
                <a:lnTo>
                  <a:pt x="4634140" y="1930861"/>
                </a:lnTo>
                <a:cubicBezTo>
                  <a:pt x="4093657" y="2695319"/>
                  <a:pt x="3291012" y="3411818"/>
                  <a:pt x="2302010" y="3975502"/>
                </a:cubicBez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FE54959-DEE0-47EE-AF9E-5321D7B257EA}"/>
              </a:ext>
            </a:extLst>
          </p:cNvPr>
          <p:cNvSpPr/>
          <p:nvPr userDrawn="1"/>
        </p:nvSpPr>
        <p:spPr>
          <a:xfrm>
            <a:off x="51361" y="1070314"/>
            <a:ext cx="2310839" cy="712652"/>
          </a:xfrm>
          <a:prstGeom prst="roundRect">
            <a:avLst>
              <a:gd name="adj" fmla="val 7564"/>
            </a:avLst>
          </a:prstGeom>
          <a:solidFill>
            <a:srgbClr val="44525B">
              <a:alpha val="4000"/>
            </a:srgbClr>
          </a:solidFill>
          <a:ln>
            <a:solidFill>
              <a:srgbClr val="44525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4000" u="none" cap="small" baseline="0" dirty="0">
                <a:solidFill>
                  <a:srgbClr val="44525A"/>
                </a:solidFill>
                <a:latin typeface="Bahnschrift SemiBold" panose="020B0502040204020203" pitchFamily="34" charset="0"/>
              </a:rPr>
              <a:t>ECAP456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18CB88-4007-40A9-B126-AE157A2EA3D6}"/>
              </a:ext>
            </a:extLst>
          </p:cNvPr>
          <p:cNvSpPr txBox="1"/>
          <p:nvPr userDrawn="1"/>
        </p:nvSpPr>
        <p:spPr>
          <a:xfrm>
            <a:off x="6817722" y="5891971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Dr. Rajni Bhalla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CF1EBC-DA85-4E58-B8EC-90839B52F650}"/>
              </a:ext>
            </a:extLst>
          </p:cNvPr>
          <p:cNvSpPr txBox="1"/>
          <p:nvPr userDrawn="1"/>
        </p:nvSpPr>
        <p:spPr>
          <a:xfrm>
            <a:off x="6667805" y="6332318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Associate Professor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AA0A77-4443-4511-81DB-6D4919D92960}"/>
              </a:ext>
            </a:extLst>
          </p:cNvPr>
          <p:cNvSpPr/>
          <p:nvPr userDrawn="1"/>
        </p:nvSpPr>
        <p:spPr>
          <a:xfrm>
            <a:off x="6734323" y="6696075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A4B1C0C-45EB-4524-B766-E8F5A3D56091}"/>
              </a:ext>
            </a:extLst>
          </p:cNvPr>
          <p:cNvSpPr/>
          <p:nvPr userDrawn="1"/>
        </p:nvSpPr>
        <p:spPr>
          <a:xfrm>
            <a:off x="6734323" y="6353636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B821A54-EBB6-44D6-B654-A7206FCE625D}"/>
              </a:ext>
            </a:extLst>
          </p:cNvPr>
          <p:cNvSpPr/>
          <p:nvPr userDrawn="1"/>
        </p:nvSpPr>
        <p:spPr>
          <a:xfrm>
            <a:off x="51361" y="222575"/>
            <a:ext cx="4711139" cy="712652"/>
          </a:xfrm>
          <a:prstGeom prst="roundRect">
            <a:avLst>
              <a:gd fmla="val 10415" name="adj"/>
            </a:avLst>
          </a:prstGeom>
          <a:solidFill>
            <a:srgbClr val="44525B"/>
          </a:solidFill>
          <a:ln>
            <a:solidFill>
              <a:srgbClr val="44525A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lvl="0"/>
            <a:r>
              <a:rPr baseline="0" cap="small" dirty="0" lang="en-US" sz="3200" u="none">
                <a:solidFill>
                  <a:schemeClr val="bg1"/>
                </a:solidFill>
                <a:latin charset="0" panose="020B0502040204020203" pitchFamily="34" typeface="Bahnschrift SemiBold"/>
              </a:rPr>
              <a:t>Introduction to Big Data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178902E1-D29E-4408-BD1A-7961DCC69A4E}"/>
              </a:ext>
            </a:extLst>
          </p:cNvPr>
          <p:cNvPicPr>
            <a:picLocks noChangeArrowheads="1"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7" r="80"/>
          <a:stretch/>
        </p:blipFill>
        <p:spPr bwMode="auto">
          <a:xfrm>
            <a:off x="-9948" y="3838"/>
            <a:ext cx="9153948" cy="6850324"/>
          </a:xfrm>
          <a:custGeom>
            <a:avLst/>
            <a:gdLst>
              <a:gd fmla="*/ 5282861 w 9153948" name="connsiteX0"/>
              <a:gd fmla="*/ 0 h 6850324" name="connsiteY0"/>
              <a:gd fmla="*/ 9153948 w 9153948" name="connsiteX1"/>
              <a:gd fmla="*/ 0 h 6850324" name="connsiteY1"/>
              <a:gd fmla="*/ 9153948 w 9153948" name="connsiteX2"/>
              <a:gd fmla="*/ 3977971 h 6850324" name="connsiteY2"/>
              <a:gd fmla="*/ 9004662 w 9153948" name="connsiteX3"/>
              <a:gd fmla="*/ 4052945 h 6850324" name="connsiteY3"/>
              <a:gd fmla="*/ 6158650 w 9153948" name="connsiteX4"/>
              <a:gd fmla="*/ 6710840 h 6850324" name="connsiteY4"/>
              <a:gd fmla="*/ 6089071 w 9153948" name="connsiteX5"/>
              <a:gd fmla="*/ 6850324 h 6850324" name="connsiteY5"/>
              <a:gd fmla="*/ 0 w 9153948" name="connsiteX6"/>
              <a:gd fmla="*/ 6850324 h 6850324" name="connsiteY6"/>
              <a:gd fmla="*/ 0 w 9153948" name="connsiteX7"/>
              <a:gd fmla="*/ 4281319 h 6850324" name="connsiteY7"/>
              <a:gd fmla="*/ 169673 w 9153948" name="connsiteX8"/>
              <a:gd fmla="*/ 4239758 h 6850324" name="connsiteY8"/>
              <a:gd fmla="*/ 1253697 w 9153948" name="connsiteX9"/>
              <a:gd fmla="*/ 3877347 h 6850324" name="connsiteY9"/>
              <a:gd fmla="*/ 5263701 w 9153948" name="connsiteX10"/>
              <a:gd fmla="*/ 75693 h 6850324" name="connsiteY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b="b" l="l" r="r" t="t"/>
            <a:pathLst>
              <a:path h="6850324" w="9153948">
                <a:moveTo>
                  <a:pt x="5282861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2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B6C1D65-4ABB-4690-93DF-7DFB2A98622A}"/>
              </a:ext>
            </a:extLst>
          </p:cNvPr>
          <p:cNvSpPr/>
          <p:nvPr userDrawn="1"/>
        </p:nvSpPr>
        <p:spPr>
          <a:xfrm>
            <a:off x="-9948" y="3838"/>
            <a:ext cx="9153948" cy="6850324"/>
          </a:xfrm>
          <a:custGeom>
            <a:avLst/>
            <a:gdLst>
              <a:gd fmla="*/ 5282862 w 9153948" name="connsiteX0"/>
              <a:gd fmla="*/ 0 h 6850324" name="connsiteY0"/>
              <a:gd fmla="*/ 9153948 w 9153948" name="connsiteX1"/>
              <a:gd fmla="*/ 0 h 6850324" name="connsiteY1"/>
              <a:gd fmla="*/ 9153948 w 9153948" name="connsiteX2"/>
              <a:gd fmla="*/ 3977971 h 6850324" name="connsiteY2"/>
              <a:gd fmla="*/ 9004662 w 9153948" name="connsiteX3"/>
              <a:gd fmla="*/ 4052945 h 6850324" name="connsiteY3"/>
              <a:gd fmla="*/ 6158650 w 9153948" name="connsiteX4"/>
              <a:gd fmla="*/ 6710840 h 6850324" name="connsiteY4"/>
              <a:gd fmla="*/ 6089071 w 9153948" name="connsiteX5"/>
              <a:gd fmla="*/ 6850324 h 6850324" name="connsiteY5"/>
              <a:gd fmla="*/ 0 w 9153948" name="connsiteX6"/>
              <a:gd fmla="*/ 6850324 h 6850324" name="connsiteY6"/>
              <a:gd fmla="*/ 0 w 9153948" name="connsiteX7"/>
              <a:gd fmla="*/ 4281319 h 6850324" name="connsiteY7"/>
              <a:gd fmla="*/ 169673 w 9153948" name="connsiteX8"/>
              <a:gd fmla="*/ 4239758 h 6850324" name="connsiteY8"/>
              <a:gd fmla="*/ 1253697 w 9153948" name="connsiteX9"/>
              <a:gd fmla="*/ 3877347 h 6850324" name="connsiteY9"/>
              <a:gd fmla="*/ 5263701 w 9153948" name="connsiteX10"/>
              <a:gd fmla="*/ 75694 h 6850324" name="connsiteY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b="b" l="l" r="r" t="t"/>
            <a:pathLst>
              <a:path h="6850324" w="9153948">
                <a:moveTo>
                  <a:pt x="5282862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3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4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D86ACB6-5BFD-4C67-B168-1E477676C765}"/>
              </a:ext>
            </a:extLst>
          </p:cNvPr>
          <p:cNvSpPr/>
          <p:nvPr userDrawn="1"/>
        </p:nvSpPr>
        <p:spPr>
          <a:xfrm>
            <a:off x="-133350" y="-751246"/>
            <a:ext cx="11106409" cy="4858109"/>
          </a:xfrm>
          <a:custGeom>
            <a:avLst/>
            <a:gdLst>
              <a:gd fmla="*/ 3909888 w 9144000" name="connsiteX0"/>
              <a:gd fmla="*/ 1376794 h 3809635" name="connsiteY0"/>
              <a:gd fmla="*/ 3815327 w 9144000" name="connsiteX1"/>
              <a:gd fmla="*/ 1514144 h 3809635" name="connsiteY1"/>
              <a:gd fmla="*/ 1032179 w 9144000" name="connsiteX2"/>
              <a:gd fmla="*/ 3516551 h 3809635" name="connsiteY2"/>
              <a:gd fmla="*/ 139693 w 9144000" name="connsiteX3"/>
              <a:gd fmla="*/ 3800747 h 3809635" name="connsiteY3"/>
              <a:gd fmla="*/ 101598 w 9144000" name="connsiteX4"/>
              <a:gd fmla="*/ 3809635 h 3809635" name="connsiteY4"/>
              <a:gd fmla="*/ 101598 w 9144000" name="connsiteX5"/>
              <a:gd fmla="*/ 3477088 h 3809635" name="connsiteY5"/>
              <a:gd fmla="*/ 181491 w 9144000" name="connsiteX6"/>
              <a:gd fmla="*/ 3460712 h 3809635" name="connsiteY6"/>
              <a:gd fmla="*/ 897358 w 9144000" name="connsiteX7"/>
              <a:gd fmla="*/ 3266910 h 3809635" name="connsiteY7"/>
              <a:gd fmla="*/ 3800595 w 9144000" name="connsiteX8"/>
              <a:gd fmla="*/ 1503680 h 3809635" name="connsiteY8"/>
              <a:gd fmla="*/ 4639132 w 9144000" name="connsiteX9"/>
              <a:gd fmla="*/ 0 h 3809635" name="connsiteY9"/>
              <a:gd fmla="*/ 9144000 w 9144000" name="connsiteX10"/>
              <a:gd fmla="*/ 0 h 3809635" name="connsiteY10"/>
              <a:gd fmla="*/ 9144000 w 9144000" name="connsiteX11"/>
              <a:gd fmla="*/ 545 h 3809635" name="connsiteY11"/>
              <a:gd fmla="*/ 4639015 w 9144000" name="connsiteX12"/>
              <a:gd fmla="*/ 545 h 3809635" name="connsiteY12"/>
              <a:gd fmla="*/ 0 w 9144000" name="connsiteX13"/>
              <a:gd fmla="*/ 0 h 3809635" name="connsiteY13"/>
              <a:gd fmla="*/ 2434 w 9144000" name="connsiteX14"/>
              <a:gd fmla="*/ 0 h 3809635" name="connsiteY14"/>
              <a:gd fmla="*/ 2434 w 9144000" name="connsiteX15"/>
              <a:gd fmla="*/ 116112 h 3809635" name="connsiteY15"/>
              <a:gd fmla="*/ 0 w 9144000" name="connsiteX16"/>
              <a:gd fmla="*/ 116112 h 3809635" name="connsiteY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b="b" l="l" r="r" t="t"/>
            <a:pathLst>
              <a:path h="3809635" w="9144000">
                <a:moveTo>
                  <a:pt x="3909888" y="1376794"/>
                </a:moveTo>
                <a:lnTo>
                  <a:pt x="3815327" y="1514144"/>
                </a:lnTo>
                <a:cubicBezTo>
                  <a:pt x="3222015" y="2313441"/>
                  <a:pt x="2244987" y="3045879"/>
                  <a:pt x="1032179" y="3516551"/>
                </a:cubicBezTo>
                <a:cubicBezTo>
                  <a:pt x="733642" y="3632408"/>
                  <a:pt x="434950" y="3726921"/>
                  <a:pt x="139693" y="3800747"/>
                </a:cubicBezTo>
                <a:lnTo>
                  <a:pt x="101598" y="3809635"/>
                </a:lnTo>
                <a:lnTo>
                  <a:pt x="101598" y="3477088"/>
                </a:lnTo>
                <a:lnTo>
                  <a:pt x="181491" y="3460712"/>
                </a:lnTo>
                <a:cubicBezTo>
                  <a:pt x="418466" y="3408295"/>
                  <a:pt x="657613" y="3343819"/>
                  <a:pt x="897358" y="3266910"/>
                </a:cubicBezTo>
                <a:cubicBezTo>
                  <a:pt x="2114817" y="2876352"/>
                  <a:pt x="3128242" y="2235559"/>
                  <a:pt x="3800595" y="1503680"/>
                </a:cubicBezTo>
                <a:close/>
                <a:moveTo>
                  <a:pt x="4639132" y="0"/>
                </a:moveTo>
                <a:lnTo>
                  <a:pt x="9144000" y="0"/>
                </a:lnTo>
                <a:lnTo>
                  <a:pt x="9144000" y="545"/>
                </a:lnTo>
                <a:lnTo>
                  <a:pt x="4639015" y="545"/>
                </a:lnTo>
                <a:close/>
                <a:moveTo>
                  <a:pt x="0" y="0"/>
                </a:moveTo>
                <a:lnTo>
                  <a:pt x="2434" y="0"/>
                </a:lnTo>
                <a:lnTo>
                  <a:pt x="2434" y="116112"/>
                </a:lnTo>
                <a:lnTo>
                  <a:pt x="0" y="116112"/>
                </a:ln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33DEB17-D024-478D-B70D-E045AB878E9A}"/>
              </a:ext>
            </a:extLst>
          </p:cNvPr>
          <p:cNvSpPr/>
          <p:nvPr userDrawn="1"/>
        </p:nvSpPr>
        <p:spPr>
          <a:xfrm rot="10800000">
            <a:off x="99294" y="4154791"/>
            <a:ext cx="11106409" cy="4102154"/>
          </a:xfrm>
          <a:custGeom>
            <a:avLst/>
            <a:gdLst>
              <a:gd fmla="*/ 11106409 w 11106409" name="connsiteX0"/>
              <a:gd fmla="*/ 695 h 4102154" name="connsiteY0"/>
              <a:gd fmla="*/ 5634601 w 11106409" name="connsiteX1"/>
              <a:gd fmla="*/ 695 h 4102154" name="connsiteY1"/>
              <a:gd fmla="*/ 5634744 w 11106409" name="connsiteX2"/>
              <a:gd fmla="*/ 0 h 4102154" name="connsiteY2"/>
              <a:gd fmla="*/ 11106409 w 11106409" name="connsiteX3"/>
              <a:gd fmla="*/ 0 h 4102154" name="connsiteY3"/>
              <a:gd fmla="*/ 2956 w 11106409" name="connsiteX4"/>
              <a:gd fmla="*/ 148068 h 4102154" name="connsiteY4"/>
              <a:gd fmla="*/ 0 w 11106409" name="connsiteX5"/>
              <a:gd fmla="*/ 148068 h 4102154" name="connsiteY5"/>
              <a:gd fmla="*/ 0 w 11106409" name="connsiteX6"/>
              <a:gd fmla="*/ 0 h 4102154" name="connsiteY6"/>
              <a:gd fmla="*/ 2956 w 11106409" name="connsiteX7"/>
              <a:gd fmla="*/ 0 h 4102154" name="connsiteY7"/>
              <a:gd fmla="*/ 2061703 w 11106409" name="connsiteX8"/>
              <a:gd fmla="*/ 4102154 h 4102154" name="connsiteY8"/>
              <a:gd fmla="*/ 2061703 w 11106409" name="connsiteX9"/>
              <a:gd fmla="*/ 3774848 h 4102154" name="connsiteY9"/>
              <a:gd fmla="*/ 2149929 w 11106409" name="connsiteX10"/>
              <a:gd fmla="*/ 3735822 h 4102154" name="connsiteY10"/>
              <a:gd fmla="*/ 4616246 w 11106409" name="connsiteX11"/>
              <a:gd fmla="*/ 1917518 h 4102154" name="connsiteY11"/>
              <a:gd fmla="*/ 4748995 w 11106409" name="connsiteX12"/>
              <a:gd fmla="*/ 1755710 h 4102154" name="connsiteY12"/>
              <a:gd fmla="*/ 4634140 w 11106409" name="connsiteX13"/>
              <a:gd fmla="*/ 1930861 h 4102154" name="connsiteY13"/>
              <a:gd fmla="*/ 2302010 w 11106409" name="connsiteX14"/>
              <a:gd fmla="*/ 3975502 h 4102154" name="connsiteY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b="b" l="l" r="r" t="t"/>
            <a:pathLst>
              <a:path h="4102154" w="11106409">
                <a:moveTo>
                  <a:pt x="11106409" y="695"/>
                </a:moveTo>
                <a:lnTo>
                  <a:pt x="5634601" y="695"/>
                </a:lnTo>
                <a:lnTo>
                  <a:pt x="5634744" y="0"/>
                </a:lnTo>
                <a:lnTo>
                  <a:pt x="11106409" y="0"/>
                </a:lnTo>
                <a:close/>
                <a:moveTo>
                  <a:pt x="2956" y="148068"/>
                </a:moveTo>
                <a:lnTo>
                  <a:pt x="0" y="148068"/>
                </a:lnTo>
                <a:lnTo>
                  <a:pt x="0" y="0"/>
                </a:lnTo>
                <a:lnTo>
                  <a:pt x="2956" y="0"/>
                </a:lnTo>
                <a:close/>
                <a:moveTo>
                  <a:pt x="2061703" y="4102154"/>
                </a:moveTo>
                <a:lnTo>
                  <a:pt x="2061703" y="3774848"/>
                </a:lnTo>
                <a:lnTo>
                  <a:pt x="2149929" y="3735822"/>
                </a:lnTo>
                <a:cubicBezTo>
                  <a:pt x="3158248" y="3252137"/>
                  <a:pt x="4003761" y="2617496"/>
                  <a:pt x="4616246" y="1917518"/>
                </a:cubicBezTo>
                <a:lnTo>
                  <a:pt x="4748995" y="1755710"/>
                </a:lnTo>
                <a:lnTo>
                  <a:pt x="4634140" y="1930861"/>
                </a:lnTo>
                <a:cubicBezTo>
                  <a:pt x="4093657" y="2695319"/>
                  <a:pt x="3291012" y="3411818"/>
                  <a:pt x="2302010" y="3975502"/>
                </a:cubicBez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FE54959-DEE0-47EE-AF9E-5321D7B257EA}"/>
              </a:ext>
            </a:extLst>
          </p:cNvPr>
          <p:cNvSpPr/>
          <p:nvPr userDrawn="1"/>
        </p:nvSpPr>
        <p:spPr>
          <a:xfrm>
            <a:off x="51361" y="1070314"/>
            <a:ext cx="2310839" cy="712652"/>
          </a:xfrm>
          <a:prstGeom prst="roundRect">
            <a:avLst>
              <a:gd fmla="val 7564" name="adj"/>
            </a:avLst>
          </a:prstGeom>
          <a:solidFill>
            <a:srgbClr val="44525B">
              <a:alpha val="4000"/>
            </a:srgbClr>
          </a:solidFill>
          <a:ln>
            <a:solidFill>
              <a:srgbClr val="44525A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lvl="0"/>
            <a:r>
              <a:rPr baseline="0" cap="small" dirty="0" lang="en-US" sz="4000" u="none">
                <a:solidFill>
                  <a:srgbClr val="44525A"/>
                </a:solidFill>
                <a:latin charset="0" panose="020B0502040204020203" pitchFamily="34" typeface="Bahnschrift SemiBold"/>
              </a:rPr>
              <a:t>ECAP456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18CB88-4007-40A9-B126-AE157A2EA3D6}"/>
              </a:ext>
            </a:extLst>
          </p:cNvPr>
          <p:cNvSpPr txBox="1"/>
          <p:nvPr userDrawn="1"/>
        </p:nvSpPr>
        <p:spPr>
          <a:xfrm>
            <a:off x="6817722" y="5891971"/>
            <a:ext cx="2326278" cy="461665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400">
                <a:latin charset="0" panose="020B0502040204020203" pitchFamily="34" typeface="Bahnschrift SemiBold"/>
              </a:rPr>
              <a:t>Dr. Rajni Bhalla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CF1EBC-DA85-4E58-B8EC-90839B52F650}"/>
              </a:ext>
            </a:extLst>
          </p:cNvPr>
          <p:cNvSpPr txBox="1"/>
          <p:nvPr userDrawn="1"/>
        </p:nvSpPr>
        <p:spPr>
          <a:xfrm>
            <a:off x="6667805" y="6332318"/>
            <a:ext cx="2518638" cy="4001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000">
                <a:latin charset="0" panose="020B0502040204020203" pitchFamily="34" typeface="Bahnschrift SemiBold"/>
              </a:rPr>
              <a:t>Associate Professor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AA0A77-4443-4511-81DB-6D4919D92960}"/>
              </a:ext>
            </a:extLst>
          </p:cNvPr>
          <p:cNvSpPr/>
          <p:nvPr userDrawn="1"/>
        </p:nvSpPr>
        <p:spPr>
          <a:xfrm>
            <a:off x="6734323" y="6696075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b="50000" l="50000" r="50000" t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A4B1C0C-45EB-4524-B766-E8F5A3D56091}"/>
              </a:ext>
            </a:extLst>
          </p:cNvPr>
          <p:cNvSpPr/>
          <p:nvPr userDrawn="1"/>
        </p:nvSpPr>
        <p:spPr>
          <a:xfrm>
            <a:off x="6734323" y="6353636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b="50000" l="50000" r="50000" t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69000">
                <a:srgbClr val="818A8F"/>
              </a:gs>
              <a:gs pos="0">
                <a:srgbClr val="44525A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1639" y="2700396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7045240" y="145893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455696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76657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44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62" y="1497517"/>
            <a:ext cx="8386537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2" y="0"/>
            <a:ext cx="8386537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627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62553" y="2584505"/>
            <a:ext cx="6037944" cy="17562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54000">
                <a:schemeClr val="bg1"/>
              </a:gs>
              <a:gs pos="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62553" y="1895077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43503" y="3816295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453A38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3032396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68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69000">
                <a:srgbClr val="818A8F"/>
              </a:gs>
              <a:gs pos="0">
                <a:srgbClr val="44525A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1639" y="2700396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455696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28CAA0-AE6E-429A-8B22-F0D8F36A6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7045240" y="145893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4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3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18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9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7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44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62" y="1628145"/>
            <a:ext cx="8386537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2" y="0"/>
            <a:ext cx="8386537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62553" y="2584505"/>
            <a:ext cx="6037944" cy="17562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54000">
                <a:schemeClr val="bg1"/>
              </a:gs>
              <a:gs pos="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62553" y="1895077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43503" y="3816295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453A38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1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72235">
            <a:alpha val="1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5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adoop.apache.org/releases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 ?><Relationships xmlns="http://schemas.openxmlformats.org/package/2006/relationships"><Relationship Id="rId3" Target="../media/image16.jpeg" Type="http://schemas.openxmlformats.org/officeDocument/2006/relationships/image"/><Relationship Id="rId2" Target="../media/image15.png" Type="http://schemas.openxmlformats.org/officeDocument/2006/relationships/image"/><Relationship Id="rId1" Target="../slideLayouts/slideLayout3.xml" Type="http://schemas.openxmlformats.org/officeDocument/2006/relationships/slideLayout"/><Relationship Id="rId4" Target="../media/image17.png" Type="http://schemas.openxmlformats.org/officeDocument/2006/relationships/image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 ?><Relationships xmlns="http://schemas.openxmlformats.org/package/2006/relationships"><Relationship Id="rId2" Target="../media/image30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 ?><Relationships xmlns="http://schemas.openxmlformats.org/package/2006/relationships"><Relationship Id="rId3" Target="../media/image30.jpeg" Type="http://schemas.openxmlformats.org/officeDocument/2006/relationships/image"/><Relationship Id="rId2" Target="../media/image31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 ?><Relationships xmlns="http://schemas.openxmlformats.org/package/2006/relationships"><Relationship Id="rId3" Target="../media/image33.jpeg" Type="http://schemas.openxmlformats.org/officeDocument/2006/relationships/image"/><Relationship Id="rId2" Target="../media/image32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245C5D-870F-4679-94F6-CD1B42572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94" y="5188688"/>
            <a:ext cx="8193272" cy="1839433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2"/>
              </a:rPr>
              <a:t>https://hadoop.apache.org</a:t>
            </a:r>
            <a:r>
              <a:rPr lang="en-US" b="0" i="0" u="sng" dirty="0">
                <a:solidFill>
                  <a:srgbClr val="5F6368"/>
                </a:solidFill>
                <a:effectLst/>
                <a:latin typeface="arial" panose="020B0604020202020204" pitchFamily="34" charset="0"/>
                <a:hlinkClick r:id="rId2"/>
              </a:rPr>
              <a:t> ›</a:t>
            </a:r>
            <a:endParaRPr lang="en-US" b="0" i="0" u="sng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AF2BFD-E1B4-4DC1-A319-7376CED4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</a:t>
            </a:r>
            <a:r>
              <a:rPr lang="en-IN" dirty="0" err="1"/>
              <a:t>hadoop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FF774-7107-4B50-9666-5A47D679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84" y="2123876"/>
            <a:ext cx="6532256" cy="306481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49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16DE6-F59A-456F-8B4A-E3B7DCB4F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9" y="2170374"/>
            <a:ext cx="8386762" cy="3920602"/>
          </a:xfr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BBFF99B-0F12-4576-8A53-1F375760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</a:t>
            </a:r>
            <a:r>
              <a:rPr lang="en-IN" dirty="0" err="1"/>
              <a:t>hadoop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07268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A4AA4-2B63-4E4B-8884-D9618DD5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IN"/>
              <a:t>Steps to install </a:t>
            </a:r>
            <a:r>
              <a:rPr dirty="0" err="1" lang="en-IN"/>
              <a:t>hadoop</a:t>
            </a:r>
            <a:endParaRPr dirty="0" lang="en-IN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1DF1570-1170-4BE3-8524-AE6D5D32293A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28227" l="2730" t="21593"/>
          <a:stretch/>
        </p:blipFill>
        <p:spPr>
          <a:xfrm>
            <a:off x="294600" y="2113589"/>
            <a:ext cx="8554800" cy="2063122"/>
          </a:xfrm>
          <a:ln>
            <a:solidFill>
              <a:srgbClr val="00206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FAE874-DA6D-48C4-AC8E-8ECBDD62984B}"/>
              </a:ext>
            </a:extLst>
          </p:cNvPr>
          <p:cNvSpPr/>
          <p:nvPr/>
        </p:nvSpPr>
        <p:spPr>
          <a:xfrm>
            <a:off x="4411560" y="3587694"/>
            <a:ext cx="1528928" cy="255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IN"/>
          </a:p>
        </p:txBody>
      </p:sp>
      <p:pic>
        <p:nvPicPr>
          <p:cNvPr descr="Red check mark Images, Stock Photos &amp;amp; Vectors | Shutterstock" id="1028" name="Picture 4">
            <a:extLst>
              <a:ext uri="{FF2B5EF4-FFF2-40B4-BE49-F238E27FC236}">
                <a16:creationId xmlns:a16="http://schemas.microsoft.com/office/drawing/2014/main" id="{7B1C3920-7FE0-42EC-B857-F4FA7BAAD1EA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7"/>
          <a:stretch/>
        </p:blipFill>
        <p:spPr bwMode="auto">
          <a:xfrm>
            <a:off x="339514" y="3637643"/>
            <a:ext cx="215645" cy="15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88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A4AA4-2B63-4E4B-8884-D9618DD5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</a:t>
            </a:r>
            <a:r>
              <a:rPr lang="en-IN" dirty="0" err="1"/>
              <a:t>hadoop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385D37-C2CE-448C-94AD-50B6EF76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0" y="1892473"/>
            <a:ext cx="8235820" cy="347754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87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A4AA4-2B63-4E4B-8884-D9618DD5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</a:t>
            </a:r>
            <a:r>
              <a:rPr lang="en-IN" dirty="0" err="1"/>
              <a:t>hadoop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3DC2FC-F519-4168-B259-209F267C7D4D}"/>
              </a:ext>
            </a:extLst>
          </p:cNvPr>
          <p:cNvGrpSpPr/>
          <p:nvPr/>
        </p:nvGrpSpPr>
        <p:grpSpPr>
          <a:xfrm>
            <a:off x="64617" y="1871453"/>
            <a:ext cx="9014765" cy="3806456"/>
            <a:chOff x="113399" y="1881963"/>
            <a:chExt cx="9014765" cy="380645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385D37-C2CE-448C-94AD-50B6EF766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399" y="1881963"/>
              <a:ext cx="9014765" cy="3806456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AD37D17-1C96-41AF-9A56-55E3137C8B13}"/>
                </a:ext>
              </a:extLst>
            </p:cNvPr>
            <p:cNvSpPr/>
            <p:nvPr/>
          </p:nvSpPr>
          <p:spPr>
            <a:xfrm>
              <a:off x="435935" y="3530010"/>
              <a:ext cx="4295553" cy="32960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6612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A4AA4-2B63-4E4B-8884-D9618DD5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</a:t>
            </a:r>
            <a:r>
              <a:rPr lang="en-IN" dirty="0" err="1"/>
              <a:t>hadoop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ABD5B-6AD5-45C9-93A0-B4A91257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552" y="2084808"/>
            <a:ext cx="3741793" cy="110495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5FB9F9-B6CD-4246-BE4C-85BFE5082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757" y="3668234"/>
            <a:ext cx="3745382" cy="110495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381F6E-6D70-4D76-ACDB-E273830AE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784" y="5075446"/>
            <a:ext cx="3761329" cy="95321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6170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A4AA4-2B63-4E4B-8884-D9618DD5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</a:t>
            </a:r>
            <a:r>
              <a:rPr lang="en-IN" dirty="0" err="1"/>
              <a:t>hadoop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222C1-663F-48C3-87A8-615F1029C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" t="16465"/>
          <a:stretch/>
        </p:blipFill>
        <p:spPr>
          <a:xfrm>
            <a:off x="1134527" y="2803832"/>
            <a:ext cx="6794205" cy="125033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32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7B893-5741-4BA3-90A1-F1C23C1A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76363"/>
            <a:ext cx="6858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Installation of Java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14600" y="4479276"/>
            <a:ext cx="4114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22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2637DE-AA87-4F64-B90E-2096D6DD4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811" y="1628775"/>
            <a:ext cx="6643415" cy="5003800"/>
          </a:xfr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D2800AC-B39C-4BE4-92AB-C0F889E3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F3A33-052F-4841-BB88-B342F7170C51}"/>
              </a:ext>
            </a:extLst>
          </p:cNvPr>
          <p:cNvSpPr/>
          <p:nvPr/>
        </p:nvSpPr>
        <p:spPr>
          <a:xfrm>
            <a:off x="6464595" y="5475767"/>
            <a:ext cx="1286540" cy="4040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BFA06F-2183-4702-A893-3BFD6C1F8FDE}"/>
              </a:ext>
            </a:extLst>
          </p:cNvPr>
          <p:cNvCxnSpPr/>
          <p:nvPr/>
        </p:nvCxnSpPr>
        <p:spPr>
          <a:xfrm flipH="1" flipV="1">
            <a:off x="7445091" y="5909561"/>
            <a:ext cx="914400" cy="6783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876611"/>
      </p:ext>
    </p:extLst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2800AC-B39C-4BE4-92AB-C0F889E3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IN"/>
              <a:t>Installation of 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F3A33-052F-4841-BB88-B342F7170C51}"/>
              </a:ext>
            </a:extLst>
          </p:cNvPr>
          <p:cNvSpPr/>
          <p:nvPr/>
        </p:nvSpPr>
        <p:spPr>
          <a:xfrm>
            <a:off x="6464595" y="5475767"/>
            <a:ext cx="1286540" cy="4040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BFA06F-2183-4702-A893-3BFD6C1F8FDE}"/>
              </a:ext>
            </a:extLst>
          </p:cNvPr>
          <p:cNvCxnSpPr/>
          <p:nvPr/>
        </p:nvCxnSpPr>
        <p:spPr>
          <a:xfrm flipH="1" flipV="1">
            <a:off x="7445091" y="5909561"/>
            <a:ext cx="914400" cy="6783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F3D043E-2EDF-4753-8182-8E4FE8C31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35"/>
          <a:stretch/>
        </p:blipFill>
        <p:spPr>
          <a:xfrm>
            <a:off x="986112" y="1321273"/>
            <a:ext cx="7373379" cy="553672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13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124" y="2818150"/>
            <a:ext cx="7170026" cy="3773150"/>
          </a:xfrm>
        </p:spPr>
        <p:txBody>
          <a:bodyPr/>
          <a:lstStyle/>
          <a:p>
            <a:pPr algn="just"/>
            <a:r>
              <a:rPr lang="en-US" dirty="0"/>
              <a:t>learn how to install java</a:t>
            </a:r>
          </a:p>
          <a:p>
            <a:pPr algn="just"/>
            <a:r>
              <a:rPr lang="en-US" dirty="0"/>
              <a:t>learn how to install </a:t>
            </a:r>
            <a:r>
              <a:rPr lang="en-US" dirty="0" err="1"/>
              <a:t>hadoop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2800AC-B39C-4BE4-92AB-C0F889E3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IN"/>
              <a:t>Installation of 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F3A33-052F-4841-BB88-B342F7170C51}"/>
              </a:ext>
            </a:extLst>
          </p:cNvPr>
          <p:cNvSpPr/>
          <p:nvPr/>
        </p:nvSpPr>
        <p:spPr>
          <a:xfrm>
            <a:off x="6464595" y="5475767"/>
            <a:ext cx="1286540" cy="4040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918E2-5AC9-4ED6-8BED-55FD82B4692E}"/>
              </a:ext>
            </a:extLst>
          </p:cNvPr>
          <p:cNvGrpSpPr/>
          <p:nvPr/>
        </p:nvGrpSpPr>
        <p:grpSpPr>
          <a:xfrm>
            <a:off x="894837" y="1325563"/>
            <a:ext cx="7354326" cy="5500039"/>
            <a:chOff x="894837" y="1325563"/>
            <a:chExt cx="7354326" cy="55000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581E8D-7BF9-4385-A2E5-ABEE7A4F6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-61"/>
            <a:stretch/>
          </p:blipFill>
          <p:spPr>
            <a:xfrm>
              <a:off x="894837" y="1325563"/>
              <a:ext cx="7354326" cy="5500039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algn="ctr" blurRad="63500" rotWithShape="0" sx="102000" sy="102000">
                <a:prstClr val="black">
                  <a:alpha val="40000"/>
                </a:prstClr>
              </a:outerShdw>
            </a:effec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BFA06F-2183-4702-A893-3BFD6C1F8F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5408" y="4516696"/>
              <a:ext cx="933365" cy="3344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157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2800AC-B39C-4BE4-92AB-C0F889E3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JAVA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765311-1920-4A22-9B35-BA8E7F70636F}"/>
              </a:ext>
            </a:extLst>
          </p:cNvPr>
          <p:cNvGrpSpPr/>
          <p:nvPr/>
        </p:nvGrpSpPr>
        <p:grpSpPr>
          <a:xfrm>
            <a:off x="1403434" y="1605882"/>
            <a:ext cx="6337132" cy="4816549"/>
            <a:chOff x="1122884" y="1637413"/>
            <a:chExt cx="6337132" cy="48165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78461A-10F6-41FE-8F7E-B896ABDDB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2884" y="1637413"/>
              <a:ext cx="6337132" cy="4816549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DF3A33-052F-4841-BB88-B342F7170C51}"/>
                </a:ext>
              </a:extLst>
            </p:cNvPr>
            <p:cNvSpPr/>
            <p:nvPr/>
          </p:nvSpPr>
          <p:spPr>
            <a:xfrm>
              <a:off x="4932773" y="6028904"/>
              <a:ext cx="1286540" cy="40403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43037459"/>
      </p:ext>
    </p:extLst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2800AC-B39C-4BE4-92AB-C0F889E3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IN"/>
              <a:t>Installation of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D1455-FB99-4205-8040-4CF10937A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70"/>
          <a:stretch/>
        </p:blipFill>
        <p:spPr>
          <a:xfrm>
            <a:off x="890073" y="2103915"/>
            <a:ext cx="7363853" cy="265017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908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2800AC-B39C-4BE4-92AB-C0F889E3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61D63-180C-42EE-B897-466D06D1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31" y="1560244"/>
            <a:ext cx="8386537" cy="408923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351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2800AC-B39C-4BE4-92AB-C0F889E3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095ED-6D00-4C3D-9A90-81AEA7D0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44" y="1526107"/>
            <a:ext cx="6664912" cy="502458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4908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2800AC-B39C-4BE4-92AB-C0F889E3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JAVA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8FCDF2-0014-49D6-B4D9-96E0CD30C896}"/>
              </a:ext>
            </a:extLst>
          </p:cNvPr>
          <p:cNvGrpSpPr/>
          <p:nvPr/>
        </p:nvGrpSpPr>
        <p:grpSpPr>
          <a:xfrm>
            <a:off x="182860" y="1608992"/>
            <a:ext cx="8697539" cy="5249008"/>
            <a:chOff x="223230" y="1410552"/>
            <a:chExt cx="8697539" cy="52490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722845-770D-4F11-B99E-02FFDE37A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230" y="1410552"/>
              <a:ext cx="8697539" cy="5249008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CB295C-E65C-45F6-8BD2-8826571B6307}"/>
                </a:ext>
              </a:extLst>
            </p:cNvPr>
            <p:cNvSpPr/>
            <p:nvPr/>
          </p:nvSpPr>
          <p:spPr>
            <a:xfrm>
              <a:off x="935665" y="5082363"/>
              <a:ext cx="967563" cy="3827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BCBC8A-FE46-44D4-A5E9-8C1EA259C1DC}"/>
                </a:ext>
              </a:extLst>
            </p:cNvPr>
            <p:cNvSpPr/>
            <p:nvPr/>
          </p:nvSpPr>
          <p:spPr>
            <a:xfrm>
              <a:off x="2987749" y="1410552"/>
              <a:ext cx="1350335" cy="46077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81659554"/>
      </p:ext>
    </p:extLst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2800AC-B39C-4BE4-92AB-C0F889E3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IN"/>
              <a:t>Installation of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F3D27-F654-4F97-B01B-C2A30118C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8" r="2"/>
          <a:stretch/>
        </p:blipFill>
        <p:spPr>
          <a:xfrm>
            <a:off x="573526" y="1417541"/>
            <a:ext cx="7916207" cy="124410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0498AB3-3AD6-4FD1-B975-5D8312C6191D}"/>
              </a:ext>
            </a:extLst>
          </p:cNvPr>
          <p:cNvGrpSpPr/>
          <p:nvPr/>
        </p:nvGrpSpPr>
        <p:grpSpPr>
          <a:xfrm>
            <a:off x="1216781" y="2924723"/>
            <a:ext cx="6455843" cy="3732381"/>
            <a:chOff x="1178334" y="2924723"/>
            <a:chExt cx="6455843" cy="373238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A84CA3-F7F8-4695-BA65-749FB9974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8334" y="2924723"/>
              <a:ext cx="6455843" cy="3732381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algn="ctr" blurRad="63500" rotWithShape="0" sx="102000" sy="102000">
                <a:prstClr val="black">
                  <a:alpha val="40000"/>
                </a:prstClr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46BC17-A5C5-46F7-BB03-943DB9A4A9D5}"/>
                </a:ext>
              </a:extLst>
            </p:cNvPr>
            <p:cNvSpPr/>
            <p:nvPr/>
          </p:nvSpPr>
          <p:spPr>
            <a:xfrm>
              <a:off x="4406255" y="4093535"/>
              <a:ext cx="920657" cy="435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64250590"/>
      </p:ext>
    </p:extLst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2800AC-B39C-4BE4-92AB-C0F889E3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IN"/>
              <a:t>Installation of JAVA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F3C31F-85E9-4C94-904E-E44A3BE76810}"/>
              </a:ext>
            </a:extLst>
          </p:cNvPr>
          <p:cNvGrpSpPr/>
          <p:nvPr/>
        </p:nvGrpSpPr>
        <p:grpSpPr>
          <a:xfrm>
            <a:off x="172614" y="1956390"/>
            <a:ext cx="8800606" cy="3487480"/>
            <a:chOff x="172614" y="1956390"/>
            <a:chExt cx="8800606" cy="3487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7F85E3-CEB3-4662-BB38-3F9C8E258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45"/>
            <a:stretch/>
          </p:blipFill>
          <p:spPr>
            <a:xfrm>
              <a:off x="172614" y="1956390"/>
              <a:ext cx="8800606" cy="3487480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algn="ctr" blurRad="63500" rotWithShape="0" sx="102000" sy="10200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AD2F24-B580-4632-B086-B7EC5E4512F2}"/>
                </a:ext>
              </a:extLst>
            </p:cNvPr>
            <p:cNvSpPr/>
            <p:nvPr/>
          </p:nvSpPr>
          <p:spPr>
            <a:xfrm>
              <a:off x="6921795" y="2604977"/>
              <a:ext cx="489098" cy="2551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53960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3E503-07F5-44A6-9A80-A146E70C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76363"/>
            <a:ext cx="6858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How to set environment variable for JAVA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14600" y="4479276"/>
            <a:ext cx="4114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30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12CAB7-F158-40AB-B305-25AB32C6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the Environment Variable for 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7C73A-1E78-4E79-A4F5-CA2D63728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24" y="1620008"/>
            <a:ext cx="1520611" cy="142982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09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76EC00-34A8-420C-BAEF-EF26C7CB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4000" kern="1200" dirty="0">
                <a:ea typeface="+mj-ea"/>
                <a:cs typeface="+mj-cs"/>
              </a:rPr>
              <a:t>Prerequisites to install Hadoop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BE5921-8827-423D-A80A-2E7290895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46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C93E0-CCEB-4FEB-95BA-559AE8316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9" y="2841504"/>
            <a:ext cx="8386762" cy="3684128"/>
          </a:xfr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12CAB7-F158-40AB-B305-25AB32C6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the Environment Variable for 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7C73A-1E78-4E79-A4F5-CA2D63728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26" y="1483374"/>
            <a:ext cx="638264" cy="6001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CB7E88-B7DF-4B1A-B893-74D6075B17CB}"/>
              </a:ext>
            </a:extLst>
          </p:cNvPr>
          <p:cNvCxnSpPr>
            <a:stCxn id="7" idx="2"/>
          </p:cNvCxnSpPr>
          <p:nvPr/>
        </p:nvCxnSpPr>
        <p:spPr>
          <a:xfrm>
            <a:off x="3774558" y="2083533"/>
            <a:ext cx="10633" cy="757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1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12CAB7-F158-40AB-B305-25AB32C6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the Environment Variable for JAVA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2CC304-14B4-4C09-8819-E850430170F5}"/>
              </a:ext>
            </a:extLst>
          </p:cNvPr>
          <p:cNvGrpSpPr/>
          <p:nvPr/>
        </p:nvGrpSpPr>
        <p:grpSpPr>
          <a:xfrm>
            <a:off x="519116" y="1325563"/>
            <a:ext cx="7676707" cy="1461976"/>
            <a:chOff x="519116" y="1325563"/>
            <a:chExt cx="7676707" cy="14619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16E49E-C635-4BAC-B378-8AB924EC1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5"/>
            <a:stretch/>
          </p:blipFill>
          <p:spPr>
            <a:xfrm>
              <a:off x="519116" y="1325563"/>
              <a:ext cx="7676707" cy="1461976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A5065C-25FF-4868-B58F-5EA6579FA968}"/>
                </a:ext>
              </a:extLst>
            </p:cNvPr>
            <p:cNvSpPr/>
            <p:nvPr/>
          </p:nvSpPr>
          <p:spPr>
            <a:xfrm>
              <a:off x="1075768" y="1702042"/>
              <a:ext cx="2466753" cy="9650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00121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12CAB7-F158-40AB-B305-25AB32C6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the Environment Variable for JAVA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00503-A495-4628-956F-E0CFBF7D2C82}"/>
              </a:ext>
            </a:extLst>
          </p:cNvPr>
          <p:cNvGrpSpPr/>
          <p:nvPr/>
        </p:nvGrpSpPr>
        <p:grpSpPr>
          <a:xfrm>
            <a:off x="519116" y="1325563"/>
            <a:ext cx="7676707" cy="1461976"/>
            <a:chOff x="519116" y="1325563"/>
            <a:chExt cx="7676707" cy="14619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B0856E-E7EA-4EF3-9304-AFE275C0A1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5"/>
            <a:stretch/>
          </p:blipFill>
          <p:spPr>
            <a:xfrm>
              <a:off x="519116" y="1325563"/>
              <a:ext cx="7676707" cy="146197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AF55D2-0648-46CD-AFFE-83A4A302750B}"/>
                </a:ext>
              </a:extLst>
            </p:cNvPr>
            <p:cNvSpPr/>
            <p:nvPr/>
          </p:nvSpPr>
          <p:spPr>
            <a:xfrm>
              <a:off x="1075768" y="1702042"/>
              <a:ext cx="2466753" cy="9650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EA71AA-1404-418C-8A7D-CFB8070BF3C5}"/>
              </a:ext>
            </a:extLst>
          </p:cNvPr>
          <p:cNvGrpSpPr/>
          <p:nvPr/>
        </p:nvGrpSpPr>
        <p:grpSpPr>
          <a:xfrm>
            <a:off x="3542521" y="3429000"/>
            <a:ext cx="3836474" cy="2884495"/>
            <a:chOff x="3542521" y="3429000"/>
            <a:chExt cx="3836474" cy="28844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A2167E7-F0E1-44AB-8826-959E3AA79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521" y="3429000"/>
              <a:ext cx="2837014" cy="2884495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42AA76D-5657-4B0D-8CB0-0EA8805D14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9683" y="4871247"/>
              <a:ext cx="1669312" cy="56352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5445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12CAB7-F158-40AB-B305-25AB32C6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the Environment Variable for JAVA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4BCDBC-EAFA-43F1-A11D-5DF3F2E38384}"/>
              </a:ext>
            </a:extLst>
          </p:cNvPr>
          <p:cNvGrpSpPr/>
          <p:nvPr/>
        </p:nvGrpSpPr>
        <p:grpSpPr>
          <a:xfrm>
            <a:off x="2243271" y="1426611"/>
            <a:ext cx="4576717" cy="5343336"/>
            <a:chOff x="1728390" y="1405590"/>
            <a:chExt cx="4576717" cy="53433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CA6FEA-DF35-4B9B-815F-A31DA3D9C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390" y="1405590"/>
              <a:ext cx="4576717" cy="5343336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AC4A65-214F-4229-B723-075A3B0F5B86}"/>
                </a:ext>
              </a:extLst>
            </p:cNvPr>
            <p:cNvSpPr/>
            <p:nvPr/>
          </p:nvSpPr>
          <p:spPr>
            <a:xfrm>
              <a:off x="4486940" y="5720316"/>
              <a:ext cx="1626781" cy="3721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46391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100DA-B3ED-4967-BBE0-4FB01E2FE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758" y="1492141"/>
            <a:ext cx="4551743" cy="5003800"/>
          </a:xfr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65CEC7B-D04D-4093-B585-1F1D89E1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the Environment Variable for JAVA</a:t>
            </a:r>
          </a:p>
        </p:txBody>
      </p:sp>
    </p:spTree>
    <p:extLst>
      <p:ext uri="{BB962C8B-B14F-4D97-AF65-F5344CB8AC3E}">
        <p14:creationId xmlns:p14="http://schemas.microsoft.com/office/powerpoint/2010/main" val="3246635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100DA-B3ED-4967-BBE0-4FB01E2FE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323" y="1362745"/>
            <a:ext cx="4873063" cy="5357032"/>
          </a:xfr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65CEC7B-D04D-4093-B585-1F1D89E1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the Environment Variable for JAVA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BE2576-340B-47CC-84C3-DEDECD6324FE}"/>
              </a:ext>
            </a:extLst>
          </p:cNvPr>
          <p:cNvSpPr/>
          <p:nvPr/>
        </p:nvSpPr>
        <p:spPr>
          <a:xfrm>
            <a:off x="4603899" y="3583171"/>
            <a:ext cx="850605" cy="308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353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CEC7B-D04D-4093-B585-1F1D89E1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the Environment Variable for JAVA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BE2576-340B-47CC-84C3-DEDECD6324FE}"/>
              </a:ext>
            </a:extLst>
          </p:cNvPr>
          <p:cNvSpPr/>
          <p:nvPr/>
        </p:nvSpPr>
        <p:spPr>
          <a:xfrm>
            <a:off x="4603899" y="3583171"/>
            <a:ext cx="850605" cy="308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605BA-550E-4A4E-9C03-978F036D2C66}"/>
              </a:ext>
            </a:extLst>
          </p:cNvPr>
          <p:cNvGrpSpPr/>
          <p:nvPr/>
        </p:nvGrpSpPr>
        <p:grpSpPr>
          <a:xfrm>
            <a:off x="125702" y="1777875"/>
            <a:ext cx="8811855" cy="2514951"/>
            <a:chOff x="332145" y="1756854"/>
            <a:chExt cx="8811855" cy="25149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E3925A-16B7-478F-866C-F74D2EA2F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145" y="1756854"/>
              <a:ext cx="8811855" cy="2514951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312B34-2B46-480E-95F4-D5B5743BAF5F}"/>
                </a:ext>
              </a:extLst>
            </p:cNvPr>
            <p:cNvSpPr/>
            <p:nvPr/>
          </p:nvSpPr>
          <p:spPr>
            <a:xfrm>
              <a:off x="2041451" y="2413591"/>
              <a:ext cx="1158949" cy="5528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65823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CEC7B-D04D-4093-B585-1F1D89E1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the Environment Variable for 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925A-16B7-478F-866C-F74D2EA2F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6" y="1382388"/>
            <a:ext cx="8811855" cy="251495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6B91AA-C1EF-479A-ACBB-700063C3A080}"/>
              </a:ext>
            </a:extLst>
          </p:cNvPr>
          <p:cNvGrpSpPr/>
          <p:nvPr/>
        </p:nvGrpSpPr>
        <p:grpSpPr>
          <a:xfrm>
            <a:off x="180363" y="3954164"/>
            <a:ext cx="8802328" cy="2457793"/>
            <a:chOff x="170836" y="4156493"/>
            <a:chExt cx="8802328" cy="24577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C5EA50-46E6-4AF5-B7F3-82D73317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836" y="4156493"/>
              <a:ext cx="8802328" cy="2457793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9141D-DC8F-4C2A-BDF9-3CEFA87B82A9}"/>
                </a:ext>
              </a:extLst>
            </p:cNvPr>
            <p:cNvSpPr/>
            <p:nvPr/>
          </p:nvSpPr>
          <p:spPr>
            <a:xfrm>
              <a:off x="1903228" y="5470794"/>
              <a:ext cx="1807535" cy="4196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72841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CEC7B-D04D-4093-B585-1F1D89E1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the Environment Variable for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BDBFB-3F99-4A51-BEDE-189EE8E7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2" y="1499918"/>
            <a:ext cx="8030696" cy="385816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799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CEC7B-D04D-4093-B585-1F1D89E1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the Environment Variable for JAVA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BBF145-B9DC-4EF0-96C8-6A72D87EFE5F}"/>
              </a:ext>
            </a:extLst>
          </p:cNvPr>
          <p:cNvGrpSpPr/>
          <p:nvPr/>
        </p:nvGrpSpPr>
        <p:grpSpPr>
          <a:xfrm>
            <a:off x="516282" y="1499918"/>
            <a:ext cx="8030696" cy="3858163"/>
            <a:chOff x="516282" y="1499918"/>
            <a:chExt cx="8030696" cy="38581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19BDBFB-3F99-4A51-BEDE-189EE8E76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82" y="1499918"/>
              <a:ext cx="8030696" cy="3858163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CB7A950-28F1-43AF-9DE2-E4FCE98B31DE}"/>
                </a:ext>
              </a:extLst>
            </p:cNvPr>
            <p:cNvSpPr/>
            <p:nvPr/>
          </p:nvSpPr>
          <p:spPr>
            <a:xfrm>
              <a:off x="5901070" y="4688958"/>
              <a:ext cx="1265274" cy="49973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1415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76EC00-34A8-420C-BAEF-EF26C7CB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38328"/>
            <a:ext cx="7658100" cy="7021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4700" dirty="0">
                <a:ea typeface="+mj-ea"/>
                <a:cs typeface="+mj-cs"/>
              </a:rPr>
              <a:t>Prerequisites to install Hadoop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9144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2423160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BE5921-8827-423D-A80A-2E7290895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61" y="3343706"/>
            <a:ext cx="3730752" cy="2089221"/>
          </a:xfrm>
          <a:prstGeom prst="rect">
            <a:avLst/>
          </a:prstGeom>
        </p:spPr>
      </p:pic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2423160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423B6B-86D3-4E0F-A61F-1EDB9E43C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87" y="3908445"/>
            <a:ext cx="3730752" cy="9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34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CEC7B-D04D-4093-B585-1F1D89E1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the Environment Variable for 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6F6CE-4DF5-4B47-A715-C7DBA31DF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94" y="1452084"/>
            <a:ext cx="4942741" cy="540591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294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CEC7B-D04D-4093-B585-1F1D89E1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the Environment Variable for JAVA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0C54B8-70B6-44B2-AFEC-55DC27D9E003}"/>
              </a:ext>
            </a:extLst>
          </p:cNvPr>
          <p:cNvGrpSpPr/>
          <p:nvPr/>
        </p:nvGrpSpPr>
        <p:grpSpPr>
          <a:xfrm>
            <a:off x="1436794" y="1452084"/>
            <a:ext cx="4942741" cy="5405916"/>
            <a:chOff x="1436794" y="1452084"/>
            <a:chExt cx="4942741" cy="54059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616910-490A-4673-A026-91177713A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6794" y="1452084"/>
              <a:ext cx="4942741" cy="5405916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629377-8D23-43EF-A243-429DB516596F}"/>
                </a:ext>
              </a:extLst>
            </p:cNvPr>
            <p:cNvSpPr/>
            <p:nvPr/>
          </p:nvSpPr>
          <p:spPr>
            <a:xfrm>
              <a:off x="5358813" y="2328529"/>
              <a:ext cx="999460" cy="3721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9644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CEC7B-D04D-4093-B585-1F1D89E1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the Environment Variable for JAVA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74C847-2622-45ED-8EA1-B625BCFAF279}"/>
              </a:ext>
            </a:extLst>
          </p:cNvPr>
          <p:cNvGrpSpPr/>
          <p:nvPr/>
        </p:nvGrpSpPr>
        <p:grpSpPr>
          <a:xfrm>
            <a:off x="1436794" y="1498598"/>
            <a:ext cx="4900211" cy="5359401"/>
            <a:chOff x="1436794" y="1498598"/>
            <a:chExt cx="4900211" cy="53594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8D9422-8F93-4357-A83C-C8D9DCED0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6794" y="1498598"/>
              <a:ext cx="4900211" cy="5359401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775560-BE5E-431A-97E8-FE90D7C6E36B}"/>
                </a:ext>
              </a:extLst>
            </p:cNvPr>
            <p:cNvSpPr/>
            <p:nvPr/>
          </p:nvSpPr>
          <p:spPr>
            <a:xfrm>
              <a:off x="1594884" y="2934586"/>
              <a:ext cx="1467293" cy="3721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0770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CEC7B-D04D-4093-B585-1F1D89E1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the Environment Variable for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43C02A-7217-4F8C-8593-A90F4778A3A0}"/>
              </a:ext>
            </a:extLst>
          </p:cNvPr>
          <p:cNvGrpSpPr/>
          <p:nvPr/>
        </p:nvGrpSpPr>
        <p:grpSpPr>
          <a:xfrm>
            <a:off x="1458060" y="1445434"/>
            <a:ext cx="4900211" cy="5359401"/>
            <a:chOff x="1436794" y="1498599"/>
            <a:chExt cx="4900211" cy="53594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674C847-2622-45ED-8EA1-B625BCFAF279}"/>
                </a:ext>
              </a:extLst>
            </p:cNvPr>
            <p:cNvGrpSpPr/>
            <p:nvPr/>
          </p:nvGrpSpPr>
          <p:grpSpPr>
            <a:xfrm>
              <a:off x="1436794" y="1498599"/>
              <a:ext cx="4900211" cy="5359401"/>
              <a:chOff x="1436794" y="1498598"/>
              <a:chExt cx="4900211" cy="535940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A8D9422-8F93-4357-A83C-C8D9DCED0E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36794" y="1498598"/>
                <a:ext cx="4900211" cy="5359401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7775560-BE5E-431A-97E8-FE90D7C6E36B}"/>
                  </a:ext>
                </a:extLst>
              </p:cNvPr>
              <p:cNvSpPr/>
              <p:nvPr/>
            </p:nvSpPr>
            <p:spPr>
              <a:xfrm>
                <a:off x="1594884" y="2934586"/>
                <a:ext cx="1467293" cy="37214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604E451-4F7E-4C25-942C-9C1AE78AFC22}"/>
                </a:ext>
              </a:extLst>
            </p:cNvPr>
            <p:cNvSpPr/>
            <p:nvPr/>
          </p:nvSpPr>
          <p:spPr>
            <a:xfrm>
              <a:off x="4412513" y="6390167"/>
              <a:ext cx="978195" cy="435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7473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D6D3A-ECA3-40DB-A9E2-6EDF6143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76363"/>
            <a:ext cx="6858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Check whether java is functional or not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14600" y="4479276"/>
            <a:ext cx="4114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666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BE7A4A-AEC9-40F9-900D-6FA18B99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check Java is functional or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2A7DF-7CBA-413A-A31C-446E1C7973C9}"/>
              </a:ext>
            </a:extLst>
          </p:cNvPr>
          <p:cNvSpPr txBox="1"/>
          <p:nvPr/>
        </p:nvSpPr>
        <p:spPr>
          <a:xfrm>
            <a:off x="2137145" y="1552354"/>
            <a:ext cx="5586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FF0000"/>
                </a:solidFill>
                <a:latin typeface="Bahnschrift" panose="020B0502040204020203" pitchFamily="34" charset="0"/>
              </a:rPr>
              <a:t> Windows + R</a:t>
            </a:r>
          </a:p>
        </p:txBody>
      </p:sp>
    </p:spTree>
    <p:extLst>
      <p:ext uri="{BB962C8B-B14F-4D97-AF65-F5344CB8AC3E}">
        <p14:creationId xmlns:p14="http://schemas.microsoft.com/office/powerpoint/2010/main" val="1824464259"/>
      </p:ext>
    </p:extLst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4840F-2A6D-4945-B4C0-13CB44BE0B96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/>
          <a:srcRect b="127"/>
          <a:stretch/>
        </p:blipFill>
        <p:spPr>
          <a:xfrm>
            <a:off x="1909391" y="3593804"/>
            <a:ext cx="5325218" cy="2949413"/>
          </a:xfrm>
          <a:ln>
            <a:solidFill>
              <a:srgbClr val="00206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BE7A4A-AEC9-40F9-900D-6FA18B99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IN"/>
              <a:t>Steps to check Java is functional or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905D3-472B-41D1-8FDE-26C85ADDB23B}"/>
              </a:ext>
            </a:extLst>
          </p:cNvPr>
          <p:cNvSpPr txBox="1"/>
          <p:nvPr/>
        </p:nvSpPr>
        <p:spPr>
          <a:xfrm>
            <a:off x="2137145" y="1552354"/>
            <a:ext cx="5586562" cy="9233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lang="en-IN" sz="5400">
                <a:solidFill>
                  <a:srgbClr val="FF0000"/>
                </a:solidFill>
                <a:latin charset="0" panose="020B0502040204020203" pitchFamily="34" typeface="Bahnschrift"/>
              </a:rPr>
              <a:t> Windows + 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4F5F6F-AD5B-4B9C-BA83-5CC394789F1B}"/>
              </a:ext>
            </a:extLst>
          </p:cNvPr>
          <p:cNvCxnSpPr>
            <a:stCxn id="6" idx="2"/>
          </p:cNvCxnSpPr>
          <p:nvPr/>
        </p:nvCxnSpPr>
        <p:spPr>
          <a:xfrm flipH="1">
            <a:off x="4912242" y="2475684"/>
            <a:ext cx="18184" cy="1118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615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BE7A4A-AEC9-40F9-900D-6FA18B99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check Java is functional or not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1DD18A-A028-4205-98D2-34B7D2E7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38" y="1852392"/>
            <a:ext cx="5363323" cy="315321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6FE56F-DB8F-4E3E-8201-CDBCBABBF8E8}"/>
              </a:ext>
            </a:extLst>
          </p:cNvPr>
          <p:cNvSpPr/>
          <p:nvPr/>
        </p:nvSpPr>
        <p:spPr>
          <a:xfrm>
            <a:off x="2721940" y="3397100"/>
            <a:ext cx="786809" cy="419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46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BE7A4A-AEC9-40F9-900D-6FA18B99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check Java is functional or 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80643-DFF0-4DD2-95C7-094ACB8D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86" y="1774774"/>
            <a:ext cx="6638227" cy="195902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903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BE7A4A-AEC9-40F9-900D-6FA18B99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check Java is functional or not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BFA6F-2E95-4E3F-B3E5-6BCAA8F70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0" y="1389361"/>
            <a:ext cx="8633637" cy="536079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20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7CEE25-ABF9-4087-90E0-8D6101EDD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85" y="1458096"/>
            <a:ext cx="8991750" cy="5078627"/>
          </a:xfr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85FED0-7737-45D4-915D-EB5ABF8C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Steps to install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187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87C42-6B32-406B-B8AD-3F1A289A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76363"/>
            <a:ext cx="6858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To check version of JAVA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14600" y="4479276"/>
            <a:ext cx="4114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8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9F605-C4C4-4D0D-B0DA-A96F37FCC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396" y="1738285"/>
            <a:ext cx="4401164" cy="914528"/>
          </a:xfr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4DB9AE1-1536-4BBB-B12E-F42CF7C6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CMD</a:t>
            </a:r>
          </a:p>
        </p:txBody>
      </p:sp>
    </p:spTree>
    <p:extLst>
      <p:ext uri="{BB962C8B-B14F-4D97-AF65-F5344CB8AC3E}">
        <p14:creationId xmlns:p14="http://schemas.microsoft.com/office/powerpoint/2010/main" val="29085015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9F605-C4C4-4D0D-B0DA-A96F37FCC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396" y="1738285"/>
            <a:ext cx="4401164" cy="914528"/>
          </a:xfr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4DB9AE1-1536-4BBB-B12E-F42CF7C6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0703B4-AE49-4FDE-BBC7-8C60940C746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318978" y="2652813"/>
            <a:ext cx="42947" cy="1080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BD5D610-264A-45D4-ADAE-949D7F93C4E8}"/>
              </a:ext>
            </a:extLst>
          </p:cNvPr>
          <p:cNvGrpSpPr/>
          <p:nvPr/>
        </p:nvGrpSpPr>
        <p:grpSpPr>
          <a:xfrm>
            <a:off x="338362" y="3733792"/>
            <a:ext cx="8028335" cy="1325563"/>
            <a:chOff x="338362" y="3733792"/>
            <a:chExt cx="8028335" cy="13255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750F02-C176-4059-A4ED-A3E56E7B1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152" y="3733792"/>
              <a:ext cx="8009545" cy="1325563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5F4BAF-09E7-4961-9490-870B11EED3F4}"/>
                </a:ext>
              </a:extLst>
            </p:cNvPr>
            <p:cNvSpPr/>
            <p:nvPr/>
          </p:nvSpPr>
          <p:spPr>
            <a:xfrm>
              <a:off x="338362" y="4072269"/>
              <a:ext cx="3297973" cy="2764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876908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E620E-F180-401A-A97B-A777ADF2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76363"/>
            <a:ext cx="6858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INSTALL HADOOP INTO OUR LOCAL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14600" y="4479276"/>
            <a:ext cx="4114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025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7A9643-664E-4679-956B-A60ABB53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C4E60A-7DF2-40C1-A296-213F0812B0A5}"/>
              </a:ext>
            </a:extLst>
          </p:cNvPr>
          <p:cNvGrpSpPr/>
          <p:nvPr/>
        </p:nvGrpSpPr>
        <p:grpSpPr>
          <a:xfrm>
            <a:off x="400881" y="1670187"/>
            <a:ext cx="8261498" cy="3253111"/>
            <a:chOff x="338362" y="1628145"/>
            <a:chExt cx="8261498" cy="32531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09625E-1C8B-4B60-8E09-4FD0F11AE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362" y="1628145"/>
              <a:ext cx="8261498" cy="3253111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5738FF-185E-4C39-BF2D-1B748F2EB96F}"/>
                </a:ext>
              </a:extLst>
            </p:cNvPr>
            <p:cNvSpPr/>
            <p:nvPr/>
          </p:nvSpPr>
          <p:spPr>
            <a:xfrm>
              <a:off x="338362" y="4221126"/>
              <a:ext cx="1607396" cy="3083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69933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7A9643-664E-4679-956B-A60ABB53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92941-AF62-41AD-B05D-59DE6B9E89D5}"/>
              </a:ext>
            </a:extLst>
          </p:cNvPr>
          <p:cNvGrpSpPr/>
          <p:nvPr/>
        </p:nvGrpSpPr>
        <p:grpSpPr>
          <a:xfrm>
            <a:off x="312551" y="1594884"/>
            <a:ext cx="8518898" cy="5060271"/>
            <a:chOff x="312551" y="1594884"/>
            <a:chExt cx="8518898" cy="506027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F6C707-4990-4874-81B4-0995D9BA8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551" y="1594884"/>
              <a:ext cx="8518898" cy="5060271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D168EF-5455-4F15-BCC4-A3628F1F6007}"/>
                </a:ext>
              </a:extLst>
            </p:cNvPr>
            <p:cNvSpPr/>
            <p:nvPr/>
          </p:nvSpPr>
          <p:spPr>
            <a:xfrm>
              <a:off x="4688958" y="3062177"/>
              <a:ext cx="935665" cy="3668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311462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AE06FC-7155-4C43-92F8-902A4185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5E548-B5F6-4370-B3FB-8F6D3E2D5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71" y="1525136"/>
            <a:ext cx="8002117" cy="521090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33103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AE06FC-7155-4C43-92F8-902A4185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4A995-D199-4520-9DB7-062BC84F5AA6}"/>
              </a:ext>
            </a:extLst>
          </p:cNvPr>
          <p:cNvSpPr/>
          <p:nvPr/>
        </p:nvSpPr>
        <p:spPr>
          <a:xfrm>
            <a:off x="1110162" y="1782847"/>
            <a:ext cx="6842936" cy="2275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2400" dirty="0">
                <a:ln w="0"/>
                <a:solidFill>
                  <a:schemeClr val="tx1"/>
                </a:solidFill>
                <a:latin typeface="Bahnschrift" panose="020B0502040204020203" pitchFamily="34" charset="0"/>
              </a:rPr>
              <a:t>Ignore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IN" sz="2400" dirty="0">
                <a:ln w="0"/>
                <a:solidFill>
                  <a:schemeClr val="tx1"/>
                </a:solidFill>
                <a:latin typeface="Bahnschrift" panose="020B0502040204020203" pitchFamily="34" charset="0"/>
              </a:rPr>
              <a:t>Cannot create a symbolic link:….</a:t>
            </a:r>
          </a:p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IN" sz="2400" dirty="0">
                <a:ln w="0"/>
                <a:solidFill>
                  <a:schemeClr val="tx1"/>
                </a:solidFill>
                <a:latin typeface="Bahnschrift" panose="020B0502040204020203" pitchFamily="34" charset="0"/>
              </a:rPr>
              <a:t>Cannot create a symbolic link:….</a:t>
            </a:r>
          </a:p>
          <a:p>
            <a:pPr marL="342900" indent="-342900" algn="ctr">
              <a:lnSpc>
                <a:spcPct val="150000"/>
              </a:lnSpc>
              <a:buFontTx/>
              <a:buAutoNum type="arabicPeriod"/>
            </a:pPr>
            <a:r>
              <a:rPr lang="en-IN" sz="2400" dirty="0">
                <a:ln w="0"/>
                <a:solidFill>
                  <a:schemeClr val="tx1"/>
                </a:solidFill>
                <a:latin typeface="Bahnschrift" panose="020B0502040204020203" pitchFamily="34" charset="0"/>
              </a:rPr>
              <a:t>Cannot create a symbolic link:….</a:t>
            </a:r>
          </a:p>
        </p:txBody>
      </p:sp>
    </p:spTree>
    <p:extLst>
      <p:ext uri="{BB962C8B-B14F-4D97-AF65-F5344CB8AC3E}">
        <p14:creationId xmlns:p14="http://schemas.microsoft.com/office/powerpoint/2010/main" val="15635328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AE06FC-7155-4C43-92F8-902A4185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1AABED-6351-458D-9BD8-0C2AA14B1EAE}"/>
              </a:ext>
            </a:extLst>
          </p:cNvPr>
          <p:cNvGrpSpPr/>
          <p:nvPr/>
        </p:nvGrpSpPr>
        <p:grpSpPr>
          <a:xfrm>
            <a:off x="116962" y="2904850"/>
            <a:ext cx="8899451" cy="1020264"/>
            <a:chOff x="116962" y="2904850"/>
            <a:chExt cx="8899451" cy="10202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A46D4A6-F2A4-4BD9-8D27-6F203A32A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962" y="2904850"/>
              <a:ext cx="8899451" cy="1020264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DD355D-4B2C-4435-86DB-9C55B4824BE6}"/>
                </a:ext>
              </a:extLst>
            </p:cNvPr>
            <p:cNvSpPr/>
            <p:nvPr/>
          </p:nvSpPr>
          <p:spPr>
            <a:xfrm>
              <a:off x="255181" y="3530009"/>
              <a:ext cx="1520456" cy="2870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79882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AE06FC-7155-4C43-92F8-902A4185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19D0FB-114D-402A-9263-20E8E3CEA513}"/>
              </a:ext>
            </a:extLst>
          </p:cNvPr>
          <p:cNvGrpSpPr/>
          <p:nvPr/>
        </p:nvGrpSpPr>
        <p:grpSpPr>
          <a:xfrm>
            <a:off x="1042784" y="2456672"/>
            <a:ext cx="6511818" cy="1944656"/>
            <a:chOff x="1042784" y="2456672"/>
            <a:chExt cx="6511818" cy="19446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81D976-E9A4-48D3-A8DD-53D524540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784" y="2456672"/>
              <a:ext cx="6511818" cy="1944656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1258DD-10DC-4547-B0D3-EDC372029B86}"/>
                </a:ext>
              </a:extLst>
            </p:cNvPr>
            <p:cNvSpPr/>
            <p:nvPr/>
          </p:nvSpPr>
          <p:spPr>
            <a:xfrm>
              <a:off x="2966484" y="3104707"/>
              <a:ext cx="1605516" cy="5103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2467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FED0-7737-45D4-915D-EB5ABF8C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161C7-2863-4D5A-AC17-72D208C8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2" y="2480031"/>
            <a:ext cx="8625016" cy="189793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6E8ADFB-BB84-4E4F-BEC0-6E1B9C980B58}"/>
              </a:ext>
            </a:extLst>
          </p:cNvPr>
          <p:cNvSpPr/>
          <p:nvPr/>
        </p:nvSpPr>
        <p:spPr>
          <a:xfrm>
            <a:off x="6741042" y="3795823"/>
            <a:ext cx="1839432" cy="4784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11F4AF-3799-4542-958A-B08DBE1CC61D}"/>
              </a:ext>
            </a:extLst>
          </p:cNvPr>
          <p:cNvSpPr/>
          <p:nvPr/>
        </p:nvSpPr>
        <p:spPr>
          <a:xfrm>
            <a:off x="2020186" y="2480031"/>
            <a:ext cx="637954" cy="380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1111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7BAD-770C-4724-8958-2BC8336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4D0822-36FD-4E9A-AC66-B98703F053E1}"/>
              </a:ext>
            </a:extLst>
          </p:cNvPr>
          <p:cNvGrpSpPr/>
          <p:nvPr/>
        </p:nvGrpSpPr>
        <p:grpSpPr>
          <a:xfrm>
            <a:off x="771746" y="1456510"/>
            <a:ext cx="7953153" cy="1267218"/>
            <a:chOff x="771746" y="1456510"/>
            <a:chExt cx="7953153" cy="12672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542ABD-8097-4B48-886D-14AC4EF63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746" y="1456510"/>
              <a:ext cx="7953153" cy="1267218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506DC1-149F-4DBE-966E-2DC9B6EC632F}"/>
                </a:ext>
              </a:extLst>
            </p:cNvPr>
            <p:cNvSpPr/>
            <p:nvPr/>
          </p:nvSpPr>
          <p:spPr>
            <a:xfrm>
              <a:off x="771746" y="1967023"/>
              <a:ext cx="1142114" cy="4678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036080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7BAD-770C-4724-8958-2BC8336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4D0822-36FD-4E9A-AC66-B98703F053E1}"/>
              </a:ext>
            </a:extLst>
          </p:cNvPr>
          <p:cNvGrpSpPr/>
          <p:nvPr/>
        </p:nvGrpSpPr>
        <p:grpSpPr>
          <a:xfrm>
            <a:off x="771746" y="1456510"/>
            <a:ext cx="7953153" cy="1267218"/>
            <a:chOff x="771746" y="1456510"/>
            <a:chExt cx="7953153" cy="12672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542ABD-8097-4B48-886D-14AC4EF63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746" y="1456510"/>
              <a:ext cx="7953153" cy="1267218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506DC1-149F-4DBE-966E-2DC9B6EC632F}"/>
                </a:ext>
              </a:extLst>
            </p:cNvPr>
            <p:cNvSpPr/>
            <p:nvPr/>
          </p:nvSpPr>
          <p:spPr>
            <a:xfrm>
              <a:off x="771746" y="1967023"/>
              <a:ext cx="1142114" cy="4678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C36A0-49A0-422D-93AA-2317F26DEE65}"/>
              </a:ext>
            </a:extLst>
          </p:cNvPr>
          <p:cNvGrpSpPr/>
          <p:nvPr/>
        </p:nvGrpSpPr>
        <p:grpSpPr>
          <a:xfrm>
            <a:off x="599605" y="3017951"/>
            <a:ext cx="8297433" cy="2076740"/>
            <a:chOff x="599605" y="3017951"/>
            <a:chExt cx="8297433" cy="20767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8FDA9-1435-456C-8084-AFB9766B0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605" y="3017951"/>
              <a:ext cx="8297433" cy="2076740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17370E-3CB1-420F-880C-1A6E0C95AA1A}"/>
                </a:ext>
              </a:extLst>
            </p:cNvPr>
            <p:cNvSpPr/>
            <p:nvPr/>
          </p:nvSpPr>
          <p:spPr>
            <a:xfrm>
              <a:off x="1180214" y="4284921"/>
              <a:ext cx="999460" cy="3508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825416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7BAD-770C-4724-8958-2BC8336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4D0822-36FD-4E9A-AC66-B98703F053E1}"/>
              </a:ext>
            </a:extLst>
          </p:cNvPr>
          <p:cNvGrpSpPr/>
          <p:nvPr/>
        </p:nvGrpSpPr>
        <p:grpSpPr>
          <a:xfrm>
            <a:off x="771746" y="1456510"/>
            <a:ext cx="7953153" cy="1267218"/>
            <a:chOff x="771746" y="1456510"/>
            <a:chExt cx="7953153" cy="12672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542ABD-8097-4B48-886D-14AC4EF63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746" y="1456510"/>
              <a:ext cx="7953153" cy="1267218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506DC1-149F-4DBE-966E-2DC9B6EC632F}"/>
                </a:ext>
              </a:extLst>
            </p:cNvPr>
            <p:cNvSpPr/>
            <p:nvPr/>
          </p:nvSpPr>
          <p:spPr>
            <a:xfrm>
              <a:off x="771746" y="1967023"/>
              <a:ext cx="1142114" cy="4678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C36A0-49A0-422D-93AA-2317F26DEE65}"/>
              </a:ext>
            </a:extLst>
          </p:cNvPr>
          <p:cNvGrpSpPr/>
          <p:nvPr/>
        </p:nvGrpSpPr>
        <p:grpSpPr>
          <a:xfrm>
            <a:off x="599605" y="3017951"/>
            <a:ext cx="8297433" cy="2076740"/>
            <a:chOff x="599605" y="3017951"/>
            <a:chExt cx="8297433" cy="20767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8FDA9-1435-456C-8084-AFB9766B0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605" y="3017951"/>
              <a:ext cx="8297433" cy="2076740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17370E-3CB1-420F-880C-1A6E0C95AA1A}"/>
                </a:ext>
              </a:extLst>
            </p:cNvPr>
            <p:cNvSpPr/>
            <p:nvPr/>
          </p:nvSpPr>
          <p:spPr>
            <a:xfrm>
              <a:off x="1180214" y="4284921"/>
              <a:ext cx="999460" cy="35087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37B62F4-033E-4EEA-9942-628620054EE5}"/>
              </a:ext>
            </a:extLst>
          </p:cNvPr>
          <p:cNvGrpSpPr/>
          <p:nvPr/>
        </p:nvGrpSpPr>
        <p:grpSpPr>
          <a:xfrm>
            <a:off x="2179674" y="5212106"/>
            <a:ext cx="4143953" cy="1381318"/>
            <a:chOff x="2179674" y="5212106"/>
            <a:chExt cx="4143953" cy="138131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25AE002-0C39-4ECB-95F7-0F61D55A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9674" y="5212106"/>
              <a:ext cx="4143953" cy="1381318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CCD7F6-B1B0-4A2C-B9F7-9A6D348DEDBD}"/>
                </a:ext>
              </a:extLst>
            </p:cNvPr>
            <p:cNvSpPr/>
            <p:nvPr/>
          </p:nvSpPr>
          <p:spPr>
            <a:xfrm>
              <a:off x="2573079" y="6092456"/>
              <a:ext cx="1307805" cy="5009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173758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7BAD-770C-4724-8958-2BC8336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B9F6E-8CF0-4462-A068-2FFEAD04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67" y="1354235"/>
            <a:ext cx="6200340" cy="546122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0550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7BAD-770C-4724-8958-2BC8336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80D84E-8625-4367-9275-D0FF25AF8090}"/>
              </a:ext>
            </a:extLst>
          </p:cNvPr>
          <p:cNvGrpSpPr/>
          <p:nvPr/>
        </p:nvGrpSpPr>
        <p:grpSpPr>
          <a:xfrm>
            <a:off x="1019167" y="1354235"/>
            <a:ext cx="6200340" cy="5461227"/>
            <a:chOff x="1019167" y="1354235"/>
            <a:chExt cx="6200340" cy="54612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BEB9F6E-8CF0-4462-A068-2FFEAD042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9167" y="1354235"/>
              <a:ext cx="6200340" cy="5461227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E232361-172F-4479-A9D5-D00769212DF3}"/>
                </a:ext>
              </a:extLst>
            </p:cNvPr>
            <p:cNvSpPr/>
            <p:nvPr/>
          </p:nvSpPr>
          <p:spPr>
            <a:xfrm>
              <a:off x="1414130" y="2998381"/>
              <a:ext cx="871870" cy="2445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188016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7BAD-770C-4724-8958-2BC8336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17F3B2-246F-4123-A386-AA36C849800E}"/>
              </a:ext>
            </a:extLst>
          </p:cNvPr>
          <p:cNvGrpSpPr/>
          <p:nvPr/>
        </p:nvGrpSpPr>
        <p:grpSpPr>
          <a:xfrm>
            <a:off x="1019167" y="1325563"/>
            <a:ext cx="6200340" cy="5461227"/>
            <a:chOff x="1019167" y="1354235"/>
            <a:chExt cx="6200340" cy="54612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BEB9F6E-8CF0-4462-A068-2FFEAD042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9167" y="1354235"/>
              <a:ext cx="6200340" cy="5461227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AA2A32-53A8-45E3-AF16-770C41CB8A1E}"/>
                </a:ext>
              </a:extLst>
            </p:cNvPr>
            <p:cNvSpPr/>
            <p:nvPr/>
          </p:nvSpPr>
          <p:spPr>
            <a:xfrm>
              <a:off x="1414130" y="4274297"/>
              <a:ext cx="871870" cy="2445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2215195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7BAD-770C-4724-8958-2BC8336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0E09A8-0393-478F-8982-883A0FE8CBFC}"/>
              </a:ext>
            </a:extLst>
          </p:cNvPr>
          <p:cNvGrpSpPr/>
          <p:nvPr/>
        </p:nvGrpSpPr>
        <p:grpSpPr>
          <a:xfrm>
            <a:off x="450538" y="1396379"/>
            <a:ext cx="8274361" cy="5461621"/>
            <a:chOff x="450538" y="1396379"/>
            <a:chExt cx="8274361" cy="546162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C153CE-CCE0-47A3-8462-3BA209DE10A8}"/>
                </a:ext>
              </a:extLst>
            </p:cNvPr>
            <p:cNvGrpSpPr/>
            <p:nvPr/>
          </p:nvGrpSpPr>
          <p:grpSpPr>
            <a:xfrm>
              <a:off x="450538" y="1396379"/>
              <a:ext cx="8274361" cy="5461621"/>
              <a:chOff x="450538" y="1396379"/>
              <a:chExt cx="8274361" cy="546162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5F0B1A-F891-46E9-9479-19EB25AA68F4}"/>
                  </a:ext>
                </a:extLst>
              </p:cNvPr>
              <p:cNvGrpSpPr/>
              <p:nvPr/>
            </p:nvGrpSpPr>
            <p:grpSpPr>
              <a:xfrm>
                <a:off x="450538" y="1414130"/>
                <a:ext cx="8274361" cy="5443870"/>
                <a:chOff x="450538" y="1414130"/>
                <a:chExt cx="8274361" cy="544387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A0A7DCF4-09D1-401E-9A32-B5EBC0AA67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50538" y="1414130"/>
                  <a:ext cx="8274361" cy="5443870"/>
                </a:xfrm>
                <a:prstGeom prst="rect">
                  <a:avLst/>
                </a:prstGeom>
                <a:ln>
                  <a:solidFill>
                    <a:srgbClr val="00206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66212A8-6E08-4A6D-BBAC-A5152429B4A1}"/>
                    </a:ext>
                  </a:extLst>
                </p:cNvPr>
                <p:cNvSpPr/>
                <p:nvPr/>
              </p:nvSpPr>
              <p:spPr>
                <a:xfrm>
                  <a:off x="450538" y="6305106"/>
                  <a:ext cx="1197509" cy="311851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9DC2CE9-B5CA-4EFC-88F6-A17304E963E3}"/>
                  </a:ext>
                </a:extLst>
              </p:cNvPr>
              <p:cNvSpPr/>
              <p:nvPr/>
            </p:nvSpPr>
            <p:spPr>
              <a:xfrm>
                <a:off x="496608" y="1396379"/>
                <a:ext cx="1197509" cy="31185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7A1635-BC07-4370-94B2-F29855DF8B5B}"/>
                </a:ext>
              </a:extLst>
            </p:cNvPr>
            <p:cNvSpPr/>
            <p:nvPr/>
          </p:nvSpPr>
          <p:spPr>
            <a:xfrm>
              <a:off x="496608" y="2970014"/>
              <a:ext cx="1197509" cy="3118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794402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7BAD-770C-4724-8958-2BC8336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CE840-4754-4319-8C9C-F69A5940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2" y="2855179"/>
            <a:ext cx="8495414" cy="139684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1FF52-3A53-46E4-AB71-81D2D6985334}"/>
              </a:ext>
            </a:extLst>
          </p:cNvPr>
          <p:cNvSpPr/>
          <p:nvPr/>
        </p:nvSpPr>
        <p:spPr>
          <a:xfrm>
            <a:off x="338362" y="3965944"/>
            <a:ext cx="873750" cy="308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937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7BAD-770C-4724-8958-2BC8336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0E09A8-0393-478F-8982-883A0FE8CBFC}"/>
              </a:ext>
            </a:extLst>
          </p:cNvPr>
          <p:cNvGrpSpPr/>
          <p:nvPr/>
        </p:nvGrpSpPr>
        <p:grpSpPr>
          <a:xfrm>
            <a:off x="450538" y="1396379"/>
            <a:ext cx="8274361" cy="5461621"/>
            <a:chOff x="450538" y="1396379"/>
            <a:chExt cx="8274361" cy="546162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C153CE-CCE0-47A3-8462-3BA209DE10A8}"/>
                </a:ext>
              </a:extLst>
            </p:cNvPr>
            <p:cNvGrpSpPr/>
            <p:nvPr/>
          </p:nvGrpSpPr>
          <p:grpSpPr>
            <a:xfrm>
              <a:off x="450538" y="1396379"/>
              <a:ext cx="8274361" cy="5461621"/>
              <a:chOff x="450538" y="1396379"/>
              <a:chExt cx="8274361" cy="546162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5F0B1A-F891-46E9-9479-19EB25AA68F4}"/>
                  </a:ext>
                </a:extLst>
              </p:cNvPr>
              <p:cNvGrpSpPr/>
              <p:nvPr/>
            </p:nvGrpSpPr>
            <p:grpSpPr>
              <a:xfrm>
                <a:off x="450538" y="1414130"/>
                <a:ext cx="8274361" cy="5443870"/>
                <a:chOff x="450538" y="1414130"/>
                <a:chExt cx="8274361" cy="544387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A0A7DCF4-09D1-401E-9A32-B5EBC0AA67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50538" y="1414130"/>
                  <a:ext cx="8274361" cy="5443870"/>
                </a:xfrm>
                <a:prstGeom prst="rect">
                  <a:avLst/>
                </a:prstGeom>
                <a:ln>
                  <a:solidFill>
                    <a:srgbClr val="00206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66212A8-6E08-4A6D-BBAC-A5152429B4A1}"/>
                    </a:ext>
                  </a:extLst>
                </p:cNvPr>
                <p:cNvSpPr/>
                <p:nvPr/>
              </p:nvSpPr>
              <p:spPr>
                <a:xfrm>
                  <a:off x="450538" y="6305106"/>
                  <a:ext cx="1197509" cy="311851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9DC2CE9-B5CA-4EFC-88F6-A17304E963E3}"/>
                  </a:ext>
                </a:extLst>
              </p:cNvPr>
              <p:cNvSpPr/>
              <p:nvPr/>
            </p:nvSpPr>
            <p:spPr>
              <a:xfrm>
                <a:off x="496608" y="1396379"/>
                <a:ext cx="1197509" cy="31185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7A1635-BC07-4370-94B2-F29855DF8B5B}"/>
                </a:ext>
              </a:extLst>
            </p:cNvPr>
            <p:cNvSpPr/>
            <p:nvPr/>
          </p:nvSpPr>
          <p:spPr>
            <a:xfrm>
              <a:off x="496608" y="2970014"/>
              <a:ext cx="1197509" cy="3118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13870DDD-FD32-4597-AC1B-2AF0F4DB8513}"/>
              </a:ext>
            </a:extLst>
          </p:cNvPr>
          <p:cNvSpPr/>
          <p:nvPr/>
        </p:nvSpPr>
        <p:spPr>
          <a:xfrm>
            <a:off x="450538" y="1924493"/>
            <a:ext cx="1686606" cy="311851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32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7BAD-770C-4724-8958-2BC8336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5EAA58-5AA6-4ACD-89D5-E9C08AA012CA}"/>
              </a:ext>
            </a:extLst>
          </p:cNvPr>
          <p:cNvGrpSpPr/>
          <p:nvPr/>
        </p:nvGrpSpPr>
        <p:grpSpPr>
          <a:xfrm>
            <a:off x="168242" y="1609060"/>
            <a:ext cx="8811855" cy="4776160"/>
            <a:chOff x="168242" y="1609060"/>
            <a:chExt cx="8811855" cy="47761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90118B-4AD9-40AF-A915-FDB0BA150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242" y="1612529"/>
              <a:ext cx="8811855" cy="4772691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3870DDD-FD32-4597-AC1B-2AF0F4DB8513}"/>
                </a:ext>
              </a:extLst>
            </p:cNvPr>
            <p:cNvSpPr/>
            <p:nvPr/>
          </p:nvSpPr>
          <p:spPr>
            <a:xfrm>
              <a:off x="1083034" y="1609060"/>
              <a:ext cx="1479411" cy="375610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2DC2B2-E4C3-482D-A511-35EE6408F993}"/>
                </a:ext>
              </a:extLst>
            </p:cNvPr>
            <p:cNvSpPr/>
            <p:nvPr/>
          </p:nvSpPr>
          <p:spPr>
            <a:xfrm>
              <a:off x="2538539" y="1612529"/>
              <a:ext cx="1479410" cy="372141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ED014A-3E07-4AE3-B9DC-A09E82C894FF}"/>
                </a:ext>
              </a:extLst>
            </p:cNvPr>
            <p:cNvSpPr/>
            <p:nvPr/>
          </p:nvSpPr>
          <p:spPr>
            <a:xfrm>
              <a:off x="4017949" y="1633757"/>
              <a:ext cx="1686606" cy="354382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CE702F-6677-486B-ABE9-8C84DBBF7FB8}"/>
                </a:ext>
              </a:extLst>
            </p:cNvPr>
            <p:cNvSpPr/>
            <p:nvPr/>
          </p:nvSpPr>
          <p:spPr>
            <a:xfrm>
              <a:off x="5603579" y="1612529"/>
              <a:ext cx="1686606" cy="354382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6209829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FED0-7737-45D4-915D-EB5ABF8C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IN"/>
              <a:t>Steps to Install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B0161-35AF-4CCD-A67D-2A0F980CA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" r="36"/>
          <a:stretch/>
        </p:blipFill>
        <p:spPr>
          <a:xfrm>
            <a:off x="259492" y="2505183"/>
            <a:ext cx="8625017" cy="256108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12726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7BAD-770C-4724-8958-2BC8336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AB639-D888-42F5-B2C5-9BE8EAB9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7" y="2847647"/>
            <a:ext cx="8121965" cy="228787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CEC6E3-129E-4CCC-B6A5-2AD42B4DFA48}"/>
              </a:ext>
            </a:extLst>
          </p:cNvPr>
          <p:cNvSpPr/>
          <p:nvPr/>
        </p:nvSpPr>
        <p:spPr>
          <a:xfrm>
            <a:off x="2711302" y="1584251"/>
            <a:ext cx="3253563" cy="680484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core-site.xml</a:t>
            </a:r>
          </a:p>
        </p:txBody>
      </p:sp>
    </p:spTree>
    <p:extLst>
      <p:ext uri="{BB962C8B-B14F-4D97-AF65-F5344CB8AC3E}">
        <p14:creationId xmlns:p14="http://schemas.microsoft.com/office/powerpoint/2010/main" val="3067749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7BAD-770C-4724-8958-2BC8336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1651D-D28C-417C-8FD9-31D7260C90D9}"/>
              </a:ext>
            </a:extLst>
          </p:cNvPr>
          <p:cNvGrpSpPr/>
          <p:nvPr/>
        </p:nvGrpSpPr>
        <p:grpSpPr>
          <a:xfrm>
            <a:off x="1066311" y="1414003"/>
            <a:ext cx="7011378" cy="5265254"/>
            <a:chOff x="641009" y="1403493"/>
            <a:chExt cx="7011378" cy="526525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9B31DC-BF6C-442C-9595-775E6441F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009" y="1486424"/>
              <a:ext cx="7011378" cy="5182323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C005D1-FAD8-443F-AA33-AA4DB11F03C7}"/>
                </a:ext>
              </a:extLst>
            </p:cNvPr>
            <p:cNvSpPr/>
            <p:nvPr/>
          </p:nvSpPr>
          <p:spPr>
            <a:xfrm>
              <a:off x="4221126" y="1403493"/>
              <a:ext cx="1807534" cy="457200"/>
            </a:xfrm>
            <a:prstGeom prst="ellipse">
              <a:avLst/>
            </a:prstGeom>
            <a:noFill/>
            <a:ln w="38100">
              <a:solidFill>
                <a:srgbClr val="445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551059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7BAD-770C-4724-8958-2BC8336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DE86F6-BC1B-4E04-B699-A6B6CE7155A4}"/>
              </a:ext>
            </a:extLst>
          </p:cNvPr>
          <p:cNvGrpSpPr/>
          <p:nvPr/>
        </p:nvGrpSpPr>
        <p:grpSpPr>
          <a:xfrm>
            <a:off x="587006" y="1421260"/>
            <a:ext cx="7969987" cy="5436740"/>
            <a:chOff x="587006" y="1293664"/>
            <a:chExt cx="7969987" cy="54367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701D9F-6609-4A42-AEA2-6D6CA1C2B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006" y="1399368"/>
              <a:ext cx="7969987" cy="5331036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A78079D-4D13-4EAB-A191-363138726A59}"/>
                </a:ext>
              </a:extLst>
            </p:cNvPr>
            <p:cNvSpPr/>
            <p:nvPr/>
          </p:nvSpPr>
          <p:spPr>
            <a:xfrm>
              <a:off x="5305646" y="1293664"/>
              <a:ext cx="1658679" cy="450074"/>
            </a:xfrm>
            <a:prstGeom prst="ellipse">
              <a:avLst/>
            </a:prstGeom>
            <a:noFill/>
            <a:ln w="38100">
              <a:solidFill>
                <a:srgbClr val="4452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01627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7BAD-770C-4724-8958-2BC8336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6E5B8-CF91-4D28-99EA-12EFEEAD7221}"/>
              </a:ext>
            </a:extLst>
          </p:cNvPr>
          <p:cNvSpPr txBox="1"/>
          <p:nvPr/>
        </p:nvSpPr>
        <p:spPr>
          <a:xfrm>
            <a:off x="2381693" y="158565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C:\hadoop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F59100-7851-42DF-9A0D-0E64C549C239}"/>
              </a:ext>
            </a:extLst>
          </p:cNvPr>
          <p:cNvCxnSpPr/>
          <p:nvPr/>
        </p:nvCxnSpPr>
        <p:spPr>
          <a:xfrm>
            <a:off x="3232298" y="1956391"/>
            <a:ext cx="0" cy="903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982EAAE-8C54-49A5-885E-911E51A4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2" y="2860158"/>
            <a:ext cx="7547300" cy="321103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18921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7BAD-770C-4724-8958-2BC8336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427EA-E13F-46FD-96AC-62636B70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7" y="2249537"/>
            <a:ext cx="7943846" cy="175893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2183641"/>
      </p:ext>
    </p:extLst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7BAD-770C-4724-8958-2BC83366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IN"/>
              <a:t>Steps to install Hadoop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1E7D74-BA1C-4684-AC43-D532E531767A}"/>
              </a:ext>
            </a:extLst>
          </p:cNvPr>
          <p:cNvGrpSpPr/>
          <p:nvPr/>
        </p:nvGrpSpPr>
        <p:grpSpPr>
          <a:xfrm>
            <a:off x="2619349" y="1791587"/>
            <a:ext cx="3372321" cy="3547836"/>
            <a:chOff x="2619349" y="1791587"/>
            <a:chExt cx="3372321" cy="354783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45E8F5F-3CD9-45A5-A1E3-8E2F1F593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70"/>
            <a:stretch/>
          </p:blipFill>
          <p:spPr>
            <a:xfrm>
              <a:off x="2619349" y="1943880"/>
              <a:ext cx="3372321" cy="1065135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algn="ctr" blurRad="63500" rotWithShape="0" sx="102000" sy="10200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5C891C-042B-46BD-A3FE-AFB89776E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9349" y="4148632"/>
              <a:ext cx="3286584" cy="1190791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algn="ctr" blurRad="63500" rotWithShape="0" sx="102000" sy="102000">
                <a:prstClr val="black">
                  <a:alpha val="40000"/>
                </a:prstClr>
              </a:outerShdw>
            </a:effectLst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F07F883-D0C8-4328-8DF2-A77774305653}"/>
                </a:ext>
              </a:extLst>
            </p:cNvPr>
            <p:cNvSpPr/>
            <p:nvPr/>
          </p:nvSpPr>
          <p:spPr>
            <a:xfrm>
              <a:off x="2619349" y="1791587"/>
              <a:ext cx="2785730" cy="74427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D56DA7-B9D0-47B8-A617-478EE921E7CA}"/>
                </a:ext>
              </a:extLst>
            </p:cNvPr>
            <p:cNvSpPr/>
            <p:nvPr/>
          </p:nvSpPr>
          <p:spPr>
            <a:xfrm>
              <a:off x="2619349" y="3999748"/>
              <a:ext cx="2785730" cy="74427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967250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DBEACA-2C2D-4C0B-B5FE-826130E6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</a:t>
            </a:r>
            <a:r>
              <a:rPr lang="en-IN" dirty="0" err="1"/>
              <a:t>hadoop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987BF0-C8C4-466D-B0ED-B6C882E104F7}"/>
              </a:ext>
            </a:extLst>
          </p:cNvPr>
          <p:cNvGrpSpPr/>
          <p:nvPr/>
        </p:nvGrpSpPr>
        <p:grpSpPr>
          <a:xfrm>
            <a:off x="745361" y="1325563"/>
            <a:ext cx="7759608" cy="5428674"/>
            <a:chOff x="745361" y="1325563"/>
            <a:chExt cx="7759608" cy="54286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E501EF5-7838-4F70-9D8D-70AE2222E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361" y="1389361"/>
              <a:ext cx="7759608" cy="5364876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C814C75-1A42-446B-AF37-757DFFE17D18}"/>
                </a:ext>
              </a:extLst>
            </p:cNvPr>
            <p:cNvSpPr/>
            <p:nvPr/>
          </p:nvSpPr>
          <p:spPr>
            <a:xfrm>
              <a:off x="2551814" y="1325563"/>
              <a:ext cx="1297172" cy="45007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172869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DBEACA-2C2D-4C0B-B5FE-826130E6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</a:t>
            </a:r>
            <a:r>
              <a:rPr lang="en-IN" dirty="0" err="1"/>
              <a:t>hadoop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87792-5FD4-43C1-8096-67884D58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92" y="1895416"/>
            <a:ext cx="7388275" cy="202799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14B73E-29E1-4BEF-B5E9-E90E86235816}"/>
              </a:ext>
            </a:extLst>
          </p:cNvPr>
          <p:cNvSpPr/>
          <p:nvPr/>
        </p:nvSpPr>
        <p:spPr>
          <a:xfrm>
            <a:off x="2913321" y="4146698"/>
            <a:ext cx="4327451" cy="829339"/>
          </a:xfrm>
          <a:prstGeom prst="rect">
            <a:avLst/>
          </a:prstGeom>
          <a:solidFill>
            <a:srgbClr val="4452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To get the correct location, copy from path</a:t>
            </a:r>
          </a:p>
        </p:txBody>
      </p:sp>
    </p:spTree>
    <p:extLst>
      <p:ext uri="{BB962C8B-B14F-4D97-AF65-F5344CB8AC3E}">
        <p14:creationId xmlns:p14="http://schemas.microsoft.com/office/powerpoint/2010/main" val="11992955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DBEACA-2C2D-4C0B-B5FE-826130E6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</a:t>
            </a:r>
            <a:r>
              <a:rPr lang="en-IN" dirty="0" err="1"/>
              <a:t>hadoop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AD9B4B-16F1-4FBD-A33C-6A96F55C92A8}"/>
              </a:ext>
            </a:extLst>
          </p:cNvPr>
          <p:cNvGrpSpPr/>
          <p:nvPr/>
        </p:nvGrpSpPr>
        <p:grpSpPr>
          <a:xfrm>
            <a:off x="1129979" y="1325563"/>
            <a:ext cx="7035826" cy="5298752"/>
            <a:chOff x="1129979" y="1325563"/>
            <a:chExt cx="7035826" cy="52987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2C435B-AD72-452D-A890-5DEF1774318E}"/>
                </a:ext>
              </a:extLst>
            </p:cNvPr>
            <p:cNvGrpSpPr/>
            <p:nvPr/>
          </p:nvGrpSpPr>
          <p:grpSpPr>
            <a:xfrm>
              <a:off x="1129979" y="1453589"/>
              <a:ext cx="7035826" cy="5170726"/>
              <a:chOff x="1129979" y="1453589"/>
              <a:chExt cx="7035826" cy="517072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DB62301-2FF7-4555-963E-E8BAAC678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9979" y="1453589"/>
                <a:ext cx="7035826" cy="5170726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B4E47E9-A464-404D-82E5-70CAA2B430BB}"/>
                  </a:ext>
                </a:extLst>
              </p:cNvPr>
              <p:cNvSpPr/>
              <p:nvPr/>
            </p:nvSpPr>
            <p:spPr>
              <a:xfrm>
                <a:off x="1360967" y="5816009"/>
                <a:ext cx="3625703" cy="32961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780879-AF27-40B2-9AA8-280415476C84}"/>
                </a:ext>
              </a:extLst>
            </p:cNvPr>
            <p:cNvSpPr/>
            <p:nvPr/>
          </p:nvSpPr>
          <p:spPr>
            <a:xfrm>
              <a:off x="6581553" y="1325563"/>
              <a:ext cx="1541721" cy="5776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443071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DBEACA-2C2D-4C0B-B5FE-826130E6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</a:t>
            </a:r>
            <a:r>
              <a:rPr lang="en-IN" dirty="0" err="1"/>
              <a:t>hadoop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3333A-0104-40AB-8564-D51324C91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70" y="1831794"/>
            <a:ext cx="7176977" cy="319441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927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FED0-7737-45D4-915D-EB5ABF8C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D0207-0947-431D-B4D8-6782D13B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5" y="1396542"/>
            <a:ext cx="4649271" cy="541906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5545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DBEACA-2C2D-4C0B-B5FE-826130E6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</a:t>
            </a:r>
            <a:r>
              <a:rPr lang="en-IN" dirty="0" err="1"/>
              <a:t>hadoop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E578A7-6FD3-4B39-894E-6CAE21ABC9FA}"/>
              </a:ext>
            </a:extLst>
          </p:cNvPr>
          <p:cNvGrpSpPr/>
          <p:nvPr/>
        </p:nvGrpSpPr>
        <p:grpSpPr>
          <a:xfrm>
            <a:off x="427466" y="1690811"/>
            <a:ext cx="8297433" cy="4582164"/>
            <a:chOff x="427466" y="1690811"/>
            <a:chExt cx="8297433" cy="45821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116277-A74E-4653-8024-88245BC35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466" y="1690811"/>
              <a:ext cx="8297433" cy="4582164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0881D2-104A-4AE3-9E7A-5B3B00FA64DF}"/>
                </a:ext>
              </a:extLst>
            </p:cNvPr>
            <p:cNvSpPr/>
            <p:nvPr/>
          </p:nvSpPr>
          <p:spPr>
            <a:xfrm>
              <a:off x="4531630" y="5326912"/>
              <a:ext cx="1422603" cy="6698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805358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DBEACA-2C2D-4C0B-B5FE-826130E6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</a:t>
            </a:r>
            <a:r>
              <a:rPr lang="en-IN" dirty="0" err="1"/>
              <a:t>hadoop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05236-8622-4662-9B43-7F0D945D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33" y="2252661"/>
            <a:ext cx="8251933" cy="235267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36505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DBEACA-2C2D-4C0B-B5FE-826130E6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</a:t>
            </a:r>
            <a:r>
              <a:rPr lang="en-IN" dirty="0" err="1"/>
              <a:t>hadoop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84CA8-40EA-4771-8F85-A2BFEAC9D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1" y="1862698"/>
            <a:ext cx="7973538" cy="401058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65110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DBEACA-2C2D-4C0B-B5FE-826130E6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E14DB-AE6D-4FEA-85BA-22D2F80E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93" y="1430667"/>
            <a:ext cx="4914273" cy="531489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4264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4EED7-2A5A-4A29-A342-95D8B16D9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38" y="2542714"/>
            <a:ext cx="8386762" cy="3175922"/>
          </a:xfr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98C0C28-ACF3-4D1A-99CA-9FB58FAF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</a:t>
            </a:r>
          </a:p>
        </p:txBody>
      </p:sp>
    </p:spTree>
    <p:extLst>
      <p:ext uri="{BB962C8B-B14F-4D97-AF65-F5344CB8AC3E}">
        <p14:creationId xmlns:p14="http://schemas.microsoft.com/office/powerpoint/2010/main" val="38063190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8C0C28-ACF3-4D1A-99CA-9FB58FAF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A3B832-2752-4B5A-B706-AEF6FE766AC3}"/>
              </a:ext>
            </a:extLst>
          </p:cNvPr>
          <p:cNvGrpSpPr/>
          <p:nvPr/>
        </p:nvGrpSpPr>
        <p:grpSpPr>
          <a:xfrm>
            <a:off x="1892666" y="1473877"/>
            <a:ext cx="4749667" cy="5245900"/>
            <a:chOff x="1892666" y="1473877"/>
            <a:chExt cx="4749667" cy="5245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E6EE78-A347-4DBC-BC39-9FFD0B8FF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2666" y="1473877"/>
              <a:ext cx="4749667" cy="5245900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242FEBB-4E98-4AB6-A5A7-E46109826DC6}"/>
                </a:ext>
              </a:extLst>
            </p:cNvPr>
            <p:cNvSpPr/>
            <p:nvPr/>
          </p:nvSpPr>
          <p:spPr>
            <a:xfrm>
              <a:off x="1892666" y="3221665"/>
              <a:ext cx="1180143" cy="30834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938532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8C0C28-ACF3-4D1A-99CA-9FB58FAF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1CDB11-B36D-4BD2-B1B5-23CF06AE541A}"/>
              </a:ext>
            </a:extLst>
          </p:cNvPr>
          <p:cNvGrpSpPr/>
          <p:nvPr/>
        </p:nvGrpSpPr>
        <p:grpSpPr>
          <a:xfrm>
            <a:off x="563525" y="2029732"/>
            <a:ext cx="8016949" cy="3577987"/>
            <a:chOff x="563525" y="2029732"/>
            <a:chExt cx="8016949" cy="3577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F714F87-23A4-4F3B-9629-920AEFCF8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5" y="2029732"/>
              <a:ext cx="8016949" cy="3577987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DAB9177-2919-4386-89F1-7FFF3CD50D6A}"/>
                </a:ext>
              </a:extLst>
            </p:cNvPr>
            <p:cNvSpPr/>
            <p:nvPr/>
          </p:nvSpPr>
          <p:spPr>
            <a:xfrm>
              <a:off x="2477386" y="2029732"/>
              <a:ext cx="1286540" cy="4901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114416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8C0C28-ACF3-4D1A-99CA-9FB58FAF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554B02-C079-441B-B2F7-C668FC735FAE}"/>
              </a:ext>
            </a:extLst>
          </p:cNvPr>
          <p:cNvGrpSpPr/>
          <p:nvPr/>
        </p:nvGrpSpPr>
        <p:grpSpPr>
          <a:xfrm>
            <a:off x="255182" y="1998921"/>
            <a:ext cx="8267552" cy="3865349"/>
            <a:chOff x="255182" y="1998921"/>
            <a:chExt cx="8267552" cy="38653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EC2194-F29B-4B63-A243-2C2E04F49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182" y="1998921"/>
              <a:ext cx="8267552" cy="3865349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8D460B-11DC-4D26-96E7-10874F1F2724}"/>
                </a:ext>
              </a:extLst>
            </p:cNvPr>
            <p:cNvSpPr/>
            <p:nvPr/>
          </p:nvSpPr>
          <p:spPr>
            <a:xfrm>
              <a:off x="701749" y="4752753"/>
              <a:ext cx="2275367" cy="2445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017652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8C0C28-ACF3-4D1A-99CA-9FB58FAF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94743-DB5B-4546-BF8A-1703CEEE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02" y="1457418"/>
            <a:ext cx="7921256" cy="509044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1736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8C0C28-ACF3-4D1A-99CA-9FB58FAF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813EC-31D9-4D1E-AB87-9326BF00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1" y="1746042"/>
            <a:ext cx="8261498" cy="426844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677724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FED0-7737-45D4-915D-EB5ABF8C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IN"/>
              <a:t>Steps to Install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73FC5-4E83-460D-AA98-66A965AAB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" r="58"/>
          <a:stretch/>
        </p:blipFill>
        <p:spPr>
          <a:xfrm>
            <a:off x="2220740" y="2124065"/>
            <a:ext cx="4702520" cy="109661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A2F04-5601-414C-86BA-7F5FB77CC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741" y="3901851"/>
            <a:ext cx="4702520" cy="123344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36596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8C0C28-ACF3-4D1A-99CA-9FB58FAF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A19665-EBC8-49B6-BF79-592C0A74857E}"/>
              </a:ext>
            </a:extLst>
          </p:cNvPr>
          <p:cNvGrpSpPr/>
          <p:nvPr/>
        </p:nvGrpSpPr>
        <p:grpSpPr>
          <a:xfrm>
            <a:off x="792125" y="1982660"/>
            <a:ext cx="7559749" cy="4251465"/>
            <a:chOff x="792125" y="1982660"/>
            <a:chExt cx="7559749" cy="42514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D737D3-CE2E-4291-A86D-074D1981F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125" y="1982660"/>
              <a:ext cx="7559749" cy="4251465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310C4F-F4EA-4240-B08E-E6235E5ABA73}"/>
                </a:ext>
              </a:extLst>
            </p:cNvPr>
            <p:cNvSpPr/>
            <p:nvPr/>
          </p:nvSpPr>
          <p:spPr>
            <a:xfrm>
              <a:off x="2636874" y="4614530"/>
              <a:ext cx="903768" cy="2445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171000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8C0C28-ACF3-4D1A-99CA-9FB58FAF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05DC0-57E4-4C79-AB5E-C74744C86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93" y="2472526"/>
            <a:ext cx="6169864" cy="168480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80601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8C0C28-ACF3-4D1A-99CA-9FB58FAF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AFA31-0AC6-40ED-9E2A-FC6EC215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4" y="1416353"/>
            <a:ext cx="7632414" cy="515456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48967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8C0C28-ACF3-4D1A-99CA-9FB58FAF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B830BE-CEE5-4A85-80C8-49C7A63A34A4}"/>
              </a:ext>
            </a:extLst>
          </p:cNvPr>
          <p:cNvGrpSpPr/>
          <p:nvPr/>
        </p:nvGrpSpPr>
        <p:grpSpPr>
          <a:xfrm>
            <a:off x="209550" y="2225453"/>
            <a:ext cx="8724899" cy="2908300"/>
            <a:chOff x="209550" y="2225453"/>
            <a:chExt cx="8724899" cy="2908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969D97-EA47-43B1-94DC-3E2F78BA9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550" y="2225453"/>
              <a:ext cx="8724899" cy="2908300"/>
            </a:xfrm>
            <a:prstGeom prst="rect">
              <a:avLst/>
            </a:prstGeom>
            <a:ln>
              <a:solidFill>
                <a:srgbClr val="00206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8BF3E3-1F0E-49A5-A64A-D1B5C9C422FF}"/>
                </a:ext>
              </a:extLst>
            </p:cNvPr>
            <p:cNvSpPr/>
            <p:nvPr/>
          </p:nvSpPr>
          <p:spPr>
            <a:xfrm>
              <a:off x="212651" y="2509284"/>
              <a:ext cx="2764465" cy="5741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517526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8C0C28-ACF3-4D1A-99CA-9FB58FAF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56D0F-3F23-49ED-8B3B-E35F1DCC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16" y="2179084"/>
            <a:ext cx="5475767" cy="355359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28351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8C0C28-ACF3-4D1A-99CA-9FB58FAF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Hadoop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2B4CC-D95B-4B05-B3C9-F98C82A4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6" y="1719705"/>
            <a:ext cx="7368363" cy="450396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06430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16AC1C-8DCD-43C3-9F38-2CED71876B78}"/>
              </a:ext>
            </a:extLst>
          </p:cNvPr>
          <p:cNvSpPr txBox="1"/>
          <p:nvPr/>
        </p:nvSpPr>
        <p:spPr>
          <a:xfrm>
            <a:off x="2286000" y="32469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CMD</a:t>
            </a:r>
          </a:p>
        </p:txBody>
      </p:sp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1961</TotalTime>
  <Words>475</Words>
  <Application>Microsoft Office PowerPoint</Application>
  <PresentationFormat>On-screen Show (4:3)</PresentationFormat>
  <Paragraphs>106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96</vt:i4>
      </vt:variant>
    </vt:vector>
  </HeadingPairs>
  <TitlesOfParts>
    <vt:vector size="104" baseType="lpstr">
      <vt:lpstr>Arial</vt:lpstr>
      <vt:lpstr>Arial</vt:lpstr>
      <vt:lpstr>Bahnschrift</vt:lpstr>
      <vt:lpstr>Bahnschrift SemiBold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Prerequisites to install Hadoop</vt:lpstr>
      <vt:lpstr>Prerequisites to install Hadoop</vt:lpstr>
      <vt:lpstr>Steps to install Java</vt:lpstr>
      <vt:lpstr>Steps to Install Java</vt:lpstr>
      <vt:lpstr>Steps to Install Java</vt:lpstr>
      <vt:lpstr>Steps to Install Java</vt:lpstr>
      <vt:lpstr>Steps to Install Java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Installation of Java</vt:lpstr>
      <vt:lpstr>Installation of JAVA</vt:lpstr>
      <vt:lpstr>Installation of JAVA</vt:lpstr>
      <vt:lpstr>Installation of JAVA</vt:lpstr>
      <vt:lpstr>Installation of JAVA</vt:lpstr>
      <vt:lpstr>Installation of JAVA</vt:lpstr>
      <vt:lpstr>Installation of JAVA</vt:lpstr>
      <vt:lpstr>Installation of JAVA</vt:lpstr>
      <vt:lpstr>Installation of JAVA</vt:lpstr>
      <vt:lpstr>Installation of JAVA</vt:lpstr>
      <vt:lpstr>Installation of JAVA</vt:lpstr>
      <vt:lpstr>How to set environment variable for JAVA</vt:lpstr>
      <vt:lpstr>Set the Environment Variable for JAVA</vt:lpstr>
      <vt:lpstr>Set the Environment Variable for JAVA</vt:lpstr>
      <vt:lpstr>Set the Environment Variable for JAVA</vt:lpstr>
      <vt:lpstr>Set the Environment Variable for JAVA</vt:lpstr>
      <vt:lpstr>Set the Environment Variable for JAVA</vt:lpstr>
      <vt:lpstr>Set the Environment Variable for JAVA</vt:lpstr>
      <vt:lpstr>Set the Environment Variable for JAVA</vt:lpstr>
      <vt:lpstr>Set the Environment Variable for JAVA</vt:lpstr>
      <vt:lpstr>Set the Environment Variable for JAVA</vt:lpstr>
      <vt:lpstr>Set the Environment Variable for JAVA</vt:lpstr>
      <vt:lpstr>Set the Environment Variable for JAVA</vt:lpstr>
      <vt:lpstr>Set the Environment Variable for JAVA</vt:lpstr>
      <vt:lpstr>Set the Environment Variable for JAVA</vt:lpstr>
      <vt:lpstr>Set the Environment Variable for JAVA</vt:lpstr>
      <vt:lpstr>Set the Environment Variable for JAVA</vt:lpstr>
      <vt:lpstr>Check whether java is functional or not</vt:lpstr>
      <vt:lpstr>Steps to check Java is functional or not</vt:lpstr>
      <vt:lpstr>Steps to check Java is functional or not</vt:lpstr>
      <vt:lpstr>Steps to check Java is functional or not</vt:lpstr>
      <vt:lpstr>Steps to check Java is functional or not</vt:lpstr>
      <vt:lpstr>Steps to check Java is functional or not</vt:lpstr>
      <vt:lpstr>To check version of JAVA</vt:lpstr>
      <vt:lpstr>CMD</vt:lpstr>
      <vt:lpstr>CMD</vt:lpstr>
      <vt:lpstr>INSTALL HADOOP INTO OUR LOCAL SYSTEM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 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Steps to install Hadoop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182</cp:revision>
  <dcterms:created xsi:type="dcterms:W3CDTF">2021-05-13T17:45:44Z</dcterms:created>
  <dcterms:modified xsi:type="dcterms:W3CDTF">2022-01-21T07:15:32Z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1930037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