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9" r:id="rId2"/>
    <p:sldId id="297" r:id="rId3"/>
    <p:sldId id="345" r:id="rId4"/>
    <p:sldId id="359" r:id="rId5"/>
    <p:sldId id="354" r:id="rId6"/>
    <p:sldId id="358" r:id="rId7"/>
    <p:sldId id="35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bg>
      <p:bgPr>
        <a:blipFill dpi="0" rotWithShape="1">
          <a:blip r:embed="rId2" cstate="print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B271DD-569D-4824-BCE8-9A8F84980FB0}"/>
              </a:ext>
            </a:extLst>
          </p:cNvPr>
          <p:cNvSpPr/>
          <p:nvPr userDrawn="1"/>
        </p:nvSpPr>
        <p:spPr>
          <a:xfrm>
            <a:off x="0" y="-1"/>
            <a:ext cx="9144000" cy="1064871"/>
          </a:xfrm>
          <a:prstGeom prst="rect">
            <a:avLst/>
          </a:prstGeom>
          <a:solidFill>
            <a:srgbClr val="215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8F71-6993-4278-9FEC-9DDE6AC48524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D014-A928-4C77-8587-40F29E6AE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8FC9AB-5EFE-442E-8DC9-73C4CB3DE956}"/>
              </a:ext>
            </a:extLst>
          </p:cNvPr>
          <p:cNvSpPr/>
          <p:nvPr userDrawn="1"/>
        </p:nvSpPr>
        <p:spPr>
          <a:xfrm>
            <a:off x="8858250" y="6544221"/>
            <a:ext cx="228600" cy="228600"/>
          </a:xfrm>
          <a:prstGeom prst="ellipse">
            <a:avLst/>
          </a:prstGeom>
          <a:solidFill>
            <a:srgbClr val="215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BCB97-F83E-47EF-842C-75225581C6B3}"/>
              </a:ext>
            </a:extLst>
          </p:cNvPr>
          <p:cNvSpPr/>
          <p:nvPr userDrawn="1"/>
        </p:nvSpPr>
        <p:spPr>
          <a:xfrm>
            <a:off x="0" y="1136955"/>
            <a:ext cx="9144000" cy="91440"/>
          </a:xfrm>
          <a:prstGeom prst="rect">
            <a:avLst/>
          </a:prstGeom>
          <a:solidFill>
            <a:srgbClr val="215D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5" y="2103786"/>
            <a:ext cx="8358087" cy="43081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</a:t>
            </a: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GB" sz="2600" dirty="0"/>
              <a:t>explore the applications of Cloud Computing.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64BA-285D-4E82-8FBB-6FC166E2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422400"/>
            <a:ext cx="8665028" cy="5210629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b="1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Cloud Service Providers (CSP) </a:t>
            </a:r>
            <a:r>
              <a:rPr lang="en-IN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provide many types of cloud services and we can say that cloud computing has touched every sector by providing various cloud applications. </a:t>
            </a:r>
          </a:p>
          <a:p>
            <a:pPr algn="just">
              <a:buClr>
                <a:srgbClr val="258989"/>
              </a:buClr>
            </a:pPr>
            <a:r>
              <a:rPr lang="en-IN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Sharing and managing resources is easy in cloud computing that’s why it is one of the dominant fields of computing.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2ACEA-07CC-4368-AE14-89660EE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621486" cy="1325563"/>
          </a:xfrm>
        </p:spPr>
        <p:txBody>
          <a:bodyPr>
            <a:normAutofit/>
          </a:bodyPr>
          <a:lstStyle/>
          <a:p>
            <a:r>
              <a:rPr lang="en-IN" sz="3200" b="1" spc="10" dirty="0">
                <a:effectLst/>
                <a:ea typeface="Times New Roman" panose="02020603050405020304" pitchFamily="18" charset="0"/>
              </a:rPr>
              <a:t>Applications of Cloud Computing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82812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64BA-285D-4E82-8FBB-6FC166E2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422400"/>
            <a:ext cx="8665028" cy="5210629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Many properties have made it an active component in different fields.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2ACEA-07CC-4368-AE14-89660EE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621486" cy="1325563"/>
          </a:xfrm>
        </p:spPr>
        <p:txBody>
          <a:bodyPr>
            <a:normAutofit/>
          </a:bodyPr>
          <a:lstStyle/>
          <a:p>
            <a:r>
              <a:rPr lang="en-IN" sz="3200" b="1" spc="10" dirty="0">
                <a:effectLst/>
                <a:ea typeface="Times New Roman" panose="02020603050405020304" pitchFamily="18" charset="0"/>
              </a:rPr>
              <a:t>Applications of Cloud Computing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57041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64BA-285D-4E82-8FBB-6FC166E2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422400"/>
            <a:ext cx="8665028" cy="5210629"/>
          </a:xfrm>
        </p:spPr>
        <p:txBody>
          <a:bodyPr>
            <a:normAutofit/>
          </a:bodyPr>
          <a:lstStyle/>
          <a:p>
            <a:pPr algn="just" fontAlgn="base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Online Data Storage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Backup and Recovery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Big Data Analysis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Anti-Virus Applications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E-Commerce Applications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Cloud computing in Education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2ACEA-07CC-4368-AE14-89660EE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621486" cy="1325563"/>
          </a:xfrm>
        </p:spPr>
        <p:txBody>
          <a:bodyPr>
            <a:normAutofit/>
          </a:bodyPr>
          <a:lstStyle/>
          <a:p>
            <a:r>
              <a:rPr lang="en-IN" sz="3200" b="1" spc="10" dirty="0">
                <a:effectLst/>
                <a:ea typeface="Times New Roman" panose="02020603050405020304" pitchFamily="18" charset="0"/>
              </a:rPr>
              <a:t>Applications of Cloud Computing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91002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64BA-285D-4E82-8FBB-6FC166E2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5" y="1479030"/>
            <a:ext cx="8810171" cy="5109029"/>
          </a:xfrm>
        </p:spPr>
        <p:txBody>
          <a:bodyPr>
            <a:noAutofit/>
          </a:bodyPr>
          <a:lstStyle/>
          <a:p>
            <a:pPr algn="just" fontAlgn="base">
              <a:spcBef>
                <a:spcPts val="600"/>
              </a:spcBef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Testing and Development</a:t>
            </a:r>
          </a:p>
          <a:p>
            <a:pPr algn="just" fontAlgn="base">
              <a:spcBef>
                <a:spcPts val="600"/>
              </a:spcBef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E-Governance Applications</a:t>
            </a:r>
          </a:p>
          <a:p>
            <a:pPr algn="just" fontAlgn="base">
              <a:spcBef>
                <a:spcPts val="600"/>
              </a:spcBef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Cloud Computing in Medical Fields</a:t>
            </a:r>
          </a:p>
          <a:p>
            <a:pPr algn="just" fontAlgn="base">
              <a:spcBef>
                <a:spcPts val="600"/>
              </a:spcBef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Entertainment Applications</a:t>
            </a:r>
          </a:p>
          <a:p>
            <a:pPr algn="just" fontAlgn="base">
              <a:spcBef>
                <a:spcPts val="600"/>
              </a:spcBef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Art Applications</a:t>
            </a:r>
          </a:p>
          <a:p>
            <a:pPr algn="just" fontAlgn="base">
              <a:spcBef>
                <a:spcPts val="600"/>
              </a:spcBef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Management Applications</a:t>
            </a:r>
          </a:p>
          <a:p>
            <a:pPr algn="just" fontAlgn="base">
              <a:spcBef>
                <a:spcPts val="600"/>
              </a:spcBef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Social Applications</a:t>
            </a:r>
            <a:endParaRPr lang="en-IN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2ACEA-07CC-4368-AE14-89660EE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621486" cy="1325563"/>
          </a:xfrm>
        </p:spPr>
        <p:txBody>
          <a:bodyPr>
            <a:normAutofit/>
          </a:bodyPr>
          <a:lstStyle/>
          <a:p>
            <a:r>
              <a:rPr lang="en-IN" sz="3200" b="1" spc="10" dirty="0">
                <a:effectLst/>
                <a:ea typeface="Times New Roman" panose="02020603050405020304" pitchFamily="18" charset="0"/>
              </a:rPr>
              <a:t>Applications of Cloud Computing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4202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9E36-14EE-43BB-8588-71BE44A7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494971"/>
            <a:ext cx="8795657" cy="5138058"/>
          </a:xfrm>
        </p:spPr>
        <p:txBody>
          <a:bodyPr>
            <a:normAutofit/>
          </a:bodyPr>
          <a:lstStyle/>
          <a:p>
            <a:pPr marL="363538" indent="-276225" algn="just" fontAlgn="base">
              <a:spcAft>
                <a:spcPts val="750"/>
              </a:spcAft>
              <a:buClr>
                <a:srgbClr val="258989"/>
              </a:buClr>
            </a:pPr>
            <a:r>
              <a:rPr lang="en-IN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With respect to this as a cloud, the market is growing rapidly and it is providing various services day by day. </a:t>
            </a:r>
          </a:p>
          <a:p>
            <a:pPr marL="363538" indent="-276225" algn="just" fontAlgn="base">
              <a:spcAft>
                <a:spcPts val="750"/>
              </a:spcAft>
              <a:buClr>
                <a:srgbClr val="258989"/>
              </a:buClr>
            </a:pPr>
            <a:r>
              <a:rPr lang="en-IN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So, in the future, cloud computing is going to touch many more sectors by providing more applications and services.</a:t>
            </a:r>
            <a:endParaRPr lang="en-IN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E7136-FFA3-4880-9A61-E3E1812B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0"/>
            <a:ext cx="8577943" cy="1325563"/>
          </a:xfrm>
        </p:spPr>
        <p:txBody>
          <a:bodyPr>
            <a:normAutofit/>
          </a:bodyPr>
          <a:lstStyle/>
          <a:p>
            <a:r>
              <a:rPr lang="en-IN" sz="3200" b="1" spc="10" dirty="0">
                <a:ea typeface="Times New Roman" panose="02020603050405020304" pitchFamily="18" charset="0"/>
              </a:rPr>
              <a:t>Applications of Cloud Computing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4163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178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Applications of Cloud Computing</vt:lpstr>
      <vt:lpstr>Applications of Cloud Computing</vt:lpstr>
      <vt:lpstr>Applications of Cloud Computing</vt:lpstr>
      <vt:lpstr>Applications of Cloud Computing</vt:lpstr>
      <vt:lpstr>Applications of Cloud Computing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108</cp:revision>
  <dcterms:created xsi:type="dcterms:W3CDTF">2021-05-13T17:45:44Z</dcterms:created>
  <dcterms:modified xsi:type="dcterms:W3CDTF">2021-06-22T08:22:32Z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512265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