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1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officedocument.drawingml.diagramData+xml" PartName="/ppt/diagrams/data2.xml"/>
  <Override ContentType="application/vnd.openxmlformats-officedocument.drawingml.diagramLayout+xml" PartName="/ppt/diagrams/layout2.xml"/>
  <Override ContentType="application/vnd.openxmlformats-officedocument.drawingml.diagramStyle+xml" PartName="/ppt/diagrams/quickStyle2.xml"/>
  <Override ContentType="application/vnd.openxmlformats-officedocument.drawingml.diagramColors+xml" PartName="/ppt/diagrams/colors2.xml"/>
  <Override ContentType="application/vnd.ms-office.drawingml.diagramDrawing+xml" PartName="/ppt/diagrams/drawing2.xml"/>
  <Override ContentType="application/vnd.openxmlformats-officedocument.drawingml.diagramData+xml" PartName="/ppt/diagrams/data3.xml"/>
  <Override ContentType="application/vnd.openxmlformats-officedocument.drawingml.diagramLayout+xml" PartName="/ppt/diagrams/layout3.xml"/>
  <Override ContentType="application/vnd.openxmlformats-officedocument.drawingml.diagramStyle+xml" PartName="/ppt/diagrams/quickStyle3.xml"/>
  <Override ContentType="application/vnd.openxmlformats-officedocument.drawingml.diagramColors+xml" PartName="/ppt/diagrams/colors3.xml"/>
  <Override ContentType="application/vnd.ms-office.drawingml.diagramDrawing+xml" PartName="/ppt/diagrams/drawing3.xml"/>
  <Override ContentType="application/vnd.openxmlformats-officedocument.drawingml.diagramData+xml" PartName="/ppt/diagrams/data4.xml"/>
  <Override ContentType="application/vnd.openxmlformats-officedocument.drawingml.diagramLayout+xml" PartName="/ppt/diagrams/layout4.xml"/>
  <Override ContentType="application/vnd.openxmlformats-officedocument.drawingml.diagramStyle+xml" PartName="/ppt/diagrams/quickStyle4.xml"/>
  <Override ContentType="application/vnd.openxmlformats-officedocument.drawingml.diagramColors+xml" PartName="/ppt/diagrams/colors4.xml"/>
  <Override ContentType="application/vnd.ms-office.drawingml.diagramDrawing+xml" PartName="/ppt/diagrams/drawing4.xml"/>
  <Override ContentType="application/vnd.openxmlformats-officedocument.drawingml.diagramData+xml" PartName="/ppt/diagrams/data5.xml"/>
  <Override ContentType="application/vnd.openxmlformats-officedocument.drawingml.diagramLayout+xml" PartName="/ppt/diagrams/layout5.xml"/>
  <Override ContentType="application/vnd.openxmlformats-officedocument.drawingml.diagramStyle+xml" PartName="/ppt/diagrams/quickStyle5.xml"/>
  <Override ContentType="application/vnd.openxmlformats-officedocument.drawingml.diagramColors+xml" PartName="/ppt/diagrams/colors5.xml"/>
  <Override ContentType="application/vnd.ms-office.drawingml.diagramDrawing+xml" PartName="/ppt/diagrams/drawing5.xml"/>
  <Override ContentType="application/vnd.openxmlformats-officedocument.drawingml.diagramData+xml" PartName="/ppt/diagrams/data6.xml"/>
  <Override ContentType="application/vnd.openxmlformats-officedocument.drawingml.diagramLayout+xml" PartName="/ppt/diagrams/layout6.xml"/>
  <Override ContentType="application/vnd.openxmlformats-officedocument.drawingml.diagramStyle+xml" PartName="/ppt/diagrams/quickStyle6.xml"/>
  <Override ContentType="application/vnd.openxmlformats-officedocument.drawingml.diagramColors+xml" PartName="/ppt/diagrams/colors6.xml"/>
  <Override ContentType="application/vnd.ms-office.drawingml.diagramDrawing+xml" PartName="/ppt/diagrams/drawing6.xml"/>
  <Override ContentType="application/vnd.openxmlformats-officedocument.drawingml.diagramData+xml" PartName="/ppt/diagrams/data7.xml"/>
  <Override ContentType="application/vnd.openxmlformats-officedocument.drawingml.diagramLayout+xml" PartName="/ppt/diagrams/layout7.xml"/>
  <Override ContentType="application/vnd.openxmlformats-officedocument.drawingml.diagramStyle+xml" PartName="/ppt/diagrams/quickStyle7.xml"/>
  <Override ContentType="application/vnd.openxmlformats-officedocument.drawingml.diagramColors+xml" PartName="/ppt/diagrams/colors7.xml"/>
  <Override ContentType="application/vnd.ms-office.drawingml.diagramDrawing+xml" PartName="/ppt/diagrams/drawing7.xml"/>
  <Override ContentType="application/vnd.openxmlformats-officedocument.drawingml.diagramData+xml" PartName="/ppt/diagrams/data8.xml"/>
  <Override ContentType="application/vnd.openxmlformats-officedocument.drawingml.diagramLayout+xml" PartName="/ppt/diagrams/layout8.xml"/>
  <Override ContentType="application/vnd.openxmlformats-officedocument.drawingml.diagramStyle+xml" PartName="/ppt/diagrams/quickStyle8.xml"/>
  <Override ContentType="application/vnd.openxmlformats-officedocument.drawingml.diagramColors+xml" PartName="/ppt/diagrams/colors8.xml"/>
  <Override ContentType="application/vnd.ms-office.drawingml.diagramDrawing+xml" PartName="/ppt/diagrams/drawing8.xml"/>
  <Override ContentType="application/vnd.openxmlformats-officedocument.drawingml.diagramData+xml" PartName="/ppt/diagrams/data9.xml"/>
  <Override ContentType="application/vnd.openxmlformats-officedocument.drawingml.diagramLayout+xml" PartName="/ppt/diagrams/layout9.xml"/>
  <Override ContentType="application/vnd.openxmlformats-officedocument.drawingml.diagramStyle+xml" PartName="/ppt/diagrams/quickStyle9.xml"/>
  <Override ContentType="application/vnd.openxmlformats-officedocument.drawingml.diagramColors+xml" PartName="/ppt/diagrams/colors9.xml"/>
  <Override ContentType="application/vnd.ms-office.drawingml.diagramDrawing+xml" PartName="/ppt/diagrams/drawing9.xml"/>
  <Override ContentType="application/vnd.openxmlformats-officedocument.drawingml.diagramData+xml" PartName="/ppt/diagrams/data10.xml"/>
  <Override ContentType="application/vnd.openxmlformats-officedocument.drawingml.diagramLayout+xml" PartName="/ppt/diagrams/layout10.xml"/>
  <Override ContentType="application/vnd.openxmlformats-officedocument.drawingml.diagramStyle+xml" PartName="/ppt/diagrams/quickStyle10.xml"/>
  <Override ContentType="application/vnd.openxmlformats-officedocument.drawingml.diagramColors+xml" PartName="/ppt/diagrams/colors10.xml"/>
  <Override ContentType="application/vnd.ms-office.drawingml.diagramDrawing+xml" PartName="/ppt/diagrams/drawing10.xml"/>
  <Override ContentType="application/vnd.openxmlformats-officedocument.drawingml.diagramData+xml" PartName="/ppt/diagrams/data11.xml"/>
  <Override ContentType="application/vnd.openxmlformats-officedocument.drawingml.diagramLayout+xml" PartName="/ppt/diagrams/layout11.xml"/>
  <Override ContentType="application/vnd.openxmlformats-officedocument.drawingml.diagramStyle+xml" PartName="/ppt/diagrams/quickStyle11.xml"/>
  <Override ContentType="application/vnd.openxmlformats-officedocument.drawingml.diagramColors+xml" PartName="/ppt/diagrams/colors11.xml"/>
  <Override ContentType="application/vnd.ms-office.drawingml.diagramDrawing+xml" PartName="/ppt/diagrams/drawing11.xml"/>
  <Override ContentType="application/vnd.openxmlformats-officedocument.drawingml.diagramData+xml" PartName="/ppt/diagrams/data12.xml"/>
  <Override ContentType="application/vnd.openxmlformats-officedocument.drawingml.diagramLayout+xml" PartName="/ppt/diagrams/layout12.xml"/>
  <Override ContentType="application/vnd.openxmlformats-officedocument.drawingml.diagramStyle+xml" PartName="/ppt/diagrams/quickStyle12.xml"/>
  <Override ContentType="application/vnd.openxmlformats-officedocument.drawingml.diagramColors+xml" PartName="/ppt/diagrams/colors12.xml"/>
  <Override ContentType="application/vnd.ms-office.drawingml.diagramDrawing+xml" PartName="/ppt/diagrams/drawing1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9" r:id="rId2"/>
    <p:sldId id="297" r:id="rId3"/>
    <p:sldId id="407" r:id="rId4"/>
    <p:sldId id="439" r:id="rId5"/>
    <p:sldId id="441" r:id="rId6"/>
    <p:sldId id="419" r:id="rId7"/>
    <p:sldId id="423" r:id="rId8"/>
    <p:sldId id="425" r:id="rId9"/>
    <p:sldId id="310" r:id="rId10"/>
    <p:sldId id="304" r:id="rId11"/>
    <p:sldId id="459" r:id="rId12"/>
    <p:sldId id="305" r:id="rId13"/>
    <p:sldId id="460" r:id="rId14"/>
    <p:sldId id="428" r:id="rId15"/>
    <p:sldId id="430" r:id="rId16"/>
    <p:sldId id="312" r:id="rId17"/>
    <p:sldId id="461" r:id="rId18"/>
    <p:sldId id="331" r:id="rId19"/>
    <p:sldId id="444" r:id="rId20"/>
    <p:sldId id="458" r:id="rId21"/>
    <p:sldId id="330" r:id="rId22"/>
    <p:sldId id="306" r:id="rId23"/>
    <p:sldId id="307" r:id="rId24"/>
    <p:sldId id="463" r:id="rId25"/>
    <p:sldId id="308" r:id="rId26"/>
    <p:sldId id="462" r:id="rId27"/>
    <p:sldId id="421" r:id="rId28"/>
    <p:sldId id="453" r:id="rId29"/>
    <p:sldId id="422" r:id="rId30"/>
    <p:sldId id="309" r:id="rId31"/>
    <p:sldId id="409" r:id="rId32"/>
    <p:sldId id="408" r:id="rId33"/>
    <p:sldId id="410" r:id="rId34"/>
    <p:sldId id="263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154"/>
    <a:srgbClr val="258989"/>
    <a:srgbClr val="1E426B"/>
    <a:srgbClr val="217C7F"/>
    <a:srgbClr val="498682"/>
    <a:srgbClr val="9BABC8"/>
    <a:srgbClr val="ABD1CE"/>
    <a:srgbClr val="E6E6E6"/>
    <a:srgbClr val="F4F4F5"/>
    <a:srgbClr val="E0F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4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DAEB10-C61A-474F-9769-5CD31A2E5E2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2EB0723-25F6-4C19-B496-186D7C047B9B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 algn="ctr">
            <a:buClr>
              <a:srgbClr val="217C7F"/>
            </a:buClr>
          </a:pPr>
          <a:r>
            <a:rPr lang="en-IN" sz="2800" dirty="0">
              <a:latin typeface="Bahnschrift" panose="020B0502040204020203" pitchFamily="34" charset="0"/>
            </a:rPr>
            <a:t>Hosting Service Provider,</a:t>
          </a:r>
          <a:endParaRPr lang="en-US" sz="2800" dirty="0">
            <a:latin typeface="Bahnschrift" panose="020B0502040204020203" pitchFamily="34" charset="0"/>
          </a:endParaRPr>
        </a:p>
      </dgm:t>
    </dgm:pt>
    <dgm:pt modelId="{50B06A97-7EE0-4A3B-BAAE-F8A2964B91BF}" type="parTrans" cxnId="{8C555231-12EA-451D-A083-F34C85B33DC1}">
      <dgm:prSet/>
      <dgm:spPr/>
      <dgm:t>
        <a:bodyPr/>
        <a:lstStyle/>
        <a:p>
          <a:endParaRPr lang="en-US"/>
        </a:p>
      </dgm:t>
    </dgm:pt>
    <dgm:pt modelId="{C85D4356-7399-473C-A1FD-D253D8F1527C}" type="sibTrans" cxnId="{8C555231-12EA-451D-A083-F34C85B33DC1}">
      <dgm:prSet/>
      <dgm:spPr/>
      <dgm:t>
        <a:bodyPr/>
        <a:lstStyle/>
        <a:p>
          <a:endParaRPr lang="en-US"/>
        </a:p>
      </dgm:t>
    </dgm:pt>
    <dgm:pt modelId="{CDABD170-1949-4CA2-81E0-9D11DCAF563A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 dirty="0">
              <a:latin typeface="Bahnschrift" panose="020B0502040204020203" pitchFamily="34" charset="0"/>
            </a:rPr>
            <a:t>Cloud Service Provider,</a:t>
          </a:r>
        </a:p>
      </dgm:t>
    </dgm:pt>
    <dgm:pt modelId="{4537E050-4885-4399-85EF-5D47C36B5854}" type="parTrans" cxnId="{082F5CB0-E0D3-46BE-A026-922BB124B595}">
      <dgm:prSet/>
      <dgm:spPr/>
      <dgm:t>
        <a:bodyPr/>
        <a:lstStyle/>
        <a:p>
          <a:endParaRPr lang="en-US"/>
        </a:p>
      </dgm:t>
    </dgm:pt>
    <dgm:pt modelId="{46E50F0B-8F5B-4838-B210-808FD95151E7}" type="sibTrans" cxnId="{082F5CB0-E0D3-46BE-A026-922BB124B595}">
      <dgm:prSet/>
      <dgm:spPr/>
      <dgm:t>
        <a:bodyPr/>
        <a:lstStyle/>
        <a:p>
          <a:endParaRPr lang="en-US"/>
        </a:p>
      </dgm:t>
    </dgm:pt>
    <dgm:pt modelId="{6205071E-7F98-44A5-8145-881584E925A8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>
              <a:latin typeface="Bahnschrift" panose="020B0502040204020203" pitchFamily="34" charset="0"/>
            </a:rPr>
            <a:t>Storage Service Provider, </a:t>
          </a:r>
          <a:endParaRPr lang="en-IN" sz="2800" dirty="0">
            <a:latin typeface="Bahnschrift" panose="020B0502040204020203" pitchFamily="34" charset="0"/>
          </a:endParaRPr>
        </a:p>
      </dgm:t>
    </dgm:pt>
    <dgm:pt modelId="{CFAE7598-4C93-40AC-B732-05DA33A50ED2}" type="parTrans" cxnId="{79DF0C57-07A6-44D0-A567-20ED28649952}">
      <dgm:prSet/>
      <dgm:spPr/>
      <dgm:t>
        <a:bodyPr/>
        <a:lstStyle/>
        <a:p>
          <a:endParaRPr lang="en-US"/>
        </a:p>
      </dgm:t>
    </dgm:pt>
    <dgm:pt modelId="{D07B6CD5-D35B-4F0E-ABEB-43870A02FBDB}" type="sibTrans" cxnId="{79DF0C57-07A6-44D0-A567-20ED28649952}">
      <dgm:prSet/>
      <dgm:spPr/>
      <dgm:t>
        <a:bodyPr/>
        <a:lstStyle/>
        <a:p>
          <a:endParaRPr lang="en-US"/>
        </a:p>
      </dgm:t>
    </dgm:pt>
    <dgm:pt modelId="{FDB4C787-EAB3-4BE4-A8B7-981B253F60EC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 dirty="0">
              <a:latin typeface="Bahnschrift" panose="020B0502040204020203" pitchFamily="34" charset="0"/>
            </a:rPr>
            <a:t>Software-as-a-Service (SaaS) Provider.</a:t>
          </a:r>
        </a:p>
      </dgm:t>
    </dgm:pt>
    <dgm:pt modelId="{625408CB-EF00-45DC-AC8C-31CF9D48CE94}" type="parTrans" cxnId="{7D2D5A55-5954-4361-9404-98EE9FA1B4A9}">
      <dgm:prSet/>
      <dgm:spPr/>
      <dgm:t>
        <a:bodyPr/>
        <a:lstStyle/>
        <a:p>
          <a:endParaRPr lang="en-US"/>
        </a:p>
      </dgm:t>
    </dgm:pt>
    <dgm:pt modelId="{DC773555-A98F-4003-927D-A6079C57E553}" type="sibTrans" cxnId="{7D2D5A55-5954-4361-9404-98EE9FA1B4A9}">
      <dgm:prSet/>
      <dgm:spPr/>
      <dgm:t>
        <a:bodyPr/>
        <a:lstStyle/>
        <a:p>
          <a:endParaRPr lang="en-US"/>
        </a:p>
      </dgm:t>
    </dgm:pt>
    <dgm:pt modelId="{32C7CB10-ADB3-4672-A8B3-BCFE4DBF1F7D}" type="pres">
      <dgm:prSet presAssocID="{D3DAEB10-C61A-474F-9769-5CD31A2E5E2E}" presName="linear" presStyleCnt="0">
        <dgm:presLayoutVars>
          <dgm:animLvl val="lvl"/>
          <dgm:resizeHandles val="exact"/>
        </dgm:presLayoutVars>
      </dgm:prSet>
      <dgm:spPr/>
    </dgm:pt>
    <dgm:pt modelId="{AB1B7CE3-4EB8-4D80-95FA-CCCD84D03AE0}" type="pres">
      <dgm:prSet presAssocID="{E2EB0723-25F6-4C19-B496-186D7C047B9B}" presName="parentText" presStyleLbl="node1" presStyleIdx="0" presStyleCnt="4" custScaleX="90106" custScaleY="64512">
        <dgm:presLayoutVars>
          <dgm:chMax val="0"/>
          <dgm:bulletEnabled val="1"/>
        </dgm:presLayoutVars>
      </dgm:prSet>
      <dgm:spPr/>
    </dgm:pt>
    <dgm:pt modelId="{B0E21DB5-92F2-4635-8B47-CA7D8E158536}" type="pres">
      <dgm:prSet presAssocID="{C85D4356-7399-473C-A1FD-D253D8F1527C}" presName="spacer" presStyleCnt="0"/>
      <dgm:spPr/>
    </dgm:pt>
    <dgm:pt modelId="{18E83184-BF8A-4BB6-8C89-F25D447E2389}" type="pres">
      <dgm:prSet presAssocID="{CDABD170-1949-4CA2-81E0-9D11DCAF563A}" presName="parentText" presStyleLbl="node1" presStyleIdx="1" presStyleCnt="4" custScaleX="90106" custScaleY="64512">
        <dgm:presLayoutVars>
          <dgm:chMax val="0"/>
          <dgm:bulletEnabled val="1"/>
        </dgm:presLayoutVars>
      </dgm:prSet>
      <dgm:spPr/>
    </dgm:pt>
    <dgm:pt modelId="{DFCC7745-2541-42B7-806B-36AE17C4A3C4}" type="pres">
      <dgm:prSet presAssocID="{46E50F0B-8F5B-4838-B210-808FD95151E7}" presName="spacer" presStyleCnt="0"/>
      <dgm:spPr/>
    </dgm:pt>
    <dgm:pt modelId="{4271A7BB-4617-43A3-B65C-07973FFDFFCC}" type="pres">
      <dgm:prSet presAssocID="{6205071E-7F98-44A5-8145-881584E925A8}" presName="parentText" presStyleLbl="node1" presStyleIdx="2" presStyleCnt="4" custScaleX="90106" custScaleY="64512">
        <dgm:presLayoutVars>
          <dgm:chMax val="0"/>
          <dgm:bulletEnabled val="1"/>
        </dgm:presLayoutVars>
      </dgm:prSet>
      <dgm:spPr/>
    </dgm:pt>
    <dgm:pt modelId="{AA48317F-6948-4DED-98B5-595748EB8063}" type="pres">
      <dgm:prSet presAssocID="{D07B6CD5-D35B-4F0E-ABEB-43870A02FBDB}" presName="spacer" presStyleCnt="0"/>
      <dgm:spPr/>
    </dgm:pt>
    <dgm:pt modelId="{0B5EEB59-222A-44B1-8B1C-B43FD6504D9D}" type="pres">
      <dgm:prSet presAssocID="{FDB4C787-EAB3-4BE4-A8B7-981B253F60EC}" presName="parentText" presStyleLbl="node1" presStyleIdx="3" presStyleCnt="4" custScaleX="90106" custScaleY="64512">
        <dgm:presLayoutVars>
          <dgm:chMax val="0"/>
          <dgm:bulletEnabled val="1"/>
        </dgm:presLayoutVars>
      </dgm:prSet>
      <dgm:spPr/>
    </dgm:pt>
  </dgm:ptLst>
  <dgm:cxnLst>
    <dgm:cxn modelId="{4A579B0D-6012-46AA-ABCB-FEAB8FB2AF3E}" type="presOf" srcId="{FDB4C787-EAB3-4BE4-A8B7-981B253F60EC}" destId="{0B5EEB59-222A-44B1-8B1C-B43FD6504D9D}" srcOrd="0" destOrd="0" presId="urn:microsoft.com/office/officeart/2005/8/layout/vList2"/>
    <dgm:cxn modelId="{472F6027-D8BC-41FB-A3A4-677C0D23BD9E}" type="presOf" srcId="{E2EB0723-25F6-4C19-B496-186D7C047B9B}" destId="{AB1B7CE3-4EB8-4D80-95FA-CCCD84D03AE0}" srcOrd="0" destOrd="0" presId="urn:microsoft.com/office/officeart/2005/8/layout/vList2"/>
    <dgm:cxn modelId="{8C555231-12EA-451D-A083-F34C85B33DC1}" srcId="{D3DAEB10-C61A-474F-9769-5CD31A2E5E2E}" destId="{E2EB0723-25F6-4C19-B496-186D7C047B9B}" srcOrd="0" destOrd="0" parTransId="{50B06A97-7EE0-4A3B-BAAE-F8A2964B91BF}" sibTransId="{C85D4356-7399-473C-A1FD-D253D8F1527C}"/>
    <dgm:cxn modelId="{61C0973B-168A-4BB8-861A-AEE2A94D3ACC}" type="presOf" srcId="{CDABD170-1949-4CA2-81E0-9D11DCAF563A}" destId="{18E83184-BF8A-4BB6-8C89-F25D447E2389}" srcOrd="0" destOrd="0" presId="urn:microsoft.com/office/officeart/2005/8/layout/vList2"/>
    <dgm:cxn modelId="{2B367F49-9CD9-4EDF-853D-85337AEE27CB}" type="presOf" srcId="{D3DAEB10-C61A-474F-9769-5CD31A2E5E2E}" destId="{32C7CB10-ADB3-4672-A8B3-BCFE4DBF1F7D}" srcOrd="0" destOrd="0" presId="urn:microsoft.com/office/officeart/2005/8/layout/vList2"/>
    <dgm:cxn modelId="{7D2D5A55-5954-4361-9404-98EE9FA1B4A9}" srcId="{D3DAEB10-C61A-474F-9769-5CD31A2E5E2E}" destId="{FDB4C787-EAB3-4BE4-A8B7-981B253F60EC}" srcOrd="3" destOrd="0" parTransId="{625408CB-EF00-45DC-AC8C-31CF9D48CE94}" sibTransId="{DC773555-A98F-4003-927D-A6079C57E553}"/>
    <dgm:cxn modelId="{79DF0C57-07A6-44D0-A567-20ED28649952}" srcId="{D3DAEB10-C61A-474F-9769-5CD31A2E5E2E}" destId="{6205071E-7F98-44A5-8145-881584E925A8}" srcOrd="2" destOrd="0" parTransId="{CFAE7598-4C93-40AC-B732-05DA33A50ED2}" sibTransId="{D07B6CD5-D35B-4F0E-ABEB-43870A02FBDB}"/>
    <dgm:cxn modelId="{99327694-69E8-4A80-B08D-C7F2BF1AB589}" type="presOf" srcId="{6205071E-7F98-44A5-8145-881584E925A8}" destId="{4271A7BB-4617-43A3-B65C-07973FFDFFCC}" srcOrd="0" destOrd="0" presId="urn:microsoft.com/office/officeart/2005/8/layout/vList2"/>
    <dgm:cxn modelId="{082F5CB0-E0D3-46BE-A026-922BB124B595}" srcId="{D3DAEB10-C61A-474F-9769-5CD31A2E5E2E}" destId="{CDABD170-1949-4CA2-81E0-9D11DCAF563A}" srcOrd="1" destOrd="0" parTransId="{4537E050-4885-4399-85EF-5D47C36B5854}" sibTransId="{46E50F0B-8F5B-4838-B210-808FD95151E7}"/>
    <dgm:cxn modelId="{65753E32-BCE9-4E3F-A8F6-EC5D0F8030B6}" type="presParOf" srcId="{32C7CB10-ADB3-4672-A8B3-BCFE4DBF1F7D}" destId="{AB1B7CE3-4EB8-4D80-95FA-CCCD84D03AE0}" srcOrd="0" destOrd="0" presId="urn:microsoft.com/office/officeart/2005/8/layout/vList2"/>
    <dgm:cxn modelId="{075B5E6F-FAEE-4B54-BE98-3DC5B959DFA5}" type="presParOf" srcId="{32C7CB10-ADB3-4672-A8B3-BCFE4DBF1F7D}" destId="{B0E21DB5-92F2-4635-8B47-CA7D8E158536}" srcOrd="1" destOrd="0" presId="urn:microsoft.com/office/officeart/2005/8/layout/vList2"/>
    <dgm:cxn modelId="{086CA9FB-9037-4C2E-AF18-91106A3020D4}" type="presParOf" srcId="{32C7CB10-ADB3-4672-A8B3-BCFE4DBF1F7D}" destId="{18E83184-BF8A-4BB6-8C89-F25D447E2389}" srcOrd="2" destOrd="0" presId="urn:microsoft.com/office/officeart/2005/8/layout/vList2"/>
    <dgm:cxn modelId="{8E0DC186-9629-4CC1-A326-D4C2DBE68B1C}" type="presParOf" srcId="{32C7CB10-ADB3-4672-A8B3-BCFE4DBF1F7D}" destId="{DFCC7745-2541-42B7-806B-36AE17C4A3C4}" srcOrd="3" destOrd="0" presId="urn:microsoft.com/office/officeart/2005/8/layout/vList2"/>
    <dgm:cxn modelId="{CFF43AE8-66AD-41B5-A122-3FC36B4D07AF}" type="presParOf" srcId="{32C7CB10-ADB3-4672-A8B3-BCFE4DBF1F7D}" destId="{4271A7BB-4617-43A3-B65C-07973FFDFFCC}" srcOrd="4" destOrd="0" presId="urn:microsoft.com/office/officeart/2005/8/layout/vList2"/>
    <dgm:cxn modelId="{C9F42417-CC77-4BCC-B650-7D7920378FEB}" type="presParOf" srcId="{32C7CB10-ADB3-4672-A8B3-BCFE4DBF1F7D}" destId="{AA48317F-6948-4DED-98B5-595748EB8063}" srcOrd="5" destOrd="0" presId="urn:microsoft.com/office/officeart/2005/8/layout/vList2"/>
    <dgm:cxn modelId="{2BB2AFEF-DAFF-4E54-A6FE-7677424ADA2E}" type="presParOf" srcId="{32C7CB10-ADB3-4672-A8B3-BCFE4DBF1F7D}" destId="{0B5EEB59-222A-44B1-8B1C-B43FD6504D9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7648F41-052D-4226-8DE3-B2063A78E20D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5883CB7-6252-400F-ABA5-18C4A2F03F8F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 algn="ctr">
            <a:buClr>
              <a:srgbClr val="258989"/>
            </a:buClr>
          </a:pPr>
          <a:r>
            <a:rPr lang="en-IN" sz="2800" dirty="0">
              <a:latin typeface="Bahnschrift" panose="020B0502040204020203" pitchFamily="34" charset="0"/>
            </a:rPr>
            <a:t>Force.com.</a:t>
          </a:r>
          <a:endParaRPr lang="en-US" sz="2800" dirty="0">
            <a:latin typeface="Bahnschrift" panose="020B0502040204020203" pitchFamily="34" charset="0"/>
          </a:endParaRPr>
        </a:p>
      </dgm:t>
    </dgm:pt>
    <dgm:pt modelId="{A00FF530-C12C-4B46-983D-4308047DC37F}" type="parTrans" cxnId="{234DC63A-0453-41A5-8689-F06D35279250}">
      <dgm:prSet/>
      <dgm:spPr/>
      <dgm:t>
        <a:bodyPr/>
        <a:lstStyle/>
        <a:p>
          <a:endParaRPr lang="en-US"/>
        </a:p>
      </dgm:t>
    </dgm:pt>
    <dgm:pt modelId="{01A93924-FCDA-4100-BE35-B3F04042B94E}" type="sibTrans" cxnId="{234DC63A-0453-41A5-8689-F06D35279250}">
      <dgm:prSet/>
      <dgm:spPr/>
      <dgm:t>
        <a:bodyPr/>
        <a:lstStyle/>
        <a:p>
          <a:endParaRPr lang="en-US"/>
        </a:p>
      </dgm:t>
    </dgm:pt>
    <dgm:pt modelId="{2899B53A-655D-44C3-98B5-841B2C4BF585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 dirty="0">
              <a:latin typeface="Bahnschrift" panose="020B0502040204020203" pitchFamily="34" charset="0"/>
            </a:rPr>
            <a:t>Salesforce.com CRM.</a:t>
          </a:r>
        </a:p>
      </dgm:t>
    </dgm:pt>
    <dgm:pt modelId="{C32637C0-8D95-460E-868C-5266164C1A19}" type="parTrans" cxnId="{033CEEED-57A8-4EE4-B427-6955D4BA1E3D}">
      <dgm:prSet/>
      <dgm:spPr/>
      <dgm:t>
        <a:bodyPr/>
        <a:lstStyle/>
        <a:p>
          <a:endParaRPr lang="en-US"/>
        </a:p>
      </dgm:t>
    </dgm:pt>
    <dgm:pt modelId="{56439628-1614-4EC5-89C8-F8D128B32497}" type="sibTrans" cxnId="{033CEEED-57A8-4EE4-B427-6955D4BA1E3D}">
      <dgm:prSet/>
      <dgm:spPr/>
      <dgm:t>
        <a:bodyPr/>
        <a:lstStyle/>
        <a:p>
          <a:endParaRPr lang="en-US"/>
        </a:p>
      </dgm:t>
    </dgm:pt>
    <dgm:pt modelId="{9A5877E8-2667-477D-8B61-603D4517B4EE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 dirty="0">
              <a:latin typeface="Bahnschrift" panose="020B0502040204020203" pitchFamily="34" charset="0"/>
            </a:rPr>
            <a:t>AppExchange.</a:t>
          </a:r>
        </a:p>
      </dgm:t>
    </dgm:pt>
    <dgm:pt modelId="{3BCE5B98-401B-4BD7-A6C6-DB06B35F6FDE}" type="parTrans" cxnId="{2146542A-A309-4778-8782-0B1BF6175EAE}">
      <dgm:prSet/>
      <dgm:spPr/>
      <dgm:t>
        <a:bodyPr/>
        <a:lstStyle/>
        <a:p>
          <a:endParaRPr lang="en-US"/>
        </a:p>
      </dgm:t>
    </dgm:pt>
    <dgm:pt modelId="{0BEA5BAE-F6BD-439A-AB3B-0A77F9EB5E87}" type="sibTrans" cxnId="{2146542A-A309-4778-8782-0B1BF6175EAE}">
      <dgm:prSet/>
      <dgm:spPr/>
      <dgm:t>
        <a:bodyPr/>
        <a:lstStyle/>
        <a:p>
          <a:endParaRPr lang="en-US"/>
        </a:p>
      </dgm:t>
    </dgm:pt>
    <dgm:pt modelId="{BF3B5B4B-C77D-4DD2-8CFA-AF1A67531961}" type="pres">
      <dgm:prSet presAssocID="{67648F41-052D-4226-8DE3-B2063A78E20D}" presName="linear" presStyleCnt="0">
        <dgm:presLayoutVars>
          <dgm:animLvl val="lvl"/>
          <dgm:resizeHandles val="exact"/>
        </dgm:presLayoutVars>
      </dgm:prSet>
      <dgm:spPr/>
    </dgm:pt>
    <dgm:pt modelId="{49636C2B-406F-4CE1-83A1-795600F3432C}" type="pres">
      <dgm:prSet presAssocID="{45883CB7-6252-400F-ABA5-18C4A2F03F8F}" presName="parentText" presStyleLbl="node1" presStyleIdx="0" presStyleCnt="3" custScaleX="62459" custScaleY="65511">
        <dgm:presLayoutVars>
          <dgm:chMax val="0"/>
          <dgm:bulletEnabled val="1"/>
        </dgm:presLayoutVars>
      </dgm:prSet>
      <dgm:spPr/>
    </dgm:pt>
    <dgm:pt modelId="{84D5A2D8-17FA-4BDC-81DC-3EAEC7F1B9A0}" type="pres">
      <dgm:prSet presAssocID="{01A93924-FCDA-4100-BE35-B3F04042B94E}" presName="spacer" presStyleCnt="0"/>
      <dgm:spPr/>
    </dgm:pt>
    <dgm:pt modelId="{8ADEA29F-9B2F-4F2D-A27D-03AED8358CE9}" type="pres">
      <dgm:prSet presAssocID="{2899B53A-655D-44C3-98B5-841B2C4BF585}" presName="parentText" presStyleLbl="node1" presStyleIdx="1" presStyleCnt="3" custScaleX="62459" custScaleY="65511">
        <dgm:presLayoutVars>
          <dgm:chMax val="0"/>
          <dgm:bulletEnabled val="1"/>
        </dgm:presLayoutVars>
      </dgm:prSet>
      <dgm:spPr/>
    </dgm:pt>
    <dgm:pt modelId="{3F47CDD0-447B-41E5-BA48-1864D59ECB63}" type="pres">
      <dgm:prSet presAssocID="{56439628-1614-4EC5-89C8-F8D128B32497}" presName="spacer" presStyleCnt="0"/>
      <dgm:spPr/>
    </dgm:pt>
    <dgm:pt modelId="{DA9BD203-2215-4422-9A06-85E5A36BE8D3}" type="pres">
      <dgm:prSet presAssocID="{9A5877E8-2667-477D-8B61-603D4517B4EE}" presName="parentText" presStyleLbl="node1" presStyleIdx="2" presStyleCnt="3" custScaleX="62459" custScaleY="65511">
        <dgm:presLayoutVars>
          <dgm:chMax val="0"/>
          <dgm:bulletEnabled val="1"/>
        </dgm:presLayoutVars>
      </dgm:prSet>
      <dgm:spPr/>
    </dgm:pt>
  </dgm:ptLst>
  <dgm:cxnLst>
    <dgm:cxn modelId="{2146542A-A309-4778-8782-0B1BF6175EAE}" srcId="{67648F41-052D-4226-8DE3-B2063A78E20D}" destId="{9A5877E8-2667-477D-8B61-603D4517B4EE}" srcOrd="2" destOrd="0" parTransId="{3BCE5B98-401B-4BD7-A6C6-DB06B35F6FDE}" sibTransId="{0BEA5BAE-F6BD-439A-AB3B-0A77F9EB5E87}"/>
    <dgm:cxn modelId="{234DC63A-0453-41A5-8689-F06D35279250}" srcId="{67648F41-052D-4226-8DE3-B2063A78E20D}" destId="{45883CB7-6252-400F-ABA5-18C4A2F03F8F}" srcOrd="0" destOrd="0" parTransId="{A00FF530-C12C-4B46-983D-4308047DC37F}" sibTransId="{01A93924-FCDA-4100-BE35-B3F04042B94E}"/>
    <dgm:cxn modelId="{3D0C2B57-EEA0-4C12-A33C-DF43D99E9532}" type="presOf" srcId="{2899B53A-655D-44C3-98B5-841B2C4BF585}" destId="{8ADEA29F-9B2F-4F2D-A27D-03AED8358CE9}" srcOrd="0" destOrd="0" presId="urn:microsoft.com/office/officeart/2005/8/layout/vList2"/>
    <dgm:cxn modelId="{DEE8FB85-93DC-4EA3-91D3-A36D907EF8E1}" type="presOf" srcId="{45883CB7-6252-400F-ABA5-18C4A2F03F8F}" destId="{49636C2B-406F-4CE1-83A1-795600F3432C}" srcOrd="0" destOrd="0" presId="urn:microsoft.com/office/officeart/2005/8/layout/vList2"/>
    <dgm:cxn modelId="{B7CFA786-AC7A-4996-9C6F-694DC9C1EAFC}" type="presOf" srcId="{9A5877E8-2667-477D-8B61-603D4517B4EE}" destId="{DA9BD203-2215-4422-9A06-85E5A36BE8D3}" srcOrd="0" destOrd="0" presId="urn:microsoft.com/office/officeart/2005/8/layout/vList2"/>
    <dgm:cxn modelId="{CE93F0C8-4F61-440F-9635-C5BF3D012FC0}" type="presOf" srcId="{67648F41-052D-4226-8DE3-B2063A78E20D}" destId="{BF3B5B4B-C77D-4DD2-8CFA-AF1A67531961}" srcOrd="0" destOrd="0" presId="urn:microsoft.com/office/officeart/2005/8/layout/vList2"/>
    <dgm:cxn modelId="{033CEEED-57A8-4EE4-B427-6955D4BA1E3D}" srcId="{67648F41-052D-4226-8DE3-B2063A78E20D}" destId="{2899B53A-655D-44C3-98B5-841B2C4BF585}" srcOrd="1" destOrd="0" parTransId="{C32637C0-8D95-460E-868C-5266164C1A19}" sibTransId="{56439628-1614-4EC5-89C8-F8D128B32497}"/>
    <dgm:cxn modelId="{6031760F-F671-4B79-B42E-459AC79B9402}" type="presParOf" srcId="{BF3B5B4B-C77D-4DD2-8CFA-AF1A67531961}" destId="{49636C2B-406F-4CE1-83A1-795600F3432C}" srcOrd="0" destOrd="0" presId="urn:microsoft.com/office/officeart/2005/8/layout/vList2"/>
    <dgm:cxn modelId="{6312A62E-F09A-447F-9EDE-1E2D3081E69A}" type="presParOf" srcId="{BF3B5B4B-C77D-4DD2-8CFA-AF1A67531961}" destId="{84D5A2D8-17FA-4BDC-81DC-3EAEC7F1B9A0}" srcOrd="1" destOrd="0" presId="urn:microsoft.com/office/officeart/2005/8/layout/vList2"/>
    <dgm:cxn modelId="{7E805F0B-5F62-4E04-A8F2-E34D1922CC58}" type="presParOf" srcId="{BF3B5B4B-C77D-4DD2-8CFA-AF1A67531961}" destId="{8ADEA29F-9B2F-4F2D-A27D-03AED8358CE9}" srcOrd="2" destOrd="0" presId="urn:microsoft.com/office/officeart/2005/8/layout/vList2"/>
    <dgm:cxn modelId="{5C04162F-E851-4C73-BDEC-7570CFDED91D}" type="presParOf" srcId="{BF3B5B4B-C77D-4DD2-8CFA-AF1A67531961}" destId="{3F47CDD0-447B-41E5-BA48-1864D59ECB63}" srcOrd="3" destOrd="0" presId="urn:microsoft.com/office/officeart/2005/8/layout/vList2"/>
    <dgm:cxn modelId="{B3DBCC1B-B37A-4273-9BE6-E8EAE3CF4575}" type="presParOf" srcId="{BF3B5B4B-C77D-4DD2-8CFA-AF1A67531961}" destId="{DA9BD203-2215-4422-9A06-85E5A36BE8D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68C5BD9-F01F-4BD9-B349-DE8590B6A61D}" type="doc">
      <dgm:prSet loTypeId="urn:microsoft.com/office/officeart/2005/8/layout/matrix1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4197658C-7DF1-4C6A-9F6B-349E57B408CD}">
      <dgm:prSet phldrT="[Text]" custT="1"/>
      <dgm:spPr/>
      <dgm:t>
        <a:bodyPr/>
        <a:lstStyle/>
        <a:p>
          <a:r>
            <a:rPr lang="en-US" sz="2800" b="1" dirty="0">
              <a:latin typeface="Bahnschrift SemiCondensed" panose="020B0502040204020203" pitchFamily="34" charset="0"/>
            </a:rPr>
            <a:t>Collaborations and Partnerships in Cloud Computing</a:t>
          </a:r>
          <a:endParaRPr lang="en-GB" sz="2800" dirty="0">
            <a:latin typeface="Bahnschrift SemiCondensed" panose="020B0502040204020203" pitchFamily="34" charset="0"/>
          </a:endParaRPr>
        </a:p>
      </dgm:t>
    </dgm:pt>
    <dgm:pt modelId="{BF080906-A39B-49FF-93FD-2C300F16F5AB}" type="parTrans" cxnId="{EB357D61-973F-414B-9A31-73C76C0B409D}">
      <dgm:prSet/>
      <dgm:spPr/>
      <dgm:t>
        <a:bodyPr/>
        <a:lstStyle/>
        <a:p>
          <a:endParaRPr lang="en-GB" sz="2400">
            <a:latin typeface="Bahnschrift SemiCondensed" panose="020B0502040204020203" pitchFamily="34" charset="0"/>
          </a:endParaRPr>
        </a:p>
      </dgm:t>
    </dgm:pt>
    <dgm:pt modelId="{9911B98F-6D49-4DAD-BAAD-AC4CAECDA9F1}" type="sibTrans" cxnId="{EB357D61-973F-414B-9A31-73C76C0B409D}">
      <dgm:prSet/>
      <dgm:spPr/>
      <dgm:t>
        <a:bodyPr/>
        <a:lstStyle/>
        <a:p>
          <a:endParaRPr lang="en-GB" sz="2400">
            <a:latin typeface="Bahnschrift SemiCondensed" panose="020B0502040204020203" pitchFamily="34" charset="0"/>
          </a:endParaRPr>
        </a:p>
      </dgm:t>
    </dgm:pt>
    <dgm:pt modelId="{9180B88C-5824-4821-A910-936D621C8834}">
      <dgm:prSet phldrT="[Text]" custT="1"/>
      <dgm:spPr/>
      <dgm:t>
        <a:bodyPr/>
        <a:lstStyle/>
        <a:p>
          <a:pPr>
            <a:buClr>
              <a:srgbClr val="258989"/>
            </a:buClr>
          </a:pPr>
          <a:r>
            <a:rPr lang="en-IN" sz="3000" dirty="0">
              <a:latin typeface="Bahnschrift SemiCondensed" panose="020B0502040204020203" pitchFamily="34" charset="0"/>
            </a:rPr>
            <a:t>Yahoo! and Computational Research Laboratories (CRL)</a:t>
          </a:r>
          <a:endParaRPr lang="en-GB" sz="3000" dirty="0">
            <a:latin typeface="Bahnschrift SemiCondensed" panose="020B0502040204020203" pitchFamily="34" charset="0"/>
          </a:endParaRPr>
        </a:p>
      </dgm:t>
    </dgm:pt>
    <dgm:pt modelId="{40611842-F299-4582-8346-ED14EB09BFC5}" type="parTrans" cxnId="{B9571972-B517-4DAC-BD73-46C3203793AA}">
      <dgm:prSet/>
      <dgm:spPr/>
      <dgm:t>
        <a:bodyPr/>
        <a:lstStyle/>
        <a:p>
          <a:endParaRPr lang="en-GB" sz="2400">
            <a:latin typeface="Bahnschrift SemiCondensed" panose="020B0502040204020203" pitchFamily="34" charset="0"/>
          </a:endParaRPr>
        </a:p>
      </dgm:t>
    </dgm:pt>
    <dgm:pt modelId="{A24CA114-3F9D-4A3A-B851-73E1D96066EF}" type="sibTrans" cxnId="{B9571972-B517-4DAC-BD73-46C3203793AA}">
      <dgm:prSet/>
      <dgm:spPr/>
      <dgm:t>
        <a:bodyPr/>
        <a:lstStyle/>
        <a:p>
          <a:endParaRPr lang="en-GB" sz="2400">
            <a:latin typeface="Bahnschrift SemiCondensed" panose="020B0502040204020203" pitchFamily="34" charset="0"/>
          </a:endParaRPr>
        </a:p>
      </dgm:t>
    </dgm:pt>
    <dgm:pt modelId="{7810A081-44B4-4C6F-947F-4682AD28C691}">
      <dgm:prSet phldrT="[Text]" custT="1"/>
      <dgm:spPr/>
      <dgm:t>
        <a:bodyPr/>
        <a:lstStyle/>
        <a:p>
          <a:pPr>
            <a:buClr>
              <a:srgbClr val="258989"/>
            </a:buClr>
          </a:pPr>
          <a:r>
            <a:rPr lang="en-IN" sz="3200" dirty="0">
              <a:latin typeface="Bahnschrift SemiCondensed" panose="020B0502040204020203" pitchFamily="34" charset="0"/>
            </a:rPr>
            <a:t>SAP and IBM</a:t>
          </a:r>
          <a:endParaRPr lang="en-GB" sz="3200" dirty="0">
            <a:latin typeface="Bahnschrift SemiCondensed" panose="020B0502040204020203" pitchFamily="34" charset="0"/>
          </a:endParaRPr>
        </a:p>
      </dgm:t>
    </dgm:pt>
    <dgm:pt modelId="{87ADC3E2-B112-47AA-B378-77BA324C3711}" type="parTrans" cxnId="{B4CBD5F2-90C0-4A07-A08F-31D3B8DEF350}">
      <dgm:prSet/>
      <dgm:spPr/>
      <dgm:t>
        <a:bodyPr/>
        <a:lstStyle/>
        <a:p>
          <a:endParaRPr lang="en-GB" sz="2400">
            <a:latin typeface="Bahnschrift SemiCondensed" panose="020B0502040204020203" pitchFamily="34" charset="0"/>
          </a:endParaRPr>
        </a:p>
      </dgm:t>
    </dgm:pt>
    <dgm:pt modelId="{4C68AE15-60DF-45D2-9668-25BA0B76F991}" type="sibTrans" cxnId="{B4CBD5F2-90C0-4A07-A08F-31D3B8DEF350}">
      <dgm:prSet/>
      <dgm:spPr/>
      <dgm:t>
        <a:bodyPr/>
        <a:lstStyle/>
        <a:p>
          <a:endParaRPr lang="en-GB" sz="2400">
            <a:latin typeface="Bahnschrift SemiCondensed" panose="020B0502040204020203" pitchFamily="34" charset="0"/>
          </a:endParaRPr>
        </a:p>
      </dgm:t>
    </dgm:pt>
    <dgm:pt modelId="{8DBDEE0B-01E4-4AC3-B1D4-2622B6C59B30}">
      <dgm:prSet phldrT="[Text]" custT="1"/>
      <dgm:spPr/>
      <dgm:t>
        <a:bodyPr/>
        <a:lstStyle/>
        <a:p>
          <a:pPr>
            <a:buClr>
              <a:srgbClr val="258989"/>
            </a:buClr>
          </a:pPr>
          <a:r>
            <a:rPr lang="en-IN" sz="3200" dirty="0">
              <a:latin typeface="Bahnschrift SemiCondensed" panose="020B0502040204020203" pitchFamily="34" charset="0"/>
            </a:rPr>
            <a:t>HP, Intel, and Yahoo!</a:t>
          </a:r>
          <a:endParaRPr lang="en-GB" sz="3200" dirty="0">
            <a:latin typeface="Bahnschrift SemiCondensed" panose="020B0502040204020203" pitchFamily="34" charset="0"/>
          </a:endParaRPr>
        </a:p>
      </dgm:t>
    </dgm:pt>
    <dgm:pt modelId="{7AE765F6-9C3D-49E5-93F7-9A0B39681F80}" type="parTrans" cxnId="{F8823ED3-B446-4AFE-B811-84EB9822E440}">
      <dgm:prSet/>
      <dgm:spPr/>
      <dgm:t>
        <a:bodyPr/>
        <a:lstStyle/>
        <a:p>
          <a:endParaRPr lang="en-GB" sz="2400">
            <a:latin typeface="Bahnschrift SemiCondensed" panose="020B0502040204020203" pitchFamily="34" charset="0"/>
          </a:endParaRPr>
        </a:p>
      </dgm:t>
    </dgm:pt>
    <dgm:pt modelId="{099D2D7E-6922-4A86-9B5C-AAD03D811CD1}" type="sibTrans" cxnId="{F8823ED3-B446-4AFE-B811-84EB9822E440}">
      <dgm:prSet/>
      <dgm:spPr/>
      <dgm:t>
        <a:bodyPr/>
        <a:lstStyle/>
        <a:p>
          <a:endParaRPr lang="en-GB" sz="2400">
            <a:latin typeface="Bahnschrift SemiCondensed" panose="020B0502040204020203" pitchFamily="34" charset="0"/>
          </a:endParaRPr>
        </a:p>
      </dgm:t>
    </dgm:pt>
    <dgm:pt modelId="{5EFE4D0F-2ECE-444C-94AD-2FC9E8883193}">
      <dgm:prSet phldrT="[Text]" custT="1"/>
      <dgm:spPr/>
      <dgm:t>
        <a:bodyPr/>
        <a:lstStyle/>
        <a:p>
          <a:pPr>
            <a:buClr>
              <a:srgbClr val="258989"/>
            </a:buClr>
          </a:pPr>
          <a:r>
            <a:rPr lang="en-IN" sz="3200" dirty="0">
              <a:latin typeface="Bahnschrift SemiCondensed" panose="020B0502040204020203" pitchFamily="34" charset="0"/>
            </a:rPr>
            <a:t>IBM and Amazon </a:t>
          </a:r>
          <a:endParaRPr lang="en-GB" sz="3200" dirty="0">
            <a:latin typeface="Bahnschrift SemiCondensed" panose="020B0502040204020203" pitchFamily="34" charset="0"/>
          </a:endParaRPr>
        </a:p>
      </dgm:t>
    </dgm:pt>
    <dgm:pt modelId="{91ACC82B-C58A-4BE6-8531-E7322EC6360C}" type="parTrans" cxnId="{A9317D7F-A251-4B2D-AE7B-02ED079D2CAF}">
      <dgm:prSet/>
      <dgm:spPr/>
      <dgm:t>
        <a:bodyPr/>
        <a:lstStyle/>
        <a:p>
          <a:endParaRPr lang="en-GB" sz="2400">
            <a:latin typeface="Bahnschrift SemiCondensed" panose="020B0502040204020203" pitchFamily="34" charset="0"/>
          </a:endParaRPr>
        </a:p>
      </dgm:t>
    </dgm:pt>
    <dgm:pt modelId="{DBF1A950-80E4-4C42-96D6-2EF735BF7CAF}" type="sibTrans" cxnId="{A9317D7F-A251-4B2D-AE7B-02ED079D2CAF}">
      <dgm:prSet/>
      <dgm:spPr/>
      <dgm:t>
        <a:bodyPr/>
        <a:lstStyle/>
        <a:p>
          <a:endParaRPr lang="en-GB" sz="2400">
            <a:latin typeface="Bahnschrift SemiCondensed" panose="020B0502040204020203" pitchFamily="34" charset="0"/>
          </a:endParaRPr>
        </a:p>
      </dgm:t>
    </dgm:pt>
    <dgm:pt modelId="{E8AD2EB2-C374-400C-BDBF-3AF909E1ADC0}" type="pres">
      <dgm:prSet presAssocID="{D68C5BD9-F01F-4BD9-B349-DE8590B6A61D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18A3983-4602-464B-BB28-77B83C5E9337}" type="pres">
      <dgm:prSet presAssocID="{D68C5BD9-F01F-4BD9-B349-DE8590B6A61D}" presName="matrix" presStyleCnt="0"/>
      <dgm:spPr/>
    </dgm:pt>
    <dgm:pt modelId="{65BEFF3C-64A2-4CF4-8A51-A2186C62E072}" type="pres">
      <dgm:prSet presAssocID="{D68C5BD9-F01F-4BD9-B349-DE8590B6A61D}" presName="tile1" presStyleLbl="node1" presStyleIdx="0" presStyleCnt="4"/>
      <dgm:spPr/>
    </dgm:pt>
    <dgm:pt modelId="{C96F0EED-1C55-4AB0-B18B-CC358D5D7231}" type="pres">
      <dgm:prSet presAssocID="{D68C5BD9-F01F-4BD9-B349-DE8590B6A61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1BAE1C9-50CA-4F4D-B38F-7787EC23870F}" type="pres">
      <dgm:prSet presAssocID="{D68C5BD9-F01F-4BD9-B349-DE8590B6A61D}" presName="tile2" presStyleLbl="node1" presStyleIdx="1" presStyleCnt="4"/>
      <dgm:spPr/>
    </dgm:pt>
    <dgm:pt modelId="{99FC8A54-8F6D-4F1B-A406-90D69A0CE893}" type="pres">
      <dgm:prSet presAssocID="{D68C5BD9-F01F-4BD9-B349-DE8590B6A61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8F46487-E6C5-4725-89BC-10CC233ADB70}" type="pres">
      <dgm:prSet presAssocID="{D68C5BD9-F01F-4BD9-B349-DE8590B6A61D}" presName="tile3" presStyleLbl="node1" presStyleIdx="2" presStyleCnt="4"/>
      <dgm:spPr/>
    </dgm:pt>
    <dgm:pt modelId="{9EE40233-D30F-4B77-96E5-22092E14A904}" type="pres">
      <dgm:prSet presAssocID="{D68C5BD9-F01F-4BD9-B349-DE8590B6A61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15C9166-03AA-4241-84A8-D28195675622}" type="pres">
      <dgm:prSet presAssocID="{D68C5BD9-F01F-4BD9-B349-DE8590B6A61D}" presName="tile4" presStyleLbl="node1" presStyleIdx="3" presStyleCnt="4"/>
      <dgm:spPr/>
    </dgm:pt>
    <dgm:pt modelId="{7BCC8DAF-7881-4045-AF84-F2A2032880D8}" type="pres">
      <dgm:prSet presAssocID="{D68C5BD9-F01F-4BD9-B349-DE8590B6A61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A5B1CE7F-883A-44E0-B387-A8B37527A37C}" type="pres">
      <dgm:prSet presAssocID="{D68C5BD9-F01F-4BD9-B349-DE8590B6A61D}" presName="centerTile" presStyleLbl="fgShp" presStyleIdx="0" presStyleCnt="1" custScaleX="164431">
        <dgm:presLayoutVars>
          <dgm:chMax val="0"/>
          <dgm:chPref val="0"/>
        </dgm:presLayoutVars>
      </dgm:prSet>
      <dgm:spPr/>
    </dgm:pt>
  </dgm:ptLst>
  <dgm:cxnLst>
    <dgm:cxn modelId="{579FA21C-9F5A-4952-AFCB-BBDF6BD0A272}" type="presOf" srcId="{7810A081-44B4-4C6F-947F-4682AD28C691}" destId="{99FC8A54-8F6D-4F1B-A406-90D69A0CE893}" srcOrd="1" destOrd="0" presId="urn:microsoft.com/office/officeart/2005/8/layout/matrix1"/>
    <dgm:cxn modelId="{29F8AD1D-A864-4B20-9F15-162F7CC7CDBD}" type="presOf" srcId="{8DBDEE0B-01E4-4AC3-B1D4-2622B6C59B30}" destId="{38F46487-E6C5-4725-89BC-10CC233ADB70}" srcOrd="0" destOrd="0" presId="urn:microsoft.com/office/officeart/2005/8/layout/matrix1"/>
    <dgm:cxn modelId="{EB357D61-973F-414B-9A31-73C76C0B409D}" srcId="{D68C5BD9-F01F-4BD9-B349-DE8590B6A61D}" destId="{4197658C-7DF1-4C6A-9F6B-349E57B408CD}" srcOrd="0" destOrd="0" parTransId="{BF080906-A39B-49FF-93FD-2C300F16F5AB}" sibTransId="{9911B98F-6D49-4DAD-BAAD-AC4CAECDA9F1}"/>
    <dgm:cxn modelId="{9A6AE362-A906-4F9E-B8B1-3CD815766429}" type="presOf" srcId="{8DBDEE0B-01E4-4AC3-B1D4-2622B6C59B30}" destId="{9EE40233-D30F-4B77-96E5-22092E14A904}" srcOrd="1" destOrd="0" presId="urn:microsoft.com/office/officeart/2005/8/layout/matrix1"/>
    <dgm:cxn modelId="{2735926A-4C4C-4868-BF63-2CAE5E573F14}" type="presOf" srcId="{7810A081-44B4-4C6F-947F-4682AD28C691}" destId="{41BAE1C9-50CA-4F4D-B38F-7787EC23870F}" srcOrd="0" destOrd="0" presId="urn:microsoft.com/office/officeart/2005/8/layout/matrix1"/>
    <dgm:cxn modelId="{EDAF1A6F-825E-42FC-B01E-9B4DC4A968FE}" type="presOf" srcId="{5EFE4D0F-2ECE-444C-94AD-2FC9E8883193}" destId="{7BCC8DAF-7881-4045-AF84-F2A2032880D8}" srcOrd="1" destOrd="0" presId="urn:microsoft.com/office/officeart/2005/8/layout/matrix1"/>
    <dgm:cxn modelId="{B9571972-B517-4DAC-BD73-46C3203793AA}" srcId="{4197658C-7DF1-4C6A-9F6B-349E57B408CD}" destId="{9180B88C-5824-4821-A910-936D621C8834}" srcOrd="0" destOrd="0" parTransId="{40611842-F299-4582-8346-ED14EB09BFC5}" sibTransId="{A24CA114-3F9D-4A3A-B851-73E1D96066EF}"/>
    <dgm:cxn modelId="{A43EA376-06B1-4309-9964-2E726018CD2E}" type="presOf" srcId="{9180B88C-5824-4821-A910-936D621C8834}" destId="{65BEFF3C-64A2-4CF4-8A51-A2186C62E072}" srcOrd="0" destOrd="0" presId="urn:microsoft.com/office/officeart/2005/8/layout/matrix1"/>
    <dgm:cxn modelId="{A9317D7F-A251-4B2D-AE7B-02ED079D2CAF}" srcId="{4197658C-7DF1-4C6A-9F6B-349E57B408CD}" destId="{5EFE4D0F-2ECE-444C-94AD-2FC9E8883193}" srcOrd="3" destOrd="0" parTransId="{91ACC82B-C58A-4BE6-8531-E7322EC6360C}" sibTransId="{DBF1A950-80E4-4C42-96D6-2EF735BF7CAF}"/>
    <dgm:cxn modelId="{9CE774A5-1DA0-4506-AFD5-72191A9D8B91}" type="presOf" srcId="{5EFE4D0F-2ECE-444C-94AD-2FC9E8883193}" destId="{A15C9166-03AA-4241-84A8-D28195675622}" srcOrd="0" destOrd="0" presId="urn:microsoft.com/office/officeart/2005/8/layout/matrix1"/>
    <dgm:cxn modelId="{DEDAE7BF-FCA0-471C-A6ED-CAB6BF301217}" type="presOf" srcId="{9180B88C-5824-4821-A910-936D621C8834}" destId="{C96F0EED-1C55-4AB0-B18B-CC358D5D7231}" srcOrd="1" destOrd="0" presId="urn:microsoft.com/office/officeart/2005/8/layout/matrix1"/>
    <dgm:cxn modelId="{F8823ED3-B446-4AFE-B811-84EB9822E440}" srcId="{4197658C-7DF1-4C6A-9F6B-349E57B408CD}" destId="{8DBDEE0B-01E4-4AC3-B1D4-2622B6C59B30}" srcOrd="2" destOrd="0" parTransId="{7AE765F6-9C3D-49E5-93F7-9A0B39681F80}" sibTransId="{099D2D7E-6922-4A86-9B5C-AAD03D811CD1}"/>
    <dgm:cxn modelId="{6E755CE0-4DEF-4216-9144-03B9F33A1A80}" type="presOf" srcId="{D68C5BD9-F01F-4BD9-B349-DE8590B6A61D}" destId="{E8AD2EB2-C374-400C-BDBF-3AF909E1ADC0}" srcOrd="0" destOrd="0" presId="urn:microsoft.com/office/officeart/2005/8/layout/matrix1"/>
    <dgm:cxn modelId="{B4CBD5F2-90C0-4A07-A08F-31D3B8DEF350}" srcId="{4197658C-7DF1-4C6A-9F6B-349E57B408CD}" destId="{7810A081-44B4-4C6F-947F-4682AD28C691}" srcOrd="1" destOrd="0" parTransId="{87ADC3E2-B112-47AA-B378-77BA324C3711}" sibTransId="{4C68AE15-60DF-45D2-9668-25BA0B76F991}"/>
    <dgm:cxn modelId="{BCDEE4F3-C7F0-4C2D-A157-F41C917AD0B9}" type="presOf" srcId="{4197658C-7DF1-4C6A-9F6B-349E57B408CD}" destId="{A5B1CE7F-883A-44E0-B387-A8B37527A37C}" srcOrd="0" destOrd="0" presId="urn:microsoft.com/office/officeart/2005/8/layout/matrix1"/>
    <dgm:cxn modelId="{67F35B05-0953-4E8A-AE3E-12F6912A4290}" type="presParOf" srcId="{E8AD2EB2-C374-400C-BDBF-3AF909E1ADC0}" destId="{D18A3983-4602-464B-BB28-77B83C5E9337}" srcOrd="0" destOrd="0" presId="urn:microsoft.com/office/officeart/2005/8/layout/matrix1"/>
    <dgm:cxn modelId="{884BEBF9-88D2-4C58-B81A-DC4390B9ABE9}" type="presParOf" srcId="{D18A3983-4602-464B-BB28-77B83C5E9337}" destId="{65BEFF3C-64A2-4CF4-8A51-A2186C62E072}" srcOrd="0" destOrd="0" presId="urn:microsoft.com/office/officeart/2005/8/layout/matrix1"/>
    <dgm:cxn modelId="{C31EB48B-4CB1-43B9-9A8D-4EDBF28B8763}" type="presParOf" srcId="{D18A3983-4602-464B-BB28-77B83C5E9337}" destId="{C96F0EED-1C55-4AB0-B18B-CC358D5D7231}" srcOrd="1" destOrd="0" presId="urn:microsoft.com/office/officeart/2005/8/layout/matrix1"/>
    <dgm:cxn modelId="{1BF72D15-7CAD-4ED5-94AA-0D7E0A5E15C4}" type="presParOf" srcId="{D18A3983-4602-464B-BB28-77B83C5E9337}" destId="{41BAE1C9-50CA-4F4D-B38F-7787EC23870F}" srcOrd="2" destOrd="0" presId="urn:microsoft.com/office/officeart/2005/8/layout/matrix1"/>
    <dgm:cxn modelId="{A1F38E2C-14A8-4696-83C3-2DA6E8CAAA9B}" type="presParOf" srcId="{D18A3983-4602-464B-BB28-77B83C5E9337}" destId="{99FC8A54-8F6D-4F1B-A406-90D69A0CE893}" srcOrd="3" destOrd="0" presId="urn:microsoft.com/office/officeart/2005/8/layout/matrix1"/>
    <dgm:cxn modelId="{3D304D3E-995D-4F3E-94FD-B3AE5A7DBFFD}" type="presParOf" srcId="{D18A3983-4602-464B-BB28-77B83C5E9337}" destId="{38F46487-E6C5-4725-89BC-10CC233ADB70}" srcOrd="4" destOrd="0" presId="urn:microsoft.com/office/officeart/2005/8/layout/matrix1"/>
    <dgm:cxn modelId="{4AD9FCB4-426F-4333-9852-AA1197260DB8}" type="presParOf" srcId="{D18A3983-4602-464B-BB28-77B83C5E9337}" destId="{9EE40233-D30F-4B77-96E5-22092E14A904}" srcOrd="5" destOrd="0" presId="urn:microsoft.com/office/officeart/2005/8/layout/matrix1"/>
    <dgm:cxn modelId="{C3F7BBCD-DAC5-4CDD-A6C2-FBF5A83ABE43}" type="presParOf" srcId="{D18A3983-4602-464B-BB28-77B83C5E9337}" destId="{A15C9166-03AA-4241-84A8-D28195675622}" srcOrd="6" destOrd="0" presId="urn:microsoft.com/office/officeart/2005/8/layout/matrix1"/>
    <dgm:cxn modelId="{776AF70A-1476-48B0-A738-DF27E80805A8}" type="presParOf" srcId="{D18A3983-4602-464B-BB28-77B83C5E9337}" destId="{7BCC8DAF-7881-4045-AF84-F2A2032880D8}" srcOrd="7" destOrd="0" presId="urn:microsoft.com/office/officeart/2005/8/layout/matrix1"/>
    <dgm:cxn modelId="{9FA5593D-7FA3-4A27-A2BA-32B9626CE929}" type="presParOf" srcId="{E8AD2EB2-C374-400C-BDBF-3AF909E1ADC0}" destId="{A5B1CE7F-883A-44E0-B387-A8B37527A37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9A743E2-309B-43A3-8BD3-E36B1379A950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6F3660E-2BEA-4713-9885-1A62A81B645A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dirty="0">
              <a:latin typeface="Bahnschrift" panose="020B0502040204020203" pitchFamily="34" charset="0"/>
            </a:rPr>
            <a:t>Financial Stability.</a:t>
          </a:r>
          <a:endParaRPr lang="en-US" dirty="0">
            <a:latin typeface="Bahnschrift" panose="020B0502040204020203" pitchFamily="34" charset="0"/>
          </a:endParaRPr>
        </a:p>
      </dgm:t>
    </dgm:pt>
    <dgm:pt modelId="{A1CE611A-7FC2-434E-A2EF-BB2661E5B86B}" type="parTrans" cxnId="{D6A36E19-4145-4F86-BF1F-EFC583ACD265}">
      <dgm:prSet/>
      <dgm:spPr/>
      <dgm:t>
        <a:bodyPr/>
        <a:lstStyle/>
        <a:p>
          <a:endParaRPr lang="en-US"/>
        </a:p>
      </dgm:t>
    </dgm:pt>
    <dgm:pt modelId="{E6D3F5D7-9619-4912-8969-CC2D15B98C6E}" type="sibTrans" cxnId="{D6A36E19-4145-4F86-BF1F-EFC583ACD265}">
      <dgm:prSet/>
      <dgm:spPr/>
      <dgm:t>
        <a:bodyPr/>
        <a:lstStyle/>
        <a:p>
          <a:endParaRPr lang="en-US"/>
        </a:p>
      </dgm:t>
    </dgm:pt>
    <dgm:pt modelId="{145F0AF8-578F-43EB-A036-2FAAF1696856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dirty="0">
              <a:latin typeface="Bahnschrift" panose="020B0502040204020203" pitchFamily="34" charset="0"/>
            </a:rPr>
            <a:t>Industries that Prefer the Solution.</a:t>
          </a:r>
          <a:endParaRPr lang="en-US" dirty="0">
            <a:latin typeface="Bahnschrift" panose="020B0502040204020203" pitchFamily="34" charset="0"/>
          </a:endParaRPr>
        </a:p>
      </dgm:t>
    </dgm:pt>
    <dgm:pt modelId="{08A77FAC-7CA9-41C2-88A4-369AEF9BEE45}" type="parTrans" cxnId="{0B6AB628-FA54-4C1D-9611-A1E74D36E38D}">
      <dgm:prSet/>
      <dgm:spPr/>
      <dgm:t>
        <a:bodyPr/>
        <a:lstStyle/>
        <a:p>
          <a:endParaRPr lang="en-US"/>
        </a:p>
      </dgm:t>
    </dgm:pt>
    <dgm:pt modelId="{E19DF6C9-7C52-41D9-B491-2E28EF308CCD}" type="sibTrans" cxnId="{0B6AB628-FA54-4C1D-9611-A1E74D36E38D}">
      <dgm:prSet/>
      <dgm:spPr/>
      <dgm:t>
        <a:bodyPr/>
        <a:lstStyle/>
        <a:p>
          <a:endParaRPr lang="en-US"/>
        </a:p>
      </dgm:t>
    </dgm:pt>
    <dgm:pt modelId="{02C95692-11A6-41FC-817D-032E1B2CE34E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>
              <a:latin typeface="Bahnschrift" panose="020B0502040204020203" pitchFamily="34" charset="0"/>
            </a:rPr>
            <a:t>Datacenter Locations.</a:t>
          </a:r>
          <a:endParaRPr lang="en-US">
            <a:latin typeface="Bahnschrift" panose="020B0502040204020203" pitchFamily="34" charset="0"/>
          </a:endParaRPr>
        </a:p>
      </dgm:t>
    </dgm:pt>
    <dgm:pt modelId="{5AE6E641-7A8C-427E-869A-3CF6F377D2FB}" type="parTrans" cxnId="{1A6C5256-F589-4490-AA6A-F8491DBBA5A8}">
      <dgm:prSet/>
      <dgm:spPr/>
      <dgm:t>
        <a:bodyPr/>
        <a:lstStyle/>
        <a:p>
          <a:endParaRPr lang="en-US"/>
        </a:p>
      </dgm:t>
    </dgm:pt>
    <dgm:pt modelId="{5DB920A3-7D99-4A60-B852-00917DD2E2C6}" type="sibTrans" cxnId="{1A6C5256-F589-4490-AA6A-F8491DBBA5A8}">
      <dgm:prSet/>
      <dgm:spPr/>
      <dgm:t>
        <a:bodyPr/>
        <a:lstStyle/>
        <a:p>
          <a:endParaRPr lang="en-US"/>
        </a:p>
      </dgm:t>
    </dgm:pt>
    <dgm:pt modelId="{1A98B983-A2C2-4F03-B8B8-8DF560360B42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>
              <a:latin typeface="Bahnschrift" panose="020B0502040204020203" pitchFamily="34" charset="0"/>
            </a:rPr>
            <a:t>Security Programs.</a:t>
          </a:r>
          <a:endParaRPr lang="en-US">
            <a:latin typeface="Bahnschrift" panose="020B0502040204020203" pitchFamily="34" charset="0"/>
          </a:endParaRPr>
        </a:p>
      </dgm:t>
    </dgm:pt>
    <dgm:pt modelId="{0E440EF1-C6F6-46BD-BA2D-0A5ED24AED1B}" type="parTrans" cxnId="{C8AAE5A6-991B-45D1-ADEC-0BCEB07057D1}">
      <dgm:prSet/>
      <dgm:spPr/>
      <dgm:t>
        <a:bodyPr/>
        <a:lstStyle/>
        <a:p>
          <a:endParaRPr lang="en-US"/>
        </a:p>
      </dgm:t>
    </dgm:pt>
    <dgm:pt modelId="{7C5EACE2-A5EA-4546-B655-6BB6FCA042EA}" type="sibTrans" cxnId="{C8AAE5A6-991B-45D1-ADEC-0BCEB07057D1}">
      <dgm:prSet/>
      <dgm:spPr/>
      <dgm:t>
        <a:bodyPr/>
        <a:lstStyle/>
        <a:p>
          <a:endParaRPr lang="en-US"/>
        </a:p>
      </dgm:t>
    </dgm:pt>
    <dgm:pt modelId="{17A30229-CD50-4DAF-853B-FE3B4251E8BE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>
              <a:latin typeface="Bahnschrift" panose="020B0502040204020203" pitchFamily="34" charset="0"/>
            </a:rPr>
            <a:t>Encryption Standards.</a:t>
          </a:r>
          <a:endParaRPr lang="en-US">
            <a:latin typeface="Bahnschrift" panose="020B0502040204020203" pitchFamily="34" charset="0"/>
          </a:endParaRPr>
        </a:p>
      </dgm:t>
    </dgm:pt>
    <dgm:pt modelId="{40C51526-1CF2-4A3D-BE1A-4F9F32F0EAA5}" type="parTrans" cxnId="{7C251AD2-ABA1-4DA7-9AE8-93CE0675453D}">
      <dgm:prSet/>
      <dgm:spPr/>
      <dgm:t>
        <a:bodyPr/>
        <a:lstStyle/>
        <a:p>
          <a:endParaRPr lang="en-US"/>
        </a:p>
      </dgm:t>
    </dgm:pt>
    <dgm:pt modelId="{35F42FDF-CB16-403A-8C27-D4A10E265345}" type="sibTrans" cxnId="{7C251AD2-ABA1-4DA7-9AE8-93CE0675453D}">
      <dgm:prSet/>
      <dgm:spPr/>
      <dgm:t>
        <a:bodyPr/>
        <a:lstStyle/>
        <a:p>
          <a:endParaRPr lang="en-US"/>
        </a:p>
      </dgm:t>
    </dgm:pt>
    <dgm:pt modelId="{2C3BEF3D-3617-4D4E-BE23-3F7A5039EB74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dirty="0">
              <a:latin typeface="Bahnschrift" panose="020B0502040204020203" pitchFamily="34" charset="0"/>
            </a:rPr>
            <a:t>Check Accreditation and Auditing.</a:t>
          </a:r>
          <a:endParaRPr lang="en-US" dirty="0">
            <a:latin typeface="Bahnschrift" panose="020B0502040204020203" pitchFamily="34" charset="0"/>
          </a:endParaRPr>
        </a:p>
      </dgm:t>
    </dgm:pt>
    <dgm:pt modelId="{56D21FA0-1A3E-49E1-AAD8-62813B2B3336}" type="parTrans" cxnId="{36F8AE8D-2A8A-48FD-BFAF-88E4FFC2CD56}">
      <dgm:prSet/>
      <dgm:spPr/>
      <dgm:t>
        <a:bodyPr/>
        <a:lstStyle/>
        <a:p>
          <a:endParaRPr lang="en-US"/>
        </a:p>
      </dgm:t>
    </dgm:pt>
    <dgm:pt modelId="{152C5DE1-8017-4ECF-A970-245B6905C53F}" type="sibTrans" cxnId="{36F8AE8D-2A8A-48FD-BFAF-88E4FFC2CD56}">
      <dgm:prSet/>
      <dgm:spPr/>
      <dgm:t>
        <a:bodyPr/>
        <a:lstStyle/>
        <a:p>
          <a:endParaRPr lang="en-US"/>
        </a:p>
      </dgm:t>
    </dgm:pt>
    <dgm:pt modelId="{D8E5F58D-2D7C-4DC7-96E2-D75FC23C90DC}">
      <dgm:prSet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dirty="0">
              <a:latin typeface="Bahnschrift" panose="020B0502040204020203" pitchFamily="34" charset="0"/>
            </a:rPr>
            <a:t>Look for solutions that offer Free Cloud Backup.</a:t>
          </a:r>
          <a:endParaRPr lang="en-US" dirty="0">
            <a:latin typeface="Bahnschrift" panose="020B0502040204020203" pitchFamily="34" charset="0"/>
          </a:endParaRPr>
        </a:p>
      </dgm:t>
    </dgm:pt>
    <dgm:pt modelId="{A8CED981-BC9E-4B4B-95A6-D88B31F9141B}" type="parTrans" cxnId="{1D1E9E76-B35F-4494-B3A7-9BB5633D8732}">
      <dgm:prSet/>
      <dgm:spPr/>
      <dgm:t>
        <a:bodyPr/>
        <a:lstStyle/>
        <a:p>
          <a:endParaRPr lang="en-US"/>
        </a:p>
      </dgm:t>
    </dgm:pt>
    <dgm:pt modelId="{700613FE-104A-4C13-A2D7-3277C93A6118}" type="sibTrans" cxnId="{1D1E9E76-B35F-4494-B3A7-9BB5633D8732}">
      <dgm:prSet/>
      <dgm:spPr/>
      <dgm:t>
        <a:bodyPr/>
        <a:lstStyle/>
        <a:p>
          <a:endParaRPr lang="en-US"/>
        </a:p>
      </dgm:t>
    </dgm:pt>
    <dgm:pt modelId="{311D3B6A-56A1-4916-BAB8-E22101F19E14}" type="pres">
      <dgm:prSet presAssocID="{69A743E2-309B-43A3-8BD3-E36B1379A950}" presName="linear" presStyleCnt="0">
        <dgm:presLayoutVars>
          <dgm:animLvl val="lvl"/>
          <dgm:resizeHandles val="exact"/>
        </dgm:presLayoutVars>
      </dgm:prSet>
      <dgm:spPr/>
    </dgm:pt>
    <dgm:pt modelId="{E28E2A6B-04D4-4820-968C-47866C3F752B}" type="pres">
      <dgm:prSet presAssocID="{C6F3660E-2BEA-4713-9885-1A62A81B645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C2DFDCB6-1B03-4400-A4AB-8C87268B8D75}" type="pres">
      <dgm:prSet presAssocID="{E6D3F5D7-9619-4912-8969-CC2D15B98C6E}" presName="spacer" presStyleCnt="0"/>
      <dgm:spPr/>
    </dgm:pt>
    <dgm:pt modelId="{47EC472D-B8F1-432E-B12A-6B631B913952}" type="pres">
      <dgm:prSet presAssocID="{145F0AF8-578F-43EB-A036-2FAAF169685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66CAECE-82E4-434A-92C0-F128DC50C8C3}" type="pres">
      <dgm:prSet presAssocID="{E19DF6C9-7C52-41D9-B491-2E28EF308CCD}" presName="spacer" presStyleCnt="0"/>
      <dgm:spPr/>
    </dgm:pt>
    <dgm:pt modelId="{BD4321EA-F2F1-4EFD-8A61-2A27032A9938}" type="pres">
      <dgm:prSet presAssocID="{02C95692-11A6-41FC-817D-032E1B2CE34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C660412-798C-43C5-88AE-B9A973B22160}" type="pres">
      <dgm:prSet presAssocID="{5DB920A3-7D99-4A60-B852-00917DD2E2C6}" presName="spacer" presStyleCnt="0"/>
      <dgm:spPr/>
    </dgm:pt>
    <dgm:pt modelId="{E8FC28F8-6829-4E03-A201-4CFAFC0A061F}" type="pres">
      <dgm:prSet presAssocID="{1A98B983-A2C2-4F03-B8B8-8DF560360B42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872A05A-F5A4-4067-8522-A5F50A42A223}" type="pres">
      <dgm:prSet presAssocID="{7C5EACE2-A5EA-4546-B655-6BB6FCA042EA}" presName="spacer" presStyleCnt="0"/>
      <dgm:spPr/>
    </dgm:pt>
    <dgm:pt modelId="{3A3BC544-6489-4A20-A8CB-DA1206B5B172}" type="pres">
      <dgm:prSet presAssocID="{17A30229-CD50-4DAF-853B-FE3B4251E8B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5C7F182-A100-4283-B874-601003814066}" type="pres">
      <dgm:prSet presAssocID="{35F42FDF-CB16-403A-8C27-D4A10E265345}" presName="spacer" presStyleCnt="0"/>
      <dgm:spPr/>
    </dgm:pt>
    <dgm:pt modelId="{9C0D107C-8F8A-443A-BC5D-E12F0982C8F5}" type="pres">
      <dgm:prSet presAssocID="{2C3BEF3D-3617-4D4E-BE23-3F7A5039EB7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007469D-BB1C-4872-99F4-A3B6ACB7AE74}" type="pres">
      <dgm:prSet presAssocID="{152C5DE1-8017-4ECF-A970-245B6905C53F}" presName="spacer" presStyleCnt="0"/>
      <dgm:spPr/>
    </dgm:pt>
    <dgm:pt modelId="{AA408661-389C-488C-8233-130ADC102B5D}" type="pres">
      <dgm:prSet presAssocID="{D8E5F58D-2D7C-4DC7-96E2-D75FC23C90DC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654CDA10-59A6-4031-8D4D-B07181FD4CF3}" type="presOf" srcId="{C6F3660E-2BEA-4713-9885-1A62A81B645A}" destId="{E28E2A6B-04D4-4820-968C-47866C3F752B}" srcOrd="0" destOrd="0" presId="urn:microsoft.com/office/officeart/2005/8/layout/vList2"/>
    <dgm:cxn modelId="{D6A36E19-4145-4F86-BF1F-EFC583ACD265}" srcId="{69A743E2-309B-43A3-8BD3-E36B1379A950}" destId="{C6F3660E-2BEA-4713-9885-1A62A81B645A}" srcOrd="0" destOrd="0" parTransId="{A1CE611A-7FC2-434E-A2EF-BB2661E5B86B}" sibTransId="{E6D3F5D7-9619-4912-8969-CC2D15B98C6E}"/>
    <dgm:cxn modelId="{EA0A081B-2945-4B85-BD21-F258F5BD1BDC}" type="presOf" srcId="{02C95692-11A6-41FC-817D-032E1B2CE34E}" destId="{BD4321EA-F2F1-4EFD-8A61-2A27032A9938}" srcOrd="0" destOrd="0" presId="urn:microsoft.com/office/officeart/2005/8/layout/vList2"/>
    <dgm:cxn modelId="{0B6AB628-FA54-4C1D-9611-A1E74D36E38D}" srcId="{69A743E2-309B-43A3-8BD3-E36B1379A950}" destId="{145F0AF8-578F-43EB-A036-2FAAF1696856}" srcOrd="1" destOrd="0" parTransId="{08A77FAC-7CA9-41C2-88A4-369AEF9BEE45}" sibTransId="{E19DF6C9-7C52-41D9-B491-2E28EF308CCD}"/>
    <dgm:cxn modelId="{0B0F2437-1F32-4BAB-B45B-90A73FBB9B2B}" type="presOf" srcId="{69A743E2-309B-43A3-8BD3-E36B1379A950}" destId="{311D3B6A-56A1-4916-BAB8-E22101F19E14}" srcOrd="0" destOrd="0" presId="urn:microsoft.com/office/officeart/2005/8/layout/vList2"/>
    <dgm:cxn modelId="{2C1D746D-E69D-412C-A9CD-8530FEB8FDA6}" type="presOf" srcId="{2C3BEF3D-3617-4D4E-BE23-3F7A5039EB74}" destId="{9C0D107C-8F8A-443A-BC5D-E12F0982C8F5}" srcOrd="0" destOrd="0" presId="urn:microsoft.com/office/officeart/2005/8/layout/vList2"/>
    <dgm:cxn modelId="{1A6C5256-F589-4490-AA6A-F8491DBBA5A8}" srcId="{69A743E2-309B-43A3-8BD3-E36B1379A950}" destId="{02C95692-11A6-41FC-817D-032E1B2CE34E}" srcOrd="2" destOrd="0" parTransId="{5AE6E641-7A8C-427E-869A-3CF6F377D2FB}" sibTransId="{5DB920A3-7D99-4A60-B852-00917DD2E2C6}"/>
    <dgm:cxn modelId="{1D1E9E76-B35F-4494-B3A7-9BB5633D8732}" srcId="{69A743E2-309B-43A3-8BD3-E36B1379A950}" destId="{D8E5F58D-2D7C-4DC7-96E2-D75FC23C90DC}" srcOrd="6" destOrd="0" parTransId="{A8CED981-BC9E-4B4B-95A6-D88B31F9141B}" sibTransId="{700613FE-104A-4C13-A2D7-3277C93A6118}"/>
    <dgm:cxn modelId="{24ACC77B-41D4-4490-B821-C26FAFD272E4}" type="presOf" srcId="{D8E5F58D-2D7C-4DC7-96E2-D75FC23C90DC}" destId="{AA408661-389C-488C-8233-130ADC102B5D}" srcOrd="0" destOrd="0" presId="urn:microsoft.com/office/officeart/2005/8/layout/vList2"/>
    <dgm:cxn modelId="{36F8AE8D-2A8A-48FD-BFAF-88E4FFC2CD56}" srcId="{69A743E2-309B-43A3-8BD3-E36B1379A950}" destId="{2C3BEF3D-3617-4D4E-BE23-3F7A5039EB74}" srcOrd="5" destOrd="0" parTransId="{56D21FA0-1A3E-49E1-AAD8-62813B2B3336}" sibTransId="{152C5DE1-8017-4ECF-A970-245B6905C53F}"/>
    <dgm:cxn modelId="{71EB0F95-C8A0-49A2-A702-F1077B307B87}" type="presOf" srcId="{1A98B983-A2C2-4F03-B8B8-8DF560360B42}" destId="{E8FC28F8-6829-4E03-A201-4CFAFC0A061F}" srcOrd="0" destOrd="0" presId="urn:microsoft.com/office/officeart/2005/8/layout/vList2"/>
    <dgm:cxn modelId="{C8AAE5A6-991B-45D1-ADEC-0BCEB07057D1}" srcId="{69A743E2-309B-43A3-8BD3-E36B1379A950}" destId="{1A98B983-A2C2-4F03-B8B8-8DF560360B42}" srcOrd="3" destOrd="0" parTransId="{0E440EF1-C6F6-46BD-BA2D-0A5ED24AED1B}" sibTransId="{7C5EACE2-A5EA-4546-B655-6BB6FCA042EA}"/>
    <dgm:cxn modelId="{7E692BCA-AA6D-4BB4-A4EC-3EC8DF15316D}" type="presOf" srcId="{17A30229-CD50-4DAF-853B-FE3B4251E8BE}" destId="{3A3BC544-6489-4A20-A8CB-DA1206B5B172}" srcOrd="0" destOrd="0" presId="urn:microsoft.com/office/officeart/2005/8/layout/vList2"/>
    <dgm:cxn modelId="{7C251AD2-ABA1-4DA7-9AE8-93CE0675453D}" srcId="{69A743E2-309B-43A3-8BD3-E36B1379A950}" destId="{17A30229-CD50-4DAF-853B-FE3B4251E8BE}" srcOrd="4" destOrd="0" parTransId="{40C51526-1CF2-4A3D-BE1A-4F9F32F0EAA5}" sibTransId="{35F42FDF-CB16-403A-8C27-D4A10E265345}"/>
    <dgm:cxn modelId="{AE36D5E7-0531-405D-BBE8-45686E1B5D28}" type="presOf" srcId="{145F0AF8-578F-43EB-A036-2FAAF1696856}" destId="{47EC472D-B8F1-432E-B12A-6B631B913952}" srcOrd="0" destOrd="0" presId="urn:microsoft.com/office/officeart/2005/8/layout/vList2"/>
    <dgm:cxn modelId="{01B6C1CD-437E-4615-B1AA-D40CD69EF87B}" type="presParOf" srcId="{311D3B6A-56A1-4916-BAB8-E22101F19E14}" destId="{E28E2A6B-04D4-4820-968C-47866C3F752B}" srcOrd="0" destOrd="0" presId="urn:microsoft.com/office/officeart/2005/8/layout/vList2"/>
    <dgm:cxn modelId="{F6B67BE3-4756-4F69-9A4C-8EEE95D6D095}" type="presParOf" srcId="{311D3B6A-56A1-4916-BAB8-E22101F19E14}" destId="{C2DFDCB6-1B03-4400-A4AB-8C87268B8D75}" srcOrd="1" destOrd="0" presId="urn:microsoft.com/office/officeart/2005/8/layout/vList2"/>
    <dgm:cxn modelId="{EE96572C-A84A-4712-A1EB-94E036B2229D}" type="presParOf" srcId="{311D3B6A-56A1-4916-BAB8-E22101F19E14}" destId="{47EC472D-B8F1-432E-B12A-6B631B913952}" srcOrd="2" destOrd="0" presId="urn:microsoft.com/office/officeart/2005/8/layout/vList2"/>
    <dgm:cxn modelId="{01CBEB26-D4BD-4F70-84FF-D75F83E2C4EE}" type="presParOf" srcId="{311D3B6A-56A1-4916-BAB8-E22101F19E14}" destId="{E66CAECE-82E4-434A-92C0-F128DC50C8C3}" srcOrd="3" destOrd="0" presId="urn:microsoft.com/office/officeart/2005/8/layout/vList2"/>
    <dgm:cxn modelId="{8825374E-E69C-4168-9F4C-C4AA6FA8CBEE}" type="presParOf" srcId="{311D3B6A-56A1-4916-BAB8-E22101F19E14}" destId="{BD4321EA-F2F1-4EFD-8A61-2A27032A9938}" srcOrd="4" destOrd="0" presId="urn:microsoft.com/office/officeart/2005/8/layout/vList2"/>
    <dgm:cxn modelId="{BA669FCB-BA81-46B9-8BEE-C72CC3CC3D3C}" type="presParOf" srcId="{311D3B6A-56A1-4916-BAB8-E22101F19E14}" destId="{5C660412-798C-43C5-88AE-B9A973B22160}" srcOrd="5" destOrd="0" presId="urn:microsoft.com/office/officeart/2005/8/layout/vList2"/>
    <dgm:cxn modelId="{28F26D87-5B2F-428F-9EEC-D6DAC1DDF785}" type="presParOf" srcId="{311D3B6A-56A1-4916-BAB8-E22101F19E14}" destId="{E8FC28F8-6829-4E03-A201-4CFAFC0A061F}" srcOrd="6" destOrd="0" presId="urn:microsoft.com/office/officeart/2005/8/layout/vList2"/>
    <dgm:cxn modelId="{F152B56C-A775-4398-8355-D37B5BA364D6}" type="presParOf" srcId="{311D3B6A-56A1-4916-BAB8-E22101F19E14}" destId="{2872A05A-F5A4-4067-8522-A5F50A42A223}" srcOrd="7" destOrd="0" presId="urn:microsoft.com/office/officeart/2005/8/layout/vList2"/>
    <dgm:cxn modelId="{198FFE5D-8227-4784-B020-B9E938F2F678}" type="presParOf" srcId="{311D3B6A-56A1-4916-BAB8-E22101F19E14}" destId="{3A3BC544-6489-4A20-A8CB-DA1206B5B172}" srcOrd="8" destOrd="0" presId="urn:microsoft.com/office/officeart/2005/8/layout/vList2"/>
    <dgm:cxn modelId="{2B3C4410-6179-4EF0-B3FB-CDD0819E46E1}" type="presParOf" srcId="{311D3B6A-56A1-4916-BAB8-E22101F19E14}" destId="{E5C7F182-A100-4283-B874-601003814066}" srcOrd="9" destOrd="0" presId="urn:microsoft.com/office/officeart/2005/8/layout/vList2"/>
    <dgm:cxn modelId="{84C24D81-75BE-48A3-8862-06C7F58F905A}" type="presParOf" srcId="{311D3B6A-56A1-4916-BAB8-E22101F19E14}" destId="{9C0D107C-8F8A-443A-BC5D-E12F0982C8F5}" srcOrd="10" destOrd="0" presId="urn:microsoft.com/office/officeart/2005/8/layout/vList2"/>
    <dgm:cxn modelId="{13AF4B4B-A829-4B27-B0C8-82478FB2610A}" type="presParOf" srcId="{311D3B6A-56A1-4916-BAB8-E22101F19E14}" destId="{8007469D-BB1C-4872-99F4-A3B6ACB7AE74}" srcOrd="11" destOrd="0" presId="urn:microsoft.com/office/officeart/2005/8/layout/vList2"/>
    <dgm:cxn modelId="{91B4F779-751D-4DA2-A885-E024113E8823}" type="presParOf" srcId="{311D3B6A-56A1-4916-BAB8-E22101F19E14}" destId="{AA408661-389C-488C-8233-130ADC102B5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E6D227-02C0-4068-9E07-64C1B67E9EF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7F497DE-2132-4883-8921-095D8896D805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 algn="ctr">
            <a:buClr>
              <a:srgbClr val="217C7F"/>
            </a:buClr>
          </a:pPr>
          <a:r>
            <a:rPr lang="en-IN" sz="2800" dirty="0">
              <a:latin typeface="Bahnschrift" panose="020B0502040204020203" pitchFamily="34" charset="0"/>
            </a:rPr>
            <a:t>Infrastructure.</a:t>
          </a:r>
          <a:endParaRPr lang="en-US" sz="2800" dirty="0">
            <a:latin typeface="Bahnschrift" panose="020B0502040204020203" pitchFamily="34" charset="0"/>
          </a:endParaRPr>
        </a:p>
      </dgm:t>
    </dgm:pt>
    <dgm:pt modelId="{A6C0DA35-5738-456E-A2CF-225B0539A7C3}" type="parTrans" cxnId="{33DCCBE3-9972-45E9-AAF5-7697966222FE}">
      <dgm:prSet/>
      <dgm:spPr/>
      <dgm:t>
        <a:bodyPr/>
        <a:lstStyle/>
        <a:p>
          <a:endParaRPr lang="en-US"/>
        </a:p>
      </dgm:t>
    </dgm:pt>
    <dgm:pt modelId="{90BBD9D3-695F-4055-8651-45378294FC1A}" type="sibTrans" cxnId="{33DCCBE3-9972-45E9-AAF5-7697966222FE}">
      <dgm:prSet/>
      <dgm:spPr/>
      <dgm:t>
        <a:bodyPr/>
        <a:lstStyle/>
        <a:p>
          <a:endParaRPr lang="en-US"/>
        </a:p>
      </dgm:t>
    </dgm:pt>
    <dgm:pt modelId="{FDD83091-732F-480D-9B12-A4EB7974A279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 dirty="0">
              <a:latin typeface="Bahnschrift" panose="020B0502040204020203" pitchFamily="34" charset="0"/>
            </a:rPr>
            <a:t>Platforms.</a:t>
          </a:r>
        </a:p>
      </dgm:t>
    </dgm:pt>
    <dgm:pt modelId="{91DE9CAC-080F-4E30-85BC-0003ABB0CCA0}" type="parTrans" cxnId="{D3C36662-6849-4E9C-858C-90381659098D}">
      <dgm:prSet/>
      <dgm:spPr/>
      <dgm:t>
        <a:bodyPr/>
        <a:lstStyle/>
        <a:p>
          <a:endParaRPr lang="en-US"/>
        </a:p>
      </dgm:t>
    </dgm:pt>
    <dgm:pt modelId="{9A2BFCBB-60ED-4FD9-9D26-BD8C587DB7F8}" type="sibTrans" cxnId="{D3C36662-6849-4E9C-858C-90381659098D}">
      <dgm:prSet/>
      <dgm:spPr/>
      <dgm:t>
        <a:bodyPr/>
        <a:lstStyle/>
        <a:p>
          <a:endParaRPr lang="en-US"/>
        </a:p>
      </dgm:t>
    </dgm:pt>
    <dgm:pt modelId="{C68189E8-A3D5-4D38-B77C-497A5071C7FB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 dirty="0">
              <a:latin typeface="Bahnschrift" panose="020B0502040204020203" pitchFamily="34" charset="0"/>
            </a:rPr>
            <a:t>Software.</a:t>
          </a:r>
        </a:p>
      </dgm:t>
    </dgm:pt>
    <dgm:pt modelId="{3A2CA5F5-9764-4A36-B82E-3C139BC7E507}" type="parTrans" cxnId="{20751657-486F-444C-8478-14F1197E65B5}">
      <dgm:prSet/>
      <dgm:spPr/>
      <dgm:t>
        <a:bodyPr/>
        <a:lstStyle/>
        <a:p>
          <a:endParaRPr lang="en-US"/>
        </a:p>
      </dgm:t>
    </dgm:pt>
    <dgm:pt modelId="{B8DE2A31-D421-4B01-B255-B61246B07ABC}" type="sibTrans" cxnId="{20751657-486F-444C-8478-14F1197E65B5}">
      <dgm:prSet/>
      <dgm:spPr/>
      <dgm:t>
        <a:bodyPr/>
        <a:lstStyle/>
        <a:p>
          <a:endParaRPr lang="en-US"/>
        </a:p>
      </dgm:t>
    </dgm:pt>
    <dgm:pt modelId="{92745828-358C-4032-B1C8-22DAE59470AC}" type="pres">
      <dgm:prSet presAssocID="{B3E6D227-02C0-4068-9E07-64C1B67E9EF8}" presName="linear" presStyleCnt="0">
        <dgm:presLayoutVars>
          <dgm:animLvl val="lvl"/>
          <dgm:resizeHandles val="exact"/>
        </dgm:presLayoutVars>
      </dgm:prSet>
      <dgm:spPr/>
    </dgm:pt>
    <dgm:pt modelId="{9FD3F483-BBAB-4D24-9803-F830B202D585}" type="pres">
      <dgm:prSet presAssocID="{07F497DE-2132-4883-8921-095D8896D805}" presName="parentText" presStyleLbl="node1" presStyleIdx="0" presStyleCnt="3" custScaleX="50656" custScaleY="59351">
        <dgm:presLayoutVars>
          <dgm:chMax val="0"/>
          <dgm:bulletEnabled val="1"/>
        </dgm:presLayoutVars>
      </dgm:prSet>
      <dgm:spPr/>
    </dgm:pt>
    <dgm:pt modelId="{3B5CA24E-F1BF-476F-9B4B-19ED7B78F3B7}" type="pres">
      <dgm:prSet presAssocID="{90BBD9D3-695F-4055-8651-45378294FC1A}" presName="spacer" presStyleCnt="0"/>
      <dgm:spPr/>
    </dgm:pt>
    <dgm:pt modelId="{77A4F1EF-6E4D-4F28-A72A-F6B2A68C71DA}" type="pres">
      <dgm:prSet presAssocID="{FDD83091-732F-480D-9B12-A4EB7974A279}" presName="parentText" presStyleLbl="node1" presStyleIdx="1" presStyleCnt="3" custScaleX="50656" custScaleY="59351">
        <dgm:presLayoutVars>
          <dgm:chMax val="0"/>
          <dgm:bulletEnabled val="1"/>
        </dgm:presLayoutVars>
      </dgm:prSet>
      <dgm:spPr/>
    </dgm:pt>
    <dgm:pt modelId="{FCA73DED-6F0E-4F4D-8F73-7C9EA29DF68B}" type="pres">
      <dgm:prSet presAssocID="{9A2BFCBB-60ED-4FD9-9D26-BD8C587DB7F8}" presName="spacer" presStyleCnt="0"/>
      <dgm:spPr/>
    </dgm:pt>
    <dgm:pt modelId="{BAC1E0BD-97D2-4FC9-85AC-334AB4DF5610}" type="pres">
      <dgm:prSet presAssocID="{C68189E8-A3D5-4D38-B77C-497A5071C7FB}" presName="parentText" presStyleLbl="node1" presStyleIdx="2" presStyleCnt="3" custScaleX="50656" custScaleY="59351">
        <dgm:presLayoutVars>
          <dgm:chMax val="0"/>
          <dgm:bulletEnabled val="1"/>
        </dgm:presLayoutVars>
      </dgm:prSet>
      <dgm:spPr/>
    </dgm:pt>
  </dgm:ptLst>
  <dgm:cxnLst>
    <dgm:cxn modelId="{D3C36662-6849-4E9C-858C-90381659098D}" srcId="{B3E6D227-02C0-4068-9E07-64C1B67E9EF8}" destId="{FDD83091-732F-480D-9B12-A4EB7974A279}" srcOrd="1" destOrd="0" parTransId="{91DE9CAC-080F-4E30-85BC-0003ABB0CCA0}" sibTransId="{9A2BFCBB-60ED-4FD9-9D26-BD8C587DB7F8}"/>
    <dgm:cxn modelId="{03064E62-33F8-4B37-9341-AA468D04F6E7}" type="presOf" srcId="{B3E6D227-02C0-4068-9E07-64C1B67E9EF8}" destId="{92745828-358C-4032-B1C8-22DAE59470AC}" srcOrd="0" destOrd="0" presId="urn:microsoft.com/office/officeart/2005/8/layout/vList2"/>
    <dgm:cxn modelId="{20751657-486F-444C-8478-14F1197E65B5}" srcId="{B3E6D227-02C0-4068-9E07-64C1B67E9EF8}" destId="{C68189E8-A3D5-4D38-B77C-497A5071C7FB}" srcOrd="2" destOrd="0" parTransId="{3A2CA5F5-9764-4A36-B82E-3C139BC7E507}" sibTransId="{B8DE2A31-D421-4B01-B255-B61246B07ABC}"/>
    <dgm:cxn modelId="{46DFA087-7A36-4D42-9351-43FDA761ED05}" type="presOf" srcId="{07F497DE-2132-4883-8921-095D8896D805}" destId="{9FD3F483-BBAB-4D24-9803-F830B202D585}" srcOrd="0" destOrd="0" presId="urn:microsoft.com/office/officeart/2005/8/layout/vList2"/>
    <dgm:cxn modelId="{EF0F6CA8-1E4E-4223-8C36-E98E7ACCA021}" type="presOf" srcId="{C68189E8-A3D5-4D38-B77C-497A5071C7FB}" destId="{BAC1E0BD-97D2-4FC9-85AC-334AB4DF5610}" srcOrd="0" destOrd="0" presId="urn:microsoft.com/office/officeart/2005/8/layout/vList2"/>
    <dgm:cxn modelId="{FC886FD3-2025-4302-828C-64B96557284C}" type="presOf" srcId="{FDD83091-732F-480D-9B12-A4EB7974A279}" destId="{77A4F1EF-6E4D-4F28-A72A-F6B2A68C71DA}" srcOrd="0" destOrd="0" presId="urn:microsoft.com/office/officeart/2005/8/layout/vList2"/>
    <dgm:cxn modelId="{33DCCBE3-9972-45E9-AAF5-7697966222FE}" srcId="{B3E6D227-02C0-4068-9E07-64C1B67E9EF8}" destId="{07F497DE-2132-4883-8921-095D8896D805}" srcOrd="0" destOrd="0" parTransId="{A6C0DA35-5738-456E-A2CF-225B0539A7C3}" sibTransId="{90BBD9D3-695F-4055-8651-45378294FC1A}"/>
    <dgm:cxn modelId="{81DA7D60-2E30-4DDB-9C35-C4DB2A4B5342}" type="presParOf" srcId="{92745828-358C-4032-B1C8-22DAE59470AC}" destId="{9FD3F483-BBAB-4D24-9803-F830B202D585}" srcOrd="0" destOrd="0" presId="urn:microsoft.com/office/officeart/2005/8/layout/vList2"/>
    <dgm:cxn modelId="{5A68CF54-D00F-4B3D-9896-0216A3A5A7C0}" type="presParOf" srcId="{92745828-358C-4032-B1C8-22DAE59470AC}" destId="{3B5CA24E-F1BF-476F-9B4B-19ED7B78F3B7}" srcOrd="1" destOrd="0" presId="urn:microsoft.com/office/officeart/2005/8/layout/vList2"/>
    <dgm:cxn modelId="{79297048-E159-49DB-BA2B-C95296638294}" type="presParOf" srcId="{92745828-358C-4032-B1C8-22DAE59470AC}" destId="{77A4F1EF-6E4D-4F28-A72A-F6B2A68C71DA}" srcOrd="2" destOrd="0" presId="urn:microsoft.com/office/officeart/2005/8/layout/vList2"/>
    <dgm:cxn modelId="{463EE620-B8E9-4DB6-8EA5-C4872039D108}" type="presParOf" srcId="{92745828-358C-4032-B1C8-22DAE59470AC}" destId="{FCA73DED-6F0E-4F4D-8F73-7C9EA29DF68B}" srcOrd="3" destOrd="0" presId="urn:microsoft.com/office/officeart/2005/8/layout/vList2"/>
    <dgm:cxn modelId="{B063EC5F-6B17-4022-9CC6-342B9350F2ED}" type="presParOf" srcId="{92745828-358C-4032-B1C8-22DAE59470AC}" destId="{BAC1E0BD-97D2-4FC9-85AC-334AB4DF561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0A4EFE-0B25-4D3A-9DF8-272C183ADD5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23B106-0DD2-467E-811A-3B32E14B5E51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 b="0" i="0" baseline="0" dirty="0">
              <a:latin typeface="Bahnschrift" panose="020B0502040204020203" pitchFamily="34" charset="0"/>
            </a:rPr>
            <a:t>Google </a:t>
          </a:r>
          <a:r>
            <a:rPr lang="en-IN" sz="2800" b="0" i="0" baseline="0" dirty="0" err="1">
              <a:latin typeface="Bahnschrift" panose="020B0502040204020203" pitchFamily="34" charset="0"/>
            </a:rPr>
            <a:t>AppEngine</a:t>
          </a:r>
          <a:r>
            <a:rPr lang="en-IN" sz="2800" b="0" i="0" baseline="0" dirty="0">
              <a:latin typeface="Bahnschrift" panose="020B0502040204020203" pitchFamily="34" charset="0"/>
            </a:rPr>
            <a:t>. </a:t>
          </a:r>
          <a:endParaRPr lang="en-US" sz="2800" dirty="0">
            <a:latin typeface="Bahnschrift" panose="020B0502040204020203" pitchFamily="34" charset="0"/>
          </a:endParaRPr>
        </a:p>
      </dgm:t>
    </dgm:pt>
    <dgm:pt modelId="{E153A792-53E3-4A7B-9BED-5A6839828C80}" type="parTrans" cxnId="{2A826B14-800F-4F5A-A4B0-38BA21EA3905}">
      <dgm:prSet/>
      <dgm:spPr/>
      <dgm:t>
        <a:bodyPr/>
        <a:lstStyle/>
        <a:p>
          <a:endParaRPr lang="en-US"/>
        </a:p>
      </dgm:t>
    </dgm:pt>
    <dgm:pt modelId="{4FAFB26B-58EB-406E-AAFE-D46F2C6FE18E}" type="sibTrans" cxnId="{2A826B14-800F-4F5A-A4B0-38BA21EA3905}">
      <dgm:prSet/>
      <dgm:spPr/>
      <dgm:t>
        <a:bodyPr/>
        <a:lstStyle/>
        <a:p>
          <a:endParaRPr lang="en-US"/>
        </a:p>
      </dgm:t>
    </dgm:pt>
    <dgm:pt modelId="{FE9C7B36-C6FC-452D-A2EF-44F4E81F8735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 dirty="0">
              <a:latin typeface="Bahnschrift" panose="020B0502040204020203" pitchFamily="34" charset="0"/>
            </a:rPr>
            <a:t>NetApp.</a:t>
          </a:r>
          <a:endParaRPr lang="en-US" sz="2800" dirty="0">
            <a:latin typeface="Bahnschrift" panose="020B0502040204020203" pitchFamily="34" charset="0"/>
          </a:endParaRPr>
        </a:p>
      </dgm:t>
    </dgm:pt>
    <dgm:pt modelId="{09B0C5CB-8238-48EE-AFC1-498591B54BF3}" type="parTrans" cxnId="{783BDC10-8223-40F6-B66F-60DBE5341851}">
      <dgm:prSet/>
      <dgm:spPr/>
      <dgm:t>
        <a:bodyPr/>
        <a:lstStyle/>
        <a:p>
          <a:endParaRPr lang="en-US"/>
        </a:p>
      </dgm:t>
    </dgm:pt>
    <dgm:pt modelId="{E038EFE8-DEBF-4601-AED9-7E62FB6D57B5}" type="sibTrans" cxnId="{783BDC10-8223-40F6-B66F-60DBE5341851}">
      <dgm:prSet/>
      <dgm:spPr/>
      <dgm:t>
        <a:bodyPr/>
        <a:lstStyle/>
        <a:p>
          <a:endParaRPr lang="en-US"/>
        </a:p>
      </dgm:t>
    </dgm:pt>
    <dgm:pt modelId="{407BE4A1-1060-4DA4-8ADD-C7025EA3CFE0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>
              <a:latin typeface="Bahnschrift" panose="020B0502040204020203" pitchFamily="34" charset="0"/>
            </a:rPr>
            <a:t>Amazon Web Services (AWS). </a:t>
          </a:r>
          <a:endParaRPr lang="en-US" sz="2800">
            <a:latin typeface="Bahnschrift" panose="020B0502040204020203" pitchFamily="34" charset="0"/>
          </a:endParaRPr>
        </a:p>
      </dgm:t>
    </dgm:pt>
    <dgm:pt modelId="{D0AF6B15-FE70-4470-BFB1-BE57F47E67F6}" type="parTrans" cxnId="{EF142790-BC24-49F4-874B-FC74AA6409DD}">
      <dgm:prSet/>
      <dgm:spPr/>
      <dgm:t>
        <a:bodyPr/>
        <a:lstStyle/>
        <a:p>
          <a:endParaRPr lang="en-US"/>
        </a:p>
      </dgm:t>
    </dgm:pt>
    <dgm:pt modelId="{2FD1BDEA-C9A6-4B36-8EAC-65A676ADC79C}" type="sibTrans" cxnId="{EF142790-BC24-49F4-874B-FC74AA6409DD}">
      <dgm:prSet/>
      <dgm:spPr/>
      <dgm:t>
        <a:bodyPr/>
        <a:lstStyle/>
        <a:p>
          <a:endParaRPr lang="en-US"/>
        </a:p>
      </dgm:t>
    </dgm:pt>
    <dgm:pt modelId="{87D2D877-D729-49FF-AB96-7DB49976B773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 b="0" i="0" baseline="0" dirty="0">
              <a:latin typeface="Bahnschrift" panose="020B0502040204020203" pitchFamily="34" charset="0"/>
            </a:rPr>
            <a:t>Microsoft Azure. </a:t>
          </a:r>
          <a:endParaRPr lang="en-US" sz="2800" dirty="0">
            <a:latin typeface="Bahnschrift" panose="020B0502040204020203" pitchFamily="34" charset="0"/>
          </a:endParaRPr>
        </a:p>
      </dgm:t>
    </dgm:pt>
    <dgm:pt modelId="{2FC5E63B-82E9-4A4C-A676-E9317C5910A4}" type="parTrans" cxnId="{EDAA35CC-9B4F-4EBD-950E-256C4C0AC805}">
      <dgm:prSet/>
      <dgm:spPr/>
      <dgm:t>
        <a:bodyPr/>
        <a:lstStyle/>
        <a:p>
          <a:endParaRPr lang="en-US"/>
        </a:p>
      </dgm:t>
    </dgm:pt>
    <dgm:pt modelId="{56FC8A48-3EE3-4CD7-BF0F-97888B9E957E}" type="sibTrans" cxnId="{EDAA35CC-9B4F-4EBD-950E-256C4C0AC805}">
      <dgm:prSet/>
      <dgm:spPr/>
      <dgm:t>
        <a:bodyPr/>
        <a:lstStyle/>
        <a:p>
          <a:endParaRPr lang="en-US"/>
        </a:p>
      </dgm:t>
    </dgm:pt>
    <dgm:pt modelId="{C8DCC8FB-DDDA-451B-A2A6-FCB1F6DE6BBD}" type="pres">
      <dgm:prSet presAssocID="{580A4EFE-0B25-4D3A-9DF8-272C183ADD50}" presName="linear" presStyleCnt="0">
        <dgm:presLayoutVars>
          <dgm:animLvl val="lvl"/>
          <dgm:resizeHandles val="exact"/>
        </dgm:presLayoutVars>
      </dgm:prSet>
      <dgm:spPr/>
    </dgm:pt>
    <dgm:pt modelId="{172635E5-A6D0-422F-B407-1F1D20699E06}" type="pres">
      <dgm:prSet presAssocID="{2523B106-0DD2-467E-811A-3B32E14B5E51}" presName="parentText" presStyleLbl="node1" presStyleIdx="0" presStyleCnt="4" custScaleX="63658" custScaleY="70277">
        <dgm:presLayoutVars>
          <dgm:chMax val="0"/>
          <dgm:bulletEnabled val="1"/>
        </dgm:presLayoutVars>
      </dgm:prSet>
      <dgm:spPr/>
    </dgm:pt>
    <dgm:pt modelId="{E9C4CD4A-ADA0-40C6-98DE-14886D842596}" type="pres">
      <dgm:prSet presAssocID="{4FAFB26B-58EB-406E-AAFE-D46F2C6FE18E}" presName="spacer" presStyleCnt="0"/>
      <dgm:spPr/>
    </dgm:pt>
    <dgm:pt modelId="{B8D9ADA2-DB6A-4762-BB8F-E0FE5935A526}" type="pres">
      <dgm:prSet presAssocID="{FE9C7B36-C6FC-452D-A2EF-44F4E81F8735}" presName="parentText" presStyleLbl="node1" presStyleIdx="1" presStyleCnt="4" custScaleX="63658" custScaleY="70277">
        <dgm:presLayoutVars>
          <dgm:chMax val="0"/>
          <dgm:bulletEnabled val="1"/>
        </dgm:presLayoutVars>
      </dgm:prSet>
      <dgm:spPr/>
    </dgm:pt>
    <dgm:pt modelId="{6CC802AC-F1F4-4BCC-858F-A0EB434C1D03}" type="pres">
      <dgm:prSet presAssocID="{E038EFE8-DEBF-4601-AED9-7E62FB6D57B5}" presName="spacer" presStyleCnt="0"/>
      <dgm:spPr/>
    </dgm:pt>
    <dgm:pt modelId="{BDD6153B-1625-475E-937F-F7F6164B206E}" type="pres">
      <dgm:prSet presAssocID="{407BE4A1-1060-4DA4-8ADD-C7025EA3CFE0}" presName="parentText" presStyleLbl="node1" presStyleIdx="2" presStyleCnt="4" custScaleX="63658" custScaleY="70277">
        <dgm:presLayoutVars>
          <dgm:chMax val="0"/>
          <dgm:bulletEnabled val="1"/>
        </dgm:presLayoutVars>
      </dgm:prSet>
      <dgm:spPr/>
    </dgm:pt>
    <dgm:pt modelId="{C2AB9311-456F-44BD-B3D8-2B1FA37D8C34}" type="pres">
      <dgm:prSet presAssocID="{2FD1BDEA-C9A6-4B36-8EAC-65A676ADC79C}" presName="spacer" presStyleCnt="0"/>
      <dgm:spPr/>
    </dgm:pt>
    <dgm:pt modelId="{91996E8E-279E-4FF0-8C27-F980ECFD4C82}" type="pres">
      <dgm:prSet presAssocID="{87D2D877-D729-49FF-AB96-7DB49976B773}" presName="parentText" presStyleLbl="node1" presStyleIdx="3" presStyleCnt="4" custScaleX="63658" custScaleY="70277">
        <dgm:presLayoutVars>
          <dgm:chMax val="0"/>
          <dgm:bulletEnabled val="1"/>
        </dgm:presLayoutVars>
      </dgm:prSet>
      <dgm:spPr/>
    </dgm:pt>
  </dgm:ptLst>
  <dgm:cxnLst>
    <dgm:cxn modelId="{783BDC10-8223-40F6-B66F-60DBE5341851}" srcId="{580A4EFE-0B25-4D3A-9DF8-272C183ADD50}" destId="{FE9C7B36-C6FC-452D-A2EF-44F4E81F8735}" srcOrd="1" destOrd="0" parTransId="{09B0C5CB-8238-48EE-AFC1-498591B54BF3}" sibTransId="{E038EFE8-DEBF-4601-AED9-7E62FB6D57B5}"/>
    <dgm:cxn modelId="{2A826B14-800F-4F5A-A4B0-38BA21EA3905}" srcId="{580A4EFE-0B25-4D3A-9DF8-272C183ADD50}" destId="{2523B106-0DD2-467E-811A-3B32E14B5E51}" srcOrd="0" destOrd="0" parTransId="{E153A792-53E3-4A7B-9BED-5A6839828C80}" sibTransId="{4FAFB26B-58EB-406E-AAFE-D46F2C6FE18E}"/>
    <dgm:cxn modelId="{B5FEAC3A-7EE7-4F99-A59B-0C8797441580}" type="presOf" srcId="{580A4EFE-0B25-4D3A-9DF8-272C183ADD50}" destId="{C8DCC8FB-DDDA-451B-A2A6-FCB1F6DE6BBD}" srcOrd="0" destOrd="0" presId="urn:microsoft.com/office/officeart/2005/8/layout/vList2"/>
    <dgm:cxn modelId="{63705556-8B68-438F-8298-131ABA11FB5F}" type="presOf" srcId="{407BE4A1-1060-4DA4-8ADD-C7025EA3CFE0}" destId="{BDD6153B-1625-475E-937F-F7F6164B206E}" srcOrd="0" destOrd="0" presId="urn:microsoft.com/office/officeart/2005/8/layout/vList2"/>
    <dgm:cxn modelId="{EF142790-BC24-49F4-874B-FC74AA6409DD}" srcId="{580A4EFE-0B25-4D3A-9DF8-272C183ADD50}" destId="{407BE4A1-1060-4DA4-8ADD-C7025EA3CFE0}" srcOrd="2" destOrd="0" parTransId="{D0AF6B15-FE70-4470-BFB1-BE57F47E67F6}" sibTransId="{2FD1BDEA-C9A6-4B36-8EAC-65A676ADC79C}"/>
    <dgm:cxn modelId="{B023C29A-453F-4E61-BA70-F92BC5B93D11}" type="presOf" srcId="{FE9C7B36-C6FC-452D-A2EF-44F4E81F8735}" destId="{B8D9ADA2-DB6A-4762-BB8F-E0FE5935A526}" srcOrd="0" destOrd="0" presId="urn:microsoft.com/office/officeart/2005/8/layout/vList2"/>
    <dgm:cxn modelId="{274B72C1-A3F1-49C7-9B68-86511C97BB84}" type="presOf" srcId="{2523B106-0DD2-467E-811A-3B32E14B5E51}" destId="{172635E5-A6D0-422F-B407-1F1D20699E06}" srcOrd="0" destOrd="0" presId="urn:microsoft.com/office/officeart/2005/8/layout/vList2"/>
    <dgm:cxn modelId="{EDAA35CC-9B4F-4EBD-950E-256C4C0AC805}" srcId="{580A4EFE-0B25-4D3A-9DF8-272C183ADD50}" destId="{87D2D877-D729-49FF-AB96-7DB49976B773}" srcOrd="3" destOrd="0" parTransId="{2FC5E63B-82E9-4A4C-A676-E9317C5910A4}" sibTransId="{56FC8A48-3EE3-4CD7-BF0F-97888B9E957E}"/>
    <dgm:cxn modelId="{6CAF2AEF-2212-4D84-8D8E-48FB36C047A3}" type="presOf" srcId="{87D2D877-D729-49FF-AB96-7DB49976B773}" destId="{91996E8E-279E-4FF0-8C27-F980ECFD4C82}" srcOrd="0" destOrd="0" presId="urn:microsoft.com/office/officeart/2005/8/layout/vList2"/>
    <dgm:cxn modelId="{D585CE6F-B60E-4EA4-B99D-42FB332D8C81}" type="presParOf" srcId="{C8DCC8FB-DDDA-451B-A2A6-FCB1F6DE6BBD}" destId="{172635E5-A6D0-422F-B407-1F1D20699E06}" srcOrd="0" destOrd="0" presId="urn:microsoft.com/office/officeart/2005/8/layout/vList2"/>
    <dgm:cxn modelId="{A0E86AF6-4D7E-48A8-8424-3DC9B44AE448}" type="presParOf" srcId="{C8DCC8FB-DDDA-451B-A2A6-FCB1F6DE6BBD}" destId="{E9C4CD4A-ADA0-40C6-98DE-14886D842596}" srcOrd="1" destOrd="0" presId="urn:microsoft.com/office/officeart/2005/8/layout/vList2"/>
    <dgm:cxn modelId="{BE2029C4-DEB8-43B4-A02A-19A8047DE13A}" type="presParOf" srcId="{C8DCC8FB-DDDA-451B-A2A6-FCB1F6DE6BBD}" destId="{B8D9ADA2-DB6A-4762-BB8F-E0FE5935A526}" srcOrd="2" destOrd="0" presId="urn:microsoft.com/office/officeart/2005/8/layout/vList2"/>
    <dgm:cxn modelId="{C9817E3B-BA2C-4704-8B34-AE5C0F5FDE46}" type="presParOf" srcId="{C8DCC8FB-DDDA-451B-A2A6-FCB1F6DE6BBD}" destId="{6CC802AC-F1F4-4BCC-858F-A0EB434C1D03}" srcOrd="3" destOrd="0" presId="urn:microsoft.com/office/officeart/2005/8/layout/vList2"/>
    <dgm:cxn modelId="{24E13AC6-CF36-4811-B4DF-D3EB6D237313}" type="presParOf" srcId="{C8DCC8FB-DDDA-451B-A2A6-FCB1F6DE6BBD}" destId="{BDD6153B-1625-475E-937F-F7F6164B206E}" srcOrd="4" destOrd="0" presId="urn:microsoft.com/office/officeart/2005/8/layout/vList2"/>
    <dgm:cxn modelId="{BF925ECC-6196-4E3A-A04C-8CB5C08CD3F9}" type="presParOf" srcId="{C8DCC8FB-DDDA-451B-A2A6-FCB1F6DE6BBD}" destId="{C2AB9311-456F-44BD-B3D8-2B1FA37D8C34}" srcOrd="5" destOrd="0" presId="urn:microsoft.com/office/officeart/2005/8/layout/vList2"/>
    <dgm:cxn modelId="{85060EAB-E231-436D-854F-9B28925B5FE5}" type="presParOf" srcId="{C8DCC8FB-DDDA-451B-A2A6-FCB1F6DE6BBD}" destId="{91996E8E-279E-4FF0-8C27-F980ECFD4C8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0A4EFE-0B25-4D3A-9DF8-272C183ADD5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DB3F315-5581-4CD8-8823-C326316FB846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 b="0" i="0" baseline="0">
              <a:latin typeface="Bahnschrift" panose="020B0502040204020203" pitchFamily="34" charset="0"/>
            </a:rPr>
            <a:t>Force.com and Salesforce.com. </a:t>
          </a:r>
          <a:endParaRPr lang="en-US" sz="2800">
            <a:latin typeface="Bahnschrift" panose="020B0502040204020203" pitchFamily="34" charset="0"/>
          </a:endParaRPr>
        </a:p>
      </dgm:t>
    </dgm:pt>
    <dgm:pt modelId="{5CAE8983-C0D4-4229-845B-7A3DD0E5185E}" type="parTrans" cxnId="{C0D43F43-315E-4E5B-B9A1-6214920A5CA0}">
      <dgm:prSet/>
      <dgm:spPr/>
      <dgm:t>
        <a:bodyPr/>
        <a:lstStyle/>
        <a:p>
          <a:endParaRPr lang="en-US"/>
        </a:p>
      </dgm:t>
    </dgm:pt>
    <dgm:pt modelId="{3451E091-B9AC-4E95-B08F-40045E83D462}" type="sibTrans" cxnId="{C0D43F43-315E-4E5B-B9A1-6214920A5CA0}">
      <dgm:prSet/>
      <dgm:spPr/>
      <dgm:t>
        <a:bodyPr/>
        <a:lstStyle/>
        <a:p>
          <a:endParaRPr lang="en-US"/>
        </a:p>
      </dgm:t>
    </dgm:pt>
    <dgm:pt modelId="{7635C300-C042-42B9-8038-59DEA671EE1F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 b="0" i="0" baseline="0">
              <a:latin typeface="Bahnschrift" panose="020B0502040204020203" pitchFamily="34" charset="0"/>
            </a:rPr>
            <a:t>IBM.</a:t>
          </a:r>
          <a:endParaRPr lang="en-US" sz="2800">
            <a:latin typeface="Bahnschrift" panose="020B0502040204020203" pitchFamily="34" charset="0"/>
          </a:endParaRPr>
        </a:p>
      </dgm:t>
    </dgm:pt>
    <dgm:pt modelId="{0C778ED1-9715-4382-841F-10F581AFB4F5}" type="parTrans" cxnId="{0C62F1DF-A6B5-4AEB-907C-D6C8E3D77C58}">
      <dgm:prSet/>
      <dgm:spPr/>
      <dgm:t>
        <a:bodyPr/>
        <a:lstStyle/>
        <a:p>
          <a:endParaRPr lang="en-US"/>
        </a:p>
      </dgm:t>
    </dgm:pt>
    <dgm:pt modelId="{04209C3F-95E4-4F20-936C-3C1B3BBF2FB1}" type="sibTrans" cxnId="{0C62F1DF-A6B5-4AEB-907C-D6C8E3D77C58}">
      <dgm:prSet/>
      <dgm:spPr/>
      <dgm:t>
        <a:bodyPr/>
        <a:lstStyle/>
        <a:p>
          <a:endParaRPr lang="en-US"/>
        </a:p>
      </dgm:t>
    </dgm:pt>
    <dgm:pt modelId="{874D9904-84AA-4870-B361-EDCAB9B88B45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>
              <a:latin typeface="Bahnschrift" panose="020B0502040204020203" pitchFamily="34" charset="0"/>
            </a:rPr>
            <a:t>Hadoop. </a:t>
          </a:r>
          <a:endParaRPr lang="en-US" sz="2800">
            <a:latin typeface="Bahnschrift" panose="020B0502040204020203" pitchFamily="34" charset="0"/>
          </a:endParaRPr>
        </a:p>
      </dgm:t>
    </dgm:pt>
    <dgm:pt modelId="{2AEE6837-69F3-42E7-9A94-7F0BA36039CB}" type="parTrans" cxnId="{790BBCB4-157E-46F4-A5E7-071716BAB812}">
      <dgm:prSet/>
      <dgm:spPr/>
      <dgm:t>
        <a:bodyPr/>
        <a:lstStyle/>
        <a:p>
          <a:endParaRPr lang="en-US"/>
        </a:p>
      </dgm:t>
    </dgm:pt>
    <dgm:pt modelId="{BB630E60-B556-411E-B068-38D9A79F7CDE}" type="sibTrans" cxnId="{790BBCB4-157E-46F4-A5E7-071716BAB812}">
      <dgm:prSet/>
      <dgm:spPr/>
      <dgm:t>
        <a:bodyPr/>
        <a:lstStyle/>
        <a:p>
          <a:endParaRPr lang="en-US"/>
        </a:p>
      </dgm:t>
    </dgm:pt>
    <dgm:pt modelId="{D36996C6-E35C-468A-8BB9-C4D5FD4747A8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 b="0" i="0" baseline="0" dirty="0" err="1">
              <a:latin typeface="Bahnschrift" panose="020B0502040204020203" pitchFamily="34" charset="0"/>
            </a:rPr>
            <a:t>Manjrasoft</a:t>
          </a:r>
          <a:r>
            <a:rPr lang="en-IN" sz="2800" b="0" i="0" baseline="0" dirty="0">
              <a:latin typeface="Bahnschrift" panose="020B0502040204020203" pitchFamily="34" charset="0"/>
            </a:rPr>
            <a:t> Aneka. </a:t>
          </a:r>
          <a:endParaRPr lang="en-US" sz="2800" dirty="0">
            <a:latin typeface="Bahnschrift" panose="020B0502040204020203" pitchFamily="34" charset="0"/>
          </a:endParaRPr>
        </a:p>
      </dgm:t>
    </dgm:pt>
    <dgm:pt modelId="{591AC1E3-EB26-4C1C-A0AE-3D60D04BBFDA}" type="parTrans" cxnId="{87CB85A0-3EF1-4C25-A9BA-21B133B43586}">
      <dgm:prSet/>
      <dgm:spPr/>
      <dgm:t>
        <a:bodyPr/>
        <a:lstStyle/>
        <a:p>
          <a:endParaRPr lang="en-US"/>
        </a:p>
      </dgm:t>
    </dgm:pt>
    <dgm:pt modelId="{393772F3-8D6D-4AE6-B9E2-ACFD8DC5145F}" type="sibTrans" cxnId="{87CB85A0-3EF1-4C25-A9BA-21B133B43586}">
      <dgm:prSet/>
      <dgm:spPr/>
      <dgm:t>
        <a:bodyPr/>
        <a:lstStyle/>
        <a:p>
          <a:endParaRPr lang="en-US"/>
        </a:p>
      </dgm:t>
    </dgm:pt>
    <dgm:pt modelId="{C8DCC8FB-DDDA-451B-A2A6-FCB1F6DE6BBD}" type="pres">
      <dgm:prSet presAssocID="{580A4EFE-0B25-4D3A-9DF8-272C183ADD50}" presName="linear" presStyleCnt="0">
        <dgm:presLayoutVars>
          <dgm:animLvl val="lvl"/>
          <dgm:resizeHandles val="exact"/>
        </dgm:presLayoutVars>
      </dgm:prSet>
      <dgm:spPr/>
    </dgm:pt>
    <dgm:pt modelId="{9C7DCD81-FD10-48C2-8FF3-F8247B599F42}" type="pres">
      <dgm:prSet presAssocID="{6DB3F315-5581-4CD8-8823-C326316FB846}" presName="parentText" presStyleLbl="node1" presStyleIdx="0" presStyleCnt="4" custScaleX="66582" custScaleY="67735">
        <dgm:presLayoutVars>
          <dgm:chMax val="0"/>
          <dgm:bulletEnabled val="1"/>
        </dgm:presLayoutVars>
      </dgm:prSet>
      <dgm:spPr/>
    </dgm:pt>
    <dgm:pt modelId="{D8BCB015-37EB-47A8-A52D-0B1D2871A190}" type="pres">
      <dgm:prSet presAssocID="{3451E091-B9AC-4E95-B08F-40045E83D462}" presName="spacer" presStyleCnt="0"/>
      <dgm:spPr/>
    </dgm:pt>
    <dgm:pt modelId="{5A5131B7-49AF-42DA-9F6E-369179AE408F}" type="pres">
      <dgm:prSet presAssocID="{7635C300-C042-42B9-8038-59DEA671EE1F}" presName="parentText" presStyleLbl="node1" presStyleIdx="1" presStyleCnt="4" custScaleX="66582" custScaleY="67735">
        <dgm:presLayoutVars>
          <dgm:chMax val="0"/>
          <dgm:bulletEnabled val="1"/>
        </dgm:presLayoutVars>
      </dgm:prSet>
      <dgm:spPr/>
    </dgm:pt>
    <dgm:pt modelId="{67BEC1D2-468D-48A3-AC81-88F1945A8BEB}" type="pres">
      <dgm:prSet presAssocID="{04209C3F-95E4-4F20-936C-3C1B3BBF2FB1}" presName="spacer" presStyleCnt="0"/>
      <dgm:spPr/>
    </dgm:pt>
    <dgm:pt modelId="{84F846DD-2442-4349-8C3A-ABC7B442F53D}" type="pres">
      <dgm:prSet presAssocID="{874D9904-84AA-4870-B361-EDCAB9B88B45}" presName="parentText" presStyleLbl="node1" presStyleIdx="2" presStyleCnt="4" custScaleX="66582" custScaleY="67735">
        <dgm:presLayoutVars>
          <dgm:chMax val="0"/>
          <dgm:bulletEnabled val="1"/>
        </dgm:presLayoutVars>
      </dgm:prSet>
      <dgm:spPr/>
    </dgm:pt>
    <dgm:pt modelId="{11560294-5968-4D82-A19A-02ACDF470445}" type="pres">
      <dgm:prSet presAssocID="{BB630E60-B556-411E-B068-38D9A79F7CDE}" presName="spacer" presStyleCnt="0"/>
      <dgm:spPr/>
    </dgm:pt>
    <dgm:pt modelId="{AD4CD670-9CEF-474F-A6E7-8757681B9292}" type="pres">
      <dgm:prSet presAssocID="{D36996C6-E35C-468A-8BB9-C4D5FD4747A8}" presName="parentText" presStyleLbl="node1" presStyleIdx="3" presStyleCnt="4" custScaleX="66582" custScaleY="67735">
        <dgm:presLayoutVars>
          <dgm:chMax val="0"/>
          <dgm:bulletEnabled val="1"/>
        </dgm:presLayoutVars>
      </dgm:prSet>
      <dgm:spPr/>
    </dgm:pt>
  </dgm:ptLst>
  <dgm:cxnLst>
    <dgm:cxn modelId="{3B75C618-9C90-43E9-8FD4-70AF063FB631}" type="presOf" srcId="{6DB3F315-5581-4CD8-8823-C326316FB846}" destId="{9C7DCD81-FD10-48C2-8FF3-F8247B599F42}" srcOrd="0" destOrd="0" presId="urn:microsoft.com/office/officeart/2005/8/layout/vList2"/>
    <dgm:cxn modelId="{4320DF1B-BED6-46AA-9539-BBE60063001F}" type="presOf" srcId="{7635C300-C042-42B9-8038-59DEA671EE1F}" destId="{5A5131B7-49AF-42DA-9F6E-369179AE408F}" srcOrd="0" destOrd="0" presId="urn:microsoft.com/office/officeart/2005/8/layout/vList2"/>
    <dgm:cxn modelId="{166ED72B-D769-4AFA-8958-8A4265226142}" type="presOf" srcId="{D36996C6-E35C-468A-8BB9-C4D5FD4747A8}" destId="{AD4CD670-9CEF-474F-A6E7-8757681B9292}" srcOrd="0" destOrd="0" presId="urn:microsoft.com/office/officeart/2005/8/layout/vList2"/>
    <dgm:cxn modelId="{B5FEAC3A-7EE7-4F99-A59B-0C8797441580}" type="presOf" srcId="{580A4EFE-0B25-4D3A-9DF8-272C183ADD50}" destId="{C8DCC8FB-DDDA-451B-A2A6-FCB1F6DE6BBD}" srcOrd="0" destOrd="0" presId="urn:microsoft.com/office/officeart/2005/8/layout/vList2"/>
    <dgm:cxn modelId="{C0D43F43-315E-4E5B-B9A1-6214920A5CA0}" srcId="{580A4EFE-0B25-4D3A-9DF8-272C183ADD50}" destId="{6DB3F315-5581-4CD8-8823-C326316FB846}" srcOrd="0" destOrd="0" parTransId="{5CAE8983-C0D4-4229-845B-7A3DD0E5185E}" sibTransId="{3451E091-B9AC-4E95-B08F-40045E83D462}"/>
    <dgm:cxn modelId="{5E245756-6682-43FE-8EBB-9CFB9796BE2F}" type="presOf" srcId="{874D9904-84AA-4870-B361-EDCAB9B88B45}" destId="{84F846DD-2442-4349-8C3A-ABC7B442F53D}" srcOrd="0" destOrd="0" presId="urn:microsoft.com/office/officeart/2005/8/layout/vList2"/>
    <dgm:cxn modelId="{87CB85A0-3EF1-4C25-A9BA-21B133B43586}" srcId="{580A4EFE-0B25-4D3A-9DF8-272C183ADD50}" destId="{D36996C6-E35C-468A-8BB9-C4D5FD4747A8}" srcOrd="3" destOrd="0" parTransId="{591AC1E3-EB26-4C1C-A0AE-3D60D04BBFDA}" sibTransId="{393772F3-8D6D-4AE6-B9E2-ACFD8DC5145F}"/>
    <dgm:cxn modelId="{790BBCB4-157E-46F4-A5E7-071716BAB812}" srcId="{580A4EFE-0B25-4D3A-9DF8-272C183ADD50}" destId="{874D9904-84AA-4870-B361-EDCAB9B88B45}" srcOrd="2" destOrd="0" parTransId="{2AEE6837-69F3-42E7-9A94-7F0BA36039CB}" sibTransId="{BB630E60-B556-411E-B068-38D9A79F7CDE}"/>
    <dgm:cxn modelId="{0C62F1DF-A6B5-4AEB-907C-D6C8E3D77C58}" srcId="{580A4EFE-0B25-4D3A-9DF8-272C183ADD50}" destId="{7635C300-C042-42B9-8038-59DEA671EE1F}" srcOrd="1" destOrd="0" parTransId="{0C778ED1-9715-4382-841F-10F581AFB4F5}" sibTransId="{04209C3F-95E4-4F20-936C-3C1B3BBF2FB1}"/>
    <dgm:cxn modelId="{1A7D1A39-1A3F-4913-B727-3BC21A4C1E47}" type="presParOf" srcId="{C8DCC8FB-DDDA-451B-A2A6-FCB1F6DE6BBD}" destId="{9C7DCD81-FD10-48C2-8FF3-F8247B599F42}" srcOrd="0" destOrd="0" presId="urn:microsoft.com/office/officeart/2005/8/layout/vList2"/>
    <dgm:cxn modelId="{B0D1DB7D-3859-4716-8B14-25F34EEAA455}" type="presParOf" srcId="{C8DCC8FB-DDDA-451B-A2A6-FCB1F6DE6BBD}" destId="{D8BCB015-37EB-47A8-A52D-0B1D2871A190}" srcOrd="1" destOrd="0" presId="urn:microsoft.com/office/officeart/2005/8/layout/vList2"/>
    <dgm:cxn modelId="{32091E55-BFBF-4627-8147-AA65A2B3B6AC}" type="presParOf" srcId="{C8DCC8FB-DDDA-451B-A2A6-FCB1F6DE6BBD}" destId="{5A5131B7-49AF-42DA-9F6E-369179AE408F}" srcOrd="2" destOrd="0" presId="urn:microsoft.com/office/officeart/2005/8/layout/vList2"/>
    <dgm:cxn modelId="{E1B86DE7-2A52-4973-AE6C-DFA931CF0B35}" type="presParOf" srcId="{C8DCC8FB-DDDA-451B-A2A6-FCB1F6DE6BBD}" destId="{67BEC1D2-468D-48A3-AC81-88F1945A8BEB}" srcOrd="3" destOrd="0" presId="urn:microsoft.com/office/officeart/2005/8/layout/vList2"/>
    <dgm:cxn modelId="{1C1CA0B5-380E-4360-A1B8-40178981A05E}" type="presParOf" srcId="{C8DCC8FB-DDDA-451B-A2A6-FCB1F6DE6BBD}" destId="{84F846DD-2442-4349-8C3A-ABC7B442F53D}" srcOrd="4" destOrd="0" presId="urn:microsoft.com/office/officeart/2005/8/layout/vList2"/>
    <dgm:cxn modelId="{5C8BC791-1C11-41A7-9BA8-46256B089F2C}" type="presParOf" srcId="{C8DCC8FB-DDDA-451B-A2A6-FCB1F6DE6BBD}" destId="{11560294-5968-4D82-A19A-02ACDF470445}" srcOrd="5" destOrd="0" presId="urn:microsoft.com/office/officeart/2005/8/layout/vList2"/>
    <dgm:cxn modelId="{0EC80663-CCF6-4DF7-AC9F-21A890D05D93}" type="presParOf" srcId="{C8DCC8FB-DDDA-451B-A2A6-FCB1F6DE6BBD}" destId="{AD4CD670-9CEF-474F-A6E7-8757681B929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3A14AF-3146-4839-ADA1-55DB7FDDAC85}" type="doc">
      <dgm:prSet loTypeId="urn:microsoft.com/office/officeart/2011/layout/CircleProcess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GB"/>
        </a:p>
      </dgm:t>
    </dgm:pt>
    <dgm:pt modelId="{7A8AFBFA-DE4E-4440-8ABC-07366BD4B4E3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 w="28575">
          <a:solidFill>
            <a:srgbClr val="258989"/>
          </a:solidFill>
        </a:ln>
      </dgm:spPr>
      <dgm:t>
        <a:bodyPr/>
        <a:lstStyle/>
        <a:p>
          <a:r>
            <a:rPr lang="en-IN" sz="2000" b="1" dirty="0">
              <a:latin typeface="Bahnschrift" panose="020B0502040204020203" pitchFamily="34" charset="0"/>
              <a:cs typeface="Arial" panose="020B0604020202020204" pitchFamily="34" charset="0"/>
            </a:rPr>
            <a:t>Open-source</a:t>
          </a:r>
          <a:endParaRPr lang="en-GB" sz="2000" b="1" dirty="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F7734D05-C5FE-47B2-B441-15F52406D97D}" type="parTrans" cxnId="{EC12943B-89C2-4C20-AEDF-49AEE25FB6F7}">
      <dgm:prSet/>
      <dgm:spPr/>
      <dgm:t>
        <a:bodyPr/>
        <a:lstStyle/>
        <a:p>
          <a:endParaRPr lang="en-GB" b="1">
            <a:solidFill>
              <a:schemeClr val="tx1"/>
            </a:solidFill>
          </a:endParaRPr>
        </a:p>
      </dgm:t>
    </dgm:pt>
    <dgm:pt modelId="{2AC79B7F-FE24-45A5-98D4-7D868E1AFB4C}" type="sibTrans" cxnId="{EC12943B-89C2-4C20-AEDF-49AEE25FB6F7}">
      <dgm:prSet/>
      <dgm:spPr/>
      <dgm:t>
        <a:bodyPr/>
        <a:lstStyle/>
        <a:p>
          <a:endParaRPr lang="en-GB" b="1">
            <a:solidFill>
              <a:schemeClr val="tx1"/>
            </a:solidFill>
          </a:endParaRPr>
        </a:p>
      </dgm:t>
    </dgm:pt>
    <dgm:pt modelId="{1E53FFC8-D9EB-4BE1-B180-C3E864A0B45F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 w="28575">
          <a:solidFill>
            <a:srgbClr val="1E426B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GB" sz="2000" b="1" dirty="0">
              <a:latin typeface="Bahnschrift" panose="020B0502040204020203" pitchFamily="34" charset="0"/>
              <a:cs typeface="Arial" panose="020B0604020202020204" pitchFamily="34" charset="0"/>
            </a:rPr>
            <a:t>Allows </a:t>
          </a:r>
          <a:r>
            <a:rPr lang="en-IN" sz="2000" b="1" dirty="0">
              <a:latin typeface="Bahnschrift" panose="020B0502040204020203" pitchFamily="34" charset="0"/>
              <a:cs typeface="Arial" panose="020B0604020202020204" pitchFamily="34" charset="0"/>
            </a:rPr>
            <a:t>web developers to create and maintain JavaScript front-end applications in Java.</a:t>
          </a:r>
          <a:endParaRPr lang="en-GB" sz="2000" b="1" dirty="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5C4F97DA-B0E5-47F9-8BD8-A5BB7A21DECE}" type="parTrans" cxnId="{4D9911B1-223E-46A7-95AD-480491C0B4AA}">
      <dgm:prSet/>
      <dgm:spPr/>
      <dgm:t>
        <a:bodyPr/>
        <a:lstStyle/>
        <a:p>
          <a:endParaRPr lang="en-GB" b="1">
            <a:solidFill>
              <a:schemeClr val="tx1"/>
            </a:solidFill>
          </a:endParaRPr>
        </a:p>
      </dgm:t>
    </dgm:pt>
    <dgm:pt modelId="{ED27DBD3-F612-440F-B38E-2D0286391F0C}" type="sibTrans" cxnId="{4D9911B1-223E-46A7-95AD-480491C0B4AA}">
      <dgm:prSet/>
      <dgm:spPr/>
      <dgm:t>
        <a:bodyPr/>
        <a:lstStyle/>
        <a:p>
          <a:endParaRPr lang="en-GB" b="1">
            <a:solidFill>
              <a:schemeClr val="tx1"/>
            </a:solidFill>
          </a:endParaRPr>
        </a:p>
      </dgm:t>
    </dgm:pt>
    <dgm:pt modelId="{CE81C345-607B-4A28-B780-D9A014ADF148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 w="28575">
          <a:solidFill>
            <a:srgbClr val="1F3154"/>
          </a:solidFill>
        </a:ln>
      </dgm:spPr>
      <dgm:t>
        <a:bodyPr/>
        <a:lstStyle/>
        <a:p>
          <a:r>
            <a:rPr lang="en-IN" sz="2000" b="1" dirty="0">
              <a:latin typeface="Bahnschrift" panose="020B0502040204020203" pitchFamily="34" charset="0"/>
            </a:rPr>
            <a:t>Licensed under the Apache License 2.0.</a:t>
          </a:r>
          <a:endParaRPr lang="en-GB" sz="2000" b="1" dirty="0">
            <a:latin typeface="Bahnschrift" panose="020B0502040204020203" pitchFamily="34" charset="0"/>
          </a:endParaRPr>
        </a:p>
      </dgm:t>
    </dgm:pt>
    <dgm:pt modelId="{DB0E1B2F-D15A-423C-96AB-D34F9972E8ED}" type="parTrans" cxnId="{E36AD8D7-22ED-4153-8879-2F2785671825}">
      <dgm:prSet/>
      <dgm:spPr/>
      <dgm:t>
        <a:bodyPr/>
        <a:lstStyle/>
        <a:p>
          <a:endParaRPr lang="en-GB" b="1">
            <a:solidFill>
              <a:schemeClr val="tx1"/>
            </a:solidFill>
          </a:endParaRPr>
        </a:p>
      </dgm:t>
    </dgm:pt>
    <dgm:pt modelId="{6BE157D8-92E0-4D86-BC31-E36E37E1A3C5}" type="sibTrans" cxnId="{E36AD8D7-22ED-4153-8879-2F2785671825}">
      <dgm:prSet/>
      <dgm:spPr/>
      <dgm:t>
        <a:bodyPr/>
        <a:lstStyle/>
        <a:p>
          <a:endParaRPr lang="en-GB" b="1">
            <a:solidFill>
              <a:schemeClr val="tx1"/>
            </a:solidFill>
          </a:endParaRPr>
        </a:p>
      </dgm:t>
    </dgm:pt>
    <dgm:pt modelId="{BF4767C1-B36C-40F5-A01B-0279C31716FD}" type="pres">
      <dgm:prSet presAssocID="{4F3A14AF-3146-4839-ADA1-55DB7FDDAC85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5E895214-13F3-42A6-9E6B-22A18E1A0DE1}" type="pres">
      <dgm:prSet presAssocID="{CE81C345-607B-4A28-B780-D9A014ADF148}" presName="Accent3" presStyleCnt="0"/>
      <dgm:spPr/>
    </dgm:pt>
    <dgm:pt modelId="{979EA727-DF40-4BCA-8EA7-0BEE68303598}" type="pres">
      <dgm:prSet presAssocID="{CE81C345-607B-4A28-B780-D9A014ADF148}" presName="Accent" presStyleLbl="node1" presStyleIdx="0" presStyleCnt="3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/>
      </dgm:spPr>
    </dgm:pt>
    <dgm:pt modelId="{76779234-5E4D-4B81-B7D3-54247546CCD3}" type="pres">
      <dgm:prSet presAssocID="{CE81C345-607B-4A28-B780-D9A014ADF148}" presName="ParentBackground3" presStyleCnt="0"/>
      <dgm:spPr/>
    </dgm:pt>
    <dgm:pt modelId="{2641B5EA-A4FB-412B-9BF2-1CF98BC5D5BC}" type="pres">
      <dgm:prSet presAssocID="{CE81C345-607B-4A28-B780-D9A014ADF148}" presName="ParentBackground" presStyleLbl="fgAcc1" presStyleIdx="0" presStyleCnt="3"/>
      <dgm:spPr/>
    </dgm:pt>
    <dgm:pt modelId="{2163C426-AB98-4EAF-A19B-69713221D721}" type="pres">
      <dgm:prSet presAssocID="{CE81C345-607B-4A28-B780-D9A014ADF148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AEF44D6-E135-47FC-B788-75EE0C5F17FD}" type="pres">
      <dgm:prSet presAssocID="{1E53FFC8-D9EB-4BE1-B180-C3E864A0B45F}" presName="Accent2" presStyleCnt="0"/>
      <dgm:spPr/>
    </dgm:pt>
    <dgm:pt modelId="{B6B059A3-5B99-4B95-A12D-646C8F5BCE4F}" type="pres">
      <dgm:prSet presAssocID="{1E53FFC8-D9EB-4BE1-B180-C3E864A0B45F}" presName="Accent" presStyleLbl="node1" presStyleIdx="1" presStyleCnt="3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2">
            <a:lumMod val="60000"/>
            <a:lumOff val="40000"/>
          </a:schemeClr>
        </a:solidFill>
        <a:ln w="28575">
          <a:solidFill>
            <a:srgbClr val="217C7F"/>
          </a:solidFill>
        </a:ln>
      </dgm:spPr>
    </dgm:pt>
    <dgm:pt modelId="{458160D2-472D-4D07-B4AF-3A824F9C31B6}" type="pres">
      <dgm:prSet presAssocID="{1E53FFC8-D9EB-4BE1-B180-C3E864A0B45F}" presName="ParentBackground2" presStyleCnt="0"/>
      <dgm:spPr/>
    </dgm:pt>
    <dgm:pt modelId="{33D7425D-A4B7-45E3-9BE4-1C15F7A60C0D}" type="pres">
      <dgm:prSet presAssocID="{1E53FFC8-D9EB-4BE1-B180-C3E864A0B45F}" presName="ParentBackground" presStyleLbl="fgAcc1" presStyleIdx="1" presStyleCnt="3"/>
      <dgm:spPr/>
    </dgm:pt>
    <dgm:pt modelId="{9C56FDCB-6D9C-49F1-8733-42D28043FF44}" type="pres">
      <dgm:prSet presAssocID="{1E53FFC8-D9EB-4BE1-B180-C3E864A0B45F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851C19E-275E-4980-B3BD-73BCB2F20458}" type="pres">
      <dgm:prSet presAssocID="{7A8AFBFA-DE4E-4440-8ABC-07366BD4B4E3}" presName="Accent1" presStyleCnt="0"/>
      <dgm:spPr/>
    </dgm:pt>
    <dgm:pt modelId="{C50C2D6F-EC82-42E3-9949-ED06F5A55351}" type="pres">
      <dgm:prSet presAssocID="{7A8AFBFA-DE4E-4440-8ABC-07366BD4B4E3}" presName="Accent" presStyleLbl="node1" presStyleIdx="2" presStyleCnt="3"/>
      <dgm:spPr>
        <a:ln w="28575"/>
      </dgm:spPr>
    </dgm:pt>
    <dgm:pt modelId="{3FF38AC7-F020-4997-8265-ABB318EFFB56}" type="pres">
      <dgm:prSet presAssocID="{7A8AFBFA-DE4E-4440-8ABC-07366BD4B4E3}" presName="ParentBackground1" presStyleCnt="0"/>
      <dgm:spPr/>
    </dgm:pt>
    <dgm:pt modelId="{33A391A7-1DDF-4320-9B6E-7BA0FEBEFC85}" type="pres">
      <dgm:prSet presAssocID="{7A8AFBFA-DE4E-4440-8ABC-07366BD4B4E3}" presName="ParentBackground" presStyleLbl="fgAcc1" presStyleIdx="2" presStyleCnt="3"/>
      <dgm:spPr/>
    </dgm:pt>
    <dgm:pt modelId="{D7ADA505-59C4-46EE-8769-6A229D3D2379}" type="pres">
      <dgm:prSet presAssocID="{7A8AFBFA-DE4E-4440-8ABC-07366BD4B4E3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B34FEA0E-E6F2-41C1-AF66-A812EFE4F42D}" type="presOf" srcId="{1E53FFC8-D9EB-4BE1-B180-C3E864A0B45F}" destId="{9C56FDCB-6D9C-49F1-8733-42D28043FF44}" srcOrd="1" destOrd="0" presId="urn:microsoft.com/office/officeart/2011/layout/CircleProcess"/>
    <dgm:cxn modelId="{5A611418-4B09-4ECC-9E9F-774EC0F9E39F}" type="presOf" srcId="{7A8AFBFA-DE4E-4440-8ABC-07366BD4B4E3}" destId="{33A391A7-1DDF-4320-9B6E-7BA0FEBEFC85}" srcOrd="0" destOrd="0" presId="urn:microsoft.com/office/officeart/2011/layout/CircleProcess"/>
    <dgm:cxn modelId="{EA6D6933-8D8D-4509-8E2A-B7DA0D9BB853}" type="presOf" srcId="{4F3A14AF-3146-4839-ADA1-55DB7FDDAC85}" destId="{BF4767C1-B36C-40F5-A01B-0279C31716FD}" srcOrd="0" destOrd="0" presId="urn:microsoft.com/office/officeart/2011/layout/CircleProcess"/>
    <dgm:cxn modelId="{EC12943B-89C2-4C20-AEDF-49AEE25FB6F7}" srcId="{4F3A14AF-3146-4839-ADA1-55DB7FDDAC85}" destId="{7A8AFBFA-DE4E-4440-8ABC-07366BD4B4E3}" srcOrd="0" destOrd="0" parTransId="{F7734D05-C5FE-47B2-B441-15F52406D97D}" sibTransId="{2AC79B7F-FE24-45A5-98D4-7D868E1AFB4C}"/>
    <dgm:cxn modelId="{E4793564-3BD6-4F98-B47C-E1D1846B54D2}" type="presOf" srcId="{CE81C345-607B-4A28-B780-D9A014ADF148}" destId="{2163C426-AB98-4EAF-A19B-69713221D721}" srcOrd="1" destOrd="0" presId="urn:microsoft.com/office/officeart/2011/layout/CircleProcess"/>
    <dgm:cxn modelId="{21E66D76-FF0C-41D5-AF09-88DE380EB9EE}" type="presOf" srcId="{CE81C345-607B-4A28-B780-D9A014ADF148}" destId="{2641B5EA-A4FB-412B-9BF2-1CF98BC5D5BC}" srcOrd="0" destOrd="0" presId="urn:microsoft.com/office/officeart/2011/layout/CircleProcess"/>
    <dgm:cxn modelId="{98890F58-8702-4C5E-A896-202D51F0193D}" type="presOf" srcId="{1E53FFC8-D9EB-4BE1-B180-C3E864A0B45F}" destId="{33D7425D-A4B7-45E3-9BE4-1C15F7A60C0D}" srcOrd="0" destOrd="0" presId="urn:microsoft.com/office/officeart/2011/layout/CircleProcess"/>
    <dgm:cxn modelId="{9D048A8D-ED2D-4392-B049-FED27F2EF038}" type="presOf" srcId="{7A8AFBFA-DE4E-4440-8ABC-07366BD4B4E3}" destId="{D7ADA505-59C4-46EE-8769-6A229D3D2379}" srcOrd="1" destOrd="0" presId="urn:microsoft.com/office/officeart/2011/layout/CircleProcess"/>
    <dgm:cxn modelId="{4D9911B1-223E-46A7-95AD-480491C0B4AA}" srcId="{4F3A14AF-3146-4839-ADA1-55DB7FDDAC85}" destId="{1E53FFC8-D9EB-4BE1-B180-C3E864A0B45F}" srcOrd="1" destOrd="0" parTransId="{5C4F97DA-B0E5-47F9-8BD8-A5BB7A21DECE}" sibTransId="{ED27DBD3-F612-440F-B38E-2D0286391F0C}"/>
    <dgm:cxn modelId="{E36AD8D7-22ED-4153-8879-2F2785671825}" srcId="{4F3A14AF-3146-4839-ADA1-55DB7FDDAC85}" destId="{CE81C345-607B-4A28-B780-D9A014ADF148}" srcOrd="2" destOrd="0" parTransId="{DB0E1B2F-D15A-423C-96AB-D34F9972E8ED}" sibTransId="{6BE157D8-92E0-4D86-BC31-E36E37E1A3C5}"/>
    <dgm:cxn modelId="{CD2C2DEE-6A02-4C8C-9736-095EEDD872AD}" type="presParOf" srcId="{BF4767C1-B36C-40F5-A01B-0279C31716FD}" destId="{5E895214-13F3-42A6-9E6B-22A18E1A0DE1}" srcOrd="0" destOrd="0" presId="urn:microsoft.com/office/officeart/2011/layout/CircleProcess"/>
    <dgm:cxn modelId="{29244D09-F855-4DCF-8748-057BE8A72E54}" type="presParOf" srcId="{5E895214-13F3-42A6-9E6B-22A18E1A0DE1}" destId="{979EA727-DF40-4BCA-8EA7-0BEE68303598}" srcOrd="0" destOrd="0" presId="urn:microsoft.com/office/officeart/2011/layout/CircleProcess"/>
    <dgm:cxn modelId="{F833D105-1D8F-4512-9204-A9CB12FD6670}" type="presParOf" srcId="{BF4767C1-B36C-40F5-A01B-0279C31716FD}" destId="{76779234-5E4D-4B81-B7D3-54247546CCD3}" srcOrd="1" destOrd="0" presId="urn:microsoft.com/office/officeart/2011/layout/CircleProcess"/>
    <dgm:cxn modelId="{F142C947-C430-4E31-9258-7DA9D9EB86ED}" type="presParOf" srcId="{76779234-5E4D-4B81-B7D3-54247546CCD3}" destId="{2641B5EA-A4FB-412B-9BF2-1CF98BC5D5BC}" srcOrd="0" destOrd="0" presId="urn:microsoft.com/office/officeart/2011/layout/CircleProcess"/>
    <dgm:cxn modelId="{7A887A5C-606A-46F9-A511-18FFD7AFEEFA}" type="presParOf" srcId="{BF4767C1-B36C-40F5-A01B-0279C31716FD}" destId="{2163C426-AB98-4EAF-A19B-69713221D721}" srcOrd="2" destOrd="0" presId="urn:microsoft.com/office/officeart/2011/layout/CircleProcess"/>
    <dgm:cxn modelId="{C335FB36-AEE7-403A-8BB8-7DDE5A289DD2}" type="presParOf" srcId="{BF4767C1-B36C-40F5-A01B-0279C31716FD}" destId="{EAEF44D6-E135-47FC-B788-75EE0C5F17FD}" srcOrd="3" destOrd="0" presId="urn:microsoft.com/office/officeart/2011/layout/CircleProcess"/>
    <dgm:cxn modelId="{4EF9278C-8244-4F9E-B047-1A45AC070608}" type="presParOf" srcId="{EAEF44D6-E135-47FC-B788-75EE0C5F17FD}" destId="{B6B059A3-5B99-4B95-A12D-646C8F5BCE4F}" srcOrd="0" destOrd="0" presId="urn:microsoft.com/office/officeart/2011/layout/CircleProcess"/>
    <dgm:cxn modelId="{94B49F84-DCF7-47DE-9E60-72351D53737B}" type="presParOf" srcId="{BF4767C1-B36C-40F5-A01B-0279C31716FD}" destId="{458160D2-472D-4D07-B4AF-3A824F9C31B6}" srcOrd="4" destOrd="0" presId="urn:microsoft.com/office/officeart/2011/layout/CircleProcess"/>
    <dgm:cxn modelId="{04AC1CC5-CE3D-4093-A617-29DEBA0FC302}" type="presParOf" srcId="{458160D2-472D-4D07-B4AF-3A824F9C31B6}" destId="{33D7425D-A4B7-45E3-9BE4-1C15F7A60C0D}" srcOrd="0" destOrd="0" presId="urn:microsoft.com/office/officeart/2011/layout/CircleProcess"/>
    <dgm:cxn modelId="{85A90F01-E49D-4D64-85EA-2391BBF3D7FD}" type="presParOf" srcId="{BF4767C1-B36C-40F5-A01B-0279C31716FD}" destId="{9C56FDCB-6D9C-49F1-8733-42D28043FF44}" srcOrd="5" destOrd="0" presId="urn:microsoft.com/office/officeart/2011/layout/CircleProcess"/>
    <dgm:cxn modelId="{842BD5BD-F539-4752-A282-515E51C41F67}" type="presParOf" srcId="{BF4767C1-B36C-40F5-A01B-0279C31716FD}" destId="{5851C19E-275E-4980-B3BD-73BCB2F20458}" srcOrd="6" destOrd="0" presId="urn:microsoft.com/office/officeart/2011/layout/CircleProcess"/>
    <dgm:cxn modelId="{FC4FB3A0-24E2-4231-B9B7-D46C0B94440B}" type="presParOf" srcId="{5851C19E-275E-4980-B3BD-73BCB2F20458}" destId="{C50C2D6F-EC82-42E3-9949-ED06F5A55351}" srcOrd="0" destOrd="0" presId="urn:microsoft.com/office/officeart/2011/layout/CircleProcess"/>
    <dgm:cxn modelId="{14053CA5-F4F7-40B4-B7E2-673BA396107D}" type="presParOf" srcId="{BF4767C1-B36C-40F5-A01B-0279C31716FD}" destId="{3FF38AC7-F020-4997-8265-ABB318EFFB56}" srcOrd="7" destOrd="0" presId="urn:microsoft.com/office/officeart/2011/layout/CircleProcess"/>
    <dgm:cxn modelId="{3BAE4F77-C20A-41A9-9159-31CD3A813522}" type="presParOf" srcId="{3FF38AC7-F020-4997-8265-ABB318EFFB56}" destId="{33A391A7-1DDF-4320-9B6E-7BA0FEBEFC85}" srcOrd="0" destOrd="0" presId="urn:microsoft.com/office/officeart/2011/layout/CircleProcess"/>
    <dgm:cxn modelId="{45609F75-6812-4271-8FCD-4066EEF45307}" type="presParOf" srcId="{BF4767C1-B36C-40F5-A01B-0279C31716FD}" destId="{D7ADA505-59C4-46EE-8769-6A229D3D2379}" srcOrd="8" destOrd="0" presId="urn:microsoft.com/office/officeart/2011/layout/Circle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938D498-CC99-417D-95AF-6755B08596F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FF5598-177B-4CEF-BB09-0603F4FE73A7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 algn="ctr">
            <a:buClr>
              <a:srgbClr val="258989"/>
            </a:buClr>
            <a:buFont typeface="Courier New" panose="02070309020205020404" pitchFamily="49" charset="0"/>
            <a:buChar char="o"/>
          </a:pPr>
          <a:r>
            <a:rPr lang="en-IN" sz="2800" dirty="0">
              <a:latin typeface="Bahnschrift" panose="020B0502040204020203" pitchFamily="34" charset="0"/>
            </a:rPr>
            <a:t>Automation.</a:t>
          </a:r>
          <a:endParaRPr lang="en-US" sz="2800" dirty="0">
            <a:latin typeface="Bahnschrift" panose="020B0502040204020203" pitchFamily="34" charset="0"/>
          </a:endParaRPr>
        </a:p>
      </dgm:t>
    </dgm:pt>
    <dgm:pt modelId="{D83BF272-0270-4479-B724-817E5BC359FC}" type="parTrans" cxnId="{751E790D-5519-49AE-A085-9B51BD7E0B96}">
      <dgm:prSet/>
      <dgm:spPr/>
      <dgm:t>
        <a:bodyPr/>
        <a:lstStyle/>
        <a:p>
          <a:endParaRPr lang="en-US"/>
        </a:p>
      </dgm:t>
    </dgm:pt>
    <dgm:pt modelId="{DB094B29-BA8B-476C-839B-4F5DC2774F49}" type="sibTrans" cxnId="{751E790D-5519-49AE-A085-9B51BD7E0B96}">
      <dgm:prSet/>
      <dgm:spPr/>
      <dgm:t>
        <a:bodyPr/>
        <a:lstStyle/>
        <a:p>
          <a:endParaRPr lang="en-US"/>
        </a:p>
      </dgm:t>
    </dgm:pt>
    <dgm:pt modelId="{FD065724-2A6E-4907-B912-AC2325B723D5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 dirty="0">
              <a:latin typeface="Bahnschrift" panose="020B0502040204020203" pitchFamily="34" charset="0"/>
            </a:rPr>
            <a:t>Docker.</a:t>
          </a:r>
        </a:p>
      </dgm:t>
    </dgm:pt>
    <dgm:pt modelId="{47A45937-56E6-48CD-8DDF-859AB638F7EB}" type="parTrans" cxnId="{6A74B12E-4631-476A-82AF-F4A5BD371173}">
      <dgm:prSet/>
      <dgm:spPr/>
      <dgm:t>
        <a:bodyPr/>
        <a:lstStyle/>
        <a:p>
          <a:endParaRPr lang="en-US"/>
        </a:p>
      </dgm:t>
    </dgm:pt>
    <dgm:pt modelId="{E8A68ED7-EA89-4C2B-8663-466DA8EBE4DD}" type="sibTrans" cxnId="{6A74B12E-4631-476A-82AF-F4A5BD371173}">
      <dgm:prSet/>
      <dgm:spPr/>
      <dgm:t>
        <a:bodyPr/>
        <a:lstStyle/>
        <a:p>
          <a:endParaRPr lang="en-US"/>
        </a:p>
      </dgm:t>
    </dgm:pt>
    <dgm:pt modelId="{7B11CA39-5E02-4867-998B-C2945CB72A3A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 dirty="0">
              <a:latin typeface="Bahnschrift" panose="020B0502040204020203" pitchFamily="34" charset="0"/>
            </a:rPr>
            <a:t>Backup and Recovery.</a:t>
          </a:r>
        </a:p>
      </dgm:t>
    </dgm:pt>
    <dgm:pt modelId="{186F1AB5-D192-40C7-9B6D-06528E1B369E}" type="parTrans" cxnId="{2AA4DC60-5ED6-4AAF-AD8B-5C7C2D5D2C90}">
      <dgm:prSet/>
      <dgm:spPr/>
      <dgm:t>
        <a:bodyPr/>
        <a:lstStyle/>
        <a:p>
          <a:endParaRPr lang="en-US"/>
        </a:p>
      </dgm:t>
    </dgm:pt>
    <dgm:pt modelId="{562F6E87-A1C8-4EAD-B553-C0A4668CC147}" type="sibTrans" cxnId="{2AA4DC60-5ED6-4AAF-AD8B-5C7C2D5D2C90}">
      <dgm:prSet/>
      <dgm:spPr/>
      <dgm:t>
        <a:bodyPr/>
        <a:lstStyle/>
        <a:p>
          <a:endParaRPr lang="en-US"/>
        </a:p>
      </dgm:t>
    </dgm:pt>
    <dgm:pt modelId="{E81FCF26-CBEF-4FA9-A82A-CF8EF17DA4CB}" type="pres">
      <dgm:prSet presAssocID="{9938D498-CC99-417D-95AF-6755B08596F6}" presName="linear" presStyleCnt="0">
        <dgm:presLayoutVars>
          <dgm:animLvl val="lvl"/>
          <dgm:resizeHandles val="exact"/>
        </dgm:presLayoutVars>
      </dgm:prSet>
      <dgm:spPr/>
    </dgm:pt>
    <dgm:pt modelId="{3706F641-1001-4EE6-8365-C2DA3E0340B1}" type="pres">
      <dgm:prSet presAssocID="{26FF5598-177B-4CEF-BB09-0603F4FE73A7}" presName="parentText" presStyleLbl="node1" presStyleIdx="0" presStyleCnt="3" custScaleX="64426" custScaleY="54423" custLinFactNeighborX="-455" custLinFactNeighborY="-16015">
        <dgm:presLayoutVars>
          <dgm:chMax val="0"/>
          <dgm:bulletEnabled val="1"/>
        </dgm:presLayoutVars>
      </dgm:prSet>
      <dgm:spPr/>
    </dgm:pt>
    <dgm:pt modelId="{B521D3C1-2E64-4519-B525-C2F7E2FF88E2}" type="pres">
      <dgm:prSet presAssocID="{DB094B29-BA8B-476C-839B-4F5DC2774F49}" presName="spacer" presStyleCnt="0"/>
      <dgm:spPr/>
    </dgm:pt>
    <dgm:pt modelId="{C167F223-1628-48D4-848B-038F3EF69B6A}" type="pres">
      <dgm:prSet presAssocID="{FD065724-2A6E-4907-B912-AC2325B723D5}" presName="parentText" presStyleLbl="node1" presStyleIdx="1" presStyleCnt="3" custScaleX="64426" custScaleY="54423" custLinFactNeighborX="-455" custLinFactNeighborY="-16015">
        <dgm:presLayoutVars>
          <dgm:chMax val="0"/>
          <dgm:bulletEnabled val="1"/>
        </dgm:presLayoutVars>
      </dgm:prSet>
      <dgm:spPr/>
    </dgm:pt>
    <dgm:pt modelId="{2F7EEA31-E65A-490B-90F0-42BCED59C16A}" type="pres">
      <dgm:prSet presAssocID="{E8A68ED7-EA89-4C2B-8663-466DA8EBE4DD}" presName="spacer" presStyleCnt="0"/>
      <dgm:spPr/>
    </dgm:pt>
    <dgm:pt modelId="{805FF717-E1C3-4BC0-84C6-43243F7C6673}" type="pres">
      <dgm:prSet presAssocID="{7B11CA39-5E02-4867-998B-C2945CB72A3A}" presName="parentText" presStyleLbl="node1" presStyleIdx="2" presStyleCnt="3" custScaleX="64426" custScaleY="54423" custLinFactNeighborX="0" custLinFactNeighborY="-4101">
        <dgm:presLayoutVars>
          <dgm:chMax val="0"/>
          <dgm:bulletEnabled val="1"/>
        </dgm:presLayoutVars>
      </dgm:prSet>
      <dgm:spPr/>
    </dgm:pt>
  </dgm:ptLst>
  <dgm:cxnLst>
    <dgm:cxn modelId="{751E790D-5519-49AE-A085-9B51BD7E0B96}" srcId="{9938D498-CC99-417D-95AF-6755B08596F6}" destId="{26FF5598-177B-4CEF-BB09-0603F4FE73A7}" srcOrd="0" destOrd="0" parTransId="{D83BF272-0270-4479-B724-817E5BC359FC}" sibTransId="{DB094B29-BA8B-476C-839B-4F5DC2774F49}"/>
    <dgm:cxn modelId="{6A74B12E-4631-476A-82AF-F4A5BD371173}" srcId="{9938D498-CC99-417D-95AF-6755B08596F6}" destId="{FD065724-2A6E-4907-B912-AC2325B723D5}" srcOrd="1" destOrd="0" parTransId="{47A45937-56E6-48CD-8DDF-859AB638F7EB}" sibTransId="{E8A68ED7-EA89-4C2B-8663-466DA8EBE4DD}"/>
    <dgm:cxn modelId="{D37BE640-866E-4EE2-B75E-BBFAE8098217}" type="presOf" srcId="{7B11CA39-5E02-4867-998B-C2945CB72A3A}" destId="{805FF717-E1C3-4BC0-84C6-43243F7C6673}" srcOrd="0" destOrd="0" presId="urn:microsoft.com/office/officeart/2005/8/layout/vList2"/>
    <dgm:cxn modelId="{2AA4DC60-5ED6-4AAF-AD8B-5C7C2D5D2C90}" srcId="{9938D498-CC99-417D-95AF-6755B08596F6}" destId="{7B11CA39-5E02-4867-998B-C2945CB72A3A}" srcOrd="2" destOrd="0" parTransId="{186F1AB5-D192-40C7-9B6D-06528E1B369E}" sibTransId="{562F6E87-A1C8-4EAD-B553-C0A4668CC147}"/>
    <dgm:cxn modelId="{C823006A-2253-4868-8DCC-B616E32173F1}" type="presOf" srcId="{FD065724-2A6E-4907-B912-AC2325B723D5}" destId="{C167F223-1628-48D4-848B-038F3EF69B6A}" srcOrd="0" destOrd="0" presId="urn:microsoft.com/office/officeart/2005/8/layout/vList2"/>
    <dgm:cxn modelId="{85646487-E1B6-4ADA-90B5-726A4608231C}" type="presOf" srcId="{26FF5598-177B-4CEF-BB09-0603F4FE73A7}" destId="{3706F641-1001-4EE6-8365-C2DA3E0340B1}" srcOrd="0" destOrd="0" presId="urn:microsoft.com/office/officeart/2005/8/layout/vList2"/>
    <dgm:cxn modelId="{DAF823E1-4096-4937-839B-BBB8A0252185}" type="presOf" srcId="{9938D498-CC99-417D-95AF-6755B08596F6}" destId="{E81FCF26-CBEF-4FA9-A82A-CF8EF17DA4CB}" srcOrd="0" destOrd="0" presId="urn:microsoft.com/office/officeart/2005/8/layout/vList2"/>
    <dgm:cxn modelId="{1D797D4D-338F-4659-A9F2-D94CC8E93DDA}" type="presParOf" srcId="{E81FCF26-CBEF-4FA9-A82A-CF8EF17DA4CB}" destId="{3706F641-1001-4EE6-8365-C2DA3E0340B1}" srcOrd="0" destOrd="0" presId="urn:microsoft.com/office/officeart/2005/8/layout/vList2"/>
    <dgm:cxn modelId="{96115078-81F0-48B6-8BB8-6097AAB8192C}" type="presParOf" srcId="{E81FCF26-CBEF-4FA9-A82A-CF8EF17DA4CB}" destId="{B521D3C1-2E64-4519-B525-C2F7E2FF88E2}" srcOrd="1" destOrd="0" presId="urn:microsoft.com/office/officeart/2005/8/layout/vList2"/>
    <dgm:cxn modelId="{EAA93327-A016-4148-A167-170CE11C279A}" type="presParOf" srcId="{E81FCF26-CBEF-4FA9-A82A-CF8EF17DA4CB}" destId="{C167F223-1628-48D4-848B-038F3EF69B6A}" srcOrd="2" destOrd="0" presId="urn:microsoft.com/office/officeart/2005/8/layout/vList2"/>
    <dgm:cxn modelId="{1C969749-7DEC-4AAE-B8F1-FB4BBCFD3DEC}" type="presParOf" srcId="{E81FCF26-CBEF-4FA9-A82A-CF8EF17DA4CB}" destId="{2F7EEA31-E65A-490B-90F0-42BCED59C16A}" srcOrd="3" destOrd="0" presId="urn:microsoft.com/office/officeart/2005/8/layout/vList2"/>
    <dgm:cxn modelId="{F07214A4-7A66-4C9B-BAF9-D7232693CE76}" type="presParOf" srcId="{E81FCF26-CBEF-4FA9-A82A-CF8EF17DA4CB}" destId="{805FF717-E1C3-4BC0-84C6-43243F7C667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8FF721-B4EC-4A4E-992E-D607452AFA7B}" type="doc">
      <dgm:prSet loTypeId="urn:diagrams.loki3.com/TabbedArc+Icon" loCatId="relationship" qsTypeId="urn:microsoft.com/office/officeart/2005/8/quickstyle/simple1" qsCatId="simple" csTypeId="urn:microsoft.com/office/officeart/2005/8/colors/colorful5" csCatId="colorful" phldr="1"/>
      <dgm:spPr/>
    </dgm:pt>
    <dgm:pt modelId="{D697CD95-312F-41C5-A125-BC94C9374736}">
      <dgm:prSet phldrT="[Text]" custT="1"/>
      <dgm:spPr/>
      <dgm:t>
        <a:bodyPr/>
        <a:lstStyle/>
        <a:p>
          <a:pPr>
            <a:lnSpc>
              <a:spcPct val="100000"/>
            </a:lnSpc>
            <a:buClr>
              <a:srgbClr val="217C7F"/>
            </a:buClr>
          </a:pPr>
          <a:r>
            <a:rPr lang="en-IN" sz="1900" b="0" dirty="0">
              <a:solidFill>
                <a:schemeClr val="bg1"/>
              </a:solidFill>
              <a:latin typeface="Bahnschrift SemiCondensed" panose="020B0502040204020203" pitchFamily="34" charset="0"/>
            </a:rPr>
            <a:t>Amazon Elastic Compute Cloud (Amazon EC2)</a:t>
          </a:r>
          <a:endParaRPr lang="en-GB" sz="1900" b="0" dirty="0">
            <a:solidFill>
              <a:schemeClr val="bg1"/>
            </a:solidFill>
            <a:latin typeface="Bahnschrift SemiCondensed" panose="020B0502040204020203" pitchFamily="34" charset="0"/>
          </a:endParaRPr>
        </a:p>
      </dgm:t>
    </dgm:pt>
    <dgm:pt modelId="{446D2A38-E8AA-4797-807B-83358B312E56}" type="parTrans" cxnId="{B002C5EE-9ED4-46F4-8D82-670030FC56AF}">
      <dgm:prSet/>
      <dgm:spPr/>
      <dgm:t>
        <a:bodyPr/>
        <a:lstStyle/>
        <a:p>
          <a:pPr>
            <a:lnSpc>
              <a:spcPct val="100000"/>
            </a:lnSpc>
          </a:pPr>
          <a:endParaRPr lang="en-GB" sz="1600">
            <a:solidFill>
              <a:srgbClr val="C00000"/>
            </a:solidFill>
            <a:latin typeface="Bahnschrift SemiCondensed" panose="020B0502040204020203" pitchFamily="34" charset="0"/>
          </a:endParaRPr>
        </a:p>
      </dgm:t>
    </dgm:pt>
    <dgm:pt modelId="{3A5B28EB-0A4D-478C-8A29-E1B3EDA8F8D3}" type="sibTrans" cxnId="{B002C5EE-9ED4-46F4-8D82-670030FC56AF}">
      <dgm:prSet/>
      <dgm:spPr/>
      <dgm:t>
        <a:bodyPr/>
        <a:lstStyle/>
        <a:p>
          <a:pPr>
            <a:lnSpc>
              <a:spcPct val="100000"/>
            </a:lnSpc>
          </a:pPr>
          <a:endParaRPr lang="en-GB" sz="1600">
            <a:solidFill>
              <a:srgbClr val="C00000"/>
            </a:solidFill>
            <a:latin typeface="Bahnschrift SemiCondensed" panose="020B0502040204020203" pitchFamily="34" charset="0"/>
          </a:endParaRPr>
        </a:p>
      </dgm:t>
    </dgm:pt>
    <dgm:pt modelId="{A40F5DC1-3F58-4928-85A5-79549B2F5DC1}">
      <dgm:prSet phldrT="[Text]" custT="1"/>
      <dgm:spPr/>
      <dgm:t>
        <a:bodyPr/>
        <a:lstStyle/>
        <a:p>
          <a:pPr>
            <a:lnSpc>
              <a:spcPct val="100000"/>
            </a:lnSpc>
            <a:buClr>
              <a:srgbClr val="217C7F"/>
            </a:buClr>
          </a:pPr>
          <a:r>
            <a:rPr lang="en-IN" sz="1900" b="0" dirty="0">
              <a:solidFill>
                <a:schemeClr val="bg1"/>
              </a:solidFill>
              <a:latin typeface="Bahnschrift SemiCondensed" panose="020B0502040204020203" pitchFamily="34" charset="0"/>
            </a:rPr>
            <a:t>Amazon </a:t>
          </a:r>
          <a:r>
            <a:rPr lang="en-IN" sz="1900" b="0" dirty="0" err="1">
              <a:solidFill>
                <a:schemeClr val="bg1"/>
              </a:solidFill>
              <a:latin typeface="Bahnschrift SemiCondensed" panose="020B0502040204020203" pitchFamily="34" charset="0"/>
            </a:rPr>
            <a:t>SimpleDB</a:t>
          </a:r>
          <a:r>
            <a:rPr lang="en-IN" sz="1900" b="0" dirty="0">
              <a:solidFill>
                <a:schemeClr val="bg1"/>
              </a:solidFill>
              <a:latin typeface="Bahnschrift SemiCondensed" panose="020B0502040204020203" pitchFamily="34" charset="0"/>
            </a:rPr>
            <a:t> (Simple Database Service)</a:t>
          </a:r>
          <a:endParaRPr lang="en-GB" sz="1900" b="0" dirty="0">
            <a:solidFill>
              <a:schemeClr val="bg1"/>
            </a:solidFill>
            <a:latin typeface="Bahnschrift SemiCondensed" panose="020B0502040204020203" pitchFamily="34" charset="0"/>
          </a:endParaRPr>
        </a:p>
      </dgm:t>
    </dgm:pt>
    <dgm:pt modelId="{2CA49737-A8AE-4E97-BACD-34A96C6BE2C2}" type="parTrans" cxnId="{C8DB45F9-B7AB-4636-9C4C-9870A9010848}">
      <dgm:prSet/>
      <dgm:spPr/>
      <dgm:t>
        <a:bodyPr/>
        <a:lstStyle/>
        <a:p>
          <a:pPr>
            <a:lnSpc>
              <a:spcPct val="100000"/>
            </a:lnSpc>
          </a:pPr>
          <a:endParaRPr lang="en-GB" sz="1600">
            <a:solidFill>
              <a:srgbClr val="C00000"/>
            </a:solidFill>
            <a:latin typeface="Bahnschrift SemiCondensed" panose="020B0502040204020203" pitchFamily="34" charset="0"/>
          </a:endParaRPr>
        </a:p>
      </dgm:t>
    </dgm:pt>
    <dgm:pt modelId="{A2349745-007C-4D9E-A294-931B577AD363}" type="sibTrans" cxnId="{C8DB45F9-B7AB-4636-9C4C-9870A9010848}">
      <dgm:prSet/>
      <dgm:spPr/>
      <dgm:t>
        <a:bodyPr/>
        <a:lstStyle/>
        <a:p>
          <a:pPr>
            <a:lnSpc>
              <a:spcPct val="100000"/>
            </a:lnSpc>
          </a:pPr>
          <a:endParaRPr lang="en-GB" sz="1600">
            <a:solidFill>
              <a:srgbClr val="C00000"/>
            </a:solidFill>
            <a:latin typeface="Bahnschrift SemiCondensed" panose="020B0502040204020203" pitchFamily="34" charset="0"/>
          </a:endParaRPr>
        </a:p>
      </dgm:t>
    </dgm:pt>
    <dgm:pt modelId="{27E21884-0EC0-430B-A779-DB50F7D21C56}">
      <dgm:prSet phldrT="[Text]" custT="1"/>
      <dgm:spPr/>
      <dgm:t>
        <a:bodyPr/>
        <a:lstStyle/>
        <a:p>
          <a:pPr>
            <a:lnSpc>
              <a:spcPct val="100000"/>
            </a:lnSpc>
            <a:buClr>
              <a:srgbClr val="217C7F"/>
            </a:buClr>
          </a:pPr>
          <a:r>
            <a:rPr lang="en-IN" sz="1900" b="0" dirty="0">
              <a:solidFill>
                <a:schemeClr val="bg1"/>
              </a:solidFill>
              <a:latin typeface="Bahnschrift SemiCondensed" panose="020B0502040204020203" pitchFamily="34" charset="0"/>
            </a:rPr>
            <a:t>Amazon Simple Storage Service (Amazon S3)</a:t>
          </a:r>
          <a:endParaRPr lang="en-GB" sz="1900" b="0" dirty="0">
            <a:solidFill>
              <a:schemeClr val="bg1"/>
            </a:solidFill>
            <a:latin typeface="Bahnschrift SemiCondensed" panose="020B0502040204020203" pitchFamily="34" charset="0"/>
          </a:endParaRPr>
        </a:p>
      </dgm:t>
    </dgm:pt>
    <dgm:pt modelId="{9CCBDECB-49A5-4062-AC93-CE09C1D50BE4}" type="parTrans" cxnId="{1E987849-1CE0-4540-B2D3-EA576B38712C}">
      <dgm:prSet/>
      <dgm:spPr/>
      <dgm:t>
        <a:bodyPr/>
        <a:lstStyle/>
        <a:p>
          <a:pPr>
            <a:lnSpc>
              <a:spcPct val="100000"/>
            </a:lnSpc>
          </a:pPr>
          <a:endParaRPr lang="en-GB" sz="1600">
            <a:solidFill>
              <a:srgbClr val="C00000"/>
            </a:solidFill>
            <a:latin typeface="Bahnschrift SemiCondensed" panose="020B0502040204020203" pitchFamily="34" charset="0"/>
          </a:endParaRPr>
        </a:p>
      </dgm:t>
    </dgm:pt>
    <dgm:pt modelId="{33D6BDA4-0C92-4A64-B9B5-186B31D79327}" type="sibTrans" cxnId="{1E987849-1CE0-4540-B2D3-EA576B38712C}">
      <dgm:prSet/>
      <dgm:spPr/>
      <dgm:t>
        <a:bodyPr/>
        <a:lstStyle/>
        <a:p>
          <a:pPr>
            <a:lnSpc>
              <a:spcPct val="100000"/>
            </a:lnSpc>
          </a:pPr>
          <a:endParaRPr lang="en-GB" sz="1600">
            <a:solidFill>
              <a:srgbClr val="C00000"/>
            </a:solidFill>
            <a:latin typeface="Bahnschrift SemiCondensed" panose="020B0502040204020203" pitchFamily="34" charset="0"/>
          </a:endParaRPr>
        </a:p>
      </dgm:t>
    </dgm:pt>
    <dgm:pt modelId="{EA593B8A-04E0-4C7A-9DBF-9952DB9CB5D3}">
      <dgm:prSet phldrT="[Text]" custT="1"/>
      <dgm:spPr/>
      <dgm:t>
        <a:bodyPr/>
        <a:lstStyle/>
        <a:p>
          <a:pPr>
            <a:lnSpc>
              <a:spcPct val="100000"/>
            </a:lnSpc>
            <a:buClr>
              <a:srgbClr val="217C7F"/>
            </a:buClr>
          </a:pPr>
          <a:r>
            <a:rPr lang="en-IN" sz="1900" b="0" dirty="0">
              <a:solidFill>
                <a:schemeClr val="bg1"/>
              </a:solidFill>
              <a:latin typeface="Bahnschrift SemiCondensed" panose="020B0502040204020203" pitchFamily="34" charset="0"/>
            </a:rPr>
            <a:t>Amazon CloudFront</a:t>
          </a:r>
          <a:endParaRPr lang="en-GB" sz="1900" b="0" dirty="0">
            <a:solidFill>
              <a:schemeClr val="bg1"/>
            </a:solidFill>
            <a:latin typeface="Bahnschrift SemiCondensed" panose="020B0502040204020203" pitchFamily="34" charset="0"/>
          </a:endParaRPr>
        </a:p>
      </dgm:t>
    </dgm:pt>
    <dgm:pt modelId="{281E775B-F942-4199-BE28-A8FD8DB18E38}" type="parTrans" cxnId="{01F1851E-B5E4-425D-89FB-1960EC3CEBF2}">
      <dgm:prSet/>
      <dgm:spPr/>
      <dgm:t>
        <a:bodyPr/>
        <a:lstStyle/>
        <a:p>
          <a:pPr>
            <a:lnSpc>
              <a:spcPct val="100000"/>
            </a:lnSpc>
          </a:pPr>
          <a:endParaRPr lang="en-GB" sz="1600">
            <a:solidFill>
              <a:srgbClr val="C00000"/>
            </a:solidFill>
            <a:latin typeface="Bahnschrift SemiCondensed" panose="020B0502040204020203" pitchFamily="34" charset="0"/>
          </a:endParaRPr>
        </a:p>
      </dgm:t>
    </dgm:pt>
    <dgm:pt modelId="{85D44007-0710-4D85-B324-B789A71DEBE5}" type="sibTrans" cxnId="{01F1851E-B5E4-425D-89FB-1960EC3CEBF2}">
      <dgm:prSet/>
      <dgm:spPr/>
      <dgm:t>
        <a:bodyPr/>
        <a:lstStyle/>
        <a:p>
          <a:pPr>
            <a:lnSpc>
              <a:spcPct val="100000"/>
            </a:lnSpc>
          </a:pPr>
          <a:endParaRPr lang="en-GB" sz="1600">
            <a:solidFill>
              <a:srgbClr val="C00000"/>
            </a:solidFill>
            <a:latin typeface="Bahnschrift SemiCondensed" panose="020B0502040204020203" pitchFamily="34" charset="0"/>
          </a:endParaRPr>
        </a:p>
      </dgm:t>
    </dgm:pt>
    <dgm:pt modelId="{86981413-0A1B-48A2-8058-E10C74AE313A}">
      <dgm:prSet phldrT="[Text]" custT="1"/>
      <dgm:spPr/>
      <dgm:t>
        <a:bodyPr/>
        <a:lstStyle/>
        <a:p>
          <a:pPr>
            <a:lnSpc>
              <a:spcPct val="100000"/>
            </a:lnSpc>
            <a:buClr>
              <a:srgbClr val="217C7F"/>
            </a:buClr>
          </a:pPr>
          <a:r>
            <a:rPr lang="en-IN" sz="1900" b="0" dirty="0">
              <a:solidFill>
                <a:schemeClr val="bg1"/>
              </a:solidFill>
              <a:latin typeface="Bahnschrift SemiCondensed" panose="020B0502040204020203" pitchFamily="34" charset="0"/>
            </a:rPr>
            <a:t>Amazon Simple Queue Service (Amazon SQS)</a:t>
          </a:r>
          <a:endParaRPr lang="en-GB" sz="1900" b="0" dirty="0">
            <a:solidFill>
              <a:schemeClr val="bg1"/>
            </a:solidFill>
            <a:latin typeface="Bahnschrift SemiCondensed" panose="020B0502040204020203" pitchFamily="34" charset="0"/>
          </a:endParaRPr>
        </a:p>
      </dgm:t>
    </dgm:pt>
    <dgm:pt modelId="{ADA301D5-F1F2-4202-AF63-23AEE07EEB74}" type="parTrans" cxnId="{92EBC19A-2097-42B8-AB7A-C93CC64D4174}">
      <dgm:prSet/>
      <dgm:spPr/>
      <dgm:t>
        <a:bodyPr/>
        <a:lstStyle/>
        <a:p>
          <a:pPr>
            <a:lnSpc>
              <a:spcPct val="100000"/>
            </a:lnSpc>
          </a:pPr>
          <a:endParaRPr lang="en-GB" sz="1600">
            <a:solidFill>
              <a:srgbClr val="C00000"/>
            </a:solidFill>
            <a:latin typeface="Bahnschrift SemiCondensed" panose="020B0502040204020203" pitchFamily="34" charset="0"/>
          </a:endParaRPr>
        </a:p>
      </dgm:t>
    </dgm:pt>
    <dgm:pt modelId="{62CCAA93-7249-45D7-B4C7-D6C1E08E0159}" type="sibTrans" cxnId="{92EBC19A-2097-42B8-AB7A-C93CC64D4174}">
      <dgm:prSet/>
      <dgm:spPr/>
      <dgm:t>
        <a:bodyPr/>
        <a:lstStyle/>
        <a:p>
          <a:pPr>
            <a:lnSpc>
              <a:spcPct val="100000"/>
            </a:lnSpc>
          </a:pPr>
          <a:endParaRPr lang="en-GB" sz="1600">
            <a:solidFill>
              <a:srgbClr val="C00000"/>
            </a:solidFill>
            <a:latin typeface="Bahnschrift SemiCondensed" panose="020B0502040204020203" pitchFamily="34" charset="0"/>
          </a:endParaRPr>
        </a:p>
      </dgm:t>
    </dgm:pt>
    <dgm:pt modelId="{EB4BF0E2-9ADE-4B33-82FA-4C1D92363879}">
      <dgm:prSet phldrT="[Text]" custT="1"/>
      <dgm:spPr/>
      <dgm:t>
        <a:bodyPr/>
        <a:lstStyle/>
        <a:p>
          <a:pPr>
            <a:lnSpc>
              <a:spcPct val="100000"/>
            </a:lnSpc>
            <a:buClr>
              <a:srgbClr val="217C7F"/>
            </a:buClr>
          </a:pPr>
          <a:r>
            <a:rPr lang="sv-SE" sz="1900" b="0" dirty="0">
              <a:solidFill>
                <a:schemeClr val="bg1"/>
              </a:solidFill>
              <a:latin typeface="Bahnschrift SemiCondensed" panose="020B0502040204020203" pitchFamily="34" charset="0"/>
            </a:rPr>
            <a:t>Amazon Elastic Block Store (Amazon EBS)</a:t>
          </a:r>
          <a:endParaRPr lang="en-GB" sz="1900" b="0" dirty="0">
            <a:solidFill>
              <a:schemeClr val="bg1"/>
            </a:solidFill>
            <a:latin typeface="Bahnschrift SemiCondensed" panose="020B0502040204020203" pitchFamily="34" charset="0"/>
          </a:endParaRPr>
        </a:p>
      </dgm:t>
    </dgm:pt>
    <dgm:pt modelId="{D9E24EBC-D1AC-4E6E-9B29-6FDF6690E89A}" type="parTrans" cxnId="{DD2676F4-591C-4D50-AFE7-E40E1E52A88C}">
      <dgm:prSet/>
      <dgm:spPr/>
      <dgm:t>
        <a:bodyPr/>
        <a:lstStyle/>
        <a:p>
          <a:pPr>
            <a:lnSpc>
              <a:spcPct val="100000"/>
            </a:lnSpc>
          </a:pPr>
          <a:endParaRPr lang="en-GB" sz="1600">
            <a:solidFill>
              <a:srgbClr val="C00000"/>
            </a:solidFill>
            <a:latin typeface="Bahnschrift SemiCondensed" panose="020B0502040204020203" pitchFamily="34" charset="0"/>
          </a:endParaRPr>
        </a:p>
      </dgm:t>
    </dgm:pt>
    <dgm:pt modelId="{CE78C0A1-2A2B-46F3-9791-20D9B57B4A87}" type="sibTrans" cxnId="{DD2676F4-591C-4D50-AFE7-E40E1E52A88C}">
      <dgm:prSet/>
      <dgm:spPr/>
      <dgm:t>
        <a:bodyPr/>
        <a:lstStyle/>
        <a:p>
          <a:pPr>
            <a:lnSpc>
              <a:spcPct val="100000"/>
            </a:lnSpc>
          </a:pPr>
          <a:endParaRPr lang="en-GB" sz="1600">
            <a:solidFill>
              <a:srgbClr val="C00000"/>
            </a:solidFill>
            <a:latin typeface="Bahnschrift SemiCondensed" panose="020B0502040204020203" pitchFamily="34" charset="0"/>
          </a:endParaRPr>
        </a:p>
      </dgm:t>
    </dgm:pt>
    <dgm:pt modelId="{3F31B190-2565-43AF-878F-CE3EA1BB4FFA}" type="pres">
      <dgm:prSet presAssocID="{DF8FF721-B4EC-4A4E-992E-D607452AFA7B}" presName="Name0" presStyleCnt="0">
        <dgm:presLayoutVars>
          <dgm:dir/>
          <dgm:resizeHandles val="exact"/>
        </dgm:presLayoutVars>
      </dgm:prSet>
      <dgm:spPr/>
    </dgm:pt>
    <dgm:pt modelId="{4BDF7A50-5D12-4BCD-9017-1E1184974476}" type="pres">
      <dgm:prSet presAssocID="{D697CD95-312F-41C5-A125-BC94C9374736}" presName="twoplus" presStyleLbl="node1" presStyleIdx="0" presStyleCnt="6" custScaleX="106746" custScaleY="233985" custRadScaleRad="97772" custRadScaleInc="6592">
        <dgm:presLayoutVars>
          <dgm:bulletEnabled val="1"/>
        </dgm:presLayoutVars>
      </dgm:prSet>
      <dgm:spPr/>
    </dgm:pt>
    <dgm:pt modelId="{F7A7B5BE-BEB7-43CA-9845-E65C6CFB1678}" type="pres">
      <dgm:prSet presAssocID="{A40F5DC1-3F58-4928-85A5-79549B2F5DC1}" presName="twoplus" presStyleLbl="node1" presStyleIdx="1" presStyleCnt="6" custScaleX="106746" custScaleY="256208" custRadScaleRad="102570" custRadScaleInc="2554">
        <dgm:presLayoutVars>
          <dgm:bulletEnabled val="1"/>
        </dgm:presLayoutVars>
      </dgm:prSet>
      <dgm:spPr/>
    </dgm:pt>
    <dgm:pt modelId="{736D4931-F9AA-4098-8B12-226A5DA1363E}" type="pres">
      <dgm:prSet presAssocID="{27E21884-0EC0-430B-A779-DB50F7D21C56}" presName="twoplus" presStyleLbl="node1" presStyleIdx="2" presStyleCnt="6" custScaleX="106746" custScaleY="240719" custRadScaleRad="102852" custRadScaleInc="4367">
        <dgm:presLayoutVars>
          <dgm:bulletEnabled val="1"/>
        </dgm:presLayoutVars>
      </dgm:prSet>
      <dgm:spPr/>
    </dgm:pt>
    <dgm:pt modelId="{2F29B2BA-BA57-422E-929C-B9FCD71CD3CA}" type="pres">
      <dgm:prSet presAssocID="{EA593B8A-04E0-4C7A-9DBF-9952DB9CB5D3}" presName="twoplus" presStyleLbl="node1" presStyleIdx="3" presStyleCnt="6" custScaleX="110719" custScaleY="223691" custRadScaleRad="103502" custRadScaleInc="4869">
        <dgm:presLayoutVars>
          <dgm:bulletEnabled val="1"/>
        </dgm:presLayoutVars>
      </dgm:prSet>
      <dgm:spPr/>
    </dgm:pt>
    <dgm:pt modelId="{41D89A85-0C55-48E8-9C65-E7E728CED645}" type="pres">
      <dgm:prSet presAssocID="{86981413-0A1B-48A2-8058-E10C74AE313A}" presName="twoplus" presStyleLbl="node1" presStyleIdx="4" presStyleCnt="6" custScaleX="106746" custScaleY="227399" custRadScaleRad="106272" custRadScaleInc="4525">
        <dgm:presLayoutVars>
          <dgm:bulletEnabled val="1"/>
        </dgm:presLayoutVars>
      </dgm:prSet>
      <dgm:spPr/>
    </dgm:pt>
    <dgm:pt modelId="{2567D31F-C084-48F3-B886-CA8D814F21E8}" type="pres">
      <dgm:prSet presAssocID="{EB4BF0E2-9ADE-4B33-82FA-4C1D92363879}" presName="twoplus" presStyleLbl="node1" presStyleIdx="5" presStyleCnt="6" custScaleX="106746" custScaleY="221816" custRadScaleRad="104667" custRadScaleInc="1548">
        <dgm:presLayoutVars>
          <dgm:bulletEnabled val="1"/>
        </dgm:presLayoutVars>
      </dgm:prSet>
      <dgm:spPr/>
    </dgm:pt>
  </dgm:ptLst>
  <dgm:cxnLst>
    <dgm:cxn modelId="{3B86D403-03C6-477F-8715-5A4F4068BE11}" type="presOf" srcId="{EA593B8A-04E0-4C7A-9DBF-9952DB9CB5D3}" destId="{2F29B2BA-BA57-422E-929C-B9FCD71CD3CA}" srcOrd="0" destOrd="0" presId="urn:diagrams.loki3.com/TabbedArc+Icon"/>
    <dgm:cxn modelId="{57A5CA15-E6C6-4713-B317-5251CC5A84CB}" type="presOf" srcId="{A40F5DC1-3F58-4928-85A5-79549B2F5DC1}" destId="{F7A7B5BE-BEB7-43CA-9845-E65C6CFB1678}" srcOrd="0" destOrd="0" presId="urn:diagrams.loki3.com/TabbedArc+Icon"/>
    <dgm:cxn modelId="{01F1851E-B5E4-425D-89FB-1960EC3CEBF2}" srcId="{DF8FF721-B4EC-4A4E-992E-D607452AFA7B}" destId="{EA593B8A-04E0-4C7A-9DBF-9952DB9CB5D3}" srcOrd="3" destOrd="0" parTransId="{281E775B-F942-4199-BE28-A8FD8DB18E38}" sibTransId="{85D44007-0710-4D85-B324-B789A71DEBE5}"/>
    <dgm:cxn modelId="{D491C45C-04C0-4518-8318-6A4561051E31}" type="presOf" srcId="{DF8FF721-B4EC-4A4E-992E-D607452AFA7B}" destId="{3F31B190-2565-43AF-878F-CE3EA1BB4FFA}" srcOrd="0" destOrd="0" presId="urn:diagrams.loki3.com/TabbedArc+Icon"/>
    <dgm:cxn modelId="{DDC3F266-D085-4763-A9E0-A236950C531A}" type="presOf" srcId="{D697CD95-312F-41C5-A125-BC94C9374736}" destId="{4BDF7A50-5D12-4BCD-9017-1E1184974476}" srcOrd="0" destOrd="0" presId="urn:diagrams.loki3.com/TabbedArc+Icon"/>
    <dgm:cxn modelId="{1E987849-1CE0-4540-B2D3-EA576B38712C}" srcId="{DF8FF721-B4EC-4A4E-992E-D607452AFA7B}" destId="{27E21884-0EC0-430B-A779-DB50F7D21C56}" srcOrd="2" destOrd="0" parTransId="{9CCBDECB-49A5-4062-AC93-CE09C1D50BE4}" sibTransId="{33D6BDA4-0C92-4A64-B9B5-186B31D79327}"/>
    <dgm:cxn modelId="{27EB646B-71FA-4C3D-A0B1-D20AEA51A26C}" type="presOf" srcId="{EB4BF0E2-9ADE-4B33-82FA-4C1D92363879}" destId="{2567D31F-C084-48F3-B886-CA8D814F21E8}" srcOrd="0" destOrd="0" presId="urn:diagrams.loki3.com/TabbedArc+Icon"/>
    <dgm:cxn modelId="{A8094E7D-0247-4FB8-A39B-6BCD9C15BF5A}" type="presOf" srcId="{27E21884-0EC0-430B-A779-DB50F7D21C56}" destId="{736D4931-F9AA-4098-8B12-226A5DA1363E}" srcOrd="0" destOrd="0" presId="urn:diagrams.loki3.com/TabbedArc+Icon"/>
    <dgm:cxn modelId="{92EBC19A-2097-42B8-AB7A-C93CC64D4174}" srcId="{DF8FF721-B4EC-4A4E-992E-D607452AFA7B}" destId="{86981413-0A1B-48A2-8058-E10C74AE313A}" srcOrd="4" destOrd="0" parTransId="{ADA301D5-F1F2-4202-AF63-23AEE07EEB74}" sibTransId="{62CCAA93-7249-45D7-B4C7-D6C1E08E0159}"/>
    <dgm:cxn modelId="{F86CA19F-1BA7-4223-A028-228F38DEF9B4}" type="presOf" srcId="{86981413-0A1B-48A2-8058-E10C74AE313A}" destId="{41D89A85-0C55-48E8-9C65-E7E728CED645}" srcOrd="0" destOrd="0" presId="urn:diagrams.loki3.com/TabbedArc+Icon"/>
    <dgm:cxn modelId="{B002C5EE-9ED4-46F4-8D82-670030FC56AF}" srcId="{DF8FF721-B4EC-4A4E-992E-D607452AFA7B}" destId="{D697CD95-312F-41C5-A125-BC94C9374736}" srcOrd="0" destOrd="0" parTransId="{446D2A38-E8AA-4797-807B-83358B312E56}" sibTransId="{3A5B28EB-0A4D-478C-8A29-E1B3EDA8F8D3}"/>
    <dgm:cxn modelId="{DD2676F4-591C-4D50-AFE7-E40E1E52A88C}" srcId="{DF8FF721-B4EC-4A4E-992E-D607452AFA7B}" destId="{EB4BF0E2-9ADE-4B33-82FA-4C1D92363879}" srcOrd="5" destOrd="0" parTransId="{D9E24EBC-D1AC-4E6E-9B29-6FDF6690E89A}" sibTransId="{CE78C0A1-2A2B-46F3-9791-20D9B57B4A87}"/>
    <dgm:cxn modelId="{C8DB45F9-B7AB-4636-9C4C-9870A9010848}" srcId="{DF8FF721-B4EC-4A4E-992E-D607452AFA7B}" destId="{A40F5DC1-3F58-4928-85A5-79549B2F5DC1}" srcOrd="1" destOrd="0" parTransId="{2CA49737-A8AE-4E97-BACD-34A96C6BE2C2}" sibTransId="{A2349745-007C-4D9E-A294-931B577AD363}"/>
    <dgm:cxn modelId="{41718384-EB2C-44D0-A3C8-730EC5509FE9}" type="presParOf" srcId="{3F31B190-2565-43AF-878F-CE3EA1BB4FFA}" destId="{4BDF7A50-5D12-4BCD-9017-1E1184974476}" srcOrd="0" destOrd="0" presId="urn:diagrams.loki3.com/TabbedArc+Icon"/>
    <dgm:cxn modelId="{75CC7AAB-8A70-480D-9423-6A1F2E5FC759}" type="presParOf" srcId="{3F31B190-2565-43AF-878F-CE3EA1BB4FFA}" destId="{F7A7B5BE-BEB7-43CA-9845-E65C6CFB1678}" srcOrd="1" destOrd="0" presId="urn:diagrams.loki3.com/TabbedArc+Icon"/>
    <dgm:cxn modelId="{80623A74-B31E-4231-9D24-C98921A02953}" type="presParOf" srcId="{3F31B190-2565-43AF-878F-CE3EA1BB4FFA}" destId="{736D4931-F9AA-4098-8B12-226A5DA1363E}" srcOrd="2" destOrd="0" presId="urn:diagrams.loki3.com/TabbedArc+Icon"/>
    <dgm:cxn modelId="{195EE56D-663F-4760-BF4B-E4E936BA2D8F}" type="presParOf" srcId="{3F31B190-2565-43AF-878F-CE3EA1BB4FFA}" destId="{2F29B2BA-BA57-422E-929C-B9FCD71CD3CA}" srcOrd="3" destOrd="0" presId="urn:diagrams.loki3.com/TabbedArc+Icon"/>
    <dgm:cxn modelId="{1B8C176B-4AC2-4C1B-9B7A-1A036B4BEB86}" type="presParOf" srcId="{3F31B190-2565-43AF-878F-CE3EA1BB4FFA}" destId="{41D89A85-0C55-48E8-9C65-E7E728CED645}" srcOrd="4" destOrd="0" presId="urn:diagrams.loki3.com/TabbedArc+Icon"/>
    <dgm:cxn modelId="{968FC867-B9A7-4BAD-A668-4A651F2C2129}" type="presParOf" srcId="{3F31B190-2565-43AF-878F-CE3EA1BB4FFA}" destId="{2567D31F-C084-48F3-B886-CA8D814F21E8}" srcOrd="5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4A54626-4310-49DE-82E8-703BBBAFAD7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416BB5E-DC8F-4034-97B6-7E169BAE678F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 algn="ctr">
            <a:buClr>
              <a:srgbClr val="258989"/>
            </a:buClr>
          </a:pPr>
          <a:r>
            <a:rPr lang="en-IN" sz="2800" dirty="0">
              <a:latin typeface="Bahnschrift" panose="020B0502040204020203" pitchFamily="34" charset="0"/>
            </a:rPr>
            <a:t>Azure Services Platform,</a:t>
          </a:r>
          <a:endParaRPr lang="en-US" sz="2800" dirty="0">
            <a:latin typeface="Bahnschrift" panose="020B0502040204020203" pitchFamily="34" charset="0"/>
          </a:endParaRPr>
        </a:p>
      </dgm:t>
    </dgm:pt>
    <dgm:pt modelId="{F263AEDC-3B28-42F1-8BD9-02292F9F000D}" type="parTrans" cxnId="{27243B82-CC23-4851-A758-DE08E2995D3D}">
      <dgm:prSet/>
      <dgm:spPr/>
      <dgm:t>
        <a:bodyPr/>
        <a:lstStyle/>
        <a:p>
          <a:endParaRPr lang="en-US"/>
        </a:p>
      </dgm:t>
    </dgm:pt>
    <dgm:pt modelId="{17D6204F-8D5E-4263-B6E4-070C87D21541}" type="sibTrans" cxnId="{27243B82-CC23-4851-A758-DE08E2995D3D}">
      <dgm:prSet/>
      <dgm:spPr/>
      <dgm:t>
        <a:bodyPr/>
        <a:lstStyle/>
        <a:p>
          <a:endParaRPr lang="en-US"/>
        </a:p>
      </dgm:t>
    </dgm:pt>
    <dgm:pt modelId="{86FB1CA6-7B92-4699-8B81-80876A45D4B3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 dirty="0">
              <a:latin typeface="Bahnschrift" panose="020B0502040204020203" pitchFamily="34" charset="0"/>
            </a:rPr>
            <a:t>SQL Services,</a:t>
          </a:r>
        </a:p>
      </dgm:t>
    </dgm:pt>
    <dgm:pt modelId="{2E153336-D023-4157-92C8-5004857CE250}" type="parTrans" cxnId="{B790A9EA-2CE7-46E0-96F2-7F4093E59E99}">
      <dgm:prSet/>
      <dgm:spPr/>
      <dgm:t>
        <a:bodyPr/>
        <a:lstStyle/>
        <a:p>
          <a:endParaRPr lang="en-US"/>
        </a:p>
      </dgm:t>
    </dgm:pt>
    <dgm:pt modelId="{002EF38F-391E-4551-AC42-4AF4D10F650F}" type="sibTrans" cxnId="{B790A9EA-2CE7-46E0-96F2-7F4093E59E99}">
      <dgm:prSet/>
      <dgm:spPr/>
      <dgm:t>
        <a:bodyPr/>
        <a:lstStyle/>
        <a:p>
          <a:endParaRPr lang="en-US"/>
        </a:p>
      </dgm:t>
    </dgm:pt>
    <dgm:pt modelId="{845B1919-B235-463A-AB2C-4890CECFE4BA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>
              <a:latin typeface="Bahnschrift" panose="020B0502040204020203" pitchFamily="34" charset="0"/>
            </a:rPr>
            <a:t>.NET Services,</a:t>
          </a:r>
          <a:endParaRPr lang="en-IN" sz="2800" dirty="0">
            <a:latin typeface="Bahnschrift" panose="020B0502040204020203" pitchFamily="34" charset="0"/>
          </a:endParaRPr>
        </a:p>
      </dgm:t>
    </dgm:pt>
    <dgm:pt modelId="{F6564043-D700-483D-9FEC-7983B558E911}" type="parTrans" cxnId="{D8BCD9ED-071D-45A1-A919-29C42F5961CC}">
      <dgm:prSet/>
      <dgm:spPr/>
      <dgm:t>
        <a:bodyPr/>
        <a:lstStyle/>
        <a:p>
          <a:endParaRPr lang="en-US"/>
        </a:p>
      </dgm:t>
    </dgm:pt>
    <dgm:pt modelId="{81FED419-F59A-4BF0-9A7E-6D1C68C04556}" type="sibTrans" cxnId="{D8BCD9ED-071D-45A1-A919-29C42F5961CC}">
      <dgm:prSet/>
      <dgm:spPr/>
      <dgm:t>
        <a:bodyPr/>
        <a:lstStyle/>
        <a:p>
          <a:endParaRPr lang="en-US"/>
        </a:p>
      </dgm:t>
    </dgm:pt>
    <dgm:pt modelId="{40960F03-B0E8-43F8-8911-1CC9D589BC21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 dirty="0">
              <a:latin typeface="Bahnschrift" panose="020B0502040204020203" pitchFamily="34" charset="0"/>
            </a:rPr>
            <a:t>Exchange Online,</a:t>
          </a:r>
        </a:p>
      </dgm:t>
    </dgm:pt>
    <dgm:pt modelId="{638DEB6F-6290-4977-8C18-13E114992BC9}" type="parTrans" cxnId="{99CB3449-80E1-436C-B4DD-ED479BFE67B1}">
      <dgm:prSet/>
      <dgm:spPr/>
      <dgm:t>
        <a:bodyPr/>
        <a:lstStyle/>
        <a:p>
          <a:endParaRPr lang="en-US"/>
        </a:p>
      </dgm:t>
    </dgm:pt>
    <dgm:pt modelId="{58118D71-CD74-49CE-B7F3-65F2B3D3CA8C}" type="sibTrans" cxnId="{99CB3449-80E1-436C-B4DD-ED479BFE67B1}">
      <dgm:prSet/>
      <dgm:spPr/>
      <dgm:t>
        <a:bodyPr/>
        <a:lstStyle/>
        <a:p>
          <a:endParaRPr lang="en-US"/>
        </a:p>
      </dgm:t>
    </dgm:pt>
    <dgm:pt modelId="{74539EA3-4F1F-4BC2-A8DE-62D4AF06CC2E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 dirty="0">
              <a:latin typeface="Bahnschrift" panose="020B0502040204020203" pitchFamily="34" charset="0"/>
            </a:rPr>
            <a:t>SharePoint Services,</a:t>
          </a:r>
        </a:p>
      </dgm:t>
    </dgm:pt>
    <dgm:pt modelId="{16CF9B6F-B1DB-4EA4-9A71-6E8EFAF1B2AD}" type="parTrans" cxnId="{71501A91-2FAB-4BDD-8D84-F7EEC461565F}">
      <dgm:prSet/>
      <dgm:spPr/>
      <dgm:t>
        <a:bodyPr/>
        <a:lstStyle/>
        <a:p>
          <a:endParaRPr lang="en-US"/>
        </a:p>
      </dgm:t>
    </dgm:pt>
    <dgm:pt modelId="{3ADFCFF9-175E-43CD-A067-107C01EEEF08}" type="sibTrans" cxnId="{71501A91-2FAB-4BDD-8D84-F7EEC461565F}">
      <dgm:prSet/>
      <dgm:spPr/>
      <dgm:t>
        <a:bodyPr/>
        <a:lstStyle/>
        <a:p>
          <a:endParaRPr lang="en-US"/>
        </a:p>
      </dgm:t>
    </dgm:pt>
    <dgm:pt modelId="{C0DE84D8-8F3B-4124-9690-FBA12012B0CF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 dirty="0">
              <a:latin typeface="Bahnschrift" panose="020B0502040204020203" pitchFamily="34" charset="0"/>
            </a:rPr>
            <a:t>Microsoft Dynamics CRM.</a:t>
          </a:r>
          <a:endParaRPr lang="en-IN" sz="2800" b="1" dirty="0">
            <a:latin typeface="Bahnschrift" panose="020B0502040204020203" pitchFamily="34" charset="0"/>
          </a:endParaRPr>
        </a:p>
      </dgm:t>
    </dgm:pt>
    <dgm:pt modelId="{7108AB5D-5B57-4D9D-A9C1-56DC24CA1A2F}" type="parTrans" cxnId="{8835FD00-08B1-4379-911D-142B5A066133}">
      <dgm:prSet/>
      <dgm:spPr/>
      <dgm:t>
        <a:bodyPr/>
        <a:lstStyle/>
        <a:p>
          <a:endParaRPr lang="en-US"/>
        </a:p>
      </dgm:t>
    </dgm:pt>
    <dgm:pt modelId="{5EF855D5-5025-46CE-B48C-650E8CF7AE5A}" type="sibTrans" cxnId="{8835FD00-08B1-4379-911D-142B5A066133}">
      <dgm:prSet/>
      <dgm:spPr/>
      <dgm:t>
        <a:bodyPr/>
        <a:lstStyle/>
        <a:p>
          <a:endParaRPr lang="en-US"/>
        </a:p>
      </dgm:t>
    </dgm:pt>
    <dgm:pt modelId="{8A597C7E-BE81-440A-B1F7-8AB4F15B6A2A}" type="pres">
      <dgm:prSet presAssocID="{44A54626-4310-49DE-82E8-703BBBAFAD7D}" presName="linear" presStyleCnt="0">
        <dgm:presLayoutVars>
          <dgm:animLvl val="lvl"/>
          <dgm:resizeHandles val="exact"/>
        </dgm:presLayoutVars>
      </dgm:prSet>
      <dgm:spPr/>
    </dgm:pt>
    <dgm:pt modelId="{617CB78E-1E35-4A21-910D-C6C04623C5F1}" type="pres">
      <dgm:prSet presAssocID="{D416BB5E-DC8F-4034-97B6-7E169BAE678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D54D5CE-CB50-4201-A034-C9C7EC3781B2}" type="pres">
      <dgm:prSet presAssocID="{17D6204F-8D5E-4263-B6E4-070C87D21541}" presName="spacer" presStyleCnt="0"/>
      <dgm:spPr/>
    </dgm:pt>
    <dgm:pt modelId="{7A3F7727-6756-4FFF-A8EF-FAB12D554F71}" type="pres">
      <dgm:prSet presAssocID="{86FB1CA6-7B92-4699-8B81-80876A45D4B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9B7C7EC-107E-45CB-8889-2A632E463EDE}" type="pres">
      <dgm:prSet presAssocID="{002EF38F-391E-4551-AC42-4AF4D10F650F}" presName="spacer" presStyleCnt="0"/>
      <dgm:spPr/>
    </dgm:pt>
    <dgm:pt modelId="{41CC4294-C6FF-44CE-AD4D-B27C2A56226E}" type="pres">
      <dgm:prSet presAssocID="{845B1919-B235-463A-AB2C-4890CECFE4B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07E470C-86A7-4C14-8062-B3563DEBE0D1}" type="pres">
      <dgm:prSet presAssocID="{81FED419-F59A-4BF0-9A7E-6D1C68C04556}" presName="spacer" presStyleCnt="0"/>
      <dgm:spPr/>
    </dgm:pt>
    <dgm:pt modelId="{547678B2-22D8-494C-B98C-BDA4DD33A9C1}" type="pres">
      <dgm:prSet presAssocID="{40960F03-B0E8-43F8-8911-1CC9D589BC2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0DF2046-1E1E-4FBC-B69D-A77A19753985}" type="pres">
      <dgm:prSet presAssocID="{58118D71-CD74-49CE-B7F3-65F2B3D3CA8C}" presName="spacer" presStyleCnt="0"/>
      <dgm:spPr/>
    </dgm:pt>
    <dgm:pt modelId="{62786572-C41A-4239-878C-8804FA8A441B}" type="pres">
      <dgm:prSet presAssocID="{74539EA3-4F1F-4BC2-A8DE-62D4AF06CC2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7C202CC-97D8-4D0D-82F1-C001260D29DC}" type="pres">
      <dgm:prSet presAssocID="{3ADFCFF9-175E-43CD-A067-107C01EEEF08}" presName="spacer" presStyleCnt="0"/>
      <dgm:spPr/>
    </dgm:pt>
    <dgm:pt modelId="{E6EA7330-A6E1-4390-A96C-21DC3241F717}" type="pres">
      <dgm:prSet presAssocID="{C0DE84D8-8F3B-4124-9690-FBA12012B0C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835FD00-08B1-4379-911D-142B5A066133}" srcId="{44A54626-4310-49DE-82E8-703BBBAFAD7D}" destId="{C0DE84D8-8F3B-4124-9690-FBA12012B0CF}" srcOrd="5" destOrd="0" parTransId="{7108AB5D-5B57-4D9D-A9C1-56DC24CA1A2F}" sibTransId="{5EF855D5-5025-46CE-B48C-650E8CF7AE5A}"/>
    <dgm:cxn modelId="{2CB2D302-5A9A-4029-A32C-4DB07A9552D9}" type="presOf" srcId="{86FB1CA6-7B92-4699-8B81-80876A45D4B3}" destId="{7A3F7727-6756-4FFF-A8EF-FAB12D554F71}" srcOrd="0" destOrd="0" presId="urn:microsoft.com/office/officeart/2005/8/layout/vList2"/>
    <dgm:cxn modelId="{0F4E2434-A246-4339-9733-264B3C2B25CF}" type="presOf" srcId="{C0DE84D8-8F3B-4124-9690-FBA12012B0CF}" destId="{E6EA7330-A6E1-4390-A96C-21DC3241F717}" srcOrd="0" destOrd="0" presId="urn:microsoft.com/office/officeart/2005/8/layout/vList2"/>
    <dgm:cxn modelId="{99CB3449-80E1-436C-B4DD-ED479BFE67B1}" srcId="{44A54626-4310-49DE-82E8-703BBBAFAD7D}" destId="{40960F03-B0E8-43F8-8911-1CC9D589BC21}" srcOrd="3" destOrd="0" parTransId="{638DEB6F-6290-4977-8C18-13E114992BC9}" sibTransId="{58118D71-CD74-49CE-B7F3-65F2B3D3CA8C}"/>
    <dgm:cxn modelId="{42B33B51-2D7D-4A4F-87B6-666883EB3A73}" type="presOf" srcId="{40960F03-B0E8-43F8-8911-1CC9D589BC21}" destId="{547678B2-22D8-494C-B98C-BDA4DD33A9C1}" srcOrd="0" destOrd="0" presId="urn:microsoft.com/office/officeart/2005/8/layout/vList2"/>
    <dgm:cxn modelId="{0A22B980-827B-4615-9CA2-32BC4B757808}" type="presOf" srcId="{845B1919-B235-463A-AB2C-4890CECFE4BA}" destId="{41CC4294-C6FF-44CE-AD4D-B27C2A56226E}" srcOrd="0" destOrd="0" presId="urn:microsoft.com/office/officeart/2005/8/layout/vList2"/>
    <dgm:cxn modelId="{27243B82-CC23-4851-A758-DE08E2995D3D}" srcId="{44A54626-4310-49DE-82E8-703BBBAFAD7D}" destId="{D416BB5E-DC8F-4034-97B6-7E169BAE678F}" srcOrd="0" destOrd="0" parTransId="{F263AEDC-3B28-42F1-8BD9-02292F9F000D}" sibTransId="{17D6204F-8D5E-4263-B6E4-070C87D21541}"/>
    <dgm:cxn modelId="{71501A91-2FAB-4BDD-8D84-F7EEC461565F}" srcId="{44A54626-4310-49DE-82E8-703BBBAFAD7D}" destId="{74539EA3-4F1F-4BC2-A8DE-62D4AF06CC2E}" srcOrd="4" destOrd="0" parTransId="{16CF9B6F-B1DB-4EA4-9A71-6E8EFAF1B2AD}" sibTransId="{3ADFCFF9-175E-43CD-A067-107C01EEEF08}"/>
    <dgm:cxn modelId="{F6123D91-50F8-47FF-AF2B-67CBD32A4E46}" type="presOf" srcId="{D416BB5E-DC8F-4034-97B6-7E169BAE678F}" destId="{617CB78E-1E35-4A21-910D-C6C04623C5F1}" srcOrd="0" destOrd="0" presId="urn:microsoft.com/office/officeart/2005/8/layout/vList2"/>
    <dgm:cxn modelId="{069683B5-5891-4BBF-ACA8-374A7053FB61}" type="presOf" srcId="{44A54626-4310-49DE-82E8-703BBBAFAD7D}" destId="{8A597C7E-BE81-440A-B1F7-8AB4F15B6A2A}" srcOrd="0" destOrd="0" presId="urn:microsoft.com/office/officeart/2005/8/layout/vList2"/>
    <dgm:cxn modelId="{B790A9EA-2CE7-46E0-96F2-7F4093E59E99}" srcId="{44A54626-4310-49DE-82E8-703BBBAFAD7D}" destId="{86FB1CA6-7B92-4699-8B81-80876A45D4B3}" srcOrd="1" destOrd="0" parTransId="{2E153336-D023-4157-92C8-5004857CE250}" sibTransId="{002EF38F-391E-4551-AC42-4AF4D10F650F}"/>
    <dgm:cxn modelId="{D8BCD9ED-071D-45A1-A919-29C42F5961CC}" srcId="{44A54626-4310-49DE-82E8-703BBBAFAD7D}" destId="{845B1919-B235-463A-AB2C-4890CECFE4BA}" srcOrd="2" destOrd="0" parTransId="{F6564043-D700-483D-9FEC-7983B558E911}" sibTransId="{81FED419-F59A-4BF0-9A7E-6D1C68C04556}"/>
    <dgm:cxn modelId="{E84CD3FE-4252-4749-A2DA-38C3A0E81E52}" type="presOf" srcId="{74539EA3-4F1F-4BC2-A8DE-62D4AF06CC2E}" destId="{62786572-C41A-4239-878C-8804FA8A441B}" srcOrd="0" destOrd="0" presId="urn:microsoft.com/office/officeart/2005/8/layout/vList2"/>
    <dgm:cxn modelId="{57A70FCB-5D6C-47C1-B213-C6654741C991}" type="presParOf" srcId="{8A597C7E-BE81-440A-B1F7-8AB4F15B6A2A}" destId="{617CB78E-1E35-4A21-910D-C6C04623C5F1}" srcOrd="0" destOrd="0" presId="urn:microsoft.com/office/officeart/2005/8/layout/vList2"/>
    <dgm:cxn modelId="{6AC995A7-64C1-4050-9BFF-1E5AA866129E}" type="presParOf" srcId="{8A597C7E-BE81-440A-B1F7-8AB4F15B6A2A}" destId="{ED54D5CE-CB50-4201-A034-C9C7EC3781B2}" srcOrd="1" destOrd="0" presId="urn:microsoft.com/office/officeart/2005/8/layout/vList2"/>
    <dgm:cxn modelId="{48446714-6AC0-4228-AE4A-1ACB7B58D216}" type="presParOf" srcId="{8A597C7E-BE81-440A-B1F7-8AB4F15B6A2A}" destId="{7A3F7727-6756-4FFF-A8EF-FAB12D554F71}" srcOrd="2" destOrd="0" presId="urn:microsoft.com/office/officeart/2005/8/layout/vList2"/>
    <dgm:cxn modelId="{8D695300-744D-4415-A2FC-2D989EB43BB6}" type="presParOf" srcId="{8A597C7E-BE81-440A-B1F7-8AB4F15B6A2A}" destId="{A9B7C7EC-107E-45CB-8889-2A632E463EDE}" srcOrd="3" destOrd="0" presId="urn:microsoft.com/office/officeart/2005/8/layout/vList2"/>
    <dgm:cxn modelId="{2A2FED48-161E-4BB8-BBE5-2083249A55F7}" type="presParOf" srcId="{8A597C7E-BE81-440A-B1F7-8AB4F15B6A2A}" destId="{41CC4294-C6FF-44CE-AD4D-B27C2A56226E}" srcOrd="4" destOrd="0" presId="urn:microsoft.com/office/officeart/2005/8/layout/vList2"/>
    <dgm:cxn modelId="{52421CE0-09C4-4462-BB39-1B12CF735D52}" type="presParOf" srcId="{8A597C7E-BE81-440A-B1F7-8AB4F15B6A2A}" destId="{B07E470C-86A7-4C14-8062-B3563DEBE0D1}" srcOrd="5" destOrd="0" presId="urn:microsoft.com/office/officeart/2005/8/layout/vList2"/>
    <dgm:cxn modelId="{8E22FBCE-42E4-488D-B92D-E9FD96C426D7}" type="presParOf" srcId="{8A597C7E-BE81-440A-B1F7-8AB4F15B6A2A}" destId="{547678B2-22D8-494C-B98C-BDA4DD33A9C1}" srcOrd="6" destOrd="0" presId="urn:microsoft.com/office/officeart/2005/8/layout/vList2"/>
    <dgm:cxn modelId="{0BC1DFE6-1B4C-41F1-AAF1-262BC7733240}" type="presParOf" srcId="{8A597C7E-BE81-440A-B1F7-8AB4F15B6A2A}" destId="{60DF2046-1E1E-4FBC-B69D-A77A19753985}" srcOrd="7" destOrd="0" presId="urn:microsoft.com/office/officeart/2005/8/layout/vList2"/>
    <dgm:cxn modelId="{422186BF-777B-4181-B97F-C4839007B5C4}" type="presParOf" srcId="{8A597C7E-BE81-440A-B1F7-8AB4F15B6A2A}" destId="{62786572-C41A-4239-878C-8804FA8A441B}" srcOrd="8" destOrd="0" presId="urn:microsoft.com/office/officeart/2005/8/layout/vList2"/>
    <dgm:cxn modelId="{6189BF83-71AF-4B49-AEE1-33F49339ABEB}" type="presParOf" srcId="{8A597C7E-BE81-440A-B1F7-8AB4F15B6A2A}" destId="{37C202CC-97D8-4D0D-82F1-C001260D29DC}" srcOrd="9" destOrd="0" presId="urn:microsoft.com/office/officeart/2005/8/layout/vList2"/>
    <dgm:cxn modelId="{529D6A32-8309-4C31-9455-8F073555701B}" type="presParOf" srcId="{8A597C7E-BE81-440A-B1F7-8AB4F15B6A2A}" destId="{E6EA7330-A6E1-4390-A96C-21DC3241F71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48CF29C-13C6-47B2-B6E4-983702F88AD6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E3A9C04-F221-4054-8A1F-A824E84D51A1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pPr algn="ctr">
            <a:buClr>
              <a:srgbClr val="258989"/>
            </a:buClr>
          </a:pPr>
          <a:r>
            <a:rPr lang="en-IN" sz="2800" dirty="0">
              <a:latin typeface="Bahnschrift" panose="020B0502040204020203" pitchFamily="34" charset="0"/>
            </a:rPr>
            <a:t>Sales Cloud. </a:t>
          </a:r>
          <a:endParaRPr lang="en-US" sz="2800" dirty="0">
            <a:latin typeface="Bahnschrift" panose="020B0502040204020203" pitchFamily="34" charset="0"/>
          </a:endParaRPr>
        </a:p>
      </dgm:t>
    </dgm:pt>
    <dgm:pt modelId="{9590CCAF-89FA-4BB6-AA35-24949691B24A}" type="parTrans" cxnId="{AD1ACA05-9867-46A3-93F7-25EC444257E8}">
      <dgm:prSet/>
      <dgm:spPr/>
      <dgm:t>
        <a:bodyPr/>
        <a:lstStyle/>
        <a:p>
          <a:endParaRPr lang="en-US"/>
        </a:p>
      </dgm:t>
    </dgm:pt>
    <dgm:pt modelId="{C8BC6E7D-7494-49EF-AF23-7FE987F76244}" type="sibTrans" cxnId="{AD1ACA05-9867-46A3-93F7-25EC444257E8}">
      <dgm:prSet/>
      <dgm:spPr/>
      <dgm:t>
        <a:bodyPr/>
        <a:lstStyle/>
        <a:p>
          <a:endParaRPr lang="en-US"/>
        </a:p>
      </dgm:t>
    </dgm:pt>
    <dgm:pt modelId="{B9A85A8E-20FC-4F95-924D-EA79B1CD745F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 dirty="0">
              <a:latin typeface="Bahnschrift" panose="020B0502040204020203" pitchFamily="34" charset="0"/>
            </a:rPr>
            <a:t>Service Cloud.</a:t>
          </a:r>
        </a:p>
      </dgm:t>
    </dgm:pt>
    <dgm:pt modelId="{E60383EC-88EB-45BA-B812-E87E25C7828F}" type="parTrans" cxnId="{940CCBB2-4E44-4CD0-B224-2CDF6D4A655C}">
      <dgm:prSet/>
      <dgm:spPr/>
      <dgm:t>
        <a:bodyPr/>
        <a:lstStyle/>
        <a:p>
          <a:endParaRPr lang="en-US"/>
        </a:p>
      </dgm:t>
    </dgm:pt>
    <dgm:pt modelId="{22BB6ADB-DADE-4812-9B8F-C44FD11EF1BD}" type="sibTrans" cxnId="{940CCBB2-4E44-4CD0-B224-2CDF6D4A655C}">
      <dgm:prSet/>
      <dgm:spPr/>
      <dgm:t>
        <a:bodyPr/>
        <a:lstStyle/>
        <a:p>
          <a:endParaRPr lang="en-US"/>
        </a:p>
      </dgm:t>
    </dgm:pt>
    <dgm:pt modelId="{C641B232-C893-4DBF-9C3F-CD16A0F03885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IN" sz="2800" dirty="0">
              <a:latin typeface="Bahnschrift" panose="020B0502040204020203" pitchFamily="34" charset="0"/>
            </a:rPr>
            <a:t>Your Cloud.</a:t>
          </a:r>
        </a:p>
      </dgm:t>
    </dgm:pt>
    <dgm:pt modelId="{4CC39CA7-5921-4D22-88F7-6EB9521B62FF}" type="parTrans" cxnId="{E914EF9C-5ABE-4F49-9907-37362ED7AE87}">
      <dgm:prSet/>
      <dgm:spPr/>
      <dgm:t>
        <a:bodyPr/>
        <a:lstStyle/>
        <a:p>
          <a:endParaRPr lang="en-US"/>
        </a:p>
      </dgm:t>
    </dgm:pt>
    <dgm:pt modelId="{3100A5A4-4072-4106-80A0-DD1D447B34E6}" type="sibTrans" cxnId="{E914EF9C-5ABE-4F49-9907-37362ED7AE87}">
      <dgm:prSet/>
      <dgm:spPr/>
      <dgm:t>
        <a:bodyPr/>
        <a:lstStyle/>
        <a:p>
          <a:endParaRPr lang="en-US"/>
        </a:p>
      </dgm:t>
    </dgm:pt>
    <dgm:pt modelId="{F99B552F-E1BA-45B2-ADC7-4542C079FABF}" type="pres">
      <dgm:prSet presAssocID="{748CF29C-13C6-47B2-B6E4-983702F88AD6}" presName="linear" presStyleCnt="0">
        <dgm:presLayoutVars>
          <dgm:animLvl val="lvl"/>
          <dgm:resizeHandles val="exact"/>
        </dgm:presLayoutVars>
      </dgm:prSet>
      <dgm:spPr/>
    </dgm:pt>
    <dgm:pt modelId="{60509AD8-2503-4C8F-A1FC-9765620F7989}" type="pres">
      <dgm:prSet presAssocID="{6E3A9C04-F221-4054-8A1F-A824E84D51A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ED87DEB-E8F5-4C53-BA5F-51424C621172}" type="pres">
      <dgm:prSet presAssocID="{C8BC6E7D-7494-49EF-AF23-7FE987F76244}" presName="spacer" presStyleCnt="0"/>
      <dgm:spPr/>
    </dgm:pt>
    <dgm:pt modelId="{BAC1B4E8-8E51-4F99-95CF-E1C01E17BD87}" type="pres">
      <dgm:prSet presAssocID="{B9A85A8E-20FC-4F95-924D-EA79B1CD74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AA2C0AE-DDED-4119-ADEF-04E5A96AF4FC}" type="pres">
      <dgm:prSet presAssocID="{22BB6ADB-DADE-4812-9B8F-C44FD11EF1BD}" presName="spacer" presStyleCnt="0"/>
      <dgm:spPr/>
    </dgm:pt>
    <dgm:pt modelId="{4F2F59A1-FA99-4062-BB64-895C3755E3A9}" type="pres">
      <dgm:prSet presAssocID="{C641B232-C893-4DBF-9C3F-CD16A0F0388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1EF5E01-56C4-4485-8B14-54D2A2215521}" type="presOf" srcId="{B9A85A8E-20FC-4F95-924D-EA79B1CD745F}" destId="{BAC1B4E8-8E51-4F99-95CF-E1C01E17BD87}" srcOrd="0" destOrd="0" presId="urn:microsoft.com/office/officeart/2005/8/layout/vList2"/>
    <dgm:cxn modelId="{AD1ACA05-9867-46A3-93F7-25EC444257E8}" srcId="{748CF29C-13C6-47B2-B6E4-983702F88AD6}" destId="{6E3A9C04-F221-4054-8A1F-A824E84D51A1}" srcOrd="0" destOrd="0" parTransId="{9590CCAF-89FA-4BB6-AA35-24949691B24A}" sibTransId="{C8BC6E7D-7494-49EF-AF23-7FE987F76244}"/>
    <dgm:cxn modelId="{19D6C74D-A0DE-4143-89D4-6607A6BBD189}" type="presOf" srcId="{6E3A9C04-F221-4054-8A1F-A824E84D51A1}" destId="{60509AD8-2503-4C8F-A1FC-9765620F7989}" srcOrd="0" destOrd="0" presId="urn:microsoft.com/office/officeart/2005/8/layout/vList2"/>
    <dgm:cxn modelId="{973E6E53-4E21-4846-A0BC-621A74C787D1}" type="presOf" srcId="{C641B232-C893-4DBF-9C3F-CD16A0F03885}" destId="{4F2F59A1-FA99-4062-BB64-895C3755E3A9}" srcOrd="0" destOrd="0" presId="urn:microsoft.com/office/officeart/2005/8/layout/vList2"/>
    <dgm:cxn modelId="{E914EF9C-5ABE-4F49-9907-37362ED7AE87}" srcId="{748CF29C-13C6-47B2-B6E4-983702F88AD6}" destId="{C641B232-C893-4DBF-9C3F-CD16A0F03885}" srcOrd="2" destOrd="0" parTransId="{4CC39CA7-5921-4D22-88F7-6EB9521B62FF}" sibTransId="{3100A5A4-4072-4106-80A0-DD1D447B34E6}"/>
    <dgm:cxn modelId="{940CCBB2-4E44-4CD0-B224-2CDF6D4A655C}" srcId="{748CF29C-13C6-47B2-B6E4-983702F88AD6}" destId="{B9A85A8E-20FC-4F95-924D-EA79B1CD745F}" srcOrd="1" destOrd="0" parTransId="{E60383EC-88EB-45BA-B812-E87E25C7828F}" sibTransId="{22BB6ADB-DADE-4812-9B8F-C44FD11EF1BD}"/>
    <dgm:cxn modelId="{8AA48AC9-2E40-4445-9A7A-40E8B4E8D787}" type="presOf" srcId="{748CF29C-13C6-47B2-B6E4-983702F88AD6}" destId="{F99B552F-E1BA-45B2-ADC7-4542C079FABF}" srcOrd="0" destOrd="0" presId="urn:microsoft.com/office/officeart/2005/8/layout/vList2"/>
    <dgm:cxn modelId="{F4EAACFC-38AB-4588-9238-20554511E66A}" type="presParOf" srcId="{F99B552F-E1BA-45B2-ADC7-4542C079FABF}" destId="{60509AD8-2503-4C8F-A1FC-9765620F7989}" srcOrd="0" destOrd="0" presId="urn:microsoft.com/office/officeart/2005/8/layout/vList2"/>
    <dgm:cxn modelId="{1A843829-30A1-4D46-A357-8AF209D7953F}" type="presParOf" srcId="{F99B552F-E1BA-45B2-ADC7-4542C079FABF}" destId="{7ED87DEB-E8F5-4C53-BA5F-51424C621172}" srcOrd="1" destOrd="0" presId="urn:microsoft.com/office/officeart/2005/8/layout/vList2"/>
    <dgm:cxn modelId="{F1073E39-2D52-4ACE-87BB-B1F9F0E1B073}" type="presParOf" srcId="{F99B552F-E1BA-45B2-ADC7-4542C079FABF}" destId="{BAC1B4E8-8E51-4F99-95CF-E1C01E17BD87}" srcOrd="2" destOrd="0" presId="urn:microsoft.com/office/officeart/2005/8/layout/vList2"/>
    <dgm:cxn modelId="{B0AF4208-F920-4B70-B936-D949DC3E5B50}" type="presParOf" srcId="{F99B552F-E1BA-45B2-ADC7-4542C079FABF}" destId="{0AA2C0AE-DDED-4119-ADEF-04E5A96AF4FC}" srcOrd="3" destOrd="0" presId="urn:microsoft.com/office/officeart/2005/8/layout/vList2"/>
    <dgm:cxn modelId="{70629623-2114-4E25-B850-F1AD2ADD8FC7}" type="presParOf" srcId="{F99B552F-E1BA-45B2-ADC7-4542C079FABF}" destId="{4F2F59A1-FA99-4062-BB64-895C3755E3A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1B7CE3-4EB8-4D80-95FA-CCCD84D03AE0}">
      <dsp:nvSpPr>
        <dsp:cNvPr id="0" name=""/>
        <dsp:cNvSpPr/>
      </dsp:nvSpPr>
      <dsp:spPr>
        <a:xfrm>
          <a:off x="374736" y="493738"/>
          <a:ext cx="6825556" cy="78498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17C7F"/>
            </a:buClr>
            <a:buNone/>
          </a:pPr>
          <a:r>
            <a:rPr lang="en-IN" sz="2800" kern="1200" dirty="0">
              <a:latin typeface="Bahnschrift" panose="020B0502040204020203" pitchFamily="34" charset="0"/>
            </a:rPr>
            <a:t>Hosting Service Provider,</a:t>
          </a:r>
          <a:endParaRPr lang="en-US" sz="2800" kern="1200" dirty="0">
            <a:latin typeface="Bahnschrift" panose="020B0502040204020203" pitchFamily="34" charset="0"/>
          </a:endParaRPr>
        </a:p>
      </dsp:txBody>
      <dsp:txXfrm>
        <a:off x="413056" y="532058"/>
        <a:ext cx="6748916" cy="708342"/>
      </dsp:txXfrm>
    </dsp:sp>
    <dsp:sp modelId="{18E83184-BF8A-4BB6-8C89-F25D447E2389}">
      <dsp:nvSpPr>
        <dsp:cNvPr id="0" name=""/>
        <dsp:cNvSpPr/>
      </dsp:nvSpPr>
      <dsp:spPr>
        <a:xfrm>
          <a:off x="374736" y="1465920"/>
          <a:ext cx="6825556" cy="784982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Bahnschrift" panose="020B0502040204020203" pitchFamily="34" charset="0"/>
            </a:rPr>
            <a:t>Cloud Service Provider,</a:t>
          </a:r>
        </a:p>
      </dsp:txBody>
      <dsp:txXfrm>
        <a:off x="413056" y="1504240"/>
        <a:ext cx="6748916" cy="708342"/>
      </dsp:txXfrm>
    </dsp:sp>
    <dsp:sp modelId="{4271A7BB-4617-43A3-B65C-07973FFDFFCC}">
      <dsp:nvSpPr>
        <dsp:cNvPr id="0" name=""/>
        <dsp:cNvSpPr/>
      </dsp:nvSpPr>
      <dsp:spPr>
        <a:xfrm>
          <a:off x="374736" y="2438103"/>
          <a:ext cx="6825556" cy="784982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>
              <a:latin typeface="Bahnschrift" panose="020B0502040204020203" pitchFamily="34" charset="0"/>
            </a:rPr>
            <a:t>Storage Service Provider, </a:t>
          </a:r>
          <a:endParaRPr lang="en-IN" sz="2800" kern="1200" dirty="0">
            <a:latin typeface="Bahnschrift" panose="020B0502040204020203" pitchFamily="34" charset="0"/>
          </a:endParaRPr>
        </a:p>
      </dsp:txBody>
      <dsp:txXfrm>
        <a:off x="413056" y="2476423"/>
        <a:ext cx="6748916" cy="708342"/>
      </dsp:txXfrm>
    </dsp:sp>
    <dsp:sp modelId="{0B5EEB59-222A-44B1-8B1C-B43FD6504D9D}">
      <dsp:nvSpPr>
        <dsp:cNvPr id="0" name=""/>
        <dsp:cNvSpPr/>
      </dsp:nvSpPr>
      <dsp:spPr>
        <a:xfrm>
          <a:off x="374736" y="3410285"/>
          <a:ext cx="6825556" cy="78498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Bahnschrift" panose="020B0502040204020203" pitchFamily="34" charset="0"/>
            </a:rPr>
            <a:t>Software-as-a-Service (SaaS) Provider.</a:t>
          </a:r>
        </a:p>
      </dsp:txBody>
      <dsp:txXfrm>
        <a:off x="413056" y="3448605"/>
        <a:ext cx="6748916" cy="7083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36C2B-406F-4CE1-83A1-795600F3432C}">
      <dsp:nvSpPr>
        <dsp:cNvPr id="0" name=""/>
        <dsp:cNvSpPr/>
      </dsp:nvSpPr>
      <dsp:spPr>
        <a:xfrm>
          <a:off x="1144249" y="649093"/>
          <a:ext cx="3807500" cy="79713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800" kern="1200" dirty="0">
              <a:latin typeface="Bahnschrift" panose="020B0502040204020203" pitchFamily="34" charset="0"/>
            </a:rPr>
            <a:t>Force.com.</a:t>
          </a:r>
          <a:endParaRPr lang="en-US" sz="2800" kern="1200" dirty="0">
            <a:latin typeface="Bahnschrift" panose="020B0502040204020203" pitchFamily="34" charset="0"/>
          </a:endParaRPr>
        </a:p>
      </dsp:txBody>
      <dsp:txXfrm>
        <a:off x="1183162" y="688006"/>
        <a:ext cx="3729674" cy="719311"/>
      </dsp:txXfrm>
    </dsp:sp>
    <dsp:sp modelId="{8ADEA29F-9B2F-4F2D-A27D-03AED8358CE9}">
      <dsp:nvSpPr>
        <dsp:cNvPr id="0" name=""/>
        <dsp:cNvSpPr/>
      </dsp:nvSpPr>
      <dsp:spPr>
        <a:xfrm>
          <a:off x="1144249" y="1633431"/>
          <a:ext cx="3807500" cy="797137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Bahnschrift" panose="020B0502040204020203" pitchFamily="34" charset="0"/>
            </a:rPr>
            <a:t>Salesforce.com CRM.</a:t>
          </a:r>
        </a:p>
      </dsp:txBody>
      <dsp:txXfrm>
        <a:off x="1183162" y="1672344"/>
        <a:ext cx="3729674" cy="719311"/>
      </dsp:txXfrm>
    </dsp:sp>
    <dsp:sp modelId="{DA9BD203-2215-4422-9A06-85E5A36BE8D3}">
      <dsp:nvSpPr>
        <dsp:cNvPr id="0" name=""/>
        <dsp:cNvSpPr/>
      </dsp:nvSpPr>
      <dsp:spPr>
        <a:xfrm>
          <a:off x="1144249" y="2617768"/>
          <a:ext cx="3807500" cy="797137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Bahnschrift" panose="020B0502040204020203" pitchFamily="34" charset="0"/>
            </a:rPr>
            <a:t>AppExchange.</a:t>
          </a:r>
        </a:p>
      </dsp:txBody>
      <dsp:txXfrm>
        <a:off x="1183162" y="2656681"/>
        <a:ext cx="3729674" cy="71931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BEFF3C-64A2-4CF4-8A51-A2186C62E072}">
      <dsp:nvSpPr>
        <dsp:cNvPr id="0" name=""/>
        <dsp:cNvSpPr/>
      </dsp:nvSpPr>
      <dsp:spPr>
        <a:xfrm rot="16200000">
          <a:off x="939800" y="-939800"/>
          <a:ext cx="2431142" cy="4310742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3000" kern="1200" dirty="0">
              <a:latin typeface="Bahnschrift SemiCondensed" panose="020B0502040204020203" pitchFamily="34" charset="0"/>
            </a:rPr>
            <a:t>Yahoo! and Computational Research Laboratories (CRL)</a:t>
          </a:r>
          <a:endParaRPr lang="en-GB" sz="3000" kern="1200" dirty="0">
            <a:latin typeface="Bahnschrift SemiCondensed" panose="020B0502040204020203" pitchFamily="34" charset="0"/>
          </a:endParaRPr>
        </a:p>
      </dsp:txBody>
      <dsp:txXfrm rot="5400000">
        <a:off x="-1" y="1"/>
        <a:ext cx="4310742" cy="1823356"/>
      </dsp:txXfrm>
    </dsp:sp>
    <dsp:sp modelId="{41BAE1C9-50CA-4F4D-B38F-7787EC23870F}">
      <dsp:nvSpPr>
        <dsp:cNvPr id="0" name=""/>
        <dsp:cNvSpPr/>
      </dsp:nvSpPr>
      <dsp:spPr>
        <a:xfrm>
          <a:off x="4310742" y="0"/>
          <a:ext cx="4310742" cy="2431142"/>
        </a:xfrm>
        <a:prstGeom prst="round1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3200" kern="1200" dirty="0">
              <a:latin typeface="Bahnschrift SemiCondensed" panose="020B0502040204020203" pitchFamily="34" charset="0"/>
            </a:rPr>
            <a:t>SAP and IBM</a:t>
          </a:r>
          <a:endParaRPr lang="en-GB" sz="3200" kern="1200" dirty="0">
            <a:latin typeface="Bahnschrift SemiCondensed" panose="020B0502040204020203" pitchFamily="34" charset="0"/>
          </a:endParaRPr>
        </a:p>
      </dsp:txBody>
      <dsp:txXfrm>
        <a:off x="4310742" y="0"/>
        <a:ext cx="4310742" cy="1823356"/>
      </dsp:txXfrm>
    </dsp:sp>
    <dsp:sp modelId="{38F46487-E6C5-4725-89BC-10CC233ADB70}">
      <dsp:nvSpPr>
        <dsp:cNvPr id="0" name=""/>
        <dsp:cNvSpPr/>
      </dsp:nvSpPr>
      <dsp:spPr>
        <a:xfrm rot="10800000">
          <a:off x="0" y="2431142"/>
          <a:ext cx="4310742" cy="2431142"/>
        </a:xfrm>
        <a:prstGeom prst="round1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3200" kern="1200" dirty="0">
              <a:latin typeface="Bahnschrift SemiCondensed" panose="020B0502040204020203" pitchFamily="34" charset="0"/>
            </a:rPr>
            <a:t>HP, Intel, and Yahoo!</a:t>
          </a:r>
          <a:endParaRPr lang="en-GB" sz="3200" kern="1200" dirty="0">
            <a:latin typeface="Bahnschrift SemiCondensed" panose="020B0502040204020203" pitchFamily="34" charset="0"/>
          </a:endParaRPr>
        </a:p>
      </dsp:txBody>
      <dsp:txXfrm rot="10800000">
        <a:off x="0" y="3038928"/>
        <a:ext cx="4310742" cy="1823356"/>
      </dsp:txXfrm>
    </dsp:sp>
    <dsp:sp modelId="{A15C9166-03AA-4241-84A8-D28195675622}">
      <dsp:nvSpPr>
        <dsp:cNvPr id="0" name=""/>
        <dsp:cNvSpPr/>
      </dsp:nvSpPr>
      <dsp:spPr>
        <a:xfrm rot="5400000">
          <a:off x="5250542" y="1491342"/>
          <a:ext cx="2431142" cy="4310742"/>
        </a:xfrm>
        <a:prstGeom prst="round1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3200" kern="1200" dirty="0">
              <a:latin typeface="Bahnschrift SemiCondensed" panose="020B0502040204020203" pitchFamily="34" charset="0"/>
            </a:rPr>
            <a:t>IBM and Amazon </a:t>
          </a:r>
          <a:endParaRPr lang="en-GB" sz="3200" kern="1200" dirty="0">
            <a:latin typeface="Bahnschrift SemiCondensed" panose="020B0502040204020203" pitchFamily="34" charset="0"/>
          </a:endParaRPr>
        </a:p>
      </dsp:txBody>
      <dsp:txXfrm rot="-5400000">
        <a:off x="4310742" y="3038928"/>
        <a:ext cx="4310742" cy="1823356"/>
      </dsp:txXfrm>
    </dsp:sp>
    <dsp:sp modelId="{A5B1CE7F-883A-44E0-B387-A8B37527A37C}">
      <dsp:nvSpPr>
        <dsp:cNvPr id="0" name=""/>
        <dsp:cNvSpPr/>
      </dsp:nvSpPr>
      <dsp:spPr>
        <a:xfrm>
          <a:off x="2184283" y="1823356"/>
          <a:ext cx="4252918" cy="1215571"/>
        </a:xfrm>
        <a:prstGeom prst="roundRect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Bahnschrift SemiCondensed" panose="020B0502040204020203" pitchFamily="34" charset="0"/>
            </a:rPr>
            <a:t>Collaborations and Partnerships in Cloud Computing</a:t>
          </a:r>
          <a:endParaRPr lang="en-GB" sz="2800" kern="1200" dirty="0">
            <a:latin typeface="Bahnschrift SemiCondensed" panose="020B0502040204020203" pitchFamily="34" charset="0"/>
          </a:endParaRPr>
        </a:p>
      </dsp:txBody>
      <dsp:txXfrm>
        <a:off x="2243622" y="1882695"/>
        <a:ext cx="4134240" cy="109689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8E2A6B-04D4-4820-968C-47866C3F752B}">
      <dsp:nvSpPr>
        <dsp:cNvPr id="0" name=""/>
        <dsp:cNvSpPr/>
      </dsp:nvSpPr>
      <dsp:spPr>
        <a:xfrm>
          <a:off x="0" y="64041"/>
          <a:ext cx="8201892" cy="6715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Bahnschrift" panose="020B0502040204020203" pitchFamily="34" charset="0"/>
            </a:rPr>
            <a:t>Financial Stability.</a:t>
          </a:r>
          <a:endParaRPr lang="en-US" sz="2800" kern="1200" dirty="0">
            <a:latin typeface="Bahnschrift" panose="020B0502040204020203" pitchFamily="34" charset="0"/>
          </a:endParaRPr>
        </a:p>
      </dsp:txBody>
      <dsp:txXfrm>
        <a:off x="32784" y="96825"/>
        <a:ext cx="8136324" cy="606012"/>
      </dsp:txXfrm>
    </dsp:sp>
    <dsp:sp modelId="{47EC472D-B8F1-432E-B12A-6B631B913952}">
      <dsp:nvSpPr>
        <dsp:cNvPr id="0" name=""/>
        <dsp:cNvSpPr/>
      </dsp:nvSpPr>
      <dsp:spPr>
        <a:xfrm>
          <a:off x="0" y="816261"/>
          <a:ext cx="8201892" cy="671580"/>
        </a:xfrm>
        <a:prstGeom prst="roundRect">
          <a:avLst/>
        </a:prstGeom>
        <a:solidFill>
          <a:schemeClr val="accent4">
            <a:hueOff val="1633482"/>
            <a:satOff val="-6796"/>
            <a:lumOff val="1601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Bahnschrift" panose="020B0502040204020203" pitchFamily="34" charset="0"/>
            </a:rPr>
            <a:t>Industries that Prefer the Solution.</a:t>
          </a:r>
          <a:endParaRPr lang="en-US" sz="2800" kern="1200" dirty="0">
            <a:latin typeface="Bahnschrift" panose="020B0502040204020203" pitchFamily="34" charset="0"/>
          </a:endParaRPr>
        </a:p>
      </dsp:txBody>
      <dsp:txXfrm>
        <a:off x="32784" y="849045"/>
        <a:ext cx="8136324" cy="606012"/>
      </dsp:txXfrm>
    </dsp:sp>
    <dsp:sp modelId="{BD4321EA-F2F1-4EFD-8A61-2A27032A9938}">
      <dsp:nvSpPr>
        <dsp:cNvPr id="0" name=""/>
        <dsp:cNvSpPr/>
      </dsp:nvSpPr>
      <dsp:spPr>
        <a:xfrm>
          <a:off x="0" y="1568481"/>
          <a:ext cx="8201892" cy="671580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>
              <a:latin typeface="Bahnschrift" panose="020B0502040204020203" pitchFamily="34" charset="0"/>
            </a:rPr>
            <a:t>Datacenter Locations.</a:t>
          </a:r>
          <a:endParaRPr lang="en-US" sz="2800" kern="1200">
            <a:latin typeface="Bahnschrift" panose="020B0502040204020203" pitchFamily="34" charset="0"/>
          </a:endParaRPr>
        </a:p>
      </dsp:txBody>
      <dsp:txXfrm>
        <a:off x="32784" y="1601265"/>
        <a:ext cx="8136324" cy="606012"/>
      </dsp:txXfrm>
    </dsp:sp>
    <dsp:sp modelId="{E8FC28F8-6829-4E03-A201-4CFAFC0A061F}">
      <dsp:nvSpPr>
        <dsp:cNvPr id="0" name=""/>
        <dsp:cNvSpPr/>
      </dsp:nvSpPr>
      <dsp:spPr>
        <a:xfrm>
          <a:off x="0" y="2320701"/>
          <a:ext cx="8201892" cy="671580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>
              <a:latin typeface="Bahnschrift" panose="020B0502040204020203" pitchFamily="34" charset="0"/>
            </a:rPr>
            <a:t>Security Programs.</a:t>
          </a:r>
          <a:endParaRPr lang="en-US" sz="2800" kern="1200">
            <a:latin typeface="Bahnschrift" panose="020B0502040204020203" pitchFamily="34" charset="0"/>
          </a:endParaRPr>
        </a:p>
      </dsp:txBody>
      <dsp:txXfrm>
        <a:off x="32784" y="2353485"/>
        <a:ext cx="8136324" cy="606012"/>
      </dsp:txXfrm>
    </dsp:sp>
    <dsp:sp modelId="{3A3BC544-6489-4A20-A8CB-DA1206B5B172}">
      <dsp:nvSpPr>
        <dsp:cNvPr id="0" name=""/>
        <dsp:cNvSpPr/>
      </dsp:nvSpPr>
      <dsp:spPr>
        <a:xfrm>
          <a:off x="0" y="3072921"/>
          <a:ext cx="8201892" cy="671580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>
              <a:latin typeface="Bahnschrift" panose="020B0502040204020203" pitchFamily="34" charset="0"/>
            </a:rPr>
            <a:t>Encryption Standards.</a:t>
          </a:r>
          <a:endParaRPr lang="en-US" sz="2800" kern="1200">
            <a:latin typeface="Bahnschrift" panose="020B0502040204020203" pitchFamily="34" charset="0"/>
          </a:endParaRPr>
        </a:p>
      </dsp:txBody>
      <dsp:txXfrm>
        <a:off x="32784" y="3105705"/>
        <a:ext cx="8136324" cy="606012"/>
      </dsp:txXfrm>
    </dsp:sp>
    <dsp:sp modelId="{9C0D107C-8F8A-443A-BC5D-E12F0982C8F5}">
      <dsp:nvSpPr>
        <dsp:cNvPr id="0" name=""/>
        <dsp:cNvSpPr/>
      </dsp:nvSpPr>
      <dsp:spPr>
        <a:xfrm>
          <a:off x="0" y="3825141"/>
          <a:ext cx="8201892" cy="671580"/>
        </a:xfrm>
        <a:prstGeom prst="roundRect">
          <a:avLst/>
        </a:prstGeom>
        <a:solidFill>
          <a:schemeClr val="accent4">
            <a:hueOff val="8167408"/>
            <a:satOff val="-33981"/>
            <a:lumOff val="8007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Bahnschrift" panose="020B0502040204020203" pitchFamily="34" charset="0"/>
            </a:rPr>
            <a:t>Check Accreditation and Auditing.</a:t>
          </a:r>
          <a:endParaRPr lang="en-US" sz="2800" kern="1200" dirty="0">
            <a:latin typeface="Bahnschrift" panose="020B0502040204020203" pitchFamily="34" charset="0"/>
          </a:endParaRPr>
        </a:p>
      </dsp:txBody>
      <dsp:txXfrm>
        <a:off x="32784" y="3857925"/>
        <a:ext cx="8136324" cy="606012"/>
      </dsp:txXfrm>
    </dsp:sp>
    <dsp:sp modelId="{AA408661-389C-488C-8233-130ADC102B5D}">
      <dsp:nvSpPr>
        <dsp:cNvPr id="0" name=""/>
        <dsp:cNvSpPr/>
      </dsp:nvSpPr>
      <dsp:spPr>
        <a:xfrm>
          <a:off x="0" y="4577361"/>
          <a:ext cx="8201892" cy="67158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Bahnschrift" panose="020B0502040204020203" pitchFamily="34" charset="0"/>
            </a:rPr>
            <a:t>Look for solutions that offer Free Cloud Backup.</a:t>
          </a:r>
          <a:endParaRPr lang="en-US" sz="2800" kern="1200" dirty="0">
            <a:latin typeface="Bahnschrift" panose="020B0502040204020203" pitchFamily="34" charset="0"/>
          </a:endParaRPr>
        </a:p>
      </dsp:txBody>
      <dsp:txXfrm>
        <a:off x="32784" y="4610145"/>
        <a:ext cx="8136324" cy="606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3F483-BBAB-4D24-9803-F830B202D585}">
      <dsp:nvSpPr>
        <dsp:cNvPr id="0" name=""/>
        <dsp:cNvSpPr/>
      </dsp:nvSpPr>
      <dsp:spPr>
        <a:xfrm>
          <a:off x="1504005" y="761525"/>
          <a:ext cx="3087989" cy="72218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17C7F"/>
            </a:buClr>
            <a:buNone/>
          </a:pPr>
          <a:r>
            <a:rPr lang="en-IN" sz="2800" kern="1200" dirty="0">
              <a:latin typeface="Bahnschrift" panose="020B0502040204020203" pitchFamily="34" charset="0"/>
            </a:rPr>
            <a:t>Infrastructure.</a:t>
          </a:r>
          <a:endParaRPr lang="en-US" sz="2800" kern="1200" dirty="0">
            <a:latin typeface="Bahnschrift" panose="020B0502040204020203" pitchFamily="34" charset="0"/>
          </a:endParaRPr>
        </a:p>
      </dsp:txBody>
      <dsp:txXfrm>
        <a:off x="1539259" y="796779"/>
        <a:ext cx="3017481" cy="651674"/>
      </dsp:txXfrm>
    </dsp:sp>
    <dsp:sp modelId="{77A4F1EF-6E4D-4F28-A72A-F6B2A68C71DA}">
      <dsp:nvSpPr>
        <dsp:cNvPr id="0" name=""/>
        <dsp:cNvSpPr/>
      </dsp:nvSpPr>
      <dsp:spPr>
        <a:xfrm>
          <a:off x="1504005" y="1670908"/>
          <a:ext cx="3087989" cy="722182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Bahnschrift" panose="020B0502040204020203" pitchFamily="34" charset="0"/>
            </a:rPr>
            <a:t>Platforms.</a:t>
          </a:r>
        </a:p>
      </dsp:txBody>
      <dsp:txXfrm>
        <a:off x="1539259" y="1706162"/>
        <a:ext cx="3017481" cy="651674"/>
      </dsp:txXfrm>
    </dsp:sp>
    <dsp:sp modelId="{BAC1E0BD-97D2-4FC9-85AC-334AB4DF5610}">
      <dsp:nvSpPr>
        <dsp:cNvPr id="0" name=""/>
        <dsp:cNvSpPr/>
      </dsp:nvSpPr>
      <dsp:spPr>
        <a:xfrm>
          <a:off x="1504005" y="2580291"/>
          <a:ext cx="3087989" cy="72218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Bahnschrift" panose="020B0502040204020203" pitchFamily="34" charset="0"/>
            </a:rPr>
            <a:t>Software.</a:t>
          </a:r>
        </a:p>
      </dsp:txBody>
      <dsp:txXfrm>
        <a:off x="1539259" y="2615545"/>
        <a:ext cx="3017481" cy="6516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635E5-A6D0-422F-B407-1F1D20699E06}">
      <dsp:nvSpPr>
        <dsp:cNvPr id="0" name=""/>
        <dsp:cNvSpPr/>
      </dsp:nvSpPr>
      <dsp:spPr>
        <a:xfrm>
          <a:off x="1490365" y="665429"/>
          <a:ext cx="5221160" cy="8551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 baseline="0" dirty="0">
              <a:latin typeface="Bahnschrift" panose="020B0502040204020203" pitchFamily="34" charset="0"/>
            </a:rPr>
            <a:t>Google </a:t>
          </a:r>
          <a:r>
            <a:rPr lang="en-IN" sz="2800" b="0" i="0" kern="1200" baseline="0" dirty="0" err="1">
              <a:latin typeface="Bahnschrift" panose="020B0502040204020203" pitchFamily="34" charset="0"/>
            </a:rPr>
            <a:t>AppEngine</a:t>
          </a:r>
          <a:r>
            <a:rPr lang="en-IN" sz="2800" b="0" i="0" kern="1200" baseline="0" dirty="0">
              <a:latin typeface="Bahnschrift" panose="020B0502040204020203" pitchFamily="34" charset="0"/>
            </a:rPr>
            <a:t>. </a:t>
          </a:r>
          <a:endParaRPr lang="en-US" sz="2800" kern="1200" dirty="0">
            <a:latin typeface="Bahnschrift" panose="020B0502040204020203" pitchFamily="34" charset="0"/>
          </a:endParaRPr>
        </a:p>
      </dsp:txBody>
      <dsp:txXfrm>
        <a:off x="1532109" y="707173"/>
        <a:ext cx="5137672" cy="771642"/>
      </dsp:txXfrm>
    </dsp:sp>
    <dsp:sp modelId="{B8D9ADA2-DB6A-4762-BB8F-E0FE5935A526}">
      <dsp:nvSpPr>
        <dsp:cNvPr id="0" name=""/>
        <dsp:cNvSpPr/>
      </dsp:nvSpPr>
      <dsp:spPr>
        <a:xfrm>
          <a:off x="1490365" y="1707760"/>
          <a:ext cx="5221160" cy="85513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Bahnschrift" panose="020B0502040204020203" pitchFamily="34" charset="0"/>
            </a:rPr>
            <a:t>NetApp.</a:t>
          </a:r>
          <a:endParaRPr lang="en-US" sz="2800" kern="1200" dirty="0">
            <a:latin typeface="Bahnschrift" panose="020B0502040204020203" pitchFamily="34" charset="0"/>
          </a:endParaRPr>
        </a:p>
      </dsp:txBody>
      <dsp:txXfrm>
        <a:off x="1532109" y="1749504"/>
        <a:ext cx="5137672" cy="771642"/>
      </dsp:txXfrm>
    </dsp:sp>
    <dsp:sp modelId="{BDD6153B-1625-475E-937F-F7F6164B206E}">
      <dsp:nvSpPr>
        <dsp:cNvPr id="0" name=""/>
        <dsp:cNvSpPr/>
      </dsp:nvSpPr>
      <dsp:spPr>
        <a:xfrm>
          <a:off x="1490365" y="2750090"/>
          <a:ext cx="5221160" cy="85513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>
              <a:latin typeface="Bahnschrift" panose="020B0502040204020203" pitchFamily="34" charset="0"/>
            </a:rPr>
            <a:t>Amazon Web Services (AWS). </a:t>
          </a:r>
          <a:endParaRPr lang="en-US" sz="2800" kern="1200">
            <a:latin typeface="Bahnschrift" panose="020B0502040204020203" pitchFamily="34" charset="0"/>
          </a:endParaRPr>
        </a:p>
      </dsp:txBody>
      <dsp:txXfrm>
        <a:off x="1532109" y="2791834"/>
        <a:ext cx="5137672" cy="771642"/>
      </dsp:txXfrm>
    </dsp:sp>
    <dsp:sp modelId="{91996E8E-279E-4FF0-8C27-F980ECFD4C82}">
      <dsp:nvSpPr>
        <dsp:cNvPr id="0" name=""/>
        <dsp:cNvSpPr/>
      </dsp:nvSpPr>
      <dsp:spPr>
        <a:xfrm>
          <a:off x="1490365" y="3792421"/>
          <a:ext cx="5221160" cy="85513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 baseline="0" dirty="0">
              <a:latin typeface="Bahnschrift" panose="020B0502040204020203" pitchFamily="34" charset="0"/>
            </a:rPr>
            <a:t>Microsoft Azure. </a:t>
          </a:r>
          <a:endParaRPr lang="en-US" sz="2800" kern="1200" dirty="0">
            <a:latin typeface="Bahnschrift" panose="020B0502040204020203" pitchFamily="34" charset="0"/>
          </a:endParaRPr>
        </a:p>
      </dsp:txBody>
      <dsp:txXfrm>
        <a:off x="1532109" y="3834165"/>
        <a:ext cx="5137672" cy="7716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DCD81-FD10-48C2-8FF3-F8247B599F42}">
      <dsp:nvSpPr>
        <dsp:cNvPr id="0" name=""/>
        <dsp:cNvSpPr/>
      </dsp:nvSpPr>
      <dsp:spPr>
        <a:xfrm>
          <a:off x="1370454" y="727292"/>
          <a:ext cx="5460983" cy="8241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 baseline="0">
              <a:latin typeface="Bahnschrift" panose="020B0502040204020203" pitchFamily="34" charset="0"/>
            </a:rPr>
            <a:t>Force.com and Salesforce.com. </a:t>
          </a:r>
          <a:endParaRPr lang="en-US" sz="2800" kern="1200">
            <a:latin typeface="Bahnschrift" panose="020B0502040204020203" pitchFamily="34" charset="0"/>
          </a:endParaRPr>
        </a:p>
      </dsp:txBody>
      <dsp:txXfrm>
        <a:off x="1410688" y="767526"/>
        <a:ext cx="5380515" cy="743731"/>
      </dsp:txXfrm>
    </dsp:sp>
    <dsp:sp modelId="{5A5131B7-49AF-42DA-9F6E-369179AE408F}">
      <dsp:nvSpPr>
        <dsp:cNvPr id="0" name=""/>
        <dsp:cNvSpPr/>
      </dsp:nvSpPr>
      <dsp:spPr>
        <a:xfrm>
          <a:off x="1370454" y="1738691"/>
          <a:ext cx="5460983" cy="82419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 baseline="0">
              <a:latin typeface="Bahnschrift" panose="020B0502040204020203" pitchFamily="34" charset="0"/>
            </a:rPr>
            <a:t>IBM.</a:t>
          </a:r>
          <a:endParaRPr lang="en-US" sz="2800" kern="1200">
            <a:latin typeface="Bahnschrift" panose="020B0502040204020203" pitchFamily="34" charset="0"/>
          </a:endParaRPr>
        </a:p>
      </dsp:txBody>
      <dsp:txXfrm>
        <a:off x="1410688" y="1778925"/>
        <a:ext cx="5380515" cy="743731"/>
      </dsp:txXfrm>
    </dsp:sp>
    <dsp:sp modelId="{84F846DD-2442-4349-8C3A-ABC7B442F53D}">
      <dsp:nvSpPr>
        <dsp:cNvPr id="0" name=""/>
        <dsp:cNvSpPr/>
      </dsp:nvSpPr>
      <dsp:spPr>
        <a:xfrm>
          <a:off x="1370454" y="2750090"/>
          <a:ext cx="5460983" cy="82419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>
              <a:latin typeface="Bahnschrift" panose="020B0502040204020203" pitchFamily="34" charset="0"/>
            </a:rPr>
            <a:t>Hadoop. </a:t>
          </a:r>
          <a:endParaRPr lang="en-US" sz="2800" kern="1200">
            <a:latin typeface="Bahnschrift" panose="020B0502040204020203" pitchFamily="34" charset="0"/>
          </a:endParaRPr>
        </a:p>
      </dsp:txBody>
      <dsp:txXfrm>
        <a:off x="1410688" y="2790324"/>
        <a:ext cx="5380515" cy="743731"/>
      </dsp:txXfrm>
    </dsp:sp>
    <dsp:sp modelId="{AD4CD670-9CEF-474F-A6E7-8757681B9292}">
      <dsp:nvSpPr>
        <dsp:cNvPr id="0" name=""/>
        <dsp:cNvSpPr/>
      </dsp:nvSpPr>
      <dsp:spPr>
        <a:xfrm>
          <a:off x="1370454" y="3761490"/>
          <a:ext cx="5460983" cy="82419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 baseline="0" dirty="0" err="1">
              <a:latin typeface="Bahnschrift" panose="020B0502040204020203" pitchFamily="34" charset="0"/>
            </a:rPr>
            <a:t>Manjrasoft</a:t>
          </a:r>
          <a:r>
            <a:rPr lang="en-IN" sz="2800" b="0" i="0" kern="1200" baseline="0" dirty="0">
              <a:latin typeface="Bahnschrift" panose="020B0502040204020203" pitchFamily="34" charset="0"/>
            </a:rPr>
            <a:t> Aneka. </a:t>
          </a:r>
          <a:endParaRPr lang="en-US" sz="2800" kern="1200" dirty="0">
            <a:latin typeface="Bahnschrift" panose="020B0502040204020203" pitchFamily="34" charset="0"/>
          </a:endParaRPr>
        </a:p>
      </dsp:txBody>
      <dsp:txXfrm>
        <a:off x="1410688" y="3801724"/>
        <a:ext cx="5380515" cy="7437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EA727-DF40-4BCA-8EA7-0BEE68303598}">
      <dsp:nvSpPr>
        <dsp:cNvPr id="0" name=""/>
        <dsp:cNvSpPr/>
      </dsp:nvSpPr>
      <dsp:spPr>
        <a:xfrm>
          <a:off x="6106815" y="1246615"/>
          <a:ext cx="2663900" cy="2664393"/>
        </a:xfrm>
        <a:prstGeom prst="ellipse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2641B5EA-A4FB-412B-9BF2-1CF98BC5D5BC}">
      <dsp:nvSpPr>
        <dsp:cNvPr id="0" name=""/>
        <dsp:cNvSpPr/>
      </dsp:nvSpPr>
      <dsp:spPr>
        <a:xfrm>
          <a:off x="6195264" y="1335443"/>
          <a:ext cx="2487000" cy="2486735"/>
        </a:xfrm>
        <a:prstGeom prst="ellipse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28575" cap="flat" cmpd="sng" algn="ctr">
          <a:solidFill>
            <a:srgbClr val="1F3154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Bahnschrift" panose="020B0502040204020203" pitchFamily="34" charset="0"/>
            </a:rPr>
            <a:t>Licensed under the Apache License 2.0.</a:t>
          </a:r>
          <a:endParaRPr lang="en-GB" sz="2000" b="1" kern="1200" dirty="0">
            <a:latin typeface="Bahnschrift" panose="020B0502040204020203" pitchFamily="34" charset="0"/>
          </a:endParaRPr>
        </a:p>
      </dsp:txBody>
      <dsp:txXfrm>
        <a:off x="6550798" y="1690758"/>
        <a:ext cx="1775933" cy="1776106"/>
      </dsp:txXfrm>
    </dsp:sp>
    <dsp:sp modelId="{B6B059A3-5B99-4B95-A12D-646C8F5BCE4F}">
      <dsp:nvSpPr>
        <dsp:cNvPr id="0" name=""/>
        <dsp:cNvSpPr/>
      </dsp:nvSpPr>
      <dsp:spPr>
        <a:xfrm rot="2700000">
          <a:off x="3356805" y="1249835"/>
          <a:ext cx="2657484" cy="2657484"/>
        </a:xfrm>
        <a:prstGeom prst="teardrop">
          <a:avLst>
            <a:gd name="adj" fmla="val 100000"/>
          </a:avLst>
        </a:prstGeom>
        <a:solidFill>
          <a:schemeClr val="accent2">
            <a:lumMod val="60000"/>
            <a:lumOff val="40000"/>
          </a:schemeClr>
        </a:solidFill>
        <a:ln w="28575" cap="flat" cmpd="sng" algn="ctr">
          <a:solidFill>
            <a:srgbClr val="217C7F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33D7425D-A4B7-45E3-9BE4-1C15F7A60C0D}">
      <dsp:nvSpPr>
        <dsp:cNvPr id="0" name=""/>
        <dsp:cNvSpPr/>
      </dsp:nvSpPr>
      <dsp:spPr>
        <a:xfrm>
          <a:off x="3442047" y="1335443"/>
          <a:ext cx="2487000" cy="2486735"/>
        </a:xfrm>
        <a:prstGeom prst="ellipse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28575" cap="flat" cmpd="sng" algn="ctr">
          <a:solidFill>
            <a:srgbClr val="1E426B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latin typeface="Bahnschrift" panose="020B0502040204020203" pitchFamily="34" charset="0"/>
              <a:cs typeface="Arial" panose="020B0604020202020204" pitchFamily="34" charset="0"/>
            </a:rPr>
            <a:t>Allows </a:t>
          </a:r>
          <a:r>
            <a:rPr lang="en-IN" sz="2000" b="1" kern="1200" dirty="0">
              <a:latin typeface="Bahnschrift" panose="020B0502040204020203" pitchFamily="34" charset="0"/>
              <a:cs typeface="Arial" panose="020B0604020202020204" pitchFamily="34" charset="0"/>
            </a:rPr>
            <a:t>web developers to create and maintain JavaScript front-end applications in Java.</a:t>
          </a:r>
          <a:endParaRPr lang="en-GB" sz="2000" b="1" kern="1200" dirty="0"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3797581" y="1690758"/>
        <a:ext cx="1775933" cy="1776106"/>
      </dsp:txXfrm>
    </dsp:sp>
    <dsp:sp modelId="{C50C2D6F-EC82-42E3-9949-ED06F5A55351}">
      <dsp:nvSpPr>
        <dsp:cNvPr id="0" name=""/>
        <dsp:cNvSpPr/>
      </dsp:nvSpPr>
      <dsp:spPr>
        <a:xfrm rot="2700000">
          <a:off x="603588" y="1249835"/>
          <a:ext cx="2657484" cy="2657484"/>
        </a:xfrm>
        <a:prstGeom prst="teardrop">
          <a:avLst>
            <a:gd name="adj" fmla="val 100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391A7-1DDF-4320-9B6E-7BA0FEBEFC85}">
      <dsp:nvSpPr>
        <dsp:cNvPr id="0" name=""/>
        <dsp:cNvSpPr/>
      </dsp:nvSpPr>
      <dsp:spPr>
        <a:xfrm>
          <a:off x="688830" y="1335443"/>
          <a:ext cx="2487000" cy="2486735"/>
        </a:xfrm>
        <a:prstGeom prst="ellipse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28575" cap="flat" cmpd="sng" algn="ctr">
          <a:solidFill>
            <a:srgbClr val="258989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Bahnschrift" panose="020B0502040204020203" pitchFamily="34" charset="0"/>
              <a:cs typeface="Arial" panose="020B0604020202020204" pitchFamily="34" charset="0"/>
            </a:rPr>
            <a:t>Open-source</a:t>
          </a:r>
          <a:endParaRPr lang="en-GB" sz="2000" b="1" kern="1200" dirty="0"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1044363" y="1690758"/>
        <a:ext cx="1775933" cy="17761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6F641-1001-4EE6-8365-C2DA3E0340B1}">
      <dsp:nvSpPr>
        <dsp:cNvPr id="0" name=""/>
        <dsp:cNvSpPr/>
      </dsp:nvSpPr>
      <dsp:spPr>
        <a:xfrm>
          <a:off x="1056558" y="821491"/>
          <a:ext cx="3927408" cy="6622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Font typeface="Courier New" panose="02070309020205020404" pitchFamily="49" charset="0"/>
            <a:buNone/>
          </a:pPr>
          <a:r>
            <a:rPr lang="en-IN" sz="2800" kern="1200" dirty="0">
              <a:latin typeface="Bahnschrift" panose="020B0502040204020203" pitchFamily="34" charset="0"/>
            </a:rPr>
            <a:t>Automation.</a:t>
          </a:r>
          <a:endParaRPr lang="en-US" sz="2800" kern="1200" dirty="0">
            <a:latin typeface="Bahnschrift" panose="020B0502040204020203" pitchFamily="34" charset="0"/>
          </a:endParaRPr>
        </a:p>
      </dsp:txBody>
      <dsp:txXfrm>
        <a:off x="1088885" y="853818"/>
        <a:ext cx="3862754" cy="597565"/>
      </dsp:txXfrm>
    </dsp:sp>
    <dsp:sp modelId="{C167F223-1628-48D4-848B-038F3EF69B6A}">
      <dsp:nvSpPr>
        <dsp:cNvPr id="0" name=""/>
        <dsp:cNvSpPr/>
      </dsp:nvSpPr>
      <dsp:spPr>
        <a:xfrm>
          <a:off x="1056558" y="1670910"/>
          <a:ext cx="3927408" cy="66221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Bahnschrift" panose="020B0502040204020203" pitchFamily="34" charset="0"/>
            </a:rPr>
            <a:t>Docker.</a:t>
          </a:r>
        </a:p>
      </dsp:txBody>
      <dsp:txXfrm>
        <a:off x="1088885" y="1703237"/>
        <a:ext cx="3862754" cy="597565"/>
      </dsp:txXfrm>
    </dsp:sp>
    <dsp:sp modelId="{805FF717-E1C3-4BC0-84C6-43243F7C6673}">
      <dsp:nvSpPr>
        <dsp:cNvPr id="0" name=""/>
        <dsp:cNvSpPr/>
      </dsp:nvSpPr>
      <dsp:spPr>
        <a:xfrm>
          <a:off x="1084295" y="2542632"/>
          <a:ext cx="3927408" cy="66221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Bahnschrift" panose="020B0502040204020203" pitchFamily="34" charset="0"/>
            </a:rPr>
            <a:t>Backup and Recovery.</a:t>
          </a:r>
        </a:p>
      </dsp:txBody>
      <dsp:txXfrm>
        <a:off x="1116622" y="2574959"/>
        <a:ext cx="3862754" cy="5975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DF7A50-5D12-4BCD-9017-1E1184974476}">
      <dsp:nvSpPr>
        <dsp:cNvPr id="0" name=""/>
        <dsp:cNvSpPr/>
      </dsp:nvSpPr>
      <dsp:spPr>
        <a:xfrm rot="18000000">
          <a:off x="175535" y="2421786"/>
          <a:ext cx="1423698" cy="2028466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24130" rIns="72390" bIns="2413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Clr>
              <a:srgbClr val="217C7F"/>
            </a:buClr>
            <a:buNone/>
          </a:pPr>
          <a:r>
            <a:rPr lang="en-IN" sz="1900" b="0" kern="1200" dirty="0">
              <a:solidFill>
                <a:schemeClr val="bg1"/>
              </a:solidFill>
              <a:latin typeface="Bahnschrift SemiCondensed" panose="020B0502040204020203" pitchFamily="34" charset="0"/>
            </a:rPr>
            <a:t>Amazon Elastic Compute Cloud (Amazon EC2)</a:t>
          </a:r>
          <a:endParaRPr lang="en-GB" sz="1900" b="0" kern="1200" dirty="0">
            <a:solidFill>
              <a:schemeClr val="bg1"/>
            </a:solidFill>
            <a:latin typeface="Bahnschrift SemiCondensed" panose="020B0502040204020203" pitchFamily="34" charset="0"/>
          </a:endParaRPr>
        </a:p>
      </dsp:txBody>
      <dsp:txXfrm>
        <a:off x="275128" y="2473910"/>
        <a:ext cx="1284700" cy="1958967"/>
      </dsp:txXfrm>
    </dsp:sp>
    <dsp:sp modelId="{F7A7B5BE-BEB7-43CA-9845-E65C6CFB1678}">
      <dsp:nvSpPr>
        <dsp:cNvPr id="0" name=""/>
        <dsp:cNvSpPr/>
      </dsp:nvSpPr>
      <dsp:spPr>
        <a:xfrm rot="19440000">
          <a:off x="1089029" y="1138420"/>
          <a:ext cx="1423698" cy="2221122"/>
        </a:xfrm>
        <a:prstGeom prst="round2Same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24130" rIns="72390" bIns="2413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Clr>
              <a:srgbClr val="217C7F"/>
            </a:buClr>
            <a:buNone/>
          </a:pPr>
          <a:r>
            <a:rPr lang="en-IN" sz="1900" b="0" kern="1200" dirty="0">
              <a:solidFill>
                <a:schemeClr val="bg1"/>
              </a:solidFill>
              <a:latin typeface="Bahnschrift SemiCondensed" panose="020B0502040204020203" pitchFamily="34" charset="0"/>
            </a:rPr>
            <a:t>Amazon </a:t>
          </a:r>
          <a:r>
            <a:rPr lang="en-IN" sz="1900" b="0" kern="1200" dirty="0" err="1">
              <a:solidFill>
                <a:schemeClr val="bg1"/>
              </a:solidFill>
              <a:latin typeface="Bahnschrift SemiCondensed" panose="020B0502040204020203" pitchFamily="34" charset="0"/>
            </a:rPr>
            <a:t>SimpleDB</a:t>
          </a:r>
          <a:r>
            <a:rPr lang="en-IN" sz="1900" b="0" kern="1200" dirty="0">
              <a:solidFill>
                <a:schemeClr val="bg1"/>
              </a:solidFill>
              <a:latin typeface="Bahnschrift SemiCondensed" panose="020B0502040204020203" pitchFamily="34" charset="0"/>
            </a:rPr>
            <a:t> (Simple Database Service)</a:t>
          </a:r>
          <a:endParaRPr lang="en-GB" sz="1900" b="0" kern="1200" dirty="0">
            <a:solidFill>
              <a:schemeClr val="bg1"/>
            </a:solidFill>
            <a:latin typeface="Bahnschrift SemiCondensed" panose="020B0502040204020203" pitchFamily="34" charset="0"/>
          </a:endParaRPr>
        </a:p>
      </dsp:txBody>
      <dsp:txXfrm>
        <a:off x="1178953" y="1201282"/>
        <a:ext cx="1284700" cy="2151623"/>
      </dsp:txXfrm>
    </dsp:sp>
    <dsp:sp modelId="{736D4931-F9AA-4098-8B12-226A5DA1363E}">
      <dsp:nvSpPr>
        <dsp:cNvPr id="0" name=""/>
        <dsp:cNvSpPr/>
      </dsp:nvSpPr>
      <dsp:spPr>
        <a:xfrm rot="20880000">
          <a:off x="2725163" y="535292"/>
          <a:ext cx="1423698" cy="2086845"/>
        </a:xfrm>
        <a:prstGeom prst="round2Same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24130" rIns="72390" bIns="2413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Clr>
              <a:srgbClr val="217C7F"/>
            </a:buClr>
            <a:buNone/>
          </a:pPr>
          <a:r>
            <a:rPr lang="en-IN" sz="1900" b="0" kern="1200" dirty="0">
              <a:solidFill>
                <a:schemeClr val="bg1"/>
              </a:solidFill>
              <a:latin typeface="Bahnschrift SemiCondensed" panose="020B0502040204020203" pitchFamily="34" charset="0"/>
            </a:rPr>
            <a:t>Amazon Simple Storage Service (Amazon S3)</a:t>
          </a:r>
          <a:endParaRPr lang="en-GB" sz="1900" b="0" kern="1200" dirty="0">
            <a:solidFill>
              <a:schemeClr val="bg1"/>
            </a:solidFill>
            <a:latin typeface="Bahnschrift SemiCondensed" panose="020B0502040204020203" pitchFamily="34" charset="0"/>
          </a:endParaRPr>
        </a:p>
      </dsp:txBody>
      <dsp:txXfrm>
        <a:off x="2801887" y="604032"/>
        <a:ext cx="1284700" cy="2017346"/>
      </dsp:txXfrm>
    </dsp:sp>
    <dsp:sp modelId="{2F29B2BA-BA57-422E-929C-B9FCD71CD3CA}">
      <dsp:nvSpPr>
        <dsp:cNvPr id="0" name=""/>
        <dsp:cNvSpPr/>
      </dsp:nvSpPr>
      <dsp:spPr>
        <a:xfrm rot="720000">
          <a:off x="4419130" y="667155"/>
          <a:ext cx="1476687" cy="1939225"/>
        </a:xfrm>
        <a:prstGeom prst="round2Same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24130" rIns="72390" bIns="2413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Clr>
              <a:srgbClr val="217C7F"/>
            </a:buClr>
            <a:buNone/>
          </a:pPr>
          <a:r>
            <a:rPr lang="en-IN" sz="1900" b="0" kern="1200" dirty="0">
              <a:solidFill>
                <a:schemeClr val="bg1"/>
              </a:solidFill>
              <a:latin typeface="Bahnschrift SemiCondensed" panose="020B0502040204020203" pitchFamily="34" charset="0"/>
            </a:rPr>
            <a:t>Amazon CloudFront</a:t>
          </a:r>
          <a:endParaRPr lang="en-GB" sz="1900" b="0" kern="1200" dirty="0">
            <a:solidFill>
              <a:schemeClr val="bg1"/>
            </a:solidFill>
            <a:latin typeface="Bahnschrift SemiCondensed" panose="020B0502040204020203" pitchFamily="34" charset="0"/>
          </a:endParaRPr>
        </a:p>
      </dsp:txBody>
      <dsp:txXfrm>
        <a:off x="4483722" y="738453"/>
        <a:ext cx="1332515" cy="1867139"/>
      </dsp:txXfrm>
    </dsp:sp>
    <dsp:sp modelId="{41D89A85-0C55-48E8-9C65-E7E728CED645}">
      <dsp:nvSpPr>
        <dsp:cNvPr id="0" name=""/>
        <dsp:cNvSpPr/>
      </dsp:nvSpPr>
      <dsp:spPr>
        <a:xfrm rot="2160000">
          <a:off x="6023525" y="1328405"/>
          <a:ext cx="1423698" cy="1971371"/>
        </a:xfrm>
        <a:prstGeom prst="round2Same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24130" rIns="72390" bIns="2413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Clr>
              <a:srgbClr val="217C7F"/>
            </a:buClr>
            <a:buNone/>
          </a:pPr>
          <a:r>
            <a:rPr lang="en-IN" sz="1900" b="0" kern="1200" dirty="0">
              <a:solidFill>
                <a:schemeClr val="bg1"/>
              </a:solidFill>
              <a:latin typeface="Bahnschrift SemiCondensed" panose="020B0502040204020203" pitchFamily="34" charset="0"/>
            </a:rPr>
            <a:t>Amazon Simple Queue Service (Amazon SQS)</a:t>
          </a:r>
          <a:endParaRPr lang="en-GB" sz="1900" b="0" kern="1200" dirty="0">
            <a:solidFill>
              <a:schemeClr val="bg1"/>
            </a:solidFill>
            <a:latin typeface="Bahnschrift SemiCondensed" panose="020B0502040204020203" pitchFamily="34" charset="0"/>
          </a:endParaRPr>
        </a:p>
      </dsp:txBody>
      <dsp:txXfrm>
        <a:off x="6072599" y="1391267"/>
        <a:ext cx="1284700" cy="1901872"/>
      </dsp:txXfrm>
    </dsp:sp>
    <dsp:sp modelId="{2567D31F-C084-48F3-B886-CA8D814F21E8}">
      <dsp:nvSpPr>
        <dsp:cNvPr id="0" name=""/>
        <dsp:cNvSpPr/>
      </dsp:nvSpPr>
      <dsp:spPr>
        <a:xfrm rot="3600000">
          <a:off x="7014017" y="2623252"/>
          <a:ext cx="1423698" cy="1922970"/>
        </a:xfrm>
        <a:prstGeom prst="round2Same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24130" rIns="72390" bIns="2413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Clr>
              <a:srgbClr val="217C7F"/>
            </a:buClr>
            <a:buNone/>
          </a:pPr>
          <a:r>
            <a:rPr lang="sv-SE" sz="1900" b="0" kern="1200" dirty="0">
              <a:solidFill>
                <a:schemeClr val="bg1"/>
              </a:solidFill>
              <a:latin typeface="Bahnschrift SemiCondensed" panose="020B0502040204020203" pitchFamily="34" charset="0"/>
            </a:rPr>
            <a:t>Amazon Elastic Block Store (Amazon EBS)</a:t>
          </a:r>
          <a:endParaRPr lang="en-GB" sz="1900" b="0" kern="1200" dirty="0">
            <a:solidFill>
              <a:schemeClr val="bg1"/>
            </a:solidFill>
            <a:latin typeface="Bahnschrift SemiCondensed" panose="020B0502040204020203" pitchFamily="34" charset="0"/>
          </a:endParaRPr>
        </a:p>
      </dsp:txBody>
      <dsp:txXfrm>
        <a:off x="7053422" y="2675376"/>
        <a:ext cx="1284700" cy="18534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CB78E-1E35-4A21-910D-C6C04623C5F1}">
      <dsp:nvSpPr>
        <dsp:cNvPr id="0" name=""/>
        <dsp:cNvSpPr/>
      </dsp:nvSpPr>
      <dsp:spPr>
        <a:xfrm>
          <a:off x="0" y="1266"/>
          <a:ext cx="7410137" cy="66494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800" kern="1200" dirty="0">
              <a:latin typeface="Bahnschrift" panose="020B0502040204020203" pitchFamily="34" charset="0"/>
            </a:rPr>
            <a:t>Azure Services Platform,</a:t>
          </a:r>
          <a:endParaRPr lang="en-US" sz="2800" kern="1200" dirty="0">
            <a:latin typeface="Bahnschrift" panose="020B0502040204020203" pitchFamily="34" charset="0"/>
          </a:endParaRPr>
        </a:p>
      </dsp:txBody>
      <dsp:txXfrm>
        <a:off x="32460" y="33726"/>
        <a:ext cx="7345217" cy="600026"/>
      </dsp:txXfrm>
    </dsp:sp>
    <dsp:sp modelId="{7A3F7727-6756-4FFF-A8EF-FAB12D554F71}">
      <dsp:nvSpPr>
        <dsp:cNvPr id="0" name=""/>
        <dsp:cNvSpPr/>
      </dsp:nvSpPr>
      <dsp:spPr>
        <a:xfrm>
          <a:off x="0" y="680570"/>
          <a:ext cx="7410137" cy="664946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Bahnschrift" panose="020B0502040204020203" pitchFamily="34" charset="0"/>
            </a:rPr>
            <a:t>SQL Services,</a:t>
          </a:r>
        </a:p>
      </dsp:txBody>
      <dsp:txXfrm>
        <a:off x="32460" y="713030"/>
        <a:ext cx="7345217" cy="600026"/>
      </dsp:txXfrm>
    </dsp:sp>
    <dsp:sp modelId="{41CC4294-C6FF-44CE-AD4D-B27C2A56226E}">
      <dsp:nvSpPr>
        <dsp:cNvPr id="0" name=""/>
        <dsp:cNvSpPr/>
      </dsp:nvSpPr>
      <dsp:spPr>
        <a:xfrm>
          <a:off x="0" y="1359874"/>
          <a:ext cx="7410137" cy="664946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>
              <a:latin typeface="Bahnschrift" panose="020B0502040204020203" pitchFamily="34" charset="0"/>
            </a:rPr>
            <a:t>.NET Services,</a:t>
          </a:r>
          <a:endParaRPr lang="en-IN" sz="2800" kern="1200" dirty="0">
            <a:latin typeface="Bahnschrift" panose="020B0502040204020203" pitchFamily="34" charset="0"/>
          </a:endParaRPr>
        </a:p>
      </dsp:txBody>
      <dsp:txXfrm>
        <a:off x="32460" y="1392334"/>
        <a:ext cx="7345217" cy="600026"/>
      </dsp:txXfrm>
    </dsp:sp>
    <dsp:sp modelId="{547678B2-22D8-494C-B98C-BDA4DD33A9C1}">
      <dsp:nvSpPr>
        <dsp:cNvPr id="0" name=""/>
        <dsp:cNvSpPr/>
      </dsp:nvSpPr>
      <dsp:spPr>
        <a:xfrm>
          <a:off x="0" y="2039178"/>
          <a:ext cx="7410137" cy="664946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Bahnschrift" panose="020B0502040204020203" pitchFamily="34" charset="0"/>
            </a:rPr>
            <a:t>Exchange Online,</a:t>
          </a:r>
        </a:p>
      </dsp:txBody>
      <dsp:txXfrm>
        <a:off x="32460" y="2071638"/>
        <a:ext cx="7345217" cy="600026"/>
      </dsp:txXfrm>
    </dsp:sp>
    <dsp:sp modelId="{62786572-C41A-4239-878C-8804FA8A441B}">
      <dsp:nvSpPr>
        <dsp:cNvPr id="0" name=""/>
        <dsp:cNvSpPr/>
      </dsp:nvSpPr>
      <dsp:spPr>
        <a:xfrm>
          <a:off x="0" y="2718482"/>
          <a:ext cx="7410137" cy="664946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Bahnschrift" panose="020B0502040204020203" pitchFamily="34" charset="0"/>
            </a:rPr>
            <a:t>SharePoint Services,</a:t>
          </a:r>
        </a:p>
      </dsp:txBody>
      <dsp:txXfrm>
        <a:off x="32460" y="2750942"/>
        <a:ext cx="7345217" cy="600026"/>
      </dsp:txXfrm>
    </dsp:sp>
    <dsp:sp modelId="{E6EA7330-A6E1-4390-A96C-21DC3241F717}">
      <dsp:nvSpPr>
        <dsp:cNvPr id="0" name=""/>
        <dsp:cNvSpPr/>
      </dsp:nvSpPr>
      <dsp:spPr>
        <a:xfrm>
          <a:off x="0" y="3397786"/>
          <a:ext cx="7410137" cy="66494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Bahnschrift" panose="020B0502040204020203" pitchFamily="34" charset="0"/>
            </a:rPr>
            <a:t>Microsoft Dynamics CRM.</a:t>
          </a:r>
          <a:endParaRPr lang="en-IN" sz="2800" b="1" kern="1200" dirty="0">
            <a:latin typeface="Bahnschrift" panose="020B0502040204020203" pitchFamily="34" charset="0"/>
          </a:endParaRPr>
        </a:p>
      </dsp:txBody>
      <dsp:txXfrm>
        <a:off x="32460" y="3430246"/>
        <a:ext cx="7345217" cy="60002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509AD8-2503-4C8F-A1FC-9765620F7989}">
      <dsp:nvSpPr>
        <dsp:cNvPr id="0" name=""/>
        <dsp:cNvSpPr/>
      </dsp:nvSpPr>
      <dsp:spPr>
        <a:xfrm>
          <a:off x="0" y="14382"/>
          <a:ext cx="4397114" cy="1085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800" kern="1200" dirty="0">
              <a:latin typeface="Bahnschrift" panose="020B0502040204020203" pitchFamily="34" charset="0"/>
            </a:rPr>
            <a:t>Sales Cloud. </a:t>
          </a:r>
          <a:endParaRPr lang="en-US" sz="2800" kern="1200" dirty="0">
            <a:latin typeface="Bahnschrift" panose="020B0502040204020203" pitchFamily="34" charset="0"/>
          </a:endParaRPr>
        </a:p>
      </dsp:txBody>
      <dsp:txXfrm>
        <a:off x="53002" y="67384"/>
        <a:ext cx="4291110" cy="979756"/>
      </dsp:txXfrm>
    </dsp:sp>
    <dsp:sp modelId="{BAC1B4E8-8E51-4F99-95CF-E1C01E17BD87}">
      <dsp:nvSpPr>
        <dsp:cNvPr id="0" name=""/>
        <dsp:cNvSpPr/>
      </dsp:nvSpPr>
      <dsp:spPr>
        <a:xfrm>
          <a:off x="0" y="1267182"/>
          <a:ext cx="4397114" cy="1085760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Bahnschrift" panose="020B0502040204020203" pitchFamily="34" charset="0"/>
            </a:rPr>
            <a:t>Service Cloud.</a:t>
          </a:r>
        </a:p>
      </dsp:txBody>
      <dsp:txXfrm>
        <a:off x="53002" y="1320184"/>
        <a:ext cx="4291110" cy="979756"/>
      </dsp:txXfrm>
    </dsp:sp>
    <dsp:sp modelId="{4F2F59A1-FA99-4062-BB64-895C3755E3A9}">
      <dsp:nvSpPr>
        <dsp:cNvPr id="0" name=""/>
        <dsp:cNvSpPr/>
      </dsp:nvSpPr>
      <dsp:spPr>
        <a:xfrm>
          <a:off x="0" y="2519982"/>
          <a:ext cx="4397114" cy="108576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Bahnschrift" panose="020B0502040204020203" pitchFamily="34" charset="0"/>
            </a:rPr>
            <a:t>Your Cloud.</a:t>
          </a:r>
        </a:p>
      </dsp:txBody>
      <dsp:txXfrm>
        <a:off x="53002" y="2572984"/>
        <a:ext cx="4291110" cy="979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C33EAC-57B8-431D-95E9-C90B04D0A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1628D-69F0-4B63-A19C-A0FC446EBB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B377A-8226-4F90-9398-64E2554DACD2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BE7A7-68DC-4292-ACC3-797A6549AA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11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803E8-0C18-458D-A1DC-DE8CD027A8CB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DB10F-0131-4991-B6CC-AA0EC45A7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044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DB10F-0131-4991-B6CC-AA0EC45A7D0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572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ky, light, electronic&#10;&#10;Description automatically generated" id="12" name="Picture 11">
            <a:extLst>
              <a:ext uri="{FF2B5EF4-FFF2-40B4-BE49-F238E27FC236}">
                <a16:creationId xmlns:a16="http://schemas.microsoft.com/office/drawing/2014/main" id="{12EC47E8-B0B5-4C35-877A-C039559BC6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"/>
          <a:stretch/>
        </p:blipFill>
        <p:spPr>
          <a:xfrm>
            <a:off x="-24208" y="-12769"/>
            <a:ext cx="9192416" cy="68835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25F5D0-0EF2-4964-B69C-D312A8140A58}"/>
              </a:ext>
            </a:extLst>
          </p:cNvPr>
          <p:cNvSpPr/>
          <p:nvPr userDrawn="1"/>
        </p:nvSpPr>
        <p:spPr>
          <a:xfrm>
            <a:off x="0" y="0"/>
            <a:ext cx="9144000" cy="6868918"/>
          </a:xfrm>
          <a:prstGeom prst="rect">
            <a:avLst/>
          </a:prstGeom>
          <a:solidFill>
            <a:schemeClr val="bg1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23160FA-1191-4FA3-B9ED-2E554AC801FB}"/>
              </a:ext>
            </a:extLst>
          </p:cNvPr>
          <p:cNvSpPr/>
          <p:nvPr userDrawn="1"/>
        </p:nvSpPr>
        <p:spPr>
          <a:xfrm>
            <a:off x="4392254" y="0"/>
            <a:ext cx="4751746" cy="6858000"/>
          </a:xfrm>
          <a:custGeom>
            <a:avLst/>
            <a:gdLst>
              <a:gd fmla="*/ 5086350 w 7429500" name="connsiteX0"/>
              <a:gd fmla="*/ 0 h 6858000" name="connsiteY0"/>
              <a:gd fmla="*/ 7429500 w 7429500" name="connsiteX1"/>
              <a:gd fmla="*/ 0 h 6858000" name="connsiteY1"/>
              <a:gd fmla="*/ 7429500 w 7429500" name="connsiteX2"/>
              <a:gd fmla="*/ 6858000 h 6858000" name="connsiteY2"/>
              <a:gd fmla="*/ 5086350 w 7429500" name="connsiteX3"/>
              <a:gd fmla="*/ 6858000 h 6858000" name="connsiteY3"/>
              <a:gd fmla="*/ 0 w 7429500" name="connsiteX4"/>
              <a:gd fmla="*/ 6858000 h 685800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6858000" w="7429500">
                <a:moveTo>
                  <a:pt x="5086350" y="0"/>
                </a:moveTo>
                <a:lnTo>
                  <a:pt x="7429500" y="0"/>
                </a:lnTo>
                <a:lnTo>
                  <a:pt x="7429500" y="6858000"/>
                </a:lnTo>
                <a:lnTo>
                  <a:pt x="50863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61D5D31-85A0-42C4-BB7C-4497ADB7294F}"/>
              </a:ext>
            </a:extLst>
          </p:cNvPr>
          <p:cNvSpPr/>
          <p:nvPr userDrawn="1"/>
        </p:nvSpPr>
        <p:spPr>
          <a:xfrm rot="16200000">
            <a:off x="2827448" y="-239605"/>
            <a:ext cx="891957" cy="6445252"/>
          </a:xfrm>
          <a:prstGeom prst="round2SameRect">
            <a:avLst>
              <a:gd fmla="val 8391" name="adj1"/>
              <a:gd fmla="val 0" name="adj2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70000"/>
                </a:schemeClr>
              </a:gs>
              <a:gs pos="85000">
                <a:srgbClr val="CDD9EF">
                  <a:alpha val="70000"/>
                </a:srgbClr>
              </a:gs>
              <a:gs pos="100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dir="t" rig="contrasting">
              <a:rot lat="0" lon="0" rev="7800000"/>
            </a:lightRig>
          </a:scene3d>
          <a:sp3d>
            <a:bevelT h="139700" w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18B2568-06A8-4535-815F-C8F2B8EA0A7C}"/>
              </a:ext>
            </a:extLst>
          </p:cNvPr>
          <p:cNvSpPr/>
          <p:nvPr userDrawn="1"/>
        </p:nvSpPr>
        <p:spPr>
          <a:xfrm rot="5400000">
            <a:off x="5976399" y="3297982"/>
            <a:ext cx="377716" cy="661591"/>
          </a:xfrm>
          <a:custGeom>
            <a:avLst/>
            <a:gdLst>
              <a:gd fmla="*/ 0 w 377716" name="connsiteX0"/>
              <a:gd fmla="*/ 482420 h 661591" name="connsiteY0"/>
              <a:gd fmla="*/ 0 w 377716" name="connsiteX1"/>
              <a:gd fmla="*/ 0 h 661591" name="connsiteY1"/>
              <a:gd fmla="*/ 377716 w 377716" name="connsiteX2"/>
              <a:gd fmla="*/ 661591 h 661591" name="connsiteY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b="b" l="l" r="r" t="t"/>
            <a:pathLst>
              <a:path h="661591" w="377716">
                <a:moveTo>
                  <a:pt x="0" y="482420"/>
                </a:moveTo>
                <a:lnTo>
                  <a:pt x="0" y="0"/>
                </a:lnTo>
                <a:lnTo>
                  <a:pt x="377716" y="66159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5981E-5444-42FF-89D3-E7BF1E285789}"/>
              </a:ext>
            </a:extLst>
          </p:cNvPr>
          <p:cNvSpPr txBox="1"/>
          <p:nvPr userDrawn="1"/>
        </p:nvSpPr>
        <p:spPr>
          <a:xfrm>
            <a:off x="50800" y="2629078"/>
            <a:ext cx="6637557" cy="707886"/>
          </a:xfrm>
          <a:prstGeom prst="rect">
            <a:avLst/>
          </a:prstGeom>
          <a:noFill/>
        </p:spPr>
        <p:txBody>
          <a:bodyPr anchor="ctr" bIns="91440" rtlCol="0" tIns="0" wrap="square">
            <a:spAutoFit/>
          </a:bodyPr>
          <a:lstStyle/>
          <a:p>
            <a:r>
              <a:rPr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ECAP470: </a:t>
            </a:r>
            <a:r>
              <a:rPr baseline="0" cap="small"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Cloud Computing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DE86AF-27F7-4496-90D7-447B86249746}"/>
              </a:ext>
            </a:extLst>
          </p:cNvPr>
          <p:cNvSpPr/>
          <p:nvPr userDrawn="1"/>
        </p:nvSpPr>
        <p:spPr>
          <a:xfrm>
            <a:off x="4464105" y="5875532"/>
            <a:ext cx="4584969" cy="830997"/>
          </a:xfrm>
          <a:custGeom>
            <a:avLst/>
            <a:gdLst>
              <a:gd fmla="*/ 394187 w 4584969" name="connsiteX0"/>
              <a:gd fmla="*/ 0 h 830997" name="connsiteY0"/>
              <a:gd fmla="*/ 4446467 w 4584969" name="connsiteX1"/>
              <a:gd fmla="*/ 0 h 830997" name="connsiteY1"/>
              <a:gd fmla="*/ 4584969 w 4584969" name="connsiteX2"/>
              <a:gd fmla="*/ 138502 h 830997" name="connsiteY2"/>
              <a:gd fmla="*/ 4584969 w 4584969" name="connsiteX3"/>
              <a:gd fmla="*/ 692495 h 830997" name="connsiteY3"/>
              <a:gd fmla="*/ 4446467 w 4584969" name="connsiteX4"/>
              <a:gd fmla="*/ 830997 h 830997" name="connsiteY4"/>
              <a:gd fmla="*/ 0 w 4584969" name="connsiteX5"/>
              <a:gd fmla="*/ 830997 h 830997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830997" w="4584969">
                <a:moveTo>
                  <a:pt x="394187" y="0"/>
                </a:moveTo>
                <a:lnTo>
                  <a:pt x="4446467" y="0"/>
                </a:lnTo>
                <a:cubicBezTo>
                  <a:pt x="4522960" y="0"/>
                  <a:pt x="4584969" y="62009"/>
                  <a:pt x="4584969" y="138502"/>
                </a:cubicBezTo>
                <a:lnTo>
                  <a:pt x="4584969" y="692495"/>
                </a:lnTo>
                <a:cubicBezTo>
                  <a:pt x="4584969" y="768988"/>
                  <a:pt x="4522960" y="830997"/>
                  <a:pt x="4446467" y="830997"/>
                </a:cubicBezTo>
                <a:lnTo>
                  <a:pt x="0" y="83099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4AF37-FA57-40D3-A0C7-0EC02C6F381A}"/>
              </a:ext>
            </a:extLst>
          </p:cNvPr>
          <p:cNvSpPr txBox="1"/>
          <p:nvPr userDrawn="1"/>
        </p:nvSpPr>
        <p:spPr>
          <a:xfrm>
            <a:off x="4850423" y="5864613"/>
            <a:ext cx="4198651" cy="83099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Dr. </a:t>
            </a:r>
            <a:r>
              <a:rPr dirty="0" err="1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Tarandeep</a:t>
            </a:r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 Kaur</a:t>
            </a:r>
          </a:p>
          <a:p>
            <a:pPr algn="r"/>
            <a:r>
              <a:rPr dirty="0" lang="en-US" sz="2000">
                <a:solidFill>
                  <a:srgbClr val="1E426B"/>
                </a:solidFill>
                <a:latin charset="0" panose="020B0502040204020203" pitchFamily="34" typeface="Bahnschrift SemiBold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36596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DB01-AD97-41E6-9C6D-C4A040E27458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0B1-9AB4-4162-B8B7-6E0EA7D42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780" y="2042558"/>
            <a:ext cx="7886700" cy="4704605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4F4F5"/>
                </a:solidFill>
                <a:latin typeface="Bahnschrift SemiBold" panose="020B0502040204020203" pitchFamily="34" charset="0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25898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3" y="1448036"/>
            <a:ext cx="8201892" cy="5312982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3" y="0"/>
            <a:ext cx="8645237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rgbClr val="F4F4F5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25898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D0141E-891B-4C49-A1C4-D9497F151474}"/>
              </a:ext>
            </a:extLst>
          </p:cNvPr>
          <p:cNvSpPr/>
          <p:nvPr userDrawn="1"/>
        </p:nvSpPr>
        <p:spPr>
          <a:xfrm>
            <a:off x="1529895" y="2703285"/>
            <a:ext cx="6037944" cy="1451430"/>
          </a:xfrm>
          <a:custGeom>
            <a:avLst/>
            <a:gdLst>
              <a:gd name="connsiteX0" fmla="*/ 3018972 w 6037944"/>
              <a:gd name="connsiteY0" fmla="*/ 0 h 1451430"/>
              <a:gd name="connsiteX1" fmla="*/ 6037944 w 6037944"/>
              <a:gd name="connsiteY1" fmla="*/ 725715 h 1451430"/>
              <a:gd name="connsiteX2" fmla="*/ 3018972 w 6037944"/>
              <a:gd name="connsiteY2" fmla="*/ 1451430 h 1451430"/>
              <a:gd name="connsiteX3" fmla="*/ 0 w 6037944"/>
              <a:gd name="connsiteY3" fmla="*/ 725715 h 1451430"/>
              <a:gd name="connsiteX4" fmla="*/ 3018972 w 6037944"/>
              <a:gd name="connsiteY4" fmla="*/ 0 h 14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451430">
                <a:moveTo>
                  <a:pt x="3018972" y="0"/>
                </a:moveTo>
                <a:cubicBezTo>
                  <a:pt x="4686304" y="0"/>
                  <a:pt x="6037944" y="324914"/>
                  <a:pt x="6037944" y="725715"/>
                </a:cubicBezTo>
                <a:cubicBezTo>
                  <a:pt x="6037944" y="1126516"/>
                  <a:pt x="4686304" y="1451430"/>
                  <a:pt x="3018972" y="1451430"/>
                </a:cubicBezTo>
                <a:cubicBezTo>
                  <a:pt x="1351640" y="1451430"/>
                  <a:pt x="0" y="1126516"/>
                  <a:pt x="0" y="725715"/>
                </a:cubicBezTo>
                <a:cubicBezTo>
                  <a:pt x="0" y="324914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AD4718-0501-403B-AFBC-33331BEC043B}"/>
              </a:ext>
            </a:extLst>
          </p:cNvPr>
          <p:cNvSpPr/>
          <p:nvPr userDrawn="1"/>
        </p:nvSpPr>
        <p:spPr>
          <a:xfrm>
            <a:off x="1529895" y="2282371"/>
            <a:ext cx="6037944" cy="1146629"/>
          </a:xfrm>
          <a:custGeom>
            <a:avLst/>
            <a:gdLst>
              <a:gd name="connsiteX0" fmla="*/ 3018972 w 6037944"/>
              <a:gd name="connsiteY0" fmla="*/ 0 h 1146629"/>
              <a:gd name="connsiteX1" fmla="*/ 6037944 w 6037944"/>
              <a:gd name="connsiteY1" fmla="*/ 1146629 h 1146629"/>
              <a:gd name="connsiteX2" fmla="*/ 3018972 w 6037944"/>
              <a:gd name="connsiteY2" fmla="*/ 420914 h 1146629"/>
              <a:gd name="connsiteX3" fmla="*/ 0 w 6037944"/>
              <a:gd name="connsiteY3" fmla="*/ 1146629 h 1146629"/>
              <a:gd name="connsiteX4" fmla="*/ 3018972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3018972" y="0"/>
                </a:moveTo>
                <a:cubicBezTo>
                  <a:pt x="4686304" y="0"/>
                  <a:pt x="6037944" y="513363"/>
                  <a:pt x="6037944" y="1146629"/>
                </a:cubicBezTo>
                <a:cubicBezTo>
                  <a:pt x="6037944" y="745828"/>
                  <a:pt x="4686304" y="420914"/>
                  <a:pt x="3018972" y="420914"/>
                </a:cubicBezTo>
                <a:cubicBezTo>
                  <a:pt x="1351640" y="420914"/>
                  <a:pt x="0" y="745828"/>
                  <a:pt x="0" y="1146629"/>
                </a:cubicBezTo>
                <a:cubicBezTo>
                  <a:pt x="0" y="513363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861B3F-8E45-4BA3-97F7-23CB90BE0433}"/>
              </a:ext>
            </a:extLst>
          </p:cNvPr>
          <p:cNvSpPr/>
          <p:nvPr userDrawn="1"/>
        </p:nvSpPr>
        <p:spPr>
          <a:xfrm>
            <a:off x="1529895" y="3429000"/>
            <a:ext cx="6037944" cy="1146629"/>
          </a:xfrm>
          <a:custGeom>
            <a:avLst/>
            <a:gdLst>
              <a:gd name="connsiteX0" fmla="*/ 0 w 6037944"/>
              <a:gd name="connsiteY0" fmla="*/ 0 h 1146629"/>
              <a:gd name="connsiteX1" fmla="*/ 3018972 w 6037944"/>
              <a:gd name="connsiteY1" fmla="*/ 725715 h 1146629"/>
              <a:gd name="connsiteX2" fmla="*/ 6037944 w 6037944"/>
              <a:gd name="connsiteY2" fmla="*/ 0 h 1146629"/>
              <a:gd name="connsiteX3" fmla="*/ 3018972 w 6037944"/>
              <a:gd name="connsiteY3" fmla="*/ 1146629 h 1146629"/>
              <a:gd name="connsiteX4" fmla="*/ 0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0" y="0"/>
                </a:moveTo>
                <a:cubicBezTo>
                  <a:pt x="0" y="400801"/>
                  <a:pt x="1351640" y="725715"/>
                  <a:pt x="3018972" y="725715"/>
                </a:cubicBezTo>
                <a:cubicBezTo>
                  <a:pt x="4686304" y="725715"/>
                  <a:pt x="6037944" y="400801"/>
                  <a:pt x="6037944" y="0"/>
                </a:cubicBezTo>
                <a:cubicBezTo>
                  <a:pt x="6037944" y="633266"/>
                  <a:pt x="4686304" y="1146629"/>
                  <a:pt x="3018972" y="1146629"/>
                </a:cubicBezTo>
                <a:cubicBezTo>
                  <a:pt x="1351640" y="1146629"/>
                  <a:pt x="0" y="63326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360497" y="3075057"/>
            <a:ext cx="4423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 ?><Relationships xmlns="http://schemas.openxmlformats.org/package/2006/relationships"><Relationship Id="rId2" Target="../media/image3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3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3E4AE5-5D07-4C6A-A08A-107EA22BAB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231928"/>
              </p:ext>
            </p:extLst>
          </p:nvPr>
        </p:nvGraphicFramePr>
        <p:xfrm>
          <a:off x="498763" y="1448036"/>
          <a:ext cx="8201892" cy="5312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DE45E01-A687-46CD-B0AD-EF7FA596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CSP Platforms and Technologies</a:t>
            </a:r>
          </a:p>
        </p:txBody>
      </p:sp>
    </p:spTree>
    <p:extLst>
      <p:ext uri="{BB962C8B-B14F-4D97-AF65-F5344CB8AC3E}">
        <p14:creationId xmlns:p14="http://schemas.microsoft.com/office/powerpoint/2010/main" val="231196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3E4AE5-5D07-4C6A-A08A-107EA22BAB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390335"/>
              </p:ext>
            </p:extLst>
          </p:nvPr>
        </p:nvGraphicFramePr>
        <p:xfrm>
          <a:off x="498763" y="1448036"/>
          <a:ext cx="8201892" cy="5312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DE45E01-A687-46CD-B0AD-EF7FA596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CSP Platforms and Technologies</a:t>
            </a:r>
          </a:p>
        </p:txBody>
      </p:sp>
    </p:spTree>
    <p:extLst>
      <p:ext uri="{BB962C8B-B14F-4D97-AF65-F5344CB8AC3E}">
        <p14:creationId xmlns:p14="http://schemas.microsoft.com/office/powerpoint/2010/main" val="2963199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3" y="1358096"/>
            <a:ext cx="8201892" cy="5312527"/>
          </a:xfrm>
        </p:spPr>
        <p:txBody>
          <a:bodyPr>
            <a:noAutofit/>
          </a:bodyPr>
          <a:lstStyle/>
          <a:p>
            <a:pPr marL="0" lvl="1" indent="0" algn="ctr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FF0000"/>
                </a:solidFill>
              </a:rPr>
              <a:t>Google App Engine</a:t>
            </a:r>
            <a:endParaRPr lang="en-IN" sz="2800" dirty="0">
              <a:solidFill>
                <a:srgbClr val="FF0000"/>
              </a:solidFill>
            </a:endParaRPr>
          </a:p>
          <a:p>
            <a:pPr marL="188913" lvl="1" indent="-188913" algn="just">
              <a:spcBef>
                <a:spcPts val="0"/>
              </a:spcBef>
              <a:buClr>
                <a:srgbClr val="217C7F"/>
              </a:buClr>
            </a:pPr>
            <a:r>
              <a:rPr lang="en-IN" sz="2800" dirty="0"/>
              <a:t>Often referred to as GAE or simply App Engine.</a:t>
            </a:r>
          </a:p>
          <a:p>
            <a:pPr marL="188913" lvl="1" indent="-188913" algn="just">
              <a:spcBef>
                <a:spcPts val="0"/>
              </a:spcBef>
              <a:buClr>
                <a:srgbClr val="217C7F"/>
              </a:buClr>
            </a:pPr>
            <a:r>
              <a:rPr lang="en-IN" sz="2800" dirty="0"/>
              <a:t>Is a Cloud-based PaaS </a:t>
            </a:r>
            <a:r>
              <a:rPr lang="en-IN" sz="2800" dirty="0">
                <a:solidFill>
                  <a:srgbClr val="FF0000"/>
                </a:solidFill>
              </a:rPr>
              <a:t>for developing and hosting web applications in Google-managed data centers. </a:t>
            </a:r>
          </a:p>
          <a:p>
            <a:pPr marL="363538" lvl="1" indent="-188913" algn="just">
              <a:spcBef>
                <a:spcPts val="0"/>
              </a:spcBef>
              <a:buClr>
                <a:srgbClr val="217C7F"/>
              </a:buClr>
            </a:pPr>
            <a:endParaRPr lang="en-IN" sz="2800" dirty="0"/>
          </a:p>
          <a:p>
            <a:pPr marL="0" lvl="1" indent="0" algn="just">
              <a:spcBef>
                <a:spcPts val="0"/>
              </a:spcBef>
              <a:buNone/>
            </a:pPr>
            <a:endParaRPr lang="en-US" sz="2800" b="1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E8116D3-B02E-4494-9CD1-6E565DD6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CSP Platforms and Technologies- </a:t>
            </a:r>
            <a:br>
              <a:rPr lang="en-IN" sz="3200" dirty="0">
                <a:solidFill>
                  <a:schemeClr val="bg1"/>
                </a:solidFill>
              </a:rPr>
            </a:br>
            <a:r>
              <a:rPr lang="en-IN" sz="3200" dirty="0">
                <a:solidFill>
                  <a:srgbClr val="FFC000"/>
                </a:solidFill>
              </a:rPr>
              <a:t>Google App Engine</a:t>
            </a:r>
            <a:endParaRPr lang="en-GB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525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3" y="1358096"/>
            <a:ext cx="8201892" cy="5312527"/>
          </a:xfrm>
        </p:spPr>
        <p:txBody>
          <a:bodyPr>
            <a:noAutofit/>
          </a:bodyPr>
          <a:lstStyle/>
          <a:p>
            <a:pPr marL="0" lvl="1" indent="0" algn="ctr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FF0000"/>
                </a:solidFill>
              </a:rPr>
              <a:t>Google App Engine</a:t>
            </a:r>
            <a:endParaRPr lang="en-IN" sz="2800" dirty="0">
              <a:solidFill>
                <a:srgbClr val="FF0000"/>
              </a:solidFill>
            </a:endParaRPr>
          </a:p>
          <a:p>
            <a:pPr marL="188913" lvl="1" indent="-188913" algn="just">
              <a:spcBef>
                <a:spcPts val="0"/>
              </a:spcBef>
              <a:buClr>
                <a:srgbClr val="217C7F"/>
              </a:buClr>
            </a:pPr>
            <a:r>
              <a:rPr lang="en-IN" sz="2800" dirty="0"/>
              <a:t>Primarily </a:t>
            </a:r>
            <a:r>
              <a:rPr lang="en-IN" sz="2800" dirty="0">
                <a:solidFill>
                  <a:srgbClr val="FF0000"/>
                </a:solidFill>
              </a:rPr>
              <a:t>supports Go, PHP, Java, Python, Node.js, .NET, and Ruby applications</a:t>
            </a:r>
            <a:r>
              <a:rPr lang="en-IN" sz="2800" dirty="0">
                <a:solidFill>
                  <a:srgbClr val="C00000"/>
                </a:solidFill>
              </a:rPr>
              <a:t>, </a:t>
            </a:r>
            <a:r>
              <a:rPr lang="en-IN" sz="2800" dirty="0"/>
              <a:t>although it can also support other languages via </a:t>
            </a:r>
            <a:r>
              <a:rPr lang="en-IN" sz="2800" dirty="0">
                <a:solidFill>
                  <a:srgbClr val="FF0000"/>
                </a:solidFill>
              </a:rPr>
              <a:t>"custom runtimes".</a:t>
            </a:r>
          </a:p>
          <a:p>
            <a:pPr marL="363538" lvl="1" indent="-188913" algn="just">
              <a:spcBef>
                <a:spcPts val="0"/>
              </a:spcBef>
              <a:buClr>
                <a:srgbClr val="217C7F"/>
              </a:buClr>
            </a:pPr>
            <a:endParaRPr lang="en-IN" sz="2800" dirty="0"/>
          </a:p>
          <a:p>
            <a:pPr marL="0" lvl="1" indent="0" algn="just">
              <a:spcBef>
                <a:spcPts val="0"/>
              </a:spcBef>
              <a:buNone/>
            </a:pPr>
            <a:endParaRPr lang="en-US" sz="2800" b="1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E8116D3-B02E-4494-9CD1-6E565DD6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CSP Platforms and Technologies- </a:t>
            </a:r>
            <a:br>
              <a:rPr lang="en-IN" sz="3200" dirty="0">
                <a:solidFill>
                  <a:schemeClr val="bg1"/>
                </a:solidFill>
              </a:rPr>
            </a:br>
            <a:r>
              <a:rPr lang="en-IN" sz="3200" dirty="0">
                <a:solidFill>
                  <a:srgbClr val="FFC000"/>
                </a:solidFill>
              </a:rPr>
              <a:t>Google App Engine</a:t>
            </a:r>
            <a:endParaRPr lang="en-GB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584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4625" lvl="1" indent="-174625" algn="just">
              <a:spcBef>
                <a:spcPts val="0"/>
              </a:spcBef>
              <a:buClr>
                <a:srgbClr val="217C7F"/>
              </a:buClr>
            </a:pPr>
            <a:r>
              <a:rPr lang="en-IN" sz="2800" dirty="0">
                <a:solidFill>
                  <a:srgbClr val="FF0000"/>
                </a:solidFill>
              </a:rPr>
              <a:t>First released as a preview version in April 2008 and came out of preview in September 2011.</a:t>
            </a:r>
          </a:p>
          <a:p>
            <a:pPr algn="just">
              <a:spcBef>
                <a:spcPts val="0"/>
              </a:spcBef>
              <a:buClr>
                <a:srgbClr val="217C7F"/>
              </a:buClr>
            </a:pPr>
            <a:r>
              <a:rPr lang="en-IN" dirty="0"/>
              <a:t>Scale your applications from zero to planet scale without having to manage infrastructure.</a:t>
            </a:r>
          </a:p>
          <a:p>
            <a:pPr algn="just">
              <a:spcBef>
                <a:spcPts val="0"/>
              </a:spcBef>
              <a:buClr>
                <a:srgbClr val="217C7F"/>
              </a:buClr>
            </a:pPr>
            <a:r>
              <a:rPr lang="en-IN" dirty="0"/>
              <a:t>Free up your developers with </a:t>
            </a:r>
            <a:r>
              <a:rPr lang="en-IN" dirty="0">
                <a:solidFill>
                  <a:srgbClr val="FF0000"/>
                </a:solidFill>
              </a:rPr>
              <a:t>zero server management and zero configuration deployments.</a:t>
            </a:r>
            <a:endParaRPr lang="en-US" sz="2800" dirty="0">
              <a:solidFill>
                <a:srgbClr val="FF0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endParaRPr lang="en-US" sz="2800" b="1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E8116D3-B02E-4494-9CD1-6E565DD6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CSP Platforms and Technologies- </a:t>
            </a:r>
            <a:br>
              <a:rPr lang="en-IN" sz="3200" dirty="0">
                <a:solidFill>
                  <a:schemeClr val="bg1"/>
                </a:solidFill>
              </a:rPr>
            </a:br>
            <a:r>
              <a:rPr lang="en-IN" sz="3200" dirty="0">
                <a:solidFill>
                  <a:srgbClr val="FFC000"/>
                </a:solidFill>
              </a:rPr>
              <a:t>Google App Engine</a:t>
            </a:r>
            <a:endParaRPr lang="en-GB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604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 algn="ctr">
              <a:spcBef>
                <a:spcPts val="0"/>
              </a:spcBef>
              <a:buClr>
                <a:srgbClr val="217C7F"/>
              </a:buClr>
              <a:buNone/>
            </a:pPr>
            <a:r>
              <a:rPr lang="en-IN" sz="2800" b="1" dirty="0">
                <a:solidFill>
                  <a:srgbClr val="FF0000"/>
                </a:solidFill>
              </a:rPr>
              <a:t>Google Web Toolkit (GWT)</a:t>
            </a:r>
          </a:p>
          <a:p>
            <a:pPr marL="0" lvl="1" indent="0">
              <a:spcBef>
                <a:spcPts val="0"/>
              </a:spcBef>
              <a:buNone/>
            </a:pPr>
            <a:endParaRPr lang="en-US" sz="2800" b="1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E8116D3-B02E-4494-9CD1-6E565DD6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CSP Platforms and Technologies- </a:t>
            </a:r>
            <a:r>
              <a:rPr lang="en-IN" sz="3200" dirty="0">
                <a:solidFill>
                  <a:srgbClr val="FFC000"/>
                </a:solidFill>
              </a:rPr>
              <a:t>Google</a:t>
            </a:r>
            <a:endParaRPr lang="en-GB" sz="3200" dirty="0">
              <a:solidFill>
                <a:srgbClr val="FFC000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ABAABF9-E0E5-47C1-9EDD-142C87D116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9986439"/>
              </p:ext>
            </p:extLst>
          </p:nvPr>
        </p:nvGraphicFramePr>
        <p:xfrm>
          <a:off x="160039" y="1448036"/>
          <a:ext cx="8823921" cy="5157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6436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158" y="2602278"/>
            <a:ext cx="7409684" cy="2299505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Clr>
                <a:srgbClr val="258989"/>
              </a:buClr>
              <a:buNone/>
            </a:pPr>
            <a:r>
              <a:rPr lang="en-IN" dirty="0"/>
              <a:t>NetApp, Inc. is </a:t>
            </a:r>
            <a:r>
              <a:rPr lang="en-IN" dirty="0">
                <a:solidFill>
                  <a:srgbClr val="FF0000"/>
                </a:solidFill>
              </a:rPr>
              <a:t>an American hybrid cloud data services and data management company </a:t>
            </a:r>
            <a:r>
              <a:rPr lang="en-IN" dirty="0"/>
              <a:t>headquartered in Sunnyvale, California.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E8116D3-B02E-4494-9CD1-6E565DD6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CSP Platforms and Technologies- </a:t>
            </a:r>
            <a:r>
              <a:rPr lang="en-IN" sz="3200" dirty="0">
                <a:solidFill>
                  <a:srgbClr val="FFC000"/>
                </a:solidFill>
              </a:rPr>
              <a:t>NetApp</a:t>
            </a:r>
            <a:endParaRPr lang="en-GB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394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Clr>
                <a:srgbClr val="258989"/>
              </a:buClr>
              <a:buNone/>
            </a:pPr>
            <a:r>
              <a:rPr lang="en-IN" dirty="0">
                <a:solidFill>
                  <a:srgbClr val="FF0000"/>
                </a:solidFill>
              </a:rPr>
              <a:t>NetApp Products: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E8116D3-B02E-4494-9CD1-6E565DD6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CSP Platforms and Technologies- </a:t>
            </a:r>
            <a:r>
              <a:rPr lang="en-IN" sz="3200" dirty="0">
                <a:solidFill>
                  <a:srgbClr val="FFC000"/>
                </a:solidFill>
              </a:rPr>
              <a:t>NetApp</a:t>
            </a:r>
            <a:endParaRPr lang="en-GB" sz="3200" dirty="0">
              <a:solidFill>
                <a:srgbClr val="FFC000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721D9FD-390D-40A4-A74B-64B445788C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4319395"/>
              </p:ext>
            </p:extLst>
          </p:nvPr>
        </p:nvGraphicFramePr>
        <p:xfrm>
          <a:off x="1524000" y="187668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8409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099" y="2167564"/>
            <a:ext cx="7229802" cy="345374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Clr>
                <a:srgbClr val="217C7F"/>
              </a:buClr>
              <a:buNone/>
            </a:pPr>
            <a:r>
              <a:rPr lang="en-IN" dirty="0"/>
              <a:t>Amazon Web Services (AWS) is a subsidiary of Amazon </a:t>
            </a:r>
            <a:r>
              <a:rPr lang="en-IN" dirty="0">
                <a:solidFill>
                  <a:srgbClr val="FF0000"/>
                </a:solidFill>
              </a:rPr>
              <a:t>providing on-demand cloud computing platforms and APIs to individuals, companies, and governments, on a metered pay-as-you-go basis. 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A046212-99B5-42D4-9FCE-19C91A9C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CSP Platforms and Technologies- </a:t>
            </a:r>
            <a:br>
              <a:rPr lang="en-IN" sz="3200" dirty="0">
                <a:solidFill>
                  <a:schemeClr val="bg1"/>
                </a:solidFill>
              </a:rPr>
            </a:br>
            <a:r>
              <a:rPr lang="en-IN" sz="3200" dirty="0">
                <a:solidFill>
                  <a:srgbClr val="FFC000"/>
                </a:solidFill>
              </a:rPr>
              <a:t>Amazon Web Services (AWS) </a:t>
            </a:r>
            <a:endParaRPr lang="en-GB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876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17C7F"/>
              </a:buClr>
            </a:pPr>
            <a:r>
              <a:rPr lang="en-IN" dirty="0"/>
              <a:t>Amazon </a:t>
            </a:r>
            <a:r>
              <a:rPr lang="en-IN" dirty="0">
                <a:solidFill>
                  <a:srgbClr val="FF0000"/>
                </a:solidFill>
              </a:rPr>
              <a:t>offers services on many different fronts, from storage to platform to databases.</a:t>
            </a:r>
          </a:p>
          <a:p>
            <a:pPr algn="just">
              <a:spcBef>
                <a:spcPts val="0"/>
              </a:spcBef>
              <a:buClr>
                <a:srgbClr val="217C7F"/>
              </a:buClr>
            </a:pPr>
            <a:r>
              <a:rPr lang="en-IN" dirty="0">
                <a:solidFill>
                  <a:srgbClr val="FF0000"/>
                </a:solidFill>
              </a:rPr>
              <a:t>As of 2021, AWS comprises over 200 products and services </a:t>
            </a:r>
            <a:r>
              <a:rPr lang="en-IN" dirty="0"/>
              <a:t>including computing, storage, networking, database, analytics, application services, deployment, management, machine learning, mobile, developer tools, and tools for the Internet of Things (IoT). 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A046212-99B5-42D4-9FCE-19C91A9C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CSP Platforms and Technologies- </a:t>
            </a:r>
            <a:br>
              <a:rPr lang="en-IN" sz="3200" dirty="0">
                <a:solidFill>
                  <a:schemeClr val="bg1"/>
                </a:solidFill>
              </a:rPr>
            </a:br>
            <a:r>
              <a:rPr lang="en-IN" sz="3200" dirty="0">
                <a:solidFill>
                  <a:srgbClr val="FFC000"/>
                </a:solidFill>
              </a:rPr>
              <a:t>Amazon Web Services (AWS) </a:t>
            </a:r>
            <a:endParaRPr lang="en-GB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46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346668-0819-425B-B455-1C164398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24" y="2040328"/>
            <a:ext cx="7959761" cy="4122057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FF0000"/>
              </a:buClr>
              <a:buNone/>
            </a:pPr>
            <a:r>
              <a:rPr lang="en-US" dirty="0"/>
              <a:t>After this lecture, you will be able to,</a:t>
            </a:r>
            <a:endParaRPr lang="en-IN" dirty="0"/>
          </a:p>
          <a:p>
            <a:pPr marL="344488" indent="-344488"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IN" dirty="0"/>
              <a:t>know about cloud service providers.</a:t>
            </a:r>
          </a:p>
          <a:p>
            <a:pPr marL="344488" indent="-344488"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IN" dirty="0"/>
              <a:t>learn about the services, platforms and technology offerings of different cloud service providers. </a:t>
            </a:r>
          </a:p>
        </p:txBody>
      </p:sp>
    </p:spTree>
    <p:extLst>
      <p:ext uri="{BB962C8B-B14F-4D97-AF65-F5344CB8AC3E}">
        <p14:creationId xmlns:p14="http://schemas.microsoft.com/office/powerpoint/2010/main" val="253500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359C4DD-D1B9-4301-8A85-8304C7BA47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765705"/>
              </p:ext>
            </p:extLst>
          </p:nvPr>
        </p:nvGraphicFramePr>
        <p:xfrm>
          <a:off x="273622" y="1325563"/>
          <a:ext cx="8202613" cy="5313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4CC8146-1A16-4107-BEA9-ECD5E116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CSP Platforms and Technologies- </a:t>
            </a:r>
            <a:br>
              <a:rPr lang="en-IN" sz="3200" dirty="0">
                <a:solidFill>
                  <a:schemeClr val="bg1"/>
                </a:solidFill>
              </a:rPr>
            </a:br>
            <a:r>
              <a:rPr lang="en-IN" sz="3200" dirty="0">
                <a:solidFill>
                  <a:srgbClr val="FFC000"/>
                </a:solidFill>
              </a:rPr>
              <a:t>Amazon Web Services (AWS) </a:t>
            </a:r>
            <a:endParaRPr lang="en-GB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916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17C7F"/>
              </a:buClr>
            </a:pPr>
            <a:r>
              <a:rPr lang="en-IN" dirty="0">
                <a:solidFill>
                  <a:srgbClr val="FF0000"/>
                </a:solidFill>
              </a:rPr>
              <a:t>EMC Corporation </a:t>
            </a:r>
            <a:r>
              <a:rPr lang="en-IN" dirty="0"/>
              <a:t>is the world leader in products, services, and solutions for information storage and management that help organizations extract </a:t>
            </a:r>
            <a:r>
              <a:rPr lang="en-IN" dirty="0">
                <a:solidFill>
                  <a:srgbClr val="FF0000"/>
                </a:solidFill>
              </a:rPr>
              <a:t>value from their information.</a:t>
            </a:r>
          </a:p>
          <a:p>
            <a:pPr algn="just">
              <a:spcBef>
                <a:spcPts val="0"/>
              </a:spcBef>
              <a:buClr>
                <a:srgbClr val="217C7F"/>
              </a:buClr>
            </a:pPr>
            <a:r>
              <a:rPr lang="en-IN" dirty="0">
                <a:solidFill>
                  <a:srgbClr val="FF0000"/>
                </a:solidFill>
              </a:rPr>
              <a:t>Offerings</a:t>
            </a:r>
          </a:p>
          <a:p>
            <a:pPr marL="0" indent="0">
              <a:spcBef>
                <a:spcPts val="0"/>
              </a:spcBef>
              <a:buNone/>
            </a:pP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47FC1FE-B4AE-4F2E-A9E7-548E735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CSP Platforms and Technologies- </a:t>
            </a:r>
            <a:r>
              <a:rPr lang="en-IN" sz="3200" dirty="0">
                <a:solidFill>
                  <a:srgbClr val="FFC000"/>
                </a:solidFill>
              </a:rPr>
              <a:t>EMC</a:t>
            </a:r>
            <a:endParaRPr lang="en-GB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764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IN" dirty="0">
                <a:solidFill>
                  <a:srgbClr val="FF0000"/>
                </a:solidFill>
              </a:rPr>
              <a:t>Microsoft Cloud Offerings:</a:t>
            </a:r>
          </a:p>
          <a:p>
            <a:pPr algn="just">
              <a:lnSpc>
                <a:spcPct val="120000"/>
              </a:lnSpc>
              <a:buClr>
                <a:srgbClr val="258989"/>
              </a:buClr>
            </a:pPr>
            <a:endParaRPr lang="en-IN" b="1" dirty="0"/>
          </a:p>
          <a:p>
            <a:pPr algn="just">
              <a:lnSpc>
                <a:spcPct val="120000"/>
              </a:lnSpc>
              <a:buClr>
                <a:srgbClr val="258989"/>
              </a:buClr>
            </a:pPr>
            <a:endParaRPr lang="en-IN" b="1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313275A-2267-4657-A27F-7CC86B1E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CSP Platforms and Technologies- </a:t>
            </a:r>
            <a:r>
              <a:rPr lang="en-IN" sz="3200" dirty="0">
                <a:solidFill>
                  <a:srgbClr val="FFC000"/>
                </a:solidFill>
              </a:rPr>
              <a:t>Microsoft</a:t>
            </a:r>
            <a:endParaRPr lang="en-GB" sz="3200" dirty="0">
              <a:solidFill>
                <a:srgbClr val="FFC000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C563104-5B6C-43A3-8F42-3752D1B9DD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5836422"/>
              </p:ext>
            </p:extLst>
          </p:nvPr>
        </p:nvGraphicFramePr>
        <p:xfrm>
          <a:off x="939383" y="2221459"/>
          <a:ext cx="741013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545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-IN" dirty="0">
                <a:solidFill>
                  <a:srgbClr val="FF0000"/>
                </a:solidFill>
              </a:rPr>
              <a:t>Three primary areas of focus:</a:t>
            </a:r>
          </a:p>
          <a:p>
            <a:pPr lvl="1" algn="just">
              <a:spcBef>
                <a:spcPts val="600"/>
              </a:spcBef>
              <a:buClr>
                <a:srgbClr val="258989"/>
              </a:buClr>
            </a:pPr>
            <a:endParaRPr lang="en-IN" sz="26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26BFD23-0E7E-4D54-A3FB-9EA7E858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CSP Platforms and Technologies-</a:t>
            </a:r>
            <a:r>
              <a:rPr lang="en-IN" sz="3200" dirty="0">
                <a:solidFill>
                  <a:srgbClr val="FFC000"/>
                </a:solidFill>
              </a:rPr>
              <a:t>Salesforce.com</a:t>
            </a:r>
            <a:endParaRPr lang="en-GB" sz="3200" dirty="0">
              <a:solidFill>
                <a:srgbClr val="FFC000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2A67D6D-8D22-475A-841B-9BCCF9FE25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098337"/>
              </p:ext>
            </p:extLst>
          </p:nvPr>
        </p:nvGraphicFramePr>
        <p:xfrm>
          <a:off x="2318479" y="2548328"/>
          <a:ext cx="4397114" cy="3620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9144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 algn="ctr">
              <a:lnSpc>
                <a:spcPct val="160000"/>
              </a:lnSpc>
              <a:spcBef>
                <a:spcPts val="600"/>
              </a:spcBef>
              <a:buClr>
                <a:srgbClr val="258989"/>
              </a:buClr>
              <a:buNone/>
            </a:pPr>
            <a:r>
              <a:rPr lang="en-IN" sz="2800" dirty="0">
                <a:solidFill>
                  <a:srgbClr val="FF0000"/>
                </a:solidFill>
              </a:rPr>
              <a:t>Offerings:</a:t>
            </a:r>
          </a:p>
          <a:p>
            <a:pPr lvl="1" algn="just">
              <a:spcBef>
                <a:spcPts val="600"/>
              </a:spcBef>
              <a:buClr>
                <a:srgbClr val="258989"/>
              </a:buClr>
            </a:pPr>
            <a:endParaRPr lang="en-IN" sz="26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26BFD23-0E7E-4D54-A3FB-9EA7E858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CSP Platforms and Technologies-</a:t>
            </a:r>
            <a:r>
              <a:rPr lang="en-IN" sz="3200" dirty="0">
                <a:solidFill>
                  <a:srgbClr val="FFC000"/>
                </a:solidFill>
              </a:rPr>
              <a:t>Salesforce.com</a:t>
            </a:r>
            <a:endParaRPr lang="en-GB" sz="3200" dirty="0">
              <a:solidFill>
                <a:srgbClr val="FFC000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89B4DFC-713C-450F-84D2-13E8E967DA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9166517"/>
              </p:ext>
            </p:extLst>
          </p:nvPr>
        </p:nvGraphicFramePr>
        <p:xfrm>
          <a:off x="1551709" y="196662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9115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70000"/>
              </a:lnSpc>
              <a:buClr>
                <a:srgbClr val="258989"/>
              </a:buClr>
            </a:pPr>
            <a:r>
              <a:rPr lang="en-IN" sz="3000" dirty="0"/>
              <a:t>IBM offers cloud computing services to help businesses of all sizes take advantage of this increasingly attractive computing model. 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379630B-3B68-4923-BBB5-CF1B96CC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CSP Platforms and Technologies- </a:t>
            </a:r>
            <a:r>
              <a:rPr lang="en-IN" sz="3200" dirty="0">
                <a:solidFill>
                  <a:srgbClr val="FFC000"/>
                </a:solidFill>
              </a:rPr>
              <a:t>IBM</a:t>
            </a:r>
            <a:endParaRPr lang="en-GB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423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Clr>
                <a:srgbClr val="258989"/>
              </a:buClr>
              <a:buNone/>
            </a:pPr>
            <a:r>
              <a:rPr lang="en-IN" sz="3000" dirty="0">
                <a:solidFill>
                  <a:srgbClr val="FF0000"/>
                </a:solidFill>
              </a:rPr>
              <a:t>Some of their services include:</a:t>
            </a:r>
          </a:p>
          <a:p>
            <a:pPr marL="309563" lvl="2" indent="-309563" algn="just">
              <a:lnSpc>
                <a:spcPct val="170000"/>
              </a:lnSpc>
              <a:buClr>
                <a:srgbClr val="258989"/>
              </a:buClr>
            </a:pPr>
            <a:r>
              <a:rPr lang="en-IN" sz="3000" dirty="0"/>
              <a:t>Industry-specific business consulting services for cloud computing. </a:t>
            </a:r>
          </a:p>
          <a:p>
            <a:pPr marL="309563" lvl="2" indent="-309563" algn="just">
              <a:lnSpc>
                <a:spcPct val="170000"/>
              </a:lnSpc>
              <a:buClr>
                <a:srgbClr val="258989"/>
              </a:buClr>
            </a:pPr>
            <a:r>
              <a:rPr lang="en-IN" sz="3000" dirty="0"/>
              <a:t>Technology consulting, design, and implementation services. </a:t>
            </a:r>
          </a:p>
          <a:p>
            <a:pPr marL="309563" lvl="2" indent="-309563" algn="just">
              <a:lnSpc>
                <a:spcPct val="170000"/>
              </a:lnSpc>
              <a:buClr>
                <a:srgbClr val="258989"/>
              </a:buClr>
            </a:pPr>
            <a:r>
              <a:rPr lang="en-IN" sz="3000" dirty="0"/>
              <a:t>Cloud security. </a:t>
            </a:r>
          </a:p>
          <a:p>
            <a:pPr algn="just">
              <a:buClr>
                <a:srgbClr val="258989"/>
              </a:buClr>
            </a:pPr>
            <a:endParaRPr lang="en-IN" sz="2800" dirty="0"/>
          </a:p>
          <a:p>
            <a:pPr>
              <a:buClr>
                <a:srgbClr val="258989"/>
              </a:buClr>
            </a:pPr>
            <a:endParaRPr lang="en-IN" sz="28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379630B-3B68-4923-BBB5-CF1B96CC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CSP Platforms and Technologies- </a:t>
            </a:r>
            <a:r>
              <a:rPr lang="en-IN" sz="3200" dirty="0">
                <a:solidFill>
                  <a:srgbClr val="FFC000"/>
                </a:solidFill>
              </a:rPr>
              <a:t>IBM</a:t>
            </a:r>
            <a:endParaRPr lang="en-GB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716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600"/>
              </a:spcBef>
              <a:buClr>
                <a:srgbClr val="258989"/>
              </a:buClr>
            </a:pPr>
            <a:r>
              <a:rPr lang="en-IN" dirty="0"/>
              <a:t>Apache Hadoop is a collection of open-source software utilities that facilitates using a network of many computers to solve problems involving massive amounts of data and computation. </a:t>
            </a:r>
          </a:p>
          <a:p>
            <a:pPr algn="just">
              <a:spcBef>
                <a:spcPts val="600"/>
              </a:spcBef>
              <a:buClr>
                <a:srgbClr val="258989"/>
              </a:buClr>
            </a:pPr>
            <a:r>
              <a:rPr lang="en-IN" dirty="0"/>
              <a:t>Uses </a:t>
            </a:r>
            <a:r>
              <a:rPr lang="en-IN" dirty="0">
                <a:solidFill>
                  <a:srgbClr val="FF0000"/>
                </a:solidFill>
              </a:rPr>
              <a:t>MapReduce programming model.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379630B-3B68-4923-BBB5-CF1B96CC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CSP Platforms and Technologies- </a:t>
            </a:r>
            <a:r>
              <a:rPr lang="en-IN" sz="3200" dirty="0">
                <a:solidFill>
                  <a:srgbClr val="FFC000"/>
                </a:solidFill>
              </a:rPr>
              <a:t>Hadoop</a:t>
            </a:r>
            <a:endParaRPr lang="en-GB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21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>
              <a:buClr>
                <a:srgbClr val="217C7F"/>
              </a:buClr>
            </a:pPr>
            <a:r>
              <a:rPr lang="en-IN" dirty="0"/>
              <a:t>Cloud is ideally suited to provide the big data computation power required for the processing of these large parallel data sets. </a:t>
            </a:r>
          </a:p>
          <a:p>
            <a:pPr algn="just" fontAlgn="base">
              <a:buClr>
                <a:srgbClr val="217C7F"/>
              </a:buClr>
            </a:pPr>
            <a:r>
              <a:rPr lang="en-IN" dirty="0">
                <a:solidFill>
                  <a:srgbClr val="FF0000"/>
                </a:solidFill>
              </a:rPr>
              <a:t>An ideal platform for the on-demand analysis of structured and unstructured workloads.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379630B-3B68-4923-BBB5-CF1B96CC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3200" dirty="0"/>
              <a:t>How does Cloud Play into This?- </a:t>
            </a:r>
            <a:r>
              <a:rPr lang="en-IN" sz="3200" dirty="0">
                <a:solidFill>
                  <a:srgbClr val="FFC000"/>
                </a:solidFill>
              </a:rPr>
              <a:t>Hadoop</a:t>
            </a:r>
          </a:p>
        </p:txBody>
      </p:sp>
    </p:spTree>
    <p:extLst>
      <p:ext uri="{BB962C8B-B14F-4D97-AF65-F5344CB8AC3E}">
        <p14:creationId xmlns:p14="http://schemas.microsoft.com/office/powerpoint/2010/main" val="2245783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779" y="2347446"/>
            <a:ext cx="6750116" cy="288412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Clr>
                <a:srgbClr val="258989"/>
              </a:buClr>
              <a:buNone/>
            </a:pPr>
            <a:r>
              <a:rPr lang="en-IN" b="1" dirty="0">
                <a:ln w="19050">
                  <a:solidFill>
                    <a:schemeClr val="tx1"/>
                  </a:solidFill>
                  <a:prstDash val="sysDot"/>
                </a:ln>
                <a:solidFill>
                  <a:srgbClr val="C00000"/>
                </a:solidFill>
              </a:rPr>
              <a:t>ANEKA Cloud Platform-</a:t>
            </a:r>
          </a:p>
          <a:p>
            <a:pPr marL="0" indent="0" algn="ctr">
              <a:buClr>
                <a:srgbClr val="258989"/>
              </a:buClr>
              <a:buNone/>
            </a:pPr>
            <a:r>
              <a:rPr lang="en-IN" dirty="0">
                <a:ln w="19050">
                  <a:solidFill>
                    <a:schemeClr val="tx1"/>
                  </a:solidFill>
                  <a:prstDash val="sysDot"/>
                </a:ln>
              </a:rPr>
              <a:t>Software platform and a </a:t>
            </a:r>
            <a:r>
              <a:rPr lang="en-IN" dirty="0">
                <a:ln w="19050">
                  <a:solidFill>
                    <a:schemeClr val="tx1"/>
                  </a:solidFill>
                  <a:prstDash val="sysDot"/>
                </a:ln>
                <a:solidFill>
                  <a:schemeClr val="tx1"/>
                </a:solidFill>
              </a:rPr>
              <a:t>framework for developing distributed applications on the cloud</a:t>
            </a:r>
            <a:r>
              <a:rPr lang="en-IN" sz="3200" dirty="0">
                <a:ln w="19050">
                  <a:solidFill>
                    <a:schemeClr val="tx1"/>
                  </a:solidFill>
                  <a:prstDash val="sysDot"/>
                </a:ln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379630B-3B68-4923-BBB5-CF1B96CC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CSP Platforms and Technologies- </a:t>
            </a:r>
            <a:r>
              <a:rPr lang="en-IN" sz="3200" dirty="0">
                <a:solidFill>
                  <a:srgbClr val="FFC000"/>
                </a:solidFill>
              </a:rPr>
              <a:t>Aneka</a:t>
            </a:r>
            <a:endParaRPr lang="en-GB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93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80D387-6BB9-4437-929E-8F20BFC27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217C7F"/>
              </a:buClr>
            </a:pPr>
            <a:r>
              <a:rPr lang="en-GB" dirty="0"/>
              <a:t>Also called as </a:t>
            </a:r>
            <a:r>
              <a:rPr lang="en-GB" dirty="0">
                <a:solidFill>
                  <a:srgbClr val="FF0000"/>
                </a:solidFill>
              </a:rPr>
              <a:t>SERVICE VENDORS.</a:t>
            </a:r>
          </a:p>
          <a:p>
            <a:pPr algn="just">
              <a:buClr>
                <a:srgbClr val="217C7F"/>
              </a:buClr>
            </a:pPr>
            <a:r>
              <a:rPr lang="en-IN" dirty="0"/>
              <a:t>A </a:t>
            </a:r>
            <a:r>
              <a:rPr lang="en-IN" dirty="0">
                <a:solidFill>
                  <a:srgbClr val="FF0000"/>
                </a:solidFill>
              </a:rPr>
              <a:t>vendor that provides IT solutions and/or services to end users and organizations. </a:t>
            </a:r>
            <a:r>
              <a:rPr lang="en-IN" dirty="0"/>
              <a:t>This broad term incorporates all IT businesses that provide products and solutions through services that are on-demand, pay per use or a hybrid delivery model.</a:t>
            </a:r>
            <a:endParaRPr lang="en-GB" dirty="0"/>
          </a:p>
          <a:p>
            <a:pPr algn="just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48D46F-DEBA-495D-A7F2-6EB85593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Service Providers </a:t>
            </a:r>
          </a:p>
        </p:txBody>
      </p:sp>
    </p:spTree>
    <p:extLst>
      <p:ext uri="{BB962C8B-B14F-4D97-AF65-F5344CB8AC3E}">
        <p14:creationId xmlns:p14="http://schemas.microsoft.com/office/powerpoint/2010/main" val="2160112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258989"/>
              </a:buClr>
              <a:buNone/>
            </a:pPr>
            <a:endParaRPr lang="en-IN" b="1" dirty="0">
              <a:solidFill>
                <a:srgbClr val="C0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258989"/>
              </a:buClr>
              <a:buNone/>
            </a:pPr>
            <a:endParaRPr lang="en-IN" b="1" dirty="0">
              <a:solidFill>
                <a:srgbClr val="C00000"/>
              </a:solidFill>
            </a:endParaRPr>
          </a:p>
          <a:p>
            <a:pPr marL="363538" lvl="2" indent="-188913" algn="just">
              <a:lnSpc>
                <a:spcPct val="100000"/>
              </a:lnSpc>
              <a:spcBef>
                <a:spcPts val="0"/>
              </a:spcBef>
              <a:buClr>
                <a:srgbClr val="258989"/>
              </a:buClr>
            </a:pPr>
            <a:endParaRPr lang="en-IN" sz="28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A0F2202-3C47-4544-BFE5-9D4A804D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Collaborations and Partnerships in </a:t>
            </a:r>
            <a:br>
              <a:rPr lang="en-US" sz="3200" b="1" dirty="0"/>
            </a:br>
            <a:r>
              <a:rPr lang="en-US" sz="3200" b="1" dirty="0"/>
              <a:t>Cloud Computing</a:t>
            </a:r>
            <a:endParaRPr lang="en-GB" sz="32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DDAE870-AADB-41F6-AD9C-8759320A0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4662727"/>
              </p:ext>
            </p:extLst>
          </p:nvPr>
        </p:nvGraphicFramePr>
        <p:xfrm>
          <a:off x="304800" y="1553029"/>
          <a:ext cx="8621485" cy="4862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928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093951-D2F1-43B7-87F9-4FC88ABA9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/>
              <a:t>First step in switching to cloud computing is determining what kind of cloud services you could be interested in.</a:t>
            </a:r>
          </a:p>
          <a:p>
            <a:pPr algn="just"/>
            <a:r>
              <a:rPr lang="en-IN" dirty="0"/>
              <a:t>Choosing a cloud computing service is a long-term investment. </a:t>
            </a:r>
          </a:p>
          <a:p>
            <a:pPr algn="just"/>
            <a:r>
              <a:rPr lang="en-IN" dirty="0"/>
              <a:t>Your application will heavily rely on third-party capacities, and you need to make sure that the provider is legitimate and fits your needs.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2FF2B5-070A-4C0F-B461-3C7FED0CF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Criteria for Choosing the Best </a:t>
            </a:r>
            <a:br>
              <a:rPr lang="en-IN" sz="3200" b="1" dirty="0"/>
            </a:br>
            <a:r>
              <a:rPr lang="en-IN" sz="3200" b="1" dirty="0"/>
              <a:t>Cloud Service Provider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46896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5">
            <a:alpha val="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1DB450-5216-4295-B99F-398062FEE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791" y="1528998"/>
            <a:ext cx="8666297" cy="5036694"/>
          </a:xfrm>
          <a:prstGeom prst="rect">
            <a:avLst/>
          </a:prstGeom>
          <a:ln w="28575">
            <a:solidFill>
              <a:srgbClr val="217C7F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62FF2B5-070A-4C0F-B461-3C7FED0CF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Criteria for Choosing the Best </a:t>
            </a:r>
            <a:br>
              <a:rPr lang="en-IN" sz="3200" b="1" dirty="0"/>
            </a:br>
            <a:r>
              <a:rPr lang="en-IN" sz="3200" b="1" dirty="0"/>
              <a:t>Cloud Service Provider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37094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29176C-50E6-4C75-899F-50ACA5E97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770089"/>
              </p:ext>
            </p:extLst>
          </p:nvPr>
        </p:nvGraphicFramePr>
        <p:xfrm>
          <a:off x="498763" y="1448036"/>
          <a:ext cx="8201892" cy="5312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62FF2B5-070A-4C0F-B461-3C7FED0CF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Criteria for Choosing the Best </a:t>
            </a:r>
            <a:br>
              <a:rPr lang="en-IN" sz="3200" b="1" dirty="0"/>
            </a:br>
            <a:r>
              <a:rPr lang="en-IN" sz="3200" b="1" dirty="0"/>
              <a:t>Cloud Service Provider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64676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80D387-6BB9-4437-929E-8F20BFC27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Incorporates all IT businesses that </a:t>
            </a:r>
            <a:r>
              <a:rPr lang="en-IN" dirty="0">
                <a:solidFill>
                  <a:srgbClr val="FF0000"/>
                </a:solidFill>
              </a:rPr>
              <a:t>provide products and solutions through services that are on-demand, pay-per-use or a hybrid delivery model.</a:t>
            </a:r>
          </a:p>
          <a:p>
            <a:pPr algn="just"/>
            <a:r>
              <a:rPr lang="en-IN" dirty="0"/>
              <a:t>A service provider's </a:t>
            </a:r>
            <a:r>
              <a:rPr lang="en-IN" dirty="0">
                <a:solidFill>
                  <a:srgbClr val="FF0000"/>
                </a:solidFill>
              </a:rPr>
              <a:t>delivery model generally differs from conventional IT product manufacturers or developers.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48D46F-DEBA-495D-A7F2-6EB85593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Service Providers </a:t>
            </a:r>
          </a:p>
        </p:txBody>
      </p:sp>
    </p:spTree>
    <p:extLst>
      <p:ext uri="{BB962C8B-B14F-4D97-AF65-F5344CB8AC3E}">
        <p14:creationId xmlns:p14="http://schemas.microsoft.com/office/powerpoint/2010/main" val="310301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80D387-6BB9-4437-929E-8F20BFC27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Clr>
                <a:srgbClr val="217C7F"/>
              </a:buClr>
              <a:buNone/>
            </a:pPr>
            <a:r>
              <a:rPr lang="en-IN" dirty="0"/>
              <a:t>Examples of </a:t>
            </a:r>
            <a:r>
              <a:rPr lang="en-IN" dirty="0">
                <a:solidFill>
                  <a:srgbClr val="FF0000"/>
                </a:solidFill>
              </a:rPr>
              <a:t>different service providers </a:t>
            </a:r>
            <a:r>
              <a:rPr lang="en-IN" dirty="0"/>
              <a:t>include:</a:t>
            </a:r>
          </a:p>
          <a:p>
            <a:pPr algn="just">
              <a:spcBef>
                <a:spcPts val="0"/>
              </a:spcBef>
              <a:buClr>
                <a:srgbClr val="217C7F"/>
              </a:buClr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48D46F-DEBA-495D-A7F2-6EB85593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Different Service Providers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BC62798-4022-4FC4-A1B1-C4F9A0753A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9617330"/>
              </p:ext>
            </p:extLst>
          </p:nvPr>
        </p:nvGraphicFramePr>
        <p:xfrm>
          <a:off x="804472" y="1816725"/>
          <a:ext cx="7575030" cy="4689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884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80D387-6BB9-4437-929E-8F20BFC27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17C7F"/>
              </a:buClr>
            </a:pPr>
            <a:r>
              <a:rPr lang="en-IN" dirty="0"/>
              <a:t>A third-party company </a:t>
            </a:r>
            <a:r>
              <a:rPr lang="en-IN" dirty="0">
                <a:solidFill>
                  <a:srgbClr val="FF0000"/>
                </a:solidFill>
              </a:rPr>
              <a:t>offering a cloud-based platform, infrastructure, application, or storage services. 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Cloud services </a:t>
            </a:r>
            <a:r>
              <a:rPr lang="en-IN" dirty="0">
                <a:solidFill>
                  <a:srgbClr val="FF0000"/>
                </a:solidFill>
              </a:rPr>
              <a:t>can reduce business process costs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when compared to on-premise IT. Such services are managed by the Cloud Service Provider </a:t>
            </a:r>
            <a:r>
              <a:rPr lang="en-IN" dirty="0">
                <a:solidFill>
                  <a:srgbClr val="FF0000"/>
                </a:solidFill>
              </a:rPr>
              <a:t>(CSPs). </a:t>
            </a:r>
          </a:p>
          <a:p>
            <a:pPr algn="just">
              <a:spcBef>
                <a:spcPts val="0"/>
              </a:spcBef>
              <a:buClr>
                <a:srgbClr val="217C7F"/>
              </a:buClr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48D46F-DEBA-495D-A7F2-6EB85593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Cloud Service Providers</a:t>
            </a:r>
          </a:p>
        </p:txBody>
      </p:sp>
    </p:spTree>
    <p:extLst>
      <p:ext uri="{BB962C8B-B14F-4D97-AF65-F5344CB8AC3E}">
        <p14:creationId xmlns:p14="http://schemas.microsoft.com/office/powerpoint/2010/main" val="91051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80D387-6BB9-4437-929E-8F20BFC27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/>
              <a:t>CSP companies </a:t>
            </a:r>
            <a:r>
              <a:rPr lang="en-IN" dirty="0">
                <a:solidFill>
                  <a:srgbClr val="FF0000"/>
                </a:solidFill>
              </a:rPr>
              <a:t>establish public clouds, manage private clouds, or offer on-demand cloud computing components</a:t>
            </a:r>
            <a:r>
              <a:rPr lang="en-IN" dirty="0"/>
              <a:t> (also known as cloud computing services) like </a:t>
            </a:r>
            <a:r>
              <a:rPr lang="en-IN" dirty="0">
                <a:solidFill>
                  <a:srgbClr val="FF0000"/>
                </a:solidFill>
              </a:rPr>
              <a:t>IaaS, PaaS, and SaaS.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48D46F-DEBA-495D-A7F2-6EB85593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Cloud Service Providers</a:t>
            </a:r>
          </a:p>
        </p:txBody>
      </p:sp>
    </p:spTree>
    <p:extLst>
      <p:ext uri="{BB962C8B-B14F-4D97-AF65-F5344CB8AC3E}">
        <p14:creationId xmlns:p14="http://schemas.microsoft.com/office/powerpoint/2010/main" val="355132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711326-1DEB-4C64-A544-D2C41B391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IN" dirty="0"/>
              <a:t>Using a cloud provider is a helpful way to access computing services that you would otherwise have to provide on your own, such as: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D7965A-31AD-493E-85BD-75B95000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Need for a Cloud Service Provider</a:t>
            </a:r>
            <a:endParaRPr lang="en-GB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3B2A14F-3EE9-418C-9711-7F4987C5A3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9286553"/>
              </p:ext>
            </p:extLst>
          </p:nvPr>
        </p:nvGraphicFramePr>
        <p:xfrm>
          <a:off x="1524000" y="283906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1386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8833F-302A-462B-A888-356B45F2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217C7F"/>
              </a:buClr>
            </a:pPr>
            <a:r>
              <a:rPr lang="en-IN" sz="2800" b="0" i="0" u="none" strike="noStrike" baseline="0" dirty="0">
                <a:solidFill>
                  <a:srgbClr val="FF0000"/>
                </a:solidFill>
              </a:rPr>
              <a:t>Development of a cloud computing application happens by leveraging platforms and frameworks of the CSPs. </a:t>
            </a:r>
          </a:p>
          <a:p>
            <a:pPr algn="just">
              <a:buClr>
                <a:srgbClr val="217C7F"/>
              </a:buClr>
            </a:pPr>
            <a:r>
              <a:rPr lang="en-IN" sz="2800" b="0" i="0" u="none" strike="noStrike" baseline="0" dirty="0">
                <a:solidFill>
                  <a:srgbClr val="000000"/>
                </a:solidFill>
              </a:rPr>
              <a:t>CSPs provide different types of services, from the bare-metal infrastructure to customizable applications serving specific purposes.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45E01-A687-46CD-B0AD-EF7FA596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CSP Platforms and Technologies</a:t>
            </a:r>
          </a:p>
        </p:txBody>
      </p:sp>
    </p:spTree>
    <p:extLst>
      <p:ext uri="{BB962C8B-B14F-4D97-AF65-F5344CB8AC3E}">
        <p14:creationId xmlns:p14="http://schemas.microsoft.com/office/powerpoint/2010/main" val="373027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6686</TotalTime>
  <Words>1127</Words>
  <Application>Microsoft Office PowerPoint</Application>
  <PresentationFormat>On-screen Show (4:3)</PresentationFormat>
  <Paragraphs>131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Bahnschrift</vt:lpstr>
      <vt:lpstr>Bahnschrift SemiBold</vt:lpstr>
      <vt:lpstr>Bahnschrift SemiCondensed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Service Providers </vt:lpstr>
      <vt:lpstr>Service Providers </vt:lpstr>
      <vt:lpstr>Different Service Providers </vt:lpstr>
      <vt:lpstr>Cloud Service Providers</vt:lpstr>
      <vt:lpstr>Cloud Service Providers</vt:lpstr>
      <vt:lpstr>Need for a Cloud Service Provider</vt:lpstr>
      <vt:lpstr>CSP Platforms and Technologies</vt:lpstr>
      <vt:lpstr>CSP Platforms and Technologies</vt:lpstr>
      <vt:lpstr>CSP Platforms and Technologies</vt:lpstr>
      <vt:lpstr>CSP Platforms and Technologies-  Google App Engine</vt:lpstr>
      <vt:lpstr>CSP Platforms and Technologies-  Google App Engine</vt:lpstr>
      <vt:lpstr>CSP Platforms and Technologies-  Google App Engine</vt:lpstr>
      <vt:lpstr>CSP Platforms and Technologies- Google</vt:lpstr>
      <vt:lpstr>CSP Platforms and Technologies- NetApp</vt:lpstr>
      <vt:lpstr>CSP Platforms and Technologies- NetApp</vt:lpstr>
      <vt:lpstr>CSP Platforms and Technologies-  Amazon Web Services (AWS) </vt:lpstr>
      <vt:lpstr>CSP Platforms and Technologies-  Amazon Web Services (AWS) </vt:lpstr>
      <vt:lpstr>CSP Platforms and Technologies-  Amazon Web Services (AWS) </vt:lpstr>
      <vt:lpstr>CSP Platforms and Technologies- EMC</vt:lpstr>
      <vt:lpstr>CSP Platforms and Technologies- Microsoft</vt:lpstr>
      <vt:lpstr>CSP Platforms and Technologies-Salesforce.com</vt:lpstr>
      <vt:lpstr>CSP Platforms and Technologies-Salesforce.com</vt:lpstr>
      <vt:lpstr>CSP Platforms and Technologies- IBM</vt:lpstr>
      <vt:lpstr>CSP Platforms and Technologies- IBM</vt:lpstr>
      <vt:lpstr>CSP Platforms and Technologies- Hadoop</vt:lpstr>
      <vt:lpstr>How does Cloud Play into This?- Hadoop</vt:lpstr>
      <vt:lpstr>CSP Platforms and Technologies- Aneka</vt:lpstr>
      <vt:lpstr>Collaborations and Partnerships in  Cloud Computing</vt:lpstr>
      <vt:lpstr>Criteria for Choosing the Best  Cloud Service Provider</vt:lpstr>
      <vt:lpstr>Criteria for Choosing the Best  Cloud Service Provider</vt:lpstr>
      <vt:lpstr>Criteria for Choosing the Best  Cloud Service Provider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808</cp:revision>
  <dcterms:created xsi:type="dcterms:W3CDTF">2021-05-13T17:45:44Z</dcterms:created>
  <dcterms:modified xsi:type="dcterms:W3CDTF">2021-07-05T17:37:51Z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446862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