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officedocument.drawingml.diagramData+xml" PartName="/ppt/diagrams/data9.xml"/>
  <Override ContentType="application/vnd.openxmlformats-officedocument.drawingml.diagramLayout+xml" PartName="/ppt/diagrams/layout9.xml"/>
  <Override ContentType="application/vnd.openxmlformats-officedocument.drawingml.diagramStyle+xml" PartName="/ppt/diagrams/quickStyle9.xml"/>
  <Override ContentType="application/vnd.openxmlformats-officedocument.drawingml.diagramColors+xml" PartName="/ppt/diagrams/colors9.xml"/>
  <Override ContentType="application/vnd.ms-office.drawingml.diagramDrawing+xml" PartName="/ppt/diagrams/drawing9.xml"/>
  <Override ContentType="application/vnd.openxmlformats-officedocument.drawingml.diagramData+xml" PartName="/ppt/diagrams/data10.xml"/>
  <Override ContentType="application/vnd.openxmlformats-officedocument.drawingml.diagramLayout+xml" PartName="/ppt/diagrams/layout10.xml"/>
  <Override ContentType="application/vnd.openxmlformats-officedocument.drawingml.diagramStyle+xml" PartName="/ppt/diagrams/quickStyle10.xml"/>
  <Override ContentType="application/vnd.openxmlformats-officedocument.drawingml.diagramColors+xml" PartName="/ppt/diagrams/colors10.xml"/>
  <Override ContentType="application/vnd.ms-office.drawingml.diagramDrawing+xml" PartName="/ppt/diagrams/drawing10.xml"/>
  <Override ContentType="application/vnd.openxmlformats-officedocument.drawingml.diagramData+xml" PartName="/ppt/diagrams/data11.xml"/>
  <Override ContentType="application/vnd.openxmlformats-officedocument.drawingml.diagramLayout+xml" PartName="/ppt/diagrams/layout11.xml"/>
  <Override ContentType="application/vnd.openxmlformats-officedocument.drawingml.diagramStyle+xml" PartName="/ppt/diagrams/quickStyle11.xml"/>
  <Override ContentType="application/vnd.openxmlformats-officedocument.drawingml.diagramColors+xml" PartName="/ppt/diagrams/colors11.xml"/>
  <Override ContentType="application/vnd.ms-office.drawingml.diagramDrawing+xml" PartName="/ppt/diagrams/drawing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8"/>
  </p:handoutMasterIdLst>
  <p:sldIdLst>
    <p:sldId id="259" r:id="rId2"/>
    <p:sldId id="297" r:id="rId3"/>
    <p:sldId id="301" r:id="rId4"/>
    <p:sldId id="335" r:id="rId5"/>
    <p:sldId id="418" r:id="rId6"/>
    <p:sldId id="300" r:id="rId7"/>
    <p:sldId id="257" r:id="rId8"/>
    <p:sldId id="480" r:id="rId9"/>
    <p:sldId id="351" r:id="rId10"/>
    <p:sldId id="356" r:id="rId11"/>
    <p:sldId id="359" r:id="rId12"/>
    <p:sldId id="258" r:id="rId13"/>
    <p:sldId id="407" r:id="rId14"/>
    <p:sldId id="396" r:id="rId15"/>
    <p:sldId id="397" r:id="rId16"/>
    <p:sldId id="481" r:id="rId17"/>
    <p:sldId id="399" r:id="rId18"/>
    <p:sldId id="276" r:id="rId19"/>
    <p:sldId id="279" r:id="rId20"/>
    <p:sldId id="482" r:id="rId21"/>
    <p:sldId id="485" r:id="rId22"/>
    <p:sldId id="492" r:id="rId23"/>
    <p:sldId id="486" r:id="rId24"/>
    <p:sldId id="487" r:id="rId25"/>
    <p:sldId id="490" r:id="rId26"/>
    <p:sldId id="386" r:id="rId27"/>
    <p:sldId id="390" r:id="rId28"/>
    <p:sldId id="421" r:id="rId29"/>
    <p:sldId id="419" r:id="rId30"/>
    <p:sldId id="437" r:id="rId31"/>
    <p:sldId id="389" r:id="rId32"/>
    <p:sldId id="491" r:id="rId33"/>
    <p:sldId id="447" r:id="rId34"/>
    <p:sldId id="387" r:id="rId35"/>
    <p:sldId id="470" r:id="rId36"/>
    <p:sldId id="469" r:id="rId37"/>
    <p:sldId id="493" r:id="rId38"/>
    <p:sldId id="471" r:id="rId39"/>
    <p:sldId id="457" r:id="rId40"/>
    <p:sldId id="286" r:id="rId41"/>
    <p:sldId id="474" r:id="rId42"/>
    <p:sldId id="454" r:id="rId43"/>
    <p:sldId id="362" r:id="rId44"/>
    <p:sldId id="364" r:id="rId45"/>
    <p:sldId id="363" r:id="rId46"/>
    <p:sldId id="26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BAC"/>
    <a:srgbClr val="258989"/>
    <a:srgbClr val="1E426B"/>
    <a:srgbClr val="217C7F"/>
    <a:srgbClr val="1F3154"/>
    <a:srgbClr val="498682"/>
    <a:srgbClr val="9BABC8"/>
    <a:srgbClr val="ABD1CE"/>
    <a:srgbClr val="E6E6E6"/>
    <a:srgbClr val="F4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D5818-2818-43C4-8981-93E0D86D652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B8A457-FFE9-498B-9794-38FDA8E9704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Storage-as-a-Service (</a:t>
          </a:r>
          <a:r>
            <a:rPr lang="en-US" sz="2800" dirty="0" err="1">
              <a:latin typeface="Bahnschrift" panose="020B0502040204020203" pitchFamily="34" charset="0"/>
            </a:rPr>
            <a:t>STaaS</a:t>
          </a:r>
          <a:r>
            <a:rPr lang="en-US" sz="2800" dirty="0">
              <a:latin typeface="Bahnschrift" panose="020B0502040204020203" pitchFamily="34" charset="0"/>
            </a:rPr>
            <a:t>)</a:t>
          </a:r>
        </a:p>
      </dgm:t>
    </dgm:pt>
    <dgm:pt modelId="{27909632-1B0F-490D-BB02-390EE9B42472}" type="parTrans" cxnId="{9091A407-554D-4BDA-8D98-46BABDFDEF9B}">
      <dgm:prSet/>
      <dgm:spPr/>
      <dgm:t>
        <a:bodyPr/>
        <a:lstStyle/>
        <a:p>
          <a:endParaRPr lang="en-US"/>
        </a:p>
      </dgm:t>
    </dgm:pt>
    <dgm:pt modelId="{72CEDDE1-FCF2-4C52-932F-FA0AF3F3317D}" type="sibTrans" cxnId="{9091A407-554D-4BDA-8D98-46BABDFDEF9B}">
      <dgm:prSet/>
      <dgm:spPr/>
      <dgm:t>
        <a:bodyPr/>
        <a:lstStyle/>
        <a:p>
          <a:endParaRPr lang="en-US"/>
        </a:p>
      </dgm:t>
    </dgm:pt>
    <dgm:pt modelId="{F0795669-994C-4637-8A80-82800738CC94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latin typeface="Bahnschrift" panose="020B0502040204020203" pitchFamily="34" charset="0"/>
            </a:rPr>
            <a:t>Data-as-a-Service (DaaS)</a:t>
          </a:r>
        </a:p>
      </dgm:t>
    </dgm:pt>
    <dgm:pt modelId="{750A2CD2-51C7-42A6-B42C-BFFE7213FD6C}" type="parTrans" cxnId="{A5125B96-8853-4DA4-B888-A272FDA4C289}">
      <dgm:prSet/>
      <dgm:spPr/>
      <dgm:t>
        <a:bodyPr/>
        <a:lstStyle/>
        <a:p>
          <a:endParaRPr lang="en-US"/>
        </a:p>
      </dgm:t>
    </dgm:pt>
    <dgm:pt modelId="{2AAC37F9-8090-4277-98BA-BBC95FF1C4C7}" type="sibTrans" cxnId="{A5125B96-8853-4DA4-B888-A272FDA4C289}">
      <dgm:prSet/>
      <dgm:spPr/>
      <dgm:t>
        <a:bodyPr/>
        <a:lstStyle/>
        <a:p>
          <a:endParaRPr lang="en-US"/>
        </a:p>
      </dgm:t>
    </dgm:pt>
    <dgm:pt modelId="{02A20CF3-D646-4549-B17C-975EF8BF7226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Communication-as-a-Service (CaaS)</a:t>
          </a:r>
        </a:p>
      </dgm:t>
    </dgm:pt>
    <dgm:pt modelId="{3A69AC4E-ABF0-4CF2-9FE1-A4B0B0B695E7}" type="parTrans" cxnId="{8BC4F716-61B0-4889-A6F8-67927F114C3B}">
      <dgm:prSet/>
      <dgm:spPr/>
      <dgm:t>
        <a:bodyPr/>
        <a:lstStyle/>
        <a:p>
          <a:endParaRPr lang="en-US"/>
        </a:p>
      </dgm:t>
    </dgm:pt>
    <dgm:pt modelId="{C9F5A382-B280-4B98-8328-EDF6FCD765BA}" type="sibTrans" cxnId="{8BC4F716-61B0-4889-A6F8-67927F114C3B}">
      <dgm:prSet/>
      <dgm:spPr/>
      <dgm:t>
        <a:bodyPr/>
        <a:lstStyle/>
        <a:p>
          <a:endParaRPr lang="en-US"/>
        </a:p>
      </dgm:t>
    </dgm:pt>
    <dgm:pt modelId="{BA86AE78-22BB-4491-90E6-A8F41E1DFCA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Monitoring-as-a-Service (</a:t>
          </a:r>
          <a:r>
            <a:rPr lang="en-US" sz="2800" dirty="0" err="1">
              <a:latin typeface="Bahnschrift" panose="020B0502040204020203" pitchFamily="34" charset="0"/>
            </a:rPr>
            <a:t>MaaS</a:t>
          </a:r>
          <a:r>
            <a:rPr lang="en-US" sz="2800" dirty="0">
              <a:latin typeface="Bahnschrift" panose="020B0502040204020203" pitchFamily="34" charset="0"/>
            </a:rPr>
            <a:t>)</a:t>
          </a:r>
        </a:p>
      </dgm:t>
    </dgm:pt>
    <dgm:pt modelId="{5BC837B6-C2D8-4F27-AD17-F0BA89A79B22}" type="parTrans" cxnId="{405991B9-0949-4D27-A56F-7D81D9E8717C}">
      <dgm:prSet/>
      <dgm:spPr/>
      <dgm:t>
        <a:bodyPr/>
        <a:lstStyle/>
        <a:p>
          <a:endParaRPr lang="en-US"/>
        </a:p>
      </dgm:t>
    </dgm:pt>
    <dgm:pt modelId="{D50F504F-4EC3-430A-BE8E-47BDAAC1B9F2}" type="sibTrans" cxnId="{405991B9-0949-4D27-A56F-7D81D9E8717C}">
      <dgm:prSet/>
      <dgm:spPr/>
      <dgm:t>
        <a:bodyPr/>
        <a:lstStyle/>
        <a:p>
          <a:endParaRPr lang="en-US"/>
        </a:p>
      </dgm:t>
    </dgm:pt>
    <dgm:pt modelId="{39138CB0-C59F-4550-80E8-C776C970A32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Database-as-a-Service (DBaaS)</a:t>
          </a:r>
        </a:p>
      </dgm:t>
    </dgm:pt>
    <dgm:pt modelId="{829AC722-7760-4D7C-BEAF-535254977493}" type="parTrans" cxnId="{FEA4DA62-6CCF-45A0-A172-3FD22C7A84A9}">
      <dgm:prSet/>
      <dgm:spPr/>
      <dgm:t>
        <a:bodyPr/>
        <a:lstStyle/>
        <a:p>
          <a:endParaRPr lang="en-US"/>
        </a:p>
      </dgm:t>
    </dgm:pt>
    <dgm:pt modelId="{2FC8891E-A510-49A3-9DD7-84B1FA323865}" type="sibTrans" cxnId="{FEA4DA62-6CCF-45A0-A172-3FD22C7A84A9}">
      <dgm:prSet/>
      <dgm:spPr/>
      <dgm:t>
        <a:bodyPr/>
        <a:lstStyle/>
        <a:p>
          <a:endParaRPr lang="en-US"/>
        </a:p>
      </dgm:t>
    </dgm:pt>
    <dgm:pt modelId="{B379BD4E-32C7-4B10-B4AC-330E2B2B00A2}" type="pres">
      <dgm:prSet presAssocID="{703D5818-2818-43C4-8981-93E0D86D6527}" presName="linear" presStyleCnt="0">
        <dgm:presLayoutVars>
          <dgm:animLvl val="lvl"/>
          <dgm:resizeHandles val="exact"/>
        </dgm:presLayoutVars>
      </dgm:prSet>
      <dgm:spPr/>
    </dgm:pt>
    <dgm:pt modelId="{F6FA84C4-1EB9-4C41-8286-8527E2CC0C2B}" type="pres">
      <dgm:prSet presAssocID="{81B8A457-FFE9-498B-9794-38FDA8E97048}" presName="parentText" presStyleLbl="node1" presStyleIdx="0" presStyleCnt="5" custScaleX="77472">
        <dgm:presLayoutVars>
          <dgm:chMax val="0"/>
          <dgm:bulletEnabled val="1"/>
        </dgm:presLayoutVars>
      </dgm:prSet>
      <dgm:spPr/>
    </dgm:pt>
    <dgm:pt modelId="{13F2C9AE-2573-4EDA-A0D9-FED50DDFEC87}" type="pres">
      <dgm:prSet presAssocID="{72CEDDE1-FCF2-4C52-932F-FA0AF3F3317D}" presName="spacer" presStyleCnt="0"/>
      <dgm:spPr/>
    </dgm:pt>
    <dgm:pt modelId="{854F1E7E-47B0-4453-8215-E8D3A403C1B3}" type="pres">
      <dgm:prSet presAssocID="{F0795669-994C-4637-8A80-82800738CC94}" presName="parentText" presStyleLbl="node1" presStyleIdx="1" presStyleCnt="5" custScaleX="77472">
        <dgm:presLayoutVars>
          <dgm:chMax val="0"/>
          <dgm:bulletEnabled val="1"/>
        </dgm:presLayoutVars>
      </dgm:prSet>
      <dgm:spPr/>
    </dgm:pt>
    <dgm:pt modelId="{992E0463-9AAF-4908-919C-DEC27B1F685D}" type="pres">
      <dgm:prSet presAssocID="{2AAC37F9-8090-4277-98BA-BBC95FF1C4C7}" presName="spacer" presStyleCnt="0"/>
      <dgm:spPr/>
    </dgm:pt>
    <dgm:pt modelId="{94E1B670-3C51-4FED-9584-DA48F8C8A803}" type="pres">
      <dgm:prSet presAssocID="{02A20CF3-D646-4549-B17C-975EF8BF7226}" presName="parentText" presStyleLbl="node1" presStyleIdx="2" presStyleCnt="5" custScaleX="77472">
        <dgm:presLayoutVars>
          <dgm:chMax val="0"/>
          <dgm:bulletEnabled val="1"/>
        </dgm:presLayoutVars>
      </dgm:prSet>
      <dgm:spPr/>
    </dgm:pt>
    <dgm:pt modelId="{D18ACFC2-5054-4AD6-BD75-C5E75EEE64F9}" type="pres">
      <dgm:prSet presAssocID="{C9F5A382-B280-4B98-8328-EDF6FCD765BA}" presName="spacer" presStyleCnt="0"/>
      <dgm:spPr/>
    </dgm:pt>
    <dgm:pt modelId="{EFC49A21-37D3-41F0-8148-0853687DBFDC}" type="pres">
      <dgm:prSet presAssocID="{BA86AE78-22BB-4491-90E6-A8F41E1DFCA1}" presName="parentText" presStyleLbl="node1" presStyleIdx="3" presStyleCnt="5" custScaleX="77472">
        <dgm:presLayoutVars>
          <dgm:chMax val="0"/>
          <dgm:bulletEnabled val="1"/>
        </dgm:presLayoutVars>
      </dgm:prSet>
      <dgm:spPr/>
    </dgm:pt>
    <dgm:pt modelId="{FAA59674-73B3-442F-AF9B-9D2B7DE55169}" type="pres">
      <dgm:prSet presAssocID="{D50F504F-4EC3-430A-BE8E-47BDAAC1B9F2}" presName="spacer" presStyleCnt="0"/>
      <dgm:spPr/>
    </dgm:pt>
    <dgm:pt modelId="{B12BC9E1-58C8-410A-B997-0C7398D2FEF3}" type="pres">
      <dgm:prSet presAssocID="{39138CB0-C59F-4550-80E8-C776C970A32F}" presName="parentText" presStyleLbl="node1" presStyleIdx="4" presStyleCnt="5" custScaleX="77472">
        <dgm:presLayoutVars>
          <dgm:chMax val="0"/>
          <dgm:bulletEnabled val="1"/>
        </dgm:presLayoutVars>
      </dgm:prSet>
      <dgm:spPr/>
    </dgm:pt>
  </dgm:ptLst>
  <dgm:cxnLst>
    <dgm:cxn modelId="{9091A407-554D-4BDA-8D98-46BABDFDEF9B}" srcId="{703D5818-2818-43C4-8981-93E0D86D6527}" destId="{81B8A457-FFE9-498B-9794-38FDA8E97048}" srcOrd="0" destOrd="0" parTransId="{27909632-1B0F-490D-BB02-390EE9B42472}" sibTransId="{72CEDDE1-FCF2-4C52-932F-FA0AF3F3317D}"/>
    <dgm:cxn modelId="{8BC4F716-61B0-4889-A6F8-67927F114C3B}" srcId="{703D5818-2818-43C4-8981-93E0D86D6527}" destId="{02A20CF3-D646-4549-B17C-975EF8BF7226}" srcOrd="2" destOrd="0" parTransId="{3A69AC4E-ABF0-4CF2-9FE1-A4B0B0B695E7}" sibTransId="{C9F5A382-B280-4B98-8328-EDF6FCD765BA}"/>
    <dgm:cxn modelId="{56A9402C-C3EE-4EE6-837B-387A2E6D2325}" type="presOf" srcId="{F0795669-994C-4637-8A80-82800738CC94}" destId="{854F1E7E-47B0-4453-8215-E8D3A403C1B3}" srcOrd="0" destOrd="0" presId="urn:microsoft.com/office/officeart/2005/8/layout/vList2"/>
    <dgm:cxn modelId="{904CA340-9B15-4369-8953-FF7BCC8EC81C}" type="presOf" srcId="{BA86AE78-22BB-4491-90E6-A8F41E1DFCA1}" destId="{EFC49A21-37D3-41F0-8148-0853687DBFDC}" srcOrd="0" destOrd="0" presId="urn:microsoft.com/office/officeart/2005/8/layout/vList2"/>
    <dgm:cxn modelId="{FEA4DA62-6CCF-45A0-A172-3FD22C7A84A9}" srcId="{703D5818-2818-43C4-8981-93E0D86D6527}" destId="{39138CB0-C59F-4550-80E8-C776C970A32F}" srcOrd="4" destOrd="0" parTransId="{829AC722-7760-4D7C-BEAF-535254977493}" sibTransId="{2FC8891E-A510-49A3-9DD7-84B1FA323865}"/>
    <dgm:cxn modelId="{18811A52-489E-40CD-B6C0-24D583F2AA37}" type="presOf" srcId="{81B8A457-FFE9-498B-9794-38FDA8E97048}" destId="{F6FA84C4-1EB9-4C41-8286-8527E2CC0C2B}" srcOrd="0" destOrd="0" presId="urn:microsoft.com/office/officeart/2005/8/layout/vList2"/>
    <dgm:cxn modelId="{A5125B96-8853-4DA4-B888-A272FDA4C289}" srcId="{703D5818-2818-43C4-8981-93E0D86D6527}" destId="{F0795669-994C-4637-8A80-82800738CC94}" srcOrd="1" destOrd="0" parTransId="{750A2CD2-51C7-42A6-B42C-BFFE7213FD6C}" sibTransId="{2AAC37F9-8090-4277-98BA-BBC95FF1C4C7}"/>
    <dgm:cxn modelId="{BCCB6099-A038-444E-84C7-890FDEBBBD59}" type="presOf" srcId="{02A20CF3-D646-4549-B17C-975EF8BF7226}" destId="{94E1B670-3C51-4FED-9584-DA48F8C8A803}" srcOrd="0" destOrd="0" presId="urn:microsoft.com/office/officeart/2005/8/layout/vList2"/>
    <dgm:cxn modelId="{63E1C2A5-3649-4A4D-8726-781C02C58BF6}" type="presOf" srcId="{39138CB0-C59F-4550-80E8-C776C970A32F}" destId="{B12BC9E1-58C8-410A-B997-0C7398D2FEF3}" srcOrd="0" destOrd="0" presId="urn:microsoft.com/office/officeart/2005/8/layout/vList2"/>
    <dgm:cxn modelId="{2245E1B4-737D-4AD8-9D57-3FA3E5490D7C}" type="presOf" srcId="{703D5818-2818-43C4-8981-93E0D86D6527}" destId="{B379BD4E-32C7-4B10-B4AC-330E2B2B00A2}" srcOrd="0" destOrd="0" presId="urn:microsoft.com/office/officeart/2005/8/layout/vList2"/>
    <dgm:cxn modelId="{405991B9-0949-4D27-A56F-7D81D9E8717C}" srcId="{703D5818-2818-43C4-8981-93E0D86D6527}" destId="{BA86AE78-22BB-4491-90E6-A8F41E1DFCA1}" srcOrd="3" destOrd="0" parTransId="{5BC837B6-C2D8-4F27-AD17-F0BA89A79B22}" sibTransId="{D50F504F-4EC3-430A-BE8E-47BDAAC1B9F2}"/>
    <dgm:cxn modelId="{509258D1-E6D7-477C-B869-1CDA3369C467}" type="presParOf" srcId="{B379BD4E-32C7-4B10-B4AC-330E2B2B00A2}" destId="{F6FA84C4-1EB9-4C41-8286-8527E2CC0C2B}" srcOrd="0" destOrd="0" presId="urn:microsoft.com/office/officeart/2005/8/layout/vList2"/>
    <dgm:cxn modelId="{670D86BB-6026-47C3-83EF-78C8BF30D86A}" type="presParOf" srcId="{B379BD4E-32C7-4B10-B4AC-330E2B2B00A2}" destId="{13F2C9AE-2573-4EDA-A0D9-FED50DDFEC87}" srcOrd="1" destOrd="0" presId="urn:microsoft.com/office/officeart/2005/8/layout/vList2"/>
    <dgm:cxn modelId="{CF3F96B6-922C-4EFE-B332-8AB5D2DD0B63}" type="presParOf" srcId="{B379BD4E-32C7-4B10-B4AC-330E2B2B00A2}" destId="{854F1E7E-47B0-4453-8215-E8D3A403C1B3}" srcOrd="2" destOrd="0" presId="urn:microsoft.com/office/officeart/2005/8/layout/vList2"/>
    <dgm:cxn modelId="{F1EACA3C-1D9F-47F1-A86B-CB59BDBE7A6D}" type="presParOf" srcId="{B379BD4E-32C7-4B10-B4AC-330E2B2B00A2}" destId="{992E0463-9AAF-4908-919C-DEC27B1F685D}" srcOrd="3" destOrd="0" presId="urn:microsoft.com/office/officeart/2005/8/layout/vList2"/>
    <dgm:cxn modelId="{B8497953-382E-4112-A236-4DD73298AD42}" type="presParOf" srcId="{B379BD4E-32C7-4B10-B4AC-330E2B2B00A2}" destId="{94E1B670-3C51-4FED-9584-DA48F8C8A803}" srcOrd="4" destOrd="0" presId="urn:microsoft.com/office/officeart/2005/8/layout/vList2"/>
    <dgm:cxn modelId="{4B82A272-B4DF-4480-888F-F18F16BF7995}" type="presParOf" srcId="{B379BD4E-32C7-4B10-B4AC-330E2B2B00A2}" destId="{D18ACFC2-5054-4AD6-BD75-C5E75EEE64F9}" srcOrd="5" destOrd="0" presId="urn:microsoft.com/office/officeart/2005/8/layout/vList2"/>
    <dgm:cxn modelId="{041D08BC-FBF4-416B-ACE3-ED66C9B11C87}" type="presParOf" srcId="{B379BD4E-32C7-4B10-B4AC-330E2B2B00A2}" destId="{EFC49A21-37D3-41F0-8148-0853687DBFDC}" srcOrd="6" destOrd="0" presId="urn:microsoft.com/office/officeart/2005/8/layout/vList2"/>
    <dgm:cxn modelId="{D5471AC0-29DB-4582-8EB8-E579E7C5572E}" type="presParOf" srcId="{B379BD4E-32C7-4B10-B4AC-330E2B2B00A2}" destId="{FAA59674-73B3-442F-AF9B-9D2B7DE55169}" srcOrd="7" destOrd="0" presId="urn:microsoft.com/office/officeart/2005/8/layout/vList2"/>
    <dgm:cxn modelId="{EC73EB24-2A02-4905-BABE-9386C70C7249}" type="presParOf" srcId="{B379BD4E-32C7-4B10-B4AC-330E2B2B00A2}" destId="{B12BC9E1-58C8-410A-B997-0C7398D2FE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8AB44F-0D0A-4EEB-95E8-921B798A653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DA8450-A605-4A0E-936F-3722A3F0F065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solidFill>
                <a:sysClr val="windowText" lastClr="000000"/>
              </a:solidFill>
              <a:latin typeface="Bahnschrift" panose="020B0502040204020203" pitchFamily="34" charset="0"/>
            </a:rPr>
            <a:t>Faster Services.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8B6F13FD-D33B-4666-9AD7-A88E7C38224A}" type="parTrans" cxnId="{29C381B1-5416-4B5C-AA9D-0A2DF14EB7AB}">
      <dgm:prSet/>
      <dgm:spPr/>
      <dgm:t>
        <a:bodyPr/>
        <a:lstStyle/>
        <a:p>
          <a:endParaRPr lang="en-US"/>
        </a:p>
      </dgm:t>
    </dgm:pt>
    <dgm:pt modelId="{3E8AD670-118B-4D1A-BCAF-8B65B3800D53}" type="sibTrans" cxnId="{29C381B1-5416-4B5C-AA9D-0A2DF14EB7AB}">
      <dgm:prSet/>
      <dgm:spPr/>
      <dgm:t>
        <a:bodyPr/>
        <a:lstStyle/>
        <a:p>
          <a:endParaRPr lang="en-US"/>
        </a:p>
      </dgm:t>
    </dgm:pt>
    <dgm:pt modelId="{7DA9E12F-CED5-43D4-AD35-80A3E75043F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>
              <a:solidFill>
                <a:sysClr val="windowText" lastClr="000000"/>
              </a:solidFill>
              <a:latin typeface="Bahnschrift" panose="020B0502040204020203" pitchFamily="34" charset="0"/>
            </a:rPr>
            <a:t>Improved Collaboration.</a:t>
          </a:r>
          <a:endParaRPr lang="en-US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B75F5A1E-83A5-4A88-ACED-AFA5A7FCC431}" type="parTrans" cxnId="{84CF575E-D960-48BB-9370-03AC67DAAF1E}">
      <dgm:prSet/>
      <dgm:spPr/>
      <dgm:t>
        <a:bodyPr/>
        <a:lstStyle/>
        <a:p>
          <a:endParaRPr lang="en-US"/>
        </a:p>
      </dgm:t>
    </dgm:pt>
    <dgm:pt modelId="{49A56F7B-D7D1-4DE3-A2F8-9ACA70B9B385}" type="sibTrans" cxnId="{84CF575E-D960-48BB-9370-03AC67DAAF1E}">
      <dgm:prSet/>
      <dgm:spPr/>
      <dgm:t>
        <a:bodyPr/>
        <a:lstStyle/>
        <a:p>
          <a:endParaRPr lang="en-US"/>
        </a:p>
      </dgm:t>
    </dgm:pt>
    <dgm:pt modelId="{3D0B8941-A4A6-47BE-B082-BFB99098FCE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solidFill>
                <a:sysClr val="windowText" lastClr="000000"/>
              </a:solidFill>
              <a:latin typeface="Bahnschrift" panose="020B0502040204020203" pitchFamily="34" charset="0"/>
            </a:rPr>
            <a:t>Supports both consumer and specialized programs.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E1CD1B16-F083-47E5-A0AE-D1BF86CDFED0}" type="parTrans" cxnId="{5585CB1A-870F-4E14-8912-2CB7854CA6EA}">
      <dgm:prSet/>
      <dgm:spPr/>
      <dgm:t>
        <a:bodyPr/>
        <a:lstStyle/>
        <a:p>
          <a:endParaRPr lang="en-US"/>
        </a:p>
      </dgm:t>
    </dgm:pt>
    <dgm:pt modelId="{49BD1177-8F2A-44EB-A934-F96C837C2676}" type="sibTrans" cxnId="{5585CB1A-870F-4E14-8912-2CB7854CA6EA}">
      <dgm:prSet/>
      <dgm:spPr/>
      <dgm:t>
        <a:bodyPr/>
        <a:lstStyle/>
        <a:p>
          <a:endParaRPr lang="en-US"/>
        </a:p>
      </dgm:t>
    </dgm:pt>
    <dgm:pt modelId="{7F2F2C0A-F611-443F-A869-966BB05BFE6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>
              <a:solidFill>
                <a:sysClr val="windowText" lastClr="000000"/>
              </a:solidFill>
              <a:latin typeface="Bahnschrift" panose="020B0502040204020203" pitchFamily="34" charset="0"/>
            </a:rPr>
            <a:t>Cost-Efficient Operations.</a:t>
          </a:r>
          <a:endParaRPr lang="en-US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A8D28561-5E2A-4AB9-89E3-1BBB93599B8A}" type="parTrans" cxnId="{BEC93EBE-F0CB-4AE6-920A-ACB03032E5DC}">
      <dgm:prSet/>
      <dgm:spPr/>
      <dgm:t>
        <a:bodyPr/>
        <a:lstStyle/>
        <a:p>
          <a:endParaRPr lang="en-US"/>
        </a:p>
      </dgm:t>
    </dgm:pt>
    <dgm:pt modelId="{4786014E-F247-407F-813A-3DF46E7A3018}" type="sibTrans" cxnId="{BEC93EBE-F0CB-4AE6-920A-ACB03032E5DC}">
      <dgm:prSet/>
      <dgm:spPr/>
      <dgm:t>
        <a:bodyPr/>
        <a:lstStyle/>
        <a:p>
          <a:endParaRPr lang="en-US"/>
        </a:p>
      </dgm:t>
    </dgm:pt>
    <dgm:pt modelId="{56058098-37E6-4115-9BDD-D14E2541226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>
              <a:solidFill>
                <a:sysClr val="windowText" lastClr="000000"/>
              </a:solidFill>
              <a:latin typeface="Bahnschrift" panose="020B0502040204020203" pitchFamily="34" charset="0"/>
            </a:rPr>
            <a:t>Enhanced Patient Care Efficiency.</a:t>
          </a:r>
          <a:endParaRPr lang="en-US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2BE6B8E-92A8-44BB-84DE-41D018244739}" type="parTrans" cxnId="{3E5F499A-7E9C-474A-A55E-76F1CBD6936F}">
      <dgm:prSet/>
      <dgm:spPr/>
      <dgm:t>
        <a:bodyPr/>
        <a:lstStyle/>
        <a:p>
          <a:endParaRPr lang="en-US"/>
        </a:p>
      </dgm:t>
    </dgm:pt>
    <dgm:pt modelId="{6BA9B7A3-0E7E-4741-A398-342BCECDC525}" type="sibTrans" cxnId="{3E5F499A-7E9C-474A-A55E-76F1CBD6936F}">
      <dgm:prSet/>
      <dgm:spPr/>
      <dgm:t>
        <a:bodyPr/>
        <a:lstStyle/>
        <a:p>
          <a:endParaRPr lang="en-US"/>
        </a:p>
      </dgm:t>
    </dgm:pt>
    <dgm:pt modelId="{79EEFDDA-7D24-4E70-8FA7-FCD384A6F9F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solidFill>
                <a:sysClr val="windowText" lastClr="000000"/>
              </a:solidFill>
              <a:latin typeface="Bahnschrift" panose="020B0502040204020203" pitchFamily="34" charset="0"/>
            </a:rPr>
            <a:t>Better Data Management.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47007F1D-6EC1-40D9-8A25-84DF6890877B}" type="parTrans" cxnId="{61E83CF7-8E53-4954-8F1A-459473E1EAF6}">
      <dgm:prSet/>
      <dgm:spPr/>
      <dgm:t>
        <a:bodyPr/>
        <a:lstStyle/>
        <a:p>
          <a:endParaRPr lang="en-US"/>
        </a:p>
      </dgm:t>
    </dgm:pt>
    <dgm:pt modelId="{7D9A1C46-E2B3-4C0F-A738-62BD99901F38}" type="sibTrans" cxnId="{61E83CF7-8E53-4954-8F1A-459473E1EAF6}">
      <dgm:prSet/>
      <dgm:spPr/>
      <dgm:t>
        <a:bodyPr/>
        <a:lstStyle/>
        <a:p>
          <a:endParaRPr lang="en-US"/>
        </a:p>
      </dgm:t>
    </dgm:pt>
    <dgm:pt modelId="{9A3F59FE-9E62-4030-81CF-FE03749AAE5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solidFill>
                <a:sysClr val="windowText" lastClr="000000"/>
              </a:solidFill>
              <a:latin typeface="Bahnschrift" panose="020B0502040204020203" pitchFamily="34" charset="0"/>
            </a:rPr>
            <a:t>Improved Privacy.</a:t>
          </a:r>
          <a:endParaRPr lang="en-US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76CDEC73-3A25-4188-ACC5-3EFD5014FF38}" type="parTrans" cxnId="{093649DE-B1AB-44F3-8744-026069B5E3C7}">
      <dgm:prSet/>
      <dgm:spPr/>
      <dgm:t>
        <a:bodyPr/>
        <a:lstStyle/>
        <a:p>
          <a:endParaRPr lang="en-US"/>
        </a:p>
      </dgm:t>
    </dgm:pt>
    <dgm:pt modelId="{4A3D3B3B-8DC6-4100-8321-B9C77C0BF052}" type="sibTrans" cxnId="{093649DE-B1AB-44F3-8744-026069B5E3C7}">
      <dgm:prSet/>
      <dgm:spPr/>
      <dgm:t>
        <a:bodyPr/>
        <a:lstStyle/>
        <a:p>
          <a:endParaRPr lang="en-US"/>
        </a:p>
      </dgm:t>
    </dgm:pt>
    <dgm:pt modelId="{0FF74DE7-7F22-4114-A152-F59C10022703}" type="pres">
      <dgm:prSet presAssocID="{228AB44F-0D0A-4EEB-95E8-921B798A653E}" presName="linear" presStyleCnt="0">
        <dgm:presLayoutVars>
          <dgm:animLvl val="lvl"/>
          <dgm:resizeHandles val="exact"/>
        </dgm:presLayoutVars>
      </dgm:prSet>
      <dgm:spPr/>
    </dgm:pt>
    <dgm:pt modelId="{4F4838F9-8778-42F2-B559-0BCCDA902B44}" type="pres">
      <dgm:prSet presAssocID="{89DA8450-A605-4A0E-936F-3722A3F0F06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503D9C6-5F76-479D-9EB1-DF73E79F94B2}" type="pres">
      <dgm:prSet presAssocID="{3E8AD670-118B-4D1A-BCAF-8B65B3800D53}" presName="spacer" presStyleCnt="0"/>
      <dgm:spPr/>
    </dgm:pt>
    <dgm:pt modelId="{361972A7-743A-4C34-9DA6-278FC44DD30C}" type="pres">
      <dgm:prSet presAssocID="{7DA9E12F-CED5-43D4-AD35-80A3E75043F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742507B-E5ED-4A06-A902-E36B742D823C}" type="pres">
      <dgm:prSet presAssocID="{49A56F7B-D7D1-4DE3-A2F8-9ACA70B9B385}" presName="spacer" presStyleCnt="0"/>
      <dgm:spPr/>
    </dgm:pt>
    <dgm:pt modelId="{B73A1776-0DB8-4AB2-98ED-F003526B9976}" type="pres">
      <dgm:prSet presAssocID="{3D0B8941-A4A6-47BE-B082-BFB99098FCE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2FFC705-27E3-4949-B587-14160E0BEDA7}" type="pres">
      <dgm:prSet presAssocID="{49BD1177-8F2A-44EB-A934-F96C837C2676}" presName="spacer" presStyleCnt="0"/>
      <dgm:spPr/>
    </dgm:pt>
    <dgm:pt modelId="{FD7429A9-AC80-449B-A742-C0E0282BE66B}" type="pres">
      <dgm:prSet presAssocID="{7F2F2C0A-F611-443F-A869-966BB05BFE6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C3D4709-0EFC-49A1-ADF6-21C80D58EA60}" type="pres">
      <dgm:prSet presAssocID="{4786014E-F247-407F-813A-3DF46E7A3018}" presName="spacer" presStyleCnt="0"/>
      <dgm:spPr/>
    </dgm:pt>
    <dgm:pt modelId="{D88C7D60-4965-47E4-B289-A47FA28295BA}" type="pres">
      <dgm:prSet presAssocID="{56058098-37E6-4115-9BDD-D14E2541226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A2B7FCD-0DD8-4F25-A1D6-1A31D96A111B}" type="pres">
      <dgm:prSet presAssocID="{6BA9B7A3-0E7E-4741-A398-342BCECDC525}" presName="spacer" presStyleCnt="0"/>
      <dgm:spPr/>
    </dgm:pt>
    <dgm:pt modelId="{01C2B66B-E4C9-48A6-AD0A-CD600CFC6647}" type="pres">
      <dgm:prSet presAssocID="{79EEFDDA-7D24-4E70-8FA7-FCD384A6F9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35F368A-87E1-4EF6-9773-0BD401EDCC08}" type="pres">
      <dgm:prSet presAssocID="{7D9A1C46-E2B3-4C0F-A738-62BD99901F38}" presName="spacer" presStyleCnt="0"/>
      <dgm:spPr/>
    </dgm:pt>
    <dgm:pt modelId="{13888DD1-4D51-4F81-8742-B841612835F1}" type="pres">
      <dgm:prSet presAssocID="{9A3F59FE-9E62-4030-81CF-FE03749AAE5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4522B03-374B-4507-9B5C-5C5EDF2423AD}" type="presOf" srcId="{9A3F59FE-9E62-4030-81CF-FE03749AAE51}" destId="{13888DD1-4D51-4F81-8742-B841612835F1}" srcOrd="0" destOrd="0" presId="urn:microsoft.com/office/officeart/2005/8/layout/vList2"/>
    <dgm:cxn modelId="{5585CB1A-870F-4E14-8912-2CB7854CA6EA}" srcId="{228AB44F-0D0A-4EEB-95E8-921B798A653E}" destId="{3D0B8941-A4A6-47BE-B082-BFB99098FCEB}" srcOrd="2" destOrd="0" parTransId="{E1CD1B16-F083-47E5-A0AE-D1BF86CDFED0}" sibTransId="{49BD1177-8F2A-44EB-A934-F96C837C2676}"/>
    <dgm:cxn modelId="{346B862A-BC92-426B-A06F-6F79055408B7}" type="presOf" srcId="{228AB44F-0D0A-4EEB-95E8-921B798A653E}" destId="{0FF74DE7-7F22-4114-A152-F59C10022703}" srcOrd="0" destOrd="0" presId="urn:microsoft.com/office/officeart/2005/8/layout/vList2"/>
    <dgm:cxn modelId="{84CF575E-D960-48BB-9370-03AC67DAAF1E}" srcId="{228AB44F-0D0A-4EEB-95E8-921B798A653E}" destId="{7DA9E12F-CED5-43D4-AD35-80A3E75043F1}" srcOrd="1" destOrd="0" parTransId="{B75F5A1E-83A5-4A88-ACED-AFA5A7FCC431}" sibTransId="{49A56F7B-D7D1-4DE3-A2F8-9ACA70B9B385}"/>
    <dgm:cxn modelId="{248E6164-C009-45A7-A32B-AFA7D8EDC4D8}" type="presOf" srcId="{89DA8450-A605-4A0E-936F-3722A3F0F065}" destId="{4F4838F9-8778-42F2-B559-0BCCDA902B44}" srcOrd="0" destOrd="0" presId="urn:microsoft.com/office/officeart/2005/8/layout/vList2"/>
    <dgm:cxn modelId="{F0147C47-51CD-4438-A56E-43CE77ADB8EA}" type="presOf" srcId="{7DA9E12F-CED5-43D4-AD35-80A3E75043F1}" destId="{361972A7-743A-4C34-9DA6-278FC44DD30C}" srcOrd="0" destOrd="0" presId="urn:microsoft.com/office/officeart/2005/8/layout/vList2"/>
    <dgm:cxn modelId="{A0B75757-95CD-40DA-9901-D39D6D3F162B}" type="presOf" srcId="{79EEFDDA-7D24-4E70-8FA7-FCD384A6F9F6}" destId="{01C2B66B-E4C9-48A6-AD0A-CD600CFC6647}" srcOrd="0" destOrd="0" presId="urn:microsoft.com/office/officeart/2005/8/layout/vList2"/>
    <dgm:cxn modelId="{A70AF089-B30C-4AC8-8404-448178747F2A}" type="presOf" srcId="{7F2F2C0A-F611-443F-A869-966BB05BFE6E}" destId="{FD7429A9-AC80-449B-A742-C0E0282BE66B}" srcOrd="0" destOrd="0" presId="urn:microsoft.com/office/officeart/2005/8/layout/vList2"/>
    <dgm:cxn modelId="{3E5F499A-7E9C-474A-A55E-76F1CBD6936F}" srcId="{228AB44F-0D0A-4EEB-95E8-921B798A653E}" destId="{56058098-37E6-4115-9BDD-D14E25412266}" srcOrd="4" destOrd="0" parTransId="{52BE6B8E-92A8-44BB-84DE-41D018244739}" sibTransId="{6BA9B7A3-0E7E-4741-A398-342BCECDC525}"/>
    <dgm:cxn modelId="{C9BFEE9E-D7ED-40FF-BF8B-B6C45AA96441}" type="presOf" srcId="{3D0B8941-A4A6-47BE-B082-BFB99098FCEB}" destId="{B73A1776-0DB8-4AB2-98ED-F003526B9976}" srcOrd="0" destOrd="0" presId="urn:microsoft.com/office/officeart/2005/8/layout/vList2"/>
    <dgm:cxn modelId="{29C381B1-5416-4B5C-AA9D-0A2DF14EB7AB}" srcId="{228AB44F-0D0A-4EEB-95E8-921B798A653E}" destId="{89DA8450-A605-4A0E-936F-3722A3F0F065}" srcOrd="0" destOrd="0" parTransId="{8B6F13FD-D33B-4666-9AD7-A88E7C38224A}" sibTransId="{3E8AD670-118B-4D1A-BCAF-8B65B3800D53}"/>
    <dgm:cxn modelId="{BEC93EBE-F0CB-4AE6-920A-ACB03032E5DC}" srcId="{228AB44F-0D0A-4EEB-95E8-921B798A653E}" destId="{7F2F2C0A-F611-443F-A869-966BB05BFE6E}" srcOrd="3" destOrd="0" parTransId="{A8D28561-5E2A-4AB9-89E3-1BBB93599B8A}" sibTransId="{4786014E-F247-407F-813A-3DF46E7A3018}"/>
    <dgm:cxn modelId="{1A8E13C0-1960-4EA8-8BA7-DCEA028E7871}" type="presOf" srcId="{56058098-37E6-4115-9BDD-D14E25412266}" destId="{D88C7D60-4965-47E4-B289-A47FA28295BA}" srcOrd="0" destOrd="0" presId="urn:microsoft.com/office/officeart/2005/8/layout/vList2"/>
    <dgm:cxn modelId="{093649DE-B1AB-44F3-8744-026069B5E3C7}" srcId="{228AB44F-0D0A-4EEB-95E8-921B798A653E}" destId="{9A3F59FE-9E62-4030-81CF-FE03749AAE51}" srcOrd="6" destOrd="0" parTransId="{76CDEC73-3A25-4188-ACC5-3EFD5014FF38}" sibTransId="{4A3D3B3B-8DC6-4100-8321-B9C77C0BF052}"/>
    <dgm:cxn modelId="{61E83CF7-8E53-4954-8F1A-459473E1EAF6}" srcId="{228AB44F-0D0A-4EEB-95E8-921B798A653E}" destId="{79EEFDDA-7D24-4E70-8FA7-FCD384A6F9F6}" srcOrd="5" destOrd="0" parTransId="{47007F1D-6EC1-40D9-8A25-84DF6890877B}" sibTransId="{7D9A1C46-E2B3-4C0F-A738-62BD99901F38}"/>
    <dgm:cxn modelId="{5DD27DDD-841F-4B2E-B728-344B7978428C}" type="presParOf" srcId="{0FF74DE7-7F22-4114-A152-F59C10022703}" destId="{4F4838F9-8778-42F2-B559-0BCCDA902B44}" srcOrd="0" destOrd="0" presId="urn:microsoft.com/office/officeart/2005/8/layout/vList2"/>
    <dgm:cxn modelId="{83CC5FAE-53F0-4B64-932D-C32F9F41A218}" type="presParOf" srcId="{0FF74DE7-7F22-4114-A152-F59C10022703}" destId="{E503D9C6-5F76-479D-9EB1-DF73E79F94B2}" srcOrd="1" destOrd="0" presId="urn:microsoft.com/office/officeart/2005/8/layout/vList2"/>
    <dgm:cxn modelId="{F8D0B114-7BF7-4341-A86A-EFD72B913761}" type="presParOf" srcId="{0FF74DE7-7F22-4114-A152-F59C10022703}" destId="{361972A7-743A-4C34-9DA6-278FC44DD30C}" srcOrd="2" destOrd="0" presId="urn:microsoft.com/office/officeart/2005/8/layout/vList2"/>
    <dgm:cxn modelId="{B2BF56E0-1CA8-450E-8C09-07D9715C7FCE}" type="presParOf" srcId="{0FF74DE7-7F22-4114-A152-F59C10022703}" destId="{3742507B-E5ED-4A06-A902-E36B742D823C}" srcOrd="3" destOrd="0" presId="urn:microsoft.com/office/officeart/2005/8/layout/vList2"/>
    <dgm:cxn modelId="{3BC55DDE-3113-4A6E-8983-849658C5C641}" type="presParOf" srcId="{0FF74DE7-7F22-4114-A152-F59C10022703}" destId="{B73A1776-0DB8-4AB2-98ED-F003526B9976}" srcOrd="4" destOrd="0" presId="urn:microsoft.com/office/officeart/2005/8/layout/vList2"/>
    <dgm:cxn modelId="{6ED37DDE-60F4-49DF-A442-9836B38594D4}" type="presParOf" srcId="{0FF74DE7-7F22-4114-A152-F59C10022703}" destId="{F2FFC705-27E3-4949-B587-14160E0BEDA7}" srcOrd="5" destOrd="0" presId="urn:microsoft.com/office/officeart/2005/8/layout/vList2"/>
    <dgm:cxn modelId="{06BC5978-2EB2-457F-9426-3C1A37278D49}" type="presParOf" srcId="{0FF74DE7-7F22-4114-A152-F59C10022703}" destId="{FD7429A9-AC80-449B-A742-C0E0282BE66B}" srcOrd="6" destOrd="0" presId="urn:microsoft.com/office/officeart/2005/8/layout/vList2"/>
    <dgm:cxn modelId="{A1FC6DB9-71CC-4208-BDF9-6711096E2369}" type="presParOf" srcId="{0FF74DE7-7F22-4114-A152-F59C10022703}" destId="{8C3D4709-0EFC-49A1-ADF6-21C80D58EA60}" srcOrd="7" destOrd="0" presId="urn:microsoft.com/office/officeart/2005/8/layout/vList2"/>
    <dgm:cxn modelId="{071A1B64-8B43-485E-8D16-CCFECB5C2073}" type="presParOf" srcId="{0FF74DE7-7F22-4114-A152-F59C10022703}" destId="{D88C7D60-4965-47E4-B289-A47FA28295BA}" srcOrd="8" destOrd="0" presId="urn:microsoft.com/office/officeart/2005/8/layout/vList2"/>
    <dgm:cxn modelId="{E5529543-281F-4A04-958F-003098C7AF88}" type="presParOf" srcId="{0FF74DE7-7F22-4114-A152-F59C10022703}" destId="{3A2B7FCD-0DD8-4F25-A1D6-1A31D96A111B}" srcOrd="9" destOrd="0" presId="urn:microsoft.com/office/officeart/2005/8/layout/vList2"/>
    <dgm:cxn modelId="{92925579-B9D0-4F26-B065-5EE133DE6F12}" type="presParOf" srcId="{0FF74DE7-7F22-4114-A152-F59C10022703}" destId="{01C2B66B-E4C9-48A6-AD0A-CD600CFC6647}" srcOrd="10" destOrd="0" presId="urn:microsoft.com/office/officeart/2005/8/layout/vList2"/>
    <dgm:cxn modelId="{736B26B4-AD2E-4A90-BC92-857E1C82966C}" type="presParOf" srcId="{0FF74DE7-7F22-4114-A152-F59C10022703}" destId="{E35F368A-87E1-4EF6-9773-0BD401EDCC08}" srcOrd="11" destOrd="0" presId="urn:microsoft.com/office/officeart/2005/8/layout/vList2"/>
    <dgm:cxn modelId="{60962FA7-8A9D-48D3-A2A2-E4A636EA8285}" type="presParOf" srcId="{0FF74DE7-7F22-4114-A152-F59C10022703}" destId="{13888DD1-4D51-4F81-8742-B841612835F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C83687-4096-45A1-AF45-576255F054D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A6B9A19-E960-4EDB-B6BD-D9B9915FCB8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AWS Lambda</a:t>
          </a:r>
          <a:endParaRPr lang="en-US" sz="2800" dirty="0">
            <a:latin typeface="Bahnschrift" panose="020B0502040204020203" pitchFamily="34" charset="0"/>
          </a:endParaRPr>
        </a:p>
      </dgm:t>
    </dgm:pt>
    <dgm:pt modelId="{23F68151-05FD-47CC-84B4-117226E2B02A}" type="parTrans" cxnId="{DC07297A-784A-4AC3-BE28-DE907ABB61BF}">
      <dgm:prSet/>
      <dgm:spPr/>
      <dgm:t>
        <a:bodyPr/>
        <a:lstStyle/>
        <a:p>
          <a:endParaRPr lang="en-US"/>
        </a:p>
      </dgm:t>
    </dgm:pt>
    <dgm:pt modelId="{1F8F160A-3A45-4B86-843B-E1252E19DB00}" type="sibTrans" cxnId="{DC07297A-784A-4AC3-BE28-DE907ABB61BF}">
      <dgm:prSet/>
      <dgm:spPr/>
      <dgm:t>
        <a:bodyPr/>
        <a:lstStyle/>
        <a:p>
          <a:endParaRPr lang="en-US"/>
        </a:p>
      </dgm:t>
    </dgm:pt>
    <dgm:pt modelId="{51CB0BE4-FC87-4B8B-8CA5-AB703E3860F9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>
              <a:latin typeface="Bahnschrift" panose="020B0502040204020203" pitchFamily="34" charset="0"/>
            </a:rPr>
            <a:t>Azure Functions</a:t>
          </a:r>
          <a:endParaRPr lang="en-US" sz="2800">
            <a:latin typeface="Bahnschrift" panose="020B0502040204020203" pitchFamily="34" charset="0"/>
          </a:endParaRPr>
        </a:p>
      </dgm:t>
    </dgm:pt>
    <dgm:pt modelId="{B3CC6E28-1EA7-4E69-917A-5024FB6921FD}" type="parTrans" cxnId="{D7F9A4C3-CDDA-47D6-9D0B-FDB585ADB759}">
      <dgm:prSet/>
      <dgm:spPr/>
      <dgm:t>
        <a:bodyPr/>
        <a:lstStyle/>
        <a:p>
          <a:endParaRPr lang="en-US"/>
        </a:p>
      </dgm:t>
    </dgm:pt>
    <dgm:pt modelId="{9125B023-C5D1-4F4E-AB38-324558091DA4}" type="sibTrans" cxnId="{D7F9A4C3-CDDA-47D6-9D0B-FDB585ADB759}">
      <dgm:prSet/>
      <dgm:spPr/>
      <dgm:t>
        <a:bodyPr/>
        <a:lstStyle/>
        <a:p>
          <a:endParaRPr lang="en-US"/>
        </a:p>
      </dgm:t>
    </dgm:pt>
    <dgm:pt modelId="{A0EF4CAA-6A8B-428D-9F27-EE96385F009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IBM </a:t>
          </a:r>
          <a:r>
            <a:rPr lang="en-IN" sz="2800" dirty="0" err="1">
              <a:latin typeface="Bahnschrift" panose="020B0502040204020203" pitchFamily="34" charset="0"/>
            </a:rPr>
            <a:t>OpenWhisk</a:t>
          </a:r>
          <a:endParaRPr lang="en-US" sz="2800" dirty="0">
            <a:latin typeface="Bahnschrift" panose="020B0502040204020203" pitchFamily="34" charset="0"/>
          </a:endParaRPr>
        </a:p>
      </dgm:t>
    </dgm:pt>
    <dgm:pt modelId="{2E8615B3-7C59-473B-B3C3-9E18EC4D9D8F}" type="parTrans" cxnId="{DC116CA6-B9CA-48FF-8394-D2677EE6A783}">
      <dgm:prSet/>
      <dgm:spPr/>
      <dgm:t>
        <a:bodyPr/>
        <a:lstStyle/>
        <a:p>
          <a:endParaRPr lang="en-US"/>
        </a:p>
      </dgm:t>
    </dgm:pt>
    <dgm:pt modelId="{E221C20D-2D80-4CC7-B630-106C00573B20}" type="sibTrans" cxnId="{DC116CA6-B9CA-48FF-8394-D2677EE6A783}">
      <dgm:prSet/>
      <dgm:spPr/>
      <dgm:t>
        <a:bodyPr/>
        <a:lstStyle/>
        <a:p>
          <a:endParaRPr lang="en-US"/>
        </a:p>
      </dgm:t>
    </dgm:pt>
    <dgm:pt modelId="{1928BBCC-7FD6-4CA9-979A-5E03798E257B}" type="pres">
      <dgm:prSet presAssocID="{7BC83687-4096-45A1-AF45-576255F054D8}" presName="linear" presStyleCnt="0">
        <dgm:presLayoutVars>
          <dgm:animLvl val="lvl"/>
          <dgm:resizeHandles val="exact"/>
        </dgm:presLayoutVars>
      </dgm:prSet>
      <dgm:spPr/>
    </dgm:pt>
    <dgm:pt modelId="{B342ABC3-133C-4FEB-88C3-DB21D3097769}" type="pres">
      <dgm:prSet presAssocID="{2A6B9A19-E960-4EDB-B6BD-D9B9915FCB81}" presName="parentText" presStyleLbl="node1" presStyleIdx="0" presStyleCnt="3" custScaleX="56199" custScaleY="71649">
        <dgm:presLayoutVars>
          <dgm:chMax val="0"/>
          <dgm:bulletEnabled val="1"/>
        </dgm:presLayoutVars>
      </dgm:prSet>
      <dgm:spPr/>
    </dgm:pt>
    <dgm:pt modelId="{65ECD658-E827-4C6D-8F81-DC2CA2407AC2}" type="pres">
      <dgm:prSet presAssocID="{1F8F160A-3A45-4B86-843B-E1252E19DB00}" presName="spacer" presStyleCnt="0"/>
      <dgm:spPr/>
    </dgm:pt>
    <dgm:pt modelId="{92CEA183-33C0-43F2-8479-B0ACF53EDF23}" type="pres">
      <dgm:prSet presAssocID="{51CB0BE4-FC87-4B8B-8CA5-AB703E3860F9}" presName="parentText" presStyleLbl="node1" presStyleIdx="1" presStyleCnt="3" custScaleX="56199" custScaleY="71649">
        <dgm:presLayoutVars>
          <dgm:chMax val="0"/>
          <dgm:bulletEnabled val="1"/>
        </dgm:presLayoutVars>
      </dgm:prSet>
      <dgm:spPr/>
    </dgm:pt>
    <dgm:pt modelId="{7BA3BC7C-F404-447E-9825-A63E4BD1A132}" type="pres">
      <dgm:prSet presAssocID="{9125B023-C5D1-4F4E-AB38-324558091DA4}" presName="spacer" presStyleCnt="0"/>
      <dgm:spPr/>
    </dgm:pt>
    <dgm:pt modelId="{E9BE1CC3-D6E2-420E-82C9-BBDF6DFCAC96}" type="pres">
      <dgm:prSet presAssocID="{A0EF4CAA-6A8B-428D-9F27-EE96385F009E}" presName="parentText" presStyleLbl="node1" presStyleIdx="2" presStyleCnt="3" custScaleX="56199" custScaleY="71649">
        <dgm:presLayoutVars>
          <dgm:chMax val="0"/>
          <dgm:bulletEnabled val="1"/>
        </dgm:presLayoutVars>
      </dgm:prSet>
      <dgm:spPr/>
    </dgm:pt>
  </dgm:ptLst>
  <dgm:cxnLst>
    <dgm:cxn modelId="{3AE61C49-49AD-4DD9-AAB5-0774C111ECC3}" type="presOf" srcId="{51CB0BE4-FC87-4B8B-8CA5-AB703E3860F9}" destId="{92CEA183-33C0-43F2-8479-B0ACF53EDF23}" srcOrd="0" destOrd="0" presId="urn:microsoft.com/office/officeart/2005/8/layout/vList2"/>
    <dgm:cxn modelId="{DC07297A-784A-4AC3-BE28-DE907ABB61BF}" srcId="{7BC83687-4096-45A1-AF45-576255F054D8}" destId="{2A6B9A19-E960-4EDB-B6BD-D9B9915FCB81}" srcOrd="0" destOrd="0" parTransId="{23F68151-05FD-47CC-84B4-117226E2B02A}" sibTransId="{1F8F160A-3A45-4B86-843B-E1252E19DB00}"/>
    <dgm:cxn modelId="{EACFB080-581D-4A94-8574-F8952E1B5AD3}" type="presOf" srcId="{A0EF4CAA-6A8B-428D-9F27-EE96385F009E}" destId="{E9BE1CC3-D6E2-420E-82C9-BBDF6DFCAC96}" srcOrd="0" destOrd="0" presId="urn:microsoft.com/office/officeart/2005/8/layout/vList2"/>
    <dgm:cxn modelId="{DC116CA6-B9CA-48FF-8394-D2677EE6A783}" srcId="{7BC83687-4096-45A1-AF45-576255F054D8}" destId="{A0EF4CAA-6A8B-428D-9F27-EE96385F009E}" srcOrd="2" destOrd="0" parTransId="{2E8615B3-7C59-473B-B3C3-9E18EC4D9D8F}" sibTransId="{E221C20D-2D80-4CC7-B630-106C00573B20}"/>
    <dgm:cxn modelId="{D7F9A4C3-CDDA-47D6-9D0B-FDB585ADB759}" srcId="{7BC83687-4096-45A1-AF45-576255F054D8}" destId="{51CB0BE4-FC87-4B8B-8CA5-AB703E3860F9}" srcOrd="1" destOrd="0" parTransId="{B3CC6E28-1EA7-4E69-917A-5024FB6921FD}" sibTransId="{9125B023-C5D1-4F4E-AB38-324558091DA4}"/>
    <dgm:cxn modelId="{D34DA0DF-B361-4E0B-B243-94FB2E04BB71}" type="presOf" srcId="{2A6B9A19-E960-4EDB-B6BD-D9B9915FCB81}" destId="{B342ABC3-133C-4FEB-88C3-DB21D3097769}" srcOrd="0" destOrd="0" presId="urn:microsoft.com/office/officeart/2005/8/layout/vList2"/>
    <dgm:cxn modelId="{78E135F5-DA39-48D6-A6D6-1274986DA001}" type="presOf" srcId="{7BC83687-4096-45A1-AF45-576255F054D8}" destId="{1928BBCC-7FD6-4CA9-979A-5E03798E257B}" srcOrd="0" destOrd="0" presId="urn:microsoft.com/office/officeart/2005/8/layout/vList2"/>
    <dgm:cxn modelId="{748430D4-AE74-4C19-A9EB-F65951B110F1}" type="presParOf" srcId="{1928BBCC-7FD6-4CA9-979A-5E03798E257B}" destId="{B342ABC3-133C-4FEB-88C3-DB21D3097769}" srcOrd="0" destOrd="0" presId="urn:microsoft.com/office/officeart/2005/8/layout/vList2"/>
    <dgm:cxn modelId="{7A733135-5C0C-4353-93E8-FC25833AFE46}" type="presParOf" srcId="{1928BBCC-7FD6-4CA9-979A-5E03798E257B}" destId="{65ECD658-E827-4C6D-8F81-DC2CA2407AC2}" srcOrd="1" destOrd="0" presId="urn:microsoft.com/office/officeart/2005/8/layout/vList2"/>
    <dgm:cxn modelId="{F9698393-B830-4D8D-8D3A-D35E1484F454}" type="presParOf" srcId="{1928BBCC-7FD6-4CA9-979A-5E03798E257B}" destId="{92CEA183-33C0-43F2-8479-B0ACF53EDF23}" srcOrd="2" destOrd="0" presId="urn:microsoft.com/office/officeart/2005/8/layout/vList2"/>
    <dgm:cxn modelId="{3AD46563-0A9F-4D4D-9BC6-25E296AEE0DA}" type="presParOf" srcId="{1928BBCC-7FD6-4CA9-979A-5E03798E257B}" destId="{7BA3BC7C-F404-447E-9825-A63E4BD1A132}" srcOrd="3" destOrd="0" presId="urn:microsoft.com/office/officeart/2005/8/layout/vList2"/>
    <dgm:cxn modelId="{D3BFFB14-0B2D-4120-9023-D69B08F24CF3}" type="presParOf" srcId="{1928BBCC-7FD6-4CA9-979A-5E03798E257B}" destId="{E9BE1CC3-D6E2-420E-82C9-BBDF6DFCAC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E032F-AE45-4534-B3C1-B2A4A4AC37A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8A84DA-7816-4486-AC22-0BB16A77AA92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Network-as-a-Service (</a:t>
          </a:r>
          <a:r>
            <a:rPr lang="en-US" sz="2800" dirty="0" err="1">
              <a:latin typeface="Bahnschrift" panose="020B0502040204020203" pitchFamily="34" charset="0"/>
            </a:rPr>
            <a:t>NaaS</a:t>
          </a:r>
          <a:r>
            <a:rPr lang="en-US" sz="2800" dirty="0">
              <a:latin typeface="Bahnschrift" panose="020B0502040204020203" pitchFamily="34" charset="0"/>
            </a:rPr>
            <a:t>)</a:t>
          </a:r>
        </a:p>
      </dgm:t>
    </dgm:pt>
    <dgm:pt modelId="{DD3C774B-A59E-42C1-A36B-ED918EC24A78}" type="parTrans" cxnId="{C3A4D8C6-3F14-4A6B-BB5A-DB661FD824F8}">
      <dgm:prSet/>
      <dgm:spPr/>
      <dgm:t>
        <a:bodyPr/>
        <a:lstStyle/>
        <a:p>
          <a:endParaRPr lang="en-US"/>
        </a:p>
      </dgm:t>
    </dgm:pt>
    <dgm:pt modelId="{9EBBA794-11B0-4A48-8F4B-79EF1DA6873F}" type="sibTrans" cxnId="{C3A4D8C6-3F14-4A6B-BB5A-DB661FD824F8}">
      <dgm:prSet/>
      <dgm:spPr/>
      <dgm:t>
        <a:bodyPr/>
        <a:lstStyle/>
        <a:p>
          <a:endParaRPr lang="en-US"/>
        </a:p>
      </dgm:t>
    </dgm:pt>
    <dgm:pt modelId="{3CA91B43-2B53-4FE1-8137-53F4875DAED0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Healthcare-as-a-Service (</a:t>
          </a:r>
          <a:r>
            <a:rPr lang="en-US" sz="2800" dirty="0" err="1">
              <a:latin typeface="Bahnschrift" panose="020B0502040204020203" pitchFamily="34" charset="0"/>
            </a:rPr>
            <a:t>HaaS</a:t>
          </a:r>
          <a:r>
            <a:rPr lang="en-US" sz="2800" dirty="0">
              <a:latin typeface="Bahnschrift" panose="020B0502040204020203" pitchFamily="34" charset="0"/>
            </a:rPr>
            <a:t>)</a:t>
          </a:r>
        </a:p>
      </dgm:t>
    </dgm:pt>
    <dgm:pt modelId="{AA2A2CB9-010A-4BC0-B326-6CBC1D2DFAA1}" type="parTrans" cxnId="{D0478F44-33B1-4AE6-BD63-44DD06C28066}">
      <dgm:prSet/>
      <dgm:spPr/>
      <dgm:t>
        <a:bodyPr/>
        <a:lstStyle/>
        <a:p>
          <a:endParaRPr lang="en-US"/>
        </a:p>
      </dgm:t>
    </dgm:pt>
    <dgm:pt modelId="{F553A4F1-9CCB-45CB-982F-89BF964CA3F4}" type="sibTrans" cxnId="{D0478F44-33B1-4AE6-BD63-44DD06C28066}">
      <dgm:prSet/>
      <dgm:spPr/>
      <dgm:t>
        <a:bodyPr/>
        <a:lstStyle/>
        <a:p>
          <a:endParaRPr lang="en-US"/>
        </a:p>
      </dgm:t>
    </dgm:pt>
    <dgm:pt modelId="{DADCB25D-C136-40A2-A814-73B9192FA3E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latin typeface="Bahnschrift" panose="020B0502040204020203" pitchFamily="34" charset="0"/>
            </a:rPr>
            <a:t>Education-as-a-Service (EaaS)</a:t>
          </a:r>
        </a:p>
      </dgm:t>
    </dgm:pt>
    <dgm:pt modelId="{E7F7401B-7439-46F7-BFB0-284F9282CBB9}" type="parTrans" cxnId="{6AD42F04-7092-49A5-B8F3-26D0E9198F19}">
      <dgm:prSet/>
      <dgm:spPr/>
      <dgm:t>
        <a:bodyPr/>
        <a:lstStyle/>
        <a:p>
          <a:endParaRPr lang="en-US"/>
        </a:p>
      </dgm:t>
    </dgm:pt>
    <dgm:pt modelId="{1100433F-5833-45A4-91DB-C36B636427E0}" type="sibTrans" cxnId="{6AD42F04-7092-49A5-B8F3-26D0E9198F19}">
      <dgm:prSet/>
      <dgm:spPr/>
      <dgm:t>
        <a:bodyPr/>
        <a:lstStyle/>
        <a:p>
          <a:endParaRPr lang="en-US"/>
        </a:p>
      </dgm:t>
    </dgm:pt>
    <dgm:pt modelId="{F7BE2B36-9E10-4960-AB5F-EA513BFADD4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Function-as-a-Service (</a:t>
          </a:r>
          <a:r>
            <a:rPr lang="en-US" sz="2800" dirty="0" err="1">
              <a:latin typeface="Bahnschrift" panose="020B0502040204020203" pitchFamily="34" charset="0"/>
            </a:rPr>
            <a:t>FaaS</a:t>
          </a:r>
          <a:r>
            <a:rPr lang="en-US" sz="2800" dirty="0">
              <a:latin typeface="Bahnschrift" panose="020B0502040204020203" pitchFamily="34" charset="0"/>
            </a:rPr>
            <a:t>)</a:t>
          </a:r>
        </a:p>
      </dgm:t>
    </dgm:pt>
    <dgm:pt modelId="{2B5DBBD5-E630-4610-A334-B9FD636BD7ED}" type="parTrans" cxnId="{28C7A539-7540-4BC6-8418-8D94C6ED6CD7}">
      <dgm:prSet/>
      <dgm:spPr/>
      <dgm:t>
        <a:bodyPr/>
        <a:lstStyle/>
        <a:p>
          <a:endParaRPr lang="en-US"/>
        </a:p>
      </dgm:t>
    </dgm:pt>
    <dgm:pt modelId="{8648B655-30EB-4DAB-AEEB-A56F3880D194}" type="sibTrans" cxnId="{28C7A539-7540-4BC6-8418-8D94C6ED6CD7}">
      <dgm:prSet/>
      <dgm:spPr/>
      <dgm:t>
        <a:bodyPr/>
        <a:lstStyle/>
        <a:p>
          <a:endParaRPr lang="en-US"/>
        </a:p>
      </dgm:t>
    </dgm:pt>
    <dgm:pt modelId="{75CCCF45-C482-4CCD-858E-4AA267DD619C}" type="pres">
      <dgm:prSet presAssocID="{F30E032F-AE45-4534-B3C1-B2A4A4AC37A7}" presName="linear" presStyleCnt="0">
        <dgm:presLayoutVars>
          <dgm:animLvl val="lvl"/>
          <dgm:resizeHandles val="exact"/>
        </dgm:presLayoutVars>
      </dgm:prSet>
      <dgm:spPr/>
    </dgm:pt>
    <dgm:pt modelId="{5649F7C0-7653-4F0A-85C6-7F3014D07426}" type="pres">
      <dgm:prSet presAssocID="{A58A84DA-7816-4486-AC22-0BB16A77AA92}" presName="parentText" presStyleLbl="node1" presStyleIdx="0" presStyleCnt="4" custScaleX="67569" custScaleY="67548">
        <dgm:presLayoutVars>
          <dgm:chMax val="0"/>
          <dgm:bulletEnabled val="1"/>
        </dgm:presLayoutVars>
      </dgm:prSet>
      <dgm:spPr/>
    </dgm:pt>
    <dgm:pt modelId="{1F41E5DA-0449-4B67-A0E5-6EA4A919A1FD}" type="pres">
      <dgm:prSet presAssocID="{9EBBA794-11B0-4A48-8F4B-79EF1DA6873F}" presName="spacer" presStyleCnt="0"/>
      <dgm:spPr/>
    </dgm:pt>
    <dgm:pt modelId="{631E76F9-B405-4A49-8248-2040F8CD45F8}" type="pres">
      <dgm:prSet presAssocID="{3CA91B43-2B53-4FE1-8137-53F4875DAED0}" presName="parentText" presStyleLbl="node1" presStyleIdx="1" presStyleCnt="4" custScaleX="67569" custScaleY="67548">
        <dgm:presLayoutVars>
          <dgm:chMax val="0"/>
          <dgm:bulletEnabled val="1"/>
        </dgm:presLayoutVars>
      </dgm:prSet>
      <dgm:spPr/>
    </dgm:pt>
    <dgm:pt modelId="{AE94C18E-3EBA-4299-80FD-75C0AB49E9F2}" type="pres">
      <dgm:prSet presAssocID="{F553A4F1-9CCB-45CB-982F-89BF964CA3F4}" presName="spacer" presStyleCnt="0"/>
      <dgm:spPr/>
    </dgm:pt>
    <dgm:pt modelId="{7500D355-A8C5-4EEB-91BF-D593C23B37E8}" type="pres">
      <dgm:prSet presAssocID="{DADCB25D-C136-40A2-A814-73B9192FA3EA}" presName="parentText" presStyleLbl="node1" presStyleIdx="2" presStyleCnt="4" custScaleX="67569" custScaleY="67548">
        <dgm:presLayoutVars>
          <dgm:chMax val="0"/>
          <dgm:bulletEnabled val="1"/>
        </dgm:presLayoutVars>
      </dgm:prSet>
      <dgm:spPr/>
    </dgm:pt>
    <dgm:pt modelId="{ACD7EAFC-3646-4315-BD4D-9D70BE3277A1}" type="pres">
      <dgm:prSet presAssocID="{1100433F-5833-45A4-91DB-C36B636427E0}" presName="spacer" presStyleCnt="0"/>
      <dgm:spPr/>
    </dgm:pt>
    <dgm:pt modelId="{B8DC9B95-6D06-4B47-92C5-2F15CE8DCF30}" type="pres">
      <dgm:prSet presAssocID="{F7BE2B36-9E10-4960-AB5F-EA513BFADD4F}" presName="parentText" presStyleLbl="node1" presStyleIdx="3" presStyleCnt="4" custScaleX="67569" custScaleY="67548">
        <dgm:presLayoutVars>
          <dgm:chMax val="0"/>
          <dgm:bulletEnabled val="1"/>
        </dgm:presLayoutVars>
      </dgm:prSet>
      <dgm:spPr/>
    </dgm:pt>
  </dgm:ptLst>
  <dgm:cxnLst>
    <dgm:cxn modelId="{6AD42F04-7092-49A5-B8F3-26D0E9198F19}" srcId="{F30E032F-AE45-4534-B3C1-B2A4A4AC37A7}" destId="{DADCB25D-C136-40A2-A814-73B9192FA3EA}" srcOrd="2" destOrd="0" parTransId="{E7F7401B-7439-46F7-BFB0-284F9282CBB9}" sibTransId="{1100433F-5833-45A4-91DB-C36B636427E0}"/>
    <dgm:cxn modelId="{B4870B12-5E25-45EE-95FD-CC0C38E6B641}" type="presOf" srcId="{3CA91B43-2B53-4FE1-8137-53F4875DAED0}" destId="{631E76F9-B405-4A49-8248-2040F8CD45F8}" srcOrd="0" destOrd="0" presId="urn:microsoft.com/office/officeart/2005/8/layout/vList2"/>
    <dgm:cxn modelId="{28C7A539-7540-4BC6-8418-8D94C6ED6CD7}" srcId="{F30E032F-AE45-4534-B3C1-B2A4A4AC37A7}" destId="{F7BE2B36-9E10-4960-AB5F-EA513BFADD4F}" srcOrd="3" destOrd="0" parTransId="{2B5DBBD5-E630-4610-A334-B9FD636BD7ED}" sibTransId="{8648B655-30EB-4DAB-AEEB-A56F3880D194}"/>
    <dgm:cxn modelId="{D0478F44-33B1-4AE6-BD63-44DD06C28066}" srcId="{F30E032F-AE45-4534-B3C1-B2A4A4AC37A7}" destId="{3CA91B43-2B53-4FE1-8137-53F4875DAED0}" srcOrd="1" destOrd="0" parTransId="{AA2A2CB9-010A-4BC0-B326-6CBC1D2DFAA1}" sibTransId="{F553A4F1-9CCB-45CB-982F-89BF964CA3F4}"/>
    <dgm:cxn modelId="{541E1C79-77EC-40E8-9D58-263AC5E82624}" type="presOf" srcId="{DADCB25D-C136-40A2-A814-73B9192FA3EA}" destId="{7500D355-A8C5-4EEB-91BF-D593C23B37E8}" srcOrd="0" destOrd="0" presId="urn:microsoft.com/office/officeart/2005/8/layout/vList2"/>
    <dgm:cxn modelId="{D24EEFAA-C447-4409-9A76-0BD177A32F31}" type="presOf" srcId="{A58A84DA-7816-4486-AC22-0BB16A77AA92}" destId="{5649F7C0-7653-4F0A-85C6-7F3014D07426}" srcOrd="0" destOrd="0" presId="urn:microsoft.com/office/officeart/2005/8/layout/vList2"/>
    <dgm:cxn modelId="{9808CCB8-20BD-45C0-BF94-0800075ACDFB}" type="presOf" srcId="{F7BE2B36-9E10-4960-AB5F-EA513BFADD4F}" destId="{B8DC9B95-6D06-4B47-92C5-2F15CE8DCF30}" srcOrd="0" destOrd="0" presId="urn:microsoft.com/office/officeart/2005/8/layout/vList2"/>
    <dgm:cxn modelId="{C3A4D8C6-3F14-4A6B-BB5A-DB661FD824F8}" srcId="{F30E032F-AE45-4534-B3C1-B2A4A4AC37A7}" destId="{A58A84DA-7816-4486-AC22-0BB16A77AA92}" srcOrd="0" destOrd="0" parTransId="{DD3C774B-A59E-42C1-A36B-ED918EC24A78}" sibTransId="{9EBBA794-11B0-4A48-8F4B-79EF1DA6873F}"/>
    <dgm:cxn modelId="{6827CFD0-DD6B-4C79-9351-74DC77BF3574}" type="presOf" srcId="{F30E032F-AE45-4534-B3C1-B2A4A4AC37A7}" destId="{75CCCF45-C482-4CCD-858E-4AA267DD619C}" srcOrd="0" destOrd="0" presId="urn:microsoft.com/office/officeart/2005/8/layout/vList2"/>
    <dgm:cxn modelId="{FB7013E6-562D-422C-9320-D31650EAC019}" type="presParOf" srcId="{75CCCF45-C482-4CCD-858E-4AA267DD619C}" destId="{5649F7C0-7653-4F0A-85C6-7F3014D07426}" srcOrd="0" destOrd="0" presId="urn:microsoft.com/office/officeart/2005/8/layout/vList2"/>
    <dgm:cxn modelId="{F0890034-33C5-4454-ACCC-6BB293AC1DB8}" type="presParOf" srcId="{75CCCF45-C482-4CCD-858E-4AA267DD619C}" destId="{1F41E5DA-0449-4B67-A0E5-6EA4A919A1FD}" srcOrd="1" destOrd="0" presId="urn:microsoft.com/office/officeart/2005/8/layout/vList2"/>
    <dgm:cxn modelId="{6BDB1965-7E27-4A6F-A84D-9D2235E390E8}" type="presParOf" srcId="{75CCCF45-C482-4CCD-858E-4AA267DD619C}" destId="{631E76F9-B405-4A49-8248-2040F8CD45F8}" srcOrd="2" destOrd="0" presId="urn:microsoft.com/office/officeart/2005/8/layout/vList2"/>
    <dgm:cxn modelId="{C2F93C3C-0D51-4FC0-BC6C-2B54C490C0B5}" type="presParOf" srcId="{75CCCF45-C482-4CCD-858E-4AA267DD619C}" destId="{AE94C18E-3EBA-4299-80FD-75C0AB49E9F2}" srcOrd="3" destOrd="0" presId="urn:microsoft.com/office/officeart/2005/8/layout/vList2"/>
    <dgm:cxn modelId="{B69B11E8-F2E9-4D8B-9D82-5A3DFDDCA625}" type="presParOf" srcId="{75CCCF45-C482-4CCD-858E-4AA267DD619C}" destId="{7500D355-A8C5-4EEB-91BF-D593C23B37E8}" srcOrd="4" destOrd="0" presId="urn:microsoft.com/office/officeart/2005/8/layout/vList2"/>
    <dgm:cxn modelId="{0E38AE6A-083A-4EEA-9F68-0770C6B0C0C6}" type="presParOf" srcId="{75CCCF45-C482-4CCD-858E-4AA267DD619C}" destId="{ACD7EAFC-3646-4315-BD4D-9D70BE3277A1}" srcOrd="5" destOrd="0" presId="urn:microsoft.com/office/officeart/2005/8/layout/vList2"/>
    <dgm:cxn modelId="{8EC2A6F3-EC8E-41CA-A685-F4986272657E}" type="presParOf" srcId="{75CCCF45-C482-4CCD-858E-4AA267DD619C}" destId="{B8DC9B95-6D06-4B47-92C5-2F15CE8DCF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84FF6-4559-4D09-81B1-E81184425D0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6AD914A-F018-48B6-A652-2F7E5B9738F2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DaaS</a:t>
          </a:r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 provides a dynamic infrastructure.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8060C644-7176-4833-A46E-44787EAB6622}" type="parTrans" cxnId="{46B2DC1B-5FA7-458E-9855-BD7F9F1B0C9E}">
      <dgm:prSet/>
      <dgm:spPr/>
      <dgm:t>
        <a:bodyPr/>
        <a:lstStyle/>
        <a:p>
          <a:endParaRPr lang="en-US"/>
        </a:p>
      </dgm:t>
    </dgm:pt>
    <dgm:pt modelId="{DF68599D-AFFA-4A45-9E85-C2BB1B6E66E6}" type="sibTrans" cxnId="{46B2DC1B-5FA7-458E-9855-BD7F9F1B0C9E}">
      <dgm:prSet/>
      <dgm:spPr/>
      <dgm:t>
        <a:bodyPr/>
        <a:lstStyle/>
        <a:p>
          <a:endParaRPr lang="en-US"/>
        </a:p>
      </dgm:t>
    </dgm:pt>
    <dgm:pt modelId="{D7CDE1A9-56B1-4727-8BC8-5C720D1EC4E6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Eliminates redundancy and reduces associated expenditures.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226BDF7D-D8E6-4658-8930-E432FBCE521E}" type="parTrans" cxnId="{19B2F2FB-6FAD-4E0D-9E5A-C74ADF909964}">
      <dgm:prSet/>
      <dgm:spPr/>
      <dgm:t>
        <a:bodyPr/>
        <a:lstStyle/>
        <a:p>
          <a:endParaRPr lang="en-US"/>
        </a:p>
      </dgm:t>
    </dgm:pt>
    <dgm:pt modelId="{F994C57B-D16D-4BF7-91E8-4C553D63B0C7}" type="sibTrans" cxnId="{19B2F2FB-6FAD-4E0D-9E5A-C74ADF909964}">
      <dgm:prSet/>
      <dgm:spPr/>
      <dgm:t>
        <a:bodyPr/>
        <a:lstStyle/>
        <a:p>
          <a:endParaRPr lang="en-US"/>
        </a:p>
      </dgm:t>
    </dgm:pt>
    <dgm:pt modelId="{3DE76899-EB15-45C6-8374-3ACAA4CFAF52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>
              <a:solidFill>
                <a:sysClr val="windowText" lastClr="000000"/>
              </a:solidFill>
              <a:latin typeface="Bahnschrift" panose="020B0502040204020203" pitchFamily="34" charset="0"/>
            </a:rPr>
            <a:t>Typical business applications .</a:t>
          </a:r>
          <a:endParaRPr lang="en-US" sz="280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01A10ACC-03FB-4A7C-AE7D-15468F7CF5AB}" type="parTrans" cxnId="{6EAD34E2-F897-42FA-A796-72180240BC7D}">
      <dgm:prSet/>
      <dgm:spPr/>
      <dgm:t>
        <a:bodyPr/>
        <a:lstStyle/>
        <a:p>
          <a:endParaRPr lang="en-US"/>
        </a:p>
      </dgm:t>
    </dgm:pt>
    <dgm:pt modelId="{73E96018-6B4B-4A43-A10E-289A86F61146}" type="sibTrans" cxnId="{6EAD34E2-F897-42FA-A796-72180240BC7D}">
      <dgm:prSet/>
      <dgm:spPr/>
      <dgm:t>
        <a:bodyPr/>
        <a:lstStyle/>
        <a:p>
          <a:endParaRPr lang="en-US"/>
        </a:p>
      </dgm:t>
    </dgm:pt>
    <dgm:pt modelId="{C1100A36-C86E-4225-AB4B-3F5BC00464F3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Best-known enterprise-level </a:t>
          </a:r>
          <a:r>
            <a:rPr lang="en-IN" sz="28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DaaS</a:t>
          </a:r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 providers.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FE7B53C3-D981-4CED-8B56-2150A8AE4B74}" type="parTrans" cxnId="{5AE0FD7A-0AB8-41F5-BD88-16F473011B3D}">
      <dgm:prSet/>
      <dgm:spPr/>
      <dgm:t>
        <a:bodyPr/>
        <a:lstStyle/>
        <a:p>
          <a:endParaRPr lang="en-US"/>
        </a:p>
      </dgm:t>
    </dgm:pt>
    <dgm:pt modelId="{279A6905-14C4-4AD7-A4FB-F5E6892CD28A}" type="sibTrans" cxnId="{5AE0FD7A-0AB8-41F5-BD88-16F473011B3D}">
      <dgm:prSet/>
      <dgm:spPr/>
      <dgm:t>
        <a:bodyPr/>
        <a:lstStyle/>
        <a:p>
          <a:endParaRPr lang="en-US"/>
        </a:p>
      </dgm:t>
    </dgm:pt>
    <dgm:pt modelId="{C2830130-973E-4B3B-9370-DF92425B0239}" type="pres">
      <dgm:prSet presAssocID="{CE384FF6-4559-4D09-81B1-E81184425D03}" presName="linear" presStyleCnt="0">
        <dgm:presLayoutVars>
          <dgm:animLvl val="lvl"/>
          <dgm:resizeHandles val="exact"/>
        </dgm:presLayoutVars>
      </dgm:prSet>
      <dgm:spPr/>
    </dgm:pt>
    <dgm:pt modelId="{8AAF49AC-2CC4-4A77-9A66-505146CF65E9}" type="pres">
      <dgm:prSet presAssocID="{06AD914A-F018-48B6-A652-2F7E5B9738F2}" presName="parentText" presStyleLbl="node1" presStyleIdx="0" presStyleCnt="4" custScaleX="93976" custScaleY="65006">
        <dgm:presLayoutVars>
          <dgm:chMax val="0"/>
          <dgm:bulletEnabled val="1"/>
        </dgm:presLayoutVars>
      </dgm:prSet>
      <dgm:spPr/>
    </dgm:pt>
    <dgm:pt modelId="{904E2D2C-344C-4EEE-ACB5-E53EF2F1ECD8}" type="pres">
      <dgm:prSet presAssocID="{DF68599D-AFFA-4A45-9E85-C2BB1B6E66E6}" presName="spacer" presStyleCnt="0"/>
      <dgm:spPr/>
    </dgm:pt>
    <dgm:pt modelId="{AC371475-6C8E-44F2-9D6A-E70BADE58EC3}" type="pres">
      <dgm:prSet presAssocID="{D7CDE1A9-56B1-4727-8BC8-5C720D1EC4E6}" presName="parentText" presStyleLbl="node1" presStyleIdx="1" presStyleCnt="4" custScaleX="93976" custScaleY="65006">
        <dgm:presLayoutVars>
          <dgm:chMax val="0"/>
          <dgm:bulletEnabled val="1"/>
        </dgm:presLayoutVars>
      </dgm:prSet>
      <dgm:spPr/>
    </dgm:pt>
    <dgm:pt modelId="{B8A36E50-7F88-4BD5-8007-A992FEA00375}" type="pres">
      <dgm:prSet presAssocID="{F994C57B-D16D-4BF7-91E8-4C553D63B0C7}" presName="spacer" presStyleCnt="0"/>
      <dgm:spPr/>
    </dgm:pt>
    <dgm:pt modelId="{B39F6224-BD3C-456B-889A-1CA2FD0D9897}" type="pres">
      <dgm:prSet presAssocID="{3DE76899-EB15-45C6-8374-3ACAA4CFAF52}" presName="parentText" presStyleLbl="node1" presStyleIdx="2" presStyleCnt="4" custScaleX="93976" custScaleY="65006">
        <dgm:presLayoutVars>
          <dgm:chMax val="0"/>
          <dgm:bulletEnabled val="1"/>
        </dgm:presLayoutVars>
      </dgm:prSet>
      <dgm:spPr/>
    </dgm:pt>
    <dgm:pt modelId="{2352EF5F-C51F-4E34-83CC-50787E1C8A6D}" type="pres">
      <dgm:prSet presAssocID="{73E96018-6B4B-4A43-A10E-289A86F61146}" presName="spacer" presStyleCnt="0"/>
      <dgm:spPr/>
    </dgm:pt>
    <dgm:pt modelId="{BA3642EA-837A-4BA1-ACDC-80F8E68E8A10}" type="pres">
      <dgm:prSet presAssocID="{C1100A36-C86E-4225-AB4B-3F5BC00464F3}" presName="parentText" presStyleLbl="node1" presStyleIdx="3" presStyleCnt="4" custScaleX="93976" custScaleY="65006">
        <dgm:presLayoutVars>
          <dgm:chMax val="0"/>
          <dgm:bulletEnabled val="1"/>
        </dgm:presLayoutVars>
      </dgm:prSet>
      <dgm:spPr/>
    </dgm:pt>
  </dgm:ptLst>
  <dgm:cxnLst>
    <dgm:cxn modelId="{F560710C-E2F1-4641-87F8-ABB7B1E3CE25}" type="presOf" srcId="{D7CDE1A9-56B1-4727-8BC8-5C720D1EC4E6}" destId="{AC371475-6C8E-44F2-9D6A-E70BADE58EC3}" srcOrd="0" destOrd="0" presId="urn:microsoft.com/office/officeart/2005/8/layout/vList2"/>
    <dgm:cxn modelId="{9C2FF817-2802-4CE2-B388-EB38BF1C56C8}" type="presOf" srcId="{C1100A36-C86E-4225-AB4B-3F5BC00464F3}" destId="{BA3642EA-837A-4BA1-ACDC-80F8E68E8A10}" srcOrd="0" destOrd="0" presId="urn:microsoft.com/office/officeart/2005/8/layout/vList2"/>
    <dgm:cxn modelId="{46B2DC1B-5FA7-458E-9855-BD7F9F1B0C9E}" srcId="{CE384FF6-4559-4D09-81B1-E81184425D03}" destId="{06AD914A-F018-48B6-A652-2F7E5B9738F2}" srcOrd="0" destOrd="0" parTransId="{8060C644-7176-4833-A46E-44787EAB6622}" sibTransId="{DF68599D-AFFA-4A45-9E85-C2BB1B6E66E6}"/>
    <dgm:cxn modelId="{645B2D3D-CC57-4547-8729-1559E4449A63}" type="presOf" srcId="{CE384FF6-4559-4D09-81B1-E81184425D03}" destId="{C2830130-973E-4B3B-9370-DF92425B0239}" srcOrd="0" destOrd="0" presId="urn:microsoft.com/office/officeart/2005/8/layout/vList2"/>
    <dgm:cxn modelId="{5AE0FD7A-0AB8-41F5-BD88-16F473011B3D}" srcId="{CE384FF6-4559-4D09-81B1-E81184425D03}" destId="{C1100A36-C86E-4225-AB4B-3F5BC00464F3}" srcOrd="3" destOrd="0" parTransId="{FE7B53C3-D981-4CED-8B56-2150A8AE4B74}" sibTransId="{279A6905-14C4-4AD7-A4FB-F5E6892CD28A}"/>
    <dgm:cxn modelId="{8332E191-4CAD-44E4-9F0B-5E1FEA5DA3B4}" type="presOf" srcId="{06AD914A-F018-48B6-A652-2F7E5B9738F2}" destId="{8AAF49AC-2CC4-4A77-9A66-505146CF65E9}" srcOrd="0" destOrd="0" presId="urn:microsoft.com/office/officeart/2005/8/layout/vList2"/>
    <dgm:cxn modelId="{6EAD34E2-F897-42FA-A796-72180240BC7D}" srcId="{CE384FF6-4559-4D09-81B1-E81184425D03}" destId="{3DE76899-EB15-45C6-8374-3ACAA4CFAF52}" srcOrd="2" destOrd="0" parTransId="{01A10ACC-03FB-4A7C-AE7D-15468F7CF5AB}" sibTransId="{73E96018-6B4B-4A43-A10E-289A86F61146}"/>
    <dgm:cxn modelId="{76824DF7-BBCB-4AC1-8397-51FEFE838F74}" type="presOf" srcId="{3DE76899-EB15-45C6-8374-3ACAA4CFAF52}" destId="{B39F6224-BD3C-456B-889A-1CA2FD0D9897}" srcOrd="0" destOrd="0" presId="urn:microsoft.com/office/officeart/2005/8/layout/vList2"/>
    <dgm:cxn modelId="{19B2F2FB-6FAD-4E0D-9E5A-C74ADF909964}" srcId="{CE384FF6-4559-4D09-81B1-E81184425D03}" destId="{D7CDE1A9-56B1-4727-8BC8-5C720D1EC4E6}" srcOrd="1" destOrd="0" parTransId="{226BDF7D-D8E6-4658-8930-E432FBCE521E}" sibTransId="{F994C57B-D16D-4BF7-91E8-4C553D63B0C7}"/>
    <dgm:cxn modelId="{D19D7988-EB2E-4BF0-88AC-FF92081B8C3B}" type="presParOf" srcId="{C2830130-973E-4B3B-9370-DF92425B0239}" destId="{8AAF49AC-2CC4-4A77-9A66-505146CF65E9}" srcOrd="0" destOrd="0" presId="urn:microsoft.com/office/officeart/2005/8/layout/vList2"/>
    <dgm:cxn modelId="{4C6E61FD-6E33-4E01-98D3-81A7611E5786}" type="presParOf" srcId="{C2830130-973E-4B3B-9370-DF92425B0239}" destId="{904E2D2C-344C-4EEE-ACB5-E53EF2F1ECD8}" srcOrd="1" destOrd="0" presId="urn:microsoft.com/office/officeart/2005/8/layout/vList2"/>
    <dgm:cxn modelId="{F7D81A42-B9BF-412B-9FEE-9447D881601E}" type="presParOf" srcId="{C2830130-973E-4B3B-9370-DF92425B0239}" destId="{AC371475-6C8E-44F2-9D6A-E70BADE58EC3}" srcOrd="2" destOrd="0" presId="urn:microsoft.com/office/officeart/2005/8/layout/vList2"/>
    <dgm:cxn modelId="{78C73579-6C52-4290-8B9B-7EBE40141298}" type="presParOf" srcId="{C2830130-973E-4B3B-9370-DF92425B0239}" destId="{B8A36E50-7F88-4BD5-8007-A992FEA00375}" srcOrd="3" destOrd="0" presId="urn:microsoft.com/office/officeart/2005/8/layout/vList2"/>
    <dgm:cxn modelId="{FE334A6C-89DD-48A4-87FD-705BAB487CB4}" type="presParOf" srcId="{C2830130-973E-4B3B-9370-DF92425B0239}" destId="{B39F6224-BD3C-456B-889A-1CA2FD0D9897}" srcOrd="4" destOrd="0" presId="urn:microsoft.com/office/officeart/2005/8/layout/vList2"/>
    <dgm:cxn modelId="{3505BBDC-AA03-4E99-99B1-DB0AB32B5011}" type="presParOf" srcId="{C2830130-973E-4B3B-9370-DF92425B0239}" destId="{2352EF5F-C51F-4E34-83CC-50787E1C8A6D}" srcOrd="5" destOrd="0" presId="urn:microsoft.com/office/officeart/2005/8/layout/vList2"/>
    <dgm:cxn modelId="{54BBEFD5-9CD8-4A4D-90A5-88579AC94755}" type="presParOf" srcId="{C2830130-973E-4B3B-9370-DF92425B0239}" destId="{BA3642EA-837A-4BA1-ACDC-80F8E68E8A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D70ED-7790-4508-B255-0CE86B2F41F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CEE62D2-A92B-4705-A777-48CABED1D1F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Ready to Use Monitoring Tool Login.</a:t>
          </a:r>
        </a:p>
      </dgm:t>
    </dgm:pt>
    <dgm:pt modelId="{1A998263-5D28-4AD4-A379-FDC7374BC142}" type="parTrans" cxnId="{60F1DCB4-E580-4C34-AC84-FC9BBEB67DB8}">
      <dgm:prSet/>
      <dgm:spPr/>
      <dgm:t>
        <a:bodyPr/>
        <a:lstStyle/>
        <a:p>
          <a:endParaRPr lang="en-US"/>
        </a:p>
      </dgm:t>
    </dgm:pt>
    <dgm:pt modelId="{2598A7C4-B851-41EF-AFA9-4A622F1EFF29}" type="sibTrans" cxnId="{60F1DCB4-E580-4C34-AC84-FC9BBEB67DB8}">
      <dgm:prSet/>
      <dgm:spPr/>
      <dgm:t>
        <a:bodyPr/>
        <a:lstStyle/>
        <a:p>
          <a:endParaRPr lang="en-US"/>
        </a:p>
      </dgm:t>
    </dgm:pt>
    <dgm:pt modelId="{FD3AADC3-D1A8-4FA6-A93D-120AB934F13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solidFill>
                <a:sysClr val="windowText" lastClr="000000"/>
              </a:solidFill>
              <a:latin typeface="Bahnschrift" panose="020B0502040204020203" pitchFamily="34" charset="0"/>
            </a:rPr>
            <a:t>Inherently Available 24x7x365.</a:t>
          </a:r>
        </a:p>
      </dgm:t>
    </dgm:pt>
    <dgm:pt modelId="{9F3C0FC4-DFE0-4ADB-B3E7-6B1013DC9603}" type="parTrans" cxnId="{001D05FA-8C83-4711-918B-C00DBB40F922}">
      <dgm:prSet/>
      <dgm:spPr/>
      <dgm:t>
        <a:bodyPr/>
        <a:lstStyle/>
        <a:p>
          <a:endParaRPr lang="en-US"/>
        </a:p>
      </dgm:t>
    </dgm:pt>
    <dgm:pt modelId="{AD95AE99-90F7-4174-BB8D-E7B2A9B32FFD}" type="sibTrans" cxnId="{001D05FA-8C83-4711-918B-C00DBB40F922}">
      <dgm:prSet/>
      <dgm:spPr/>
      <dgm:t>
        <a:bodyPr/>
        <a:lstStyle/>
        <a:p>
          <a:endParaRPr lang="en-US"/>
        </a:p>
      </dgm:t>
    </dgm:pt>
    <dgm:pt modelId="{0D6FFBFC-43F0-4141-B34B-A1C1E374F28B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Easy Integration with Business Processes.</a:t>
          </a:r>
        </a:p>
      </dgm:t>
    </dgm:pt>
    <dgm:pt modelId="{292E102F-2BBE-4852-A08C-5AC5A088FE1E}" type="parTrans" cxnId="{9BD5BB14-7778-47F4-98E5-1E61CED38C54}">
      <dgm:prSet/>
      <dgm:spPr/>
      <dgm:t>
        <a:bodyPr/>
        <a:lstStyle/>
        <a:p>
          <a:endParaRPr lang="en-US"/>
        </a:p>
      </dgm:t>
    </dgm:pt>
    <dgm:pt modelId="{721DD893-92A5-489A-9DDA-EAE99113B14E}" type="sibTrans" cxnId="{9BD5BB14-7778-47F4-98E5-1E61CED38C54}">
      <dgm:prSet/>
      <dgm:spPr/>
      <dgm:t>
        <a:bodyPr/>
        <a:lstStyle/>
        <a:p>
          <a:endParaRPr lang="en-US"/>
        </a:p>
      </dgm:t>
    </dgm:pt>
    <dgm:pt modelId="{9AD071CE-1C86-4D50-95DB-0E0D2E1C40A3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>
              <a:solidFill>
                <a:sysClr val="windowText" lastClr="000000"/>
              </a:solidFill>
              <a:latin typeface="Bahnschrift" panose="020B0502040204020203" pitchFamily="34" charset="0"/>
            </a:rPr>
            <a:t>Cloud Aware and Cloud Ready.</a:t>
          </a:r>
        </a:p>
      </dgm:t>
    </dgm:pt>
    <dgm:pt modelId="{0936E40A-32CC-49A6-9CE3-4142397E418A}" type="parTrans" cxnId="{99B9B0E4-8C72-42E3-8F17-00D3C4A2E2AD}">
      <dgm:prSet/>
      <dgm:spPr/>
      <dgm:t>
        <a:bodyPr/>
        <a:lstStyle/>
        <a:p>
          <a:endParaRPr lang="en-US"/>
        </a:p>
      </dgm:t>
    </dgm:pt>
    <dgm:pt modelId="{0BD728D4-3B73-4AB4-927A-0736E55A5E1B}" type="sibTrans" cxnId="{99B9B0E4-8C72-42E3-8F17-00D3C4A2E2AD}">
      <dgm:prSet/>
      <dgm:spPr/>
      <dgm:t>
        <a:bodyPr/>
        <a:lstStyle/>
        <a:p>
          <a:endParaRPr lang="en-US"/>
        </a:p>
      </dgm:t>
    </dgm:pt>
    <dgm:pt modelId="{AD3F6223-D4E6-44BA-A776-80DF8BE8CC62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Zero Maintenance Overheads.</a:t>
          </a:r>
        </a:p>
      </dgm:t>
    </dgm:pt>
    <dgm:pt modelId="{66780A6A-C445-4A3A-8892-817CB298B98C}" type="parTrans" cxnId="{22B24BD0-D0A3-4B13-9D91-AD6A6B1F8630}">
      <dgm:prSet/>
      <dgm:spPr/>
      <dgm:t>
        <a:bodyPr/>
        <a:lstStyle/>
        <a:p>
          <a:endParaRPr lang="en-US"/>
        </a:p>
      </dgm:t>
    </dgm:pt>
    <dgm:pt modelId="{E50BFC83-2C49-46A7-AC01-E6239D204F64}" type="sibTrans" cxnId="{22B24BD0-D0A3-4B13-9D91-AD6A6B1F8630}">
      <dgm:prSet/>
      <dgm:spPr/>
      <dgm:t>
        <a:bodyPr/>
        <a:lstStyle/>
        <a:p>
          <a:endParaRPr lang="en-US"/>
        </a:p>
      </dgm:t>
    </dgm:pt>
    <dgm:pt modelId="{05148E93-5A49-4BBE-973D-B3CB086C75F2}" type="pres">
      <dgm:prSet presAssocID="{980D70ED-7790-4508-B255-0CE86B2F41FA}" presName="linear" presStyleCnt="0">
        <dgm:presLayoutVars>
          <dgm:animLvl val="lvl"/>
          <dgm:resizeHandles val="exact"/>
        </dgm:presLayoutVars>
      </dgm:prSet>
      <dgm:spPr/>
    </dgm:pt>
    <dgm:pt modelId="{43B0650B-728F-4C01-83E5-96B2C0B1AD66}" type="pres">
      <dgm:prSet presAssocID="{FCEE62D2-A92B-4705-A777-48CABED1D1F8}" presName="parentText" presStyleLbl="node1" presStyleIdx="0" presStyleCnt="5" custScaleX="90308" custScaleY="72538">
        <dgm:presLayoutVars>
          <dgm:chMax val="0"/>
          <dgm:bulletEnabled val="1"/>
        </dgm:presLayoutVars>
      </dgm:prSet>
      <dgm:spPr/>
    </dgm:pt>
    <dgm:pt modelId="{83525DD9-607D-447E-8A12-146143152E86}" type="pres">
      <dgm:prSet presAssocID="{2598A7C4-B851-41EF-AFA9-4A622F1EFF29}" presName="spacer" presStyleCnt="0"/>
      <dgm:spPr/>
    </dgm:pt>
    <dgm:pt modelId="{759C845B-1C7A-4F97-A449-F5B211C4D6C4}" type="pres">
      <dgm:prSet presAssocID="{FD3AADC3-D1A8-4FA6-A93D-120AB934F13E}" presName="parentText" presStyleLbl="node1" presStyleIdx="1" presStyleCnt="5" custScaleX="90308" custScaleY="72538">
        <dgm:presLayoutVars>
          <dgm:chMax val="0"/>
          <dgm:bulletEnabled val="1"/>
        </dgm:presLayoutVars>
      </dgm:prSet>
      <dgm:spPr/>
    </dgm:pt>
    <dgm:pt modelId="{03C17045-1BE7-475B-BF57-BCB315065C6B}" type="pres">
      <dgm:prSet presAssocID="{AD95AE99-90F7-4174-BB8D-E7B2A9B32FFD}" presName="spacer" presStyleCnt="0"/>
      <dgm:spPr/>
    </dgm:pt>
    <dgm:pt modelId="{D6387CEF-77FF-4817-B173-DA8090EA79F5}" type="pres">
      <dgm:prSet presAssocID="{0D6FFBFC-43F0-4141-B34B-A1C1E374F28B}" presName="parentText" presStyleLbl="node1" presStyleIdx="2" presStyleCnt="5" custScaleX="90308" custScaleY="72538">
        <dgm:presLayoutVars>
          <dgm:chMax val="0"/>
          <dgm:bulletEnabled val="1"/>
        </dgm:presLayoutVars>
      </dgm:prSet>
      <dgm:spPr/>
    </dgm:pt>
    <dgm:pt modelId="{B2B0F2AB-1B42-4F45-96C4-09704F1BDC5B}" type="pres">
      <dgm:prSet presAssocID="{721DD893-92A5-489A-9DDA-EAE99113B14E}" presName="spacer" presStyleCnt="0"/>
      <dgm:spPr/>
    </dgm:pt>
    <dgm:pt modelId="{BBCE4C42-FAB1-4903-8F99-4D5C584CE936}" type="pres">
      <dgm:prSet presAssocID="{9AD071CE-1C86-4D50-95DB-0E0D2E1C40A3}" presName="parentText" presStyleLbl="node1" presStyleIdx="3" presStyleCnt="5" custScaleX="90308" custScaleY="72538">
        <dgm:presLayoutVars>
          <dgm:chMax val="0"/>
          <dgm:bulletEnabled val="1"/>
        </dgm:presLayoutVars>
      </dgm:prSet>
      <dgm:spPr/>
    </dgm:pt>
    <dgm:pt modelId="{B911C2BD-817B-4AE8-B117-022956590DB4}" type="pres">
      <dgm:prSet presAssocID="{0BD728D4-3B73-4AB4-927A-0736E55A5E1B}" presName="spacer" presStyleCnt="0"/>
      <dgm:spPr/>
    </dgm:pt>
    <dgm:pt modelId="{B8C0A6EB-4F5F-4E3D-AB50-B4C5B0A1070A}" type="pres">
      <dgm:prSet presAssocID="{AD3F6223-D4E6-44BA-A776-80DF8BE8CC62}" presName="parentText" presStyleLbl="node1" presStyleIdx="4" presStyleCnt="5" custScaleX="90308" custScaleY="72538">
        <dgm:presLayoutVars>
          <dgm:chMax val="0"/>
          <dgm:bulletEnabled val="1"/>
        </dgm:presLayoutVars>
      </dgm:prSet>
      <dgm:spPr/>
    </dgm:pt>
  </dgm:ptLst>
  <dgm:cxnLst>
    <dgm:cxn modelId="{9BD5BB14-7778-47F4-98E5-1E61CED38C54}" srcId="{980D70ED-7790-4508-B255-0CE86B2F41FA}" destId="{0D6FFBFC-43F0-4141-B34B-A1C1E374F28B}" srcOrd="2" destOrd="0" parTransId="{292E102F-2BBE-4852-A08C-5AC5A088FE1E}" sibTransId="{721DD893-92A5-489A-9DDA-EAE99113B14E}"/>
    <dgm:cxn modelId="{B3DA8A18-3D73-4F14-8708-CA8A7F823269}" type="presOf" srcId="{9AD071CE-1C86-4D50-95DB-0E0D2E1C40A3}" destId="{BBCE4C42-FAB1-4903-8F99-4D5C584CE936}" srcOrd="0" destOrd="0" presId="urn:microsoft.com/office/officeart/2005/8/layout/vList2"/>
    <dgm:cxn modelId="{E2D18C28-4769-48D8-B8D3-8BEAE5939D26}" type="presOf" srcId="{FD3AADC3-D1A8-4FA6-A93D-120AB934F13E}" destId="{759C845B-1C7A-4F97-A449-F5B211C4D6C4}" srcOrd="0" destOrd="0" presId="urn:microsoft.com/office/officeart/2005/8/layout/vList2"/>
    <dgm:cxn modelId="{9FDD9E6C-C6EC-4157-8211-7272FD84F113}" type="presOf" srcId="{AD3F6223-D4E6-44BA-A776-80DF8BE8CC62}" destId="{B8C0A6EB-4F5F-4E3D-AB50-B4C5B0A1070A}" srcOrd="0" destOrd="0" presId="urn:microsoft.com/office/officeart/2005/8/layout/vList2"/>
    <dgm:cxn modelId="{2FC7AA52-42FA-41C1-A998-9674FB24CAB7}" type="presOf" srcId="{0D6FFBFC-43F0-4141-B34B-A1C1E374F28B}" destId="{D6387CEF-77FF-4817-B173-DA8090EA79F5}" srcOrd="0" destOrd="0" presId="urn:microsoft.com/office/officeart/2005/8/layout/vList2"/>
    <dgm:cxn modelId="{60F1DCB4-E580-4C34-AC84-FC9BBEB67DB8}" srcId="{980D70ED-7790-4508-B255-0CE86B2F41FA}" destId="{FCEE62D2-A92B-4705-A777-48CABED1D1F8}" srcOrd="0" destOrd="0" parTransId="{1A998263-5D28-4AD4-A379-FDC7374BC142}" sibTransId="{2598A7C4-B851-41EF-AFA9-4A622F1EFF29}"/>
    <dgm:cxn modelId="{22B24BD0-D0A3-4B13-9D91-AD6A6B1F8630}" srcId="{980D70ED-7790-4508-B255-0CE86B2F41FA}" destId="{AD3F6223-D4E6-44BA-A776-80DF8BE8CC62}" srcOrd="4" destOrd="0" parTransId="{66780A6A-C445-4A3A-8892-817CB298B98C}" sibTransId="{E50BFC83-2C49-46A7-AC01-E6239D204F64}"/>
    <dgm:cxn modelId="{99B9B0E4-8C72-42E3-8F17-00D3C4A2E2AD}" srcId="{980D70ED-7790-4508-B255-0CE86B2F41FA}" destId="{9AD071CE-1C86-4D50-95DB-0E0D2E1C40A3}" srcOrd="3" destOrd="0" parTransId="{0936E40A-32CC-49A6-9CE3-4142397E418A}" sibTransId="{0BD728D4-3B73-4AB4-927A-0736E55A5E1B}"/>
    <dgm:cxn modelId="{B31618E7-5C59-4650-B372-B86408968B35}" type="presOf" srcId="{FCEE62D2-A92B-4705-A777-48CABED1D1F8}" destId="{43B0650B-728F-4C01-83E5-96B2C0B1AD66}" srcOrd="0" destOrd="0" presId="urn:microsoft.com/office/officeart/2005/8/layout/vList2"/>
    <dgm:cxn modelId="{7F696BF9-425C-4FB5-B231-ACFD1C9CFECA}" type="presOf" srcId="{980D70ED-7790-4508-B255-0CE86B2F41FA}" destId="{05148E93-5A49-4BBE-973D-B3CB086C75F2}" srcOrd="0" destOrd="0" presId="urn:microsoft.com/office/officeart/2005/8/layout/vList2"/>
    <dgm:cxn modelId="{001D05FA-8C83-4711-918B-C00DBB40F922}" srcId="{980D70ED-7790-4508-B255-0CE86B2F41FA}" destId="{FD3AADC3-D1A8-4FA6-A93D-120AB934F13E}" srcOrd="1" destOrd="0" parTransId="{9F3C0FC4-DFE0-4ADB-B3E7-6B1013DC9603}" sibTransId="{AD95AE99-90F7-4174-BB8D-E7B2A9B32FFD}"/>
    <dgm:cxn modelId="{20BA72E1-7CFF-4526-B65D-6BE73DF51CD5}" type="presParOf" srcId="{05148E93-5A49-4BBE-973D-B3CB086C75F2}" destId="{43B0650B-728F-4C01-83E5-96B2C0B1AD66}" srcOrd="0" destOrd="0" presId="urn:microsoft.com/office/officeart/2005/8/layout/vList2"/>
    <dgm:cxn modelId="{7182BB42-020B-44F7-82D6-19EF3726E55C}" type="presParOf" srcId="{05148E93-5A49-4BBE-973D-B3CB086C75F2}" destId="{83525DD9-607D-447E-8A12-146143152E86}" srcOrd="1" destOrd="0" presId="urn:microsoft.com/office/officeart/2005/8/layout/vList2"/>
    <dgm:cxn modelId="{4B390708-70AE-43D2-9C41-E9EC9F522D2F}" type="presParOf" srcId="{05148E93-5A49-4BBE-973D-B3CB086C75F2}" destId="{759C845B-1C7A-4F97-A449-F5B211C4D6C4}" srcOrd="2" destOrd="0" presId="urn:microsoft.com/office/officeart/2005/8/layout/vList2"/>
    <dgm:cxn modelId="{E0F6F89F-F484-460A-9723-C5BF45B16EAB}" type="presParOf" srcId="{05148E93-5A49-4BBE-973D-B3CB086C75F2}" destId="{03C17045-1BE7-475B-BF57-BCB315065C6B}" srcOrd="3" destOrd="0" presId="urn:microsoft.com/office/officeart/2005/8/layout/vList2"/>
    <dgm:cxn modelId="{72014682-C8C0-4462-8563-88EE9309D155}" type="presParOf" srcId="{05148E93-5A49-4BBE-973D-B3CB086C75F2}" destId="{D6387CEF-77FF-4817-B173-DA8090EA79F5}" srcOrd="4" destOrd="0" presId="urn:microsoft.com/office/officeart/2005/8/layout/vList2"/>
    <dgm:cxn modelId="{CA8A1CAF-F653-4E29-AE29-7B09B2161620}" type="presParOf" srcId="{05148E93-5A49-4BBE-973D-B3CB086C75F2}" destId="{B2B0F2AB-1B42-4F45-96C4-09704F1BDC5B}" srcOrd="5" destOrd="0" presId="urn:microsoft.com/office/officeart/2005/8/layout/vList2"/>
    <dgm:cxn modelId="{BFADC565-31BE-42BC-8EE5-3329EF6F1B85}" type="presParOf" srcId="{05148E93-5A49-4BBE-973D-B3CB086C75F2}" destId="{BBCE4C42-FAB1-4903-8F99-4D5C584CE936}" srcOrd="6" destOrd="0" presId="urn:microsoft.com/office/officeart/2005/8/layout/vList2"/>
    <dgm:cxn modelId="{F13DC404-17AA-448E-AAAC-612A2F0A8EAB}" type="presParOf" srcId="{05148E93-5A49-4BBE-973D-B3CB086C75F2}" destId="{B911C2BD-817B-4AE8-B117-022956590DB4}" srcOrd="7" destOrd="0" presId="urn:microsoft.com/office/officeart/2005/8/layout/vList2"/>
    <dgm:cxn modelId="{1178C8BF-CC11-4E86-80E7-0BC3399B5687}" type="presParOf" srcId="{05148E93-5A49-4BBE-973D-B3CB086C75F2}" destId="{B8C0A6EB-4F5F-4E3D-AB50-B4C5B0A107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DAABCD-9CCA-4829-BF36-5FC927E2BC0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FAE7F0-5504-4619-8618-C9BB17DABC7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dirty="0">
              <a:solidFill>
                <a:sysClr val="windowText" lastClr="000000"/>
              </a:solidFill>
              <a:latin typeface="Bahnschrift" panose="020B0502040204020203" pitchFamily="34" charset="0"/>
            </a:rPr>
            <a:t>Servers and Systems Monitoring.</a:t>
          </a:r>
        </a:p>
      </dgm:t>
    </dgm:pt>
    <dgm:pt modelId="{8B2348DE-C4C0-42C1-89E9-76DEDC1B7B81}" type="parTrans" cxnId="{2E24BAB3-3522-43FD-9590-2C715910F6C6}">
      <dgm:prSet/>
      <dgm:spPr/>
      <dgm:t>
        <a:bodyPr/>
        <a:lstStyle/>
        <a:p>
          <a:endParaRPr lang="en-US"/>
        </a:p>
      </dgm:t>
    </dgm:pt>
    <dgm:pt modelId="{8D94F021-3120-4D57-BB3D-5DA1C2806376}" type="sibTrans" cxnId="{2E24BAB3-3522-43FD-9590-2C715910F6C6}">
      <dgm:prSet/>
      <dgm:spPr/>
      <dgm:t>
        <a:bodyPr/>
        <a:lstStyle/>
        <a:p>
          <a:endParaRPr lang="en-US"/>
        </a:p>
      </dgm:t>
    </dgm:pt>
    <dgm:pt modelId="{030067DC-C877-4527-A5CD-37C873FF635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>
              <a:solidFill>
                <a:sysClr val="windowText" lastClr="000000"/>
              </a:solidFill>
              <a:latin typeface="Bahnschrift" panose="020B0502040204020203" pitchFamily="34" charset="0"/>
            </a:rPr>
            <a:t>Database Monitoring.</a:t>
          </a:r>
        </a:p>
      </dgm:t>
    </dgm:pt>
    <dgm:pt modelId="{8B126346-3C37-4AB0-8294-D9EFD9E427CE}" type="parTrans" cxnId="{8EDB1AA4-50B2-4525-A52A-0E1E7420C21D}">
      <dgm:prSet/>
      <dgm:spPr/>
      <dgm:t>
        <a:bodyPr/>
        <a:lstStyle/>
        <a:p>
          <a:endParaRPr lang="en-US"/>
        </a:p>
      </dgm:t>
    </dgm:pt>
    <dgm:pt modelId="{3A8967E2-B426-4504-86EE-55369633234C}" type="sibTrans" cxnId="{8EDB1AA4-50B2-4525-A52A-0E1E7420C21D}">
      <dgm:prSet/>
      <dgm:spPr/>
      <dgm:t>
        <a:bodyPr/>
        <a:lstStyle/>
        <a:p>
          <a:endParaRPr lang="en-US"/>
        </a:p>
      </dgm:t>
    </dgm:pt>
    <dgm:pt modelId="{85793E69-6C94-4108-B4E0-F0083B66FA2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>
              <a:solidFill>
                <a:sysClr val="windowText" lastClr="000000"/>
              </a:solidFill>
              <a:latin typeface="Bahnschrift" panose="020B0502040204020203" pitchFamily="34" charset="0"/>
            </a:rPr>
            <a:t>Network Monitoring.</a:t>
          </a:r>
        </a:p>
      </dgm:t>
    </dgm:pt>
    <dgm:pt modelId="{3D464E9E-D27A-43A6-B321-8566AA2EBD0C}" type="parTrans" cxnId="{ABDFA9DB-C927-4E8C-BB16-B1B89464144C}">
      <dgm:prSet/>
      <dgm:spPr/>
      <dgm:t>
        <a:bodyPr/>
        <a:lstStyle/>
        <a:p>
          <a:endParaRPr lang="en-US"/>
        </a:p>
      </dgm:t>
    </dgm:pt>
    <dgm:pt modelId="{40E77767-8D23-4AD1-B8AC-BC2C286E8B62}" type="sibTrans" cxnId="{ABDFA9DB-C927-4E8C-BB16-B1B89464144C}">
      <dgm:prSet/>
      <dgm:spPr/>
      <dgm:t>
        <a:bodyPr/>
        <a:lstStyle/>
        <a:p>
          <a:endParaRPr lang="en-US"/>
        </a:p>
      </dgm:t>
    </dgm:pt>
    <dgm:pt modelId="{0C716C15-F0F9-47EE-B6E8-A122638739EF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dirty="0">
              <a:solidFill>
                <a:sysClr val="windowText" lastClr="000000"/>
              </a:solidFill>
              <a:latin typeface="Bahnschrift" panose="020B0502040204020203" pitchFamily="34" charset="0"/>
            </a:rPr>
            <a:t>Storage Monitoring.</a:t>
          </a:r>
        </a:p>
      </dgm:t>
    </dgm:pt>
    <dgm:pt modelId="{A8C4057A-65F0-4C34-86DD-4434687BAF2C}" type="parTrans" cxnId="{6A2419DA-45CB-4878-9F57-0AE15F5445D9}">
      <dgm:prSet/>
      <dgm:spPr/>
      <dgm:t>
        <a:bodyPr/>
        <a:lstStyle/>
        <a:p>
          <a:endParaRPr lang="en-US"/>
        </a:p>
      </dgm:t>
    </dgm:pt>
    <dgm:pt modelId="{9320EFCC-E967-4DF0-A5A5-20AB5E30BD59}" type="sibTrans" cxnId="{6A2419DA-45CB-4878-9F57-0AE15F5445D9}">
      <dgm:prSet/>
      <dgm:spPr/>
      <dgm:t>
        <a:bodyPr/>
        <a:lstStyle/>
        <a:p>
          <a:endParaRPr lang="en-US"/>
        </a:p>
      </dgm:t>
    </dgm:pt>
    <dgm:pt modelId="{58A98F3F-2126-4A59-8D93-CF4831FB7FC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>
              <a:solidFill>
                <a:sysClr val="windowText" lastClr="000000"/>
              </a:solidFill>
              <a:latin typeface="Bahnschrift" panose="020B0502040204020203" pitchFamily="34" charset="0"/>
            </a:rPr>
            <a:t>Applications Monitoring.</a:t>
          </a:r>
        </a:p>
      </dgm:t>
    </dgm:pt>
    <dgm:pt modelId="{2F30B200-A936-4180-88AA-07E8A31DBC44}" type="parTrans" cxnId="{2405B466-D3B4-46EE-8567-72CAA15AC633}">
      <dgm:prSet/>
      <dgm:spPr/>
      <dgm:t>
        <a:bodyPr/>
        <a:lstStyle/>
        <a:p>
          <a:endParaRPr lang="en-US"/>
        </a:p>
      </dgm:t>
    </dgm:pt>
    <dgm:pt modelId="{E8AC17F7-2B8D-4B41-896C-4BFE1FD291A8}" type="sibTrans" cxnId="{2405B466-D3B4-46EE-8567-72CAA15AC633}">
      <dgm:prSet/>
      <dgm:spPr/>
      <dgm:t>
        <a:bodyPr/>
        <a:lstStyle/>
        <a:p>
          <a:endParaRPr lang="en-US"/>
        </a:p>
      </dgm:t>
    </dgm:pt>
    <dgm:pt modelId="{3F5E53D5-2143-44BC-8D32-A32D0DE5D210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dirty="0">
              <a:solidFill>
                <a:sysClr val="windowText" lastClr="000000"/>
              </a:solidFill>
              <a:latin typeface="Bahnschrift" panose="020B0502040204020203" pitchFamily="34" charset="0"/>
            </a:rPr>
            <a:t>Cloud Monitoring.</a:t>
          </a:r>
        </a:p>
      </dgm:t>
    </dgm:pt>
    <dgm:pt modelId="{1A2A6FF6-6E00-47C1-806F-14054793F2EA}" type="parTrans" cxnId="{AE7F8253-DA5B-4EA6-905E-1F4E0807A37D}">
      <dgm:prSet/>
      <dgm:spPr/>
      <dgm:t>
        <a:bodyPr/>
        <a:lstStyle/>
        <a:p>
          <a:endParaRPr lang="en-US"/>
        </a:p>
      </dgm:t>
    </dgm:pt>
    <dgm:pt modelId="{CB82B090-6EFF-4DA2-8E27-C4EBCBB756D3}" type="sibTrans" cxnId="{AE7F8253-DA5B-4EA6-905E-1F4E0807A37D}">
      <dgm:prSet/>
      <dgm:spPr/>
      <dgm:t>
        <a:bodyPr/>
        <a:lstStyle/>
        <a:p>
          <a:endParaRPr lang="en-US"/>
        </a:p>
      </dgm:t>
    </dgm:pt>
    <dgm:pt modelId="{1E395BE4-01D8-4002-804A-9EB2DDB04573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dirty="0">
              <a:solidFill>
                <a:sysClr val="windowText" lastClr="000000"/>
              </a:solidFill>
              <a:latin typeface="Bahnschrift" panose="020B0502040204020203" pitchFamily="34" charset="0"/>
            </a:rPr>
            <a:t>Virtual Infrastructure Monitoring.</a:t>
          </a:r>
        </a:p>
      </dgm:t>
    </dgm:pt>
    <dgm:pt modelId="{120DF602-D0D2-4F39-BF70-9695A6FAE416}" type="parTrans" cxnId="{2B596E48-DB45-4309-B1ED-8D2C523A1C7B}">
      <dgm:prSet/>
      <dgm:spPr/>
      <dgm:t>
        <a:bodyPr/>
        <a:lstStyle/>
        <a:p>
          <a:endParaRPr lang="en-US"/>
        </a:p>
      </dgm:t>
    </dgm:pt>
    <dgm:pt modelId="{C49184E3-6237-4854-AF72-5B6CD769B4B7}" type="sibTrans" cxnId="{2B596E48-DB45-4309-B1ED-8D2C523A1C7B}">
      <dgm:prSet/>
      <dgm:spPr/>
      <dgm:t>
        <a:bodyPr/>
        <a:lstStyle/>
        <a:p>
          <a:endParaRPr lang="en-US"/>
        </a:p>
      </dgm:t>
    </dgm:pt>
    <dgm:pt modelId="{A416D551-1C76-4DAB-AA3E-BC0F12DE5A50}" type="pres">
      <dgm:prSet presAssocID="{75DAABCD-9CCA-4829-BF36-5FC927E2BC0E}" presName="linear" presStyleCnt="0">
        <dgm:presLayoutVars>
          <dgm:animLvl val="lvl"/>
          <dgm:resizeHandles val="exact"/>
        </dgm:presLayoutVars>
      </dgm:prSet>
      <dgm:spPr/>
    </dgm:pt>
    <dgm:pt modelId="{51A103D7-2E66-4A78-B368-D1E965B10350}" type="pres">
      <dgm:prSet presAssocID="{94FAE7F0-5504-4619-8618-C9BB17DABC7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1FCF4C-FC83-4553-9AF1-86A6A1832C5C}" type="pres">
      <dgm:prSet presAssocID="{8D94F021-3120-4D57-BB3D-5DA1C2806376}" presName="spacer" presStyleCnt="0"/>
      <dgm:spPr/>
    </dgm:pt>
    <dgm:pt modelId="{9711F012-5DE4-4BE9-899D-E4A7757791D3}" type="pres">
      <dgm:prSet presAssocID="{030067DC-C877-4527-A5CD-37C873FF63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4983269-B178-4C31-96C9-2741A6082B5C}" type="pres">
      <dgm:prSet presAssocID="{3A8967E2-B426-4504-86EE-55369633234C}" presName="spacer" presStyleCnt="0"/>
      <dgm:spPr/>
    </dgm:pt>
    <dgm:pt modelId="{B906A9B2-1EC8-4E6B-8B71-C5B33012ECA9}" type="pres">
      <dgm:prSet presAssocID="{85793E69-6C94-4108-B4E0-F0083B66FA2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F5C2B8C-412C-4C9A-B764-B69C31B956CA}" type="pres">
      <dgm:prSet presAssocID="{40E77767-8D23-4AD1-B8AC-BC2C286E8B62}" presName="spacer" presStyleCnt="0"/>
      <dgm:spPr/>
    </dgm:pt>
    <dgm:pt modelId="{99737DB7-8881-4AC2-9BA4-C06B1758C96F}" type="pres">
      <dgm:prSet presAssocID="{0C716C15-F0F9-47EE-B6E8-A122638739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8B21032-9269-45A0-A836-BBDC25BEC1C8}" type="pres">
      <dgm:prSet presAssocID="{9320EFCC-E967-4DF0-A5A5-20AB5E30BD59}" presName="spacer" presStyleCnt="0"/>
      <dgm:spPr/>
    </dgm:pt>
    <dgm:pt modelId="{8ED6C706-0DBE-47B1-B691-05E9220C4FFA}" type="pres">
      <dgm:prSet presAssocID="{58A98F3F-2126-4A59-8D93-CF4831FB7FC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3D2422D-3E88-4204-A18D-447A2CAE35F8}" type="pres">
      <dgm:prSet presAssocID="{E8AC17F7-2B8D-4B41-896C-4BFE1FD291A8}" presName="spacer" presStyleCnt="0"/>
      <dgm:spPr/>
    </dgm:pt>
    <dgm:pt modelId="{F8ADD1ED-0070-4F00-9D9F-806C5DBC0F13}" type="pres">
      <dgm:prSet presAssocID="{3F5E53D5-2143-44BC-8D32-A32D0DE5D21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EACBA68-BC62-4C31-AD3A-4A865462E55F}" type="pres">
      <dgm:prSet presAssocID="{CB82B090-6EFF-4DA2-8E27-C4EBCBB756D3}" presName="spacer" presStyleCnt="0"/>
      <dgm:spPr/>
    </dgm:pt>
    <dgm:pt modelId="{515C28A6-8696-4C69-AE0C-7C4A0551B43D}" type="pres">
      <dgm:prSet presAssocID="{1E395BE4-01D8-4002-804A-9EB2DDB0457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BF0F804-E903-47C6-A6E1-BB427F32A827}" type="presOf" srcId="{85793E69-6C94-4108-B4E0-F0083B66FA2C}" destId="{B906A9B2-1EC8-4E6B-8B71-C5B33012ECA9}" srcOrd="0" destOrd="0" presId="urn:microsoft.com/office/officeart/2005/8/layout/vList2"/>
    <dgm:cxn modelId="{727A7514-7FB2-48BA-A0AB-A2241D078D0D}" type="presOf" srcId="{030067DC-C877-4527-A5CD-37C873FF635B}" destId="{9711F012-5DE4-4BE9-899D-E4A7757791D3}" srcOrd="0" destOrd="0" presId="urn:microsoft.com/office/officeart/2005/8/layout/vList2"/>
    <dgm:cxn modelId="{9463AE26-1192-4A6B-8DA1-8788003F3347}" type="presOf" srcId="{0C716C15-F0F9-47EE-B6E8-A122638739EF}" destId="{99737DB7-8881-4AC2-9BA4-C06B1758C96F}" srcOrd="0" destOrd="0" presId="urn:microsoft.com/office/officeart/2005/8/layout/vList2"/>
    <dgm:cxn modelId="{027E612E-29AE-4402-AA17-7F34AF94794E}" type="presOf" srcId="{58A98F3F-2126-4A59-8D93-CF4831FB7FC0}" destId="{8ED6C706-0DBE-47B1-B691-05E9220C4FFA}" srcOrd="0" destOrd="0" presId="urn:microsoft.com/office/officeart/2005/8/layout/vList2"/>
    <dgm:cxn modelId="{2405B466-D3B4-46EE-8567-72CAA15AC633}" srcId="{75DAABCD-9CCA-4829-BF36-5FC927E2BC0E}" destId="{58A98F3F-2126-4A59-8D93-CF4831FB7FC0}" srcOrd="4" destOrd="0" parTransId="{2F30B200-A936-4180-88AA-07E8A31DBC44}" sibTransId="{E8AC17F7-2B8D-4B41-896C-4BFE1FD291A8}"/>
    <dgm:cxn modelId="{2B596E48-DB45-4309-B1ED-8D2C523A1C7B}" srcId="{75DAABCD-9CCA-4829-BF36-5FC927E2BC0E}" destId="{1E395BE4-01D8-4002-804A-9EB2DDB04573}" srcOrd="6" destOrd="0" parTransId="{120DF602-D0D2-4F39-BF70-9695A6FAE416}" sibTransId="{C49184E3-6237-4854-AF72-5B6CD769B4B7}"/>
    <dgm:cxn modelId="{AE7F8253-DA5B-4EA6-905E-1F4E0807A37D}" srcId="{75DAABCD-9CCA-4829-BF36-5FC927E2BC0E}" destId="{3F5E53D5-2143-44BC-8D32-A32D0DE5D210}" srcOrd="5" destOrd="0" parTransId="{1A2A6FF6-6E00-47C1-806F-14054793F2EA}" sibTransId="{CB82B090-6EFF-4DA2-8E27-C4EBCBB756D3}"/>
    <dgm:cxn modelId="{8EDB1AA4-50B2-4525-A52A-0E1E7420C21D}" srcId="{75DAABCD-9CCA-4829-BF36-5FC927E2BC0E}" destId="{030067DC-C877-4527-A5CD-37C873FF635B}" srcOrd="1" destOrd="0" parTransId="{8B126346-3C37-4AB0-8294-D9EFD9E427CE}" sibTransId="{3A8967E2-B426-4504-86EE-55369633234C}"/>
    <dgm:cxn modelId="{2E24BAB3-3522-43FD-9590-2C715910F6C6}" srcId="{75DAABCD-9CCA-4829-BF36-5FC927E2BC0E}" destId="{94FAE7F0-5504-4619-8618-C9BB17DABC7E}" srcOrd="0" destOrd="0" parTransId="{8B2348DE-C4C0-42C1-89E9-76DEDC1B7B81}" sibTransId="{8D94F021-3120-4D57-BB3D-5DA1C2806376}"/>
    <dgm:cxn modelId="{374FCEC2-3104-43FE-AA05-CF458B6E3526}" type="presOf" srcId="{75DAABCD-9CCA-4829-BF36-5FC927E2BC0E}" destId="{A416D551-1C76-4DAB-AA3E-BC0F12DE5A50}" srcOrd="0" destOrd="0" presId="urn:microsoft.com/office/officeart/2005/8/layout/vList2"/>
    <dgm:cxn modelId="{79AE22D3-621C-4FC9-869E-9D79371A6E6E}" type="presOf" srcId="{94FAE7F0-5504-4619-8618-C9BB17DABC7E}" destId="{51A103D7-2E66-4A78-B368-D1E965B10350}" srcOrd="0" destOrd="0" presId="urn:microsoft.com/office/officeart/2005/8/layout/vList2"/>
    <dgm:cxn modelId="{6A2419DA-45CB-4878-9F57-0AE15F5445D9}" srcId="{75DAABCD-9CCA-4829-BF36-5FC927E2BC0E}" destId="{0C716C15-F0F9-47EE-B6E8-A122638739EF}" srcOrd="3" destOrd="0" parTransId="{A8C4057A-65F0-4C34-86DD-4434687BAF2C}" sibTransId="{9320EFCC-E967-4DF0-A5A5-20AB5E30BD59}"/>
    <dgm:cxn modelId="{ABDFA9DB-C927-4E8C-BB16-B1B89464144C}" srcId="{75DAABCD-9CCA-4829-BF36-5FC927E2BC0E}" destId="{85793E69-6C94-4108-B4E0-F0083B66FA2C}" srcOrd="2" destOrd="0" parTransId="{3D464E9E-D27A-43A6-B321-8566AA2EBD0C}" sibTransId="{40E77767-8D23-4AD1-B8AC-BC2C286E8B62}"/>
    <dgm:cxn modelId="{E4C59CE2-38B3-406F-97ED-5F418388FAFC}" type="presOf" srcId="{1E395BE4-01D8-4002-804A-9EB2DDB04573}" destId="{515C28A6-8696-4C69-AE0C-7C4A0551B43D}" srcOrd="0" destOrd="0" presId="urn:microsoft.com/office/officeart/2005/8/layout/vList2"/>
    <dgm:cxn modelId="{6974A5F4-44ED-4CD1-B015-A6680F11DEC4}" type="presOf" srcId="{3F5E53D5-2143-44BC-8D32-A32D0DE5D210}" destId="{F8ADD1ED-0070-4F00-9D9F-806C5DBC0F13}" srcOrd="0" destOrd="0" presId="urn:microsoft.com/office/officeart/2005/8/layout/vList2"/>
    <dgm:cxn modelId="{D4103A27-E951-4E04-A082-FFD27EF7F69B}" type="presParOf" srcId="{A416D551-1C76-4DAB-AA3E-BC0F12DE5A50}" destId="{51A103D7-2E66-4A78-B368-D1E965B10350}" srcOrd="0" destOrd="0" presId="urn:microsoft.com/office/officeart/2005/8/layout/vList2"/>
    <dgm:cxn modelId="{1E3A3A92-B7DE-4F96-A495-4CB4B37944E5}" type="presParOf" srcId="{A416D551-1C76-4DAB-AA3E-BC0F12DE5A50}" destId="{3F1FCF4C-FC83-4553-9AF1-86A6A1832C5C}" srcOrd="1" destOrd="0" presId="urn:microsoft.com/office/officeart/2005/8/layout/vList2"/>
    <dgm:cxn modelId="{54D06048-E35C-4735-9454-FF983CCD64BA}" type="presParOf" srcId="{A416D551-1C76-4DAB-AA3E-BC0F12DE5A50}" destId="{9711F012-5DE4-4BE9-899D-E4A7757791D3}" srcOrd="2" destOrd="0" presId="urn:microsoft.com/office/officeart/2005/8/layout/vList2"/>
    <dgm:cxn modelId="{72B867C9-6CE2-4ED1-B599-DB155F66838D}" type="presParOf" srcId="{A416D551-1C76-4DAB-AA3E-BC0F12DE5A50}" destId="{D4983269-B178-4C31-96C9-2741A6082B5C}" srcOrd="3" destOrd="0" presId="urn:microsoft.com/office/officeart/2005/8/layout/vList2"/>
    <dgm:cxn modelId="{4D861C78-DFB2-49D6-9A71-CC1D781F45BF}" type="presParOf" srcId="{A416D551-1C76-4DAB-AA3E-BC0F12DE5A50}" destId="{B906A9B2-1EC8-4E6B-8B71-C5B33012ECA9}" srcOrd="4" destOrd="0" presId="urn:microsoft.com/office/officeart/2005/8/layout/vList2"/>
    <dgm:cxn modelId="{A4D49826-D686-4ED4-B255-99211F3618DC}" type="presParOf" srcId="{A416D551-1C76-4DAB-AA3E-BC0F12DE5A50}" destId="{2F5C2B8C-412C-4C9A-B764-B69C31B956CA}" srcOrd="5" destOrd="0" presId="urn:microsoft.com/office/officeart/2005/8/layout/vList2"/>
    <dgm:cxn modelId="{FE0FF08E-565E-4DF5-8273-8D7EB765487D}" type="presParOf" srcId="{A416D551-1C76-4DAB-AA3E-BC0F12DE5A50}" destId="{99737DB7-8881-4AC2-9BA4-C06B1758C96F}" srcOrd="6" destOrd="0" presId="urn:microsoft.com/office/officeart/2005/8/layout/vList2"/>
    <dgm:cxn modelId="{9E19DCFB-7B83-4F6A-87CC-6776F401C210}" type="presParOf" srcId="{A416D551-1C76-4DAB-AA3E-BC0F12DE5A50}" destId="{A8B21032-9269-45A0-A836-BBDC25BEC1C8}" srcOrd="7" destOrd="0" presId="urn:microsoft.com/office/officeart/2005/8/layout/vList2"/>
    <dgm:cxn modelId="{5B546A8C-6C0A-49B6-9F2E-6581049C89F3}" type="presParOf" srcId="{A416D551-1C76-4DAB-AA3E-BC0F12DE5A50}" destId="{8ED6C706-0DBE-47B1-B691-05E9220C4FFA}" srcOrd="8" destOrd="0" presId="urn:microsoft.com/office/officeart/2005/8/layout/vList2"/>
    <dgm:cxn modelId="{B9F0D624-C254-45D0-ACCE-A9CF7F5466DA}" type="presParOf" srcId="{A416D551-1C76-4DAB-AA3E-BC0F12DE5A50}" destId="{83D2422D-3E88-4204-A18D-447A2CAE35F8}" srcOrd="9" destOrd="0" presId="urn:microsoft.com/office/officeart/2005/8/layout/vList2"/>
    <dgm:cxn modelId="{F70ACA25-7B62-4F1A-A140-BEE1A44CF216}" type="presParOf" srcId="{A416D551-1C76-4DAB-AA3E-BC0F12DE5A50}" destId="{F8ADD1ED-0070-4F00-9D9F-806C5DBC0F13}" srcOrd="10" destOrd="0" presId="urn:microsoft.com/office/officeart/2005/8/layout/vList2"/>
    <dgm:cxn modelId="{5AB1B5F3-D52A-44C0-A6BE-227565753189}" type="presParOf" srcId="{A416D551-1C76-4DAB-AA3E-BC0F12DE5A50}" destId="{9EACBA68-BC62-4C31-AD3A-4A865462E55F}" srcOrd="11" destOrd="0" presId="urn:microsoft.com/office/officeart/2005/8/layout/vList2"/>
    <dgm:cxn modelId="{BB291333-6183-4904-B0E2-4A42AF4821A4}" type="presParOf" srcId="{A416D551-1C76-4DAB-AA3E-BC0F12DE5A50}" destId="{515C28A6-8696-4C69-AE0C-7C4A0551B43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F678CD-6FE9-4207-AA24-0D2F0F037C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D0DE7-522A-40CE-BAE3-E7B5F0705567}">
      <dgm:prSet phldrT="[Text]" custT="1"/>
      <dgm:spPr/>
      <dgm:t>
        <a:bodyPr/>
        <a:lstStyle/>
        <a:p>
          <a:pPr algn="ctr">
            <a:buClr>
              <a:srgbClr val="258989"/>
            </a:buClr>
          </a:pPr>
          <a:r>
            <a:rPr lang="en-IN" sz="2800" dirty="0">
              <a:latin typeface="Bahnschrift" panose="020B0502040204020203" pitchFamily="34" charset="0"/>
            </a:rPr>
            <a:t>Resource Limitations </a:t>
          </a:r>
          <a:endParaRPr lang="en-US" sz="2800" dirty="0">
            <a:latin typeface="Bahnschrift" panose="020B0502040204020203" pitchFamily="34" charset="0"/>
          </a:endParaRPr>
        </a:p>
      </dgm:t>
    </dgm:pt>
    <dgm:pt modelId="{6249D827-BDB7-4E64-9F7E-6699E9509067}" type="parTrans" cxnId="{9096B620-1ABF-423E-8391-370E0ACED5F2}">
      <dgm:prSet/>
      <dgm:spPr/>
      <dgm:t>
        <a:bodyPr/>
        <a:lstStyle/>
        <a:p>
          <a:endParaRPr lang="en-US"/>
        </a:p>
      </dgm:t>
    </dgm:pt>
    <dgm:pt modelId="{CD6F9E20-E917-4BD7-8D15-6B1CA1B3F082}" type="sibTrans" cxnId="{9096B620-1ABF-423E-8391-370E0ACED5F2}">
      <dgm:prSet/>
      <dgm:spPr/>
      <dgm:t>
        <a:bodyPr/>
        <a:lstStyle/>
        <a:p>
          <a:endParaRPr lang="en-US"/>
        </a:p>
      </dgm:t>
    </dgm:pt>
    <dgm:pt modelId="{624831ED-5695-4A1C-874D-521798B461AB}">
      <dgm:prSet custT="1"/>
      <dgm:spPr/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Time Sensitive Projects </a:t>
          </a:r>
        </a:p>
      </dgm:t>
    </dgm:pt>
    <dgm:pt modelId="{2593B3AF-050A-4404-B8FB-0ACA98D33AAC}" type="parTrans" cxnId="{ED420597-C8FD-46EC-9D05-EDF9BD87990B}">
      <dgm:prSet/>
      <dgm:spPr/>
      <dgm:t>
        <a:bodyPr/>
        <a:lstStyle/>
        <a:p>
          <a:endParaRPr lang="en-US"/>
        </a:p>
      </dgm:t>
    </dgm:pt>
    <dgm:pt modelId="{484AE68E-B928-48C4-A1BE-82BB4070B786}" type="sibTrans" cxnId="{ED420597-C8FD-46EC-9D05-EDF9BD87990B}">
      <dgm:prSet/>
      <dgm:spPr/>
      <dgm:t>
        <a:bodyPr/>
        <a:lstStyle/>
        <a:p>
          <a:endParaRPr lang="en-US"/>
        </a:p>
      </dgm:t>
    </dgm:pt>
    <dgm:pt modelId="{79B98DF5-9BE6-468F-B76F-FAC721516AF3}">
      <dgm:prSet custT="1"/>
      <dgm:spPr/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Hardware limitations/budgets </a:t>
          </a:r>
        </a:p>
      </dgm:t>
    </dgm:pt>
    <dgm:pt modelId="{14E56D30-99E3-40AC-AD32-2BA78FFF9BA1}" type="parTrans" cxnId="{07B85775-CA59-40E9-B787-E094AE413735}">
      <dgm:prSet/>
      <dgm:spPr/>
      <dgm:t>
        <a:bodyPr/>
        <a:lstStyle/>
        <a:p>
          <a:endParaRPr lang="en-US"/>
        </a:p>
      </dgm:t>
    </dgm:pt>
    <dgm:pt modelId="{83387BC9-DE16-4E6F-AF8C-52C9FCFFCEB1}" type="sibTrans" cxnId="{07B85775-CA59-40E9-B787-E094AE413735}">
      <dgm:prSet/>
      <dgm:spPr/>
      <dgm:t>
        <a:bodyPr/>
        <a:lstStyle/>
        <a:p>
          <a:endParaRPr lang="en-US"/>
        </a:p>
      </dgm:t>
    </dgm:pt>
    <dgm:pt modelId="{A2EA14BA-3877-4BFD-8E03-773E62752FAD}" type="pres">
      <dgm:prSet presAssocID="{4AF678CD-6FE9-4207-AA24-0D2F0F037C8A}" presName="linear" presStyleCnt="0">
        <dgm:presLayoutVars>
          <dgm:animLvl val="lvl"/>
          <dgm:resizeHandles val="exact"/>
        </dgm:presLayoutVars>
      </dgm:prSet>
      <dgm:spPr/>
    </dgm:pt>
    <dgm:pt modelId="{12073461-1B34-4373-A1F5-95812DBBD7AA}" type="pres">
      <dgm:prSet presAssocID="{5FED0DE7-522A-40CE-BAE3-E7B5F0705567}" presName="parentText" presStyleLbl="node1" presStyleIdx="0" presStyleCnt="3" custScaleX="82131" custScaleY="57366">
        <dgm:presLayoutVars>
          <dgm:chMax val="0"/>
          <dgm:bulletEnabled val="1"/>
        </dgm:presLayoutVars>
      </dgm:prSet>
      <dgm:spPr/>
    </dgm:pt>
    <dgm:pt modelId="{0AE6D20A-9DEA-42FD-B224-265C11D27533}" type="pres">
      <dgm:prSet presAssocID="{CD6F9E20-E917-4BD7-8D15-6B1CA1B3F082}" presName="spacer" presStyleCnt="0"/>
      <dgm:spPr/>
    </dgm:pt>
    <dgm:pt modelId="{C790058C-9021-41A8-BA61-645478EF1527}" type="pres">
      <dgm:prSet presAssocID="{624831ED-5695-4A1C-874D-521798B461AB}" presName="parentText" presStyleLbl="node1" presStyleIdx="1" presStyleCnt="3" custScaleX="82131" custScaleY="57366">
        <dgm:presLayoutVars>
          <dgm:chMax val="0"/>
          <dgm:bulletEnabled val="1"/>
        </dgm:presLayoutVars>
      </dgm:prSet>
      <dgm:spPr/>
    </dgm:pt>
    <dgm:pt modelId="{FD650BA1-0252-40C4-A929-9F208BA4CC09}" type="pres">
      <dgm:prSet presAssocID="{484AE68E-B928-48C4-A1BE-82BB4070B786}" presName="spacer" presStyleCnt="0"/>
      <dgm:spPr/>
    </dgm:pt>
    <dgm:pt modelId="{EFF4F366-1928-4110-8FC7-DDD05F3EE2E0}" type="pres">
      <dgm:prSet presAssocID="{79B98DF5-9BE6-468F-B76F-FAC721516AF3}" presName="parentText" presStyleLbl="node1" presStyleIdx="2" presStyleCnt="3" custScaleX="82131" custScaleY="57366">
        <dgm:presLayoutVars>
          <dgm:chMax val="0"/>
          <dgm:bulletEnabled val="1"/>
        </dgm:presLayoutVars>
      </dgm:prSet>
      <dgm:spPr/>
    </dgm:pt>
  </dgm:ptLst>
  <dgm:cxnLst>
    <dgm:cxn modelId="{9096B620-1ABF-423E-8391-370E0ACED5F2}" srcId="{4AF678CD-6FE9-4207-AA24-0D2F0F037C8A}" destId="{5FED0DE7-522A-40CE-BAE3-E7B5F0705567}" srcOrd="0" destOrd="0" parTransId="{6249D827-BDB7-4E64-9F7E-6699E9509067}" sibTransId="{CD6F9E20-E917-4BD7-8D15-6B1CA1B3F082}"/>
    <dgm:cxn modelId="{07B85775-CA59-40E9-B787-E094AE413735}" srcId="{4AF678CD-6FE9-4207-AA24-0D2F0F037C8A}" destId="{79B98DF5-9BE6-468F-B76F-FAC721516AF3}" srcOrd="2" destOrd="0" parTransId="{14E56D30-99E3-40AC-AD32-2BA78FFF9BA1}" sibTransId="{83387BC9-DE16-4E6F-AF8C-52C9FCFFCEB1}"/>
    <dgm:cxn modelId="{CE6EB776-BD44-4A74-885B-D8169D4D9719}" type="presOf" srcId="{79B98DF5-9BE6-468F-B76F-FAC721516AF3}" destId="{EFF4F366-1928-4110-8FC7-DDD05F3EE2E0}" srcOrd="0" destOrd="0" presId="urn:microsoft.com/office/officeart/2005/8/layout/vList2"/>
    <dgm:cxn modelId="{ED420597-C8FD-46EC-9D05-EDF9BD87990B}" srcId="{4AF678CD-6FE9-4207-AA24-0D2F0F037C8A}" destId="{624831ED-5695-4A1C-874D-521798B461AB}" srcOrd="1" destOrd="0" parTransId="{2593B3AF-050A-4404-B8FB-0ACA98D33AAC}" sibTransId="{484AE68E-B928-48C4-A1BE-82BB4070B786}"/>
    <dgm:cxn modelId="{D16B559E-8749-45BB-B793-D52F31130CDF}" type="presOf" srcId="{5FED0DE7-522A-40CE-BAE3-E7B5F0705567}" destId="{12073461-1B34-4373-A1F5-95812DBBD7AA}" srcOrd="0" destOrd="0" presId="urn:microsoft.com/office/officeart/2005/8/layout/vList2"/>
    <dgm:cxn modelId="{C5C239B3-BDFC-4321-9B6C-93EA5EA5F8F8}" type="presOf" srcId="{4AF678CD-6FE9-4207-AA24-0D2F0F037C8A}" destId="{A2EA14BA-3877-4BFD-8E03-773E62752FAD}" srcOrd="0" destOrd="0" presId="urn:microsoft.com/office/officeart/2005/8/layout/vList2"/>
    <dgm:cxn modelId="{CFC55CB4-10E7-414A-B9BE-EC4EE1988629}" type="presOf" srcId="{624831ED-5695-4A1C-874D-521798B461AB}" destId="{C790058C-9021-41A8-BA61-645478EF1527}" srcOrd="0" destOrd="0" presId="urn:microsoft.com/office/officeart/2005/8/layout/vList2"/>
    <dgm:cxn modelId="{C66D7D7A-3F83-4B88-86BB-5E445EF0A4A3}" type="presParOf" srcId="{A2EA14BA-3877-4BFD-8E03-773E62752FAD}" destId="{12073461-1B34-4373-A1F5-95812DBBD7AA}" srcOrd="0" destOrd="0" presId="urn:microsoft.com/office/officeart/2005/8/layout/vList2"/>
    <dgm:cxn modelId="{D74390F7-07C9-4CAC-9FB9-739EBA401967}" type="presParOf" srcId="{A2EA14BA-3877-4BFD-8E03-773E62752FAD}" destId="{0AE6D20A-9DEA-42FD-B224-265C11D27533}" srcOrd="1" destOrd="0" presId="urn:microsoft.com/office/officeart/2005/8/layout/vList2"/>
    <dgm:cxn modelId="{F0518C41-43EB-4F63-B1A5-E6520661C14E}" type="presParOf" srcId="{A2EA14BA-3877-4BFD-8E03-773E62752FAD}" destId="{C790058C-9021-41A8-BA61-645478EF1527}" srcOrd="2" destOrd="0" presId="urn:microsoft.com/office/officeart/2005/8/layout/vList2"/>
    <dgm:cxn modelId="{6DBF8411-98FF-4503-B45D-32201B9C8F1B}" type="presParOf" srcId="{A2EA14BA-3877-4BFD-8E03-773E62752FAD}" destId="{FD650BA1-0252-40C4-A929-9F208BA4CC09}" srcOrd="3" destOrd="0" presId="urn:microsoft.com/office/officeart/2005/8/layout/vList2"/>
    <dgm:cxn modelId="{DD88320F-A59D-41EA-A1DE-EE57153FC5B5}" type="presParOf" srcId="{A2EA14BA-3877-4BFD-8E03-773E62752FAD}" destId="{EFF4F366-1928-4110-8FC7-DDD05F3EE2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C6E38A-B85C-405B-898B-84FE3F7CC1B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9E7F04-FD77-4342-91CC-9D4C95F30841}">
      <dgm:prSet custT="1"/>
      <dgm:spPr/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Connectivity Cloud.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B1F576F8-86B8-48C8-9D7C-46E211F691D5}" type="parTrans" cxnId="{BAD031A4-218B-45B2-989A-A047643D1CD3}">
      <dgm:prSet/>
      <dgm:spPr/>
      <dgm:t>
        <a:bodyPr/>
        <a:lstStyle/>
        <a:p>
          <a:endParaRPr lang="en-US"/>
        </a:p>
      </dgm:t>
    </dgm:pt>
    <dgm:pt modelId="{5268CAB2-B456-4469-B81F-39E38F7081D1}" type="sibTrans" cxnId="{BAD031A4-218B-45B2-989A-A047643D1CD3}">
      <dgm:prSet/>
      <dgm:spPr/>
      <dgm:t>
        <a:bodyPr/>
        <a:lstStyle/>
        <a:p>
          <a:endParaRPr lang="en-US"/>
        </a:p>
      </dgm:t>
    </dgm:pt>
    <dgm:pt modelId="{A6369B9A-BBBA-49E2-840B-DF14299A3F5E}">
      <dgm:prSet custT="1"/>
      <dgm:spPr/>
      <dgm:t>
        <a:bodyPr/>
        <a:lstStyle/>
        <a:p>
          <a:pPr algn="ctr"/>
          <a:r>
            <a:rPr lang="en-IN" sz="2800">
              <a:solidFill>
                <a:sysClr val="windowText" lastClr="000000"/>
              </a:solidFill>
              <a:latin typeface="Bahnschrift" panose="020B0502040204020203" pitchFamily="34" charset="0"/>
            </a:rPr>
            <a:t>Virtual Private Network (VPN).</a:t>
          </a:r>
          <a:endParaRPr lang="en-US" sz="280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2BA3DC12-E98F-4619-9DBC-804726258AC9}" type="parTrans" cxnId="{131CA541-5505-48DE-8AB8-96531C5F26BC}">
      <dgm:prSet/>
      <dgm:spPr/>
      <dgm:t>
        <a:bodyPr/>
        <a:lstStyle/>
        <a:p>
          <a:endParaRPr lang="en-US"/>
        </a:p>
      </dgm:t>
    </dgm:pt>
    <dgm:pt modelId="{1E18B586-DD21-4ABA-AF01-538551F5539F}" type="sibTrans" cxnId="{131CA541-5505-48DE-8AB8-96531C5F26BC}">
      <dgm:prSet/>
      <dgm:spPr/>
      <dgm:t>
        <a:bodyPr/>
        <a:lstStyle/>
        <a:p>
          <a:endParaRPr lang="en-US"/>
        </a:p>
      </dgm:t>
    </dgm:pt>
    <dgm:pt modelId="{41726E95-5538-40B0-97C9-1E37B4F40229}">
      <dgm:prSet custT="1"/>
      <dgm:spPr/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Virtual Network Operation.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B8CB52E0-7E1D-4AD5-B23C-209DC36EC4A2}" type="parTrans" cxnId="{CD6786E2-1D38-41CD-A052-33A9A6F34AB7}">
      <dgm:prSet/>
      <dgm:spPr/>
      <dgm:t>
        <a:bodyPr/>
        <a:lstStyle/>
        <a:p>
          <a:endParaRPr lang="en-US"/>
        </a:p>
      </dgm:t>
    </dgm:pt>
    <dgm:pt modelId="{99542408-1DD7-45C3-A68F-E7C0C9922EC3}" type="sibTrans" cxnId="{CD6786E2-1D38-41CD-A052-33A9A6F34AB7}">
      <dgm:prSet/>
      <dgm:spPr/>
      <dgm:t>
        <a:bodyPr/>
        <a:lstStyle/>
        <a:p>
          <a:endParaRPr lang="en-US"/>
        </a:p>
      </dgm:t>
    </dgm:pt>
    <dgm:pt modelId="{280A2A8C-AB1E-4B46-ADB9-D0856E80794D}" type="pres">
      <dgm:prSet presAssocID="{73C6E38A-B85C-405B-898B-84FE3F7CC1B4}" presName="linear" presStyleCnt="0">
        <dgm:presLayoutVars>
          <dgm:animLvl val="lvl"/>
          <dgm:resizeHandles val="exact"/>
        </dgm:presLayoutVars>
      </dgm:prSet>
      <dgm:spPr/>
    </dgm:pt>
    <dgm:pt modelId="{CE9CE030-A783-444A-AACF-5A991C6A4CF7}" type="pres">
      <dgm:prSet presAssocID="{D29E7F04-FD77-4342-91CC-9D4C95F30841}" presName="parentText" presStyleLbl="node1" presStyleIdx="0" presStyleCnt="3" custScaleX="66835" custScaleY="66721">
        <dgm:presLayoutVars>
          <dgm:chMax val="0"/>
          <dgm:bulletEnabled val="1"/>
        </dgm:presLayoutVars>
      </dgm:prSet>
      <dgm:spPr/>
    </dgm:pt>
    <dgm:pt modelId="{59B090D6-11EC-4ED0-8A48-8213CB512FB5}" type="pres">
      <dgm:prSet presAssocID="{5268CAB2-B456-4469-B81F-39E38F7081D1}" presName="spacer" presStyleCnt="0"/>
      <dgm:spPr/>
    </dgm:pt>
    <dgm:pt modelId="{9726B7E2-B446-463D-94C8-0D7BB26582EF}" type="pres">
      <dgm:prSet presAssocID="{A6369B9A-BBBA-49E2-840B-DF14299A3F5E}" presName="parentText" presStyleLbl="node1" presStyleIdx="1" presStyleCnt="3" custScaleX="66835" custScaleY="66721">
        <dgm:presLayoutVars>
          <dgm:chMax val="0"/>
          <dgm:bulletEnabled val="1"/>
        </dgm:presLayoutVars>
      </dgm:prSet>
      <dgm:spPr/>
    </dgm:pt>
    <dgm:pt modelId="{EFA34EFD-CA2E-4168-937E-849A5288CCA4}" type="pres">
      <dgm:prSet presAssocID="{1E18B586-DD21-4ABA-AF01-538551F5539F}" presName="spacer" presStyleCnt="0"/>
      <dgm:spPr/>
    </dgm:pt>
    <dgm:pt modelId="{CEA82E46-37B4-49AB-8DA4-12A360BD20CB}" type="pres">
      <dgm:prSet presAssocID="{41726E95-5538-40B0-97C9-1E37B4F40229}" presName="parentText" presStyleLbl="node1" presStyleIdx="2" presStyleCnt="3" custScaleX="66835" custScaleY="66721">
        <dgm:presLayoutVars>
          <dgm:chMax val="0"/>
          <dgm:bulletEnabled val="1"/>
        </dgm:presLayoutVars>
      </dgm:prSet>
      <dgm:spPr/>
    </dgm:pt>
  </dgm:ptLst>
  <dgm:cxnLst>
    <dgm:cxn modelId="{131CA541-5505-48DE-8AB8-96531C5F26BC}" srcId="{73C6E38A-B85C-405B-898B-84FE3F7CC1B4}" destId="{A6369B9A-BBBA-49E2-840B-DF14299A3F5E}" srcOrd="1" destOrd="0" parTransId="{2BA3DC12-E98F-4619-9DBC-804726258AC9}" sibTransId="{1E18B586-DD21-4ABA-AF01-538551F5539F}"/>
    <dgm:cxn modelId="{09E24191-1E6C-4F35-8540-C2D66F7CA25A}" type="presOf" srcId="{D29E7F04-FD77-4342-91CC-9D4C95F30841}" destId="{CE9CE030-A783-444A-AACF-5A991C6A4CF7}" srcOrd="0" destOrd="0" presId="urn:microsoft.com/office/officeart/2005/8/layout/vList2"/>
    <dgm:cxn modelId="{BAD031A4-218B-45B2-989A-A047643D1CD3}" srcId="{73C6E38A-B85C-405B-898B-84FE3F7CC1B4}" destId="{D29E7F04-FD77-4342-91CC-9D4C95F30841}" srcOrd="0" destOrd="0" parTransId="{B1F576F8-86B8-48C8-9D7C-46E211F691D5}" sibTransId="{5268CAB2-B456-4469-B81F-39E38F7081D1}"/>
    <dgm:cxn modelId="{507A97AB-CDB5-4FFF-B0A7-CCAD57A69405}" type="presOf" srcId="{73C6E38A-B85C-405B-898B-84FE3F7CC1B4}" destId="{280A2A8C-AB1E-4B46-ADB9-D0856E80794D}" srcOrd="0" destOrd="0" presId="urn:microsoft.com/office/officeart/2005/8/layout/vList2"/>
    <dgm:cxn modelId="{BD9BBAB3-51F4-442A-A6E2-5169BC6FA418}" type="presOf" srcId="{A6369B9A-BBBA-49E2-840B-DF14299A3F5E}" destId="{9726B7E2-B446-463D-94C8-0D7BB26582EF}" srcOrd="0" destOrd="0" presId="urn:microsoft.com/office/officeart/2005/8/layout/vList2"/>
    <dgm:cxn modelId="{2E625DC4-7C53-41E1-9579-591B590FABBD}" type="presOf" srcId="{41726E95-5538-40B0-97C9-1E37B4F40229}" destId="{CEA82E46-37B4-49AB-8DA4-12A360BD20CB}" srcOrd="0" destOrd="0" presId="urn:microsoft.com/office/officeart/2005/8/layout/vList2"/>
    <dgm:cxn modelId="{CD6786E2-1D38-41CD-A052-33A9A6F34AB7}" srcId="{73C6E38A-B85C-405B-898B-84FE3F7CC1B4}" destId="{41726E95-5538-40B0-97C9-1E37B4F40229}" srcOrd="2" destOrd="0" parTransId="{B8CB52E0-7E1D-4AD5-B23C-209DC36EC4A2}" sibTransId="{99542408-1DD7-45C3-A68F-E7C0C9922EC3}"/>
    <dgm:cxn modelId="{96B1F2A2-8F72-493D-B20F-9E07449A7FA6}" type="presParOf" srcId="{280A2A8C-AB1E-4B46-ADB9-D0856E80794D}" destId="{CE9CE030-A783-444A-AACF-5A991C6A4CF7}" srcOrd="0" destOrd="0" presId="urn:microsoft.com/office/officeart/2005/8/layout/vList2"/>
    <dgm:cxn modelId="{EB4C6D75-9986-456D-8252-43A12D237EB2}" type="presParOf" srcId="{280A2A8C-AB1E-4B46-ADB9-D0856E80794D}" destId="{59B090D6-11EC-4ED0-8A48-8213CB512FB5}" srcOrd="1" destOrd="0" presId="urn:microsoft.com/office/officeart/2005/8/layout/vList2"/>
    <dgm:cxn modelId="{0ECCC53F-1EF1-4495-A0A9-B25359765EE6}" type="presParOf" srcId="{280A2A8C-AB1E-4B46-ADB9-D0856E80794D}" destId="{9726B7E2-B446-463D-94C8-0D7BB26582EF}" srcOrd="2" destOrd="0" presId="urn:microsoft.com/office/officeart/2005/8/layout/vList2"/>
    <dgm:cxn modelId="{F632C756-9EC5-4580-AD47-4B6306650AE4}" type="presParOf" srcId="{280A2A8C-AB1E-4B46-ADB9-D0856E80794D}" destId="{EFA34EFD-CA2E-4168-937E-849A5288CCA4}" srcOrd="3" destOrd="0" presId="urn:microsoft.com/office/officeart/2005/8/layout/vList2"/>
    <dgm:cxn modelId="{EAC90132-EB86-4D85-9015-548579F96E34}" type="presParOf" srcId="{280A2A8C-AB1E-4B46-ADB9-D0856E80794D}" destId="{CEA82E46-37B4-49AB-8DA4-12A360BD20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9098A3-A61C-47A7-902C-EE8B142212A7}" type="doc">
      <dgm:prSet loTypeId="urn:microsoft.com/office/officeart/2011/layout/HexagonRadial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8BF7715F-64BC-4CF6-8F99-F6A7486FD15C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Benefits of NaaS</a:t>
          </a:r>
        </a:p>
      </dgm:t>
    </dgm:pt>
    <dgm:pt modelId="{629C496C-99B9-4A34-A42F-A5DC4015CD30}" type="parTrans" cxnId="{73361EDF-8BC2-4D55-AD81-F2D36CAEE6F0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61072C-AB96-4E16-846C-EFD6D8E6BA1F}" type="sibTrans" cxnId="{73361EDF-8BC2-4D55-AD81-F2D36CAEE6F0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DF3E9-C89C-4272-8F64-4209669A6229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E0FBAC"/>
        </a:solidFill>
        <a:ln/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Simplicity and Automation</a:t>
          </a:r>
        </a:p>
      </dgm:t>
    </dgm:pt>
    <dgm:pt modelId="{9A03E55E-7783-4BEC-BA83-F013C349F1E5}" type="parTrans" cxnId="{DB40C0AC-CA28-47B2-8993-DAB8B2ED6A1E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E64F2-9F12-4311-9726-02E7B87FB54F}" type="sibTrans" cxnId="{DB40C0AC-CA28-47B2-8993-DAB8B2ED6A1E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0752F4-AE55-4318-879E-88B721384D82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E0FBAC"/>
        </a:solidFill>
        <a:ln/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Access from Anywhere</a:t>
          </a:r>
        </a:p>
      </dgm:t>
    </dgm:pt>
    <dgm:pt modelId="{BDD3979F-D431-462C-B32D-AE259DD2C795}" type="parTrans" cxnId="{6417F15D-E43F-43EA-85EA-BCD418D136BB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485E7F-7100-4ABB-89E1-8B8B27EE9297}" type="sibTrans" cxnId="{6417F15D-E43F-43EA-85EA-BCD418D136BB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637983-8EA2-4639-A691-EFDC4723ABFC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E0FBAC"/>
        </a:solidFill>
        <a:ln/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Visibility and Insights</a:t>
          </a:r>
        </a:p>
      </dgm:t>
    </dgm:pt>
    <dgm:pt modelId="{13680247-FC65-4997-9190-49EA28EF285B}" type="parTrans" cxnId="{0CD17278-A5C2-4E1B-849B-24B9F16BE8F5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FF9C83-1423-4653-BB40-26FAE703E7F0}" type="sibTrans" cxnId="{0CD17278-A5C2-4E1B-849B-24B9F16BE8F5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FA43A9-A73D-4CBB-86D4-60FE55CE4851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E0FBAC"/>
        </a:solidFill>
        <a:ln/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Enhanced Security</a:t>
          </a:r>
        </a:p>
      </dgm:t>
    </dgm:pt>
    <dgm:pt modelId="{62F2A24E-B989-4AF2-A22F-D52B81C44291}" type="parTrans" cxnId="{FFDFA165-E32B-4636-88C6-515B94E34958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99C2E-3538-40B2-84FE-5BD724F02AD4}" type="sibTrans" cxnId="{FFDFA165-E32B-4636-88C6-515B94E34958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982FE1-0E0D-4AD8-8EF4-9656A5A57B6E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E0FBAC"/>
        </a:solidFill>
        <a:ln/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Flexibility and Scalability</a:t>
          </a:r>
        </a:p>
      </dgm:t>
    </dgm:pt>
    <dgm:pt modelId="{BC4BB8C8-FA05-4857-9AA9-FBC7D05DE7C4}" type="parTrans" cxnId="{A68C2772-FE04-46C0-9DF5-BF53B4F43BFA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7A5B8A-BAC8-4E66-A142-8D840880AF16}" type="sibTrans" cxnId="{A68C2772-FE04-46C0-9DF5-BF53B4F43BFA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BDB5E7-5584-4C70-B7DF-877089C89043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E0FBAC"/>
        </a:solidFill>
        <a:ln/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Improved Application Experience</a:t>
          </a:r>
        </a:p>
      </dgm:t>
    </dgm:pt>
    <dgm:pt modelId="{9219F9FB-FBC2-494C-9B9E-E2CF2FB178CC}" type="parTrans" cxnId="{15BB287A-3F76-4247-84AE-FDC1441A7863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52F5B8-8118-446E-8DC3-4B72BD2CE056}" type="sibTrans" cxnId="{15BB287A-3F76-4247-84AE-FDC1441A7863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05694-2E59-47EC-838A-F55B45016E47}">
      <dgm:prSet phldrT="[Text]"/>
      <dgm:spPr/>
      <dgm:t>
        <a:bodyPr/>
        <a:lstStyle/>
        <a:p>
          <a:endParaRPr lang="en-GB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6691E5-6ED4-4913-9AF7-BDC57900CC37}" type="parTrans" cxnId="{72F2EE9B-BAEA-48CE-B4E0-BA498FAFFBB0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AA4F02-203E-4DB4-91BF-C6B532410C94}" type="sibTrans" cxnId="{72F2EE9B-BAEA-48CE-B4E0-BA498FAFFBB0}">
      <dgm:prSet/>
      <dgm:spPr/>
      <dgm:t>
        <a:bodyPr/>
        <a:lstStyle/>
        <a:p>
          <a:endParaRPr lang="en-GB" sz="16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2E83D7-9E85-42FF-8858-566F305A4D61}" type="pres">
      <dgm:prSet presAssocID="{BC9098A3-A61C-47A7-902C-EE8B142212A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6F8CAB8-3973-47F6-961F-8AF6FA3AE510}" type="pres">
      <dgm:prSet presAssocID="{8BF7715F-64BC-4CF6-8F99-F6A7486FD15C}" presName="Parent" presStyleLbl="node0" presStyleIdx="0" presStyleCnt="1">
        <dgm:presLayoutVars>
          <dgm:chMax val="6"/>
          <dgm:chPref val="6"/>
        </dgm:presLayoutVars>
      </dgm:prSet>
      <dgm:spPr/>
    </dgm:pt>
    <dgm:pt modelId="{D1FFCFFF-CDB1-41A7-94D4-CD1062B3C456}" type="pres">
      <dgm:prSet presAssocID="{66CDF3E9-C89C-4272-8F64-4209669A6229}" presName="Accent1" presStyleCnt="0"/>
      <dgm:spPr/>
    </dgm:pt>
    <dgm:pt modelId="{224DDC1B-F697-4FFC-9660-87EC1694C367}" type="pres">
      <dgm:prSet presAssocID="{66CDF3E9-C89C-4272-8F64-4209669A6229}" presName="Accent" presStyleLbl="bgShp" presStyleIdx="0" presStyleCnt="6"/>
      <dgm:spPr/>
    </dgm:pt>
    <dgm:pt modelId="{55C0C07F-5DED-4BF5-92D7-9375D531404E}" type="pres">
      <dgm:prSet presAssocID="{66CDF3E9-C89C-4272-8F64-4209669A6229}" presName="Child1" presStyleLbl="node1" presStyleIdx="0" presStyleCnt="6" custScaleX="115323" custScaleY="106110">
        <dgm:presLayoutVars>
          <dgm:chMax val="0"/>
          <dgm:chPref val="0"/>
          <dgm:bulletEnabled val="1"/>
        </dgm:presLayoutVars>
      </dgm:prSet>
      <dgm:spPr/>
    </dgm:pt>
    <dgm:pt modelId="{42A79880-A552-46FF-A6EC-057E16CD9847}" type="pres">
      <dgm:prSet presAssocID="{6E0752F4-AE55-4318-879E-88B721384D82}" presName="Accent2" presStyleCnt="0"/>
      <dgm:spPr/>
    </dgm:pt>
    <dgm:pt modelId="{6CEF6097-9597-4CA3-B9A6-86ED79E864DD}" type="pres">
      <dgm:prSet presAssocID="{6E0752F4-AE55-4318-879E-88B721384D82}" presName="Accent" presStyleLbl="bgShp" presStyleIdx="1" presStyleCnt="6"/>
      <dgm:spPr/>
    </dgm:pt>
    <dgm:pt modelId="{E6016EED-A91A-43DD-9B00-212504680BEB}" type="pres">
      <dgm:prSet presAssocID="{6E0752F4-AE55-4318-879E-88B721384D82}" presName="Child2" presStyleLbl="node1" presStyleIdx="1" presStyleCnt="6" custScaleX="115323" custScaleY="106110" custLinFactNeighborX="4365" custLinFactNeighborY="-6082">
        <dgm:presLayoutVars>
          <dgm:chMax val="0"/>
          <dgm:chPref val="0"/>
          <dgm:bulletEnabled val="1"/>
        </dgm:presLayoutVars>
      </dgm:prSet>
      <dgm:spPr/>
    </dgm:pt>
    <dgm:pt modelId="{11E77602-A86A-4568-A1AA-2CE1A1295B39}" type="pres">
      <dgm:prSet presAssocID="{FE637983-8EA2-4639-A691-EFDC4723ABFC}" presName="Accent3" presStyleCnt="0"/>
      <dgm:spPr/>
    </dgm:pt>
    <dgm:pt modelId="{2AF50E05-9FF7-4CB3-81A5-2D9DA5EB7274}" type="pres">
      <dgm:prSet presAssocID="{FE637983-8EA2-4639-A691-EFDC4723ABFC}" presName="Accent" presStyleLbl="bgShp" presStyleIdx="2" presStyleCnt="6"/>
      <dgm:spPr/>
    </dgm:pt>
    <dgm:pt modelId="{1DC15B85-CFDD-4978-B554-929080133B91}" type="pres">
      <dgm:prSet presAssocID="{FE637983-8EA2-4639-A691-EFDC4723ABFC}" presName="Child3" presStyleLbl="node1" presStyleIdx="2" presStyleCnt="6" custScaleX="115323" custScaleY="106110">
        <dgm:presLayoutVars>
          <dgm:chMax val="0"/>
          <dgm:chPref val="0"/>
          <dgm:bulletEnabled val="1"/>
        </dgm:presLayoutVars>
      </dgm:prSet>
      <dgm:spPr/>
    </dgm:pt>
    <dgm:pt modelId="{02F42D3A-3570-4308-AA44-A381C4A641DA}" type="pres">
      <dgm:prSet presAssocID="{BFFA43A9-A73D-4CBB-86D4-60FE55CE4851}" presName="Accent4" presStyleCnt="0"/>
      <dgm:spPr/>
    </dgm:pt>
    <dgm:pt modelId="{F9E20A80-2978-4A41-BE03-22AD71896525}" type="pres">
      <dgm:prSet presAssocID="{BFFA43A9-A73D-4CBB-86D4-60FE55CE4851}" presName="Accent" presStyleLbl="bgShp" presStyleIdx="3" presStyleCnt="6"/>
      <dgm:spPr/>
    </dgm:pt>
    <dgm:pt modelId="{BCFCBE82-C5F2-4AA2-840B-44B0435F2A45}" type="pres">
      <dgm:prSet presAssocID="{BFFA43A9-A73D-4CBB-86D4-60FE55CE4851}" presName="Child4" presStyleLbl="node1" presStyleIdx="3" presStyleCnt="6" custScaleX="115323" custScaleY="106110">
        <dgm:presLayoutVars>
          <dgm:chMax val="0"/>
          <dgm:chPref val="0"/>
          <dgm:bulletEnabled val="1"/>
        </dgm:presLayoutVars>
      </dgm:prSet>
      <dgm:spPr/>
    </dgm:pt>
    <dgm:pt modelId="{2994C7C3-9D13-4B0B-A9ED-B73C08736078}" type="pres">
      <dgm:prSet presAssocID="{9E982FE1-0E0D-4AD8-8EF4-9656A5A57B6E}" presName="Accent5" presStyleCnt="0"/>
      <dgm:spPr/>
    </dgm:pt>
    <dgm:pt modelId="{C2836F07-F4EB-4512-BDF8-1F01B18779D7}" type="pres">
      <dgm:prSet presAssocID="{9E982FE1-0E0D-4AD8-8EF4-9656A5A57B6E}" presName="Accent" presStyleLbl="bgShp" presStyleIdx="4" presStyleCnt="6"/>
      <dgm:spPr/>
    </dgm:pt>
    <dgm:pt modelId="{04036A72-66A9-4573-B78C-6E2DBD0B9E0D}" type="pres">
      <dgm:prSet presAssocID="{9E982FE1-0E0D-4AD8-8EF4-9656A5A57B6E}" presName="Child5" presStyleLbl="node1" presStyleIdx="4" presStyleCnt="6" custScaleX="115323" custScaleY="106110">
        <dgm:presLayoutVars>
          <dgm:chMax val="0"/>
          <dgm:chPref val="0"/>
          <dgm:bulletEnabled val="1"/>
        </dgm:presLayoutVars>
      </dgm:prSet>
      <dgm:spPr/>
    </dgm:pt>
    <dgm:pt modelId="{307F1E06-92E4-4B92-8ECC-8FAAEA59DF43}" type="pres">
      <dgm:prSet presAssocID="{72BDB5E7-5584-4C70-B7DF-877089C89043}" presName="Accent6" presStyleCnt="0"/>
      <dgm:spPr/>
    </dgm:pt>
    <dgm:pt modelId="{E1D986EF-70DD-4115-932A-C26B07005E04}" type="pres">
      <dgm:prSet presAssocID="{72BDB5E7-5584-4C70-B7DF-877089C89043}" presName="Accent" presStyleLbl="bgShp" presStyleIdx="5" presStyleCnt="6"/>
      <dgm:spPr/>
    </dgm:pt>
    <dgm:pt modelId="{061AABEE-6613-4C42-9EA8-D955272CB86E}" type="pres">
      <dgm:prSet presAssocID="{72BDB5E7-5584-4C70-B7DF-877089C89043}" presName="Child6" presStyleLbl="node1" presStyleIdx="5" presStyleCnt="6" custScaleX="115323" custScaleY="106110">
        <dgm:presLayoutVars>
          <dgm:chMax val="0"/>
          <dgm:chPref val="0"/>
          <dgm:bulletEnabled val="1"/>
        </dgm:presLayoutVars>
      </dgm:prSet>
      <dgm:spPr/>
    </dgm:pt>
  </dgm:ptLst>
  <dgm:cxnLst>
    <dgm:cxn modelId="{D4667A17-668D-4F5D-9E52-90194E4E5A64}" type="presOf" srcId="{BC9098A3-A61C-47A7-902C-EE8B142212A7}" destId="{CD2E83D7-9E85-42FF-8858-566F305A4D61}" srcOrd="0" destOrd="0" presId="urn:microsoft.com/office/officeart/2011/layout/HexagonRadial"/>
    <dgm:cxn modelId="{F4EFB425-A135-47FC-8F2C-8D8193A25A6F}" type="presOf" srcId="{66CDF3E9-C89C-4272-8F64-4209669A6229}" destId="{55C0C07F-5DED-4BF5-92D7-9375D531404E}" srcOrd="0" destOrd="0" presId="urn:microsoft.com/office/officeart/2011/layout/HexagonRadial"/>
    <dgm:cxn modelId="{6417F15D-E43F-43EA-85EA-BCD418D136BB}" srcId="{8BF7715F-64BC-4CF6-8F99-F6A7486FD15C}" destId="{6E0752F4-AE55-4318-879E-88B721384D82}" srcOrd="1" destOrd="0" parTransId="{BDD3979F-D431-462C-B32D-AE259DD2C795}" sibTransId="{55485E7F-7100-4ABB-89E1-8B8B27EE9297}"/>
    <dgm:cxn modelId="{FFDFA165-E32B-4636-88C6-515B94E34958}" srcId="{8BF7715F-64BC-4CF6-8F99-F6A7486FD15C}" destId="{BFFA43A9-A73D-4CBB-86D4-60FE55CE4851}" srcOrd="3" destOrd="0" parTransId="{62F2A24E-B989-4AF2-A22F-D52B81C44291}" sibTransId="{F3B99C2E-3538-40B2-84FE-5BD724F02AD4}"/>
    <dgm:cxn modelId="{5788C865-96F6-4CB2-B345-653535B7058A}" type="presOf" srcId="{9E982FE1-0E0D-4AD8-8EF4-9656A5A57B6E}" destId="{04036A72-66A9-4573-B78C-6E2DBD0B9E0D}" srcOrd="0" destOrd="0" presId="urn:microsoft.com/office/officeart/2011/layout/HexagonRadial"/>
    <dgm:cxn modelId="{A68C2772-FE04-46C0-9DF5-BF53B4F43BFA}" srcId="{8BF7715F-64BC-4CF6-8F99-F6A7486FD15C}" destId="{9E982FE1-0E0D-4AD8-8EF4-9656A5A57B6E}" srcOrd="4" destOrd="0" parTransId="{BC4BB8C8-FA05-4857-9AA9-FBC7D05DE7C4}" sibTransId="{D47A5B8A-BAC8-4E66-A142-8D840880AF16}"/>
    <dgm:cxn modelId="{0CD17278-A5C2-4E1B-849B-24B9F16BE8F5}" srcId="{8BF7715F-64BC-4CF6-8F99-F6A7486FD15C}" destId="{FE637983-8EA2-4639-A691-EFDC4723ABFC}" srcOrd="2" destOrd="0" parTransId="{13680247-FC65-4997-9190-49EA28EF285B}" sibTransId="{1CFF9C83-1423-4653-BB40-26FAE703E7F0}"/>
    <dgm:cxn modelId="{15BB287A-3F76-4247-84AE-FDC1441A7863}" srcId="{8BF7715F-64BC-4CF6-8F99-F6A7486FD15C}" destId="{72BDB5E7-5584-4C70-B7DF-877089C89043}" srcOrd="5" destOrd="0" parTransId="{9219F9FB-FBC2-494C-9B9E-E2CF2FB178CC}" sibTransId="{5952F5B8-8118-446E-8DC3-4B72BD2CE056}"/>
    <dgm:cxn modelId="{AB93D897-140A-465A-A8E4-312E0AD379DB}" type="presOf" srcId="{72BDB5E7-5584-4C70-B7DF-877089C89043}" destId="{061AABEE-6613-4C42-9EA8-D955272CB86E}" srcOrd="0" destOrd="0" presId="urn:microsoft.com/office/officeart/2011/layout/HexagonRadial"/>
    <dgm:cxn modelId="{72F2EE9B-BAEA-48CE-B4E0-BA498FAFFBB0}" srcId="{8BF7715F-64BC-4CF6-8F99-F6A7486FD15C}" destId="{B4605694-2E59-47EC-838A-F55B45016E47}" srcOrd="6" destOrd="0" parTransId="{3D6691E5-6ED4-4913-9AF7-BDC57900CC37}" sibTransId="{1FAA4F02-203E-4DB4-91BF-C6B532410C94}"/>
    <dgm:cxn modelId="{DB40C0AC-CA28-47B2-8993-DAB8B2ED6A1E}" srcId="{8BF7715F-64BC-4CF6-8F99-F6A7486FD15C}" destId="{66CDF3E9-C89C-4272-8F64-4209669A6229}" srcOrd="0" destOrd="0" parTransId="{9A03E55E-7783-4BEC-BA83-F013C349F1E5}" sibTransId="{412E64F2-9F12-4311-9726-02E7B87FB54F}"/>
    <dgm:cxn modelId="{D632C3B4-1705-43BD-97F8-6FAD5AD228A2}" type="presOf" srcId="{FE637983-8EA2-4639-A691-EFDC4723ABFC}" destId="{1DC15B85-CFDD-4978-B554-929080133B91}" srcOrd="0" destOrd="0" presId="urn:microsoft.com/office/officeart/2011/layout/HexagonRadial"/>
    <dgm:cxn modelId="{BA7D2AC7-0CF4-41BF-9BB9-418543A4D0FE}" type="presOf" srcId="{6E0752F4-AE55-4318-879E-88B721384D82}" destId="{E6016EED-A91A-43DD-9B00-212504680BEB}" srcOrd="0" destOrd="0" presId="urn:microsoft.com/office/officeart/2011/layout/HexagonRadial"/>
    <dgm:cxn modelId="{73361EDF-8BC2-4D55-AD81-F2D36CAEE6F0}" srcId="{BC9098A3-A61C-47A7-902C-EE8B142212A7}" destId="{8BF7715F-64BC-4CF6-8F99-F6A7486FD15C}" srcOrd="0" destOrd="0" parTransId="{629C496C-99B9-4A34-A42F-A5DC4015CD30}" sibTransId="{4461072C-AB96-4E16-846C-EFD6D8E6BA1F}"/>
    <dgm:cxn modelId="{64FCAFF3-23AD-48EA-A0ED-86AB95AE518D}" type="presOf" srcId="{BFFA43A9-A73D-4CBB-86D4-60FE55CE4851}" destId="{BCFCBE82-C5F2-4AA2-840B-44B0435F2A45}" srcOrd="0" destOrd="0" presId="urn:microsoft.com/office/officeart/2011/layout/HexagonRadial"/>
    <dgm:cxn modelId="{B93C13F8-811E-4093-9376-8CBA27BD6FCE}" type="presOf" srcId="{8BF7715F-64BC-4CF6-8F99-F6A7486FD15C}" destId="{86F8CAB8-3973-47F6-961F-8AF6FA3AE510}" srcOrd="0" destOrd="0" presId="urn:microsoft.com/office/officeart/2011/layout/HexagonRadial"/>
    <dgm:cxn modelId="{2BAA1A33-187D-4FE4-A0EB-5D4B2815E757}" type="presParOf" srcId="{CD2E83D7-9E85-42FF-8858-566F305A4D61}" destId="{86F8CAB8-3973-47F6-961F-8AF6FA3AE510}" srcOrd="0" destOrd="0" presId="urn:microsoft.com/office/officeart/2011/layout/HexagonRadial"/>
    <dgm:cxn modelId="{441F3C26-3983-49A4-9E91-ED05303CF4C8}" type="presParOf" srcId="{CD2E83D7-9E85-42FF-8858-566F305A4D61}" destId="{D1FFCFFF-CDB1-41A7-94D4-CD1062B3C456}" srcOrd="1" destOrd="0" presId="urn:microsoft.com/office/officeart/2011/layout/HexagonRadial"/>
    <dgm:cxn modelId="{4D5872F2-3B0F-4DCA-B2B1-5F59024AB7C0}" type="presParOf" srcId="{D1FFCFFF-CDB1-41A7-94D4-CD1062B3C456}" destId="{224DDC1B-F697-4FFC-9660-87EC1694C367}" srcOrd="0" destOrd="0" presId="urn:microsoft.com/office/officeart/2011/layout/HexagonRadial"/>
    <dgm:cxn modelId="{6A0A6E76-8B62-4226-913F-585DD80571A1}" type="presParOf" srcId="{CD2E83D7-9E85-42FF-8858-566F305A4D61}" destId="{55C0C07F-5DED-4BF5-92D7-9375D531404E}" srcOrd="2" destOrd="0" presId="urn:microsoft.com/office/officeart/2011/layout/HexagonRadial"/>
    <dgm:cxn modelId="{32812AB0-25F3-4A39-979C-3FA625936EB8}" type="presParOf" srcId="{CD2E83D7-9E85-42FF-8858-566F305A4D61}" destId="{42A79880-A552-46FF-A6EC-057E16CD9847}" srcOrd="3" destOrd="0" presId="urn:microsoft.com/office/officeart/2011/layout/HexagonRadial"/>
    <dgm:cxn modelId="{EFAED011-6ED5-4F76-BDA2-7E1CAD252148}" type="presParOf" srcId="{42A79880-A552-46FF-A6EC-057E16CD9847}" destId="{6CEF6097-9597-4CA3-B9A6-86ED79E864DD}" srcOrd="0" destOrd="0" presId="urn:microsoft.com/office/officeart/2011/layout/HexagonRadial"/>
    <dgm:cxn modelId="{E5465B3F-15EE-42C8-8DBB-7FC16DC1A8E5}" type="presParOf" srcId="{CD2E83D7-9E85-42FF-8858-566F305A4D61}" destId="{E6016EED-A91A-43DD-9B00-212504680BEB}" srcOrd="4" destOrd="0" presId="urn:microsoft.com/office/officeart/2011/layout/HexagonRadial"/>
    <dgm:cxn modelId="{7A394FD7-A5BA-4B8B-AC7F-89D035C9136A}" type="presParOf" srcId="{CD2E83D7-9E85-42FF-8858-566F305A4D61}" destId="{11E77602-A86A-4568-A1AA-2CE1A1295B39}" srcOrd="5" destOrd="0" presId="urn:microsoft.com/office/officeart/2011/layout/HexagonRadial"/>
    <dgm:cxn modelId="{4081B9B4-7280-4C1D-B343-D90540577765}" type="presParOf" srcId="{11E77602-A86A-4568-A1AA-2CE1A1295B39}" destId="{2AF50E05-9FF7-4CB3-81A5-2D9DA5EB7274}" srcOrd="0" destOrd="0" presId="urn:microsoft.com/office/officeart/2011/layout/HexagonRadial"/>
    <dgm:cxn modelId="{BDA758C5-C05B-45FB-B63A-AE3A180C7AFD}" type="presParOf" srcId="{CD2E83D7-9E85-42FF-8858-566F305A4D61}" destId="{1DC15B85-CFDD-4978-B554-929080133B91}" srcOrd="6" destOrd="0" presId="urn:microsoft.com/office/officeart/2011/layout/HexagonRadial"/>
    <dgm:cxn modelId="{F0E2F5E1-1FB6-4807-9EF4-174A4AF560D0}" type="presParOf" srcId="{CD2E83D7-9E85-42FF-8858-566F305A4D61}" destId="{02F42D3A-3570-4308-AA44-A381C4A641DA}" srcOrd="7" destOrd="0" presId="urn:microsoft.com/office/officeart/2011/layout/HexagonRadial"/>
    <dgm:cxn modelId="{AC0491EA-3CE4-4615-A0AD-FEED12E9CEC5}" type="presParOf" srcId="{02F42D3A-3570-4308-AA44-A381C4A641DA}" destId="{F9E20A80-2978-4A41-BE03-22AD71896525}" srcOrd="0" destOrd="0" presId="urn:microsoft.com/office/officeart/2011/layout/HexagonRadial"/>
    <dgm:cxn modelId="{F570473F-134C-439F-A545-A12081235E63}" type="presParOf" srcId="{CD2E83D7-9E85-42FF-8858-566F305A4D61}" destId="{BCFCBE82-C5F2-4AA2-840B-44B0435F2A45}" srcOrd="8" destOrd="0" presId="urn:microsoft.com/office/officeart/2011/layout/HexagonRadial"/>
    <dgm:cxn modelId="{342C1BFE-4D7A-4987-BBCF-21908D2A48ED}" type="presParOf" srcId="{CD2E83D7-9E85-42FF-8858-566F305A4D61}" destId="{2994C7C3-9D13-4B0B-A9ED-B73C08736078}" srcOrd="9" destOrd="0" presId="urn:microsoft.com/office/officeart/2011/layout/HexagonRadial"/>
    <dgm:cxn modelId="{E310BC0B-77EE-4CD0-A53C-5FE1E26F2EB6}" type="presParOf" srcId="{2994C7C3-9D13-4B0B-A9ED-B73C08736078}" destId="{C2836F07-F4EB-4512-BDF8-1F01B18779D7}" srcOrd="0" destOrd="0" presId="urn:microsoft.com/office/officeart/2011/layout/HexagonRadial"/>
    <dgm:cxn modelId="{DBD3C66B-2F70-4DDE-AC50-5DF3D1BE7E26}" type="presParOf" srcId="{CD2E83D7-9E85-42FF-8858-566F305A4D61}" destId="{04036A72-66A9-4573-B78C-6E2DBD0B9E0D}" srcOrd="10" destOrd="0" presId="urn:microsoft.com/office/officeart/2011/layout/HexagonRadial"/>
    <dgm:cxn modelId="{73BD2EA6-C951-42CE-A6DD-8001643454F3}" type="presParOf" srcId="{CD2E83D7-9E85-42FF-8858-566F305A4D61}" destId="{307F1E06-92E4-4B92-8ECC-8FAAEA59DF43}" srcOrd="11" destOrd="0" presId="urn:microsoft.com/office/officeart/2011/layout/HexagonRadial"/>
    <dgm:cxn modelId="{FF186A39-DF42-4BFF-B236-1C9C2AE4134A}" type="presParOf" srcId="{307F1E06-92E4-4B92-8ECC-8FAAEA59DF43}" destId="{E1D986EF-70DD-4115-932A-C26B07005E04}" srcOrd="0" destOrd="0" presId="urn:microsoft.com/office/officeart/2011/layout/HexagonRadial"/>
    <dgm:cxn modelId="{8656040B-791C-4502-A72C-BFB3A818ADE9}" type="presParOf" srcId="{CD2E83D7-9E85-42FF-8858-566F305A4D61}" destId="{061AABEE-6613-4C42-9EA8-D955272CB86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5EDA88-762B-4FBD-946D-D1D5C4BFF8D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518A49-3D92-4B6B-93A6-CD21AB5A1FA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dirty="0">
              <a:latin typeface="Bahnschrift" panose="020B0502040204020203" pitchFamily="34" charset="0"/>
            </a:rPr>
            <a:t>IT Simplicity and Automation.</a:t>
          </a:r>
          <a:endParaRPr lang="en-US" dirty="0">
            <a:latin typeface="Bahnschrift" panose="020B0502040204020203" pitchFamily="34" charset="0"/>
          </a:endParaRPr>
        </a:p>
      </dgm:t>
    </dgm:pt>
    <dgm:pt modelId="{2F7C3636-5797-4BC4-A736-FC4C42AFC188}" type="parTrans" cxnId="{1248EFA6-27D1-4B65-A3B4-FAD1750497B4}">
      <dgm:prSet/>
      <dgm:spPr/>
      <dgm:t>
        <a:bodyPr/>
        <a:lstStyle/>
        <a:p>
          <a:endParaRPr lang="en-US"/>
        </a:p>
      </dgm:t>
    </dgm:pt>
    <dgm:pt modelId="{E18B00F2-F054-482B-B857-248E60D345A3}" type="sibTrans" cxnId="{1248EFA6-27D1-4B65-A3B4-FAD1750497B4}">
      <dgm:prSet/>
      <dgm:spPr/>
      <dgm:t>
        <a:bodyPr/>
        <a:lstStyle/>
        <a:p>
          <a:endParaRPr lang="en-US"/>
        </a:p>
      </dgm:t>
    </dgm:pt>
    <dgm:pt modelId="{82D87F50-8EE1-4941-90BD-86597CE9EA7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dirty="0">
              <a:latin typeface="Bahnschrift" panose="020B0502040204020203" pitchFamily="34" charset="0"/>
            </a:rPr>
            <a:t>Access from Anywhere.</a:t>
          </a:r>
          <a:endParaRPr lang="en-US" dirty="0">
            <a:latin typeface="Bahnschrift" panose="020B0502040204020203" pitchFamily="34" charset="0"/>
          </a:endParaRPr>
        </a:p>
      </dgm:t>
    </dgm:pt>
    <dgm:pt modelId="{C15B389A-0C74-4843-B5FF-00CAA420F62D}" type="parTrans" cxnId="{B219443C-208D-4C57-87E9-0878F86657D1}">
      <dgm:prSet/>
      <dgm:spPr/>
      <dgm:t>
        <a:bodyPr/>
        <a:lstStyle/>
        <a:p>
          <a:endParaRPr lang="en-US"/>
        </a:p>
      </dgm:t>
    </dgm:pt>
    <dgm:pt modelId="{A0D61EA9-DCEE-4B05-9EC8-76F689D0CB38}" type="sibTrans" cxnId="{B219443C-208D-4C57-87E9-0878F86657D1}">
      <dgm:prSet/>
      <dgm:spPr/>
      <dgm:t>
        <a:bodyPr/>
        <a:lstStyle/>
        <a:p>
          <a:endParaRPr lang="en-US"/>
        </a:p>
      </dgm:t>
    </dgm:pt>
    <dgm:pt modelId="{56B03288-DF45-4262-B980-0BB08FD1ED59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>
              <a:latin typeface="Bahnschrift" panose="020B0502040204020203" pitchFamily="34" charset="0"/>
            </a:rPr>
            <a:t>Visibility and Insights.</a:t>
          </a:r>
          <a:endParaRPr lang="en-US">
            <a:latin typeface="Bahnschrift" panose="020B0502040204020203" pitchFamily="34" charset="0"/>
          </a:endParaRPr>
        </a:p>
      </dgm:t>
    </dgm:pt>
    <dgm:pt modelId="{70ABD8B7-2EB7-4D56-BEEF-55BBAD58BC8B}" type="parTrans" cxnId="{F32ACF34-33D3-4701-8F35-9AD780B3F18B}">
      <dgm:prSet/>
      <dgm:spPr/>
      <dgm:t>
        <a:bodyPr/>
        <a:lstStyle/>
        <a:p>
          <a:endParaRPr lang="en-US"/>
        </a:p>
      </dgm:t>
    </dgm:pt>
    <dgm:pt modelId="{4FF4A29D-F567-4EA6-8038-4841175A9085}" type="sibTrans" cxnId="{F32ACF34-33D3-4701-8F35-9AD780B3F18B}">
      <dgm:prSet/>
      <dgm:spPr/>
      <dgm:t>
        <a:bodyPr/>
        <a:lstStyle/>
        <a:p>
          <a:endParaRPr lang="en-US"/>
        </a:p>
      </dgm:t>
    </dgm:pt>
    <dgm:pt modelId="{284BBFBD-D053-45D2-8404-A36B8A8703C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dirty="0">
              <a:latin typeface="Bahnschrift" panose="020B0502040204020203" pitchFamily="34" charset="0"/>
            </a:rPr>
            <a:t>Enhanced Security.</a:t>
          </a:r>
          <a:endParaRPr lang="en-US" dirty="0">
            <a:latin typeface="Bahnschrift" panose="020B0502040204020203" pitchFamily="34" charset="0"/>
          </a:endParaRPr>
        </a:p>
      </dgm:t>
    </dgm:pt>
    <dgm:pt modelId="{5284A19A-456E-49D2-A47E-409FC10F8401}" type="parTrans" cxnId="{AB58AAF7-D64A-4E27-9AC0-0B852EDBE263}">
      <dgm:prSet/>
      <dgm:spPr/>
      <dgm:t>
        <a:bodyPr/>
        <a:lstStyle/>
        <a:p>
          <a:endParaRPr lang="en-US"/>
        </a:p>
      </dgm:t>
    </dgm:pt>
    <dgm:pt modelId="{9A85EC79-F473-4343-9C8B-545D6CEDE977}" type="sibTrans" cxnId="{AB58AAF7-D64A-4E27-9AC0-0B852EDBE263}">
      <dgm:prSet/>
      <dgm:spPr/>
      <dgm:t>
        <a:bodyPr/>
        <a:lstStyle/>
        <a:p>
          <a:endParaRPr lang="en-US"/>
        </a:p>
      </dgm:t>
    </dgm:pt>
    <dgm:pt modelId="{ABDA462C-BE60-4DD1-83CD-A238B939921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>
              <a:latin typeface="Bahnschrift" panose="020B0502040204020203" pitchFamily="34" charset="0"/>
            </a:rPr>
            <a:t>Flexibility.</a:t>
          </a:r>
          <a:endParaRPr lang="en-US">
            <a:latin typeface="Bahnschrift" panose="020B0502040204020203" pitchFamily="34" charset="0"/>
          </a:endParaRPr>
        </a:p>
      </dgm:t>
    </dgm:pt>
    <dgm:pt modelId="{6A4B59E4-398C-4DC2-9727-C54747C0A5BD}" type="parTrans" cxnId="{604EBFDE-C9DF-4A2D-845A-8556EFCF59F2}">
      <dgm:prSet/>
      <dgm:spPr/>
      <dgm:t>
        <a:bodyPr/>
        <a:lstStyle/>
        <a:p>
          <a:endParaRPr lang="en-US"/>
        </a:p>
      </dgm:t>
    </dgm:pt>
    <dgm:pt modelId="{DF3FB281-C9F5-40DB-BFF2-56B72E04449E}" type="sibTrans" cxnId="{604EBFDE-C9DF-4A2D-845A-8556EFCF59F2}">
      <dgm:prSet/>
      <dgm:spPr/>
      <dgm:t>
        <a:bodyPr/>
        <a:lstStyle/>
        <a:p>
          <a:endParaRPr lang="en-US"/>
        </a:p>
      </dgm:t>
    </dgm:pt>
    <dgm:pt modelId="{5621C6A8-C14D-4603-9780-930D8FDE5291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dirty="0">
              <a:latin typeface="Bahnschrift" panose="020B0502040204020203" pitchFamily="34" charset="0"/>
            </a:rPr>
            <a:t>Scalability.</a:t>
          </a:r>
          <a:endParaRPr lang="en-US" dirty="0">
            <a:latin typeface="Bahnschrift" panose="020B0502040204020203" pitchFamily="34" charset="0"/>
          </a:endParaRPr>
        </a:p>
      </dgm:t>
    </dgm:pt>
    <dgm:pt modelId="{6264438E-278C-4B17-A972-7D3697223071}" type="parTrans" cxnId="{878B5D2F-BBAB-40E3-8E3E-42849791C8A7}">
      <dgm:prSet/>
      <dgm:spPr/>
      <dgm:t>
        <a:bodyPr/>
        <a:lstStyle/>
        <a:p>
          <a:endParaRPr lang="en-US"/>
        </a:p>
      </dgm:t>
    </dgm:pt>
    <dgm:pt modelId="{222D7A41-332B-4376-864D-477D5CE65209}" type="sibTrans" cxnId="{878B5D2F-BBAB-40E3-8E3E-42849791C8A7}">
      <dgm:prSet/>
      <dgm:spPr/>
      <dgm:t>
        <a:bodyPr/>
        <a:lstStyle/>
        <a:p>
          <a:endParaRPr lang="en-US"/>
        </a:p>
      </dgm:t>
    </dgm:pt>
    <dgm:pt modelId="{DB799A98-67F4-4BCF-8092-253362B4C34B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dirty="0">
              <a:latin typeface="Bahnschrift" panose="020B0502040204020203" pitchFamily="34" charset="0"/>
            </a:rPr>
            <a:t>Improved Application Experience.</a:t>
          </a:r>
          <a:endParaRPr lang="en-US" dirty="0">
            <a:latin typeface="Bahnschrift" panose="020B0502040204020203" pitchFamily="34" charset="0"/>
          </a:endParaRPr>
        </a:p>
      </dgm:t>
    </dgm:pt>
    <dgm:pt modelId="{DB3CC61B-84F2-4275-BE62-0BB44A1957F1}" type="parTrans" cxnId="{C0A1D28E-BCCD-4A53-935A-75E39E4279EE}">
      <dgm:prSet/>
      <dgm:spPr/>
      <dgm:t>
        <a:bodyPr/>
        <a:lstStyle/>
        <a:p>
          <a:endParaRPr lang="en-US"/>
        </a:p>
      </dgm:t>
    </dgm:pt>
    <dgm:pt modelId="{7CEC4A9F-2928-47D5-BE1C-84E04D15A6E2}" type="sibTrans" cxnId="{C0A1D28E-BCCD-4A53-935A-75E39E4279EE}">
      <dgm:prSet/>
      <dgm:spPr/>
      <dgm:t>
        <a:bodyPr/>
        <a:lstStyle/>
        <a:p>
          <a:endParaRPr lang="en-US"/>
        </a:p>
      </dgm:t>
    </dgm:pt>
    <dgm:pt modelId="{EF2BACA3-54C3-4823-A39E-721510BA7C07}" type="pres">
      <dgm:prSet presAssocID="{D85EDA88-762B-4FBD-946D-D1D5C4BFF8D2}" presName="linear" presStyleCnt="0">
        <dgm:presLayoutVars>
          <dgm:animLvl val="lvl"/>
          <dgm:resizeHandles val="exact"/>
        </dgm:presLayoutVars>
      </dgm:prSet>
      <dgm:spPr/>
    </dgm:pt>
    <dgm:pt modelId="{D6B316B2-E8B1-4804-9708-54DD29C3236C}" type="pres">
      <dgm:prSet presAssocID="{F5518A49-3D92-4B6B-93A6-CD21AB5A1FAE}" presName="parentText" presStyleLbl="node1" presStyleIdx="0" presStyleCnt="7" custScaleX="75638">
        <dgm:presLayoutVars>
          <dgm:chMax val="0"/>
          <dgm:bulletEnabled val="1"/>
        </dgm:presLayoutVars>
      </dgm:prSet>
      <dgm:spPr/>
    </dgm:pt>
    <dgm:pt modelId="{5978059C-4054-4207-BED1-6E75FAF36856}" type="pres">
      <dgm:prSet presAssocID="{E18B00F2-F054-482B-B857-248E60D345A3}" presName="spacer" presStyleCnt="0"/>
      <dgm:spPr/>
    </dgm:pt>
    <dgm:pt modelId="{4C557FF7-3984-4083-B10C-B60AE6FA697A}" type="pres">
      <dgm:prSet presAssocID="{82D87F50-8EE1-4941-90BD-86597CE9EA74}" presName="parentText" presStyleLbl="node1" presStyleIdx="1" presStyleCnt="7" custScaleX="75638">
        <dgm:presLayoutVars>
          <dgm:chMax val="0"/>
          <dgm:bulletEnabled val="1"/>
        </dgm:presLayoutVars>
      </dgm:prSet>
      <dgm:spPr/>
    </dgm:pt>
    <dgm:pt modelId="{CA0D4339-ACAA-4728-B974-85F82610074A}" type="pres">
      <dgm:prSet presAssocID="{A0D61EA9-DCEE-4B05-9EC8-76F689D0CB38}" presName="spacer" presStyleCnt="0"/>
      <dgm:spPr/>
    </dgm:pt>
    <dgm:pt modelId="{F97BB741-2F3A-4F83-A60B-1FFFFDCD3C27}" type="pres">
      <dgm:prSet presAssocID="{56B03288-DF45-4262-B980-0BB08FD1ED59}" presName="parentText" presStyleLbl="node1" presStyleIdx="2" presStyleCnt="7" custScaleX="75638">
        <dgm:presLayoutVars>
          <dgm:chMax val="0"/>
          <dgm:bulletEnabled val="1"/>
        </dgm:presLayoutVars>
      </dgm:prSet>
      <dgm:spPr/>
    </dgm:pt>
    <dgm:pt modelId="{B8DA876C-C515-49D0-AD7B-3F45245DF651}" type="pres">
      <dgm:prSet presAssocID="{4FF4A29D-F567-4EA6-8038-4841175A9085}" presName="spacer" presStyleCnt="0"/>
      <dgm:spPr/>
    </dgm:pt>
    <dgm:pt modelId="{E953B2FE-4383-403B-8B2D-793D6D1F6E60}" type="pres">
      <dgm:prSet presAssocID="{284BBFBD-D053-45D2-8404-A36B8A8703CE}" presName="parentText" presStyleLbl="node1" presStyleIdx="3" presStyleCnt="7" custScaleX="75638">
        <dgm:presLayoutVars>
          <dgm:chMax val="0"/>
          <dgm:bulletEnabled val="1"/>
        </dgm:presLayoutVars>
      </dgm:prSet>
      <dgm:spPr/>
    </dgm:pt>
    <dgm:pt modelId="{29284267-4EDF-492E-A9E1-94A93B3A5D1E}" type="pres">
      <dgm:prSet presAssocID="{9A85EC79-F473-4343-9C8B-545D6CEDE977}" presName="spacer" presStyleCnt="0"/>
      <dgm:spPr/>
    </dgm:pt>
    <dgm:pt modelId="{2D791F5A-65B8-44DE-A272-5EE45FAD616F}" type="pres">
      <dgm:prSet presAssocID="{ABDA462C-BE60-4DD1-83CD-A238B939921A}" presName="parentText" presStyleLbl="node1" presStyleIdx="4" presStyleCnt="7" custScaleX="75638">
        <dgm:presLayoutVars>
          <dgm:chMax val="0"/>
          <dgm:bulletEnabled val="1"/>
        </dgm:presLayoutVars>
      </dgm:prSet>
      <dgm:spPr/>
    </dgm:pt>
    <dgm:pt modelId="{D766CCD8-5552-4E88-B5D2-5AA6DEAF14E6}" type="pres">
      <dgm:prSet presAssocID="{DF3FB281-C9F5-40DB-BFF2-56B72E04449E}" presName="spacer" presStyleCnt="0"/>
      <dgm:spPr/>
    </dgm:pt>
    <dgm:pt modelId="{58DB2B04-A2FD-4670-AF07-D01F7B0C5D19}" type="pres">
      <dgm:prSet presAssocID="{5621C6A8-C14D-4603-9780-930D8FDE5291}" presName="parentText" presStyleLbl="node1" presStyleIdx="5" presStyleCnt="7" custScaleX="75638">
        <dgm:presLayoutVars>
          <dgm:chMax val="0"/>
          <dgm:bulletEnabled val="1"/>
        </dgm:presLayoutVars>
      </dgm:prSet>
      <dgm:spPr/>
    </dgm:pt>
    <dgm:pt modelId="{9E17289C-DD99-48AE-81BF-46A3A768D8EB}" type="pres">
      <dgm:prSet presAssocID="{222D7A41-332B-4376-864D-477D5CE65209}" presName="spacer" presStyleCnt="0"/>
      <dgm:spPr/>
    </dgm:pt>
    <dgm:pt modelId="{5B9A684E-502D-49E8-B62A-E3ED86E22383}" type="pres">
      <dgm:prSet presAssocID="{DB799A98-67F4-4BCF-8092-253362B4C34B}" presName="parentText" presStyleLbl="node1" presStyleIdx="6" presStyleCnt="7" custScaleX="75638">
        <dgm:presLayoutVars>
          <dgm:chMax val="0"/>
          <dgm:bulletEnabled val="1"/>
        </dgm:presLayoutVars>
      </dgm:prSet>
      <dgm:spPr/>
    </dgm:pt>
  </dgm:ptLst>
  <dgm:cxnLst>
    <dgm:cxn modelId="{03A9B201-A22E-4010-B147-5C4548CADE04}" type="presOf" srcId="{DB799A98-67F4-4BCF-8092-253362B4C34B}" destId="{5B9A684E-502D-49E8-B62A-E3ED86E22383}" srcOrd="0" destOrd="0" presId="urn:microsoft.com/office/officeart/2005/8/layout/vList2"/>
    <dgm:cxn modelId="{031CE919-DE10-4887-A2FC-E3256F8D6656}" type="presOf" srcId="{56B03288-DF45-4262-B980-0BB08FD1ED59}" destId="{F97BB741-2F3A-4F83-A60B-1FFFFDCD3C27}" srcOrd="0" destOrd="0" presId="urn:microsoft.com/office/officeart/2005/8/layout/vList2"/>
    <dgm:cxn modelId="{878B5D2F-BBAB-40E3-8E3E-42849791C8A7}" srcId="{D85EDA88-762B-4FBD-946D-D1D5C4BFF8D2}" destId="{5621C6A8-C14D-4603-9780-930D8FDE5291}" srcOrd="5" destOrd="0" parTransId="{6264438E-278C-4B17-A972-7D3697223071}" sibTransId="{222D7A41-332B-4376-864D-477D5CE65209}"/>
    <dgm:cxn modelId="{F32ACF34-33D3-4701-8F35-9AD780B3F18B}" srcId="{D85EDA88-762B-4FBD-946D-D1D5C4BFF8D2}" destId="{56B03288-DF45-4262-B980-0BB08FD1ED59}" srcOrd="2" destOrd="0" parTransId="{70ABD8B7-2EB7-4D56-BEEF-55BBAD58BC8B}" sibTransId="{4FF4A29D-F567-4EA6-8038-4841175A9085}"/>
    <dgm:cxn modelId="{B219443C-208D-4C57-87E9-0878F86657D1}" srcId="{D85EDA88-762B-4FBD-946D-D1D5C4BFF8D2}" destId="{82D87F50-8EE1-4941-90BD-86597CE9EA74}" srcOrd="1" destOrd="0" parTransId="{C15B389A-0C74-4843-B5FF-00CAA420F62D}" sibTransId="{A0D61EA9-DCEE-4B05-9EC8-76F689D0CB38}"/>
    <dgm:cxn modelId="{48B6187B-24DE-4884-9BE7-17049E741985}" type="presOf" srcId="{F5518A49-3D92-4B6B-93A6-CD21AB5A1FAE}" destId="{D6B316B2-E8B1-4804-9708-54DD29C3236C}" srcOrd="0" destOrd="0" presId="urn:microsoft.com/office/officeart/2005/8/layout/vList2"/>
    <dgm:cxn modelId="{C0A1D28E-BCCD-4A53-935A-75E39E4279EE}" srcId="{D85EDA88-762B-4FBD-946D-D1D5C4BFF8D2}" destId="{DB799A98-67F4-4BCF-8092-253362B4C34B}" srcOrd="6" destOrd="0" parTransId="{DB3CC61B-84F2-4275-BE62-0BB44A1957F1}" sibTransId="{7CEC4A9F-2928-47D5-BE1C-84E04D15A6E2}"/>
    <dgm:cxn modelId="{F3AEA392-52CF-47AF-A8E1-26C9761A3F67}" type="presOf" srcId="{5621C6A8-C14D-4603-9780-930D8FDE5291}" destId="{58DB2B04-A2FD-4670-AF07-D01F7B0C5D19}" srcOrd="0" destOrd="0" presId="urn:microsoft.com/office/officeart/2005/8/layout/vList2"/>
    <dgm:cxn modelId="{1248EFA6-27D1-4B65-A3B4-FAD1750497B4}" srcId="{D85EDA88-762B-4FBD-946D-D1D5C4BFF8D2}" destId="{F5518A49-3D92-4B6B-93A6-CD21AB5A1FAE}" srcOrd="0" destOrd="0" parTransId="{2F7C3636-5797-4BC4-A736-FC4C42AFC188}" sibTransId="{E18B00F2-F054-482B-B857-248E60D345A3}"/>
    <dgm:cxn modelId="{FE0802C1-6C1E-42E2-8AE1-F1B21B23F1C5}" type="presOf" srcId="{D85EDA88-762B-4FBD-946D-D1D5C4BFF8D2}" destId="{EF2BACA3-54C3-4823-A39E-721510BA7C07}" srcOrd="0" destOrd="0" presId="urn:microsoft.com/office/officeart/2005/8/layout/vList2"/>
    <dgm:cxn modelId="{140713CB-509B-48FE-83E2-E9BD8AD95A81}" type="presOf" srcId="{ABDA462C-BE60-4DD1-83CD-A238B939921A}" destId="{2D791F5A-65B8-44DE-A272-5EE45FAD616F}" srcOrd="0" destOrd="0" presId="urn:microsoft.com/office/officeart/2005/8/layout/vList2"/>
    <dgm:cxn modelId="{6F4834D4-1044-4202-8D27-8DC8235E444F}" type="presOf" srcId="{82D87F50-8EE1-4941-90BD-86597CE9EA74}" destId="{4C557FF7-3984-4083-B10C-B60AE6FA697A}" srcOrd="0" destOrd="0" presId="urn:microsoft.com/office/officeart/2005/8/layout/vList2"/>
    <dgm:cxn modelId="{604EBFDE-C9DF-4A2D-845A-8556EFCF59F2}" srcId="{D85EDA88-762B-4FBD-946D-D1D5C4BFF8D2}" destId="{ABDA462C-BE60-4DD1-83CD-A238B939921A}" srcOrd="4" destOrd="0" parTransId="{6A4B59E4-398C-4DC2-9727-C54747C0A5BD}" sibTransId="{DF3FB281-C9F5-40DB-BFF2-56B72E04449E}"/>
    <dgm:cxn modelId="{AB58AAF7-D64A-4E27-9AC0-0B852EDBE263}" srcId="{D85EDA88-762B-4FBD-946D-D1D5C4BFF8D2}" destId="{284BBFBD-D053-45D2-8404-A36B8A8703CE}" srcOrd="3" destOrd="0" parTransId="{5284A19A-456E-49D2-A47E-409FC10F8401}" sibTransId="{9A85EC79-F473-4343-9C8B-545D6CEDE977}"/>
    <dgm:cxn modelId="{9EDF70FD-C6B2-4A64-9392-E82C3682B921}" type="presOf" srcId="{284BBFBD-D053-45D2-8404-A36B8A8703CE}" destId="{E953B2FE-4383-403B-8B2D-793D6D1F6E60}" srcOrd="0" destOrd="0" presId="urn:microsoft.com/office/officeart/2005/8/layout/vList2"/>
    <dgm:cxn modelId="{955E8FE6-C064-46C8-8B57-A8C50D073A44}" type="presParOf" srcId="{EF2BACA3-54C3-4823-A39E-721510BA7C07}" destId="{D6B316B2-E8B1-4804-9708-54DD29C3236C}" srcOrd="0" destOrd="0" presId="urn:microsoft.com/office/officeart/2005/8/layout/vList2"/>
    <dgm:cxn modelId="{9AB9F6E9-9FDB-42FD-8410-B67D39CA10AD}" type="presParOf" srcId="{EF2BACA3-54C3-4823-A39E-721510BA7C07}" destId="{5978059C-4054-4207-BED1-6E75FAF36856}" srcOrd="1" destOrd="0" presId="urn:microsoft.com/office/officeart/2005/8/layout/vList2"/>
    <dgm:cxn modelId="{0586F548-5DB9-4698-93EC-3CC1DAE4CC07}" type="presParOf" srcId="{EF2BACA3-54C3-4823-A39E-721510BA7C07}" destId="{4C557FF7-3984-4083-B10C-B60AE6FA697A}" srcOrd="2" destOrd="0" presId="urn:microsoft.com/office/officeart/2005/8/layout/vList2"/>
    <dgm:cxn modelId="{ACC96B7A-9F39-4218-A2CC-4BE407D7DBA2}" type="presParOf" srcId="{EF2BACA3-54C3-4823-A39E-721510BA7C07}" destId="{CA0D4339-ACAA-4728-B974-85F82610074A}" srcOrd="3" destOrd="0" presId="urn:microsoft.com/office/officeart/2005/8/layout/vList2"/>
    <dgm:cxn modelId="{9547094E-0E3D-467C-A7E6-938CCCDE7CD3}" type="presParOf" srcId="{EF2BACA3-54C3-4823-A39E-721510BA7C07}" destId="{F97BB741-2F3A-4F83-A60B-1FFFFDCD3C27}" srcOrd="4" destOrd="0" presId="urn:microsoft.com/office/officeart/2005/8/layout/vList2"/>
    <dgm:cxn modelId="{5DEA83C4-2ECA-4865-91EE-6F1D3DA5EDCF}" type="presParOf" srcId="{EF2BACA3-54C3-4823-A39E-721510BA7C07}" destId="{B8DA876C-C515-49D0-AD7B-3F45245DF651}" srcOrd="5" destOrd="0" presId="urn:microsoft.com/office/officeart/2005/8/layout/vList2"/>
    <dgm:cxn modelId="{3A65A14B-3FA2-4F74-A830-660F9A8B2927}" type="presParOf" srcId="{EF2BACA3-54C3-4823-A39E-721510BA7C07}" destId="{E953B2FE-4383-403B-8B2D-793D6D1F6E60}" srcOrd="6" destOrd="0" presId="urn:microsoft.com/office/officeart/2005/8/layout/vList2"/>
    <dgm:cxn modelId="{4563A554-A5C2-468E-9F72-C0B52417691C}" type="presParOf" srcId="{EF2BACA3-54C3-4823-A39E-721510BA7C07}" destId="{29284267-4EDF-492E-A9E1-94A93B3A5D1E}" srcOrd="7" destOrd="0" presId="urn:microsoft.com/office/officeart/2005/8/layout/vList2"/>
    <dgm:cxn modelId="{A4F75499-287B-4AAA-B0CE-E832A872CB51}" type="presParOf" srcId="{EF2BACA3-54C3-4823-A39E-721510BA7C07}" destId="{2D791F5A-65B8-44DE-A272-5EE45FAD616F}" srcOrd="8" destOrd="0" presId="urn:microsoft.com/office/officeart/2005/8/layout/vList2"/>
    <dgm:cxn modelId="{7D49A231-517C-420A-AE27-C4C2C7A86E0A}" type="presParOf" srcId="{EF2BACA3-54C3-4823-A39E-721510BA7C07}" destId="{D766CCD8-5552-4E88-B5D2-5AA6DEAF14E6}" srcOrd="9" destOrd="0" presId="urn:microsoft.com/office/officeart/2005/8/layout/vList2"/>
    <dgm:cxn modelId="{59B6D2C8-BD41-426B-9096-57325C6C5A32}" type="presParOf" srcId="{EF2BACA3-54C3-4823-A39E-721510BA7C07}" destId="{58DB2B04-A2FD-4670-AF07-D01F7B0C5D19}" srcOrd="10" destOrd="0" presId="urn:microsoft.com/office/officeart/2005/8/layout/vList2"/>
    <dgm:cxn modelId="{C9EDBC0A-6388-4C79-AFA7-771414B26D3B}" type="presParOf" srcId="{EF2BACA3-54C3-4823-A39E-721510BA7C07}" destId="{9E17289C-DD99-48AE-81BF-46A3A768D8EB}" srcOrd="11" destOrd="0" presId="urn:microsoft.com/office/officeart/2005/8/layout/vList2"/>
    <dgm:cxn modelId="{B68C4541-38DD-4D08-8004-12CA24A79E61}" type="presParOf" srcId="{EF2BACA3-54C3-4823-A39E-721510BA7C07}" destId="{5B9A684E-502D-49E8-B62A-E3ED86E2238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A84C4-1EB9-4C41-8286-8527E2CC0C2B}">
      <dsp:nvSpPr>
        <dsp:cNvPr id="0" name=""/>
        <dsp:cNvSpPr/>
      </dsp:nvSpPr>
      <dsp:spPr>
        <a:xfrm>
          <a:off x="920739" y="44581"/>
          <a:ext cx="6332703" cy="936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Storage-as-a-Service (</a:t>
          </a:r>
          <a:r>
            <a:rPr lang="en-US" sz="2800" kern="1200" dirty="0" err="1">
              <a:latin typeface="Bahnschrift" panose="020B0502040204020203" pitchFamily="34" charset="0"/>
            </a:rPr>
            <a:t>STaaS</a:t>
          </a:r>
          <a:r>
            <a:rPr lang="en-US" sz="2800" kern="1200" dirty="0">
              <a:latin typeface="Bahnschrift" panose="020B0502040204020203" pitchFamily="34" charset="0"/>
            </a:rPr>
            <a:t>)</a:t>
          </a:r>
        </a:p>
      </dsp:txBody>
      <dsp:txXfrm>
        <a:off x="966431" y="90273"/>
        <a:ext cx="6241319" cy="844616"/>
      </dsp:txXfrm>
    </dsp:sp>
    <dsp:sp modelId="{854F1E7E-47B0-4453-8215-E8D3A403C1B3}">
      <dsp:nvSpPr>
        <dsp:cNvPr id="0" name=""/>
        <dsp:cNvSpPr/>
      </dsp:nvSpPr>
      <dsp:spPr>
        <a:xfrm>
          <a:off x="920739" y="1124581"/>
          <a:ext cx="6332703" cy="936000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Data-as-a-Service (DaaS)</a:t>
          </a:r>
        </a:p>
      </dsp:txBody>
      <dsp:txXfrm>
        <a:off x="966431" y="1170273"/>
        <a:ext cx="6241319" cy="844616"/>
      </dsp:txXfrm>
    </dsp:sp>
    <dsp:sp modelId="{94E1B670-3C51-4FED-9584-DA48F8C8A803}">
      <dsp:nvSpPr>
        <dsp:cNvPr id="0" name=""/>
        <dsp:cNvSpPr/>
      </dsp:nvSpPr>
      <dsp:spPr>
        <a:xfrm>
          <a:off x="920739" y="2204581"/>
          <a:ext cx="6332703" cy="9360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Communication-as-a-Service (CaaS)</a:t>
          </a:r>
        </a:p>
      </dsp:txBody>
      <dsp:txXfrm>
        <a:off x="966431" y="2250273"/>
        <a:ext cx="6241319" cy="844616"/>
      </dsp:txXfrm>
    </dsp:sp>
    <dsp:sp modelId="{EFC49A21-37D3-41F0-8148-0853687DBFDC}">
      <dsp:nvSpPr>
        <dsp:cNvPr id="0" name=""/>
        <dsp:cNvSpPr/>
      </dsp:nvSpPr>
      <dsp:spPr>
        <a:xfrm>
          <a:off x="920739" y="3284581"/>
          <a:ext cx="6332703" cy="936000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Monitoring-as-a-Service (</a:t>
          </a:r>
          <a:r>
            <a:rPr lang="en-US" sz="2800" kern="1200" dirty="0" err="1">
              <a:latin typeface="Bahnschrift" panose="020B0502040204020203" pitchFamily="34" charset="0"/>
            </a:rPr>
            <a:t>MaaS</a:t>
          </a:r>
          <a:r>
            <a:rPr lang="en-US" sz="2800" kern="1200" dirty="0">
              <a:latin typeface="Bahnschrift" panose="020B0502040204020203" pitchFamily="34" charset="0"/>
            </a:rPr>
            <a:t>)</a:t>
          </a:r>
        </a:p>
      </dsp:txBody>
      <dsp:txXfrm>
        <a:off x="966431" y="3330273"/>
        <a:ext cx="6241319" cy="844616"/>
      </dsp:txXfrm>
    </dsp:sp>
    <dsp:sp modelId="{B12BC9E1-58C8-410A-B997-0C7398D2FEF3}">
      <dsp:nvSpPr>
        <dsp:cNvPr id="0" name=""/>
        <dsp:cNvSpPr/>
      </dsp:nvSpPr>
      <dsp:spPr>
        <a:xfrm>
          <a:off x="920739" y="4364581"/>
          <a:ext cx="6332703" cy="9360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Database-as-a-Service (DBaaS)</a:t>
          </a:r>
        </a:p>
      </dsp:txBody>
      <dsp:txXfrm>
        <a:off x="966431" y="4410273"/>
        <a:ext cx="6241319" cy="844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838F9-8778-42F2-B559-0BCCDA902B44}">
      <dsp:nvSpPr>
        <dsp:cNvPr id="0" name=""/>
        <dsp:cNvSpPr/>
      </dsp:nvSpPr>
      <dsp:spPr>
        <a:xfrm>
          <a:off x="0" y="265306"/>
          <a:ext cx="8174183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Faster Services.</a:t>
          </a:r>
          <a:endParaRPr lang="en-US" sz="26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295748"/>
        <a:ext cx="8113299" cy="562726"/>
      </dsp:txXfrm>
    </dsp:sp>
    <dsp:sp modelId="{361972A7-743A-4C34-9DA6-278FC44DD30C}">
      <dsp:nvSpPr>
        <dsp:cNvPr id="0" name=""/>
        <dsp:cNvSpPr/>
      </dsp:nvSpPr>
      <dsp:spPr>
        <a:xfrm>
          <a:off x="0" y="963796"/>
          <a:ext cx="8174183" cy="623610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Improved Collaboration.</a:t>
          </a:r>
          <a:endParaRPr lang="en-US" sz="26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994238"/>
        <a:ext cx="8113299" cy="562726"/>
      </dsp:txXfrm>
    </dsp:sp>
    <dsp:sp modelId="{B73A1776-0DB8-4AB2-98ED-F003526B9976}">
      <dsp:nvSpPr>
        <dsp:cNvPr id="0" name=""/>
        <dsp:cNvSpPr/>
      </dsp:nvSpPr>
      <dsp:spPr>
        <a:xfrm>
          <a:off x="0" y="1662286"/>
          <a:ext cx="8174183" cy="62361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Supports both consumer and specialized programs.</a:t>
          </a:r>
          <a:endParaRPr lang="en-US" sz="26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1692728"/>
        <a:ext cx="8113299" cy="562726"/>
      </dsp:txXfrm>
    </dsp:sp>
    <dsp:sp modelId="{FD7429A9-AC80-449B-A742-C0E0282BE66B}">
      <dsp:nvSpPr>
        <dsp:cNvPr id="0" name=""/>
        <dsp:cNvSpPr/>
      </dsp:nvSpPr>
      <dsp:spPr>
        <a:xfrm>
          <a:off x="0" y="2360776"/>
          <a:ext cx="8174183" cy="62361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Cost-Efficient Operations.</a:t>
          </a:r>
          <a:endParaRPr lang="en-US" sz="26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2391218"/>
        <a:ext cx="8113299" cy="562726"/>
      </dsp:txXfrm>
    </dsp:sp>
    <dsp:sp modelId="{D88C7D60-4965-47E4-B289-A47FA28295BA}">
      <dsp:nvSpPr>
        <dsp:cNvPr id="0" name=""/>
        <dsp:cNvSpPr/>
      </dsp:nvSpPr>
      <dsp:spPr>
        <a:xfrm>
          <a:off x="0" y="3059266"/>
          <a:ext cx="8174183" cy="62361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Enhanced Patient Care Efficiency.</a:t>
          </a:r>
          <a:endParaRPr lang="en-US" sz="26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3089708"/>
        <a:ext cx="8113299" cy="562726"/>
      </dsp:txXfrm>
    </dsp:sp>
    <dsp:sp modelId="{01C2B66B-E4C9-48A6-AD0A-CD600CFC6647}">
      <dsp:nvSpPr>
        <dsp:cNvPr id="0" name=""/>
        <dsp:cNvSpPr/>
      </dsp:nvSpPr>
      <dsp:spPr>
        <a:xfrm>
          <a:off x="0" y="3757756"/>
          <a:ext cx="8174183" cy="623610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Better Data Management.</a:t>
          </a:r>
          <a:endParaRPr lang="en-US" sz="26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3788198"/>
        <a:ext cx="8113299" cy="562726"/>
      </dsp:txXfrm>
    </dsp:sp>
    <dsp:sp modelId="{13888DD1-4D51-4F81-8742-B841612835F1}">
      <dsp:nvSpPr>
        <dsp:cNvPr id="0" name=""/>
        <dsp:cNvSpPr/>
      </dsp:nvSpPr>
      <dsp:spPr>
        <a:xfrm>
          <a:off x="0" y="4456246"/>
          <a:ext cx="8174183" cy="62361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Improved Privacy.</a:t>
          </a:r>
          <a:endParaRPr lang="en-US" sz="26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30442" y="4486688"/>
        <a:ext cx="8113299" cy="5627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ABC3-133C-4FEB-88C3-DB21D3097769}">
      <dsp:nvSpPr>
        <dsp:cNvPr id="0" name=""/>
        <dsp:cNvSpPr/>
      </dsp:nvSpPr>
      <dsp:spPr>
        <a:xfrm>
          <a:off x="1790186" y="1177643"/>
          <a:ext cx="4593809" cy="8718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AWS Lambda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832745" y="1220202"/>
        <a:ext cx="4508691" cy="786707"/>
      </dsp:txXfrm>
    </dsp:sp>
    <dsp:sp modelId="{92CEA183-33C0-43F2-8479-B0ACF53EDF23}">
      <dsp:nvSpPr>
        <dsp:cNvPr id="0" name=""/>
        <dsp:cNvSpPr/>
      </dsp:nvSpPr>
      <dsp:spPr>
        <a:xfrm>
          <a:off x="1790186" y="2236668"/>
          <a:ext cx="4593809" cy="871825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Azure Functions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832745" y="2279227"/>
        <a:ext cx="4508691" cy="786707"/>
      </dsp:txXfrm>
    </dsp:sp>
    <dsp:sp modelId="{E9BE1CC3-D6E2-420E-82C9-BBDF6DFCAC96}">
      <dsp:nvSpPr>
        <dsp:cNvPr id="0" name=""/>
        <dsp:cNvSpPr/>
      </dsp:nvSpPr>
      <dsp:spPr>
        <a:xfrm>
          <a:off x="1790186" y="3295693"/>
          <a:ext cx="4593809" cy="87182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IBM </a:t>
          </a:r>
          <a:r>
            <a:rPr lang="en-IN" sz="2800" kern="1200" dirty="0" err="1">
              <a:latin typeface="Bahnschrift" panose="020B0502040204020203" pitchFamily="34" charset="0"/>
            </a:rPr>
            <a:t>OpenWhisk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832745" y="3338252"/>
        <a:ext cx="4508691" cy="786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9F7C0-7653-4F0A-85C6-7F3014D07426}">
      <dsp:nvSpPr>
        <dsp:cNvPr id="0" name=""/>
        <dsp:cNvSpPr/>
      </dsp:nvSpPr>
      <dsp:spPr>
        <a:xfrm>
          <a:off x="1325484" y="747932"/>
          <a:ext cx="5523213" cy="8219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Network-as-a-Service (</a:t>
          </a:r>
          <a:r>
            <a:rPr lang="en-US" sz="2800" kern="1200" dirty="0" err="1">
              <a:latin typeface="Bahnschrift" panose="020B0502040204020203" pitchFamily="34" charset="0"/>
            </a:rPr>
            <a:t>NaaS</a:t>
          </a:r>
          <a:r>
            <a:rPr lang="en-US" sz="2800" kern="1200" dirty="0">
              <a:latin typeface="Bahnschrift" panose="020B0502040204020203" pitchFamily="34" charset="0"/>
            </a:rPr>
            <a:t>)</a:t>
          </a:r>
        </a:p>
      </dsp:txBody>
      <dsp:txXfrm>
        <a:off x="1365607" y="788055"/>
        <a:ext cx="5442967" cy="741678"/>
      </dsp:txXfrm>
    </dsp:sp>
    <dsp:sp modelId="{631E76F9-B405-4A49-8248-2040F8CD45F8}">
      <dsp:nvSpPr>
        <dsp:cNvPr id="0" name=""/>
        <dsp:cNvSpPr/>
      </dsp:nvSpPr>
      <dsp:spPr>
        <a:xfrm>
          <a:off x="1325484" y="1757056"/>
          <a:ext cx="5523213" cy="82192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Healthcare-as-a-Service (</a:t>
          </a:r>
          <a:r>
            <a:rPr lang="en-US" sz="2800" kern="1200" dirty="0" err="1">
              <a:latin typeface="Bahnschrift" panose="020B0502040204020203" pitchFamily="34" charset="0"/>
            </a:rPr>
            <a:t>HaaS</a:t>
          </a:r>
          <a:r>
            <a:rPr lang="en-US" sz="2800" kern="1200" dirty="0">
              <a:latin typeface="Bahnschrift" panose="020B0502040204020203" pitchFamily="34" charset="0"/>
            </a:rPr>
            <a:t>)</a:t>
          </a:r>
        </a:p>
      </dsp:txBody>
      <dsp:txXfrm>
        <a:off x="1365607" y="1797179"/>
        <a:ext cx="5442967" cy="741678"/>
      </dsp:txXfrm>
    </dsp:sp>
    <dsp:sp modelId="{7500D355-A8C5-4EEB-91BF-D593C23B37E8}">
      <dsp:nvSpPr>
        <dsp:cNvPr id="0" name=""/>
        <dsp:cNvSpPr/>
      </dsp:nvSpPr>
      <dsp:spPr>
        <a:xfrm>
          <a:off x="1325484" y="2766181"/>
          <a:ext cx="5523213" cy="82192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Education-as-a-Service (EaaS)</a:t>
          </a:r>
        </a:p>
      </dsp:txBody>
      <dsp:txXfrm>
        <a:off x="1365607" y="2806304"/>
        <a:ext cx="5442967" cy="741678"/>
      </dsp:txXfrm>
    </dsp:sp>
    <dsp:sp modelId="{B8DC9B95-6D06-4B47-92C5-2F15CE8DCF30}">
      <dsp:nvSpPr>
        <dsp:cNvPr id="0" name=""/>
        <dsp:cNvSpPr/>
      </dsp:nvSpPr>
      <dsp:spPr>
        <a:xfrm>
          <a:off x="1325484" y="3775305"/>
          <a:ext cx="5523213" cy="82192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Function-as-a-Service (</a:t>
          </a:r>
          <a:r>
            <a:rPr lang="en-US" sz="2800" kern="1200" dirty="0" err="1">
              <a:latin typeface="Bahnschrift" panose="020B0502040204020203" pitchFamily="34" charset="0"/>
            </a:rPr>
            <a:t>FaaS</a:t>
          </a:r>
          <a:r>
            <a:rPr lang="en-US" sz="2800" kern="1200" dirty="0">
              <a:latin typeface="Bahnschrift" panose="020B0502040204020203" pitchFamily="34" charset="0"/>
            </a:rPr>
            <a:t>)</a:t>
          </a:r>
        </a:p>
      </dsp:txBody>
      <dsp:txXfrm>
        <a:off x="1365607" y="3815428"/>
        <a:ext cx="5442967" cy="741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F49AC-2CC4-4A77-9A66-505146CF65E9}">
      <dsp:nvSpPr>
        <dsp:cNvPr id="0" name=""/>
        <dsp:cNvSpPr/>
      </dsp:nvSpPr>
      <dsp:spPr>
        <a:xfrm>
          <a:off x="246206" y="838453"/>
          <a:ext cx="7681770" cy="7788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DaaS</a:t>
          </a: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 provides a dynamic infrastructure.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284225" y="876472"/>
        <a:ext cx="7605732" cy="702785"/>
      </dsp:txXfrm>
    </dsp:sp>
    <dsp:sp modelId="{AC371475-6C8E-44F2-9D6A-E70BADE58EC3}">
      <dsp:nvSpPr>
        <dsp:cNvPr id="0" name=""/>
        <dsp:cNvSpPr/>
      </dsp:nvSpPr>
      <dsp:spPr>
        <a:xfrm>
          <a:off x="246206" y="1801597"/>
          <a:ext cx="7681770" cy="778823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Eliminates redundancy and reduces associated expenditures.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284225" y="1839616"/>
        <a:ext cx="7605732" cy="702785"/>
      </dsp:txXfrm>
    </dsp:sp>
    <dsp:sp modelId="{B39F6224-BD3C-456B-889A-1CA2FD0D9897}">
      <dsp:nvSpPr>
        <dsp:cNvPr id="0" name=""/>
        <dsp:cNvSpPr/>
      </dsp:nvSpPr>
      <dsp:spPr>
        <a:xfrm>
          <a:off x="246206" y="2764741"/>
          <a:ext cx="7681770" cy="778823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Typical business applications .</a:t>
          </a:r>
          <a:endParaRPr lang="en-US" sz="28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284225" y="2802760"/>
        <a:ext cx="7605732" cy="702785"/>
      </dsp:txXfrm>
    </dsp:sp>
    <dsp:sp modelId="{BA3642EA-837A-4BA1-ACDC-80F8E68E8A10}">
      <dsp:nvSpPr>
        <dsp:cNvPr id="0" name=""/>
        <dsp:cNvSpPr/>
      </dsp:nvSpPr>
      <dsp:spPr>
        <a:xfrm>
          <a:off x="246206" y="3727884"/>
          <a:ext cx="7681770" cy="778823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Best-known enterprise-level </a:t>
          </a:r>
          <a:r>
            <a:rPr lang="en-IN" sz="2800" kern="12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DaaS</a:t>
          </a: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 providers.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284225" y="3765903"/>
        <a:ext cx="7605732" cy="702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0650B-728F-4C01-83E5-96B2C0B1AD66}">
      <dsp:nvSpPr>
        <dsp:cNvPr id="0" name=""/>
        <dsp:cNvSpPr/>
      </dsp:nvSpPr>
      <dsp:spPr>
        <a:xfrm>
          <a:off x="396120" y="91575"/>
          <a:ext cx="7381941" cy="8826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Ready to Use Monitoring Tool Login.</a:t>
          </a:r>
        </a:p>
      </dsp:txBody>
      <dsp:txXfrm>
        <a:off x="439207" y="134662"/>
        <a:ext cx="7295767" cy="796468"/>
      </dsp:txXfrm>
    </dsp:sp>
    <dsp:sp modelId="{759C845B-1C7A-4F97-A449-F5B211C4D6C4}">
      <dsp:nvSpPr>
        <dsp:cNvPr id="0" name=""/>
        <dsp:cNvSpPr/>
      </dsp:nvSpPr>
      <dsp:spPr>
        <a:xfrm>
          <a:off x="396120" y="1161417"/>
          <a:ext cx="7381941" cy="882642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Inherently Available 24x7x365.</a:t>
          </a:r>
        </a:p>
      </dsp:txBody>
      <dsp:txXfrm>
        <a:off x="439207" y="1204504"/>
        <a:ext cx="7295767" cy="796468"/>
      </dsp:txXfrm>
    </dsp:sp>
    <dsp:sp modelId="{D6387CEF-77FF-4817-B173-DA8090EA79F5}">
      <dsp:nvSpPr>
        <dsp:cNvPr id="0" name=""/>
        <dsp:cNvSpPr/>
      </dsp:nvSpPr>
      <dsp:spPr>
        <a:xfrm>
          <a:off x="396120" y="2231259"/>
          <a:ext cx="7381941" cy="882642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Easy Integration with Business Processes.</a:t>
          </a:r>
        </a:p>
      </dsp:txBody>
      <dsp:txXfrm>
        <a:off x="439207" y="2274346"/>
        <a:ext cx="7295767" cy="796468"/>
      </dsp:txXfrm>
    </dsp:sp>
    <dsp:sp modelId="{BBCE4C42-FAB1-4903-8F99-4D5C584CE936}">
      <dsp:nvSpPr>
        <dsp:cNvPr id="0" name=""/>
        <dsp:cNvSpPr/>
      </dsp:nvSpPr>
      <dsp:spPr>
        <a:xfrm>
          <a:off x="396120" y="3301102"/>
          <a:ext cx="7381941" cy="882642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Cloud Aware and Cloud Ready.</a:t>
          </a:r>
        </a:p>
      </dsp:txBody>
      <dsp:txXfrm>
        <a:off x="439207" y="3344189"/>
        <a:ext cx="7295767" cy="796468"/>
      </dsp:txXfrm>
    </dsp:sp>
    <dsp:sp modelId="{B8C0A6EB-4F5F-4E3D-AB50-B4C5B0A1070A}">
      <dsp:nvSpPr>
        <dsp:cNvPr id="0" name=""/>
        <dsp:cNvSpPr/>
      </dsp:nvSpPr>
      <dsp:spPr>
        <a:xfrm>
          <a:off x="396120" y="4370944"/>
          <a:ext cx="7381941" cy="882642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Zero Maintenance Overheads.</a:t>
          </a:r>
        </a:p>
      </dsp:txBody>
      <dsp:txXfrm>
        <a:off x="439207" y="4414031"/>
        <a:ext cx="7295767" cy="796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103D7-2E66-4A78-B368-D1E965B10350}">
      <dsp:nvSpPr>
        <dsp:cNvPr id="0" name=""/>
        <dsp:cNvSpPr/>
      </dsp:nvSpPr>
      <dsp:spPr>
        <a:xfrm>
          <a:off x="0" y="80131"/>
          <a:ext cx="8174183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Servers and Systems Monitoring.</a:t>
          </a:r>
        </a:p>
      </dsp:txBody>
      <dsp:txXfrm>
        <a:off x="32784" y="112915"/>
        <a:ext cx="8108615" cy="606012"/>
      </dsp:txXfrm>
    </dsp:sp>
    <dsp:sp modelId="{9711F012-5DE4-4BE9-899D-E4A7757791D3}">
      <dsp:nvSpPr>
        <dsp:cNvPr id="0" name=""/>
        <dsp:cNvSpPr/>
      </dsp:nvSpPr>
      <dsp:spPr>
        <a:xfrm>
          <a:off x="0" y="832351"/>
          <a:ext cx="8174183" cy="671580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Database Monitoring.</a:t>
          </a:r>
        </a:p>
      </dsp:txBody>
      <dsp:txXfrm>
        <a:off x="32784" y="865135"/>
        <a:ext cx="8108615" cy="606012"/>
      </dsp:txXfrm>
    </dsp:sp>
    <dsp:sp modelId="{B906A9B2-1EC8-4E6B-8B71-C5B33012ECA9}">
      <dsp:nvSpPr>
        <dsp:cNvPr id="0" name=""/>
        <dsp:cNvSpPr/>
      </dsp:nvSpPr>
      <dsp:spPr>
        <a:xfrm>
          <a:off x="0" y="1584571"/>
          <a:ext cx="8174183" cy="6715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Network Monitoring.</a:t>
          </a:r>
        </a:p>
      </dsp:txBody>
      <dsp:txXfrm>
        <a:off x="32784" y="1617355"/>
        <a:ext cx="8108615" cy="606012"/>
      </dsp:txXfrm>
    </dsp:sp>
    <dsp:sp modelId="{99737DB7-8881-4AC2-9BA4-C06B1758C96F}">
      <dsp:nvSpPr>
        <dsp:cNvPr id="0" name=""/>
        <dsp:cNvSpPr/>
      </dsp:nvSpPr>
      <dsp:spPr>
        <a:xfrm>
          <a:off x="0" y="2336791"/>
          <a:ext cx="8174183" cy="67158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Storage Monitoring.</a:t>
          </a:r>
        </a:p>
      </dsp:txBody>
      <dsp:txXfrm>
        <a:off x="32784" y="2369575"/>
        <a:ext cx="8108615" cy="606012"/>
      </dsp:txXfrm>
    </dsp:sp>
    <dsp:sp modelId="{8ED6C706-0DBE-47B1-B691-05E9220C4FFA}">
      <dsp:nvSpPr>
        <dsp:cNvPr id="0" name=""/>
        <dsp:cNvSpPr/>
      </dsp:nvSpPr>
      <dsp:spPr>
        <a:xfrm>
          <a:off x="0" y="3089011"/>
          <a:ext cx="8174183" cy="6715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Applications Monitoring.</a:t>
          </a:r>
        </a:p>
      </dsp:txBody>
      <dsp:txXfrm>
        <a:off x="32784" y="3121795"/>
        <a:ext cx="8108615" cy="606012"/>
      </dsp:txXfrm>
    </dsp:sp>
    <dsp:sp modelId="{F8ADD1ED-0070-4F00-9D9F-806C5DBC0F13}">
      <dsp:nvSpPr>
        <dsp:cNvPr id="0" name=""/>
        <dsp:cNvSpPr/>
      </dsp:nvSpPr>
      <dsp:spPr>
        <a:xfrm>
          <a:off x="0" y="3841231"/>
          <a:ext cx="8174183" cy="671580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Cloud Monitoring.</a:t>
          </a:r>
        </a:p>
      </dsp:txBody>
      <dsp:txXfrm>
        <a:off x="32784" y="3874015"/>
        <a:ext cx="8108615" cy="606012"/>
      </dsp:txXfrm>
    </dsp:sp>
    <dsp:sp modelId="{515C28A6-8696-4C69-AE0C-7C4A0551B43D}">
      <dsp:nvSpPr>
        <dsp:cNvPr id="0" name=""/>
        <dsp:cNvSpPr/>
      </dsp:nvSpPr>
      <dsp:spPr>
        <a:xfrm>
          <a:off x="0" y="4593451"/>
          <a:ext cx="8174183" cy="6715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Virtual Infrastructure Monitoring.</a:t>
          </a:r>
        </a:p>
      </dsp:txBody>
      <dsp:txXfrm>
        <a:off x="32784" y="4626235"/>
        <a:ext cx="8108615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3461-1B34-4373-A1F5-95812DBBD7AA}">
      <dsp:nvSpPr>
        <dsp:cNvPr id="0" name=""/>
        <dsp:cNvSpPr/>
      </dsp:nvSpPr>
      <dsp:spPr>
        <a:xfrm>
          <a:off x="602683" y="797755"/>
          <a:ext cx="5540207" cy="698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800" kern="1200" dirty="0">
              <a:latin typeface="Bahnschrift" panose="020B0502040204020203" pitchFamily="34" charset="0"/>
            </a:rPr>
            <a:t>Resource Limitations 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636758" y="831830"/>
        <a:ext cx="5472057" cy="629879"/>
      </dsp:txXfrm>
    </dsp:sp>
    <dsp:sp modelId="{C790058C-9021-41A8-BA61-645478EF1527}">
      <dsp:nvSpPr>
        <dsp:cNvPr id="0" name=""/>
        <dsp:cNvSpPr/>
      </dsp:nvSpPr>
      <dsp:spPr>
        <a:xfrm>
          <a:off x="602683" y="1682985"/>
          <a:ext cx="5540207" cy="698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Time Sensitive Projects </a:t>
          </a:r>
        </a:p>
      </dsp:txBody>
      <dsp:txXfrm>
        <a:off x="636758" y="1717060"/>
        <a:ext cx="5472057" cy="629879"/>
      </dsp:txXfrm>
    </dsp:sp>
    <dsp:sp modelId="{EFF4F366-1928-4110-8FC7-DDD05F3EE2E0}">
      <dsp:nvSpPr>
        <dsp:cNvPr id="0" name=""/>
        <dsp:cNvSpPr/>
      </dsp:nvSpPr>
      <dsp:spPr>
        <a:xfrm>
          <a:off x="602683" y="2568214"/>
          <a:ext cx="5540207" cy="698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Hardware limitations/budgets </a:t>
          </a:r>
        </a:p>
      </dsp:txBody>
      <dsp:txXfrm>
        <a:off x="636758" y="2602289"/>
        <a:ext cx="5472057" cy="629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CE030-A783-444A-AACF-5A991C6A4CF7}">
      <dsp:nvSpPr>
        <dsp:cNvPr id="0" name=""/>
        <dsp:cNvSpPr/>
      </dsp:nvSpPr>
      <dsp:spPr>
        <a:xfrm>
          <a:off x="1355483" y="1267589"/>
          <a:ext cx="5463215" cy="8118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Connectivity Cloud.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395115" y="1307221"/>
        <a:ext cx="5383951" cy="732597"/>
      </dsp:txXfrm>
    </dsp:sp>
    <dsp:sp modelId="{9726B7E2-B446-463D-94C8-0D7BB26582EF}">
      <dsp:nvSpPr>
        <dsp:cNvPr id="0" name=""/>
        <dsp:cNvSpPr/>
      </dsp:nvSpPr>
      <dsp:spPr>
        <a:xfrm>
          <a:off x="1355483" y="2266650"/>
          <a:ext cx="5463215" cy="811861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solidFill>
                <a:sysClr val="windowText" lastClr="000000"/>
              </a:solidFill>
              <a:latin typeface="Bahnschrift" panose="020B0502040204020203" pitchFamily="34" charset="0"/>
            </a:rPr>
            <a:t>Virtual Private Network (VPN).</a:t>
          </a:r>
          <a:endParaRPr lang="en-US" sz="2800" kern="120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395115" y="2306282"/>
        <a:ext cx="5383951" cy="732597"/>
      </dsp:txXfrm>
    </dsp:sp>
    <dsp:sp modelId="{CEA82E46-37B4-49AB-8DA4-12A360BD20CB}">
      <dsp:nvSpPr>
        <dsp:cNvPr id="0" name=""/>
        <dsp:cNvSpPr/>
      </dsp:nvSpPr>
      <dsp:spPr>
        <a:xfrm>
          <a:off x="1355483" y="3265711"/>
          <a:ext cx="5463215" cy="811861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Virtual Network Operation.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395115" y="3305343"/>
        <a:ext cx="5383951" cy="7325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8CAB8-3973-47F6-961F-8AF6FA3AE510}">
      <dsp:nvSpPr>
        <dsp:cNvPr id="0" name=""/>
        <dsp:cNvSpPr/>
      </dsp:nvSpPr>
      <dsp:spPr>
        <a:xfrm>
          <a:off x="5527847" y="1704360"/>
          <a:ext cx="2166316" cy="1873951"/>
        </a:xfrm>
        <a:prstGeom prst="hexagon">
          <a:avLst>
            <a:gd name="adj" fmla="val 28570"/>
            <a:gd name="vf" fmla="val 11547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Benefits of NaaS</a:t>
          </a:r>
        </a:p>
      </dsp:txBody>
      <dsp:txXfrm>
        <a:off x="5886836" y="2014900"/>
        <a:ext cx="1448338" cy="1252871"/>
      </dsp:txXfrm>
    </dsp:sp>
    <dsp:sp modelId="{6CEF6097-9597-4CA3-B9A6-86ED79E864DD}">
      <dsp:nvSpPr>
        <dsp:cNvPr id="0" name=""/>
        <dsp:cNvSpPr/>
      </dsp:nvSpPr>
      <dsp:spPr>
        <a:xfrm>
          <a:off x="6884377" y="807801"/>
          <a:ext cx="817344" cy="704250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0C07F-5DED-4BF5-92D7-9375D531404E}">
      <dsp:nvSpPr>
        <dsp:cNvPr id="0" name=""/>
        <dsp:cNvSpPr/>
      </dsp:nvSpPr>
      <dsp:spPr>
        <a:xfrm>
          <a:off x="5591383" y="-46919"/>
          <a:ext cx="2047306" cy="1629665"/>
        </a:xfrm>
        <a:prstGeom prst="hexagon">
          <a:avLst>
            <a:gd name="adj" fmla="val 28570"/>
            <a:gd name="vf" fmla="val 115470"/>
          </a:avLst>
        </a:prstGeom>
        <a:solidFill>
          <a:srgbClr val="E0FBAC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Simplicity and Automation</a:t>
          </a:r>
        </a:p>
      </dsp:txBody>
      <dsp:txXfrm>
        <a:off x="5917190" y="212425"/>
        <a:ext cx="1395692" cy="1110977"/>
      </dsp:txXfrm>
    </dsp:sp>
    <dsp:sp modelId="{2AF50E05-9FF7-4CB3-81A5-2D9DA5EB7274}">
      <dsp:nvSpPr>
        <dsp:cNvPr id="0" name=""/>
        <dsp:cNvSpPr/>
      </dsp:nvSpPr>
      <dsp:spPr>
        <a:xfrm>
          <a:off x="7838282" y="2124374"/>
          <a:ext cx="817344" cy="704250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16EED-A91A-43DD-9B00-212504680BEB}">
      <dsp:nvSpPr>
        <dsp:cNvPr id="0" name=""/>
        <dsp:cNvSpPr/>
      </dsp:nvSpPr>
      <dsp:spPr>
        <a:xfrm>
          <a:off x="7297012" y="804307"/>
          <a:ext cx="2047306" cy="1629665"/>
        </a:xfrm>
        <a:prstGeom prst="hexagon">
          <a:avLst>
            <a:gd name="adj" fmla="val 28570"/>
            <a:gd name="vf" fmla="val 115470"/>
          </a:avLst>
        </a:prstGeom>
        <a:solidFill>
          <a:srgbClr val="E0FBAC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Access from Anywhere</a:t>
          </a:r>
        </a:p>
      </dsp:txBody>
      <dsp:txXfrm>
        <a:off x="7622819" y="1063651"/>
        <a:ext cx="1395692" cy="1110977"/>
      </dsp:txXfrm>
    </dsp:sp>
    <dsp:sp modelId="{F9E20A80-2978-4A41-BE03-22AD71896525}">
      <dsp:nvSpPr>
        <dsp:cNvPr id="0" name=""/>
        <dsp:cNvSpPr/>
      </dsp:nvSpPr>
      <dsp:spPr>
        <a:xfrm>
          <a:off x="7175638" y="3610538"/>
          <a:ext cx="817344" cy="704250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15B85-CFDD-4978-B554-929080133B91}">
      <dsp:nvSpPr>
        <dsp:cNvPr id="0" name=""/>
        <dsp:cNvSpPr/>
      </dsp:nvSpPr>
      <dsp:spPr>
        <a:xfrm>
          <a:off x="7219521" y="2754761"/>
          <a:ext cx="2047306" cy="1629665"/>
        </a:xfrm>
        <a:prstGeom prst="hexagon">
          <a:avLst>
            <a:gd name="adj" fmla="val 28570"/>
            <a:gd name="vf" fmla="val 115470"/>
          </a:avLst>
        </a:prstGeom>
        <a:solidFill>
          <a:srgbClr val="E0FBAC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Visibility and Insights</a:t>
          </a:r>
        </a:p>
      </dsp:txBody>
      <dsp:txXfrm>
        <a:off x="7545328" y="3014105"/>
        <a:ext cx="1395692" cy="1110977"/>
      </dsp:txXfrm>
    </dsp:sp>
    <dsp:sp modelId="{C2836F07-F4EB-4512-BDF8-1F01B18779D7}">
      <dsp:nvSpPr>
        <dsp:cNvPr id="0" name=""/>
        <dsp:cNvSpPr/>
      </dsp:nvSpPr>
      <dsp:spPr>
        <a:xfrm>
          <a:off x="5531878" y="3764808"/>
          <a:ext cx="817344" cy="704250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CBE82-C5F2-4AA2-840B-44B0435F2A45}">
      <dsp:nvSpPr>
        <dsp:cNvPr id="0" name=""/>
        <dsp:cNvSpPr/>
      </dsp:nvSpPr>
      <dsp:spPr>
        <a:xfrm>
          <a:off x="5591383" y="3700454"/>
          <a:ext cx="2047306" cy="1629665"/>
        </a:xfrm>
        <a:prstGeom prst="hexagon">
          <a:avLst>
            <a:gd name="adj" fmla="val 28570"/>
            <a:gd name="vf" fmla="val 115470"/>
          </a:avLst>
        </a:prstGeom>
        <a:solidFill>
          <a:srgbClr val="E0FBAC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Enhanced Security</a:t>
          </a:r>
        </a:p>
      </dsp:txBody>
      <dsp:txXfrm>
        <a:off x="5917190" y="3959798"/>
        <a:ext cx="1395692" cy="1110977"/>
      </dsp:txXfrm>
    </dsp:sp>
    <dsp:sp modelId="{E1D986EF-70DD-4115-932A-C26B07005E04}">
      <dsp:nvSpPr>
        <dsp:cNvPr id="0" name=""/>
        <dsp:cNvSpPr/>
      </dsp:nvSpPr>
      <dsp:spPr>
        <a:xfrm>
          <a:off x="4562352" y="2448763"/>
          <a:ext cx="817344" cy="704250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6A72-66A9-4573-B78C-6E2DBD0B9E0D}">
      <dsp:nvSpPr>
        <dsp:cNvPr id="0" name=""/>
        <dsp:cNvSpPr/>
      </dsp:nvSpPr>
      <dsp:spPr>
        <a:xfrm>
          <a:off x="3955686" y="2755818"/>
          <a:ext cx="2047306" cy="1629665"/>
        </a:xfrm>
        <a:prstGeom prst="hexagon">
          <a:avLst>
            <a:gd name="adj" fmla="val 28570"/>
            <a:gd name="vf" fmla="val 115470"/>
          </a:avLst>
        </a:prstGeom>
        <a:solidFill>
          <a:srgbClr val="E0FBAC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Flexibility and Scalability</a:t>
          </a:r>
        </a:p>
      </dsp:txBody>
      <dsp:txXfrm>
        <a:off x="4281493" y="3015162"/>
        <a:ext cx="1395692" cy="1110977"/>
      </dsp:txXfrm>
    </dsp:sp>
    <dsp:sp modelId="{061AABEE-6613-4C42-9EA8-D955272CB86E}">
      <dsp:nvSpPr>
        <dsp:cNvPr id="0" name=""/>
        <dsp:cNvSpPr/>
      </dsp:nvSpPr>
      <dsp:spPr>
        <a:xfrm>
          <a:off x="3955686" y="895603"/>
          <a:ext cx="2047306" cy="1629665"/>
        </a:xfrm>
        <a:prstGeom prst="hexagon">
          <a:avLst>
            <a:gd name="adj" fmla="val 28570"/>
            <a:gd name="vf" fmla="val 115470"/>
          </a:avLst>
        </a:prstGeom>
        <a:solidFill>
          <a:srgbClr val="E0FBAC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Improved Application Experience</a:t>
          </a:r>
        </a:p>
      </dsp:txBody>
      <dsp:txXfrm>
        <a:off x="4281493" y="1154947"/>
        <a:ext cx="1395692" cy="11109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316B2-E8B1-4804-9708-54DD29C3236C}">
      <dsp:nvSpPr>
        <dsp:cNvPr id="0" name=""/>
        <dsp:cNvSpPr/>
      </dsp:nvSpPr>
      <dsp:spPr>
        <a:xfrm>
          <a:off x="995697" y="80131"/>
          <a:ext cx="6182788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hnschrift" panose="020B0502040204020203" pitchFamily="34" charset="0"/>
            </a:rPr>
            <a:t>IT Simplicity and Automation.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028481" y="112915"/>
        <a:ext cx="6117220" cy="606012"/>
      </dsp:txXfrm>
    </dsp:sp>
    <dsp:sp modelId="{4C557FF7-3984-4083-B10C-B60AE6FA697A}">
      <dsp:nvSpPr>
        <dsp:cNvPr id="0" name=""/>
        <dsp:cNvSpPr/>
      </dsp:nvSpPr>
      <dsp:spPr>
        <a:xfrm>
          <a:off x="995697" y="832351"/>
          <a:ext cx="6182788" cy="671580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hnschrift" panose="020B0502040204020203" pitchFamily="34" charset="0"/>
            </a:rPr>
            <a:t>Access from Anywhere.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028481" y="865135"/>
        <a:ext cx="6117220" cy="606012"/>
      </dsp:txXfrm>
    </dsp:sp>
    <dsp:sp modelId="{F97BB741-2F3A-4F83-A60B-1FFFFDCD3C27}">
      <dsp:nvSpPr>
        <dsp:cNvPr id="0" name=""/>
        <dsp:cNvSpPr/>
      </dsp:nvSpPr>
      <dsp:spPr>
        <a:xfrm>
          <a:off x="995697" y="1584571"/>
          <a:ext cx="6182788" cy="6715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Bahnschrift" panose="020B0502040204020203" pitchFamily="34" charset="0"/>
            </a:rPr>
            <a:t>Visibility and Insights.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028481" y="1617355"/>
        <a:ext cx="6117220" cy="606012"/>
      </dsp:txXfrm>
    </dsp:sp>
    <dsp:sp modelId="{E953B2FE-4383-403B-8B2D-793D6D1F6E60}">
      <dsp:nvSpPr>
        <dsp:cNvPr id="0" name=""/>
        <dsp:cNvSpPr/>
      </dsp:nvSpPr>
      <dsp:spPr>
        <a:xfrm>
          <a:off x="995697" y="2336791"/>
          <a:ext cx="6182788" cy="67158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hnschrift" panose="020B0502040204020203" pitchFamily="34" charset="0"/>
            </a:rPr>
            <a:t>Enhanced Security.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028481" y="2369575"/>
        <a:ext cx="6117220" cy="606012"/>
      </dsp:txXfrm>
    </dsp:sp>
    <dsp:sp modelId="{2D791F5A-65B8-44DE-A272-5EE45FAD616F}">
      <dsp:nvSpPr>
        <dsp:cNvPr id="0" name=""/>
        <dsp:cNvSpPr/>
      </dsp:nvSpPr>
      <dsp:spPr>
        <a:xfrm>
          <a:off x="995697" y="3089011"/>
          <a:ext cx="6182788" cy="6715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Bahnschrift" panose="020B0502040204020203" pitchFamily="34" charset="0"/>
            </a:rPr>
            <a:t>Flexibility.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028481" y="3121795"/>
        <a:ext cx="6117220" cy="606012"/>
      </dsp:txXfrm>
    </dsp:sp>
    <dsp:sp modelId="{58DB2B04-A2FD-4670-AF07-D01F7B0C5D19}">
      <dsp:nvSpPr>
        <dsp:cNvPr id="0" name=""/>
        <dsp:cNvSpPr/>
      </dsp:nvSpPr>
      <dsp:spPr>
        <a:xfrm>
          <a:off x="995697" y="3841231"/>
          <a:ext cx="6182788" cy="671580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hnschrift" panose="020B0502040204020203" pitchFamily="34" charset="0"/>
            </a:rPr>
            <a:t>Scalability.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028481" y="3874015"/>
        <a:ext cx="6117220" cy="606012"/>
      </dsp:txXfrm>
    </dsp:sp>
    <dsp:sp modelId="{5B9A684E-502D-49E8-B62A-E3ED86E22383}">
      <dsp:nvSpPr>
        <dsp:cNvPr id="0" name=""/>
        <dsp:cNvSpPr/>
      </dsp:nvSpPr>
      <dsp:spPr>
        <a:xfrm>
          <a:off x="995697" y="4593451"/>
          <a:ext cx="6182788" cy="6715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hnschrift" panose="020B0502040204020203" pitchFamily="34" charset="0"/>
            </a:rPr>
            <a:t>Improved Application Experience.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028481" y="4626235"/>
        <a:ext cx="6117220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000000-1234-1234-1234-123412341234}" type="slidenum">
              <a:rPr lang="cs" smtClean="0"/>
              <a:pPr/>
              <a:t>‹#›</a:t>
            </a:fld>
            <a:endParaRPr lang="c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6836"/>
            <a:ext cx="7886700" cy="475418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1" y="1415856"/>
            <a:ext cx="8174183" cy="534516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" y="0"/>
            <a:ext cx="861752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11D9A2-BB9C-4BBC-A4E6-AD5FFAA2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 the </a:t>
            </a:r>
            <a:r>
              <a:rPr lang="en-IN" dirty="0" err="1"/>
              <a:t>DaaS</a:t>
            </a:r>
            <a:r>
              <a:rPr lang="en-IN" dirty="0"/>
              <a:t> computing model (a more advanced, fine-grained form of </a:t>
            </a:r>
            <a:r>
              <a:rPr lang="en-IN" dirty="0" err="1"/>
              <a:t>STaaS</a:t>
            </a:r>
            <a:r>
              <a:rPr lang="en-IN" dirty="0"/>
              <a:t>), </a:t>
            </a:r>
            <a:r>
              <a:rPr lang="en-IN" dirty="0">
                <a:solidFill>
                  <a:srgbClr val="FF0000"/>
                </a:solidFill>
              </a:rPr>
              <a:t>data (as opposed to files) is readily accessible through a Cloud-based platform.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FF0000"/>
                </a:solidFill>
              </a:rPr>
              <a:t>Data (either from databases or object containers) is supplied “on-demand” via cloud platforms.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E3296-95B7-4AF2-B8CB-1EEFF140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Data-as-a-Service </a:t>
            </a:r>
            <a:r>
              <a:rPr lang="en-IN" sz="3200" b="1" dirty="0">
                <a:solidFill>
                  <a:srgbClr val="FFC000"/>
                </a:solidFill>
              </a:rPr>
              <a:t>(</a:t>
            </a:r>
            <a:r>
              <a:rPr lang="en-IN" sz="3200" b="1" dirty="0" err="1">
                <a:solidFill>
                  <a:srgbClr val="FFC000"/>
                </a:solidFill>
              </a:rPr>
              <a:t>DaaS</a:t>
            </a:r>
            <a:r>
              <a:rPr lang="en-IN" sz="3200" b="1" dirty="0">
                <a:solidFill>
                  <a:srgbClr val="FFC000"/>
                </a:solidFill>
              </a:rPr>
              <a:t>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7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32B353-0120-4771-9100-69B877227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50733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9BE3296-95B7-4AF2-B8CB-1EEFF140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Data-as-a-Service </a:t>
            </a:r>
            <a:r>
              <a:rPr lang="en-IN" sz="3200" b="1" dirty="0">
                <a:solidFill>
                  <a:srgbClr val="FFC000"/>
                </a:solidFill>
              </a:rPr>
              <a:t>(</a:t>
            </a:r>
            <a:r>
              <a:rPr lang="en-IN" sz="3200" b="1" dirty="0" err="1">
                <a:solidFill>
                  <a:srgbClr val="FFC000"/>
                </a:solidFill>
              </a:rPr>
              <a:t>DaaS</a:t>
            </a:r>
            <a:r>
              <a:rPr lang="en-IN" sz="3200" b="1" dirty="0">
                <a:solidFill>
                  <a:srgbClr val="FFC000"/>
                </a:solidFill>
              </a:rPr>
              <a:t>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537" y="2480158"/>
            <a:ext cx="7262054" cy="2796380"/>
          </a:xfrm>
          <a:solidFill>
            <a:srgbClr val="217C7F"/>
          </a:solidFill>
          <a:ln w="28575">
            <a:solidFill>
              <a:srgbClr val="002060"/>
            </a:solidFill>
            <a:prstDash val="lgDashDotDot"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Communications as a Service</a:t>
            </a:r>
            <a:r>
              <a:rPr lang="en-US" dirty="0">
                <a:solidFill>
                  <a:srgbClr val="FF0000"/>
                </a:solidFill>
              </a:rPr>
              <a:t> (</a:t>
            </a:r>
            <a:r>
              <a:rPr lang="en-US" b="1" dirty="0">
                <a:solidFill>
                  <a:srgbClr val="FF0000"/>
                </a:solidFill>
              </a:rPr>
              <a:t>CaaS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is an outsourced enterprise </a:t>
            </a:r>
            <a:r>
              <a:rPr lang="en-US" b="1" dirty="0">
                <a:solidFill>
                  <a:schemeClr val="bg1"/>
                </a:solidFill>
              </a:rPr>
              <a:t>communications</a:t>
            </a:r>
            <a:r>
              <a:rPr lang="en-US" dirty="0">
                <a:solidFill>
                  <a:schemeClr val="bg1"/>
                </a:solidFill>
              </a:rPr>
              <a:t> solution that can be leased from a single vendor.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Communication-as-a-Service 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err="1">
                <a:solidFill>
                  <a:srgbClr val="FFC000"/>
                </a:solidFill>
              </a:rPr>
              <a:t>CaaS</a:t>
            </a:r>
            <a:r>
              <a:rPr lang="en-US" sz="3200" b="1" dirty="0">
                <a:solidFill>
                  <a:srgbClr val="FFC000"/>
                </a:solidFill>
              </a:rPr>
              <a:t>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bani.net/wp-content/uploads/ca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" y="1485020"/>
            <a:ext cx="8961121" cy="5178108"/>
          </a:xfrm>
          <a:prstGeom prst="rect">
            <a:avLst/>
          </a:prstGeom>
          <a:noFill/>
          <a:ln w="28575">
            <a:solidFill>
              <a:srgbClr val="217C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B0708-13C6-41BE-9777-00E1675D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Communication-as-a-Service </a:t>
            </a:r>
            <a:r>
              <a:rPr lang="en-US" sz="3200" b="1" dirty="0">
                <a:solidFill>
                  <a:srgbClr val="FFC000"/>
                </a:solidFill>
              </a:rPr>
              <a:t>(CaaS)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Such </a:t>
            </a:r>
            <a:r>
              <a:rPr lang="en-US" dirty="0">
                <a:solidFill>
                  <a:srgbClr val="FF0000"/>
                </a:solidFill>
              </a:rPr>
              <a:t>communications </a:t>
            </a:r>
            <a:r>
              <a:rPr lang="en-US" dirty="0"/>
              <a:t>can include:</a:t>
            </a:r>
          </a:p>
          <a:p>
            <a:pPr marL="228600" lvl="1" algn="just">
              <a:spcBef>
                <a:spcPts val="0"/>
              </a:spcBef>
              <a:buClr>
                <a:srgbClr val="217C7F"/>
              </a:buClr>
            </a:pPr>
            <a:r>
              <a:rPr lang="en-US" sz="2800" dirty="0"/>
              <a:t>Voice over IP </a:t>
            </a:r>
            <a:r>
              <a:rPr lang="en-US" sz="2800" dirty="0">
                <a:solidFill>
                  <a:srgbClr val="FF0000"/>
                </a:solidFill>
              </a:rPr>
              <a:t>(VoIP or Internet telephony), </a:t>
            </a:r>
          </a:p>
          <a:p>
            <a:pPr marL="228600" lvl="1" algn="just">
              <a:spcBef>
                <a:spcPts val="0"/>
              </a:spcBef>
              <a:buClr>
                <a:srgbClr val="217C7F"/>
              </a:buClr>
            </a:pPr>
            <a:r>
              <a:rPr lang="en-US" sz="2800" dirty="0"/>
              <a:t>Instant messaging </a:t>
            </a:r>
            <a:r>
              <a:rPr lang="en-US" sz="2800" dirty="0">
                <a:solidFill>
                  <a:srgbClr val="FF0000"/>
                </a:solidFill>
              </a:rPr>
              <a:t>(IM). </a:t>
            </a:r>
          </a:p>
          <a:p>
            <a:pPr marL="228600" lvl="1" algn="just">
              <a:spcBef>
                <a:spcPts val="0"/>
              </a:spcBef>
              <a:buClr>
                <a:srgbClr val="217C7F"/>
              </a:buClr>
            </a:pPr>
            <a:r>
              <a:rPr lang="en-US" sz="2800" dirty="0"/>
              <a:t>Collaboration  and Video conference applications  using fixed and mobile devices.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Communication-as-a-Service 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err="1">
                <a:solidFill>
                  <a:srgbClr val="FFC000"/>
                </a:solidFill>
              </a:rPr>
              <a:t>CaaS</a:t>
            </a:r>
            <a:r>
              <a:rPr lang="en-US" sz="3200" b="1" dirty="0">
                <a:solidFill>
                  <a:srgbClr val="FFC000"/>
                </a:solidFill>
              </a:rPr>
              <a:t>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5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FF0000"/>
                </a:solidFill>
              </a:rPr>
              <a:t>CaaS vendor </a:t>
            </a:r>
            <a:r>
              <a:rPr lang="en-IN" dirty="0"/>
              <a:t>is responsible for all hardware and software management and offers guaranteed </a:t>
            </a:r>
            <a:r>
              <a:rPr lang="en-IN" dirty="0">
                <a:solidFill>
                  <a:srgbClr val="FF0000"/>
                </a:solidFill>
              </a:rPr>
              <a:t>Quality of Service (QoS).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Advantages of </a:t>
            </a:r>
            <a:r>
              <a:rPr lang="en-US" dirty="0" err="1"/>
              <a:t>CaaS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Communication-as-a-Service </a:t>
            </a:r>
            <a:r>
              <a:rPr lang="en-US" sz="3200" dirty="0">
                <a:solidFill>
                  <a:srgbClr val="FFC000"/>
                </a:solidFill>
              </a:rPr>
              <a:t>(</a:t>
            </a:r>
            <a:r>
              <a:rPr lang="en-US" sz="3200" dirty="0" err="1">
                <a:solidFill>
                  <a:srgbClr val="FFC000"/>
                </a:solidFill>
              </a:rPr>
              <a:t>CaaS</a:t>
            </a:r>
            <a:r>
              <a:rPr lang="en-US" sz="32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5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17C7F"/>
              </a:buClr>
            </a:pPr>
            <a:r>
              <a:rPr lang="en-US" dirty="0"/>
              <a:t>Combines the benefits of cloud computing technology and traditional on-premise IT infrastructure monitoring solutions.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Clr>
                <a:srgbClr val="217C7F"/>
              </a:buClr>
            </a:pPr>
            <a:r>
              <a:rPr lang="en-US" dirty="0">
                <a:solidFill>
                  <a:srgbClr val="FF0000"/>
                </a:solidFill>
              </a:rPr>
              <a:t>Suited for organizations looking to adopt a monitoring framework quickly with minimal investments.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Monitoring-as-a-Service</a:t>
            </a:r>
            <a:r>
              <a:rPr lang="en-US" sz="3200" b="1" dirty="0">
                <a:solidFill>
                  <a:srgbClr val="FFC000"/>
                </a:solidFill>
              </a:rPr>
              <a:t> (MaaS)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8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02D8-03AC-49B2-8AE0-2D72312D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Monitoring-as-a-Service </a:t>
            </a:r>
            <a:r>
              <a:rPr lang="en-US" sz="3200" b="1" dirty="0">
                <a:solidFill>
                  <a:srgbClr val="FFC000"/>
                </a:solidFill>
              </a:rPr>
              <a:t>(MaaS)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4" name="Picture 2" descr="maas overview">
            <a:extLst>
              <a:ext uri="{FF2B5EF4-FFF2-40B4-BE49-F238E27FC236}">
                <a16:creationId xmlns:a16="http://schemas.microsoft.com/office/drawing/2014/main" id="{7BA20F2A-0286-4095-BD09-6F30AE98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4" y="1370534"/>
            <a:ext cx="8574373" cy="5398662"/>
          </a:xfrm>
          <a:prstGeom prst="rect">
            <a:avLst/>
          </a:prstGeom>
          <a:noFill/>
          <a:ln w="28575">
            <a:solidFill>
              <a:srgbClr val="217C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1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98C5B1-1B0D-4AEE-BE03-CC629519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412337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>
                <a:solidFill>
                  <a:srgbClr val="FFC000"/>
                </a:solidFill>
              </a:rPr>
              <a:t>MaaS</a:t>
            </a:r>
          </a:p>
        </p:txBody>
      </p:sp>
    </p:spTree>
    <p:extLst>
      <p:ext uri="{BB962C8B-B14F-4D97-AF65-F5344CB8AC3E}">
        <p14:creationId xmlns:p14="http://schemas.microsoft.com/office/powerpoint/2010/main" val="124496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759FB-588C-4BF9-B956-E36D5D645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030368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Assets Monitored by </a:t>
            </a:r>
            <a:r>
              <a:rPr lang="en-US" sz="3200" dirty="0">
                <a:solidFill>
                  <a:srgbClr val="FFC000"/>
                </a:solidFill>
              </a:rPr>
              <a:t>MaaS</a:t>
            </a:r>
          </a:p>
        </p:txBody>
      </p:sp>
    </p:spTree>
    <p:extLst>
      <p:ext uri="{BB962C8B-B14F-4D97-AF65-F5344CB8AC3E}">
        <p14:creationId xmlns:p14="http://schemas.microsoft.com/office/powerpoint/2010/main" val="8564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6836"/>
            <a:ext cx="7615940" cy="47541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</a:rPr>
              <a:t>After this lecture, you will be able to,</a:t>
            </a:r>
            <a:endParaRPr lang="en-IN" sz="2600" dirty="0"/>
          </a:p>
          <a:p>
            <a:pPr marL="344488" indent="-344488" algn="ju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600" dirty="0"/>
              <a:t>Explore the different cloud services such as Storage-as-a-Service, Data-as-a-Service,  Database-as-a-Service, Communication-as-a-Service, Monitoring-as-a-Service, Network-as-a-Service, Healthcare-as-a-Service, Education-as-a-Service etc.</a:t>
            </a:r>
            <a:endParaRPr lang="en-US" sz="2600" dirty="0"/>
          </a:p>
          <a:p>
            <a:pPr algn="just"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82" y="2120394"/>
            <a:ext cx="7292036" cy="34409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Database as a Service (DBaaS) is an architectural and operational approach enabling DBAs to deliver database functionality as a service to internal and/or external customers.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Database-as-a-Service </a:t>
            </a:r>
            <a:r>
              <a:rPr lang="en-US" sz="3200" dirty="0">
                <a:solidFill>
                  <a:srgbClr val="FFC000"/>
                </a:solidFill>
              </a:rPr>
              <a:t>(DBaaS)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2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DBaaS architectures support following required capabilities: 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rgbClr val="FF0000"/>
                </a:solidFill>
              </a:rPr>
              <a:t>Customer side provisioning and management </a:t>
            </a:r>
            <a:r>
              <a:rPr lang="en-IN" dirty="0"/>
              <a:t>of database instances using on-demand, self-service mechanisms.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Database-as-a-Service </a:t>
            </a:r>
            <a:r>
              <a:rPr lang="en-US" sz="3200" dirty="0">
                <a:solidFill>
                  <a:srgbClr val="FFC000"/>
                </a:solidFill>
              </a:rPr>
              <a:t>(DBaaS)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2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dirty="0">
                <a:solidFill>
                  <a:srgbClr val="FF0000"/>
                </a:solidFill>
              </a:rPr>
              <a:t>Automation of monitoring </a:t>
            </a:r>
            <a:r>
              <a:rPr lang="en-IN" dirty="0"/>
              <a:t>with provider-defined service definitions, attributes and quality SLAs. 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rgbClr val="FF0000"/>
                </a:solidFill>
              </a:rPr>
              <a:t>Fine-grained metering of database usage </a:t>
            </a:r>
            <a:r>
              <a:rPr lang="en-IN" dirty="0"/>
              <a:t>enabling show-back reporting or charge-back for both internal and external functionality for each individual consumer.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Database-as-a-Service </a:t>
            </a:r>
            <a:r>
              <a:rPr lang="en-US" sz="3200" dirty="0">
                <a:solidFill>
                  <a:srgbClr val="FFC000"/>
                </a:solidFill>
              </a:rPr>
              <a:t>(DBaaS)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58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IN" sz="2700" dirty="0" err="1"/>
              <a:t>DBaaS</a:t>
            </a:r>
            <a:r>
              <a:rPr lang="en-IN" sz="2700" dirty="0"/>
              <a:t> </a:t>
            </a:r>
            <a:r>
              <a:rPr lang="en-IN" sz="2700" dirty="0">
                <a:solidFill>
                  <a:srgbClr val="FF0000"/>
                </a:solidFill>
              </a:rPr>
              <a:t>standardizes and optimizes the platform requirements </a:t>
            </a:r>
            <a:r>
              <a:rPr lang="en-IN" sz="2700" dirty="0"/>
              <a:t>which eliminates the need to deploy, manage and support dedicated database hardware and software for each project’s  multiple development, testing, production, and failover environments. </a:t>
            </a:r>
          </a:p>
          <a:p>
            <a:pPr algn="just">
              <a:spcBef>
                <a:spcPts val="0"/>
              </a:spcBef>
            </a:pPr>
            <a:r>
              <a:rPr lang="en-IN" sz="2700" dirty="0" err="1"/>
              <a:t>DBaaS</a:t>
            </a:r>
            <a:r>
              <a:rPr lang="en-IN" sz="2700" dirty="0"/>
              <a:t> architectures are inherently </a:t>
            </a:r>
            <a:r>
              <a:rPr lang="en-IN" sz="2700" dirty="0">
                <a:solidFill>
                  <a:srgbClr val="FF0000"/>
                </a:solidFill>
              </a:rPr>
              <a:t>designed for elasticity and resource pooling.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err="1">
                <a:solidFill>
                  <a:srgbClr val="FFC000"/>
                </a:solidFill>
              </a:rPr>
              <a:t>DBaaS</a:t>
            </a:r>
            <a:r>
              <a:rPr lang="en-US" sz="3200" dirty="0"/>
              <a:t>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142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DBaaS providers deliver production and non-production database services that support average daily workload requirements &amp; are not impacted by: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err="1">
                <a:solidFill>
                  <a:srgbClr val="FFC000"/>
                </a:solidFill>
              </a:rPr>
              <a:t>DBaaS</a:t>
            </a:r>
            <a:r>
              <a:rPr lang="en-US" sz="3200" dirty="0"/>
              <a:t>?</a:t>
            </a:r>
            <a:endParaRPr lang="en-IN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8FE03E-D648-4A20-827C-499C06511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556375"/>
              </p:ext>
            </p:extLst>
          </p:nvPr>
        </p:nvGraphicFramePr>
        <p:xfrm>
          <a:off x="1199213" y="3303665"/>
          <a:ext cx="67455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84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Setting up </a:t>
            </a:r>
            <a:r>
              <a:rPr lang="en-US" sz="3200" dirty="0" err="1">
                <a:solidFill>
                  <a:srgbClr val="FFC000"/>
                </a:solidFill>
              </a:rPr>
              <a:t>DBaaS</a:t>
            </a:r>
            <a:endParaRPr lang="en-IN" sz="3200" dirty="0">
              <a:solidFill>
                <a:srgbClr val="FFC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9E7C4B-7CF5-44F3-A212-BF139A4446E1}"/>
              </a:ext>
            </a:extLst>
          </p:cNvPr>
          <p:cNvGrpSpPr/>
          <p:nvPr/>
        </p:nvGrpSpPr>
        <p:grpSpPr>
          <a:xfrm>
            <a:off x="188681" y="1429657"/>
            <a:ext cx="5312231" cy="5271735"/>
            <a:chOff x="174168" y="1480456"/>
            <a:chExt cx="5312231" cy="5271735"/>
          </a:xfrm>
        </p:grpSpPr>
        <p:sp>
          <p:nvSpPr>
            <p:cNvPr id="3" name="Flowchart: Off-page Connector 2">
              <a:extLst>
                <a:ext uri="{FF2B5EF4-FFF2-40B4-BE49-F238E27FC236}">
                  <a16:creationId xmlns:a16="http://schemas.microsoft.com/office/drawing/2014/main" id="{9CF0EE73-8489-48D5-83C1-EED76E2D563C}"/>
                </a:ext>
              </a:extLst>
            </p:cNvPr>
            <p:cNvSpPr/>
            <p:nvPr/>
          </p:nvSpPr>
          <p:spPr>
            <a:xfrm>
              <a:off x="217713" y="1480456"/>
              <a:ext cx="5239658" cy="928915"/>
            </a:xfrm>
            <a:prstGeom prst="flowChartOffpageConnector">
              <a:avLst/>
            </a:prstGeom>
            <a:solidFill>
              <a:srgbClr val="E0FBAC"/>
            </a:solidFill>
            <a:ln w="28575">
              <a:solidFill>
                <a:srgbClr val="217C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24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Rules and Users</a:t>
              </a:r>
            </a:p>
          </p:txBody>
        </p:sp>
        <p:sp>
          <p:nvSpPr>
            <p:cNvPr id="6" name="Flowchart: Off-page Connector 5">
              <a:extLst>
                <a:ext uri="{FF2B5EF4-FFF2-40B4-BE49-F238E27FC236}">
                  <a16:creationId xmlns:a16="http://schemas.microsoft.com/office/drawing/2014/main" id="{D8C50274-E788-4E4D-A41B-51D8FAEBC617}"/>
                </a:ext>
              </a:extLst>
            </p:cNvPr>
            <p:cNvSpPr/>
            <p:nvPr/>
          </p:nvSpPr>
          <p:spPr>
            <a:xfrm>
              <a:off x="217713" y="2496456"/>
              <a:ext cx="5225143" cy="1001487"/>
            </a:xfrm>
            <a:prstGeom prst="flowChartOffpageConnector">
              <a:avLst/>
            </a:prstGeom>
            <a:solidFill>
              <a:srgbClr val="E0FBAC"/>
            </a:solidFill>
            <a:ln w="28575">
              <a:solidFill>
                <a:srgbClr val="217C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24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 Management Agent on Unmanaged Hosts</a:t>
              </a:r>
              <a:endPara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58410ADA-7CC7-43FC-935E-EA1CB24A4F86}"/>
                </a:ext>
              </a:extLst>
            </p:cNvPr>
            <p:cNvSpPr/>
            <p:nvPr/>
          </p:nvSpPr>
          <p:spPr>
            <a:xfrm>
              <a:off x="217713" y="3585026"/>
              <a:ext cx="5210629" cy="1001487"/>
            </a:xfrm>
            <a:prstGeom prst="flowChartOffpageConnector">
              <a:avLst/>
            </a:prstGeom>
            <a:solidFill>
              <a:srgbClr val="E0FBAC"/>
            </a:solidFill>
            <a:ln w="28575">
              <a:solidFill>
                <a:srgbClr val="217C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Configure Privilege Delegation Settings</a:t>
              </a:r>
            </a:p>
          </p:txBody>
        </p:sp>
        <p:sp>
          <p:nvSpPr>
            <p:cNvPr id="9" name="Flowchart: Off-page Connector 8">
              <a:extLst>
                <a:ext uri="{FF2B5EF4-FFF2-40B4-BE49-F238E27FC236}">
                  <a16:creationId xmlns:a16="http://schemas.microsoft.com/office/drawing/2014/main" id="{15432D97-9B39-4842-993B-BD32A644C615}"/>
                </a:ext>
              </a:extLst>
            </p:cNvPr>
            <p:cNvSpPr/>
            <p:nvPr/>
          </p:nvSpPr>
          <p:spPr>
            <a:xfrm>
              <a:off x="195941" y="4673599"/>
              <a:ext cx="5217888" cy="1001485"/>
            </a:xfrm>
            <a:prstGeom prst="flowChartOffpageConnector">
              <a:avLst/>
            </a:prstGeom>
            <a:solidFill>
              <a:srgbClr val="E0FBAC"/>
            </a:solidFill>
            <a:ln w="28575">
              <a:solidFill>
                <a:srgbClr val="217C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24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Configure the </a:t>
              </a:r>
            </a:p>
            <a:p>
              <a:pPr lvl="0" algn="ctr"/>
              <a:r>
                <a:rPr lang="en-GB" sz="24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Library</a:t>
              </a:r>
            </a:p>
          </p:txBody>
        </p:sp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5E93A9AB-6C98-4969-A7E6-10E21E723569}"/>
                </a:ext>
              </a:extLst>
            </p:cNvPr>
            <p:cNvSpPr/>
            <p:nvPr/>
          </p:nvSpPr>
          <p:spPr>
            <a:xfrm>
              <a:off x="174168" y="5776685"/>
              <a:ext cx="5312231" cy="975506"/>
            </a:xfrm>
            <a:prstGeom prst="flowChartOffpageConnector">
              <a:avLst/>
            </a:prstGeom>
            <a:solidFill>
              <a:srgbClr val="E0FBAC"/>
            </a:solidFill>
            <a:ln w="28575">
              <a:solidFill>
                <a:srgbClr val="217C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2400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Setup Provisioning Credentials</a:t>
              </a:r>
              <a:endPara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1F6CCDA4-5AF4-4C74-83DD-7C5CA63B896F}"/>
              </a:ext>
            </a:extLst>
          </p:cNvPr>
          <p:cNvSpPr/>
          <p:nvPr/>
        </p:nvSpPr>
        <p:spPr>
          <a:xfrm rot="5400000">
            <a:off x="6945087" y="108861"/>
            <a:ext cx="595084" cy="3541488"/>
          </a:xfrm>
          <a:prstGeom prst="round2Same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28575">
            <a:solidFill>
              <a:srgbClr val="1F315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anchor="ctr"/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Administrator</a:t>
            </a:r>
          </a:p>
          <a:p>
            <a:endParaRPr lang="en-GB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8677669-F06F-4DFD-B956-ADF44FE27D6D}"/>
              </a:ext>
            </a:extLst>
          </p:cNvPr>
          <p:cNvSpPr/>
          <p:nvPr/>
        </p:nvSpPr>
        <p:spPr>
          <a:xfrm rot="5400000">
            <a:off x="6897911" y="1142999"/>
            <a:ext cx="653143" cy="3534231"/>
          </a:xfrm>
          <a:prstGeom prst="round2Same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28575">
            <a:solidFill>
              <a:srgbClr val="1F315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anchor="ctr"/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Administrator</a:t>
            </a:r>
          </a:p>
          <a:p>
            <a:endParaRPr lang="en-GB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DFF51A67-E248-49CF-932F-481BBC00053A}"/>
              </a:ext>
            </a:extLst>
          </p:cNvPr>
          <p:cNvSpPr/>
          <p:nvPr/>
        </p:nvSpPr>
        <p:spPr>
          <a:xfrm rot="5400000">
            <a:off x="6913495" y="2201479"/>
            <a:ext cx="643756" cy="3585031"/>
          </a:xfrm>
          <a:prstGeom prst="round2Same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28575">
            <a:solidFill>
              <a:srgbClr val="1F315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anchor="ctr"/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Administrator</a:t>
            </a:r>
            <a:endParaRPr lang="en-GB" sz="2000" dirty="0">
              <a:solidFill>
                <a:srgbClr val="7030A0"/>
              </a:solidFill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AD38798-B710-4936-914A-0063536D4C5B}"/>
              </a:ext>
            </a:extLst>
          </p:cNvPr>
          <p:cNvSpPr/>
          <p:nvPr/>
        </p:nvSpPr>
        <p:spPr>
          <a:xfrm rot="5400000">
            <a:off x="6871404" y="3279117"/>
            <a:ext cx="701809" cy="3596643"/>
          </a:xfrm>
          <a:prstGeom prst="round2Same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28575">
            <a:solidFill>
              <a:srgbClr val="1F315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anchor="ctr"/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Administrator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42639A91-A637-4C07-9253-63388265F224}"/>
              </a:ext>
            </a:extLst>
          </p:cNvPr>
          <p:cNvSpPr/>
          <p:nvPr/>
        </p:nvSpPr>
        <p:spPr>
          <a:xfrm rot="5400000">
            <a:off x="6923313" y="4397829"/>
            <a:ext cx="696685" cy="3541486"/>
          </a:xfrm>
          <a:prstGeom prst="round2Same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28575">
            <a:solidFill>
              <a:srgbClr val="1F315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anchor="ctr"/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Administrator</a:t>
            </a:r>
          </a:p>
          <a:p>
            <a:endParaRPr lang="en-GB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11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EDF4B-2ED6-49C7-972A-D7EE166D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Users who do not want to use their own networks take help from service providers to host the network infrastructure.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Represents the network as transport connectivity.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FF0000"/>
                </a:solidFill>
              </a:rPr>
              <a:t>Network virtualization </a:t>
            </a:r>
            <a:r>
              <a:rPr lang="en-IN" dirty="0"/>
              <a:t>is done in this service.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Network-as-a-Service </a:t>
            </a:r>
            <a:r>
              <a:rPr lang="en-IN" sz="3200" dirty="0">
                <a:solidFill>
                  <a:srgbClr val="FFC000"/>
                </a:solidFill>
              </a:rPr>
              <a:t>(NaaS)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7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EDF4B-2ED6-49C7-972A-D7EE166D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586" y="2195344"/>
            <a:ext cx="7411956" cy="3410977"/>
          </a:xfrm>
          <a:solidFill>
            <a:srgbClr val="FFC000"/>
          </a:solidFill>
          <a:ln w="28575" cap="rnd">
            <a:solidFill>
              <a:srgbClr val="C00000"/>
            </a:solidFill>
            <a:prstDash val="sysDash"/>
            <a:rou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/>
              <a:t>NaaS is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dirty="0"/>
              <a:t>an emerging procurement model to consume network infrastructure via a flexible operating expense (</a:t>
            </a:r>
            <a:r>
              <a:rPr lang="en-IN" dirty="0" err="1"/>
              <a:t>OpEx</a:t>
            </a:r>
            <a:r>
              <a:rPr lang="en-IN" dirty="0"/>
              <a:t>) subscription inclusive of hardware, software, management tools, licenses, and lifecycle services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Network-as-a-Service </a:t>
            </a:r>
            <a:r>
              <a:rPr lang="en-IN" sz="3200" dirty="0">
                <a:solidFill>
                  <a:srgbClr val="FFC000"/>
                </a:solidFill>
              </a:rPr>
              <a:t>(NaaS)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2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work as a Service (NaaS)">
            <a:extLst>
              <a:ext uri="{FF2B5EF4-FFF2-40B4-BE49-F238E27FC236}">
                <a16:creationId xmlns:a16="http://schemas.microsoft.com/office/drawing/2014/main" id="{6EC18FCF-BB88-4EE6-B4A8-D47A9F8D8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979" y="1528996"/>
            <a:ext cx="8790042" cy="50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703C69-DD1D-400E-8EA2-51ED2CAA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Network-as-a-Service </a:t>
            </a:r>
            <a:r>
              <a:rPr lang="en-IN" sz="3200" dirty="0">
                <a:solidFill>
                  <a:srgbClr val="FFC000"/>
                </a:solidFill>
              </a:rPr>
              <a:t>(NaaS)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0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EDF4B-2ED6-49C7-972A-D7EE166D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Traditional network model requires capital expenses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CapEx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dirty="0"/>
              <a:t>for physical networks with switches, routers, and licensing.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do-it-yourself</a:t>
            </a:r>
            <a:r>
              <a:rPr lang="en-IN" dirty="0"/>
              <a:t> IT model requires time for planning and deployment as well as expertise to install and configure infrastructure and to ensure security access policies are in place.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What's Driving the Trend Toward </a:t>
            </a:r>
            <a:r>
              <a:rPr lang="en-IN" sz="3200" dirty="0">
                <a:solidFill>
                  <a:srgbClr val="FFC000"/>
                </a:solidFill>
              </a:rPr>
              <a:t>NaaS?</a:t>
            </a:r>
          </a:p>
        </p:txBody>
      </p:sp>
    </p:spTree>
    <p:extLst>
      <p:ext uri="{BB962C8B-B14F-4D97-AF65-F5344CB8AC3E}">
        <p14:creationId xmlns:p14="http://schemas.microsoft.com/office/powerpoint/2010/main" val="27485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DD3CD9-ABA3-4B7A-A7CC-F6C15C8D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72" y="2360236"/>
            <a:ext cx="7262056" cy="2796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Cloud services have been among the most popular platforms lately, with companies like Microsoft, Amazon, Google leading the way for technology growth. </a:t>
            </a:r>
          </a:p>
          <a:p>
            <a:pPr algn="just"/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24EF22-C3EA-429B-AC38-2179E91A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Service Providers Prospective Trends</a:t>
            </a:r>
          </a:p>
        </p:txBody>
      </p:sp>
    </p:spTree>
    <p:extLst>
      <p:ext uri="{BB962C8B-B14F-4D97-AF65-F5344CB8AC3E}">
        <p14:creationId xmlns:p14="http://schemas.microsoft.com/office/powerpoint/2010/main" val="356678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EDF4B-2ED6-49C7-972A-D7EE166D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This model involves the following:</a:t>
            </a:r>
          </a:p>
          <a:p>
            <a:pPr marL="287338" indent="-287338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Diligent monitoring for updates and security patches is essential due to rapid changes in technology and security threats.</a:t>
            </a:r>
          </a:p>
          <a:p>
            <a:pPr marL="287338" indent="-287338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Provisioning a new service is a manual process that requires a technician to deploy and configure equipment at various locations.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What's Driving the Trend Toward </a:t>
            </a:r>
            <a:r>
              <a:rPr lang="en-IN" sz="3200" dirty="0">
                <a:solidFill>
                  <a:srgbClr val="FFC000"/>
                </a:solidFill>
              </a:rPr>
              <a:t>NaaS?</a:t>
            </a:r>
          </a:p>
        </p:txBody>
      </p:sp>
    </p:spTree>
    <p:extLst>
      <p:ext uri="{BB962C8B-B14F-4D97-AF65-F5344CB8AC3E}">
        <p14:creationId xmlns:p14="http://schemas.microsoft.com/office/powerpoint/2010/main" val="425334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3A9537-1367-4E3C-BF95-F1C2DF567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917636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NaaS Service Models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68741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Benefits of </a:t>
            </a:r>
            <a:r>
              <a:rPr lang="en-IN" sz="3200" dirty="0" err="1">
                <a:solidFill>
                  <a:srgbClr val="FFC000"/>
                </a:solidFill>
              </a:rPr>
              <a:t>NaaS</a:t>
            </a:r>
            <a:endParaRPr lang="en-GB" sz="3200" dirty="0">
              <a:solidFill>
                <a:srgbClr val="FFC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133790-C684-44B0-B361-34BF4E6EE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213606"/>
              </p:ext>
            </p:extLst>
          </p:nvPr>
        </p:nvGraphicFramePr>
        <p:xfrm>
          <a:off x="-2039258" y="1409910"/>
          <a:ext cx="13222515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992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DB98C-C5F9-476B-96C9-2D64AF324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088051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C18C03D-016C-42BE-B7C2-EFBEA1B4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Benefits of </a:t>
            </a:r>
            <a:r>
              <a:rPr lang="en-IN" sz="3200" dirty="0">
                <a:solidFill>
                  <a:srgbClr val="FFC000"/>
                </a:solidFill>
              </a:rPr>
              <a:t>NaaS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88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B4C46F-EFFF-4CB1-9C53-97CCD461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Gone are days when healthcare organizations used to store patient data in piles of papers and files.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Not only was that inconvenient and time-consuming, but also expensive in terms of both money and resources.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With exponential growth in technology, more and more healthcare businesses are moving to the cloud.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5A64A-51CB-4F73-8673-2AF56C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Healthcare-as-a-Service </a:t>
            </a:r>
            <a:r>
              <a:rPr lang="en-IN" sz="3200" dirty="0">
                <a:solidFill>
                  <a:srgbClr val="FFC000"/>
                </a:solidFill>
              </a:rPr>
              <a:t>(HaaS)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57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B4C46F-EFFF-4CB1-9C53-97CCD461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Cloud computing has impacted the essential divisions of society, especially the healthcare industry.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Technology-enabled Healthcare includes </a:t>
            </a:r>
            <a:r>
              <a:rPr lang="en-IN" dirty="0">
                <a:solidFill>
                  <a:srgbClr val="C00000"/>
                </a:solidFill>
              </a:rPr>
              <a:t>telehealth, telecare, telemedicine, tele-coaching, mHealth and self-care services </a:t>
            </a:r>
            <a:r>
              <a:rPr lang="en-IN" dirty="0"/>
              <a:t>that can put people in control of their own health, wellbeing and support, keeping them safe, well and independent and offering them and their families peace of mind.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5A64A-51CB-4F73-8673-2AF56C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Healthcare-as-a-Service </a:t>
            </a:r>
            <a:r>
              <a:rPr lang="en-IN" sz="3200" dirty="0">
                <a:solidFill>
                  <a:srgbClr val="FFC000"/>
                </a:solidFill>
              </a:rPr>
              <a:t>(HaaS)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6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B4C46F-EFFF-4CB1-9C53-97CCD461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Cloud Computing in Healthcare Market Segmentation-</a:t>
            </a:r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Global Cloud Computing in Healthcare Market, </a:t>
            </a:r>
            <a:r>
              <a:rPr lang="en-IN" dirty="0">
                <a:solidFill>
                  <a:srgbClr val="C00000"/>
                </a:solidFill>
              </a:rPr>
              <a:t>By Type</a:t>
            </a:r>
          </a:p>
          <a:p>
            <a:pPr marL="363538" indent="-188913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Clinical Information Systems</a:t>
            </a:r>
          </a:p>
          <a:p>
            <a:pPr marL="363538" indent="-188913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Non-Clinical Information Systems</a:t>
            </a:r>
          </a:p>
          <a:p>
            <a:pPr marL="363538" indent="-188913"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5A64A-51CB-4F73-8673-2AF56C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Healthcare-as-a-Service </a:t>
            </a:r>
            <a:r>
              <a:rPr lang="en-IN" sz="3200" dirty="0">
                <a:solidFill>
                  <a:srgbClr val="FFC000"/>
                </a:solidFill>
              </a:rPr>
              <a:t>(HaaS)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29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B4C46F-EFFF-4CB1-9C53-97CCD461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Global Cloud Computing in Healthcare Market, </a:t>
            </a:r>
            <a:r>
              <a:rPr lang="en-IN" dirty="0">
                <a:solidFill>
                  <a:srgbClr val="C00000"/>
                </a:solidFill>
              </a:rPr>
              <a:t>By Pricing Model</a:t>
            </a:r>
          </a:p>
          <a:p>
            <a:pPr marL="363538" indent="-188913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Pay-As-You-Go</a:t>
            </a:r>
          </a:p>
          <a:p>
            <a:pPr marL="363538" indent="-188913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Spot Pricing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5A64A-51CB-4F73-8673-2AF56C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Healthcare-as-a-Service </a:t>
            </a:r>
            <a:r>
              <a:rPr lang="en-IN" sz="3200" dirty="0">
                <a:solidFill>
                  <a:srgbClr val="FFC000"/>
                </a:solidFill>
              </a:rPr>
              <a:t>(HaaS)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91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B4C46F-EFFF-4CB1-9C53-97CCD461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Global Cloud Computing in Healthcare Market, </a:t>
            </a:r>
            <a:r>
              <a:rPr lang="en-IN" dirty="0">
                <a:solidFill>
                  <a:srgbClr val="C00000"/>
                </a:solidFill>
              </a:rPr>
              <a:t>By Service Model</a:t>
            </a:r>
          </a:p>
          <a:p>
            <a:pPr marL="188913" indent="-188913" algn="just">
              <a:buClr>
                <a:srgbClr val="258989"/>
              </a:buClr>
            </a:pPr>
            <a:r>
              <a:rPr lang="en-IN" dirty="0"/>
              <a:t>Software-as-a-Service</a:t>
            </a:r>
          </a:p>
          <a:p>
            <a:pPr marL="188913" indent="-188913" algn="just">
              <a:buClr>
                <a:srgbClr val="258989"/>
              </a:buClr>
            </a:pPr>
            <a:r>
              <a:rPr lang="en-IN" dirty="0"/>
              <a:t>Infrastructure-as-a-Service</a:t>
            </a:r>
          </a:p>
          <a:p>
            <a:pPr marL="188913" indent="-188913" algn="just">
              <a:buClr>
                <a:srgbClr val="258989"/>
              </a:buClr>
            </a:pPr>
            <a:r>
              <a:rPr lang="en-IN" dirty="0"/>
              <a:t>Platform-as-a-Service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5A64A-51CB-4F73-8673-2AF56C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Healthcare-as-a-Service </a:t>
            </a:r>
            <a:r>
              <a:rPr lang="en-IN" sz="3200" dirty="0">
                <a:solidFill>
                  <a:srgbClr val="FFC000"/>
                </a:solidFill>
              </a:rPr>
              <a:t>(HaaS)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0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198B52-0D23-4BA8-8EDB-42AE8D4BB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184438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735A64A-51CB-4F73-8673-2AF56C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Benefits of Cloud-based </a:t>
            </a:r>
            <a:r>
              <a:rPr lang="en-IN" sz="3200" dirty="0">
                <a:solidFill>
                  <a:srgbClr val="FFC000"/>
                </a:solidFill>
              </a:rPr>
              <a:t>HaaS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DD3CD9-ABA3-4B7A-A7CC-F6C15C8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Let’s take a brief look at the statistics of the cloud computing market to see its latest trends: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In 2020, the market is expected to demonstrate the growth rate of 17%;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In 2019, Cloud infrastructure accounted for about 3% of overall IT infrastructure;</a:t>
            </a:r>
          </a:p>
          <a:p>
            <a:pPr algn="just"/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24EF22-C3EA-429B-AC38-2179E91A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Service Providers Prospective Trends</a:t>
            </a:r>
          </a:p>
        </p:txBody>
      </p:sp>
    </p:spTree>
    <p:extLst>
      <p:ext uri="{BB962C8B-B14F-4D97-AF65-F5344CB8AC3E}">
        <p14:creationId xmlns:p14="http://schemas.microsoft.com/office/powerpoint/2010/main" val="118232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cs typeface="Calibri" pitchFamily="34" charset="0"/>
              </a:rPr>
              <a:t>Providing learning and development to learners/teachers through various electronic media such as the internet, audio, video, etc. </a:t>
            </a:r>
          </a:p>
          <a:p>
            <a:pPr algn="just"/>
            <a:r>
              <a:rPr lang="en-US" dirty="0">
                <a:cs typeface="Calibri" pitchFamily="34" charset="0"/>
              </a:rPr>
              <a:t>EaaS learning is </a:t>
            </a:r>
            <a:r>
              <a:rPr lang="en-US" dirty="0">
                <a:solidFill>
                  <a:srgbClr val="FF0000"/>
                </a:solidFill>
                <a:cs typeface="Calibri" pitchFamily="34" charset="0"/>
              </a:rPr>
              <a:t>education done through Internet. </a:t>
            </a:r>
          </a:p>
          <a:p>
            <a:pPr algn="just"/>
            <a:r>
              <a:rPr lang="en-US" dirty="0">
                <a:cs typeface="Calibri" pitchFamily="34" charset="0"/>
              </a:rPr>
              <a:t>Often </a:t>
            </a:r>
            <a:r>
              <a:rPr lang="en-US" dirty="0">
                <a:solidFill>
                  <a:srgbClr val="FF0000"/>
                </a:solidFill>
                <a:cs typeface="Calibri" pitchFamily="34" charset="0"/>
              </a:rPr>
              <a:t>called "e-learning". 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Offerings</a:t>
            </a:r>
          </a:p>
          <a:p>
            <a:pPr algn="just"/>
            <a:endParaRPr lang="en-IN" dirty="0"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Education as a Service </a:t>
            </a:r>
            <a:r>
              <a:rPr lang="en-IN" sz="3200" b="1" dirty="0">
                <a:solidFill>
                  <a:srgbClr val="FFC000"/>
                </a:solidFill>
              </a:rPr>
              <a:t>(EaaS)</a:t>
            </a:r>
          </a:p>
        </p:txBody>
      </p:sp>
    </p:spTree>
    <p:extLst>
      <p:ext uri="{BB962C8B-B14F-4D97-AF65-F5344CB8AC3E}">
        <p14:creationId xmlns:p14="http://schemas.microsoft.com/office/powerpoint/2010/main" val="99943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CFB6B-5A1E-4C9F-91E3-292AB99E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To revolutionise education.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Allow training providers to improve the delivery of their content.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Returns on Investment </a:t>
            </a:r>
            <a:r>
              <a:rPr lang="en-IN" dirty="0">
                <a:solidFill>
                  <a:srgbClr val="FF0000"/>
                </a:solidFill>
              </a:rPr>
              <a:t>(ROI).</a:t>
            </a:r>
          </a:p>
          <a:p>
            <a:pPr algn="just">
              <a:buClr>
                <a:srgbClr val="258989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0D861-ECDB-4538-9D71-890C5845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Need for Education-as-a-Service </a:t>
            </a:r>
            <a:r>
              <a:rPr lang="en-IN" sz="3200" dirty="0">
                <a:solidFill>
                  <a:srgbClr val="FFC000"/>
                </a:solidFill>
              </a:rPr>
              <a:t>(EaaS)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70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CFB6B-5A1E-4C9F-91E3-292AB99E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/>
              <a:t>Learners pay for the Education They Want/ Need.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/>
              <a:t>Advocates Flexible Learning.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/>
              <a:t>Learner-centric.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</a:pPr>
            <a:r>
              <a:rPr lang="en-IN" dirty="0"/>
              <a:t>Encourages Agile Content Development by Course Designers.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0D861-ECDB-4538-9D71-890C5845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Benefits of </a:t>
            </a:r>
            <a:r>
              <a:rPr lang="en-IN" sz="3200" dirty="0">
                <a:solidFill>
                  <a:srgbClr val="FFC000"/>
                </a:solidFill>
              </a:rPr>
              <a:t>EaaS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3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C4F47-C9D3-458F-93EB-7D0DE9C1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8" y="2405207"/>
            <a:ext cx="8174183" cy="2676459"/>
          </a:xfr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Concept of serverless computing via serverless architectures where developers can leverage this to deploy an individual </a:t>
            </a:r>
            <a:r>
              <a:rPr lang="en-IN" dirty="0">
                <a:solidFill>
                  <a:srgbClr val="FF0000"/>
                </a:solidFill>
              </a:rPr>
              <a:t>“function”</a:t>
            </a:r>
            <a:r>
              <a:rPr lang="en-IN" dirty="0">
                <a:solidFill>
                  <a:schemeClr val="tx1"/>
                </a:solidFill>
              </a:rPr>
              <a:t>, action, or piece of business logic. </a:t>
            </a:r>
          </a:p>
          <a:p>
            <a:pPr algn="ctr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6C1664-05FA-40CD-90DF-CFA4B69F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Function as a Service </a:t>
            </a:r>
            <a:r>
              <a:rPr lang="en-IN" sz="3200" b="1" dirty="0">
                <a:solidFill>
                  <a:srgbClr val="FFC000"/>
                </a:solidFill>
              </a:rPr>
              <a:t>(FaaS)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59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C4F47-C9D3-458F-93EB-7D0DE9C1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Principles of FaaS: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Complete abstraction of servers away from the developer.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Billing based on consumption and executions, not server instance sizes.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Services that are event-driven and instantaneously scalable.</a:t>
            </a:r>
          </a:p>
          <a:p>
            <a:pPr algn="just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6C1664-05FA-40CD-90DF-CFA4B69F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Function as a Service </a:t>
            </a:r>
            <a:r>
              <a:rPr lang="en-IN" sz="3200" b="1" dirty="0">
                <a:solidFill>
                  <a:srgbClr val="FFC000"/>
                </a:solidFill>
              </a:rPr>
              <a:t>(FaaS)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78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866F7-A71C-45E4-915C-852353527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000004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983325-DD3C-442F-9AD3-52B6062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Examples of </a:t>
            </a:r>
            <a:r>
              <a:rPr lang="en-IN" sz="3200" b="1" dirty="0">
                <a:solidFill>
                  <a:srgbClr val="FFC000"/>
                </a:solidFill>
              </a:rPr>
              <a:t>FaaS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02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DD3CD9-ABA3-4B7A-A7CC-F6C15C8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IP traffic in Cloud services is expected to grow up to 19.5 zettabytes in 2021.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The trust of the number of businesses in cloud service is rapidly increasing.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We are looking at </a:t>
            </a:r>
            <a:r>
              <a:rPr lang="en-IN" dirty="0">
                <a:solidFill>
                  <a:srgbClr val="C00000"/>
                </a:solidFill>
              </a:rPr>
              <a:t>the future where the majority of companies will be using cloud providers regularly. </a:t>
            </a:r>
          </a:p>
          <a:p>
            <a:pPr algn="just"/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24EF22-C3EA-429B-AC38-2179E91A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Service Providers Prospective Trends</a:t>
            </a:r>
          </a:p>
        </p:txBody>
      </p:sp>
    </p:spTree>
    <p:extLst>
      <p:ext uri="{BB962C8B-B14F-4D97-AF65-F5344CB8AC3E}">
        <p14:creationId xmlns:p14="http://schemas.microsoft.com/office/powerpoint/2010/main" val="248836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D1E18-02E5-4A5D-B74F-C55F15F7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Cloud computing offers large number of services.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4201B-C8B7-40E5-A68B-D565578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Services</a:t>
            </a:r>
          </a:p>
        </p:txBody>
      </p:sp>
      <p:pic>
        <p:nvPicPr>
          <p:cNvPr id="4" name="Picture 2" descr="Cloud Services Delivery Models">
            <a:extLst>
              <a:ext uri="{FF2B5EF4-FFF2-40B4-BE49-F238E27FC236}">
                <a16:creationId xmlns:a16="http://schemas.microsoft.com/office/drawing/2014/main" id="{104AB256-A62A-4F88-A451-2A0C3688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0" y="1944879"/>
            <a:ext cx="8643281" cy="49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2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9FE9ED-BD49-4C6D-8607-E4938954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279011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95653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10A3A-DAB4-499A-9F54-29AFA2A3A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760404"/>
              </p:ext>
            </p:extLst>
          </p:nvPr>
        </p:nvGraphicFramePr>
        <p:xfrm>
          <a:off x="526471" y="1415856"/>
          <a:ext cx="8174183" cy="534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83889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655B8-B21F-445C-ABE9-EE76A33C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Cloud service model in which </a:t>
            </a:r>
            <a:r>
              <a:rPr lang="en-IN" dirty="0">
                <a:solidFill>
                  <a:srgbClr val="C00000"/>
                </a:solidFill>
              </a:rPr>
              <a:t>a company leases or rents its storage infrastructure to another company or individuals to store either files or objects.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Economy of scale.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For an end-user-level cloud storage.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For enterprise-level cloud storage.</a:t>
            </a:r>
            <a:endParaRPr lang="en-GB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1" dirty="0"/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1E2DC3A-781C-473D-B5FD-C91D3BE9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Storage-as-a-Service </a:t>
            </a:r>
            <a:r>
              <a:rPr lang="en-GB" sz="3200" dirty="0">
                <a:solidFill>
                  <a:srgbClr val="FFC000"/>
                </a:solidFill>
              </a:rPr>
              <a:t>(</a:t>
            </a:r>
            <a:r>
              <a:rPr lang="en-GB" sz="3200" dirty="0" err="1">
                <a:solidFill>
                  <a:srgbClr val="FFC000"/>
                </a:solidFill>
              </a:rPr>
              <a:t>STaaS</a:t>
            </a:r>
            <a:r>
              <a:rPr lang="en-GB" sz="32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66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3813</TotalTime>
  <Words>1401</Words>
  <Application>Microsoft Office PowerPoint</Application>
  <PresentationFormat>On-screen Show (4:3)</PresentationFormat>
  <Paragraphs>184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Cloud Service Providers Prospective Trends</vt:lpstr>
      <vt:lpstr>Cloud Service Providers Prospective Trends</vt:lpstr>
      <vt:lpstr>Cloud Service Providers Prospective Trends</vt:lpstr>
      <vt:lpstr>Cloud Services</vt:lpstr>
      <vt:lpstr>Other Cloud Services</vt:lpstr>
      <vt:lpstr>Other Cloud Services</vt:lpstr>
      <vt:lpstr>Storage-as-a-Service (STaaS)</vt:lpstr>
      <vt:lpstr>Data-as-a-Service (DaaS)</vt:lpstr>
      <vt:lpstr>Data-as-a-Service (DaaS)</vt:lpstr>
      <vt:lpstr>Communication-as-a-Service (CaaS)</vt:lpstr>
      <vt:lpstr>Communication-as-a-Service (CaaS)</vt:lpstr>
      <vt:lpstr>Communication-as-a-Service (CaaS)</vt:lpstr>
      <vt:lpstr>Communication-as-a-Service (CaaS)</vt:lpstr>
      <vt:lpstr>Monitoring-as-a-Service (MaaS)</vt:lpstr>
      <vt:lpstr>Monitoring-as-a-Service (MaaS)</vt:lpstr>
      <vt:lpstr>Advantages of MaaS</vt:lpstr>
      <vt:lpstr>Assets Monitored by MaaS</vt:lpstr>
      <vt:lpstr>Database-as-a-Service (DBaaS)</vt:lpstr>
      <vt:lpstr>Database-as-a-Service (DBaaS)</vt:lpstr>
      <vt:lpstr>Database-as-a-Service (DBaaS)</vt:lpstr>
      <vt:lpstr>Why DBaaS?</vt:lpstr>
      <vt:lpstr>Why DBaaS?</vt:lpstr>
      <vt:lpstr>Setting up DBaaS</vt:lpstr>
      <vt:lpstr>Network-as-a-Service (NaaS)</vt:lpstr>
      <vt:lpstr>Network-as-a-Service (NaaS)</vt:lpstr>
      <vt:lpstr>Network-as-a-Service (NaaS)</vt:lpstr>
      <vt:lpstr>What's Driving the Trend Toward NaaS?</vt:lpstr>
      <vt:lpstr>What's Driving the Trend Toward NaaS?</vt:lpstr>
      <vt:lpstr>NaaS Service Models</vt:lpstr>
      <vt:lpstr>Benefits of NaaS</vt:lpstr>
      <vt:lpstr>Benefits of NaaS</vt:lpstr>
      <vt:lpstr>Healthcare-as-a-Service (HaaS)</vt:lpstr>
      <vt:lpstr>Healthcare-as-a-Service (HaaS)</vt:lpstr>
      <vt:lpstr>Healthcare-as-a-Service (HaaS)</vt:lpstr>
      <vt:lpstr>Healthcare-as-a-Service (HaaS)</vt:lpstr>
      <vt:lpstr>Healthcare-as-a-Service (HaaS)</vt:lpstr>
      <vt:lpstr>Benefits of Cloud-based HaaS</vt:lpstr>
      <vt:lpstr>Education as a Service (EaaS)</vt:lpstr>
      <vt:lpstr>Need for Education-as-a-Service (EaaS)</vt:lpstr>
      <vt:lpstr>Benefits of EaaS</vt:lpstr>
      <vt:lpstr>Function as a Service (FaaS)</vt:lpstr>
      <vt:lpstr>Function as a Service (FaaS)</vt:lpstr>
      <vt:lpstr>Examples of FaaS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556</cp:revision>
  <dcterms:created xsi:type="dcterms:W3CDTF">2021-05-13T17:45:44Z</dcterms:created>
  <dcterms:modified xsi:type="dcterms:W3CDTF">2021-07-05T18:01:38Z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605663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