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9" r:id="rId2"/>
    <p:sldId id="297" r:id="rId3"/>
    <p:sldId id="298" r:id="rId4"/>
    <p:sldId id="319" r:id="rId5"/>
    <p:sldId id="320" r:id="rId6"/>
    <p:sldId id="321" r:id="rId7"/>
    <p:sldId id="318" r:id="rId8"/>
    <p:sldId id="326" r:id="rId9"/>
    <p:sldId id="300" r:id="rId10"/>
    <p:sldId id="324" r:id="rId11"/>
    <p:sldId id="356" r:id="rId12"/>
    <p:sldId id="330" r:id="rId13"/>
    <p:sldId id="332" r:id="rId14"/>
    <p:sldId id="333" r:id="rId15"/>
    <p:sldId id="301" r:id="rId16"/>
    <p:sldId id="304" r:id="rId17"/>
    <p:sldId id="307" r:id="rId18"/>
    <p:sldId id="346" r:id="rId19"/>
    <p:sldId id="309" r:id="rId20"/>
    <p:sldId id="368" r:id="rId21"/>
    <p:sldId id="306" r:id="rId22"/>
    <p:sldId id="359" r:id="rId23"/>
    <p:sldId id="361" r:id="rId24"/>
    <p:sldId id="311" r:id="rId25"/>
    <p:sldId id="347" r:id="rId26"/>
    <p:sldId id="348" r:id="rId27"/>
    <p:sldId id="349" r:id="rId28"/>
    <p:sldId id="351" r:id="rId29"/>
    <p:sldId id="353" r:id="rId30"/>
    <p:sldId id="364" r:id="rId31"/>
    <p:sldId id="365" r:id="rId32"/>
    <p:sldId id="312" r:id="rId33"/>
    <p:sldId id="335" r:id="rId34"/>
    <p:sldId id="373" r:id="rId35"/>
    <p:sldId id="371" r:id="rId36"/>
    <p:sldId id="372" r:id="rId37"/>
    <p:sldId id="26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FF127-0330-404D-8909-D2753B01123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BFA1D8-EEBE-4B52-96A1-2ACAF6B1060F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buClr>
              <a:srgbClr val="258989"/>
            </a:buClr>
          </a:pPr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Standalone DFS Namespace.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C2AA43A9-987A-49B9-9DBF-5685BCB6BD3E}" type="parTrans" cxnId="{048E47B4-8C20-4FD3-B2CC-959870500CF6}">
      <dgm:prSet/>
      <dgm:spPr/>
      <dgm:t>
        <a:bodyPr/>
        <a:lstStyle/>
        <a:p>
          <a:endParaRPr lang="en-US"/>
        </a:p>
      </dgm:t>
    </dgm:pt>
    <dgm:pt modelId="{63FF941E-78E4-4853-AFC6-95128CA6A725}" type="sibTrans" cxnId="{048E47B4-8C20-4FD3-B2CC-959870500CF6}">
      <dgm:prSet/>
      <dgm:spPr/>
      <dgm:t>
        <a:bodyPr/>
        <a:lstStyle/>
        <a:p>
          <a:endParaRPr lang="en-US"/>
        </a:p>
      </dgm:t>
    </dgm:pt>
    <dgm:pt modelId="{327168C7-72CF-4AA8-AA53-CCC0B8F9FC31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Domain-based DFS Namespace.</a:t>
          </a:r>
        </a:p>
      </dgm:t>
    </dgm:pt>
    <dgm:pt modelId="{4731C764-7AE2-413A-86BD-6FCC0AE83050}" type="parTrans" cxnId="{5F960CD3-C459-4CBB-A52C-716EE40D9F89}">
      <dgm:prSet/>
      <dgm:spPr/>
      <dgm:t>
        <a:bodyPr/>
        <a:lstStyle/>
        <a:p>
          <a:endParaRPr lang="en-US"/>
        </a:p>
      </dgm:t>
    </dgm:pt>
    <dgm:pt modelId="{9929F216-11CC-41DB-997A-E05B952D188D}" type="sibTrans" cxnId="{5F960CD3-C459-4CBB-A52C-716EE40D9F89}">
      <dgm:prSet/>
      <dgm:spPr/>
      <dgm:t>
        <a:bodyPr/>
        <a:lstStyle/>
        <a:p>
          <a:endParaRPr lang="en-US"/>
        </a:p>
      </dgm:t>
    </dgm:pt>
    <dgm:pt modelId="{95B1F953-1AA1-41F6-8134-D295E0B3C221}" type="pres">
      <dgm:prSet presAssocID="{27BFF127-0330-404D-8909-D2753B011236}" presName="linear" presStyleCnt="0">
        <dgm:presLayoutVars>
          <dgm:animLvl val="lvl"/>
          <dgm:resizeHandles val="exact"/>
        </dgm:presLayoutVars>
      </dgm:prSet>
      <dgm:spPr/>
    </dgm:pt>
    <dgm:pt modelId="{1322544D-0486-4CFF-896B-0D65469DEBA4}" type="pres">
      <dgm:prSet presAssocID="{F2BFA1D8-EEBE-4B52-96A1-2ACAF6B1060F}" presName="parentText" presStyleLbl="node1" presStyleIdx="0" presStyleCnt="2" custScaleX="73298" custScaleY="61398" custLinFactY="-54535" custLinFactNeighborX="-262" custLinFactNeighborY="-100000">
        <dgm:presLayoutVars>
          <dgm:chMax val="0"/>
          <dgm:bulletEnabled val="1"/>
        </dgm:presLayoutVars>
      </dgm:prSet>
      <dgm:spPr/>
    </dgm:pt>
    <dgm:pt modelId="{B1CC39C8-51E1-40E9-A31F-29A7CAB99C8B}" type="pres">
      <dgm:prSet presAssocID="{63FF941E-78E4-4853-AFC6-95128CA6A725}" presName="spacer" presStyleCnt="0"/>
      <dgm:spPr/>
    </dgm:pt>
    <dgm:pt modelId="{7BE57CDF-D011-48FF-8A77-B6EB5C268F6A}" type="pres">
      <dgm:prSet presAssocID="{327168C7-72CF-4AA8-AA53-CCC0B8F9FC31}" presName="parentText" presStyleLbl="node1" presStyleIdx="1" presStyleCnt="2" custScaleX="73298" custScaleY="61398" custLinFactY="-54535" custLinFactNeighborX="-262" custLinFactNeighborY="-100000">
        <dgm:presLayoutVars>
          <dgm:chMax val="0"/>
          <dgm:bulletEnabled val="1"/>
        </dgm:presLayoutVars>
      </dgm:prSet>
      <dgm:spPr/>
    </dgm:pt>
  </dgm:ptLst>
  <dgm:cxnLst>
    <dgm:cxn modelId="{0334FD72-FC95-440E-A111-16EF24FAF6CF}" type="presOf" srcId="{F2BFA1D8-EEBE-4B52-96A1-2ACAF6B1060F}" destId="{1322544D-0486-4CFF-896B-0D65469DEBA4}" srcOrd="0" destOrd="0" presId="urn:microsoft.com/office/officeart/2005/8/layout/vList2"/>
    <dgm:cxn modelId="{FACFC775-F11E-4955-8852-153A008F5E15}" type="presOf" srcId="{327168C7-72CF-4AA8-AA53-CCC0B8F9FC31}" destId="{7BE57CDF-D011-48FF-8A77-B6EB5C268F6A}" srcOrd="0" destOrd="0" presId="urn:microsoft.com/office/officeart/2005/8/layout/vList2"/>
    <dgm:cxn modelId="{048E47B4-8C20-4FD3-B2CC-959870500CF6}" srcId="{27BFF127-0330-404D-8909-D2753B011236}" destId="{F2BFA1D8-EEBE-4B52-96A1-2ACAF6B1060F}" srcOrd="0" destOrd="0" parTransId="{C2AA43A9-987A-49B9-9DBF-5685BCB6BD3E}" sibTransId="{63FF941E-78E4-4853-AFC6-95128CA6A725}"/>
    <dgm:cxn modelId="{70E252C2-F1CD-42CD-A91E-87C06D28982A}" type="presOf" srcId="{27BFF127-0330-404D-8909-D2753B011236}" destId="{95B1F953-1AA1-41F6-8134-D295E0B3C221}" srcOrd="0" destOrd="0" presId="urn:microsoft.com/office/officeart/2005/8/layout/vList2"/>
    <dgm:cxn modelId="{5F960CD3-C459-4CBB-A52C-716EE40D9F89}" srcId="{27BFF127-0330-404D-8909-D2753B011236}" destId="{327168C7-72CF-4AA8-AA53-CCC0B8F9FC31}" srcOrd="1" destOrd="0" parTransId="{4731C764-7AE2-413A-86BD-6FCC0AE83050}" sibTransId="{9929F216-11CC-41DB-997A-E05B952D188D}"/>
    <dgm:cxn modelId="{8CB3F45A-CBDF-44B9-9649-0424ECD310D1}" type="presParOf" srcId="{95B1F953-1AA1-41F6-8134-D295E0B3C221}" destId="{1322544D-0486-4CFF-896B-0D65469DEBA4}" srcOrd="0" destOrd="0" presId="urn:microsoft.com/office/officeart/2005/8/layout/vList2"/>
    <dgm:cxn modelId="{21342D24-FCA4-4B92-8A32-9F5E02E9D28F}" type="presParOf" srcId="{95B1F953-1AA1-41F6-8134-D295E0B3C221}" destId="{B1CC39C8-51E1-40E9-A31F-29A7CAB99C8B}" srcOrd="1" destOrd="0" presId="urn:microsoft.com/office/officeart/2005/8/layout/vList2"/>
    <dgm:cxn modelId="{6D4E861B-2F88-435B-890A-65D601134024}" type="presParOf" srcId="{95B1F953-1AA1-41F6-8134-D295E0B3C221}" destId="{7BE57CDF-D011-48FF-8A77-B6EB5C268F6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CDA83-21DC-43B6-8B7C-6DE1DD5F72DD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D1C99CF-E3A0-4B0E-9314-912454A7A242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buClr>
              <a:srgbClr val="258989"/>
            </a:buClr>
          </a:pPr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Fast Recovery from Hardware Failures.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9BED9B5B-7487-45A6-989F-D6437B07684A}" type="parTrans" cxnId="{AC3D9C31-FEEB-444A-A192-63C188448F0C}">
      <dgm:prSet/>
      <dgm:spPr/>
      <dgm:t>
        <a:bodyPr/>
        <a:lstStyle/>
        <a:p>
          <a:endParaRPr lang="en-US"/>
        </a:p>
      </dgm:t>
    </dgm:pt>
    <dgm:pt modelId="{5A3AD0F6-6A1A-4C14-92A9-7CEE4A554FCB}" type="sibTrans" cxnId="{AC3D9C31-FEEB-444A-A192-63C188448F0C}">
      <dgm:prSet/>
      <dgm:spPr/>
      <dgm:t>
        <a:bodyPr/>
        <a:lstStyle/>
        <a:p>
          <a:endParaRPr lang="en-US"/>
        </a:p>
      </dgm:t>
    </dgm:pt>
    <dgm:pt modelId="{4E2AB3C8-8C3C-422C-A2B2-57F85B00541E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GB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Access to Streaming Data.</a:t>
          </a:r>
        </a:p>
      </dgm:t>
    </dgm:pt>
    <dgm:pt modelId="{743F5AF2-5D12-4104-AA02-D1EDEC4482B3}" type="parTrans" cxnId="{C952A28C-675D-43DC-A1E2-E1D912059D15}">
      <dgm:prSet/>
      <dgm:spPr/>
      <dgm:t>
        <a:bodyPr/>
        <a:lstStyle/>
        <a:p>
          <a:endParaRPr lang="en-US"/>
        </a:p>
      </dgm:t>
    </dgm:pt>
    <dgm:pt modelId="{F8580FDA-6AC4-485A-BD32-05BFFA9630AE}" type="sibTrans" cxnId="{C952A28C-675D-43DC-A1E2-E1D912059D15}">
      <dgm:prSet/>
      <dgm:spPr/>
      <dgm:t>
        <a:bodyPr/>
        <a:lstStyle/>
        <a:p>
          <a:endParaRPr lang="en-US"/>
        </a:p>
      </dgm:t>
    </dgm:pt>
    <dgm:pt modelId="{1F1259A6-2880-4F73-8725-73138ECB5B58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Accommodation of Large Data Sets.</a:t>
          </a:r>
        </a:p>
      </dgm:t>
    </dgm:pt>
    <dgm:pt modelId="{5C9C1902-FCE6-494A-AAF9-F457D7797475}" type="parTrans" cxnId="{4853C9B3-7BF6-4FE9-AAFD-9586BA65C237}">
      <dgm:prSet/>
      <dgm:spPr/>
      <dgm:t>
        <a:bodyPr/>
        <a:lstStyle/>
        <a:p>
          <a:endParaRPr lang="en-US"/>
        </a:p>
      </dgm:t>
    </dgm:pt>
    <dgm:pt modelId="{27C60BC6-F052-4DFA-8A1C-8693A8F885ED}" type="sibTrans" cxnId="{4853C9B3-7BF6-4FE9-AAFD-9586BA65C237}">
      <dgm:prSet/>
      <dgm:spPr/>
      <dgm:t>
        <a:bodyPr/>
        <a:lstStyle/>
        <a:p>
          <a:endParaRPr lang="en-US"/>
        </a:p>
      </dgm:t>
    </dgm:pt>
    <dgm:pt modelId="{46ABF541-2487-433A-9A9F-26C11A06720B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GB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Portability.</a:t>
          </a:r>
        </a:p>
      </dgm:t>
    </dgm:pt>
    <dgm:pt modelId="{5199D288-7F74-4F89-BDF0-2E22A55DA6BB}" type="parTrans" cxnId="{FE4D3F70-24C4-4F87-9045-164D25BD68FA}">
      <dgm:prSet/>
      <dgm:spPr/>
      <dgm:t>
        <a:bodyPr/>
        <a:lstStyle/>
        <a:p>
          <a:endParaRPr lang="en-US"/>
        </a:p>
      </dgm:t>
    </dgm:pt>
    <dgm:pt modelId="{B3CBA495-BEF4-4000-8A75-0B0D10A8BC3B}" type="sibTrans" cxnId="{FE4D3F70-24C4-4F87-9045-164D25BD68FA}">
      <dgm:prSet/>
      <dgm:spPr/>
      <dgm:t>
        <a:bodyPr/>
        <a:lstStyle/>
        <a:p>
          <a:endParaRPr lang="en-US"/>
        </a:p>
      </dgm:t>
    </dgm:pt>
    <dgm:pt modelId="{851E7045-522B-43FA-872B-97AA05B4F076}" type="pres">
      <dgm:prSet presAssocID="{D6BCDA83-21DC-43B6-8B7C-6DE1DD5F72DD}" presName="linear" presStyleCnt="0">
        <dgm:presLayoutVars>
          <dgm:animLvl val="lvl"/>
          <dgm:resizeHandles val="exact"/>
        </dgm:presLayoutVars>
      </dgm:prSet>
      <dgm:spPr/>
    </dgm:pt>
    <dgm:pt modelId="{1C6D0A45-3C68-4072-B759-F6F95B033EE5}" type="pres">
      <dgm:prSet presAssocID="{ED1C99CF-E3A0-4B0E-9314-912454A7A2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9B3E66-4837-433E-B386-2CA8DEDFA849}" type="pres">
      <dgm:prSet presAssocID="{5A3AD0F6-6A1A-4C14-92A9-7CEE4A554FCB}" presName="spacer" presStyleCnt="0"/>
      <dgm:spPr/>
    </dgm:pt>
    <dgm:pt modelId="{258962C4-C4F3-44F5-B098-B344D590125D}" type="pres">
      <dgm:prSet presAssocID="{4E2AB3C8-8C3C-422C-A2B2-57F85B0054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B008E7-7E7F-42D9-8D93-A90FA57E02AE}" type="pres">
      <dgm:prSet presAssocID="{F8580FDA-6AC4-485A-BD32-05BFFA9630AE}" presName="spacer" presStyleCnt="0"/>
      <dgm:spPr/>
    </dgm:pt>
    <dgm:pt modelId="{3A679897-E223-44AA-A2A7-161000AA046F}" type="pres">
      <dgm:prSet presAssocID="{1F1259A6-2880-4F73-8725-73138ECB5B58}" presName="parentText" presStyleLbl="node1" presStyleIdx="2" presStyleCnt="4" custLinFactNeighborX="-5315" custLinFactNeighborY="-49998">
        <dgm:presLayoutVars>
          <dgm:chMax val="0"/>
          <dgm:bulletEnabled val="1"/>
        </dgm:presLayoutVars>
      </dgm:prSet>
      <dgm:spPr/>
    </dgm:pt>
    <dgm:pt modelId="{EF3DB3CD-87C3-4A63-A871-CB4C7A4A8B8D}" type="pres">
      <dgm:prSet presAssocID="{27C60BC6-F052-4DFA-8A1C-8693A8F885ED}" presName="spacer" presStyleCnt="0"/>
      <dgm:spPr/>
    </dgm:pt>
    <dgm:pt modelId="{804EC454-2330-4C9E-98F5-15680B41E8A8}" type="pres">
      <dgm:prSet presAssocID="{46ABF541-2487-433A-9A9F-26C11A06720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2C2B0A-E300-4CEA-8E31-46AC12C83667}" type="presOf" srcId="{D6BCDA83-21DC-43B6-8B7C-6DE1DD5F72DD}" destId="{851E7045-522B-43FA-872B-97AA05B4F076}" srcOrd="0" destOrd="0" presId="urn:microsoft.com/office/officeart/2005/8/layout/vList2"/>
    <dgm:cxn modelId="{E10EC022-D80B-4ACE-8324-20058F8994B0}" type="presOf" srcId="{4E2AB3C8-8C3C-422C-A2B2-57F85B00541E}" destId="{258962C4-C4F3-44F5-B098-B344D590125D}" srcOrd="0" destOrd="0" presId="urn:microsoft.com/office/officeart/2005/8/layout/vList2"/>
    <dgm:cxn modelId="{AC3D9C31-FEEB-444A-A192-63C188448F0C}" srcId="{D6BCDA83-21DC-43B6-8B7C-6DE1DD5F72DD}" destId="{ED1C99CF-E3A0-4B0E-9314-912454A7A242}" srcOrd="0" destOrd="0" parTransId="{9BED9B5B-7487-45A6-989F-D6437B07684A}" sibTransId="{5A3AD0F6-6A1A-4C14-92A9-7CEE4A554FCB}"/>
    <dgm:cxn modelId="{85E4B331-3243-44FC-9A15-7DC7EA6BD46C}" type="presOf" srcId="{1F1259A6-2880-4F73-8725-73138ECB5B58}" destId="{3A679897-E223-44AA-A2A7-161000AA046F}" srcOrd="0" destOrd="0" presId="urn:microsoft.com/office/officeart/2005/8/layout/vList2"/>
    <dgm:cxn modelId="{FE4D3F70-24C4-4F87-9045-164D25BD68FA}" srcId="{D6BCDA83-21DC-43B6-8B7C-6DE1DD5F72DD}" destId="{46ABF541-2487-433A-9A9F-26C11A06720B}" srcOrd="3" destOrd="0" parTransId="{5199D288-7F74-4F89-BDF0-2E22A55DA6BB}" sibTransId="{B3CBA495-BEF4-4000-8A75-0B0D10A8BC3B}"/>
    <dgm:cxn modelId="{53E15E7E-D1CA-4E50-9798-081E037991F1}" type="presOf" srcId="{ED1C99CF-E3A0-4B0E-9314-912454A7A242}" destId="{1C6D0A45-3C68-4072-B759-F6F95B033EE5}" srcOrd="0" destOrd="0" presId="urn:microsoft.com/office/officeart/2005/8/layout/vList2"/>
    <dgm:cxn modelId="{C952A28C-675D-43DC-A1E2-E1D912059D15}" srcId="{D6BCDA83-21DC-43B6-8B7C-6DE1DD5F72DD}" destId="{4E2AB3C8-8C3C-422C-A2B2-57F85B00541E}" srcOrd="1" destOrd="0" parTransId="{743F5AF2-5D12-4104-AA02-D1EDEC4482B3}" sibTransId="{F8580FDA-6AC4-485A-BD32-05BFFA9630AE}"/>
    <dgm:cxn modelId="{D4626CAD-B146-4DD2-9703-C10E69C3B23B}" type="presOf" srcId="{46ABF541-2487-433A-9A9F-26C11A06720B}" destId="{804EC454-2330-4C9E-98F5-15680B41E8A8}" srcOrd="0" destOrd="0" presId="urn:microsoft.com/office/officeart/2005/8/layout/vList2"/>
    <dgm:cxn modelId="{4853C9B3-7BF6-4FE9-AAFD-9586BA65C237}" srcId="{D6BCDA83-21DC-43B6-8B7C-6DE1DD5F72DD}" destId="{1F1259A6-2880-4F73-8725-73138ECB5B58}" srcOrd="2" destOrd="0" parTransId="{5C9C1902-FCE6-494A-AAF9-F457D7797475}" sibTransId="{27C60BC6-F052-4DFA-8A1C-8693A8F885ED}"/>
    <dgm:cxn modelId="{BE5E71FF-10FE-43EF-9F0E-2AA0ABDF477F}" type="presParOf" srcId="{851E7045-522B-43FA-872B-97AA05B4F076}" destId="{1C6D0A45-3C68-4072-B759-F6F95B033EE5}" srcOrd="0" destOrd="0" presId="urn:microsoft.com/office/officeart/2005/8/layout/vList2"/>
    <dgm:cxn modelId="{39A8DF7C-3DA4-4DEF-B00C-D2065541C448}" type="presParOf" srcId="{851E7045-522B-43FA-872B-97AA05B4F076}" destId="{5D9B3E66-4837-433E-B386-2CA8DEDFA849}" srcOrd="1" destOrd="0" presId="urn:microsoft.com/office/officeart/2005/8/layout/vList2"/>
    <dgm:cxn modelId="{F62D8716-254A-4EDC-88EA-3F67A34E8815}" type="presParOf" srcId="{851E7045-522B-43FA-872B-97AA05B4F076}" destId="{258962C4-C4F3-44F5-B098-B344D590125D}" srcOrd="2" destOrd="0" presId="urn:microsoft.com/office/officeart/2005/8/layout/vList2"/>
    <dgm:cxn modelId="{110F1A25-989D-4BFE-A6DA-A812911D2B1E}" type="presParOf" srcId="{851E7045-522B-43FA-872B-97AA05B4F076}" destId="{12B008E7-7E7F-42D9-8D93-A90FA57E02AE}" srcOrd="3" destOrd="0" presId="urn:microsoft.com/office/officeart/2005/8/layout/vList2"/>
    <dgm:cxn modelId="{25513A54-8E23-4868-BF97-5BB1AF44FFCF}" type="presParOf" srcId="{851E7045-522B-43FA-872B-97AA05B4F076}" destId="{3A679897-E223-44AA-A2A7-161000AA046F}" srcOrd="4" destOrd="0" presId="urn:microsoft.com/office/officeart/2005/8/layout/vList2"/>
    <dgm:cxn modelId="{4D05E569-F786-486E-B602-755DB7D427DC}" type="presParOf" srcId="{851E7045-522B-43FA-872B-97AA05B4F076}" destId="{EF3DB3CD-87C3-4A63-A871-CB4C7A4A8B8D}" srcOrd="5" destOrd="0" presId="urn:microsoft.com/office/officeart/2005/8/layout/vList2"/>
    <dgm:cxn modelId="{CE906E86-F5A4-485E-8BAC-1714911CBC97}" type="presParOf" srcId="{851E7045-522B-43FA-872B-97AA05B4F076}" destId="{804EC454-2330-4C9E-98F5-15680B41E8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FA173-CA56-492E-B779-C62BCD39DD8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FCB18A89-4D94-4994-9E39-B73C0611E100}">
      <dgm:prSet phldrT="[Text]" custT="1"/>
      <dgm:spPr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buClr>
              <a:srgbClr val="258989"/>
            </a:buClr>
            <a:buFont typeface="+mj-lt"/>
            <a:buAutoNum type="arabicPeriod"/>
          </a:pPr>
          <a:r>
            <a:rPr lang="en-IN" sz="2800" dirty="0">
              <a:solidFill>
                <a:srgbClr val="C00000"/>
              </a:solidFill>
              <a:latin typeface="Bahnschrift" panose="020B0502040204020203" pitchFamily="34" charset="0"/>
            </a:rPr>
            <a:t>Data Blocks</a:t>
          </a:r>
          <a:endParaRPr lang="en-GB" sz="2800" dirty="0">
            <a:solidFill>
              <a:srgbClr val="C00000"/>
            </a:solidFill>
            <a:latin typeface="Bahnschrift" panose="020B0502040204020203" pitchFamily="34" charset="0"/>
          </a:endParaRPr>
        </a:p>
      </dgm:t>
    </dgm:pt>
    <dgm:pt modelId="{F67AB844-AB6F-4AF7-B05C-8C7B95F79605}" type="parTrans" cxnId="{ACAD6C80-CA57-4747-917E-C947D77D5F44}">
      <dgm:prSet/>
      <dgm:spPr/>
      <dgm:t>
        <a:bodyPr/>
        <a:lstStyle/>
        <a:p>
          <a:endParaRPr lang="en-GB"/>
        </a:p>
      </dgm:t>
    </dgm:pt>
    <dgm:pt modelId="{2FB118A3-31FD-4923-96F3-AD1AABA87876}" type="sibTrans" cxnId="{ACAD6C80-CA57-4747-917E-C947D77D5F44}">
      <dgm:prSet/>
      <dgm:spPr/>
      <dgm:t>
        <a:bodyPr/>
        <a:lstStyle/>
        <a:p>
          <a:endParaRPr lang="en-GB"/>
        </a:p>
      </dgm:t>
    </dgm:pt>
    <dgm:pt modelId="{E4511C95-359A-4149-BB23-7AA154D1AA86}">
      <dgm:prSet phldrT="[Text]" custT="1"/>
      <dgm:spPr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buClr>
              <a:srgbClr val="258989"/>
            </a:buClr>
            <a:buFont typeface="+mj-lt"/>
            <a:buAutoNum type="arabicPeriod"/>
          </a:pPr>
          <a:r>
            <a:rPr lang="en-IN" sz="2800" dirty="0">
              <a:solidFill>
                <a:srgbClr val="C00000"/>
              </a:solidFill>
              <a:latin typeface="Bahnschrift" panose="020B0502040204020203" pitchFamily="34" charset="0"/>
            </a:rPr>
            <a:t>Staging</a:t>
          </a:r>
          <a:endParaRPr lang="en-GB" sz="2800" dirty="0">
            <a:solidFill>
              <a:srgbClr val="C00000"/>
            </a:solidFill>
            <a:latin typeface="Bahnschrift" panose="020B0502040204020203" pitchFamily="34" charset="0"/>
          </a:endParaRPr>
        </a:p>
      </dgm:t>
    </dgm:pt>
    <dgm:pt modelId="{479BAF3D-94B4-4925-BB83-1ED65FDFFF28}" type="parTrans" cxnId="{1576F3FE-ED88-49BE-B52B-061DA7441D9C}">
      <dgm:prSet/>
      <dgm:spPr/>
      <dgm:t>
        <a:bodyPr/>
        <a:lstStyle/>
        <a:p>
          <a:endParaRPr lang="en-GB"/>
        </a:p>
      </dgm:t>
    </dgm:pt>
    <dgm:pt modelId="{3954D2B2-494C-4F78-A8E8-126AC7BBA09F}" type="sibTrans" cxnId="{1576F3FE-ED88-49BE-B52B-061DA7441D9C}">
      <dgm:prSet/>
      <dgm:spPr/>
      <dgm:t>
        <a:bodyPr/>
        <a:lstStyle/>
        <a:p>
          <a:endParaRPr lang="en-GB"/>
        </a:p>
      </dgm:t>
    </dgm:pt>
    <dgm:pt modelId="{402426B6-F96C-4C25-BB5D-4C83FA8E1BA3}">
      <dgm:prSet phldrT="[Text]" custT="1"/>
      <dgm:spPr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buClr>
              <a:srgbClr val="258989"/>
            </a:buClr>
            <a:buFont typeface="+mj-lt"/>
            <a:buAutoNum type="arabicPeriod"/>
          </a:pPr>
          <a:r>
            <a:rPr lang="en-IN" sz="2800" dirty="0">
              <a:solidFill>
                <a:srgbClr val="C00000"/>
              </a:solidFill>
              <a:latin typeface="Bahnschrift" panose="020B0502040204020203" pitchFamily="34" charset="0"/>
            </a:rPr>
            <a:t>Replication Pipelining</a:t>
          </a:r>
          <a:endParaRPr lang="en-GB" sz="2800" dirty="0">
            <a:solidFill>
              <a:srgbClr val="C00000"/>
            </a:solidFill>
            <a:latin typeface="Bahnschrift" panose="020B0502040204020203" pitchFamily="34" charset="0"/>
          </a:endParaRPr>
        </a:p>
      </dgm:t>
    </dgm:pt>
    <dgm:pt modelId="{7EBAA236-5DBA-4230-B569-B289624C7008}" type="parTrans" cxnId="{CBEA7593-1C18-4AC0-8E0C-1305436B2AF5}">
      <dgm:prSet/>
      <dgm:spPr/>
      <dgm:t>
        <a:bodyPr/>
        <a:lstStyle/>
        <a:p>
          <a:endParaRPr lang="en-GB"/>
        </a:p>
      </dgm:t>
    </dgm:pt>
    <dgm:pt modelId="{76385551-8A89-44F7-AA2D-F9CD1E537728}" type="sibTrans" cxnId="{CBEA7593-1C18-4AC0-8E0C-1305436B2AF5}">
      <dgm:prSet/>
      <dgm:spPr/>
      <dgm:t>
        <a:bodyPr/>
        <a:lstStyle/>
        <a:p>
          <a:endParaRPr lang="en-GB"/>
        </a:p>
      </dgm:t>
    </dgm:pt>
    <dgm:pt modelId="{DCC6876B-6EAF-4342-8F5A-C2EBF5D05623}" type="pres">
      <dgm:prSet presAssocID="{5ECFA173-CA56-492E-B779-C62BCD39DD8D}" presName="compositeShape" presStyleCnt="0">
        <dgm:presLayoutVars>
          <dgm:dir/>
          <dgm:resizeHandles/>
        </dgm:presLayoutVars>
      </dgm:prSet>
      <dgm:spPr/>
    </dgm:pt>
    <dgm:pt modelId="{B4B352A5-8F5C-4825-B535-2C4439AC4D60}" type="pres">
      <dgm:prSet presAssocID="{5ECFA173-CA56-492E-B779-C62BCD39DD8D}" presName="pyramid" presStyleLbl="node1" presStyleIdx="0" presStyleCn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 w="38100">
          <a:solidFill>
            <a:srgbClr val="002060"/>
          </a:solidFill>
        </a:ln>
      </dgm:spPr>
    </dgm:pt>
    <dgm:pt modelId="{97E626D2-F616-4F34-A05B-5B9B72078C18}" type="pres">
      <dgm:prSet presAssocID="{5ECFA173-CA56-492E-B779-C62BCD39DD8D}" presName="theList" presStyleCnt="0"/>
      <dgm:spPr/>
    </dgm:pt>
    <dgm:pt modelId="{E83B8818-1725-4306-9FE5-7DE04C2758D3}" type="pres">
      <dgm:prSet presAssocID="{FCB18A89-4D94-4994-9E39-B73C0611E100}" presName="aNode" presStyleLbl="fgAcc1" presStyleIdx="0" presStyleCnt="3" custScaleX="135168" custLinFactNeighborX="4849">
        <dgm:presLayoutVars>
          <dgm:bulletEnabled val="1"/>
        </dgm:presLayoutVars>
      </dgm:prSet>
      <dgm:spPr/>
    </dgm:pt>
    <dgm:pt modelId="{571CF26B-A4BE-445C-AA69-7226EB1EDA5B}" type="pres">
      <dgm:prSet presAssocID="{FCB18A89-4D94-4994-9E39-B73C0611E100}" presName="aSpace" presStyleCnt="0"/>
      <dgm:spPr/>
    </dgm:pt>
    <dgm:pt modelId="{F20CB674-97DB-4A11-BBDE-5B5B57D37D58}" type="pres">
      <dgm:prSet presAssocID="{E4511C95-359A-4149-BB23-7AA154D1AA86}" presName="aNode" presStyleLbl="fgAcc1" presStyleIdx="1" presStyleCnt="3" custScaleX="135168" custLinFactNeighborX="4849">
        <dgm:presLayoutVars>
          <dgm:bulletEnabled val="1"/>
        </dgm:presLayoutVars>
      </dgm:prSet>
      <dgm:spPr/>
    </dgm:pt>
    <dgm:pt modelId="{F5AC5CE5-D3E4-4787-A442-5F07E49B2F6F}" type="pres">
      <dgm:prSet presAssocID="{E4511C95-359A-4149-BB23-7AA154D1AA86}" presName="aSpace" presStyleCnt="0"/>
      <dgm:spPr/>
    </dgm:pt>
    <dgm:pt modelId="{43656790-6EA3-414A-B33A-D2E9B9152FC0}" type="pres">
      <dgm:prSet presAssocID="{402426B6-F96C-4C25-BB5D-4C83FA8E1BA3}" presName="aNode" presStyleLbl="fgAcc1" presStyleIdx="2" presStyleCnt="3" custScaleX="135168" custLinFactNeighborX="4849">
        <dgm:presLayoutVars>
          <dgm:bulletEnabled val="1"/>
        </dgm:presLayoutVars>
      </dgm:prSet>
      <dgm:spPr/>
    </dgm:pt>
    <dgm:pt modelId="{BCE3AFCE-9604-4573-8BDA-554E273B3D96}" type="pres">
      <dgm:prSet presAssocID="{402426B6-F96C-4C25-BB5D-4C83FA8E1BA3}" presName="aSpace" presStyleCnt="0"/>
      <dgm:spPr/>
    </dgm:pt>
  </dgm:ptLst>
  <dgm:cxnLst>
    <dgm:cxn modelId="{6411AE52-C262-42DD-987F-0C8A474283EE}" type="presOf" srcId="{E4511C95-359A-4149-BB23-7AA154D1AA86}" destId="{F20CB674-97DB-4A11-BBDE-5B5B57D37D58}" srcOrd="0" destOrd="0" presId="urn:microsoft.com/office/officeart/2005/8/layout/pyramid2"/>
    <dgm:cxn modelId="{EB71047F-6D40-43B1-9E72-2725203D321E}" type="presOf" srcId="{402426B6-F96C-4C25-BB5D-4C83FA8E1BA3}" destId="{43656790-6EA3-414A-B33A-D2E9B9152FC0}" srcOrd="0" destOrd="0" presId="urn:microsoft.com/office/officeart/2005/8/layout/pyramid2"/>
    <dgm:cxn modelId="{ACAD6C80-CA57-4747-917E-C947D77D5F44}" srcId="{5ECFA173-CA56-492E-B779-C62BCD39DD8D}" destId="{FCB18A89-4D94-4994-9E39-B73C0611E100}" srcOrd="0" destOrd="0" parTransId="{F67AB844-AB6F-4AF7-B05C-8C7B95F79605}" sibTransId="{2FB118A3-31FD-4923-96F3-AD1AABA87876}"/>
    <dgm:cxn modelId="{CBEA7593-1C18-4AC0-8E0C-1305436B2AF5}" srcId="{5ECFA173-CA56-492E-B779-C62BCD39DD8D}" destId="{402426B6-F96C-4C25-BB5D-4C83FA8E1BA3}" srcOrd="2" destOrd="0" parTransId="{7EBAA236-5DBA-4230-B569-B289624C7008}" sibTransId="{76385551-8A89-44F7-AA2D-F9CD1E537728}"/>
    <dgm:cxn modelId="{C1383CAD-98D1-4ACB-80CF-A8EFF70D56FB}" type="presOf" srcId="{5ECFA173-CA56-492E-B779-C62BCD39DD8D}" destId="{DCC6876B-6EAF-4342-8F5A-C2EBF5D05623}" srcOrd="0" destOrd="0" presId="urn:microsoft.com/office/officeart/2005/8/layout/pyramid2"/>
    <dgm:cxn modelId="{C3EBB4EB-C91A-446D-A316-8BDC7734331B}" type="presOf" srcId="{FCB18A89-4D94-4994-9E39-B73C0611E100}" destId="{E83B8818-1725-4306-9FE5-7DE04C2758D3}" srcOrd="0" destOrd="0" presId="urn:microsoft.com/office/officeart/2005/8/layout/pyramid2"/>
    <dgm:cxn modelId="{1576F3FE-ED88-49BE-B52B-061DA7441D9C}" srcId="{5ECFA173-CA56-492E-B779-C62BCD39DD8D}" destId="{E4511C95-359A-4149-BB23-7AA154D1AA86}" srcOrd="1" destOrd="0" parTransId="{479BAF3D-94B4-4925-BB83-1ED65FDFFF28}" sibTransId="{3954D2B2-494C-4F78-A8E8-126AC7BBA09F}"/>
    <dgm:cxn modelId="{CBAA83BB-04BC-4C24-AA70-31F4CAD38A97}" type="presParOf" srcId="{DCC6876B-6EAF-4342-8F5A-C2EBF5D05623}" destId="{B4B352A5-8F5C-4825-B535-2C4439AC4D60}" srcOrd="0" destOrd="0" presId="urn:microsoft.com/office/officeart/2005/8/layout/pyramid2"/>
    <dgm:cxn modelId="{4150F1AD-7BF8-4EBA-9CD0-58C0A3FB3DD3}" type="presParOf" srcId="{DCC6876B-6EAF-4342-8F5A-C2EBF5D05623}" destId="{97E626D2-F616-4F34-A05B-5B9B72078C18}" srcOrd="1" destOrd="0" presId="urn:microsoft.com/office/officeart/2005/8/layout/pyramid2"/>
    <dgm:cxn modelId="{1F9DC773-99B1-40FC-A70A-BF3340891852}" type="presParOf" srcId="{97E626D2-F616-4F34-A05B-5B9B72078C18}" destId="{E83B8818-1725-4306-9FE5-7DE04C2758D3}" srcOrd="0" destOrd="0" presId="urn:microsoft.com/office/officeart/2005/8/layout/pyramid2"/>
    <dgm:cxn modelId="{16D02532-B3DB-4F69-B1E6-2E7A0F7FB5F0}" type="presParOf" srcId="{97E626D2-F616-4F34-A05B-5B9B72078C18}" destId="{571CF26B-A4BE-445C-AA69-7226EB1EDA5B}" srcOrd="1" destOrd="0" presId="urn:microsoft.com/office/officeart/2005/8/layout/pyramid2"/>
    <dgm:cxn modelId="{81BD448F-F113-4230-ADD7-2FD8F3A4595D}" type="presParOf" srcId="{97E626D2-F616-4F34-A05B-5B9B72078C18}" destId="{F20CB674-97DB-4A11-BBDE-5B5B57D37D58}" srcOrd="2" destOrd="0" presId="urn:microsoft.com/office/officeart/2005/8/layout/pyramid2"/>
    <dgm:cxn modelId="{03B487F8-E66A-4FFF-9C1D-BDEF80DAFB73}" type="presParOf" srcId="{97E626D2-F616-4F34-A05B-5B9B72078C18}" destId="{F5AC5CE5-D3E4-4787-A442-5F07E49B2F6F}" srcOrd="3" destOrd="0" presId="urn:microsoft.com/office/officeart/2005/8/layout/pyramid2"/>
    <dgm:cxn modelId="{07EA11B1-0689-4472-864F-99A41E7C7419}" type="presParOf" srcId="{97E626D2-F616-4F34-A05B-5B9B72078C18}" destId="{43656790-6EA3-414A-B33A-D2E9B9152FC0}" srcOrd="4" destOrd="0" presId="urn:microsoft.com/office/officeart/2005/8/layout/pyramid2"/>
    <dgm:cxn modelId="{33783848-13BA-4BC3-B0B8-2A79B7F525A5}" type="presParOf" srcId="{97E626D2-F616-4F34-A05B-5B9B72078C18}" destId="{BCE3AFCE-9604-4573-8BDA-554E273B3D9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9C8627-A487-4C7B-BCA1-B32B736CD36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2D25699-1356-4019-A33D-A83030C91820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Data Replication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A753D557-4D25-4DFF-95EF-252B600D36A9}" type="parTrans" cxnId="{413B6005-8021-4868-A6C6-71F0314AD7A7}">
      <dgm:prSet/>
      <dgm:spPr/>
      <dgm:t>
        <a:bodyPr/>
        <a:lstStyle/>
        <a:p>
          <a:endParaRPr lang="en-US"/>
        </a:p>
      </dgm:t>
    </dgm:pt>
    <dgm:pt modelId="{B04FB209-8B7C-4871-BDA2-A3597F94447F}" type="sibTrans" cxnId="{413B6005-8021-4868-A6C6-71F0314AD7A7}">
      <dgm:prSet/>
      <dgm:spPr/>
      <dgm:t>
        <a:bodyPr/>
        <a:lstStyle/>
        <a:p>
          <a:endParaRPr lang="en-US"/>
        </a:p>
      </dgm:t>
    </dgm:pt>
    <dgm:pt modelId="{D1821753-C816-4E96-AE00-A954524F807F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GB" sz="280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Replica Placement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38492A60-8B4E-45D6-B7D2-42A943651144}" type="parTrans" cxnId="{51C49BA9-BCE1-4581-BFF7-0B51BEDB2A4A}">
      <dgm:prSet/>
      <dgm:spPr/>
      <dgm:t>
        <a:bodyPr/>
        <a:lstStyle/>
        <a:p>
          <a:endParaRPr lang="en-US"/>
        </a:p>
      </dgm:t>
    </dgm:pt>
    <dgm:pt modelId="{A31F6C03-C9CE-4127-B9D1-937A4D7AA75E}" type="sibTrans" cxnId="{51C49BA9-BCE1-4581-BFF7-0B51BEDB2A4A}">
      <dgm:prSet/>
      <dgm:spPr/>
      <dgm:t>
        <a:bodyPr/>
        <a:lstStyle/>
        <a:p>
          <a:endParaRPr lang="en-US"/>
        </a:p>
      </dgm:t>
    </dgm:pt>
    <dgm:pt modelId="{3100D331-D70B-41EB-A357-003FA3D43956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i="0" dirty="0">
              <a:solidFill>
                <a:sysClr val="windowText" lastClr="000000"/>
              </a:solidFill>
              <a:latin typeface="Bahnschrift" panose="020B0502040204020203" pitchFamily="34" charset="0"/>
            </a:rPr>
            <a:t>Replica Selection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5866711C-0C16-4A03-A3DD-2340A68D6A15}" type="parTrans" cxnId="{1D6A00CE-C736-49AA-86BC-7B3153093CA7}">
      <dgm:prSet/>
      <dgm:spPr/>
      <dgm:t>
        <a:bodyPr/>
        <a:lstStyle/>
        <a:p>
          <a:endParaRPr lang="en-US"/>
        </a:p>
      </dgm:t>
    </dgm:pt>
    <dgm:pt modelId="{60A570B6-58E5-457A-B479-8DB0730E561C}" type="sibTrans" cxnId="{1D6A00CE-C736-49AA-86BC-7B3153093CA7}">
      <dgm:prSet/>
      <dgm:spPr/>
      <dgm:t>
        <a:bodyPr/>
        <a:lstStyle/>
        <a:p>
          <a:endParaRPr lang="en-US"/>
        </a:p>
      </dgm:t>
    </dgm:pt>
    <dgm:pt modelId="{12C6473C-B66C-4C8E-87DB-0817638943FC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 err="1">
              <a:solidFill>
                <a:sysClr val="windowText" lastClr="000000"/>
              </a:solidFill>
              <a:latin typeface="Bahnschrift" panose="020B0502040204020203" pitchFamily="34" charset="0"/>
            </a:rPr>
            <a:t>Safemode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D3672778-A5D8-48DA-A64E-10224B435546}" type="parTrans" cxnId="{A30D10C4-03F7-409D-AC01-43F4CF093B11}">
      <dgm:prSet/>
      <dgm:spPr/>
      <dgm:t>
        <a:bodyPr/>
        <a:lstStyle/>
        <a:p>
          <a:endParaRPr lang="en-US"/>
        </a:p>
      </dgm:t>
    </dgm:pt>
    <dgm:pt modelId="{B8BC7014-614E-4B41-ADC8-17ABCCF76B20}" type="sibTrans" cxnId="{A30D10C4-03F7-409D-AC01-43F4CF093B11}">
      <dgm:prSet/>
      <dgm:spPr/>
      <dgm:t>
        <a:bodyPr/>
        <a:lstStyle/>
        <a:p>
          <a:endParaRPr lang="en-US"/>
        </a:p>
      </dgm:t>
    </dgm:pt>
    <dgm:pt modelId="{8BA570A3-BBC3-4399-9EFA-8D3E2C16300E}" type="pres">
      <dgm:prSet presAssocID="{029C8627-A487-4C7B-BCA1-B32B736CD363}" presName="linear" presStyleCnt="0">
        <dgm:presLayoutVars>
          <dgm:animLvl val="lvl"/>
          <dgm:resizeHandles val="exact"/>
        </dgm:presLayoutVars>
      </dgm:prSet>
      <dgm:spPr/>
    </dgm:pt>
    <dgm:pt modelId="{C16C660A-2DBE-43DD-BC4F-DDE0E71F52F0}" type="pres">
      <dgm:prSet presAssocID="{C2D25699-1356-4019-A33D-A83030C91820}" presName="parentText" presStyleLbl="node1" presStyleIdx="0" presStyleCnt="4" custScaleX="52407" custScaleY="56642">
        <dgm:presLayoutVars>
          <dgm:chMax val="0"/>
          <dgm:bulletEnabled val="1"/>
        </dgm:presLayoutVars>
      </dgm:prSet>
      <dgm:spPr/>
    </dgm:pt>
    <dgm:pt modelId="{2BFF058C-CD1D-428A-A71D-201CC1E0783A}" type="pres">
      <dgm:prSet presAssocID="{B04FB209-8B7C-4871-BDA2-A3597F94447F}" presName="spacer" presStyleCnt="0"/>
      <dgm:spPr/>
    </dgm:pt>
    <dgm:pt modelId="{0A51F14D-82D8-48EA-8FD1-C580C4C96B15}" type="pres">
      <dgm:prSet presAssocID="{D1821753-C816-4E96-AE00-A954524F807F}" presName="parentText" presStyleLbl="node1" presStyleIdx="1" presStyleCnt="4" custScaleX="52407" custScaleY="56642">
        <dgm:presLayoutVars>
          <dgm:chMax val="0"/>
          <dgm:bulletEnabled val="1"/>
        </dgm:presLayoutVars>
      </dgm:prSet>
      <dgm:spPr/>
    </dgm:pt>
    <dgm:pt modelId="{6F9340AE-0C67-4EFE-A942-3666EB30F110}" type="pres">
      <dgm:prSet presAssocID="{A31F6C03-C9CE-4127-B9D1-937A4D7AA75E}" presName="spacer" presStyleCnt="0"/>
      <dgm:spPr/>
    </dgm:pt>
    <dgm:pt modelId="{68514FA3-31B5-4BB5-AAD4-C56960DE423C}" type="pres">
      <dgm:prSet presAssocID="{3100D331-D70B-41EB-A357-003FA3D43956}" presName="parentText" presStyleLbl="node1" presStyleIdx="2" presStyleCnt="4" custScaleX="52407" custScaleY="56642">
        <dgm:presLayoutVars>
          <dgm:chMax val="0"/>
          <dgm:bulletEnabled val="1"/>
        </dgm:presLayoutVars>
      </dgm:prSet>
      <dgm:spPr/>
    </dgm:pt>
    <dgm:pt modelId="{1AE67F59-B346-4783-BAD7-A3D0DFD4A8AA}" type="pres">
      <dgm:prSet presAssocID="{60A570B6-58E5-457A-B479-8DB0730E561C}" presName="spacer" presStyleCnt="0"/>
      <dgm:spPr/>
    </dgm:pt>
    <dgm:pt modelId="{197F5CD9-8D5D-407F-A148-DA3611386F36}" type="pres">
      <dgm:prSet presAssocID="{12C6473C-B66C-4C8E-87DB-0817638943FC}" presName="parentText" presStyleLbl="node1" presStyleIdx="3" presStyleCnt="4" custScaleX="52407" custScaleY="56642">
        <dgm:presLayoutVars>
          <dgm:chMax val="0"/>
          <dgm:bulletEnabled val="1"/>
        </dgm:presLayoutVars>
      </dgm:prSet>
      <dgm:spPr/>
    </dgm:pt>
  </dgm:ptLst>
  <dgm:cxnLst>
    <dgm:cxn modelId="{413B6005-8021-4868-A6C6-71F0314AD7A7}" srcId="{029C8627-A487-4C7B-BCA1-B32B736CD363}" destId="{C2D25699-1356-4019-A33D-A83030C91820}" srcOrd="0" destOrd="0" parTransId="{A753D557-4D25-4DFF-95EF-252B600D36A9}" sibTransId="{B04FB209-8B7C-4871-BDA2-A3597F94447F}"/>
    <dgm:cxn modelId="{691E5E07-1E46-4701-8FCB-799A22E2F42B}" type="presOf" srcId="{029C8627-A487-4C7B-BCA1-B32B736CD363}" destId="{8BA570A3-BBC3-4399-9EFA-8D3E2C16300E}" srcOrd="0" destOrd="0" presId="urn:microsoft.com/office/officeart/2005/8/layout/vList2"/>
    <dgm:cxn modelId="{51C49BA9-BCE1-4581-BFF7-0B51BEDB2A4A}" srcId="{029C8627-A487-4C7B-BCA1-B32B736CD363}" destId="{D1821753-C816-4E96-AE00-A954524F807F}" srcOrd="1" destOrd="0" parTransId="{38492A60-8B4E-45D6-B7D2-42A943651144}" sibTransId="{A31F6C03-C9CE-4127-B9D1-937A4D7AA75E}"/>
    <dgm:cxn modelId="{2CE72EC0-8009-4A94-B3C8-5EF11D7D53B3}" type="presOf" srcId="{C2D25699-1356-4019-A33D-A83030C91820}" destId="{C16C660A-2DBE-43DD-BC4F-DDE0E71F52F0}" srcOrd="0" destOrd="0" presId="urn:microsoft.com/office/officeart/2005/8/layout/vList2"/>
    <dgm:cxn modelId="{A30D10C4-03F7-409D-AC01-43F4CF093B11}" srcId="{029C8627-A487-4C7B-BCA1-B32B736CD363}" destId="{12C6473C-B66C-4C8E-87DB-0817638943FC}" srcOrd="3" destOrd="0" parTransId="{D3672778-A5D8-48DA-A64E-10224B435546}" sibTransId="{B8BC7014-614E-4B41-ADC8-17ABCCF76B20}"/>
    <dgm:cxn modelId="{1D6A00CE-C736-49AA-86BC-7B3153093CA7}" srcId="{029C8627-A487-4C7B-BCA1-B32B736CD363}" destId="{3100D331-D70B-41EB-A357-003FA3D43956}" srcOrd="2" destOrd="0" parTransId="{5866711C-0C16-4A03-A3DD-2340A68D6A15}" sibTransId="{60A570B6-58E5-457A-B479-8DB0730E561C}"/>
    <dgm:cxn modelId="{8560B5DD-66BA-4EC4-ACA7-3018F37F5660}" type="presOf" srcId="{3100D331-D70B-41EB-A357-003FA3D43956}" destId="{68514FA3-31B5-4BB5-AAD4-C56960DE423C}" srcOrd="0" destOrd="0" presId="urn:microsoft.com/office/officeart/2005/8/layout/vList2"/>
    <dgm:cxn modelId="{D62396E9-8B2E-42C2-A2AB-C1626DBB6541}" type="presOf" srcId="{12C6473C-B66C-4C8E-87DB-0817638943FC}" destId="{197F5CD9-8D5D-407F-A148-DA3611386F36}" srcOrd="0" destOrd="0" presId="urn:microsoft.com/office/officeart/2005/8/layout/vList2"/>
    <dgm:cxn modelId="{09352CFD-7E47-4391-A0EA-10213D82ACF7}" type="presOf" srcId="{D1821753-C816-4E96-AE00-A954524F807F}" destId="{0A51F14D-82D8-48EA-8FD1-C580C4C96B15}" srcOrd="0" destOrd="0" presId="urn:microsoft.com/office/officeart/2005/8/layout/vList2"/>
    <dgm:cxn modelId="{0C101BC1-72BC-4261-B615-5919FBD3A474}" type="presParOf" srcId="{8BA570A3-BBC3-4399-9EFA-8D3E2C16300E}" destId="{C16C660A-2DBE-43DD-BC4F-DDE0E71F52F0}" srcOrd="0" destOrd="0" presId="urn:microsoft.com/office/officeart/2005/8/layout/vList2"/>
    <dgm:cxn modelId="{B72776B2-A753-4F08-9CC8-08A805AB9D8D}" type="presParOf" srcId="{8BA570A3-BBC3-4399-9EFA-8D3E2C16300E}" destId="{2BFF058C-CD1D-428A-A71D-201CC1E0783A}" srcOrd="1" destOrd="0" presId="urn:microsoft.com/office/officeart/2005/8/layout/vList2"/>
    <dgm:cxn modelId="{D11047B3-624E-41E8-96FE-5116E145D728}" type="presParOf" srcId="{8BA570A3-BBC3-4399-9EFA-8D3E2C16300E}" destId="{0A51F14D-82D8-48EA-8FD1-C580C4C96B15}" srcOrd="2" destOrd="0" presId="urn:microsoft.com/office/officeart/2005/8/layout/vList2"/>
    <dgm:cxn modelId="{07247B7D-8F23-47CC-9339-CA0CF1D49BE5}" type="presParOf" srcId="{8BA570A3-BBC3-4399-9EFA-8D3E2C16300E}" destId="{6F9340AE-0C67-4EFE-A942-3666EB30F110}" srcOrd="3" destOrd="0" presId="urn:microsoft.com/office/officeart/2005/8/layout/vList2"/>
    <dgm:cxn modelId="{91758515-5327-465C-AED2-749CC4699087}" type="presParOf" srcId="{8BA570A3-BBC3-4399-9EFA-8D3E2C16300E}" destId="{68514FA3-31B5-4BB5-AAD4-C56960DE423C}" srcOrd="4" destOrd="0" presId="urn:microsoft.com/office/officeart/2005/8/layout/vList2"/>
    <dgm:cxn modelId="{3A439924-395F-4E13-A532-BD2C6C6BC845}" type="presParOf" srcId="{8BA570A3-BBC3-4399-9EFA-8D3E2C16300E}" destId="{1AE67F59-B346-4783-BAD7-A3D0DFD4A8AA}" srcOrd="5" destOrd="0" presId="urn:microsoft.com/office/officeart/2005/8/layout/vList2"/>
    <dgm:cxn modelId="{1D7E8F97-2AFC-4C0A-AEC3-D861E9A27405}" type="presParOf" srcId="{8BA570A3-BBC3-4399-9EFA-8D3E2C16300E}" destId="{197F5CD9-8D5D-407F-A148-DA3611386F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EC3A22-347D-4D2D-A654-EAEAACDEFB9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52730C-A43B-4A56-839E-EC233BC95940}">
      <dgm:prSet custT="1"/>
      <dgm:spPr/>
      <dgm:t>
        <a:bodyPr/>
        <a:lstStyle/>
        <a:p>
          <a:pPr algn="ctr"/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File Appends.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F3B33252-A9B4-4C84-93DB-22A862DE47BB}" type="parTrans" cxnId="{1EBDB0D1-9761-41B6-8D28-A3F48FA7C917}">
      <dgm:prSet/>
      <dgm:spPr/>
      <dgm:t>
        <a:bodyPr/>
        <a:lstStyle/>
        <a:p>
          <a:endParaRPr lang="en-US"/>
        </a:p>
      </dgm:t>
    </dgm:pt>
    <dgm:pt modelId="{2F689905-503E-46A6-AA50-522E6B47F69C}" type="sibTrans" cxnId="{1EBDB0D1-9761-41B6-8D28-A3F48FA7C917}">
      <dgm:prSet/>
      <dgm:spPr/>
      <dgm:t>
        <a:bodyPr/>
        <a:lstStyle/>
        <a:p>
          <a:endParaRPr lang="en-US"/>
        </a:p>
      </dgm:t>
    </dgm:pt>
    <dgm:pt modelId="{35C4D2D2-F398-4D4B-B78A-994F56ACF549}">
      <dgm:prSet custT="1"/>
      <dgm:spPr/>
      <dgm:t>
        <a:bodyPr/>
        <a:lstStyle/>
        <a:p>
          <a:pPr algn="ctr"/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Master Failure.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05D1573F-20B4-402F-BD28-548734B27ABE}" type="parTrans" cxnId="{87B2C44C-7502-48D4-A0C9-D0FF49A91040}">
      <dgm:prSet/>
      <dgm:spPr/>
      <dgm:t>
        <a:bodyPr/>
        <a:lstStyle/>
        <a:p>
          <a:endParaRPr lang="en-US"/>
        </a:p>
      </dgm:t>
    </dgm:pt>
    <dgm:pt modelId="{279605C9-C2B6-4E2B-82E6-3C32B6F796E9}" type="sibTrans" cxnId="{87B2C44C-7502-48D4-A0C9-D0FF49A91040}">
      <dgm:prSet/>
      <dgm:spPr/>
      <dgm:t>
        <a:bodyPr/>
        <a:lstStyle/>
        <a:p>
          <a:endParaRPr lang="en-US"/>
        </a:p>
      </dgm:t>
    </dgm:pt>
    <dgm:pt modelId="{953BEF5E-7489-492C-B656-C8C1E5273CD0}">
      <dgm:prSet custT="1"/>
      <dgm:spPr/>
      <dgm:t>
        <a:bodyPr/>
        <a:lstStyle/>
        <a:p>
          <a:pPr algn="ctr"/>
          <a:r>
            <a:rPr lang="en-IN" sz="2800" dirty="0">
              <a:solidFill>
                <a:sysClr val="windowText" lastClr="000000"/>
              </a:solidFill>
              <a:latin typeface="Bahnschrift" panose="020B0502040204020203" pitchFamily="34" charset="0"/>
            </a:rPr>
            <a:t>Garbage Collection. (GC)</a:t>
          </a:r>
          <a:endParaRPr lang="en-US" sz="28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9C528EB0-8AB5-4DFA-B2DD-EBAB10F9C1A6}" type="parTrans" cxnId="{44938641-C6E5-4FBC-B162-29D402EC681F}">
      <dgm:prSet/>
      <dgm:spPr/>
      <dgm:t>
        <a:bodyPr/>
        <a:lstStyle/>
        <a:p>
          <a:endParaRPr lang="en-US"/>
        </a:p>
      </dgm:t>
    </dgm:pt>
    <dgm:pt modelId="{856CA23D-01B3-4E0F-BE1D-B8BBF8F087CB}" type="sibTrans" cxnId="{44938641-C6E5-4FBC-B162-29D402EC681F}">
      <dgm:prSet/>
      <dgm:spPr/>
      <dgm:t>
        <a:bodyPr/>
        <a:lstStyle/>
        <a:p>
          <a:endParaRPr lang="en-US"/>
        </a:p>
      </dgm:t>
    </dgm:pt>
    <dgm:pt modelId="{6127C70D-8BBE-4E47-A1A7-01BC2D920347}" type="pres">
      <dgm:prSet presAssocID="{82EC3A22-347D-4D2D-A654-EAEAACDEFB93}" presName="linear" presStyleCnt="0">
        <dgm:presLayoutVars>
          <dgm:animLvl val="lvl"/>
          <dgm:resizeHandles val="exact"/>
        </dgm:presLayoutVars>
      </dgm:prSet>
      <dgm:spPr/>
    </dgm:pt>
    <dgm:pt modelId="{19FBB0A3-CC48-4041-9FE7-E19E115344A4}" type="pres">
      <dgm:prSet presAssocID="{3352730C-A43B-4A56-839E-EC233BC95940}" presName="parentText" presStyleLbl="node1" presStyleIdx="0" presStyleCnt="3" custScaleX="57515" custScaleY="59883">
        <dgm:presLayoutVars>
          <dgm:chMax val="0"/>
          <dgm:bulletEnabled val="1"/>
        </dgm:presLayoutVars>
      </dgm:prSet>
      <dgm:spPr/>
    </dgm:pt>
    <dgm:pt modelId="{CB817213-D73E-44FA-BEC2-4115F65B1BEB}" type="pres">
      <dgm:prSet presAssocID="{2F689905-503E-46A6-AA50-522E6B47F69C}" presName="spacer" presStyleCnt="0"/>
      <dgm:spPr/>
    </dgm:pt>
    <dgm:pt modelId="{259C8897-9F5E-4FCD-B0B7-192238614513}" type="pres">
      <dgm:prSet presAssocID="{35C4D2D2-F398-4D4B-B78A-994F56ACF549}" presName="parentText" presStyleLbl="node1" presStyleIdx="1" presStyleCnt="3" custScaleX="57515" custScaleY="59883">
        <dgm:presLayoutVars>
          <dgm:chMax val="0"/>
          <dgm:bulletEnabled val="1"/>
        </dgm:presLayoutVars>
      </dgm:prSet>
      <dgm:spPr/>
    </dgm:pt>
    <dgm:pt modelId="{77CB352D-DBBC-4551-9D2E-2646B9D6D9D4}" type="pres">
      <dgm:prSet presAssocID="{279605C9-C2B6-4E2B-82E6-3C32B6F796E9}" presName="spacer" presStyleCnt="0"/>
      <dgm:spPr/>
    </dgm:pt>
    <dgm:pt modelId="{FFD865A1-D7CC-44CD-9D7D-C3EE23CC3DC2}" type="pres">
      <dgm:prSet presAssocID="{953BEF5E-7489-492C-B656-C8C1E5273CD0}" presName="parentText" presStyleLbl="node1" presStyleIdx="2" presStyleCnt="3" custScaleX="57515" custScaleY="59883">
        <dgm:presLayoutVars>
          <dgm:chMax val="0"/>
          <dgm:bulletEnabled val="1"/>
        </dgm:presLayoutVars>
      </dgm:prSet>
      <dgm:spPr/>
    </dgm:pt>
  </dgm:ptLst>
  <dgm:cxnLst>
    <dgm:cxn modelId="{F50B331C-A0D2-4431-AC7C-25A22B27DA10}" type="presOf" srcId="{953BEF5E-7489-492C-B656-C8C1E5273CD0}" destId="{FFD865A1-D7CC-44CD-9D7D-C3EE23CC3DC2}" srcOrd="0" destOrd="0" presId="urn:microsoft.com/office/officeart/2005/8/layout/vList2"/>
    <dgm:cxn modelId="{27C65831-2357-4DFA-8E17-6F18E3202E69}" type="presOf" srcId="{82EC3A22-347D-4D2D-A654-EAEAACDEFB93}" destId="{6127C70D-8BBE-4E47-A1A7-01BC2D920347}" srcOrd="0" destOrd="0" presId="urn:microsoft.com/office/officeart/2005/8/layout/vList2"/>
    <dgm:cxn modelId="{44938641-C6E5-4FBC-B162-29D402EC681F}" srcId="{82EC3A22-347D-4D2D-A654-EAEAACDEFB93}" destId="{953BEF5E-7489-492C-B656-C8C1E5273CD0}" srcOrd="2" destOrd="0" parTransId="{9C528EB0-8AB5-4DFA-B2DD-EBAB10F9C1A6}" sibTransId="{856CA23D-01B3-4E0F-BE1D-B8BBF8F087CB}"/>
    <dgm:cxn modelId="{87B2C44C-7502-48D4-A0C9-D0FF49A91040}" srcId="{82EC3A22-347D-4D2D-A654-EAEAACDEFB93}" destId="{35C4D2D2-F398-4D4B-B78A-994F56ACF549}" srcOrd="1" destOrd="0" parTransId="{05D1573F-20B4-402F-BD28-548734B27ABE}" sibTransId="{279605C9-C2B6-4E2B-82E6-3C32B6F796E9}"/>
    <dgm:cxn modelId="{7BBFB073-182C-4025-A751-64A33A348BFF}" type="presOf" srcId="{35C4D2D2-F398-4D4B-B78A-994F56ACF549}" destId="{259C8897-9F5E-4FCD-B0B7-192238614513}" srcOrd="0" destOrd="0" presId="urn:microsoft.com/office/officeart/2005/8/layout/vList2"/>
    <dgm:cxn modelId="{EB4C75C3-3A5A-4481-AC86-A392AC7CDFF9}" type="presOf" srcId="{3352730C-A43B-4A56-839E-EC233BC95940}" destId="{19FBB0A3-CC48-4041-9FE7-E19E115344A4}" srcOrd="0" destOrd="0" presId="urn:microsoft.com/office/officeart/2005/8/layout/vList2"/>
    <dgm:cxn modelId="{1EBDB0D1-9761-41B6-8D28-A3F48FA7C917}" srcId="{82EC3A22-347D-4D2D-A654-EAEAACDEFB93}" destId="{3352730C-A43B-4A56-839E-EC233BC95940}" srcOrd="0" destOrd="0" parTransId="{F3B33252-A9B4-4C84-93DB-22A862DE47BB}" sibTransId="{2F689905-503E-46A6-AA50-522E6B47F69C}"/>
    <dgm:cxn modelId="{9601CA4C-1DB8-4DD0-802F-E3AD2DD2B0D4}" type="presParOf" srcId="{6127C70D-8BBE-4E47-A1A7-01BC2D920347}" destId="{19FBB0A3-CC48-4041-9FE7-E19E115344A4}" srcOrd="0" destOrd="0" presId="urn:microsoft.com/office/officeart/2005/8/layout/vList2"/>
    <dgm:cxn modelId="{32F95DCA-CF79-496C-9CA0-2F3C1C5751CD}" type="presParOf" srcId="{6127C70D-8BBE-4E47-A1A7-01BC2D920347}" destId="{CB817213-D73E-44FA-BEC2-4115F65B1BEB}" srcOrd="1" destOrd="0" presId="urn:microsoft.com/office/officeart/2005/8/layout/vList2"/>
    <dgm:cxn modelId="{CFFF5FE8-3863-4769-93BF-E947F88E8AA7}" type="presParOf" srcId="{6127C70D-8BBE-4E47-A1A7-01BC2D920347}" destId="{259C8897-9F5E-4FCD-B0B7-192238614513}" srcOrd="2" destOrd="0" presId="urn:microsoft.com/office/officeart/2005/8/layout/vList2"/>
    <dgm:cxn modelId="{3CDC1CA1-1844-4CD1-8485-9C07433F1ACD}" type="presParOf" srcId="{6127C70D-8BBE-4E47-A1A7-01BC2D920347}" destId="{77CB352D-DBBC-4551-9D2E-2646B9D6D9D4}" srcOrd="3" destOrd="0" presId="urn:microsoft.com/office/officeart/2005/8/layout/vList2"/>
    <dgm:cxn modelId="{22273642-6874-4E15-BA5F-8CD73575CA20}" type="presParOf" srcId="{6127C70D-8BBE-4E47-A1A7-01BC2D920347}" destId="{FFD865A1-D7CC-44CD-9D7D-C3EE23CC3D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2544D-0486-4CFF-896B-0D65469DEBA4}">
      <dsp:nvSpPr>
        <dsp:cNvPr id="0" name=""/>
        <dsp:cNvSpPr/>
      </dsp:nvSpPr>
      <dsp:spPr>
        <a:xfrm>
          <a:off x="999343" y="340527"/>
          <a:ext cx="5596294" cy="7470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Standalone DFS Namespace.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035813" y="376997"/>
        <a:ext cx="5523354" cy="674150"/>
      </dsp:txXfrm>
    </dsp:sp>
    <dsp:sp modelId="{7BE57CDF-D011-48FF-8A77-B6EB5C268F6A}">
      <dsp:nvSpPr>
        <dsp:cNvPr id="0" name=""/>
        <dsp:cNvSpPr/>
      </dsp:nvSpPr>
      <dsp:spPr>
        <a:xfrm>
          <a:off x="999343" y="1274818"/>
          <a:ext cx="5596294" cy="74709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Domain-based DFS Namespace.</a:t>
          </a:r>
        </a:p>
      </dsp:txBody>
      <dsp:txXfrm>
        <a:off x="1035813" y="1311288"/>
        <a:ext cx="5523354" cy="674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D0A45-3C68-4072-B759-F6F95B033EE5}">
      <dsp:nvSpPr>
        <dsp:cNvPr id="0" name=""/>
        <dsp:cNvSpPr/>
      </dsp:nvSpPr>
      <dsp:spPr>
        <a:xfrm>
          <a:off x="0" y="27519"/>
          <a:ext cx="8019513" cy="898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Fast Recovery from Hardware Failures.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43864" y="71383"/>
        <a:ext cx="7931785" cy="810832"/>
      </dsp:txXfrm>
    </dsp:sp>
    <dsp:sp modelId="{258962C4-C4F3-44F5-B098-B344D590125D}">
      <dsp:nvSpPr>
        <dsp:cNvPr id="0" name=""/>
        <dsp:cNvSpPr/>
      </dsp:nvSpPr>
      <dsp:spPr>
        <a:xfrm>
          <a:off x="0" y="1064319"/>
          <a:ext cx="8019513" cy="89856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Access to Streaming Data.</a:t>
          </a:r>
        </a:p>
      </dsp:txBody>
      <dsp:txXfrm>
        <a:off x="43864" y="1108183"/>
        <a:ext cx="7931785" cy="810832"/>
      </dsp:txXfrm>
    </dsp:sp>
    <dsp:sp modelId="{3A679897-E223-44AA-A2A7-161000AA046F}">
      <dsp:nvSpPr>
        <dsp:cNvPr id="0" name=""/>
        <dsp:cNvSpPr/>
      </dsp:nvSpPr>
      <dsp:spPr>
        <a:xfrm>
          <a:off x="0" y="2032002"/>
          <a:ext cx="8019513" cy="89856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Accommodation of Large Data Sets.</a:t>
          </a:r>
        </a:p>
      </dsp:txBody>
      <dsp:txXfrm>
        <a:off x="43864" y="2075866"/>
        <a:ext cx="7931785" cy="810832"/>
      </dsp:txXfrm>
    </dsp:sp>
    <dsp:sp modelId="{804EC454-2330-4C9E-98F5-15680B41E8A8}">
      <dsp:nvSpPr>
        <dsp:cNvPr id="0" name=""/>
        <dsp:cNvSpPr/>
      </dsp:nvSpPr>
      <dsp:spPr>
        <a:xfrm>
          <a:off x="0" y="3137920"/>
          <a:ext cx="8019513" cy="8985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Portability.</a:t>
          </a:r>
        </a:p>
      </dsp:txBody>
      <dsp:txXfrm>
        <a:off x="43864" y="3181784"/>
        <a:ext cx="7931785" cy="810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352A5-8F5C-4825-B535-2C4439AC4D60}">
      <dsp:nvSpPr>
        <dsp:cNvPr id="0" name=""/>
        <dsp:cNvSpPr/>
      </dsp:nvSpPr>
      <dsp:spPr>
        <a:xfrm>
          <a:off x="1123119" y="0"/>
          <a:ext cx="5065486" cy="5065486"/>
        </a:xfrm>
        <a:prstGeom prst="triangl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381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E83B8818-1725-4306-9FE5-7DE04C2758D3}">
      <dsp:nvSpPr>
        <dsp:cNvPr id="0" name=""/>
        <dsp:cNvSpPr/>
      </dsp:nvSpPr>
      <dsp:spPr>
        <a:xfrm>
          <a:off x="3236554" y="509269"/>
          <a:ext cx="4450495" cy="1199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Font typeface="+mj-lt"/>
            <a:buNone/>
          </a:pPr>
          <a:r>
            <a:rPr lang="en-IN" sz="2800" kern="1200" dirty="0">
              <a:solidFill>
                <a:srgbClr val="C00000"/>
              </a:solidFill>
              <a:latin typeface="Bahnschrift" panose="020B0502040204020203" pitchFamily="34" charset="0"/>
            </a:rPr>
            <a:t>Data Blocks</a:t>
          </a:r>
          <a:endParaRPr lang="en-GB" sz="2800" kern="1200" dirty="0">
            <a:solidFill>
              <a:srgbClr val="C00000"/>
            </a:solidFill>
            <a:latin typeface="Bahnschrift" panose="020B0502040204020203" pitchFamily="34" charset="0"/>
          </a:endParaRPr>
        </a:p>
      </dsp:txBody>
      <dsp:txXfrm>
        <a:off x="3295089" y="567804"/>
        <a:ext cx="4333425" cy="1082025"/>
      </dsp:txXfrm>
    </dsp:sp>
    <dsp:sp modelId="{F20CB674-97DB-4A11-BBDE-5B5B57D37D58}">
      <dsp:nvSpPr>
        <dsp:cNvPr id="0" name=""/>
        <dsp:cNvSpPr/>
      </dsp:nvSpPr>
      <dsp:spPr>
        <a:xfrm>
          <a:off x="3236554" y="1858251"/>
          <a:ext cx="4450495" cy="1199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Font typeface="+mj-lt"/>
            <a:buNone/>
          </a:pPr>
          <a:r>
            <a:rPr lang="en-IN" sz="2800" kern="1200" dirty="0">
              <a:solidFill>
                <a:srgbClr val="C00000"/>
              </a:solidFill>
              <a:latin typeface="Bahnschrift" panose="020B0502040204020203" pitchFamily="34" charset="0"/>
            </a:rPr>
            <a:t>Staging</a:t>
          </a:r>
          <a:endParaRPr lang="en-GB" sz="2800" kern="1200" dirty="0">
            <a:solidFill>
              <a:srgbClr val="C00000"/>
            </a:solidFill>
            <a:latin typeface="Bahnschrift" panose="020B0502040204020203" pitchFamily="34" charset="0"/>
          </a:endParaRPr>
        </a:p>
      </dsp:txBody>
      <dsp:txXfrm>
        <a:off x="3295089" y="1916786"/>
        <a:ext cx="4333425" cy="1082025"/>
      </dsp:txXfrm>
    </dsp:sp>
    <dsp:sp modelId="{43656790-6EA3-414A-B33A-D2E9B9152FC0}">
      <dsp:nvSpPr>
        <dsp:cNvPr id="0" name=""/>
        <dsp:cNvSpPr/>
      </dsp:nvSpPr>
      <dsp:spPr>
        <a:xfrm>
          <a:off x="3236554" y="3207234"/>
          <a:ext cx="4450495" cy="1199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Font typeface="+mj-lt"/>
            <a:buNone/>
          </a:pPr>
          <a:r>
            <a:rPr lang="en-IN" sz="2800" kern="1200" dirty="0">
              <a:solidFill>
                <a:srgbClr val="C00000"/>
              </a:solidFill>
              <a:latin typeface="Bahnschrift" panose="020B0502040204020203" pitchFamily="34" charset="0"/>
            </a:rPr>
            <a:t>Replication Pipelining</a:t>
          </a:r>
          <a:endParaRPr lang="en-GB" sz="2800" kern="1200" dirty="0">
            <a:solidFill>
              <a:srgbClr val="C00000"/>
            </a:solidFill>
            <a:latin typeface="Bahnschrift" panose="020B0502040204020203" pitchFamily="34" charset="0"/>
          </a:endParaRPr>
        </a:p>
      </dsp:txBody>
      <dsp:txXfrm>
        <a:off x="3295089" y="3265769"/>
        <a:ext cx="4333425" cy="1082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C660A-2DBE-43DD-BC4F-DDE0E71F52F0}">
      <dsp:nvSpPr>
        <dsp:cNvPr id="0" name=""/>
        <dsp:cNvSpPr/>
      </dsp:nvSpPr>
      <dsp:spPr>
        <a:xfrm>
          <a:off x="1955060" y="1024961"/>
          <a:ext cx="4305627" cy="6892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Data Replication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988705" y="1058606"/>
        <a:ext cx="4238337" cy="621929"/>
      </dsp:txXfrm>
    </dsp:sp>
    <dsp:sp modelId="{0A51F14D-82D8-48EA-8FD1-C580C4C96B15}">
      <dsp:nvSpPr>
        <dsp:cNvPr id="0" name=""/>
        <dsp:cNvSpPr/>
      </dsp:nvSpPr>
      <dsp:spPr>
        <a:xfrm>
          <a:off x="1955060" y="1901381"/>
          <a:ext cx="4305627" cy="689219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Replica Placement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988705" y="1935026"/>
        <a:ext cx="4238337" cy="621929"/>
      </dsp:txXfrm>
    </dsp:sp>
    <dsp:sp modelId="{68514FA3-31B5-4BB5-AAD4-C56960DE423C}">
      <dsp:nvSpPr>
        <dsp:cNvPr id="0" name=""/>
        <dsp:cNvSpPr/>
      </dsp:nvSpPr>
      <dsp:spPr>
        <a:xfrm>
          <a:off x="1955060" y="2777801"/>
          <a:ext cx="4305627" cy="689219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i="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Replica Selection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988705" y="2811446"/>
        <a:ext cx="4238337" cy="621929"/>
      </dsp:txXfrm>
    </dsp:sp>
    <dsp:sp modelId="{197F5CD9-8D5D-407F-A148-DA3611386F36}">
      <dsp:nvSpPr>
        <dsp:cNvPr id="0" name=""/>
        <dsp:cNvSpPr/>
      </dsp:nvSpPr>
      <dsp:spPr>
        <a:xfrm>
          <a:off x="1955060" y="3654220"/>
          <a:ext cx="4305627" cy="689219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>
              <a:solidFill>
                <a:sysClr val="windowText" lastClr="000000"/>
              </a:solidFill>
              <a:latin typeface="Bahnschrift" panose="020B0502040204020203" pitchFamily="34" charset="0"/>
            </a:rPr>
            <a:t>Safemode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988705" y="3687865"/>
        <a:ext cx="4238337" cy="6219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BB0A3-CC48-4041-9FE7-E19E115344A4}">
      <dsp:nvSpPr>
        <dsp:cNvPr id="0" name=""/>
        <dsp:cNvSpPr/>
      </dsp:nvSpPr>
      <dsp:spPr>
        <a:xfrm>
          <a:off x="1745230" y="1404016"/>
          <a:ext cx="4725287" cy="7286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File Appends.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780800" y="1439586"/>
        <a:ext cx="4654147" cy="657516"/>
      </dsp:txXfrm>
    </dsp:sp>
    <dsp:sp modelId="{259C8897-9F5E-4FCD-B0B7-192238614513}">
      <dsp:nvSpPr>
        <dsp:cNvPr id="0" name=""/>
        <dsp:cNvSpPr/>
      </dsp:nvSpPr>
      <dsp:spPr>
        <a:xfrm>
          <a:off x="1745230" y="2319872"/>
          <a:ext cx="4725287" cy="728656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Master Failure.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780800" y="2355442"/>
        <a:ext cx="4654147" cy="657516"/>
      </dsp:txXfrm>
    </dsp:sp>
    <dsp:sp modelId="{FFD865A1-D7CC-44CD-9D7D-C3EE23CC3DC2}">
      <dsp:nvSpPr>
        <dsp:cNvPr id="0" name=""/>
        <dsp:cNvSpPr/>
      </dsp:nvSpPr>
      <dsp:spPr>
        <a:xfrm>
          <a:off x="1745230" y="3235729"/>
          <a:ext cx="4725287" cy="728656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Text" lastClr="000000"/>
              </a:solidFill>
              <a:latin typeface="Bahnschrift" panose="020B0502040204020203" pitchFamily="34" charset="0"/>
            </a:rPr>
            <a:t>Garbage Collection. (GC)</a:t>
          </a:r>
          <a:endParaRPr lang="en-US" sz="28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>
        <a:off x="1780800" y="3271299"/>
        <a:ext cx="4654147" cy="657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FA17B-8021-4D64-9B53-28EB6EDA725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25180-BAC5-409C-9F16-A5CDE6B0D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7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25180-BAC5-409C-9F16-A5CDE6B0D2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25180-BAC5-409C-9F16-A5CDE6B0D2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32" y="2056414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7" y="1392616"/>
            <a:ext cx="8215748" cy="5368402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8" y="0"/>
            <a:ext cx="8659091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C44D79-59AA-43E6-BFFD-828D8563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Goals of HDFS: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FAA6D-A302-4A0F-B904-42EA04A3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</a:rPr>
              <a:t>HDFS Goals</a:t>
            </a:r>
            <a:endParaRPr lang="en-GB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A0FB24-26CE-4E12-A92F-0D88A40F4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021682"/>
              </p:ext>
            </p:extLst>
          </p:nvPr>
        </p:nvGraphicFramePr>
        <p:xfrm>
          <a:off x="639579" y="2251440"/>
          <a:ext cx="80195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10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5DE439-72E5-477C-AAE3-A12FA561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i="0" dirty="0">
                <a:effectLst/>
              </a:rPr>
              <a:t>Simple Coherency Model.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Moving Computation is Cheaper than Moving Data.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IN" b="1" i="0" dirty="0">
              <a:solidFill>
                <a:srgbClr val="C00000"/>
              </a:solidFill>
              <a:effectLst/>
            </a:endParaRPr>
          </a:p>
          <a:p>
            <a:pPr algn="just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1EFDC-1920-4268-812B-C312170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</a:rPr>
              <a:t>HDFS </a:t>
            </a:r>
            <a:r>
              <a:rPr lang="en-IN" sz="3200" dirty="0">
                <a:solidFill>
                  <a:srgbClr val="FFC000"/>
                </a:solidFill>
              </a:rPr>
              <a:t>ASSUMPTIONS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2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5A3645-F5EF-4A49-A1B7-6F2D888B1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913130"/>
              </p:ext>
            </p:extLst>
          </p:nvPr>
        </p:nvGraphicFramePr>
        <p:xfrm>
          <a:off x="174171" y="1422400"/>
          <a:ext cx="8853716" cy="52396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5372">
                  <a:extLst>
                    <a:ext uri="{9D8B030D-6E8A-4147-A177-3AD203B41FA5}">
                      <a16:colId xmlns:a16="http://schemas.microsoft.com/office/drawing/2014/main" val="1441862633"/>
                    </a:ext>
                  </a:extLst>
                </a:gridCol>
                <a:gridCol w="5428344">
                  <a:extLst>
                    <a:ext uri="{9D8B030D-6E8A-4147-A177-3AD203B41FA5}">
                      <a16:colId xmlns:a16="http://schemas.microsoft.com/office/drawing/2014/main" val="4197723349"/>
                    </a:ext>
                  </a:extLst>
                </a:gridCol>
              </a:tblGrid>
              <a:tr h="471434">
                <a:tc>
                  <a:txBody>
                    <a:bodyPr/>
                    <a:lstStyle/>
                    <a:p>
                      <a:pPr algn="ctr"/>
                      <a:r>
                        <a:rPr lang="en-GB" sz="2000" kern="1200" dirty="0">
                          <a:effectLst/>
                          <a:latin typeface="Bahnschrift" panose="020B0502040204020203" pitchFamily="34" charset="0"/>
                        </a:rPr>
                        <a:t>HDFS Key Features</a:t>
                      </a:r>
                      <a:endParaRPr lang="en-GB" sz="20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954120"/>
                  </a:ext>
                </a:extLst>
              </a:tr>
              <a:tr h="7947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>
                          <a:effectLst/>
                          <a:latin typeface="Bahnschrift" panose="020B0502040204020203" pitchFamily="34" charset="0"/>
                        </a:rPr>
                        <a:t>Storing bulks of data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HDFS is capable of storing terabytes and petabytes of data.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013353"/>
                  </a:ext>
                </a:extLst>
              </a:tr>
              <a:tr h="7947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  <a:latin typeface="Bahnschrift" panose="020B0502040204020203" pitchFamily="34" charset="0"/>
                        </a:rPr>
                        <a:t>Minimum intervention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It manages thousands of nodes without operators’ intervention.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64117"/>
                  </a:ext>
                </a:extLst>
              </a:tr>
              <a:tr h="7947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>
                          <a:effectLst/>
                          <a:latin typeface="Bahnschrift" panose="020B0502040204020203" pitchFamily="34" charset="0"/>
                        </a:rPr>
                        <a:t>Computing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HDFS provides the benefits of distributed and parallel computing at once.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5601942"/>
                  </a:ext>
                </a:extLst>
              </a:tr>
              <a:tr h="7947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  <a:latin typeface="Bahnschrift" panose="020B0502040204020203" pitchFamily="34" charset="0"/>
                        </a:rPr>
                        <a:t>Scaling 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It works on scaling out, rather than on scaling up, without a single downtime.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930215"/>
                  </a:ext>
                </a:extLst>
              </a:tr>
              <a:tr h="7947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>
                          <a:effectLst/>
                          <a:latin typeface="Bahnschrift" panose="020B0502040204020203" pitchFamily="34" charset="0"/>
                        </a:rPr>
                        <a:t>Rollback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HDFS allows returning to its previous version post an upgrade.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26779"/>
                  </a:ext>
                </a:extLst>
              </a:tr>
              <a:tr h="794704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>
                          <a:effectLst/>
                          <a:latin typeface="Bahnschrift" panose="020B0502040204020203" pitchFamily="34" charset="0"/>
                        </a:rPr>
                        <a:t>Data integrity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It deals with corrupted data by replicating it several times.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870995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99FAA6D-A302-4A0F-B904-42EA04A3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5" y="0"/>
            <a:ext cx="8634335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</a:rPr>
              <a:t>HDFS Key Features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8365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C44D79-59AA-43E6-BFFD-828D8563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401" y="3191890"/>
            <a:ext cx="5564760" cy="1769854"/>
          </a:xfrm>
          <a:ln w="38100">
            <a:solidFill>
              <a:srgbClr val="00B050"/>
            </a:solidFill>
            <a:prstDash val="lg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Clr>
                <a:srgbClr val="258989"/>
              </a:buClr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10000"/>
              </a:lnSpc>
              <a:buClr>
                <a:srgbClr val="258989"/>
              </a:buClr>
              <a:buNone/>
            </a:pPr>
            <a:r>
              <a:rPr lang="en-GB" sz="3200" b="1" dirty="0">
                <a:solidFill>
                  <a:srgbClr val="C00000"/>
                </a:solidFill>
              </a:rPr>
              <a:t>Example of HDFS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FAA6D-A302-4A0F-B904-42EA04A3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  <a:buClr>
                <a:srgbClr val="258989"/>
              </a:buClr>
            </a:pPr>
            <a:r>
              <a:rPr lang="en-GB" sz="3200" dirty="0">
                <a:solidFill>
                  <a:schemeClr val="bg1"/>
                </a:solidFill>
              </a:rPr>
              <a:t>An Example of HDFS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7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C44D79-59AA-43E6-BFFD-828D8563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037" y="2877096"/>
            <a:ext cx="4455488" cy="2399442"/>
          </a:xfrm>
          <a:ln w="38100">
            <a:solidFill>
              <a:srgbClr val="00B050"/>
            </a:solidFill>
            <a:prstDash val="dashDot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IN" sz="3200" dirty="0">
                <a:solidFill>
                  <a:srgbClr val="C00000"/>
                </a:solidFill>
              </a:rPr>
              <a:t>IBM and Cloudera</a:t>
            </a:r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FAA6D-A302-4A0F-B904-42EA04A3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</a:rPr>
              <a:t>Hadoop Distributed File System </a:t>
            </a:r>
            <a:r>
              <a:rPr lang="en-IN" sz="3200" dirty="0">
                <a:solidFill>
                  <a:srgbClr val="FFC000"/>
                </a:solidFill>
              </a:rPr>
              <a:t>(HDFS)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3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HDFS </a:t>
            </a:r>
            <a:r>
              <a:rPr lang="en-IN" dirty="0">
                <a:solidFill>
                  <a:srgbClr val="C00000"/>
                </a:solidFill>
              </a:rPr>
              <a:t>follows the master–slave data architecture.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Each cluster comprises </a:t>
            </a:r>
            <a:r>
              <a:rPr lang="en-IN" dirty="0">
                <a:solidFill>
                  <a:srgbClr val="C00000"/>
                </a:solidFill>
              </a:rPr>
              <a:t>a single </a:t>
            </a:r>
            <a:r>
              <a:rPr lang="en-IN" dirty="0" err="1">
                <a:solidFill>
                  <a:srgbClr val="C00000"/>
                </a:solidFill>
              </a:rPr>
              <a:t>Namenode</a:t>
            </a:r>
            <a:r>
              <a:rPr lang="en-IN" dirty="0"/>
              <a:t>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Another component in the HDFS cluster is- </a:t>
            </a:r>
            <a:r>
              <a:rPr lang="en-IN" dirty="0" err="1">
                <a:solidFill>
                  <a:srgbClr val="C00000"/>
                </a:solidFill>
              </a:rPr>
              <a:t>Datanode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/>
              <a:t>usually one per node in the HDFS cluster. </a:t>
            </a:r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HDFS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93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12937C-248B-4525-9865-5C75734C5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795" y="1452797"/>
            <a:ext cx="8607686" cy="5247806"/>
          </a:xfrm>
          <a:prstGeom prst="rect">
            <a:avLst/>
          </a:prstGeom>
          <a:noFill/>
          <a:ln w="38100">
            <a:solidFill>
              <a:srgbClr val="25898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HDFS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750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 err="1"/>
              <a:t>Namenode</a:t>
            </a:r>
            <a:r>
              <a:rPr lang="en-IN" dirty="0"/>
              <a:t> is the commodity hardware that contains the GNU/Linux operating system and the </a:t>
            </a:r>
            <a:r>
              <a:rPr lang="en-IN" dirty="0" err="1"/>
              <a:t>namenode</a:t>
            </a:r>
            <a:r>
              <a:rPr lang="en-IN" dirty="0"/>
              <a:t> software. It is a software that can run on commodity hardware.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HDFS Architecture - </a:t>
            </a:r>
            <a:r>
              <a:rPr lang="en-GB" sz="3200" dirty="0">
                <a:solidFill>
                  <a:srgbClr val="FFC000"/>
                </a:solidFill>
              </a:rPr>
              <a:t>Na</a:t>
            </a:r>
            <a:r>
              <a:rPr lang="en-IN" sz="3200" dirty="0" err="1">
                <a:solidFill>
                  <a:srgbClr val="FFC000"/>
                </a:solidFill>
              </a:rPr>
              <a:t>menode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2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 err="1"/>
              <a:t>Datanode</a:t>
            </a:r>
            <a:r>
              <a:rPr lang="en-IN" dirty="0"/>
              <a:t> is a commodity hardware having the GNU/Linux OS and </a:t>
            </a:r>
            <a:r>
              <a:rPr lang="en-IN" dirty="0" err="1"/>
              <a:t>datanode</a:t>
            </a:r>
            <a:r>
              <a:rPr lang="en-IN" dirty="0"/>
              <a:t> software.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HDFS Architecture - </a:t>
            </a:r>
            <a:r>
              <a:rPr lang="en-IN" sz="3200" dirty="0" err="1">
                <a:solidFill>
                  <a:srgbClr val="FFC000"/>
                </a:solidFill>
              </a:rPr>
              <a:t>Datanode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5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HDFS </a:t>
            </a:r>
            <a:r>
              <a:rPr lang="en-IN" dirty="0">
                <a:solidFill>
                  <a:srgbClr val="FF0000"/>
                </a:solidFill>
              </a:rPr>
              <a:t>stores a file in a sequence of blocks. </a:t>
            </a:r>
            <a:r>
              <a:rPr lang="en-IN" dirty="0"/>
              <a:t>It is easy to configure the block size and the replication factor. </a:t>
            </a:r>
          </a:p>
          <a:p>
            <a:pPr>
              <a:spcBef>
                <a:spcPts val="0"/>
              </a:spcBef>
            </a:pPr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HDFS Architecture- </a:t>
            </a:r>
            <a:r>
              <a:rPr lang="en-GB" sz="3200" dirty="0">
                <a:solidFill>
                  <a:srgbClr val="FFC000"/>
                </a:solidFill>
              </a:rPr>
              <a:t>Blocks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32" y="2056414"/>
            <a:ext cx="7533948" cy="43081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  <a:endParaRPr lang="en-IN" dirty="0"/>
          </a:p>
          <a:p>
            <a:pPr marL="449263" indent="-449263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/>
              <a:t>learn about the </a:t>
            </a:r>
            <a:r>
              <a:rPr lang="en-IN" sz="2600" dirty="0" err="1"/>
              <a:t>hadoop</a:t>
            </a:r>
            <a:r>
              <a:rPr lang="en-IN" sz="2600" dirty="0"/>
              <a:t> distributed file system (</a:t>
            </a:r>
            <a:r>
              <a:rPr lang="en-IN" sz="2600" dirty="0" err="1"/>
              <a:t>hdfs</a:t>
            </a:r>
            <a:r>
              <a:rPr lang="en-IN" sz="2600" dirty="0"/>
              <a:t>).</a:t>
            </a:r>
          </a:p>
          <a:p>
            <a:pPr marL="449263" indent="-449263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/>
              <a:t>know the architecture and operations of </a:t>
            </a:r>
            <a:r>
              <a:rPr lang="en-IN" sz="2600" dirty="0" err="1"/>
              <a:t>hdfs</a:t>
            </a:r>
            <a:r>
              <a:rPr lang="en-IN" sz="2600" dirty="0"/>
              <a:t>.</a:t>
            </a:r>
          </a:p>
          <a:p>
            <a:pPr marL="449263" indent="-449263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/>
              <a:t>explore the comparison of gfs and </a:t>
            </a:r>
            <a:r>
              <a:rPr lang="en-IN" sz="2600" dirty="0" err="1"/>
              <a:t>hdfs</a:t>
            </a:r>
            <a:r>
              <a:rPr lang="en-IN" sz="2600" dirty="0"/>
              <a:t>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Data Organization in HDFS</a:t>
            </a:r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5FCF4B-68A7-46AE-A712-FF5E9A649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211768"/>
              </p:ext>
            </p:extLst>
          </p:nvPr>
        </p:nvGraphicFramePr>
        <p:xfrm>
          <a:off x="304800" y="1465944"/>
          <a:ext cx="8650513" cy="506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66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HDFS data platform format </a:t>
            </a:r>
            <a:r>
              <a:rPr lang="en-IN" dirty="0">
                <a:solidFill>
                  <a:srgbClr val="FF0000"/>
                </a:solidFill>
              </a:rPr>
              <a:t>follows a strictly hierarchical file system.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An application or a user first creates a directory, and there will be files within this directory. The file system hierarchy is identical to other file systems. 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chemeClr val="bg1"/>
                </a:solidFill>
                <a:effectLst/>
              </a:rPr>
              <a:t>The File System Namespace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2313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951CD1-98FF-4601-8B63-C3634F461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79015"/>
              </p:ext>
            </p:extLst>
          </p:nvPr>
        </p:nvGraphicFramePr>
        <p:xfrm>
          <a:off x="484907" y="1392616"/>
          <a:ext cx="8215748" cy="5368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F16885B-4E20-461C-B403-67E2BA6B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chemeClr val="bg1"/>
                </a:solidFill>
                <a:effectLst/>
              </a:rPr>
              <a:t>The File System Namespace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81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A08C84-C476-4EEC-ADD0-FDD47B3E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IN" b="1" i="0" dirty="0">
              <a:solidFill>
                <a:srgbClr val="C00000"/>
              </a:solidFill>
              <a:effectLst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GB" b="1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6885B-4E20-461C-B403-67E2BA6B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chemeClr val="bg1"/>
                </a:solidFill>
                <a:effectLst/>
              </a:rPr>
              <a:t>The File System Namespace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4" name="Picture 2" descr="HDFS DataNodes">
            <a:extLst>
              <a:ext uri="{FF2B5EF4-FFF2-40B4-BE49-F238E27FC236}">
                <a16:creationId xmlns:a16="http://schemas.microsoft.com/office/drawing/2014/main" id="{26CC8CA1-3143-44F2-A05E-69CB4786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494971"/>
            <a:ext cx="8795657" cy="5167086"/>
          </a:xfrm>
          <a:prstGeom prst="rect">
            <a:avLst/>
          </a:prstGeom>
          <a:noFill/>
          <a:ln w="28575">
            <a:solidFill>
              <a:srgbClr val="25898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04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Starting HDFS</a:t>
            </a:r>
          </a:p>
          <a:p>
            <a:pPr marL="0" indent="0" algn="just">
              <a:buClr>
                <a:srgbClr val="258989"/>
              </a:buClr>
              <a:buNone/>
            </a:pPr>
            <a:r>
              <a:rPr lang="en-IN" dirty="0"/>
              <a:t>Initially you have to format the configured HDFS file system, open </a:t>
            </a:r>
            <a:r>
              <a:rPr lang="en-IN" dirty="0" err="1"/>
              <a:t>namenode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(HDFS server), </a:t>
            </a:r>
            <a:r>
              <a:rPr lang="en-IN" dirty="0"/>
              <a:t>and execute the following command: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$ </a:t>
            </a:r>
            <a:r>
              <a:rPr lang="en-IN" dirty="0" err="1">
                <a:solidFill>
                  <a:srgbClr val="FF0000"/>
                </a:solidFill>
              </a:rPr>
              <a:t>hadoop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namenode</a:t>
            </a:r>
            <a:r>
              <a:rPr lang="en-IN" dirty="0">
                <a:solidFill>
                  <a:srgbClr val="FF0000"/>
                </a:solidFill>
              </a:rPr>
              <a:t> -format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HDFS Operations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0052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258989"/>
              </a:buClr>
            </a:pPr>
            <a:r>
              <a:rPr lang="en-IN" dirty="0"/>
              <a:t>After formatting the HDFS, start the distributed file system. </a:t>
            </a:r>
          </a:p>
          <a:p>
            <a:pPr marL="0" indent="0" algn="ctr">
              <a:buClr>
                <a:srgbClr val="258989"/>
              </a:buClr>
              <a:buNone/>
            </a:pPr>
            <a:r>
              <a:rPr lang="en-IN" dirty="0">
                <a:solidFill>
                  <a:srgbClr val="FF0000"/>
                </a:solidFill>
              </a:rPr>
              <a:t>$ start-dfs.sh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HDFS Operations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3320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Listing Files in HDFS-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$ $HADOOP_HOME/bin/</a:t>
            </a:r>
            <a:r>
              <a:rPr lang="en-IN" dirty="0" err="1"/>
              <a:t>hadoop</a:t>
            </a:r>
            <a:r>
              <a:rPr lang="en-IN" dirty="0"/>
              <a:t> fs -ls &lt;</a:t>
            </a:r>
            <a:r>
              <a:rPr lang="en-IN" dirty="0" err="1"/>
              <a:t>args</a:t>
            </a:r>
            <a:r>
              <a:rPr lang="en-IN" dirty="0"/>
              <a:t>&gt;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HDFS Operations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379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7" y="1392616"/>
            <a:ext cx="8209388" cy="536840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IN" dirty="0">
                <a:solidFill>
                  <a:srgbClr val="FF0000"/>
                </a:solidFill>
              </a:rPr>
              <a:t>Inserting Data into HDFS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</a:rPr>
              <a:t>Step 1- </a:t>
            </a:r>
            <a:r>
              <a:rPr lang="en-IN" sz="2400" dirty="0"/>
              <a:t>You have to create an input directory.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</a:rPr>
              <a:t>$ $HADOOP_HOME/bin/</a:t>
            </a:r>
            <a:r>
              <a:rPr lang="en-IN" sz="2400" dirty="0" err="1">
                <a:solidFill>
                  <a:srgbClr val="FF0000"/>
                </a:solidFill>
              </a:rPr>
              <a:t>hadoop</a:t>
            </a:r>
            <a:r>
              <a:rPr lang="en-IN" sz="2400" dirty="0">
                <a:solidFill>
                  <a:srgbClr val="FF0000"/>
                </a:solidFill>
              </a:rPr>
              <a:t> fs -</a:t>
            </a:r>
            <a:r>
              <a:rPr lang="en-IN" sz="2400" dirty="0" err="1">
                <a:solidFill>
                  <a:srgbClr val="FF0000"/>
                </a:solidFill>
              </a:rPr>
              <a:t>mkdir</a:t>
            </a:r>
            <a:r>
              <a:rPr lang="en-IN" sz="2400" dirty="0">
                <a:solidFill>
                  <a:srgbClr val="FF0000"/>
                </a:solidFill>
              </a:rPr>
              <a:t> /user/input</a:t>
            </a:r>
          </a:p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US" sz="2400" dirty="0">
                <a:solidFill>
                  <a:srgbClr val="FF0000"/>
                </a:solidFill>
              </a:rPr>
              <a:t>Step 2- </a:t>
            </a:r>
            <a:r>
              <a:rPr lang="en-US" sz="2400" dirty="0"/>
              <a:t>Transfer and store a data file from local systems to the Hadoop file system using the put command.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$ $HADOOP_HOME/bin/</a:t>
            </a:r>
            <a:r>
              <a:rPr lang="en-US" sz="2400" dirty="0" err="1">
                <a:solidFill>
                  <a:srgbClr val="FF0000"/>
                </a:solidFill>
              </a:rPr>
              <a:t>hadoop</a:t>
            </a:r>
            <a:r>
              <a:rPr lang="en-US" sz="2400" dirty="0">
                <a:solidFill>
                  <a:srgbClr val="FF0000"/>
                </a:solidFill>
              </a:rPr>
              <a:t> fs -put /home/file.txt /user/input </a:t>
            </a:r>
          </a:p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US" sz="2400" dirty="0">
                <a:solidFill>
                  <a:srgbClr val="FF0000"/>
                </a:solidFill>
              </a:rPr>
              <a:t>Step 3- </a:t>
            </a:r>
            <a:r>
              <a:rPr lang="en-US" sz="2400" dirty="0"/>
              <a:t>You can verify the file using ls command.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$ $HADOOP_HOME/bin/</a:t>
            </a:r>
            <a:r>
              <a:rPr lang="en-US" sz="2400" dirty="0" err="1">
                <a:solidFill>
                  <a:srgbClr val="FF0000"/>
                </a:solidFill>
              </a:rPr>
              <a:t>hadoop</a:t>
            </a:r>
            <a:r>
              <a:rPr lang="en-US" sz="2400" dirty="0">
                <a:solidFill>
                  <a:srgbClr val="FF0000"/>
                </a:solidFill>
              </a:rPr>
              <a:t> fs -ls /user/input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HDFS Operations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4453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IN" dirty="0">
                <a:solidFill>
                  <a:srgbClr val="FF0000"/>
                </a:solidFill>
              </a:rPr>
              <a:t>Retrieving Data from HDFS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N" dirty="0">
                <a:solidFill>
                  <a:srgbClr val="FF0000"/>
                </a:solidFill>
              </a:rPr>
              <a:t>Step 1- </a:t>
            </a:r>
            <a:r>
              <a:rPr lang="en-IN" dirty="0"/>
              <a:t>Initially, view the data from HDFS using cat command.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IN" dirty="0">
                <a:solidFill>
                  <a:srgbClr val="FF0000"/>
                </a:solidFill>
              </a:rPr>
              <a:t>$ $HADOOP_HOME/bin/</a:t>
            </a:r>
            <a:r>
              <a:rPr lang="en-IN" dirty="0" err="1">
                <a:solidFill>
                  <a:srgbClr val="FF0000"/>
                </a:solidFill>
              </a:rPr>
              <a:t>hadoop</a:t>
            </a:r>
            <a:r>
              <a:rPr lang="en-IN" dirty="0">
                <a:solidFill>
                  <a:srgbClr val="FF0000"/>
                </a:solidFill>
              </a:rPr>
              <a:t> fs -cat /user/output/</a:t>
            </a:r>
            <a:r>
              <a:rPr lang="en-IN" dirty="0" err="1">
                <a:solidFill>
                  <a:srgbClr val="FF0000"/>
                </a:solidFill>
              </a:rPr>
              <a:t>outfile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N" dirty="0">
                <a:solidFill>
                  <a:srgbClr val="FF0000"/>
                </a:solidFill>
              </a:rPr>
              <a:t>Step 2- </a:t>
            </a:r>
            <a:r>
              <a:rPr lang="en-IN" dirty="0"/>
              <a:t>Get the file from HDFS to the local file system using get command.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IN" dirty="0">
                <a:solidFill>
                  <a:srgbClr val="FF0000"/>
                </a:solidFill>
              </a:rPr>
              <a:t>$ $HADOOP_HOME/bin/</a:t>
            </a:r>
            <a:r>
              <a:rPr lang="en-IN" dirty="0" err="1">
                <a:solidFill>
                  <a:srgbClr val="FF0000"/>
                </a:solidFill>
              </a:rPr>
              <a:t>hadoop</a:t>
            </a:r>
            <a:r>
              <a:rPr lang="en-IN" dirty="0">
                <a:solidFill>
                  <a:srgbClr val="FF0000"/>
                </a:solidFill>
              </a:rPr>
              <a:t> fs -get /user/output/ /home/</a:t>
            </a:r>
            <a:r>
              <a:rPr lang="en-IN" dirty="0" err="1">
                <a:solidFill>
                  <a:srgbClr val="FF0000"/>
                </a:solidFill>
              </a:rPr>
              <a:t>hadoop_tp</a:t>
            </a:r>
            <a:r>
              <a:rPr lang="en-IN" dirty="0">
                <a:solidFill>
                  <a:srgbClr val="FF0000"/>
                </a:solidFill>
              </a:rPr>
              <a:t>/ 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HDFS Operations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7582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Shutting down HDFS</a:t>
            </a:r>
          </a:p>
          <a:p>
            <a:pPr marL="0" indent="0" algn="ctr">
              <a:buNone/>
            </a:pPr>
            <a:r>
              <a:rPr lang="en-IN" dirty="0"/>
              <a:t>$ stop-dfs.sh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HDFS Operations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046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 set of client and server services that allow an organization using Microsoft Windows servers to organize many distributed SMB file shares into a distributed file system.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Two components to its service: </a:t>
            </a:r>
            <a:r>
              <a:rPr lang="en-IN" dirty="0">
                <a:solidFill>
                  <a:srgbClr val="FF0000"/>
                </a:solidFill>
              </a:rPr>
              <a:t>Location transparency (via the namespace component) and redundancy (via the file replication component).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Distributed File System </a:t>
            </a:r>
            <a:r>
              <a:rPr lang="en-IN" sz="3200" dirty="0">
                <a:solidFill>
                  <a:srgbClr val="FFC000"/>
                </a:solidFill>
              </a:rPr>
              <a:t>(DFS)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E16CEE-4B14-498A-9AFC-1FAD0233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HDFS communication protocols are layered on top of the TCP/IP protocol.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Client establishes a connection to a configurable TCP port on the NameNode machine. It talks about the ClientProtocol with the NameNode.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6C191A-98F8-43E3-AE2A-2BC2F38D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b="1" i="0" dirty="0">
                <a:solidFill>
                  <a:schemeClr val="bg1"/>
                </a:solidFill>
                <a:effectLst/>
              </a:rPr>
              <a:t>Communication Protocols in </a:t>
            </a:r>
            <a:r>
              <a:rPr lang="en-GB" sz="3200" b="1" i="0" dirty="0">
                <a:solidFill>
                  <a:srgbClr val="FFC000"/>
                </a:solidFill>
                <a:effectLst/>
              </a:rPr>
              <a:t>HDFS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23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E16CEE-4B14-498A-9AFC-1FAD0233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258989"/>
              </a:buClr>
            </a:pPr>
            <a:r>
              <a:rPr lang="en-IN" b="0" i="0" dirty="0">
                <a:solidFill>
                  <a:srgbClr val="000000"/>
                </a:solidFill>
                <a:effectLst/>
              </a:rPr>
              <a:t>Primary objective of HDFS is </a:t>
            </a:r>
            <a:r>
              <a:rPr lang="en-IN" b="0" i="0" dirty="0">
                <a:solidFill>
                  <a:srgbClr val="FF0000"/>
                </a:solidFill>
                <a:effectLst/>
              </a:rPr>
              <a:t>to store data reliably even in the presence of failures. </a:t>
            </a:r>
          </a:p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000000"/>
                </a:solidFill>
              </a:rPr>
              <a:t>T</a:t>
            </a:r>
            <a:r>
              <a:rPr lang="en-IN" b="0" i="0" dirty="0">
                <a:solidFill>
                  <a:srgbClr val="000000"/>
                </a:solidFill>
                <a:effectLst/>
              </a:rPr>
              <a:t>hree common types of failures are- </a:t>
            </a:r>
          </a:p>
          <a:p>
            <a:pPr marL="820737" indent="-457200" algn="just">
              <a:buClr>
                <a:srgbClr val="258989"/>
              </a:buClr>
              <a:buFont typeface="Wingdings" panose="05000000000000000000" pitchFamily="2" charset="2"/>
              <a:buChar char="ü"/>
            </a:pPr>
            <a:r>
              <a:rPr lang="en-IN" b="0" i="0" dirty="0" err="1">
                <a:solidFill>
                  <a:srgbClr val="000000"/>
                </a:solidFill>
                <a:effectLst/>
              </a:rPr>
              <a:t>NameNode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failures</a:t>
            </a:r>
          </a:p>
          <a:p>
            <a:pPr marL="820737" indent="-457200" algn="just">
              <a:buClr>
                <a:srgbClr val="258989"/>
              </a:buClr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000000"/>
                </a:solidFill>
                <a:effectLst/>
              </a:rPr>
              <a:t>DataNode failures and </a:t>
            </a:r>
          </a:p>
          <a:p>
            <a:pPr marL="820737" indent="-457200" algn="just">
              <a:buClr>
                <a:srgbClr val="258989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0000"/>
                </a:solidFill>
              </a:rPr>
              <a:t>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etwork partitions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6C191A-98F8-43E3-AE2A-2BC2F38D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b="1" i="0" dirty="0">
                <a:solidFill>
                  <a:schemeClr val="bg1"/>
                </a:solidFill>
                <a:effectLst/>
              </a:rPr>
              <a:t>Robustness in HDFS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84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HDFS is by far the most resilient and fault-tolerant technology that is available as an open-source platform, which can be scaled up or scaled down depending on the needs, making it really hard for finding an HDFS replacement for Big Data Hadoop storage needs.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Advantages of Using </a:t>
            </a:r>
            <a:r>
              <a:rPr lang="en-GB" sz="3200" dirty="0">
                <a:solidFill>
                  <a:srgbClr val="FFC000"/>
                </a:solidFill>
              </a:rPr>
              <a:t>HDFS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4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C44D79-59AA-43E6-BFFD-828D8563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7" y="1317666"/>
            <a:ext cx="8215748" cy="5368402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Distributed across hundreds or even thousands of servers.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Works quite well for data loads that come in a streaming format.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Works exclusively well for large datasets.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Works on the assumption that moving of computation is much easier, faster, and cheaper than moving of data of humongous size.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FAA6D-A302-4A0F-B904-42EA04A3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/>
              <a:t>Advantages of Using </a:t>
            </a:r>
            <a:r>
              <a:rPr lang="en-GB" sz="3200" dirty="0">
                <a:solidFill>
                  <a:srgbClr val="FFC000"/>
                </a:solidFill>
              </a:rPr>
              <a:t>HDFS</a:t>
            </a:r>
            <a:endParaRPr lang="en-I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99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C44D79-59AA-43E6-BFFD-828D8563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Accessibility.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Highly Profitable.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FAA6D-A302-4A0F-B904-42EA04A3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/>
              <a:t>Advantages of Using </a:t>
            </a:r>
            <a:r>
              <a:rPr lang="en-GB" sz="3200" dirty="0">
                <a:solidFill>
                  <a:srgbClr val="FFC000"/>
                </a:solidFill>
              </a:rPr>
              <a:t>HDFS</a:t>
            </a:r>
            <a:endParaRPr lang="en-I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76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EE9C61-1075-409B-AE39-874F65DB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b="0" i="0" dirty="0">
                <a:effectLst/>
                <a:latin typeface="Helvetica Neue"/>
              </a:rPr>
              <a:t>HDFS is a simplified version of GFS.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IN" i="0" dirty="0">
                <a:solidFill>
                  <a:srgbClr val="FF0000"/>
                </a:solidFill>
                <a:effectLst/>
              </a:rPr>
              <a:t>Similarities-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Master and Slaves.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Data blocks and replication.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Tree structure.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0F2D77-E180-4B5B-A73F-A3713D6B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/>
              <a:t>Comparison - </a:t>
            </a:r>
            <a:r>
              <a:rPr lang="en-GB" sz="3200" dirty="0">
                <a:solidFill>
                  <a:srgbClr val="FFC000"/>
                </a:solidFill>
              </a:rPr>
              <a:t>GFS vs HDFS</a:t>
            </a:r>
          </a:p>
        </p:txBody>
      </p:sp>
    </p:spTree>
    <p:extLst>
      <p:ext uri="{BB962C8B-B14F-4D97-AF65-F5344CB8AC3E}">
        <p14:creationId xmlns:p14="http://schemas.microsoft.com/office/powerpoint/2010/main" val="3573853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FA53DE-1C6E-4910-80B6-AF5F84E84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985575"/>
              </p:ext>
            </p:extLst>
          </p:nvPr>
        </p:nvGraphicFramePr>
        <p:xfrm>
          <a:off x="484907" y="1392616"/>
          <a:ext cx="8215748" cy="5368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20F2D77-E180-4B5B-A73F-A3713D6B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/>
              <a:t>Comparison- </a:t>
            </a:r>
            <a:r>
              <a:rPr lang="en-GB" sz="3200" dirty="0">
                <a:solidFill>
                  <a:srgbClr val="FFC000"/>
                </a:solidFill>
              </a:rPr>
              <a:t>GFS vs HDFS</a:t>
            </a:r>
          </a:p>
        </p:txBody>
      </p:sp>
    </p:spTree>
    <p:extLst>
      <p:ext uri="{BB962C8B-B14F-4D97-AF65-F5344CB8AC3E}">
        <p14:creationId xmlns:p14="http://schemas.microsoft.com/office/powerpoint/2010/main" val="2680460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11" y="2187095"/>
            <a:ext cx="7363578" cy="3404236"/>
          </a:xfrm>
        </p:spPr>
        <p:txBody>
          <a:bodyPr/>
          <a:lstStyle/>
          <a:p>
            <a:pPr marL="0" indent="0" algn="ctr">
              <a:buClr>
                <a:srgbClr val="258989"/>
              </a:buClr>
              <a:buNone/>
            </a:pPr>
            <a:r>
              <a:rPr lang="en-IN" dirty="0">
                <a:solidFill>
                  <a:srgbClr val="FF0000"/>
                </a:solidFill>
              </a:rPr>
              <a:t>Microsoft's DFS </a:t>
            </a:r>
            <a:r>
              <a:rPr lang="en-IN" dirty="0"/>
              <a:t>is referred to interchangeably as 'DFS' and '</a:t>
            </a:r>
            <a:r>
              <a:rPr lang="en-IN" dirty="0" err="1"/>
              <a:t>Dfs</a:t>
            </a:r>
            <a:r>
              <a:rPr lang="en-IN" dirty="0"/>
              <a:t>' by Microsoft and is unrelated to the DCE Distributed File System, which held the 'DFS' trademark but was discontinued in 2005.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Distributed File System </a:t>
            </a:r>
            <a:r>
              <a:rPr lang="en-IN" sz="3200" dirty="0">
                <a:solidFill>
                  <a:srgbClr val="FFC000"/>
                </a:solidFill>
              </a:rPr>
              <a:t>(DFS)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3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DFS root can only exist on a server version of Windows (from Windows NT 4.0 and up) and </a:t>
            </a:r>
            <a:r>
              <a:rPr lang="en-IN" dirty="0" err="1"/>
              <a:t>OpenSolaris</a:t>
            </a:r>
            <a:r>
              <a:rPr lang="en-IN" dirty="0"/>
              <a:t> (in kernel space) or a computer running Samba (in user space.)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Enterprise and </a:t>
            </a:r>
            <a:r>
              <a:rPr lang="en-IN" dirty="0" err="1"/>
              <a:t>Datacenter</a:t>
            </a:r>
            <a:r>
              <a:rPr lang="en-IN" dirty="0"/>
              <a:t> Editions of Windows Server can host multiple DFS roots on the same server.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Distributed File System </a:t>
            </a:r>
            <a:r>
              <a:rPr lang="en-IN" sz="3200" dirty="0">
                <a:solidFill>
                  <a:srgbClr val="FFC000"/>
                </a:solidFill>
              </a:rPr>
              <a:t>(DFS)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2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Two ways </a:t>
            </a:r>
            <a:r>
              <a:rPr lang="en-IN" dirty="0"/>
              <a:t>of implementing DFS on a server:</a:t>
            </a:r>
          </a:p>
          <a:p>
            <a:pPr algn="just">
              <a:buClr>
                <a:srgbClr val="258989"/>
              </a:buClr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Distributed File System </a:t>
            </a:r>
            <a:r>
              <a:rPr lang="en-IN" sz="3200" dirty="0">
                <a:solidFill>
                  <a:srgbClr val="FFC000"/>
                </a:solidFill>
              </a:rPr>
              <a:t>(DFS)</a:t>
            </a:r>
            <a:endParaRPr lang="en-US" sz="3200" dirty="0">
              <a:solidFill>
                <a:srgbClr val="FFC00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081C55-B73D-477C-8769-FC4FF5D35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084283"/>
              </p:ext>
            </p:extLst>
          </p:nvPr>
        </p:nvGraphicFramePr>
        <p:xfrm>
          <a:off x="774492" y="2341380"/>
          <a:ext cx="763499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89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HDFS is a distributed file system that </a:t>
            </a:r>
            <a:r>
              <a:rPr lang="en-IN" dirty="0">
                <a:solidFill>
                  <a:srgbClr val="FF0000"/>
                </a:solidFill>
              </a:rPr>
              <a:t>handles large data sets running on commodity hardware</a:t>
            </a:r>
            <a:r>
              <a:rPr lang="en-IN" dirty="0">
                <a:solidFill>
                  <a:srgbClr val="C00000"/>
                </a:solidFill>
              </a:rPr>
              <a:t>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Used to scale a single Apache Hadoop cluster to hundreds (and even thousands) of nodes.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Hadoop Distributed File System </a:t>
            </a:r>
            <a:r>
              <a:rPr lang="en-IN" sz="3200" dirty="0">
                <a:solidFill>
                  <a:srgbClr val="FFC000"/>
                </a:solidFill>
              </a:rPr>
              <a:t>(HDFS)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3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One of the major components of Apache Hadoop, the others being MapReduce and YARN.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HDFS should not be confused with or replaced by Apache HBase, which is a column-oriented non-relational database management system that sits on top of HDFS and can better support real-time data needs with its in-memory processing engine.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Hadoop Distributed File System </a:t>
            </a:r>
            <a:r>
              <a:rPr lang="en-IN" sz="3200" dirty="0">
                <a:solidFill>
                  <a:srgbClr val="FFC000"/>
                </a:solidFill>
              </a:rPr>
              <a:t>(HDFS)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2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Suitable for the distributed storage and processing.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Hadoop provides a command interface to interact with HDFS.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The built-in servers of </a:t>
            </a:r>
            <a:r>
              <a:rPr lang="en-IN" dirty="0" err="1"/>
              <a:t>namenode</a:t>
            </a:r>
            <a:r>
              <a:rPr lang="en-IN" dirty="0"/>
              <a:t> and </a:t>
            </a:r>
            <a:r>
              <a:rPr lang="en-IN" dirty="0" err="1"/>
              <a:t>datanode</a:t>
            </a:r>
            <a:r>
              <a:rPr lang="en-IN" dirty="0"/>
              <a:t> help users to easily check the status of cluster.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Streaming access to file system data.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Provides file permissions and authentication.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Features of </a:t>
            </a:r>
            <a:r>
              <a:rPr lang="en-IN" sz="3200" dirty="0">
                <a:solidFill>
                  <a:srgbClr val="FFC000"/>
                </a:solidFill>
              </a:rPr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238326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</TotalTime>
  <Words>1197</Words>
  <Application>Microsoft Office PowerPoint</Application>
  <PresentationFormat>On-screen Show (4:3)</PresentationFormat>
  <Paragraphs>145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Bahnschrift</vt:lpstr>
      <vt:lpstr>Bahnschrift SemiBold</vt:lpstr>
      <vt:lpstr>Calibri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Distributed File System (DFS)</vt:lpstr>
      <vt:lpstr>Distributed File System (DFS)</vt:lpstr>
      <vt:lpstr>Distributed File System (DFS)</vt:lpstr>
      <vt:lpstr>Distributed File System (DFS)</vt:lpstr>
      <vt:lpstr>Hadoop Distributed File System (HDFS)</vt:lpstr>
      <vt:lpstr>Hadoop Distributed File System (HDFS)</vt:lpstr>
      <vt:lpstr>Features of HDFS</vt:lpstr>
      <vt:lpstr>HDFS Goals</vt:lpstr>
      <vt:lpstr>HDFS ASSUMPTIONS</vt:lpstr>
      <vt:lpstr>HDFS Key Features</vt:lpstr>
      <vt:lpstr>An Example of HDFS</vt:lpstr>
      <vt:lpstr>Hadoop Distributed File System (HDFS)</vt:lpstr>
      <vt:lpstr>HDFS Architecture</vt:lpstr>
      <vt:lpstr>HDFS Architecture</vt:lpstr>
      <vt:lpstr>HDFS Architecture - Namenode</vt:lpstr>
      <vt:lpstr>HDFS Architecture - Datanode</vt:lpstr>
      <vt:lpstr>HDFS Architecture- Blocks</vt:lpstr>
      <vt:lpstr>Data Organization in HDFS</vt:lpstr>
      <vt:lpstr>The File System Namespace</vt:lpstr>
      <vt:lpstr>The File System Namespace</vt:lpstr>
      <vt:lpstr>The File System Namespace</vt:lpstr>
      <vt:lpstr>HDFS Operations</vt:lpstr>
      <vt:lpstr>HDFS Operations</vt:lpstr>
      <vt:lpstr>HDFS Operations</vt:lpstr>
      <vt:lpstr>HDFS Operations</vt:lpstr>
      <vt:lpstr>HDFS Operations</vt:lpstr>
      <vt:lpstr>HDFS Operations</vt:lpstr>
      <vt:lpstr>Communication Protocols in HDFS</vt:lpstr>
      <vt:lpstr>Robustness in HDFS</vt:lpstr>
      <vt:lpstr>Advantages of Using HDFS</vt:lpstr>
      <vt:lpstr>Advantages of Using HDFS</vt:lpstr>
      <vt:lpstr>Advantages of Using HDFS</vt:lpstr>
      <vt:lpstr>Comparison - GFS vs HDFS</vt:lpstr>
      <vt:lpstr>Comparison- GFS vs HDFS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408</cp:revision>
  <dcterms:created xsi:type="dcterms:W3CDTF">2021-05-13T17:45:44Z</dcterms:created>
  <dcterms:modified xsi:type="dcterms:W3CDTF">2021-07-20T04:20:09Z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410408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