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9" r:id="rId2"/>
    <p:sldId id="297" r:id="rId3"/>
    <p:sldId id="298" r:id="rId4"/>
    <p:sldId id="307" r:id="rId5"/>
    <p:sldId id="306" r:id="rId6"/>
    <p:sldId id="305" r:id="rId7"/>
    <p:sldId id="308" r:id="rId8"/>
    <p:sldId id="299" r:id="rId9"/>
    <p:sldId id="301" r:id="rId10"/>
    <p:sldId id="300" r:id="rId11"/>
    <p:sldId id="303" r:id="rId12"/>
    <p:sldId id="302" r:id="rId13"/>
    <p:sldId id="30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9" autoAdjust="0"/>
    <p:restoredTop sz="94374" autoAdjust="0"/>
  </p:normalViewPr>
  <p:slideViewPr>
    <p:cSldViewPr snapToGrid="0">
      <p:cViewPr varScale="1">
        <p:scale>
          <a:sx n="80" d="100"/>
          <a:sy n="80" d="100"/>
        </p:scale>
        <p:origin x="1200" y="58"/>
      </p:cViewPr>
      <p:guideLst/>
    </p:cSldViewPr>
  </p:slideViewPr>
  <p:outlineViewPr>
    <p:cViewPr>
      <p:scale>
        <a:sx n="33" d="100"/>
        <a:sy n="33" d="100"/>
      </p:scale>
      <p:origin x="0" y="-39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38514"/>
            <a:ext cx="8577943" cy="509451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Sectioning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Multi-Section Forms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Preview Form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</a:t>
            </a:r>
          </a:p>
        </p:txBody>
      </p:sp>
    </p:spTree>
    <p:extLst>
      <p:ext uri="{BB962C8B-B14F-4D97-AF65-F5344CB8AC3E}">
        <p14:creationId xmlns:p14="http://schemas.microsoft.com/office/powerpoint/2010/main" val="106789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38514"/>
            <a:ext cx="8577943" cy="509451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Sending/ Adding Collaborators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Sharing via Links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Forms- Sharing &amp; Sending</a:t>
            </a:r>
          </a:p>
        </p:txBody>
      </p:sp>
    </p:spTree>
    <p:extLst>
      <p:ext uri="{BB962C8B-B14F-4D97-AF65-F5344CB8AC3E}">
        <p14:creationId xmlns:p14="http://schemas.microsoft.com/office/powerpoint/2010/main" val="4399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7" y="1538514"/>
            <a:ext cx="7506154" cy="509451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Limiting/ No further responses accepted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Downloading &amp; Linking to Google Sheets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Response Validation (Example - Paragraph Question)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Limit to Single Response (Settings)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Forms- Responses</a:t>
            </a:r>
          </a:p>
        </p:txBody>
      </p:sp>
    </p:spTree>
    <p:extLst>
      <p:ext uri="{BB962C8B-B14F-4D97-AF65-F5344CB8AC3E}">
        <p14:creationId xmlns:p14="http://schemas.microsoft.com/office/powerpoint/2010/main" val="40697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94A4AF-5DD7-4228-8A37-0256FB43B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1628145"/>
            <a:ext cx="8563429" cy="5004884"/>
          </a:xfrm>
        </p:spPr>
        <p:txBody>
          <a:bodyPr/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Create a Questionnaire in Cloud Computing?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Add 10 Question (MCQs, Dropdown, Checkboxes, Short answers, Paragraphs)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Share with 3-4 Friends &amp; Note Responses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D0958-2D25-4891-8173-60A0BCEB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5211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Google Forms- Example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624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2" y="2455458"/>
            <a:ext cx="7939314" cy="359699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363538" indent="-363538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learn about Google Forms</a:t>
            </a:r>
          </a:p>
          <a:p>
            <a:pPr marL="363538" indent="-363538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practically work on collaborating Forms in Cloud</a:t>
            </a:r>
            <a:endParaRPr lang="en-IN" sz="26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38514"/>
            <a:ext cx="8577943" cy="5094515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Google Forms is </a:t>
            </a:r>
            <a:r>
              <a:rPr lang="en-IN" dirty="0">
                <a:solidFill>
                  <a:srgbClr val="C00000"/>
                </a:solidFill>
              </a:rPr>
              <a:t>a survey administration app </a:t>
            </a:r>
            <a:r>
              <a:rPr lang="en-IN" dirty="0"/>
              <a:t>that is </a:t>
            </a:r>
            <a:r>
              <a:rPr lang="en-IN" dirty="0">
                <a:solidFill>
                  <a:srgbClr val="C00000"/>
                </a:solidFill>
              </a:rPr>
              <a:t>included in the Google Drive office suite </a:t>
            </a:r>
            <a:r>
              <a:rPr lang="en-IN" dirty="0"/>
              <a:t>along with Google Docs, Google Sheets, and Google Slides.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Forms features all of the collaboration and sharing features found in Docs, Sheets, and Slides.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</a:t>
            </a:r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38514"/>
            <a:ext cx="8577943" cy="5094515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Google Forms is a survey administration app that is included in the Google Drive office suite along with Google Docs, Google Sheets, and Google Slides.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Forms features all of the </a:t>
            </a:r>
            <a:r>
              <a:rPr lang="en-IN" dirty="0">
                <a:solidFill>
                  <a:srgbClr val="C00000"/>
                </a:solidFill>
              </a:rPr>
              <a:t>collaboration and sharing features</a:t>
            </a:r>
            <a:r>
              <a:rPr lang="en-IN" dirty="0"/>
              <a:t> found in Docs, Sheets, and Slides.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</a:t>
            </a:r>
          </a:p>
        </p:txBody>
      </p:sp>
    </p:spTree>
    <p:extLst>
      <p:ext uri="{BB962C8B-B14F-4D97-AF65-F5344CB8AC3E}">
        <p14:creationId xmlns:p14="http://schemas.microsoft.com/office/powerpoint/2010/main" val="229651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38514"/>
            <a:ext cx="8125279" cy="509451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0" i="0" u="none" strike="noStrike" baseline="0" dirty="0">
                <a:solidFill>
                  <a:srgbClr val="C00000"/>
                </a:solidFill>
              </a:rPr>
              <a:t>Easy to create surveys </a:t>
            </a:r>
            <a:r>
              <a:rPr lang="en-IN" b="0" i="0" u="none" strike="noStrike" baseline="0" dirty="0"/>
              <a:t>and forms for everyone.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To </a:t>
            </a:r>
            <a:r>
              <a:rPr lang="en-IN" b="0" i="0" u="none" strike="noStrike" baseline="0" dirty="0"/>
              <a:t>create custom forms for surveys and questionnaires at no extra cost.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</a:t>
            </a:r>
          </a:p>
        </p:txBody>
      </p:sp>
    </p:spTree>
    <p:extLst>
      <p:ext uri="{BB962C8B-B14F-4D97-AF65-F5344CB8AC3E}">
        <p14:creationId xmlns:p14="http://schemas.microsoft.com/office/powerpoint/2010/main" val="204332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A5A026-810A-432D-9477-98B3BA99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38514"/>
            <a:ext cx="8621486" cy="5094515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Allows collecting information from users via a personalized survey or quiz.</a:t>
            </a:r>
            <a:r>
              <a:rPr lang="en-IN" dirty="0"/>
              <a:t> The information is then collected and automatically connected to a spreadsheet.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258989"/>
              </a:buClr>
            </a:pPr>
            <a:r>
              <a:rPr lang="en-IN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Spreadsheet is populated with the survey and quiz </a:t>
            </a:r>
            <a:r>
              <a:rPr lang="en-GB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response</a:t>
            </a:r>
            <a:r>
              <a:rPr lang="en-IN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s.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2EC44-8632-451F-BA79-930DF374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95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A5A026-810A-432D-9477-98B3BA99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38514"/>
            <a:ext cx="8621486" cy="5094515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Allows collecting information from users via a personalized survey or quiz. The information is then collected and automatically connected to a spreadsheet.</a:t>
            </a:r>
          </a:p>
          <a:p>
            <a:pPr algn="just">
              <a:buClr>
                <a:srgbClr val="258989"/>
              </a:buClr>
            </a:pPr>
            <a:r>
              <a:rPr lang="en-IN" b="0" i="0" u="none" strike="noStrike" baseline="0" dirty="0"/>
              <a:t>Spreadsheet is populated with the survey and quiz </a:t>
            </a:r>
            <a:r>
              <a:rPr lang="en-GB" b="0" i="0" u="none" strike="noStrike" baseline="0" dirty="0"/>
              <a:t>response</a:t>
            </a:r>
            <a:r>
              <a:rPr lang="en-IN" b="0" i="0" u="none" strike="noStrike" baseline="0" dirty="0"/>
              <a:t>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2EC44-8632-451F-BA79-930DF374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794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538514"/>
            <a:ext cx="7918904" cy="509451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Creation of Form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Templates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Naming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Theme Settings &amp; Colouring; Adding Image to Theme; Font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</a:t>
            </a:r>
          </a:p>
        </p:txBody>
      </p:sp>
    </p:spTree>
    <p:extLst>
      <p:ext uri="{BB962C8B-B14F-4D97-AF65-F5344CB8AC3E}">
        <p14:creationId xmlns:p14="http://schemas.microsoft.com/office/powerpoint/2010/main" val="8025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1509939"/>
            <a:ext cx="8577943" cy="509451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Adding Questions (Multi-choice vs Check Boxes)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Required fields/ Setting fields mandatory</a:t>
            </a: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Adding Images, Videos as Options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Importing Questions from other Forms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Duplicate Question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Adding Image as Question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Rearranging Questions/ Changing Question Order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Google Forms- Questions</a:t>
            </a:r>
          </a:p>
        </p:txBody>
      </p:sp>
    </p:spTree>
    <p:extLst>
      <p:ext uri="{BB962C8B-B14F-4D97-AF65-F5344CB8AC3E}">
        <p14:creationId xmlns:p14="http://schemas.microsoft.com/office/powerpoint/2010/main" val="401207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</TotalTime>
  <Words>355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Google Forms</vt:lpstr>
      <vt:lpstr>Google Forms</vt:lpstr>
      <vt:lpstr>Google Forms</vt:lpstr>
      <vt:lpstr>Google Forms</vt:lpstr>
      <vt:lpstr>Google Forms</vt:lpstr>
      <vt:lpstr>Google Forms</vt:lpstr>
      <vt:lpstr>Google Forms- Questions</vt:lpstr>
      <vt:lpstr>Google Forms</vt:lpstr>
      <vt:lpstr>Google Forms- Sharing &amp; Sending</vt:lpstr>
      <vt:lpstr>Google Forms- Responses</vt:lpstr>
      <vt:lpstr>Google Forms-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116</cp:revision>
  <dcterms:created xsi:type="dcterms:W3CDTF">2021-05-13T17:45:44Z</dcterms:created>
  <dcterms:modified xsi:type="dcterms:W3CDTF">2021-07-31T04:15:08Z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295866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