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9" r:id="rId2"/>
    <p:sldId id="297" r:id="rId3"/>
    <p:sldId id="318" r:id="rId4"/>
    <p:sldId id="319" r:id="rId5"/>
    <p:sldId id="298" r:id="rId6"/>
    <p:sldId id="322" r:id="rId7"/>
    <p:sldId id="335" r:id="rId8"/>
    <p:sldId id="336" r:id="rId9"/>
    <p:sldId id="300" r:id="rId10"/>
    <p:sldId id="358" r:id="rId11"/>
    <p:sldId id="338" r:id="rId12"/>
    <p:sldId id="359" r:id="rId13"/>
    <p:sldId id="360" r:id="rId14"/>
    <p:sldId id="361" r:id="rId15"/>
    <p:sldId id="362" r:id="rId16"/>
    <p:sldId id="363" r:id="rId17"/>
    <p:sldId id="364" r:id="rId18"/>
    <p:sldId id="356" r:id="rId19"/>
    <p:sldId id="365" r:id="rId20"/>
    <p:sldId id="366" r:id="rId21"/>
    <p:sldId id="367" r:id="rId22"/>
    <p:sldId id="368" r:id="rId23"/>
    <p:sldId id="353" r:id="rId24"/>
    <p:sldId id="301" r:id="rId25"/>
    <p:sldId id="370" r:id="rId26"/>
    <p:sldId id="371" r:id="rId27"/>
    <p:sldId id="372" r:id="rId28"/>
    <p:sldId id="373" r:id="rId29"/>
    <p:sldId id="374" r:id="rId30"/>
    <p:sldId id="357" r:id="rId31"/>
    <p:sldId id="329" r:id="rId32"/>
    <p:sldId id="369" r:id="rId33"/>
    <p:sldId id="308" r:id="rId34"/>
    <p:sldId id="316" r:id="rId35"/>
    <p:sldId id="328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A220D-AE0D-42C5-9CC5-AA345ED55A5E}" type="doc">
      <dgm:prSet loTypeId="urn:microsoft.com/office/officeart/2005/8/layout/hProcess9" loCatId="process" qsTypeId="urn:microsoft.com/office/officeart/2005/8/quickstyle/simple4" qsCatId="simple" csTypeId="urn:microsoft.com/office/officeart/2005/8/colors/colorful5" csCatId="colorful" phldr="1"/>
      <dgm:spPr/>
    </dgm:pt>
    <dgm:pt modelId="{D97C81AF-3374-48AE-AFA8-1B85152793E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1800" b="0" i="0" dirty="0">
              <a:solidFill>
                <a:sysClr val="windowText" lastClr="000000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rPr>
            <a:t>Conduct a Needs Analysis</a:t>
          </a:r>
          <a:endParaRPr lang="en-GB" sz="1800" b="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5870DF7-4EB9-4B21-922F-1D0FF64FE0CC}" type="parTrans" cxnId="{FFF4659E-CF8A-4C08-BB81-04F43898DFFB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04EF0DA1-4E01-42EF-8700-FD39F2FCF412}" type="sibTrans" cxnId="{FFF4659E-CF8A-4C08-BB81-04F43898DFFB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437C70EE-CD3C-4AF1-8FD5-583274346B2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1800" b="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Research, Research, Research</a:t>
          </a:r>
          <a:endParaRPr lang="en-GB" sz="1800" b="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384AA022-3B8D-424C-9BDF-5808FE9B8252}" type="parTrans" cxnId="{8E142374-81AC-44CC-B418-5E2E0A79D67E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E2A6D658-1386-4186-8B7A-FEFF5DD86A7A}" type="sibTrans" cxnId="{8E142374-81AC-44CC-B418-5E2E0A79D67E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60868821-7C72-4370-AD8C-EFE5EAB2B7B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1800" b="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Take a Test Drive</a:t>
          </a:r>
          <a:endParaRPr lang="en-GB" sz="1800" b="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9CC9674-E09B-46A5-8D36-73C250411396}" type="parTrans" cxnId="{586A5F5E-4C39-4B09-AA2C-EA7A831D8FB0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B28A993B-9432-4204-BFF8-4CD314167711}" type="sibTrans" cxnId="{586A5F5E-4C39-4B09-AA2C-EA7A831D8FB0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D0B0FB4B-81F1-4FBC-999A-2D9F04F34CA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1800" b="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Consider Timeline and Process For Implementation</a:t>
          </a:r>
          <a:endParaRPr lang="en-GB" sz="1800" b="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5A1DC37-4E62-4D23-951C-F0A14776AEE6}" type="parTrans" cxnId="{33D71D23-8858-483A-9D48-3EB6428388BD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22452C5-9FF2-4EDD-9543-B270C4CB8B22}" type="sibTrans" cxnId="{33D71D23-8858-483A-9D48-3EB6428388BD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1227D6B-031C-48A2-8674-DA076BB9110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IN" sz="1800" b="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Implement and Train</a:t>
          </a:r>
          <a:endParaRPr lang="en-GB" sz="1800" b="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C29395CA-CAAB-4C81-B0C6-A03383A6298E}" type="parTrans" cxnId="{92E38E48-8F99-4A5E-BC78-E703E11F102A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65E83A1-C3F6-448F-AD6F-783510C27CC1}" type="sibTrans" cxnId="{92E38E48-8F99-4A5E-BC78-E703E11F102A}">
      <dgm:prSet/>
      <dgm:spPr/>
      <dgm:t>
        <a:bodyPr/>
        <a:lstStyle/>
        <a:p>
          <a:endParaRPr lang="en-GB" sz="1800" b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298CB207-30AB-4D76-A574-CAE3CFA03A15}" type="pres">
      <dgm:prSet presAssocID="{0A9A220D-AE0D-42C5-9CC5-AA345ED55A5E}" presName="CompostProcess" presStyleCnt="0">
        <dgm:presLayoutVars>
          <dgm:dir/>
          <dgm:resizeHandles val="exact"/>
        </dgm:presLayoutVars>
      </dgm:prSet>
      <dgm:spPr/>
    </dgm:pt>
    <dgm:pt modelId="{CAEFF7B0-D4F3-4586-86E9-0FF61C92F482}" type="pres">
      <dgm:prSet presAssocID="{0A9A220D-AE0D-42C5-9CC5-AA345ED55A5E}" presName="arrow" presStyleLbl="bgShp" presStyleIdx="0" presStyleCnt="1" custLinFactNeighborX="4202" custLinFactNeighborY="2500"/>
      <dgm:spPr/>
    </dgm:pt>
    <dgm:pt modelId="{00C6D12E-90D7-464A-A361-6FFD1C4B098B}" type="pres">
      <dgm:prSet presAssocID="{0A9A220D-AE0D-42C5-9CC5-AA345ED55A5E}" presName="linearProcess" presStyleCnt="0"/>
      <dgm:spPr/>
    </dgm:pt>
    <dgm:pt modelId="{8C4FEDC6-B8C0-4E00-AD0C-EFACC4F18516}" type="pres">
      <dgm:prSet presAssocID="{D97C81AF-3374-48AE-AFA8-1B85152793EB}" presName="textNode" presStyleLbl="node1" presStyleIdx="0" presStyleCnt="5">
        <dgm:presLayoutVars>
          <dgm:bulletEnabled val="1"/>
        </dgm:presLayoutVars>
      </dgm:prSet>
      <dgm:spPr/>
    </dgm:pt>
    <dgm:pt modelId="{29CCD0DA-4673-4820-A018-9D8CE6458808}" type="pres">
      <dgm:prSet presAssocID="{04EF0DA1-4E01-42EF-8700-FD39F2FCF412}" presName="sibTrans" presStyleCnt="0"/>
      <dgm:spPr/>
    </dgm:pt>
    <dgm:pt modelId="{03397626-1C1F-47AC-952D-416A86F4B6FC}" type="pres">
      <dgm:prSet presAssocID="{437C70EE-CD3C-4AF1-8FD5-583274346B2C}" presName="textNode" presStyleLbl="node1" presStyleIdx="1" presStyleCnt="5">
        <dgm:presLayoutVars>
          <dgm:bulletEnabled val="1"/>
        </dgm:presLayoutVars>
      </dgm:prSet>
      <dgm:spPr/>
    </dgm:pt>
    <dgm:pt modelId="{D64DEFAE-0EDD-4F93-A210-5BAD7B87057F}" type="pres">
      <dgm:prSet presAssocID="{E2A6D658-1386-4186-8B7A-FEFF5DD86A7A}" presName="sibTrans" presStyleCnt="0"/>
      <dgm:spPr/>
    </dgm:pt>
    <dgm:pt modelId="{09074093-04FE-464A-988A-8951CD82A714}" type="pres">
      <dgm:prSet presAssocID="{60868821-7C72-4370-AD8C-EFE5EAB2B7B9}" presName="textNode" presStyleLbl="node1" presStyleIdx="2" presStyleCnt="5">
        <dgm:presLayoutVars>
          <dgm:bulletEnabled val="1"/>
        </dgm:presLayoutVars>
      </dgm:prSet>
      <dgm:spPr/>
    </dgm:pt>
    <dgm:pt modelId="{8062FFE6-E03E-47FA-B829-9EFC6AB56FE5}" type="pres">
      <dgm:prSet presAssocID="{B28A993B-9432-4204-BFF8-4CD314167711}" presName="sibTrans" presStyleCnt="0"/>
      <dgm:spPr/>
    </dgm:pt>
    <dgm:pt modelId="{D1A6A8DF-E9D3-4EA3-BE45-FEB1B719DCF4}" type="pres">
      <dgm:prSet presAssocID="{D0B0FB4B-81F1-4FBC-999A-2D9F04F34CA3}" presName="textNode" presStyleLbl="node1" presStyleIdx="3" presStyleCnt="5">
        <dgm:presLayoutVars>
          <dgm:bulletEnabled val="1"/>
        </dgm:presLayoutVars>
      </dgm:prSet>
      <dgm:spPr/>
    </dgm:pt>
    <dgm:pt modelId="{FF8BF6B6-5B85-4B0F-B771-B32B5579E967}" type="pres">
      <dgm:prSet presAssocID="{F22452C5-9FF2-4EDD-9543-B270C4CB8B22}" presName="sibTrans" presStyleCnt="0"/>
      <dgm:spPr/>
    </dgm:pt>
    <dgm:pt modelId="{4FE662B1-5B15-4FE8-A40B-950B414102F6}" type="pres">
      <dgm:prSet presAssocID="{51227D6B-031C-48A2-8674-DA076BB9110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3D71D23-8858-483A-9D48-3EB6428388BD}" srcId="{0A9A220D-AE0D-42C5-9CC5-AA345ED55A5E}" destId="{D0B0FB4B-81F1-4FBC-999A-2D9F04F34CA3}" srcOrd="3" destOrd="0" parTransId="{A5A1DC37-4E62-4D23-951C-F0A14776AEE6}" sibTransId="{F22452C5-9FF2-4EDD-9543-B270C4CB8B22}"/>
    <dgm:cxn modelId="{CC895F35-D99F-4ADC-9A83-1B3CDD5C7E5B}" type="presOf" srcId="{437C70EE-CD3C-4AF1-8FD5-583274346B2C}" destId="{03397626-1C1F-47AC-952D-416A86F4B6FC}" srcOrd="0" destOrd="0" presId="urn:microsoft.com/office/officeart/2005/8/layout/hProcess9"/>
    <dgm:cxn modelId="{586A5F5E-4C39-4B09-AA2C-EA7A831D8FB0}" srcId="{0A9A220D-AE0D-42C5-9CC5-AA345ED55A5E}" destId="{60868821-7C72-4370-AD8C-EFE5EAB2B7B9}" srcOrd="2" destOrd="0" parTransId="{19CC9674-E09B-46A5-8D36-73C250411396}" sibTransId="{B28A993B-9432-4204-BFF8-4CD314167711}"/>
    <dgm:cxn modelId="{92E38E48-8F99-4A5E-BC78-E703E11F102A}" srcId="{0A9A220D-AE0D-42C5-9CC5-AA345ED55A5E}" destId="{51227D6B-031C-48A2-8674-DA076BB91109}" srcOrd="4" destOrd="0" parTransId="{C29395CA-CAAB-4C81-B0C6-A03383A6298E}" sibTransId="{F65E83A1-C3F6-448F-AD6F-783510C27CC1}"/>
    <dgm:cxn modelId="{EDAAB84D-687E-4274-A0D1-D2B1B1E11C92}" type="presOf" srcId="{0A9A220D-AE0D-42C5-9CC5-AA345ED55A5E}" destId="{298CB207-30AB-4D76-A574-CAE3CFA03A15}" srcOrd="0" destOrd="0" presId="urn:microsoft.com/office/officeart/2005/8/layout/hProcess9"/>
    <dgm:cxn modelId="{41F67753-8CCC-4EEB-AD05-15A001846209}" type="presOf" srcId="{60868821-7C72-4370-AD8C-EFE5EAB2B7B9}" destId="{09074093-04FE-464A-988A-8951CD82A714}" srcOrd="0" destOrd="0" presId="urn:microsoft.com/office/officeart/2005/8/layout/hProcess9"/>
    <dgm:cxn modelId="{8E142374-81AC-44CC-B418-5E2E0A79D67E}" srcId="{0A9A220D-AE0D-42C5-9CC5-AA345ED55A5E}" destId="{437C70EE-CD3C-4AF1-8FD5-583274346B2C}" srcOrd="1" destOrd="0" parTransId="{384AA022-3B8D-424C-9BDF-5808FE9B8252}" sibTransId="{E2A6D658-1386-4186-8B7A-FEFF5DD86A7A}"/>
    <dgm:cxn modelId="{8BDE787F-1D24-4A90-B61E-75FB1472761A}" type="presOf" srcId="{D97C81AF-3374-48AE-AFA8-1B85152793EB}" destId="{8C4FEDC6-B8C0-4E00-AD0C-EFACC4F18516}" srcOrd="0" destOrd="0" presId="urn:microsoft.com/office/officeart/2005/8/layout/hProcess9"/>
    <dgm:cxn modelId="{FFF4659E-CF8A-4C08-BB81-04F43898DFFB}" srcId="{0A9A220D-AE0D-42C5-9CC5-AA345ED55A5E}" destId="{D97C81AF-3374-48AE-AFA8-1B85152793EB}" srcOrd="0" destOrd="0" parTransId="{F5870DF7-4EB9-4B21-922F-1D0FF64FE0CC}" sibTransId="{04EF0DA1-4E01-42EF-8700-FD39F2FCF412}"/>
    <dgm:cxn modelId="{F4AE75A8-B71B-4E72-A8BB-75DD628E89C7}" type="presOf" srcId="{51227D6B-031C-48A2-8674-DA076BB91109}" destId="{4FE662B1-5B15-4FE8-A40B-950B414102F6}" srcOrd="0" destOrd="0" presId="urn:microsoft.com/office/officeart/2005/8/layout/hProcess9"/>
    <dgm:cxn modelId="{8FCE62C2-1449-47F9-B4D1-AC0DED001C57}" type="presOf" srcId="{D0B0FB4B-81F1-4FBC-999A-2D9F04F34CA3}" destId="{D1A6A8DF-E9D3-4EA3-BE45-FEB1B719DCF4}" srcOrd="0" destOrd="0" presId="urn:microsoft.com/office/officeart/2005/8/layout/hProcess9"/>
    <dgm:cxn modelId="{C8E9D1C5-1E74-41A7-879A-9B27CABE25F2}" type="presParOf" srcId="{298CB207-30AB-4D76-A574-CAE3CFA03A15}" destId="{CAEFF7B0-D4F3-4586-86E9-0FF61C92F482}" srcOrd="0" destOrd="0" presId="urn:microsoft.com/office/officeart/2005/8/layout/hProcess9"/>
    <dgm:cxn modelId="{B106B4AA-E219-4923-B25B-A93B27D735B4}" type="presParOf" srcId="{298CB207-30AB-4D76-A574-CAE3CFA03A15}" destId="{00C6D12E-90D7-464A-A361-6FFD1C4B098B}" srcOrd="1" destOrd="0" presId="urn:microsoft.com/office/officeart/2005/8/layout/hProcess9"/>
    <dgm:cxn modelId="{8D5561C6-EB44-44B4-B33E-8D02F4C217A8}" type="presParOf" srcId="{00C6D12E-90D7-464A-A361-6FFD1C4B098B}" destId="{8C4FEDC6-B8C0-4E00-AD0C-EFACC4F18516}" srcOrd="0" destOrd="0" presId="urn:microsoft.com/office/officeart/2005/8/layout/hProcess9"/>
    <dgm:cxn modelId="{529DE399-42AA-4A83-80F5-5024AE32FD43}" type="presParOf" srcId="{00C6D12E-90D7-464A-A361-6FFD1C4B098B}" destId="{29CCD0DA-4673-4820-A018-9D8CE6458808}" srcOrd="1" destOrd="0" presId="urn:microsoft.com/office/officeart/2005/8/layout/hProcess9"/>
    <dgm:cxn modelId="{A28E2E36-41C8-483E-BFC4-E4BB99F4660B}" type="presParOf" srcId="{00C6D12E-90D7-464A-A361-6FFD1C4B098B}" destId="{03397626-1C1F-47AC-952D-416A86F4B6FC}" srcOrd="2" destOrd="0" presId="urn:microsoft.com/office/officeart/2005/8/layout/hProcess9"/>
    <dgm:cxn modelId="{956C22F3-51EE-44C2-8B68-5595CEFB476A}" type="presParOf" srcId="{00C6D12E-90D7-464A-A361-6FFD1C4B098B}" destId="{D64DEFAE-0EDD-4F93-A210-5BAD7B87057F}" srcOrd="3" destOrd="0" presId="urn:microsoft.com/office/officeart/2005/8/layout/hProcess9"/>
    <dgm:cxn modelId="{82C1202D-6603-4ABC-A446-5CFFF17BF01E}" type="presParOf" srcId="{00C6D12E-90D7-464A-A361-6FFD1C4B098B}" destId="{09074093-04FE-464A-988A-8951CD82A714}" srcOrd="4" destOrd="0" presId="urn:microsoft.com/office/officeart/2005/8/layout/hProcess9"/>
    <dgm:cxn modelId="{78A49B1F-E7FF-4D4E-8309-C59093BC86F8}" type="presParOf" srcId="{00C6D12E-90D7-464A-A361-6FFD1C4B098B}" destId="{8062FFE6-E03E-47FA-B829-9EFC6AB56FE5}" srcOrd="5" destOrd="0" presId="urn:microsoft.com/office/officeart/2005/8/layout/hProcess9"/>
    <dgm:cxn modelId="{CB1F8E0C-D01C-40F9-BD88-A20362223CC1}" type="presParOf" srcId="{00C6D12E-90D7-464A-A361-6FFD1C4B098B}" destId="{D1A6A8DF-E9D3-4EA3-BE45-FEB1B719DCF4}" srcOrd="6" destOrd="0" presId="urn:microsoft.com/office/officeart/2005/8/layout/hProcess9"/>
    <dgm:cxn modelId="{D6E2DEA6-A81D-4F77-BCDB-96221518470D}" type="presParOf" srcId="{00C6D12E-90D7-464A-A361-6FFD1C4B098B}" destId="{FF8BF6B6-5B85-4B0F-B771-B32B5579E967}" srcOrd="7" destOrd="0" presId="urn:microsoft.com/office/officeart/2005/8/layout/hProcess9"/>
    <dgm:cxn modelId="{04BA968D-2E9D-4E12-96C1-A251B0022F56}" type="presParOf" srcId="{00C6D12E-90D7-464A-A361-6FFD1C4B098B}" destId="{4FE662B1-5B15-4FE8-A40B-950B414102F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D8D75-5D3A-417B-A87D-A0527ED9B589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7FA5173-53EA-493A-AD6D-019E47DA7E75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2400" i="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ProofHub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D533C7DC-A67D-429E-9CEB-0D06E19207DC}" type="parTrans" cxnId="{A3718C38-EAD9-426B-82B5-ACAFC8B24544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31C6586-3DDD-49FA-AA0F-66B1150785EC}" type="sibTrans" cxnId="{A3718C38-EAD9-426B-82B5-ACAFC8B24544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C56980E-F5DF-47F4-809B-8A05E2BE8049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2400" dirty="0">
              <a:latin typeface="Bahnschrift" panose="020B0502040204020203" pitchFamily="34" charset="0"/>
              <a:cs typeface="Arial" panose="020B0604020202020204" pitchFamily="34" charset="0"/>
            </a:rPr>
            <a:t>Wrike</a:t>
          </a:r>
        </a:p>
      </dgm:t>
    </dgm:pt>
    <dgm:pt modelId="{D3A94097-B998-4136-85ED-60024DEA259E}" type="parTrans" cxnId="{DCF70531-3717-4926-B756-FD2C8CE3425D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B7371167-F81B-418B-950E-4464C8C3689D}" type="sibTrans" cxnId="{DCF70531-3717-4926-B756-FD2C8CE3425D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72B87A8-6DB8-45E1-A1EE-6597AE41583B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2400" i="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Clarizen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75C1B9F1-323F-4F7C-87D4-02FA4945FBAB}" type="parTrans" cxnId="{1B46269C-140C-4C3B-92CF-26D1D5D6C342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3209C48D-85BE-41C1-AF80-478332B77AC1}" type="sibTrans" cxnId="{1B46269C-140C-4C3B-92CF-26D1D5D6C342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64D7F92-EB77-45D8-A4F9-4667BF262805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2400" i="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Project Manager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6D07E26-DE87-4D3E-9877-0E812B088F96}" type="parTrans" cxnId="{D965185F-6A52-4D1F-BFCE-CBAC5AB7082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5591010-01C2-4417-8A4F-CC07FCED81B6}" type="sibTrans" cxnId="{D965185F-6A52-4D1F-BFCE-CBAC5AB7082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17BFDFD-9E1B-4A9D-8D7F-F1E7CB28BE5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2400" i="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Zoho</a:t>
          </a:r>
          <a:r>
            <a:rPr lang="en-GB" sz="2400" i="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 Projects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FE8FE89-B3EA-4869-97D4-7E4F7976BA71}" type="parTrans" cxnId="{4F26D27E-9314-4189-AFA1-EA9E76C973E2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EEEEA99-E3F2-4518-A204-6A0540C879A5}" type="sibTrans" cxnId="{4F26D27E-9314-4189-AFA1-EA9E76C973E2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286776D3-BF2D-4E0C-B8D8-FFB654C6EFEE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i="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Mavenlink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C73F2DD-B6F8-4E81-AAA6-30E599CBFFB3}" type="parTrans" cxnId="{A94797A1-F05D-4966-B6D0-C5D7F11DEC14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B653996E-DA13-4E98-9DD0-594F245AF62F}" type="sibTrans" cxnId="{A94797A1-F05D-4966-B6D0-C5D7F11DEC14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71787E19-1B3F-430A-8813-138A1ED66519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dirty="0">
              <a:latin typeface="Bahnschrift" panose="020B0502040204020203" pitchFamily="34" charset="0"/>
              <a:cs typeface="Arial" panose="020B0604020202020204" pitchFamily="34" charset="0"/>
            </a:rPr>
            <a:t>Jira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0947A811-1C47-48B4-8553-3930979EEB36}" type="parTrans" cxnId="{5FA8EB09-8D40-4F37-A1CD-6C02A0AFEB6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5A2B2DD-67EA-4DC9-8D9E-6E35536276E0}" type="sibTrans" cxnId="{5FA8EB09-8D40-4F37-A1CD-6C02A0AFEB60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DD2A6899-BF7A-451F-B719-6C6E46B58037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i="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WorkflowMax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6DED3ED4-20E1-4D7A-98D8-778612D20EA4}" type="parTrans" cxnId="{2DA8EFBF-F7B3-4C1F-ACB4-5AE31EAF62B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531C50B-DE7F-48A0-A012-40B8D9626043}" type="sibTrans" cxnId="{2DA8EFBF-F7B3-4C1F-ACB4-5AE31EAF62B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2110F7ED-B1AE-441D-A6E2-90D111F3FB56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2400" i="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Caspio</a:t>
          </a:r>
          <a:endParaRPr lang="en-GB" sz="24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BA4EBDEE-8871-4794-B006-56DFD3E41BBE}" type="parTrans" cxnId="{F2286139-02CD-46F5-B7EC-0E6E128C555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3A3A799-E4BB-450A-AAA3-55E053933D1B}" type="sibTrans" cxnId="{F2286139-02CD-46F5-B7EC-0E6E128C555F}">
      <dgm:prSet/>
      <dgm:spPr/>
      <dgm:t>
        <a:bodyPr/>
        <a:lstStyle/>
        <a:p>
          <a:endParaRPr lang="en-GB" sz="240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414B6B3-C300-46CB-A0E4-7D98BE59B8ED}" type="pres">
      <dgm:prSet presAssocID="{F94D8D75-5D3A-417B-A87D-A0527ED9B589}" presName="diagram" presStyleCnt="0">
        <dgm:presLayoutVars>
          <dgm:dir/>
          <dgm:resizeHandles val="exact"/>
        </dgm:presLayoutVars>
      </dgm:prSet>
      <dgm:spPr/>
    </dgm:pt>
    <dgm:pt modelId="{E4EC10A9-876B-429C-B25D-01666A9CD7B7}" type="pres">
      <dgm:prSet presAssocID="{77FA5173-53EA-493A-AD6D-019E47DA7E75}" presName="node" presStyleLbl="node1" presStyleIdx="0" presStyleCnt="9">
        <dgm:presLayoutVars>
          <dgm:bulletEnabled val="1"/>
        </dgm:presLayoutVars>
      </dgm:prSet>
      <dgm:spPr/>
    </dgm:pt>
    <dgm:pt modelId="{E0561C0E-9DDE-47BC-BDF5-F69DC60FDB74}" type="pres">
      <dgm:prSet presAssocID="{131C6586-3DDD-49FA-AA0F-66B1150785EC}" presName="sibTrans" presStyleCnt="0"/>
      <dgm:spPr/>
    </dgm:pt>
    <dgm:pt modelId="{369FD30D-E7C0-414D-B70B-B6079F16AC9E}" type="pres">
      <dgm:prSet presAssocID="{1C56980E-F5DF-47F4-809B-8A05E2BE8049}" presName="node" presStyleLbl="node1" presStyleIdx="1" presStyleCnt="9">
        <dgm:presLayoutVars>
          <dgm:bulletEnabled val="1"/>
        </dgm:presLayoutVars>
      </dgm:prSet>
      <dgm:spPr/>
    </dgm:pt>
    <dgm:pt modelId="{A209C30A-571B-4E13-8CFB-4052DC119421}" type="pres">
      <dgm:prSet presAssocID="{B7371167-F81B-418B-950E-4464C8C3689D}" presName="sibTrans" presStyleCnt="0"/>
      <dgm:spPr/>
    </dgm:pt>
    <dgm:pt modelId="{DA66DE99-0901-4BFE-95E4-B5974C9889CF}" type="pres">
      <dgm:prSet presAssocID="{A72B87A8-6DB8-45E1-A1EE-6597AE41583B}" presName="node" presStyleLbl="node1" presStyleIdx="2" presStyleCnt="9">
        <dgm:presLayoutVars>
          <dgm:bulletEnabled val="1"/>
        </dgm:presLayoutVars>
      </dgm:prSet>
      <dgm:spPr/>
    </dgm:pt>
    <dgm:pt modelId="{4D266F9D-5981-4ED9-9EBF-1C84759F56AA}" type="pres">
      <dgm:prSet presAssocID="{3209C48D-85BE-41C1-AF80-478332B77AC1}" presName="sibTrans" presStyleCnt="0"/>
      <dgm:spPr/>
    </dgm:pt>
    <dgm:pt modelId="{DDB3CC90-8517-4021-A884-BA0AC80564FA}" type="pres">
      <dgm:prSet presAssocID="{A64D7F92-EB77-45D8-A4F9-4667BF262805}" presName="node" presStyleLbl="node1" presStyleIdx="3" presStyleCnt="9">
        <dgm:presLayoutVars>
          <dgm:bulletEnabled val="1"/>
        </dgm:presLayoutVars>
      </dgm:prSet>
      <dgm:spPr/>
    </dgm:pt>
    <dgm:pt modelId="{38265DE0-26A4-4618-BB9A-1628F614851B}" type="pres">
      <dgm:prSet presAssocID="{A5591010-01C2-4417-8A4F-CC07FCED81B6}" presName="sibTrans" presStyleCnt="0"/>
      <dgm:spPr/>
    </dgm:pt>
    <dgm:pt modelId="{33956173-9377-4C1D-B98C-7D43DA90E161}" type="pres">
      <dgm:prSet presAssocID="{117BFDFD-9E1B-4A9D-8D7F-F1E7CB28BE5E}" presName="node" presStyleLbl="node1" presStyleIdx="4" presStyleCnt="9">
        <dgm:presLayoutVars>
          <dgm:bulletEnabled val="1"/>
        </dgm:presLayoutVars>
      </dgm:prSet>
      <dgm:spPr/>
    </dgm:pt>
    <dgm:pt modelId="{E1DAF14D-6CE4-47CC-911C-A086F8E6F5AD}" type="pres">
      <dgm:prSet presAssocID="{4EEEEA99-E3F2-4518-A204-6A0540C879A5}" presName="sibTrans" presStyleCnt="0"/>
      <dgm:spPr/>
    </dgm:pt>
    <dgm:pt modelId="{44FAA9C1-9818-49B3-B5B5-C2CD0BCB1527}" type="pres">
      <dgm:prSet presAssocID="{286776D3-BF2D-4E0C-B8D8-FFB654C6EFEE}" presName="node" presStyleLbl="node1" presStyleIdx="5" presStyleCnt="9">
        <dgm:presLayoutVars>
          <dgm:bulletEnabled val="1"/>
        </dgm:presLayoutVars>
      </dgm:prSet>
      <dgm:spPr/>
    </dgm:pt>
    <dgm:pt modelId="{473E1F75-2C2F-4DB5-B364-A1EEAD7C380B}" type="pres">
      <dgm:prSet presAssocID="{B653996E-DA13-4E98-9DD0-594F245AF62F}" presName="sibTrans" presStyleCnt="0"/>
      <dgm:spPr/>
    </dgm:pt>
    <dgm:pt modelId="{AEC6ABDD-CE19-49CA-95F8-6F8CD0C97F9A}" type="pres">
      <dgm:prSet presAssocID="{71787E19-1B3F-430A-8813-138A1ED66519}" presName="node" presStyleLbl="node1" presStyleIdx="6" presStyleCnt="9">
        <dgm:presLayoutVars>
          <dgm:bulletEnabled val="1"/>
        </dgm:presLayoutVars>
      </dgm:prSet>
      <dgm:spPr/>
    </dgm:pt>
    <dgm:pt modelId="{1CBB2C6D-8962-40B0-8498-34757B44ED51}" type="pres">
      <dgm:prSet presAssocID="{55A2B2DD-67EA-4DC9-8D9E-6E35536276E0}" presName="sibTrans" presStyleCnt="0"/>
      <dgm:spPr/>
    </dgm:pt>
    <dgm:pt modelId="{AD1E1AFF-66E5-452F-91DB-64071757523D}" type="pres">
      <dgm:prSet presAssocID="{DD2A6899-BF7A-451F-B719-6C6E46B58037}" presName="node" presStyleLbl="node1" presStyleIdx="7" presStyleCnt="9">
        <dgm:presLayoutVars>
          <dgm:bulletEnabled val="1"/>
        </dgm:presLayoutVars>
      </dgm:prSet>
      <dgm:spPr/>
    </dgm:pt>
    <dgm:pt modelId="{1B7994BB-F725-4FB1-BD64-104A8B227DCE}" type="pres">
      <dgm:prSet presAssocID="{E531C50B-DE7F-48A0-A012-40B8D9626043}" presName="sibTrans" presStyleCnt="0"/>
      <dgm:spPr/>
    </dgm:pt>
    <dgm:pt modelId="{F0B21A0E-1D15-4B80-AA0D-6C57554254FD}" type="pres">
      <dgm:prSet presAssocID="{2110F7ED-B1AE-441D-A6E2-90D111F3FB56}" presName="node" presStyleLbl="node1" presStyleIdx="8" presStyleCnt="9">
        <dgm:presLayoutVars>
          <dgm:bulletEnabled val="1"/>
        </dgm:presLayoutVars>
      </dgm:prSet>
      <dgm:spPr/>
    </dgm:pt>
  </dgm:ptLst>
  <dgm:cxnLst>
    <dgm:cxn modelId="{5FA8EB09-8D40-4F37-A1CD-6C02A0AFEB60}" srcId="{F94D8D75-5D3A-417B-A87D-A0527ED9B589}" destId="{71787E19-1B3F-430A-8813-138A1ED66519}" srcOrd="6" destOrd="0" parTransId="{0947A811-1C47-48B4-8553-3930979EEB36}" sibTransId="{55A2B2DD-67EA-4DC9-8D9E-6E35536276E0}"/>
    <dgm:cxn modelId="{3AD80320-3F02-47EA-A0A3-3BBE692CE04B}" type="presOf" srcId="{1C56980E-F5DF-47F4-809B-8A05E2BE8049}" destId="{369FD30D-E7C0-414D-B70B-B6079F16AC9E}" srcOrd="0" destOrd="0" presId="urn:microsoft.com/office/officeart/2005/8/layout/default"/>
    <dgm:cxn modelId="{3374DB20-EEFB-458B-B66B-64B8CB76466A}" type="presOf" srcId="{2110F7ED-B1AE-441D-A6E2-90D111F3FB56}" destId="{F0B21A0E-1D15-4B80-AA0D-6C57554254FD}" srcOrd="0" destOrd="0" presId="urn:microsoft.com/office/officeart/2005/8/layout/default"/>
    <dgm:cxn modelId="{DCF70531-3717-4926-B756-FD2C8CE3425D}" srcId="{F94D8D75-5D3A-417B-A87D-A0527ED9B589}" destId="{1C56980E-F5DF-47F4-809B-8A05E2BE8049}" srcOrd="1" destOrd="0" parTransId="{D3A94097-B998-4136-85ED-60024DEA259E}" sibTransId="{B7371167-F81B-418B-950E-4464C8C3689D}"/>
    <dgm:cxn modelId="{A3718C38-EAD9-426B-82B5-ACAFC8B24544}" srcId="{F94D8D75-5D3A-417B-A87D-A0527ED9B589}" destId="{77FA5173-53EA-493A-AD6D-019E47DA7E75}" srcOrd="0" destOrd="0" parTransId="{D533C7DC-A67D-429E-9CEB-0D06E19207DC}" sibTransId="{131C6586-3DDD-49FA-AA0F-66B1150785EC}"/>
    <dgm:cxn modelId="{F2286139-02CD-46F5-B7EC-0E6E128C555F}" srcId="{F94D8D75-5D3A-417B-A87D-A0527ED9B589}" destId="{2110F7ED-B1AE-441D-A6E2-90D111F3FB56}" srcOrd="8" destOrd="0" parTransId="{BA4EBDEE-8871-4794-B006-56DFD3E41BBE}" sibTransId="{43A3A799-E4BB-450A-AAA3-55E053933D1B}"/>
    <dgm:cxn modelId="{D965185F-6A52-4D1F-BFCE-CBAC5AB70820}" srcId="{F94D8D75-5D3A-417B-A87D-A0527ED9B589}" destId="{A64D7F92-EB77-45D8-A4F9-4667BF262805}" srcOrd="3" destOrd="0" parTransId="{56D07E26-DE87-4D3E-9877-0E812B088F96}" sibTransId="{A5591010-01C2-4417-8A4F-CC07FCED81B6}"/>
    <dgm:cxn modelId="{E4041F70-7B3F-4206-97FA-63672FE2F04F}" type="presOf" srcId="{77FA5173-53EA-493A-AD6D-019E47DA7E75}" destId="{E4EC10A9-876B-429C-B25D-01666A9CD7B7}" srcOrd="0" destOrd="0" presId="urn:microsoft.com/office/officeart/2005/8/layout/default"/>
    <dgm:cxn modelId="{9729C976-3FBB-4515-91BF-B3BB95B89138}" type="presOf" srcId="{DD2A6899-BF7A-451F-B719-6C6E46B58037}" destId="{AD1E1AFF-66E5-452F-91DB-64071757523D}" srcOrd="0" destOrd="0" presId="urn:microsoft.com/office/officeart/2005/8/layout/default"/>
    <dgm:cxn modelId="{4F26D27E-9314-4189-AFA1-EA9E76C973E2}" srcId="{F94D8D75-5D3A-417B-A87D-A0527ED9B589}" destId="{117BFDFD-9E1B-4A9D-8D7F-F1E7CB28BE5E}" srcOrd="4" destOrd="0" parTransId="{FFE8FE89-B3EA-4869-97D4-7E4F7976BA71}" sibTransId="{4EEEEA99-E3F2-4518-A204-6A0540C879A5}"/>
    <dgm:cxn modelId="{C6B97388-4033-4200-93C0-79EF328A1F78}" type="presOf" srcId="{71787E19-1B3F-430A-8813-138A1ED66519}" destId="{AEC6ABDD-CE19-49CA-95F8-6F8CD0C97F9A}" srcOrd="0" destOrd="0" presId="urn:microsoft.com/office/officeart/2005/8/layout/default"/>
    <dgm:cxn modelId="{1B46269C-140C-4C3B-92CF-26D1D5D6C342}" srcId="{F94D8D75-5D3A-417B-A87D-A0527ED9B589}" destId="{A72B87A8-6DB8-45E1-A1EE-6597AE41583B}" srcOrd="2" destOrd="0" parTransId="{75C1B9F1-323F-4F7C-87D4-02FA4945FBAB}" sibTransId="{3209C48D-85BE-41C1-AF80-478332B77AC1}"/>
    <dgm:cxn modelId="{9094219D-2432-4B94-A686-94B03AC8DCF2}" type="presOf" srcId="{A72B87A8-6DB8-45E1-A1EE-6597AE41583B}" destId="{DA66DE99-0901-4BFE-95E4-B5974C9889CF}" srcOrd="0" destOrd="0" presId="urn:microsoft.com/office/officeart/2005/8/layout/default"/>
    <dgm:cxn modelId="{0345CF9E-36A9-4C7E-8718-C621B18F6B4F}" type="presOf" srcId="{117BFDFD-9E1B-4A9D-8D7F-F1E7CB28BE5E}" destId="{33956173-9377-4C1D-B98C-7D43DA90E161}" srcOrd="0" destOrd="0" presId="urn:microsoft.com/office/officeart/2005/8/layout/default"/>
    <dgm:cxn modelId="{A94797A1-F05D-4966-B6D0-C5D7F11DEC14}" srcId="{F94D8D75-5D3A-417B-A87D-A0527ED9B589}" destId="{286776D3-BF2D-4E0C-B8D8-FFB654C6EFEE}" srcOrd="5" destOrd="0" parTransId="{FC73F2DD-B6F8-4E81-AAA6-30E599CBFFB3}" sibTransId="{B653996E-DA13-4E98-9DD0-594F245AF62F}"/>
    <dgm:cxn modelId="{9B23EDA2-B2BE-411B-90DF-B152A4A409C6}" type="presOf" srcId="{F94D8D75-5D3A-417B-A87D-A0527ED9B589}" destId="{A414B6B3-C300-46CB-A0E4-7D98BE59B8ED}" srcOrd="0" destOrd="0" presId="urn:microsoft.com/office/officeart/2005/8/layout/default"/>
    <dgm:cxn modelId="{D51162A8-F9FF-4B40-B38E-225C7DE6145D}" type="presOf" srcId="{A64D7F92-EB77-45D8-A4F9-4667BF262805}" destId="{DDB3CC90-8517-4021-A884-BA0AC80564FA}" srcOrd="0" destOrd="0" presId="urn:microsoft.com/office/officeart/2005/8/layout/default"/>
    <dgm:cxn modelId="{C8EBD2B9-8055-42B0-B48F-7E43E4E95B99}" type="presOf" srcId="{286776D3-BF2D-4E0C-B8D8-FFB654C6EFEE}" destId="{44FAA9C1-9818-49B3-B5B5-C2CD0BCB1527}" srcOrd="0" destOrd="0" presId="urn:microsoft.com/office/officeart/2005/8/layout/default"/>
    <dgm:cxn modelId="{2DA8EFBF-F7B3-4C1F-ACB4-5AE31EAF62BF}" srcId="{F94D8D75-5D3A-417B-A87D-A0527ED9B589}" destId="{DD2A6899-BF7A-451F-B719-6C6E46B58037}" srcOrd="7" destOrd="0" parTransId="{6DED3ED4-20E1-4D7A-98D8-778612D20EA4}" sibTransId="{E531C50B-DE7F-48A0-A012-40B8D9626043}"/>
    <dgm:cxn modelId="{4B52EB1C-8F07-45BB-8C64-0408E1C0DDF1}" type="presParOf" srcId="{A414B6B3-C300-46CB-A0E4-7D98BE59B8ED}" destId="{E4EC10A9-876B-429C-B25D-01666A9CD7B7}" srcOrd="0" destOrd="0" presId="urn:microsoft.com/office/officeart/2005/8/layout/default"/>
    <dgm:cxn modelId="{BC306553-8DDF-4B7A-8BA9-DD93962E6E55}" type="presParOf" srcId="{A414B6B3-C300-46CB-A0E4-7D98BE59B8ED}" destId="{E0561C0E-9DDE-47BC-BDF5-F69DC60FDB74}" srcOrd="1" destOrd="0" presId="urn:microsoft.com/office/officeart/2005/8/layout/default"/>
    <dgm:cxn modelId="{24B26108-BAFA-4E0F-AA26-4AE85A12D59F}" type="presParOf" srcId="{A414B6B3-C300-46CB-A0E4-7D98BE59B8ED}" destId="{369FD30D-E7C0-414D-B70B-B6079F16AC9E}" srcOrd="2" destOrd="0" presId="urn:microsoft.com/office/officeart/2005/8/layout/default"/>
    <dgm:cxn modelId="{CA8C9BA9-C428-46F1-A885-3EF26D2EBE42}" type="presParOf" srcId="{A414B6B3-C300-46CB-A0E4-7D98BE59B8ED}" destId="{A209C30A-571B-4E13-8CFB-4052DC119421}" srcOrd="3" destOrd="0" presId="urn:microsoft.com/office/officeart/2005/8/layout/default"/>
    <dgm:cxn modelId="{FCD2937C-2C18-4527-B6E1-5ECF59D52D0E}" type="presParOf" srcId="{A414B6B3-C300-46CB-A0E4-7D98BE59B8ED}" destId="{DA66DE99-0901-4BFE-95E4-B5974C9889CF}" srcOrd="4" destOrd="0" presId="urn:microsoft.com/office/officeart/2005/8/layout/default"/>
    <dgm:cxn modelId="{FBD1FAA0-179D-41FE-8C29-0469682337D1}" type="presParOf" srcId="{A414B6B3-C300-46CB-A0E4-7D98BE59B8ED}" destId="{4D266F9D-5981-4ED9-9EBF-1C84759F56AA}" srcOrd="5" destOrd="0" presId="urn:microsoft.com/office/officeart/2005/8/layout/default"/>
    <dgm:cxn modelId="{D4DD1DF7-428C-4A1A-BA01-FA6FD0F98758}" type="presParOf" srcId="{A414B6B3-C300-46CB-A0E4-7D98BE59B8ED}" destId="{DDB3CC90-8517-4021-A884-BA0AC80564FA}" srcOrd="6" destOrd="0" presId="urn:microsoft.com/office/officeart/2005/8/layout/default"/>
    <dgm:cxn modelId="{47B58BE0-0D53-4B70-B929-A305B256D26D}" type="presParOf" srcId="{A414B6B3-C300-46CB-A0E4-7D98BE59B8ED}" destId="{38265DE0-26A4-4618-BB9A-1628F614851B}" srcOrd="7" destOrd="0" presId="urn:microsoft.com/office/officeart/2005/8/layout/default"/>
    <dgm:cxn modelId="{1BF1D5EA-0593-4486-BAEB-E00628150127}" type="presParOf" srcId="{A414B6B3-C300-46CB-A0E4-7D98BE59B8ED}" destId="{33956173-9377-4C1D-B98C-7D43DA90E161}" srcOrd="8" destOrd="0" presId="urn:microsoft.com/office/officeart/2005/8/layout/default"/>
    <dgm:cxn modelId="{78628BD9-8E72-444E-BAFB-FB79B67306D9}" type="presParOf" srcId="{A414B6B3-C300-46CB-A0E4-7D98BE59B8ED}" destId="{E1DAF14D-6CE4-47CC-911C-A086F8E6F5AD}" srcOrd="9" destOrd="0" presId="urn:microsoft.com/office/officeart/2005/8/layout/default"/>
    <dgm:cxn modelId="{D493F3EE-BD8A-4A44-87B6-0800990150B1}" type="presParOf" srcId="{A414B6B3-C300-46CB-A0E4-7D98BE59B8ED}" destId="{44FAA9C1-9818-49B3-B5B5-C2CD0BCB1527}" srcOrd="10" destOrd="0" presId="urn:microsoft.com/office/officeart/2005/8/layout/default"/>
    <dgm:cxn modelId="{BE3BD5F2-7E89-4EB0-A6D2-09CB35357384}" type="presParOf" srcId="{A414B6B3-C300-46CB-A0E4-7D98BE59B8ED}" destId="{473E1F75-2C2F-4DB5-B364-A1EEAD7C380B}" srcOrd="11" destOrd="0" presId="urn:microsoft.com/office/officeart/2005/8/layout/default"/>
    <dgm:cxn modelId="{C710139B-7B33-43B3-9348-7695D2AEE33E}" type="presParOf" srcId="{A414B6B3-C300-46CB-A0E4-7D98BE59B8ED}" destId="{AEC6ABDD-CE19-49CA-95F8-6F8CD0C97F9A}" srcOrd="12" destOrd="0" presId="urn:microsoft.com/office/officeart/2005/8/layout/default"/>
    <dgm:cxn modelId="{78EF3B74-454B-46FA-BC00-C72163C4ACCC}" type="presParOf" srcId="{A414B6B3-C300-46CB-A0E4-7D98BE59B8ED}" destId="{1CBB2C6D-8962-40B0-8498-34757B44ED51}" srcOrd="13" destOrd="0" presId="urn:microsoft.com/office/officeart/2005/8/layout/default"/>
    <dgm:cxn modelId="{2648DA11-AC3F-4F2B-9DE3-8C86C51CA72B}" type="presParOf" srcId="{A414B6B3-C300-46CB-A0E4-7D98BE59B8ED}" destId="{AD1E1AFF-66E5-452F-91DB-64071757523D}" srcOrd="14" destOrd="0" presId="urn:microsoft.com/office/officeart/2005/8/layout/default"/>
    <dgm:cxn modelId="{C653D8AA-1A1D-448E-A415-7390D11A4772}" type="presParOf" srcId="{A414B6B3-C300-46CB-A0E4-7D98BE59B8ED}" destId="{1B7994BB-F725-4FB1-BD64-104A8B227DCE}" srcOrd="15" destOrd="0" presId="urn:microsoft.com/office/officeart/2005/8/layout/default"/>
    <dgm:cxn modelId="{303F96ED-8EB7-49FC-96A3-6E875AED0CDE}" type="presParOf" srcId="{A414B6B3-C300-46CB-A0E4-7D98BE59B8ED}" destId="{F0B21A0E-1D15-4B80-AA0D-6C57554254F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FF7B0-D4F3-4586-86E9-0FF61C92F482}">
      <dsp:nvSpPr>
        <dsp:cNvPr id="0" name=""/>
        <dsp:cNvSpPr/>
      </dsp:nvSpPr>
      <dsp:spPr>
        <a:xfrm>
          <a:off x="956152" y="0"/>
          <a:ext cx="7340600" cy="547914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4FEDC6-B8C0-4E00-AD0C-EFACC4F18516}">
      <dsp:nvSpPr>
        <dsp:cNvPr id="0" name=""/>
        <dsp:cNvSpPr/>
      </dsp:nvSpPr>
      <dsp:spPr>
        <a:xfrm>
          <a:off x="2530" y="1643742"/>
          <a:ext cx="1523107" cy="21916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0" i="0" kern="1200" dirty="0">
              <a:solidFill>
                <a:sysClr val="windowText" lastClr="000000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rPr>
            <a:t>Conduct a Needs Analysis</a:t>
          </a:r>
          <a:endParaRPr lang="en-GB" sz="1800" b="0" kern="120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76882" y="1718094"/>
        <a:ext cx="1374403" cy="2042953"/>
      </dsp:txXfrm>
    </dsp:sp>
    <dsp:sp modelId="{03397626-1C1F-47AC-952D-416A86F4B6FC}">
      <dsp:nvSpPr>
        <dsp:cNvPr id="0" name=""/>
        <dsp:cNvSpPr/>
      </dsp:nvSpPr>
      <dsp:spPr>
        <a:xfrm>
          <a:off x="1779488" y="1643742"/>
          <a:ext cx="1523107" cy="2191657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0" kern="120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Research, Research, Research</a:t>
          </a:r>
          <a:endParaRPr lang="en-GB" sz="1800" b="0" kern="120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53840" y="1718094"/>
        <a:ext cx="1374403" cy="2042953"/>
      </dsp:txXfrm>
    </dsp:sp>
    <dsp:sp modelId="{09074093-04FE-464A-988A-8951CD82A714}">
      <dsp:nvSpPr>
        <dsp:cNvPr id="0" name=""/>
        <dsp:cNvSpPr/>
      </dsp:nvSpPr>
      <dsp:spPr>
        <a:xfrm>
          <a:off x="3556446" y="1643742"/>
          <a:ext cx="1523107" cy="219165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0" kern="120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Take a Test Drive</a:t>
          </a:r>
          <a:endParaRPr lang="en-GB" sz="1800" b="0" kern="120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3630798" y="1718094"/>
        <a:ext cx="1374403" cy="2042953"/>
      </dsp:txXfrm>
    </dsp:sp>
    <dsp:sp modelId="{D1A6A8DF-E9D3-4EA3-BE45-FEB1B719DCF4}">
      <dsp:nvSpPr>
        <dsp:cNvPr id="0" name=""/>
        <dsp:cNvSpPr/>
      </dsp:nvSpPr>
      <dsp:spPr>
        <a:xfrm>
          <a:off x="5333404" y="1643742"/>
          <a:ext cx="1523107" cy="2191657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0" kern="120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Consider Timeline and Process For Implementation</a:t>
          </a:r>
          <a:endParaRPr lang="en-GB" sz="1800" b="0" kern="120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5407756" y="1718094"/>
        <a:ext cx="1374403" cy="2042953"/>
      </dsp:txXfrm>
    </dsp:sp>
    <dsp:sp modelId="{4FE662B1-5B15-4FE8-A40B-950B414102F6}">
      <dsp:nvSpPr>
        <dsp:cNvPr id="0" name=""/>
        <dsp:cNvSpPr/>
      </dsp:nvSpPr>
      <dsp:spPr>
        <a:xfrm>
          <a:off x="7110362" y="1643742"/>
          <a:ext cx="1523107" cy="219165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0" kern="1200" dirty="0">
              <a:solidFill>
                <a:sysClr val="windowText" lastClr="000000"/>
              </a:solidFill>
              <a:latin typeface="Bahnschrift" panose="020B0502040204020203" pitchFamily="34" charset="0"/>
              <a:cs typeface="Arial" panose="020B0604020202020204" pitchFamily="34" charset="0"/>
            </a:rPr>
            <a:t>Implement and Train</a:t>
          </a:r>
          <a:endParaRPr lang="en-GB" sz="1800" b="0" kern="1200" dirty="0">
            <a:solidFill>
              <a:sysClr val="windowText" lastClr="000000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7184714" y="1718094"/>
        <a:ext cx="1374403" cy="2042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10A9-876B-429C-B25D-01666A9CD7B7}">
      <dsp:nvSpPr>
        <dsp:cNvPr id="0" name=""/>
        <dsp:cNvSpPr/>
      </dsp:nvSpPr>
      <dsp:spPr>
        <a:xfrm>
          <a:off x="673902" y="3205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400" i="0" kern="120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ProofHub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673902" y="3205"/>
        <a:ext cx="2274420" cy="1364652"/>
      </dsp:txXfrm>
    </dsp:sp>
    <dsp:sp modelId="{369FD30D-E7C0-414D-B70B-B6079F16AC9E}">
      <dsp:nvSpPr>
        <dsp:cNvPr id="0" name=""/>
        <dsp:cNvSpPr/>
      </dsp:nvSpPr>
      <dsp:spPr>
        <a:xfrm>
          <a:off x="3175765" y="3205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400" kern="1200" dirty="0">
              <a:latin typeface="Bahnschrift" panose="020B0502040204020203" pitchFamily="34" charset="0"/>
              <a:cs typeface="Arial" panose="020B0604020202020204" pitchFamily="34" charset="0"/>
            </a:rPr>
            <a:t>Wrike</a:t>
          </a:r>
        </a:p>
      </dsp:txBody>
      <dsp:txXfrm>
        <a:off x="3175765" y="3205"/>
        <a:ext cx="2274420" cy="1364652"/>
      </dsp:txXfrm>
    </dsp:sp>
    <dsp:sp modelId="{DA66DE99-0901-4BFE-95E4-B5974C9889CF}">
      <dsp:nvSpPr>
        <dsp:cNvPr id="0" name=""/>
        <dsp:cNvSpPr/>
      </dsp:nvSpPr>
      <dsp:spPr>
        <a:xfrm>
          <a:off x="5677628" y="3205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400" i="0" kern="120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Clarizen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5677628" y="3205"/>
        <a:ext cx="2274420" cy="1364652"/>
      </dsp:txXfrm>
    </dsp:sp>
    <dsp:sp modelId="{DDB3CC90-8517-4021-A884-BA0AC80564FA}">
      <dsp:nvSpPr>
        <dsp:cNvPr id="0" name=""/>
        <dsp:cNvSpPr/>
      </dsp:nvSpPr>
      <dsp:spPr>
        <a:xfrm>
          <a:off x="673902" y="1595300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400" i="0" kern="120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Project Manager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673902" y="1595300"/>
        <a:ext cx="2274420" cy="1364652"/>
      </dsp:txXfrm>
    </dsp:sp>
    <dsp:sp modelId="{33956173-9377-4C1D-B98C-7D43DA90E161}">
      <dsp:nvSpPr>
        <dsp:cNvPr id="0" name=""/>
        <dsp:cNvSpPr/>
      </dsp:nvSpPr>
      <dsp:spPr>
        <a:xfrm>
          <a:off x="3175765" y="1595300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2400" i="0" kern="120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Zoho</a:t>
          </a:r>
          <a:r>
            <a:rPr lang="en-GB" sz="2400" i="0" kern="120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 Projects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3175765" y="1595300"/>
        <a:ext cx="2274420" cy="1364652"/>
      </dsp:txXfrm>
    </dsp:sp>
    <dsp:sp modelId="{44FAA9C1-9818-49B3-B5B5-C2CD0BCB1527}">
      <dsp:nvSpPr>
        <dsp:cNvPr id="0" name=""/>
        <dsp:cNvSpPr/>
      </dsp:nvSpPr>
      <dsp:spPr>
        <a:xfrm>
          <a:off x="5677628" y="1595300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i="0" kern="1200" dirty="0">
              <a:effectLst/>
              <a:latin typeface="Bahnschrift" panose="020B0502040204020203" pitchFamily="34" charset="0"/>
              <a:cs typeface="Arial" panose="020B0604020202020204" pitchFamily="34" charset="0"/>
            </a:rPr>
            <a:t>Mavenlink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5677628" y="1595300"/>
        <a:ext cx="2274420" cy="1364652"/>
      </dsp:txXfrm>
    </dsp:sp>
    <dsp:sp modelId="{AEC6ABDD-CE19-49CA-95F8-6F8CD0C97F9A}">
      <dsp:nvSpPr>
        <dsp:cNvPr id="0" name=""/>
        <dsp:cNvSpPr/>
      </dsp:nvSpPr>
      <dsp:spPr>
        <a:xfrm>
          <a:off x="673902" y="3187394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kern="1200" dirty="0">
              <a:latin typeface="Bahnschrift" panose="020B0502040204020203" pitchFamily="34" charset="0"/>
              <a:cs typeface="Arial" panose="020B0604020202020204" pitchFamily="34" charset="0"/>
            </a:rPr>
            <a:t>Jira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673902" y="3187394"/>
        <a:ext cx="2274420" cy="1364652"/>
      </dsp:txXfrm>
    </dsp:sp>
    <dsp:sp modelId="{AD1E1AFF-66E5-452F-91DB-64071757523D}">
      <dsp:nvSpPr>
        <dsp:cNvPr id="0" name=""/>
        <dsp:cNvSpPr/>
      </dsp:nvSpPr>
      <dsp:spPr>
        <a:xfrm>
          <a:off x="3175765" y="3187394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i="0" kern="120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WorkflowMax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3175765" y="3187394"/>
        <a:ext cx="2274420" cy="1364652"/>
      </dsp:txXfrm>
    </dsp:sp>
    <dsp:sp modelId="{F0B21A0E-1D15-4B80-AA0D-6C57554254FD}">
      <dsp:nvSpPr>
        <dsp:cNvPr id="0" name=""/>
        <dsp:cNvSpPr/>
      </dsp:nvSpPr>
      <dsp:spPr>
        <a:xfrm>
          <a:off x="5677628" y="3187394"/>
          <a:ext cx="2274420" cy="136465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400" i="0" kern="1200" dirty="0" err="1">
              <a:effectLst/>
              <a:latin typeface="Bahnschrift" panose="020B0502040204020203" pitchFamily="34" charset="0"/>
              <a:cs typeface="Arial" panose="020B0604020202020204" pitchFamily="34" charset="0"/>
            </a:rPr>
            <a:t>Caspio</a:t>
          </a:r>
          <a:endParaRPr lang="en-GB" sz="24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5677628" y="3187394"/>
        <a:ext cx="2274420" cy="136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39" y="1325563"/>
            <a:ext cx="830552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There are </a:t>
            </a:r>
            <a:r>
              <a:rPr lang="en-IN" dirty="0">
                <a:solidFill>
                  <a:srgbClr val="C00000"/>
                </a:solidFill>
              </a:rPr>
              <a:t>multiple project management tools </a:t>
            </a:r>
            <a:r>
              <a:rPr lang="en-IN" dirty="0"/>
              <a:t>available to help your business </a:t>
            </a:r>
            <a:r>
              <a:rPr lang="en-IN" dirty="0">
                <a:solidFill>
                  <a:srgbClr val="C00000"/>
                </a:solidFill>
              </a:rPr>
              <a:t>manage resources, project and control costs, communicate effectively with multiple team members, and track progress on any given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2410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</a:rPr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8739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136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937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3892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29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0351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4" y="1494971"/>
            <a:ext cx="610158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Task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Team collaboration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Support Documentation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Email Integration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Document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Project Portfolio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Mobile App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5659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02" y="1404536"/>
            <a:ext cx="6915498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Third-party Integrations or API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Reporting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Scheduling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Time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Visualizations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966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02" y="1404536"/>
            <a:ext cx="6915498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Third-party Integrations or API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Reporting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Scheduling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Time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Visualizations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129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2208716"/>
            <a:ext cx="8129566" cy="404195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After this lecture, you will be able to,</a:t>
            </a:r>
            <a:endParaRPr lang="en-IN" sz="2800" dirty="0"/>
          </a:p>
          <a:p>
            <a:pPr lvl="1" algn="just">
              <a:buClr>
                <a:schemeClr val="tx1"/>
              </a:buClr>
            </a:pPr>
            <a:r>
              <a:rPr lang="en-IN" sz="2600" dirty="0"/>
              <a:t>learn about 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management of projects using cloud computing</a:t>
            </a:r>
            <a:endParaRPr lang="en-IN" sz="2600" dirty="0"/>
          </a:p>
          <a:p>
            <a:pPr lvl="1" algn="just">
              <a:buClr>
                <a:schemeClr val="tx1"/>
              </a:buClr>
            </a:pPr>
            <a:r>
              <a:rPr lang="en-IN" sz="2600" dirty="0"/>
              <a:t>explore different project management cloud tools and solutions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02" y="1404536"/>
            <a:ext cx="6915498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Third-party Integrations or API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Reporting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Scheduling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Time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Visualizations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55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02" y="1404536"/>
            <a:ext cx="6915498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Third-party Integrations or API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Reporting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Scheduling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Time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Visualizations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374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02" y="1404536"/>
            <a:ext cx="6915498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Third-party Integrations or API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i="0" dirty="0">
                <a:effectLst/>
              </a:rPr>
              <a:t>Reporting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Scheduling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Time Management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Visualizations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i="0" dirty="0">
              <a:effectLst/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811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F82D3-3CC8-4B2C-88D8-65EAE71B5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52" y="1485376"/>
            <a:ext cx="7551895" cy="51371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 -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484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Real-time Communication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847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/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Real-time Communication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5549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/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/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Real-time Communication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8437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/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/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/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Real-time Communication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8121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/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/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/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/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Real-time Communication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43698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2" y="1519535"/>
            <a:ext cx="7635630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Lower Upfront Cost</a:t>
            </a:r>
          </a:p>
          <a:p>
            <a:pPr>
              <a:buClr>
                <a:srgbClr val="258989"/>
              </a:buClr>
            </a:pPr>
            <a:r>
              <a:rPr lang="en-IN" dirty="0"/>
              <a:t>More Secure than Ever</a:t>
            </a:r>
          </a:p>
          <a:p>
            <a:pPr>
              <a:buClr>
                <a:srgbClr val="258989"/>
              </a:buClr>
            </a:pPr>
            <a:r>
              <a:rPr lang="en-IN" dirty="0"/>
              <a:t>Accessible from Anywhere</a:t>
            </a:r>
          </a:p>
          <a:p>
            <a:pPr>
              <a:buClr>
                <a:srgbClr val="258989"/>
              </a:buClr>
            </a:pPr>
            <a:r>
              <a:rPr lang="en-IN" dirty="0"/>
              <a:t>Connected Team</a:t>
            </a:r>
          </a:p>
          <a:p>
            <a:pPr>
              <a:buClr>
                <a:srgbClr val="258989"/>
              </a:buClr>
            </a:pPr>
            <a:r>
              <a:rPr lang="en-IN" dirty="0"/>
              <a:t>Increased Productivity</a:t>
            </a:r>
          </a:p>
          <a:p>
            <a:pPr>
              <a:buClr>
                <a:srgbClr val="258989"/>
              </a:buClr>
            </a:pPr>
            <a:r>
              <a:rPr lang="en-IN" dirty="0"/>
              <a:t>Real-time Communication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81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48" y="1567544"/>
            <a:ext cx="8363579" cy="490582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Process of leading the work of a team to achieve all project goals within the given constraints. </a:t>
            </a:r>
            <a:r>
              <a:rPr lang="en-IN" dirty="0"/>
              <a:t>This information is usually described in project documentation, created at the beginning of the development process.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Primary constraints are scope, time and budget.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650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99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38" y="1429100"/>
            <a:ext cx="7444712" cy="5123543"/>
          </a:xfrm>
        </p:spPr>
        <p:txBody>
          <a:bodyPr>
            <a:normAutofit/>
          </a:bodyPr>
          <a:lstStyle/>
          <a:p>
            <a:pPr>
              <a:buClr>
                <a:srgbClr val="258989"/>
              </a:buClr>
            </a:pPr>
            <a:r>
              <a:rPr lang="en-IN" dirty="0"/>
              <a:t>Up-to-date, Data-driven Decisions</a:t>
            </a:r>
          </a:p>
          <a:p>
            <a:pPr>
              <a:buClr>
                <a:srgbClr val="258989"/>
              </a:buClr>
            </a:pPr>
            <a:r>
              <a:rPr lang="en-IN" dirty="0"/>
              <a:t>Simplified IT</a:t>
            </a:r>
          </a:p>
          <a:p>
            <a:pPr>
              <a:buClr>
                <a:srgbClr val="258989"/>
              </a:buClr>
            </a:pPr>
            <a:r>
              <a:rPr lang="en-IN" dirty="0"/>
              <a:t>Instant Updates</a:t>
            </a:r>
          </a:p>
          <a:p>
            <a:pPr>
              <a:buClr>
                <a:srgbClr val="258989"/>
              </a:buClr>
            </a:pPr>
            <a:r>
              <a:rPr lang="en-IN" i="0" dirty="0">
                <a:effectLst/>
              </a:rPr>
              <a:t>Low Maintenance Technology</a:t>
            </a:r>
            <a:endParaRPr lang="en-IN" dirty="0"/>
          </a:p>
          <a:p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88" y="0"/>
            <a:ext cx="8467411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Benefits of Project Management Tools in the Cloud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690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51430"/>
            <a:ext cx="8752115" cy="5181600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While large corporations tend to stick to the more traditional installed PM software, cloud versions are being </a:t>
            </a:r>
            <a:r>
              <a:rPr lang="en-IN" dirty="0">
                <a:solidFill>
                  <a:srgbClr val="C00000"/>
                </a:solidFill>
              </a:rPr>
              <a:t>embraced by companies that lack million-dollar IT budgets.</a:t>
            </a:r>
            <a:r>
              <a:rPr lang="en-IN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02" y="0"/>
            <a:ext cx="854779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Where Cloud PM Software Works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3429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451430"/>
            <a:ext cx="8232950" cy="5181600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Ideal for:</a:t>
            </a:r>
          </a:p>
          <a:p>
            <a:pPr marL="719137" indent="-457200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700" dirty="0" err="1"/>
              <a:t>Startups</a:t>
            </a:r>
            <a:r>
              <a:rPr lang="en-IN" sz="2700" dirty="0"/>
              <a:t> and entrepreneurs.</a:t>
            </a:r>
          </a:p>
          <a:p>
            <a:pPr marL="719137" indent="-457200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700" dirty="0"/>
              <a:t>Small and mid-sized businesses.</a:t>
            </a:r>
          </a:p>
          <a:p>
            <a:pPr marL="719137" indent="-457200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700" dirty="0"/>
              <a:t>Virtual companies with geographically diverse teams.</a:t>
            </a:r>
          </a:p>
          <a:p>
            <a:pPr marL="719137" indent="-457200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700" dirty="0"/>
              <a:t>Freelance project managers.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44" y="0"/>
            <a:ext cx="849755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Where Cloud PM Software Works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009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02" y="0"/>
            <a:ext cx="8547798" cy="1325563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</a:rPr>
              <a:t>Steps for Finding Best Cloud-based Project Management Solution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61F08F-8FBB-4E87-9E09-E520D3E78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056980"/>
              </p:ext>
            </p:extLst>
          </p:nvPr>
        </p:nvGraphicFramePr>
        <p:xfrm>
          <a:off x="254000" y="1378857"/>
          <a:ext cx="8636000" cy="547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60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0"/>
            <a:ext cx="8387024" cy="1325563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</a:rPr>
              <a:t>Best Cloud-based Project Management Solutions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86E8EF-B5F6-4024-9581-404A3B7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998014"/>
              </p:ext>
            </p:extLst>
          </p:nvPr>
        </p:nvGraphicFramePr>
        <p:xfrm>
          <a:off x="259024" y="1617785"/>
          <a:ext cx="8625952" cy="4555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205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9DEF2-6EF8-432E-AC6F-02E4A2F0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509486"/>
            <a:ext cx="8484158" cy="51235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i="0" dirty="0">
                <a:solidFill>
                  <a:srgbClr val="000000"/>
                </a:solidFill>
                <a:effectLst/>
              </a:rPr>
              <a:t>Cloud-based PM software </a:t>
            </a:r>
            <a:r>
              <a:rPr lang="en-IN" sz="2600" dirty="0">
                <a:solidFill>
                  <a:srgbClr val="000000"/>
                </a:solidFill>
              </a:rPr>
              <a:t>is</a:t>
            </a:r>
            <a:r>
              <a:rPr lang="en-IN" sz="2600" i="0" dirty="0">
                <a:solidFill>
                  <a:srgbClr val="000000"/>
                </a:solidFill>
                <a:effectLst/>
              </a:rPr>
              <a:t> ground-breaking with the power to fast-track any organization onto the path of success.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i="0" dirty="0">
                <a:solidFill>
                  <a:srgbClr val="000000"/>
                </a:solidFill>
                <a:effectLst/>
              </a:rPr>
              <a:t>In today’s fast-changing business environment, </a:t>
            </a:r>
            <a:r>
              <a:rPr lang="en-IN" sz="2600" i="0" dirty="0">
                <a:solidFill>
                  <a:srgbClr val="C00000"/>
                </a:solidFill>
                <a:effectLst/>
              </a:rPr>
              <a:t>cloud-based software </a:t>
            </a:r>
            <a:r>
              <a:rPr lang="en-IN" sz="2600" dirty="0">
                <a:solidFill>
                  <a:srgbClr val="C00000"/>
                </a:solidFill>
              </a:rPr>
              <a:t>is</a:t>
            </a:r>
            <a:r>
              <a:rPr lang="en-IN" sz="2600" i="0" dirty="0">
                <a:solidFill>
                  <a:srgbClr val="C00000"/>
                </a:solidFill>
                <a:effectLst/>
              </a:rPr>
              <a:t> revolutionizing the traditional workplace. </a:t>
            </a:r>
          </a:p>
          <a:p>
            <a:pPr algn="just">
              <a:buClr>
                <a:srgbClr val="258989"/>
              </a:buClr>
            </a:pPr>
            <a:endParaRPr lang="en-GB" sz="26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47A5A-D956-405C-AB54-5939651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7" y="101601"/>
            <a:ext cx="8484158" cy="1117600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</a:rPr>
              <a:t>Best Cloud-based Project Management Solutions</a:t>
            </a:r>
          </a:p>
        </p:txBody>
      </p:sp>
    </p:spTree>
    <p:extLst>
      <p:ext uri="{BB962C8B-B14F-4D97-AF65-F5344CB8AC3E}">
        <p14:creationId xmlns:p14="http://schemas.microsoft.com/office/powerpoint/2010/main" val="402845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2" y="1325563"/>
            <a:ext cx="8423869" cy="5138058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Managing a large project can be an exhausting task.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Even the smallest project has numerous pieces and parts, all of which have to be completed in a precise order and on an exacting timetable for the project to come in on time and on budget.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If just one piece slips, the whole project goes out of whack.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650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733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3" y="1454778"/>
            <a:ext cx="8403773" cy="5138058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Such efforts can be made easier with the </a:t>
            </a:r>
            <a:r>
              <a:rPr lang="en-IN" dirty="0">
                <a:solidFill>
                  <a:srgbClr val="C00000"/>
                </a:solidFill>
              </a:rPr>
              <a:t>use of a web-based project management application.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Project members can log in from any location to access the project’s master file; they can add or delete tasks, mark tasks as complete, enter detailed billing information for individual tasks, and so forth. 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650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Cloud-Based 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95" y="1325563"/>
            <a:ext cx="8393724" cy="522514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Cloud-based project management software </a:t>
            </a:r>
            <a:r>
              <a:rPr lang="en-IN" dirty="0">
                <a:solidFill>
                  <a:srgbClr val="C00000"/>
                </a:solidFill>
              </a:rPr>
              <a:t>coordinates the planning, collaborating, monitoring, and delivering of a project.</a:t>
            </a:r>
            <a:r>
              <a:rPr lang="en-IN" dirty="0"/>
              <a:t>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Allows project managers and teams to get work done using a network of tools available within the software, rather than using a plain old whiteboard and sticky notes. </a:t>
            </a:r>
          </a:p>
          <a:p>
            <a:pPr algn="just">
              <a:spcBef>
                <a:spcPts val="0"/>
              </a:spcBef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665028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258989"/>
              </a:buClr>
            </a:pPr>
            <a:r>
              <a:rPr lang="en-IN" sz="3200" dirty="0"/>
              <a:t>Cloud-based Project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313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FC2278-C91C-4B57-A7D5-CADE5405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2" y="1436914"/>
            <a:ext cx="8447315" cy="51961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Cloud computing has presented options and advantages, project management software vendors offer their subscription-based products over the internet to businesses of all sizes.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Opened the market to more providers offering a variety of systems.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F9F59-2DEE-4A7F-B0E8-1D3462A9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95656" cy="1325563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</a:rPr>
              <a:t>Types of Project Management Software Implementation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FC2278-C91C-4B57-A7D5-CADE5405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22" y="1547446"/>
            <a:ext cx="8171543" cy="519611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Web-based Project Management Software.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On-premise Project Management Software.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F9F59-2DEE-4A7F-B0E8-1D3462A9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795656" cy="1325563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</a:rPr>
              <a:t>Types of Project Management Software Implementation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9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26462-60F6-4922-8A45-E71F1BB2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39" y="1325563"/>
            <a:ext cx="8305521" cy="513805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For almost any company, whether large or small, project management is necessary for getting—and remaining—organized.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3A1FE-B29F-426A-B2AD-0C7D98B4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Project Management Tools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2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888</Words>
  <Application>Microsoft Office PowerPoint</Application>
  <PresentationFormat>On-screen Show (4:3)</PresentationFormat>
  <Paragraphs>205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Project Management</vt:lpstr>
      <vt:lpstr>Project Management</vt:lpstr>
      <vt:lpstr>Cloud-Based Project Management</vt:lpstr>
      <vt:lpstr>Cloud-based Project Management</vt:lpstr>
      <vt:lpstr>Types of Project Management Software Implementation</vt:lpstr>
      <vt:lpstr>Types of Project Management Software Implementation</vt:lpstr>
      <vt:lpstr>Project Management Tools</vt:lpstr>
      <vt:lpstr>Project Management Tools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Project Management Tools - Offerings</vt:lpstr>
      <vt:lpstr>Benefits of Project Management Tools in the Cloud</vt:lpstr>
      <vt:lpstr>Benefits of Project Management Tools in the Cloud</vt:lpstr>
      <vt:lpstr>Benefits of Project Management Tools in the Cloud</vt:lpstr>
      <vt:lpstr>Benefits of Project Management Tools in the Cloud</vt:lpstr>
      <vt:lpstr>Benefits of Project Management Tools in the Cloud</vt:lpstr>
      <vt:lpstr>Benefits of Project Management Tools in the Cloud</vt:lpstr>
      <vt:lpstr>Benefits of Project Management Tools in the Cloud</vt:lpstr>
      <vt:lpstr>Where Cloud PM Software Works</vt:lpstr>
      <vt:lpstr>Where Cloud PM Software Works</vt:lpstr>
      <vt:lpstr>Steps for Finding Best Cloud-based Project Management Solution</vt:lpstr>
      <vt:lpstr>Best Cloud-based Project Management Solutions</vt:lpstr>
      <vt:lpstr>Best Cloud-based Project Management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373</cp:revision>
  <dcterms:created xsi:type="dcterms:W3CDTF">2021-05-13T17:45:44Z</dcterms:created>
  <dcterms:modified xsi:type="dcterms:W3CDTF">2021-08-02T09:33:19Z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387066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