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9" r:id="rId2"/>
    <p:sldId id="297" r:id="rId3"/>
    <p:sldId id="298" r:id="rId4"/>
    <p:sldId id="288" r:id="rId5"/>
    <p:sldId id="355" r:id="rId6"/>
    <p:sldId id="305" r:id="rId7"/>
    <p:sldId id="289" r:id="rId8"/>
    <p:sldId id="291" r:id="rId9"/>
    <p:sldId id="309" r:id="rId10"/>
    <p:sldId id="312" r:id="rId11"/>
    <p:sldId id="313" r:id="rId12"/>
    <p:sldId id="320" r:id="rId13"/>
    <p:sldId id="354" r:id="rId14"/>
    <p:sldId id="332" r:id="rId15"/>
    <p:sldId id="290" r:id="rId16"/>
    <p:sldId id="294" r:id="rId17"/>
    <p:sldId id="295" r:id="rId18"/>
    <p:sldId id="300" r:id="rId19"/>
    <p:sldId id="353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91A3E-CAE0-463F-B48E-B095E00CBB6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6B08E9-3265-4C7A-B495-A50118DE7F16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  <a:latin typeface="Bahnschrift" panose="020B0502040204020203" pitchFamily="34" charset="0"/>
            </a:rPr>
            <a:t>Gmail</a:t>
          </a:r>
        </a:p>
      </dgm:t>
    </dgm:pt>
    <dgm:pt modelId="{6BC4FF87-6B03-452A-8562-89F259B9C6E7}" type="parTrans" cxnId="{078353AA-CC69-4BB3-B4C3-7DBEFC57073E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164223C-83A8-4B09-B351-B43AAD3530CA}" type="sibTrans" cxnId="{078353AA-CC69-4BB3-B4C3-7DBEFC57073E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62508C9-65C2-47FB-8FF6-DD015D603C33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  <a:latin typeface="Bahnschrift" panose="020B0502040204020203" pitchFamily="34" charset="0"/>
            </a:rPr>
            <a:t>Yahoo! Mail</a:t>
          </a:r>
        </a:p>
      </dgm:t>
    </dgm:pt>
    <dgm:pt modelId="{C45CBE1D-EBAD-4F54-A690-8202FA9655D4}" type="parTrans" cxnId="{13D06E48-D1E4-4C2B-8163-D12099DAA311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2925CBD1-5310-4E9D-B276-ECEE861E0459}" type="sibTrans" cxnId="{13D06E48-D1E4-4C2B-8163-D12099DAA311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7A68C28E-E5E3-4687-817E-3C4DC3230E5E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dirty="0">
              <a:solidFill>
                <a:schemeClr val="tx1"/>
              </a:solidFill>
              <a:latin typeface="Bahnschrift" panose="020B0502040204020203" pitchFamily="34" charset="0"/>
            </a:rPr>
            <a:t>Windows Live Hotmail</a:t>
          </a:r>
          <a:endParaRPr lang="en-GB" sz="24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D623B6CB-404B-418B-9E39-E7C2889BDB31}" type="parTrans" cxnId="{50E9AC9F-D394-4785-967C-DAA82896F94D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EDC86722-BB17-4DCB-A04C-413450A21791}" type="sibTrans" cxnId="{50E9AC9F-D394-4785-967C-DAA82896F94D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F9E91E3-CD8A-440F-9D0A-8DD19A265EED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dirty="0">
              <a:solidFill>
                <a:schemeClr val="tx1"/>
              </a:solidFill>
              <a:latin typeface="Bahnschrift" panose="020B0502040204020203" pitchFamily="34" charset="0"/>
            </a:rPr>
            <a:t>Apple MobileMe Mail</a:t>
          </a:r>
          <a:endParaRPr lang="en-GB" sz="24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D0AEB279-8CFE-4DD5-9023-FC4B43B76C13}" type="parTrans" cxnId="{F5D14585-9F9A-41E1-B10E-09812EF5E341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240D4B2B-A600-4813-BE94-0A1BE438C115}" type="sibTrans" cxnId="{F5D14585-9F9A-41E1-B10E-09812EF5E341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114CE8C-DF52-4A5C-A47A-9D01FFA97405}" type="pres">
      <dgm:prSet presAssocID="{1F691A3E-CAE0-463F-B48E-B095E00CBB6C}" presName="Name0" presStyleCnt="0">
        <dgm:presLayoutVars>
          <dgm:dir/>
          <dgm:resizeHandles val="exact"/>
        </dgm:presLayoutVars>
      </dgm:prSet>
      <dgm:spPr/>
    </dgm:pt>
    <dgm:pt modelId="{92CAD9D2-19EB-49C5-8C2E-292C1E5A62F2}" type="pres">
      <dgm:prSet presAssocID="{676B08E9-3265-4C7A-B495-A50118DE7F16}" presName="compNode" presStyleCnt="0"/>
      <dgm:spPr/>
    </dgm:pt>
    <dgm:pt modelId="{AEBD1B9D-B847-4831-91D4-25557F96AEEA}" type="pres">
      <dgm:prSet presAssocID="{676B08E9-3265-4C7A-B495-A50118DE7F16}" presName="pictRect" presStyleLbl="node1" presStyleIdx="0" presStyleCnt="4" custScaleX="131078" custScaleY="108777" custLinFactNeighborX="-38545" custLinFactNeighborY="12589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22" r="-428"/>
          </a:stretch>
        </a:blipFill>
      </dgm:spPr>
    </dgm:pt>
    <dgm:pt modelId="{7819113B-6808-40AD-B9C9-31D8D72D81DC}" type="pres">
      <dgm:prSet presAssocID="{676B08E9-3265-4C7A-B495-A50118DE7F16}" presName="textRect" presStyleLbl="revTx" presStyleIdx="0" presStyleCnt="4" custLinFactNeighborX="-37864" custLinFactNeighborY="23616">
        <dgm:presLayoutVars>
          <dgm:bulletEnabled val="1"/>
        </dgm:presLayoutVars>
      </dgm:prSet>
      <dgm:spPr/>
    </dgm:pt>
    <dgm:pt modelId="{4E33EDF0-2205-4E0F-9135-D018AB23A98C}" type="pres">
      <dgm:prSet presAssocID="{0164223C-83A8-4B09-B351-B43AAD3530CA}" presName="sibTrans" presStyleLbl="sibTrans2D1" presStyleIdx="0" presStyleCnt="0"/>
      <dgm:spPr/>
    </dgm:pt>
    <dgm:pt modelId="{B5100947-DA96-45C4-9340-699E036FD47B}" type="pres">
      <dgm:prSet presAssocID="{462508C9-65C2-47FB-8FF6-DD015D603C33}" presName="compNode" presStyleCnt="0"/>
      <dgm:spPr/>
    </dgm:pt>
    <dgm:pt modelId="{B1F3F470-FDF8-4869-B024-E45AEB9295BD}" type="pres">
      <dgm:prSet presAssocID="{462508C9-65C2-47FB-8FF6-DD015D603C33}" presName="pictRect" presStyleLbl="node1" presStyleIdx="1" presStyleCnt="4" custScaleX="138696" custLinFactNeighborX="31919" custLinFactNeighborY="109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E1FC85D5-3821-4CBE-B726-D63CD9E98EDF}" type="pres">
      <dgm:prSet presAssocID="{462508C9-65C2-47FB-8FF6-DD015D603C33}" presName="textRect" presStyleLbl="revTx" presStyleIdx="1" presStyleCnt="4" custLinFactNeighborX="32043" custLinFactNeighborY="14509">
        <dgm:presLayoutVars>
          <dgm:bulletEnabled val="1"/>
        </dgm:presLayoutVars>
      </dgm:prSet>
      <dgm:spPr/>
    </dgm:pt>
    <dgm:pt modelId="{1436273B-EA5B-4798-B627-07F5E7203EA7}" type="pres">
      <dgm:prSet presAssocID="{2925CBD1-5310-4E9D-B276-ECEE861E0459}" presName="sibTrans" presStyleLbl="sibTrans2D1" presStyleIdx="0" presStyleCnt="0"/>
      <dgm:spPr/>
    </dgm:pt>
    <dgm:pt modelId="{9769CF79-DB7F-4A04-9EA0-3F17F1E1841D}" type="pres">
      <dgm:prSet presAssocID="{7A68C28E-E5E3-4687-817E-3C4DC3230E5E}" presName="compNode" presStyleCnt="0"/>
      <dgm:spPr/>
    </dgm:pt>
    <dgm:pt modelId="{32AEC4FC-08FB-40FE-BF0C-B3FBBDE09D88}" type="pres">
      <dgm:prSet presAssocID="{7A68C28E-E5E3-4687-817E-3C4DC3230E5E}" presName="pictRect" presStyleLbl="node1" presStyleIdx="2" presStyleCnt="4" custScaleX="142017" custScaleY="106204" custLinFactNeighborX="-25092" custLinFactNeighborY="-11718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705" r="-17963"/>
          </a:stretch>
        </a:blipFill>
      </dgm:spPr>
    </dgm:pt>
    <dgm:pt modelId="{5160127F-D570-454E-9F32-2EADE8E728D2}" type="pres">
      <dgm:prSet presAssocID="{7A68C28E-E5E3-4687-817E-3C4DC3230E5E}" presName="textRect" presStyleLbl="revTx" presStyleIdx="2" presStyleCnt="4" custLinFactNeighborX="-30289" custLinFactNeighborY="-5736">
        <dgm:presLayoutVars>
          <dgm:bulletEnabled val="1"/>
        </dgm:presLayoutVars>
      </dgm:prSet>
      <dgm:spPr/>
    </dgm:pt>
    <dgm:pt modelId="{86FC6A45-5838-4B03-BCCF-07FACBA8175F}" type="pres">
      <dgm:prSet presAssocID="{EDC86722-BB17-4DCB-A04C-413450A21791}" presName="sibTrans" presStyleLbl="sibTrans2D1" presStyleIdx="0" presStyleCnt="0"/>
      <dgm:spPr/>
    </dgm:pt>
    <dgm:pt modelId="{6E01502B-8CEA-4A9A-B357-4E43DB0EC317}" type="pres">
      <dgm:prSet presAssocID="{0F9E91E3-CD8A-440F-9D0A-8DD19A265EED}" presName="compNode" presStyleCnt="0"/>
      <dgm:spPr/>
    </dgm:pt>
    <dgm:pt modelId="{54D407A0-6ACD-4969-A631-80C707A492E3}" type="pres">
      <dgm:prSet presAssocID="{0F9E91E3-CD8A-440F-9D0A-8DD19A265EED}" presName="pictRect" presStyleLbl="node1" presStyleIdx="3" presStyleCnt="4" custScaleX="147232" custScaleY="108121" custLinFactNeighborX="27637" custLinFactNeighborY="-1068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408" b="-23000"/>
          </a:stretch>
        </a:blipFill>
      </dgm:spPr>
    </dgm:pt>
    <dgm:pt modelId="{60FC310E-FB2F-46FE-B991-3569A7CD0114}" type="pres">
      <dgm:prSet presAssocID="{0F9E91E3-CD8A-440F-9D0A-8DD19A265EED}" presName="textRect" presStyleLbl="revTx" presStyleIdx="3" presStyleCnt="4" custLinFactNeighborX="29851" custLinFactNeighborY="-15182">
        <dgm:presLayoutVars>
          <dgm:bulletEnabled val="1"/>
        </dgm:presLayoutVars>
      </dgm:prSet>
      <dgm:spPr/>
    </dgm:pt>
  </dgm:ptLst>
  <dgm:cxnLst>
    <dgm:cxn modelId="{2881872D-3AE1-4641-8A55-D33FF89B35E8}" type="presOf" srcId="{EDC86722-BB17-4DCB-A04C-413450A21791}" destId="{86FC6A45-5838-4B03-BCCF-07FACBA8175F}" srcOrd="0" destOrd="0" presId="urn:microsoft.com/office/officeart/2005/8/layout/pList1"/>
    <dgm:cxn modelId="{7564013D-6DD6-46F2-8EDE-3F0A97DDFB81}" type="presOf" srcId="{7A68C28E-E5E3-4687-817E-3C4DC3230E5E}" destId="{5160127F-D570-454E-9F32-2EADE8E728D2}" srcOrd="0" destOrd="0" presId="urn:microsoft.com/office/officeart/2005/8/layout/pList1"/>
    <dgm:cxn modelId="{13D06E48-D1E4-4C2B-8163-D12099DAA311}" srcId="{1F691A3E-CAE0-463F-B48E-B095E00CBB6C}" destId="{462508C9-65C2-47FB-8FF6-DD015D603C33}" srcOrd="1" destOrd="0" parTransId="{C45CBE1D-EBAD-4F54-A690-8202FA9655D4}" sibTransId="{2925CBD1-5310-4E9D-B276-ECEE861E0459}"/>
    <dgm:cxn modelId="{F5D14585-9F9A-41E1-B10E-09812EF5E341}" srcId="{1F691A3E-CAE0-463F-B48E-B095E00CBB6C}" destId="{0F9E91E3-CD8A-440F-9D0A-8DD19A265EED}" srcOrd="3" destOrd="0" parTransId="{D0AEB279-8CFE-4DD5-9023-FC4B43B76C13}" sibTransId="{240D4B2B-A600-4813-BE94-0A1BE438C115}"/>
    <dgm:cxn modelId="{77AF0495-7594-41A4-895C-D5CC8E8D6C9D}" type="presOf" srcId="{0F9E91E3-CD8A-440F-9D0A-8DD19A265EED}" destId="{60FC310E-FB2F-46FE-B991-3569A7CD0114}" srcOrd="0" destOrd="0" presId="urn:microsoft.com/office/officeart/2005/8/layout/pList1"/>
    <dgm:cxn modelId="{50E9AC9F-D394-4785-967C-DAA82896F94D}" srcId="{1F691A3E-CAE0-463F-B48E-B095E00CBB6C}" destId="{7A68C28E-E5E3-4687-817E-3C4DC3230E5E}" srcOrd="2" destOrd="0" parTransId="{D623B6CB-404B-418B-9E39-E7C2889BDB31}" sibTransId="{EDC86722-BB17-4DCB-A04C-413450A21791}"/>
    <dgm:cxn modelId="{BB76E1A3-360A-4399-946E-54259EF4C797}" type="presOf" srcId="{1F691A3E-CAE0-463F-B48E-B095E00CBB6C}" destId="{0114CE8C-DF52-4A5C-A47A-9D01FFA97405}" srcOrd="0" destOrd="0" presId="urn:microsoft.com/office/officeart/2005/8/layout/pList1"/>
    <dgm:cxn modelId="{078353AA-CC69-4BB3-B4C3-7DBEFC57073E}" srcId="{1F691A3E-CAE0-463F-B48E-B095E00CBB6C}" destId="{676B08E9-3265-4C7A-B495-A50118DE7F16}" srcOrd="0" destOrd="0" parTransId="{6BC4FF87-6B03-452A-8562-89F259B9C6E7}" sibTransId="{0164223C-83A8-4B09-B351-B43AAD3530CA}"/>
    <dgm:cxn modelId="{D80510E7-B384-4703-BF45-FD27741DB697}" type="presOf" srcId="{2925CBD1-5310-4E9D-B276-ECEE861E0459}" destId="{1436273B-EA5B-4798-B627-07F5E7203EA7}" srcOrd="0" destOrd="0" presId="urn:microsoft.com/office/officeart/2005/8/layout/pList1"/>
    <dgm:cxn modelId="{B6B828E9-A9E7-47EC-8FE4-91471D61D6B2}" type="presOf" srcId="{462508C9-65C2-47FB-8FF6-DD015D603C33}" destId="{E1FC85D5-3821-4CBE-B726-D63CD9E98EDF}" srcOrd="0" destOrd="0" presId="urn:microsoft.com/office/officeart/2005/8/layout/pList1"/>
    <dgm:cxn modelId="{1316E3EB-B4D6-436C-A44A-BFD30422ED4A}" type="presOf" srcId="{676B08E9-3265-4C7A-B495-A50118DE7F16}" destId="{7819113B-6808-40AD-B9C9-31D8D72D81DC}" srcOrd="0" destOrd="0" presId="urn:microsoft.com/office/officeart/2005/8/layout/pList1"/>
    <dgm:cxn modelId="{A7E642F9-F60A-44BD-90A1-308A8F803D05}" type="presOf" srcId="{0164223C-83A8-4B09-B351-B43AAD3530CA}" destId="{4E33EDF0-2205-4E0F-9135-D018AB23A98C}" srcOrd="0" destOrd="0" presId="urn:microsoft.com/office/officeart/2005/8/layout/pList1"/>
    <dgm:cxn modelId="{B5D9ADD2-50D0-49DF-BADE-6CCEA98FA966}" type="presParOf" srcId="{0114CE8C-DF52-4A5C-A47A-9D01FFA97405}" destId="{92CAD9D2-19EB-49C5-8C2E-292C1E5A62F2}" srcOrd="0" destOrd="0" presId="urn:microsoft.com/office/officeart/2005/8/layout/pList1"/>
    <dgm:cxn modelId="{5E50B1C6-F61B-4A5D-BE3C-FA8813FA523F}" type="presParOf" srcId="{92CAD9D2-19EB-49C5-8C2E-292C1E5A62F2}" destId="{AEBD1B9D-B847-4831-91D4-25557F96AEEA}" srcOrd="0" destOrd="0" presId="urn:microsoft.com/office/officeart/2005/8/layout/pList1"/>
    <dgm:cxn modelId="{B2160C93-3190-45AE-94DB-2A45895FB14C}" type="presParOf" srcId="{92CAD9D2-19EB-49C5-8C2E-292C1E5A62F2}" destId="{7819113B-6808-40AD-B9C9-31D8D72D81DC}" srcOrd="1" destOrd="0" presId="urn:microsoft.com/office/officeart/2005/8/layout/pList1"/>
    <dgm:cxn modelId="{99D84CAE-9420-4015-AC9C-D74C4441593A}" type="presParOf" srcId="{0114CE8C-DF52-4A5C-A47A-9D01FFA97405}" destId="{4E33EDF0-2205-4E0F-9135-D018AB23A98C}" srcOrd="1" destOrd="0" presId="urn:microsoft.com/office/officeart/2005/8/layout/pList1"/>
    <dgm:cxn modelId="{2D0D614C-3371-4395-9C66-DD6BAD84B14E}" type="presParOf" srcId="{0114CE8C-DF52-4A5C-A47A-9D01FFA97405}" destId="{B5100947-DA96-45C4-9340-699E036FD47B}" srcOrd="2" destOrd="0" presId="urn:microsoft.com/office/officeart/2005/8/layout/pList1"/>
    <dgm:cxn modelId="{A019E212-1E1F-4874-9497-94F426480CA2}" type="presParOf" srcId="{B5100947-DA96-45C4-9340-699E036FD47B}" destId="{B1F3F470-FDF8-4869-B024-E45AEB9295BD}" srcOrd="0" destOrd="0" presId="urn:microsoft.com/office/officeart/2005/8/layout/pList1"/>
    <dgm:cxn modelId="{9FC38EA6-5637-4FF8-8498-075C5647C348}" type="presParOf" srcId="{B5100947-DA96-45C4-9340-699E036FD47B}" destId="{E1FC85D5-3821-4CBE-B726-D63CD9E98EDF}" srcOrd="1" destOrd="0" presId="urn:microsoft.com/office/officeart/2005/8/layout/pList1"/>
    <dgm:cxn modelId="{05D48BCC-0247-4370-9BAD-73D5D7E2067F}" type="presParOf" srcId="{0114CE8C-DF52-4A5C-A47A-9D01FFA97405}" destId="{1436273B-EA5B-4798-B627-07F5E7203EA7}" srcOrd="3" destOrd="0" presId="urn:microsoft.com/office/officeart/2005/8/layout/pList1"/>
    <dgm:cxn modelId="{0F937B3A-990C-41FD-B7AA-0D20947B0B38}" type="presParOf" srcId="{0114CE8C-DF52-4A5C-A47A-9D01FFA97405}" destId="{9769CF79-DB7F-4A04-9EA0-3F17F1E1841D}" srcOrd="4" destOrd="0" presId="urn:microsoft.com/office/officeart/2005/8/layout/pList1"/>
    <dgm:cxn modelId="{FAAEA445-D9B8-4DE8-8862-1794C0A1ECB7}" type="presParOf" srcId="{9769CF79-DB7F-4A04-9EA0-3F17F1E1841D}" destId="{32AEC4FC-08FB-40FE-BF0C-B3FBBDE09D88}" srcOrd="0" destOrd="0" presId="urn:microsoft.com/office/officeart/2005/8/layout/pList1"/>
    <dgm:cxn modelId="{A0C1FCC0-4C82-4C88-9493-31A79158C2B8}" type="presParOf" srcId="{9769CF79-DB7F-4A04-9EA0-3F17F1E1841D}" destId="{5160127F-D570-454E-9F32-2EADE8E728D2}" srcOrd="1" destOrd="0" presId="urn:microsoft.com/office/officeart/2005/8/layout/pList1"/>
    <dgm:cxn modelId="{E95BB532-F955-4954-8426-62170DF600A3}" type="presParOf" srcId="{0114CE8C-DF52-4A5C-A47A-9D01FFA97405}" destId="{86FC6A45-5838-4B03-BCCF-07FACBA8175F}" srcOrd="5" destOrd="0" presId="urn:microsoft.com/office/officeart/2005/8/layout/pList1"/>
    <dgm:cxn modelId="{207F6A1C-A61D-4D4A-8881-808C73795D85}" type="presParOf" srcId="{0114CE8C-DF52-4A5C-A47A-9D01FFA97405}" destId="{6E01502B-8CEA-4A9A-B357-4E43DB0EC317}" srcOrd="6" destOrd="0" presId="urn:microsoft.com/office/officeart/2005/8/layout/pList1"/>
    <dgm:cxn modelId="{2D6E5D76-0935-475C-9109-13C8242F0F86}" type="presParOf" srcId="{6E01502B-8CEA-4A9A-B357-4E43DB0EC317}" destId="{54D407A0-6ACD-4969-A631-80C707A492E3}" srcOrd="0" destOrd="0" presId="urn:microsoft.com/office/officeart/2005/8/layout/pList1"/>
    <dgm:cxn modelId="{7D8E9045-9E4F-400E-9789-4206B682ACD0}" type="presParOf" srcId="{6E01502B-8CEA-4A9A-B357-4E43DB0EC317}" destId="{60FC310E-FB2F-46FE-B991-3569A7CD011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D9747-D465-4893-9B66-A5391F1A399D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5928D5B-EF2D-4B97-8E79-C9C359DC0B47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800" dirty="0">
              <a:latin typeface="Bahnschrift SemiBold" panose="020B0502040204020203" pitchFamily="34" charset="0"/>
            </a:rPr>
            <a:t>Instant Messaging Tools</a:t>
          </a:r>
          <a:endParaRPr lang="en-GB" sz="1800" dirty="0">
            <a:latin typeface="Bahnschrift SemiBold" panose="020B0502040204020203" pitchFamily="34" charset="0"/>
          </a:endParaRPr>
        </a:p>
      </dgm:t>
    </dgm:pt>
    <dgm:pt modelId="{9AE45058-31DB-4911-A84B-44C9F39F3BB3}" type="parTrans" cxnId="{985081AB-5B09-4ADB-BF46-3FE094684E3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6417E45C-EE4C-41AC-BEF3-9968497F7C4C}" type="sibTrans" cxnId="{985081AB-5B09-4ADB-BF46-3FE094684E3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F695E60B-46FB-4835-8304-2BCB3D4C463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1600" dirty="0">
              <a:latin typeface="Bahnschrift SemiBold" panose="020B0502040204020203" pitchFamily="34" charset="0"/>
            </a:rPr>
            <a:t>AOL Instant Messenger</a:t>
          </a:r>
          <a:endParaRPr lang="en-GB" sz="1600" dirty="0">
            <a:latin typeface="Bahnschrift SemiBold" panose="020B0502040204020203" pitchFamily="34" charset="0"/>
          </a:endParaRPr>
        </a:p>
      </dgm:t>
    </dgm:pt>
    <dgm:pt modelId="{5BFBE2AC-2402-4E04-8D0D-757E303FF328}" type="parTrans" cxnId="{AAB4F55F-55AA-40B4-A56C-62B24B7121A0}">
      <dgm:prSet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246A8E4B-783F-488F-8191-AB59B3473444}" type="sibTrans" cxnId="{AAB4F55F-55AA-40B4-A56C-62B24B7121A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CA798192-2A7B-4473-9077-7B7E307241AF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1800" dirty="0">
              <a:latin typeface="Bahnschrift SemiBold" panose="020B0502040204020203" pitchFamily="34" charset="0"/>
            </a:rPr>
            <a:t>Google Talk</a:t>
          </a:r>
          <a:endParaRPr lang="en-GB" sz="1800" dirty="0">
            <a:latin typeface="Bahnschrift SemiBold" panose="020B0502040204020203" pitchFamily="34" charset="0"/>
          </a:endParaRPr>
        </a:p>
      </dgm:t>
    </dgm:pt>
    <dgm:pt modelId="{37AFB1D7-FB6D-4CE3-8401-727EF9381257}" type="parTrans" cxnId="{A445529E-26D3-48BA-9C92-E52F74F9A9CD}">
      <dgm:prSet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E5E09199-EDFB-488B-BFFE-A760225A989B}" type="sibTrans" cxnId="{A445529E-26D3-48BA-9C92-E52F74F9A9C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EAD01543-6004-4D48-B4BA-1D901BDCCFBE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1800" dirty="0">
              <a:latin typeface="Bahnschrift SemiBold" panose="020B0502040204020203" pitchFamily="34" charset="0"/>
            </a:rPr>
            <a:t>ICQ</a:t>
          </a:r>
          <a:endParaRPr lang="en-GB" sz="1800" dirty="0">
            <a:latin typeface="Bahnschrift SemiBold" panose="020B0502040204020203" pitchFamily="34" charset="0"/>
          </a:endParaRPr>
        </a:p>
      </dgm:t>
    </dgm:pt>
    <dgm:pt modelId="{72DA2DDF-7FC1-40BB-9EB5-3D19878C04B5}" type="parTrans" cxnId="{57AB9D90-6D2F-4D2D-9383-8B170D47BED3}">
      <dgm:prSet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F8478E0A-3AC1-425A-BAD9-2C35BD5754B0}" type="sibTrans" cxnId="{57AB9D90-6D2F-4D2D-9383-8B170D47BED3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6AD94183-CF20-4272-8141-9FD778017A7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1600" dirty="0">
              <a:latin typeface="Bahnschrift SemiBold" panose="020B0502040204020203" pitchFamily="34" charset="0"/>
            </a:rPr>
            <a:t>Windows Live Messenger</a:t>
          </a:r>
          <a:endParaRPr lang="en-GB" sz="1600" dirty="0">
            <a:latin typeface="Bahnschrift SemiBold" panose="020B0502040204020203" pitchFamily="34" charset="0"/>
          </a:endParaRPr>
        </a:p>
      </dgm:t>
    </dgm:pt>
    <dgm:pt modelId="{F414A4E0-1248-41A8-9257-6D865240E342}" type="parTrans" cxnId="{3C1C0C56-2E44-45AE-AFF8-810EB8EA7428}">
      <dgm:prSet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06930CF5-ABBA-4440-A6E8-AA8F82A14B25}" type="sibTrans" cxnId="{3C1C0C56-2E44-45AE-AFF8-810EB8EA742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7622861C-76BE-4E48-A6EB-43AECFF72E3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1600" dirty="0">
              <a:latin typeface="Bahnschrift SemiBold" panose="020B0502040204020203" pitchFamily="34" charset="0"/>
            </a:rPr>
            <a:t>Yahoo! Messenger</a:t>
          </a:r>
          <a:endParaRPr lang="en-GB" sz="1600" dirty="0">
            <a:latin typeface="Bahnschrift SemiBold" panose="020B0502040204020203" pitchFamily="34" charset="0"/>
          </a:endParaRPr>
        </a:p>
      </dgm:t>
    </dgm:pt>
    <dgm:pt modelId="{6001DC33-E8AA-4BB6-A255-E8248B93750B}" type="parTrans" cxnId="{23999ABE-8558-4AAA-8FB2-CC2D64A74690}">
      <dgm:prSet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C16BCC9D-A522-4C7B-AF51-C96E341934A6}" type="sibTrans" cxnId="{23999ABE-8558-4AAA-8FB2-CC2D64A7469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800">
            <a:latin typeface="Bahnschrift SemiBold" panose="020B0502040204020203" pitchFamily="34" charset="0"/>
          </a:endParaRPr>
        </a:p>
      </dgm:t>
    </dgm:pt>
    <dgm:pt modelId="{E2DD18DF-A0FC-4E9E-AE49-AA7B869C367D}" type="pres">
      <dgm:prSet presAssocID="{C2BD9747-D465-4893-9B66-A5391F1A399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75E37D1-5347-4D42-9421-98CA287F7073}" type="pres">
      <dgm:prSet presAssocID="{D5928D5B-EF2D-4B97-8E79-C9C359DC0B47}" presName="centerShape" presStyleLbl="node0" presStyleIdx="0" presStyleCnt="1" custScaleX="137345" custScaleY="125438"/>
      <dgm:spPr/>
    </dgm:pt>
    <dgm:pt modelId="{E8452742-3C26-4053-81E1-E0768FAEF228}" type="pres">
      <dgm:prSet presAssocID="{5BFBE2AC-2402-4E04-8D0D-757E303FF328}" presName="parTrans" presStyleLbl="sibTrans2D1" presStyleIdx="0" presStyleCnt="5"/>
      <dgm:spPr/>
    </dgm:pt>
    <dgm:pt modelId="{4C91E95A-301F-4F5C-B27F-BE7479864E21}" type="pres">
      <dgm:prSet presAssocID="{5BFBE2AC-2402-4E04-8D0D-757E303FF328}" presName="connectorText" presStyleLbl="sibTrans2D1" presStyleIdx="0" presStyleCnt="5"/>
      <dgm:spPr/>
    </dgm:pt>
    <dgm:pt modelId="{B49698D1-BF1E-40F7-8150-121D576404B6}" type="pres">
      <dgm:prSet presAssocID="{F695E60B-46FB-4835-8304-2BCB3D4C4635}" presName="node" presStyleLbl="node1" presStyleIdx="0" presStyleCnt="5" custScaleX="105938" custScaleY="94041">
        <dgm:presLayoutVars>
          <dgm:bulletEnabled val="1"/>
        </dgm:presLayoutVars>
      </dgm:prSet>
      <dgm:spPr/>
    </dgm:pt>
    <dgm:pt modelId="{28158A2F-781F-41AB-A9D8-572CC015AB37}" type="pres">
      <dgm:prSet presAssocID="{37AFB1D7-FB6D-4CE3-8401-727EF9381257}" presName="parTrans" presStyleLbl="sibTrans2D1" presStyleIdx="1" presStyleCnt="5"/>
      <dgm:spPr/>
    </dgm:pt>
    <dgm:pt modelId="{6EBE09B5-C9CC-4758-9BAC-A25607C0FD82}" type="pres">
      <dgm:prSet presAssocID="{37AFB1D7-FB6D-4CE3-8401-727EF9381257}" presName="connectorText" presStyleLbl="sibTrans2D1" presStyleIdx="1" presStyleCnt="5"/>
      <dgm:spPr/>
    </dgm:pt>
    <dgm:pt modelId="{D5997E65-2048-4444-AD91-F45A72517B29}" type="pres">
      <dgm:prSet presAssocID="{CA798192-2A7B-4473-9077-7B7E307241AF}" presName="node" presStyleLbl="node1" presStyleIdx="1" presStyleCnt="5" custRadScaleRad="113381" custRadScaleInc="-1067">
        <dgm:presLayoutVars>
          <dgm:bulletEnabled val="1"/>
        </dgm:presLayoutVars>
      </dgm:prSet>
      <dgm:spPr/>
    </dgm:pt>
    <dgm:pt modelId="{A6B62840-106B-4510-9223-0ACAD7464A96}" type="pres">
      <dgm:prSet presAssocID="{72DA2DDF-7FC1-40BB-9EB5-3D19878C04B5}" presName="parTrans" presStyleLbl="sibTrans2D1" presStyleIdx="2" presStyleCnt="5"/>
      <dgm:spPr/>
    </dgm:pt>
    <dgm:pt modelId="{C3D8EAB6-DDCD-4D40-B04C-896556B7E00C}" type="pres">
      <dgm:prSet presAssocID="{72DA2DDF-7FC1-40BB-9EB5-3D19878C04B5}" presName="connectorText" presStyleLbl="sibTrans2D1" presStyleIdx="2" presStyleCnt="5"/>
      <dgm:spPr/>
    </dgm:pt>
    <dgm:pt modelId="{67118D53-3D6D-49D9-A281-BD19FD874741}" type="pres">
      <dgm:prSet presAssocID="{EAD01543-6004-4D48-B4BA-1D901BDCCFBE}" presName="node" presStyleLbl="node1" presStyleIdx="2" presStyleCnt="5" custRadScaleRad="107957" custRadScaleInc="-12049">
        <dgm:presLayoutVars>
          <dgm:bulletEnabled val="1"/>
        </dgm:presLayoutVars>
      </dgm:prSet>
      <dgm:spPr/>
    </dgm:pt>
    <dgm:pt modelId="{9A94E4D4-3DEA-48D4-BB11-6D0081D81272}" type="pres">
      <dgm:prSet presAssocID="{F414A4E0-1248-41A8-9257-6D865240E342}" presName="parTrans" presStyleLbl="sibTrans2D1" presStyleIdx="3" presStyleCnt="5"/>
      <dgm:spPr/>
    </dgm:pt>
    <dgm:pt modelId="{D51D92D9-6195-4841-8395-5F8E47D414CC}" type="pres">
      <dgm:prSet presAssocID="{F414A4E0-1248-41A8-9257-6D865240E342}" presName="connectorText" presStyleLbl="sibTrans2D1" presStyleIdx="3" presStyleCnt="5"/>
      <dgm:spPr/>
    </dgm:pt>
    <dgm:pt modelId="{A5F3230A-DA75-4090-9867-05D9B31884CB}" type="pres">
      <dgm:prSet presAssocID="{6AD94183-CF20-4272-8141-9FD778017A70}" presName="node" presStyleLbl="node1" presStyleIdx="3" presStyleCnt="5" custScaleX="109238" custScaleY="104683" custRadScaleRad="106001" custRadScaleInc="11810">
        <dgm:presLayoutVars>
          <dgm:bulletEnabled val="1"/>
        </dgm:presLayoutVars>
      </dgm:prSet>
      <dgm:spPr/>
    </dgm:pt>
    <dgm:pt modelId="{46FD0540-380A-484E-B344-ADEAF431FB85}" type="pres">
      <dgm:prSet presAssocID="{6001DC33-E8AA-4BB6-A255-E8248B93750B}" presName="parTrans" presStyleLbl="sibTrans2D1" presStyleIdx="4" presStyleCnt="5"/>
      <dgm:spPr/>
    </dgm:pt>
    <dgm:pt modelId="{42E3FD49-32D1-4101-ADDD-53BAC989EF1D}" type="pres">
      <dgm:prSet presAssocID="{6001DC33-E8AA-4BB6-A255-E8248B93750B}" presName="connectorText" presStyleLbl="sibTrans2D1" presStyleIdx="4" presStyleCnt="5"/>
      <dgm:spPr/>
    </dgm:pt>
    <dgm:pt modelId="{F1FAFD4E-DE4B-443B-B907-9C3055F76BD2}" type="pres">
      <dgm:prSet presAssocID="{7622861C-76BE-4E48-A6EB-43AECFF72E33}" presName="node" presStyleLbl="node1" presStyleIdx="4" presStyleCnt="5" custScaleX="99970" custScaleY="97044" custRadScaleRad="117990" custRadScaleInc="1960">
        <dgm:presLayoutVars>
          <dgm:bulletEnabled val="1"/>
        </dgm:presLayoutVars>
      </dgm:prSet>
      <dgm:spPr/>
    </dgm:pt>
  </dgm:ptLst>
  <dgm:cxnLst>
    <dgm:cxn modelId="{019C5B0E-CD2D-4303-905E-071E7C9358E6}" type="presOf" srcId="{37AFB1D7-FB6D-4CE3-8401-727EF9381257}" destId="{6EBE09B5-C9CC-4758-9BAC-A25607C0FD82}" srcOrd="1" destOrd="0" presId="urn:microsoft.com/office/officeart/2005/8/layout/radial5"/>
    <dgm:cxn modelId="{66C9800E-83AF-46DA-B8CC-8209205CEC53}" type="presOf" srcId="{F414A4E0-1248-41A8-9257-6D865240E342}" destId="{D51D92D9-6195-4841-8395-5F8E47D414CC}" srcOrd="1" destOrd="0" presId="urn:microsoft.com/office/officeart/2005/8/layout/radial5"/>
    <dgm:cxn modelId="{9081641C-1438-4C36-88E7-C2DFF7AF0D08}" type="presOf" srcId="{F414A4E0-1248-41A8-9257-6D865240E342}" destId="{9A94E4D4-3DEA-48D4-BB11-6D0081D81272}" srcOrd="0" destOrd="0" presId="urn:microsoft.com/office/officeart/2005/8/layout/radial5"/>
    <dgm:cxn modelId="{C3FBEE2A-D81A-49B2-A0B1-68FCAE597499}" type="presOf" srcId="{6001DC33-E8AA-4BB6-A255-E8248B93750B}" destId="{42E3FD49-32D1-4101-ADDD-53BAC989EF1D}" srcOrd="1" destOrd="0" presId="urn:microsoft.com/office/officeart/2005/8/layout/radial5"/>
    <dgm:cxn modelId="{490D3D3E-1228-46AA-B7E2-3526C8207FD6}" type="presOf" srcId="{37AFB1D7-FB6D-4CE3-8401-727EF9381257}" destId="{28158A2F-781F-41AB-A9D8-572CC015AB37}" srcOrd="0" destOrd="0" presId="urn:microsoft.com/office/officeart/2005/8/layout/radial5"/>
    <dgm:cxn modelId="{2C0A335B-4C8C-4AB0-B1A9-E7B31ABE8B36}" type="presOf" srcId="{CA798192-2A7B-4473-9077-7B7E307241AF}" destId="{D5997E65-2048-4444-AD91-F45A72517B29}" srcOrd="0" destOrd="0" presId="urn:microsoft.com/office/officeart/2005/8/layout/radial5"/>
    <dgm:cxn modelId="{D4A1705B-6AA3-43E0-ACFB-95D79681ACEE}" type="presOf" srcId="{5BFBE2AC-2402-4E04-8D0D-757E303FF328}" destId="{4C91E95A-301F-4F5C-B27F-BE7479864E21}" srcOrd="1" destOrd="0" presId="urn:microsoft.com/office/officeart/2005/8/layout/radial5"/>
    <dgm:cxn modelId="{AAB4F55F-55AA-40B4-A56C-62B24B7121A0}" srcId="{D5928D5B-EF2D-4B97-8E79-C9C359DC0B47}" destId="{F695E60B-46FB-4835-8304-2BCB3D4C4635}" srcOrd="0" destOrd="0" parTransId="{5BFBE2AC-2402-4E04-8D0D-757E303FF328}" sibTransId="{246A8E4B-783F-488F-8191-AB59B3473444}"/>
    <dgm:cxn modelId="{3150E663-C0DE-48AB-8A98-D67748E083E4}" type="presOf" srcId="{6001DC33-E8AA-4BB6-A255-E8248B93750B}" destId="{46FD0540-380A-484E-B344-ADEAF431FB85}" srcOrd="0" destOrd="0" presId="urn:microsoft.com/office/officeart/2005/8/layout/radial5"/>
    <dgm:cxn modelId="{FD41396E-296A-4A8F-805F-B67D2DFA925C}" type="presOf" srcId="{EAD01543-6004-4D48-B4BA-1D901BDCCFBE}" destId="{67118D53-3D6D-49D9-A281-BD19FD874741}" srcOrd="0" destOrd="0" presId="urn:microsoft.com/office/officeart/2005/8/layout/radial5"/>
    <dgm:cxn modelId="{D6A93E6F-5CB8-4F2D-B044-C5A0AD5640CA}" type="presOf" srcId="{D5928D5B-EF2D-4B97-8E79-C9C359DC0B47}" destId="{775E37D1-5347-4D42-9421-98CA287F7073}" srcOrd="0" destOrd="0" presId="urn:microsoft.com/office/officeart/2005/8/layout/radial5"/>
    <dgm:cxn modelId="{3C1C0C56-2E44-45AE-AFF8-810EB8EA7428}" srcId="{D5928D5B-EF2D-4B97-8E79-C9C359DC0B47}" destId="{6AD94183-CF20-4272-8141-9FD778017A70}" srcOrd="3" destOrd="0" parTransId="{F414A4E0-1248-41A8-9257-6D865240E342}" sibTransId="{06930CF5-ABBA-4440-A6E8-AA8F82A14B25}"/>
    <dgm:cxn modelId="{EC178F80-EA6B-41F9-A66A-40FA18F60C68}" type="presOf" srcId="{7622861C-76BE-4E48-A6EB-43AECFF72E33}" destId="{F1FAFD4E-DE4B-443B-B907-9C3055F76BD2}" srcOrd="0" destOrd="0" presId="urn:microsoft.com/office/officeart/2005/8/layout/radial5"/>
    <dgm:cxn modelId="{1A5A8B8A-BD2F-4B43-8B85-AC188C0B48C9}" type="presOf" srcId="{72DA2DDF-7FC1-40BB-9EB5-3D19878C04B5}" destId="{C3D8EAB6-DDCD-4D40-B04C-896556B7E00C}" srcOrd="1" destOrd="0" presId="urn:microsoft.com/office/officeart/2005/8/layout/radial5"/>
    <dgm:cxn modelId="{57AB9D90-6D2F-4D2D-9383-8B170D47BED3}" srcId="{D5928D5B-EF2D-4B97-8E79-C9C359DC0B47}" destId="{EAD01543-6004-4D48-B4BA-1D901BDCCFBE}" srcOrd="2" destOrd="0" parTransId="{72DA2DDF-7FC1-40BB-9EB5-3D19878C04B5}" sibTransId="{F8478E0A-3AC1-425A-BAD9-2C35BD5754B0}"/>
    <dgm:cxn modelId="{C0CC1993-7C2A-4399-9A5F-C537C1E79878}" type="presOf" srcId="{5BFBE2AC-2402-4E04-8D0D-757E303FF328}" destId="{E8452742-3C26-4053-81E1-E0768FAEF228}" srcOrd="0" destOrd="0" presId="urn:microsoft.com/office/officeart/2005/8/layout/radial5"/>
    <dgm:cxn modelId="{CCA29694-DC76-4008-B392-1F61E8EDE51C}" type="presOf" srcId="{C2BD9747-D465-4893-9B66-A5391F1A399D}" destId="{E2DD18DF-A0FC-4E9E-AE49-AA7B869C367D}" srcOrd="0" destOrd="0" presId="urn:microsoft.com/office/officeart/2005/8/layout/radial5"/>
    <dgm:cxn modelId="{A445529E-26D3-48BA-9C92-E52F74F9A9CD}" srcId="{D5928D5B-EF2D-4B97-8E79-C9C359DC0B47}" destId="{CA798192-2A7B-4473-9077-7B7E307241AF}" srcOrd="1" destOrd="0" parTransId="{37AFB1D7-FB6D-4CE3-8401-727EF9381257}" sibTransId="{E5E09199-EDFB-488B-BFFE-A760225A989B}"/>
    <dgm:cxn modelId="{985081AB-5B09-4ADB-BF46-3FE094684E3E}" srcId="{C2BD9747-D465-4893-9B66-A5391F1A399D}" destId="{D5928D5B-EF2D-4B97-8E79-C9C359DC0B47}" srcOrd="0" destOrd="0" parTransId="{9AE45058-31DB-4911-A84B-44C9F39F3BB3}" sibTransId="{6417E45C-EE4C-41AC-BEF3-9968497F7C4C}"/>
    <dgm:cxn modelId="{69F69BB7-CB4C-4B50-A0DD-1BD60FC11582}" type="presOf" srcId="{6AD94183-CF20-4272-8141-9FD778017A70}" destId="{A5F3230A-DA75-4090-9867-05D9B31884CB}" srcOrd="0" destOrd="0" presId="urn:microsoft.com/office/officeart/2005/8/layout/radial5"/>
    <dgm:cxn modelId="{23999ABE-8558-4AAA-8FB2-CC2D64A74690}" srcId="{D5928D5B-EF2D-4B97-8E79-C9C359DC0B47}" destId="{7622861C-76BE-4E48-A6EB-43AECFF72E33}" srcOrd="4" destOrd="0" parTransId="{6001DC33-E8AA-4BB6-A255-E8248B93750B}" sibTransId="{C16BCC9D-A522-4C7B-AF51-C96E341934A6}"/>
    <dgm:cxn modelId="{2F5F7EC7-CD3E-4A02-B310-E4AC8DEBFD29}" type="presOf" srcId="{72DA2DDF-7FC1-40BB-9EB5-3D19878C04B5}" destId="{A6B62840-106B-4510-9223-0ACAD7464A96}" srcOrd="0" destOrd="0" presId="urn:microsoft.com/office/officeart/2005/8/layout/radial5"/>
    <dgm:cxn modelId="{70151FD3-36EE-47C1-A406-5270C3D88769}" type="presOf" srcId="{F695E60B-46FB-4835-8304-2BCB3D4C4635}" destId="{B49698D1-BF1E-40F7-8150-121D576404B6}" srcOrd="0" destOrd="0" presId="urn:microsoft.com/office/officeart/2005/8/layout/radial5"/>
    <dgm:cxn modelId="{32942559-7901-4279-A314-BAB993140389}" type="presParOf" srcId="{E2DD18DF-A0FC-4E9E-AE49-AA7B869C367D}" destId="{775E37D1-5347-4D42-9421-98CA287F7073}" srcOrd="0" destOrd="0" presId="urn:microsoft.com/office/officeart/2005/8/layout/radial5"/>
    <dgm:cxn modelId="{E1EF3BC8-9029-42C6-B39F-87FCC16CDA36}" type="presParOf" srcId="{E2DD18DF-A0FC-4E9E-AE49-AA7B869C367D}" destId="{E8452742-3C26-4053-81E1-E0768FAEF228}" srcOrd="1" destOrd="0" presId="urn:microsoft.com/office/officeart/2005/8/layout/radial5"/>
    <dgm:cxn modelId="{CA98155D-86E2-4CD3-B506-89652851DF2C}" type="presParOf" srcId="{E8452742-3C26-4053-81E1-E0768FAEF228}" destId="{4C91E95A-301F-4F5C-B27F-BE7479864E21}" srcOrd="0" destOrd="0" presId="urn:microsoft.com/office/officeart/2005/8/layout/radial5"/>
    <dgm:cxn modelId="{F570BA67-6371-4353-97F5-86A35AB8A31A}" type="presParOf" srcId="{E2DD18DF-A0FC-4E9E-AE49-AA7B869C367D}" destId="{B49698D1-BF1E-40F7-8150-121D576404B6}" srcOrd="2" destOrd="0" presId="urn:microsoft.com/office/officeart/2005/8/layout/radial5"/>
    <dgm:cxn modelId="{6DBD5216-0C9F-43F4-A17A-C49AE76D8273}" type="presParOf" srcId="{E2DD18DF-A0FC-4E9E-AE49-AA7B869C367D}" destId="{28158A2F-781F-41AB-A9D8-572CC015AB37}" srcOrd="3" destOrd="0" presId="urn:microsoft.com/office/officeart/2005/8/layout/radial5"/>
    <dgm:cxn modelId="{18C78CFD-A1BD-4696-B5C2-3BAF8CF464E0}" type="presParOf" srcId="{28158A2F-781F-41AB-A9D8-572CC015AB37}" destId="{6EBE09B5-C9CC-4758-9BAC-A25607C0FD82}" srcOrd="0" destOrd="0" presId="urn:microsoft.com/office/officeart/2005/8/layout/radial5"/>
    <dgm:cxn modelId="{835B0364-6993-4CD1-B81C-484541606D2F}" type="presParOf" srcId="{E2DD18DF-A0FC-4E9E-AE49-AA7B869C367D}" destId="{D5997E65-2048-4444-AD91-F45A72517B29}" srcOrd="4" destOrd="0" presId="urn:microsoft.com/office/officeart/2005/8/layout/radial5"/>
    <dgm:cxn modelId="{27409BA0-C1AC-4817-9997-F62BBA1572D9}" type="presParOf" srcId="{E2DD18DF-A0FC-4E9E-AE49-AA7B869C367D}" destId="{A6B62840-106B-4510-9223-0ACAD7464A96}" srcOrd="5" destOrd="0" presId="urn:microsoft.com/office/officeart/2005/8/layout/radial5"/>
    <dgm:cxn modelId="{07D01142-AE55-4E79-9E1D-927A81463161}" type="presParOf" srcId="{A6B62840-106B-4510-9223-0ACAD7464A96}" destId="{C3D8EAB6-DDCD-4D40-B04C-896556B7E00C}" srcOrd="0" destOrd="0" presId="urn:microsoft.com/office/officeart/2005/8/layout/radial5"/>
    <dgm:cxn modelId="{8442D154-4F5D-43C3-87CF-6E310E69107B}" type="presParOf" srcId="{E2DD18DF-A0FC-4E9E-AE49-AA7B869C367D}" destId="{67118D53-3D6D-49D9-A281-BD19FD874741}" srcOrd="6" destOrd="0" presId="urn:microsoft.com/office/officeart/2005/8/layout/radial5"/>
    <dgm:cxn modelId="{473235AA-2BD6-4D5C-8B01-2E6272816DCE}" type="presParOf" srcId="{E2DD18DF-A0FC-4E9E-AE49-AA7B869C367D}" destId="{9A94E4D4-3DEA-48D4-BB11-6D0081D81272}" srcOrd="7" destOrd="0" presId="urn:microsoft.com/office/officeart/2005/8/layout/radial5"/>
    <dgm:cxn modelId="{1827B755-FE4A-4EB7-A637-65524A08D482}" type="presParOf" srcId="{9A94E4D4-3DEA-48D4-BB11-6D0081D81272}" destId="{D51D92D9-6195-4841-8395-5F8E47D414CC}" srcOrd="0" destOrd="0" presId="urn:microsoft.com/office/officeart/2005/8/layout/radial5"/>
    <dgm:cxn modelId="{19484744-846C-4716-BADD-9DF78821A7DC}" type="presParOf" srcId="{E2DD18DF-A0FC-4E9E-AE49-AA7B869C367D}" destId="{A5F3230A-DA75-4090-9867-05D9B31884CB}" srcOrd="8" destOrd="0" presId="urn:microsoft.com/office/officeart/2005/8/layout/radial5"/>
    <dgm:cxn modelId="{FE68FD98-E5ED-40DA-A1C9-50CBBEC01A4A}" type="presParOf" srcId="{E2DD18DF-A0FC-4E9E-AE49-AA7B869C367D}" destId="{46FD0540-380A-484E-B344-ADEAF431FB85}" srcOrd="9" destOrd="0" presId="urn:microsoft.com/office/officeart/2005/8/layout/radial5"/>
    <dgm:cxn modelId="{329C1EEA-CEC2-44E3-9F26-38D2EE4B03F5}" type="presParOf" srcId="{46FD0540-380A-484E-B344-ADEAF431FB85}" destId="{42E3FD49-32D1-4101-ADDD-53BAC989EF1D}" srcOrd="0" destOrd="0" presId="urn:microsoft.com/office/officeart/2005/8/layout/radial5"/>
    <dgm:cxn modelId="{0178D863-19A7-48F5-BCA8-A95D92378042}" type="presParOf" srcId="{E2DD18DF-A0FC-4E9E-AE49-AA7B869C367D}" destId="{F1FAFD4E-DE4B-443B-B907-9C3055F76BD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80795C-AD84-4FF5-98D4-15EBBE62E0B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68F14D5-B182-4DFA-95AD-94908E260819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>
              <a:latin typeface="Bahnschrift SemiBold" panose="020B0502040204020203" pitchFamily="34" charset="0"/>
            </a:rPr>
            <a:t>Application Sharing</a:t>
          </a:r>
          <a:endParaRPr lang="en-GB" sz="2400" dirty="0">
            <a:latin typeface="Bahnschrift SemiBold" panose="020B0502040204020203" pitchFamily="34" charset="0"/>
          </a:endParaRPr>
        </a:p>
      </dgm:t>
    </dgm:pt>
    <dgm:pt modelId="{C2CE5A55-B3E2-47E7-B778-C5E2E9584331}" type="parTrans" cxnId="{8A067D55-7393-4989-B1E4-868AB5ABB053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1F40638A-31FD-4856-A4EE-E0B8E557A068}" type="sibTrans" cxnId="{8A067D55-7393-4989-B1E4-868AB5ABB053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64A554ED-F258-41B4-8A99-28621D4F49AB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>
              <a:latin typeface="Bahnschrift SemiBold" panose="020B0502040204020203" pitchFamily="34" charset="0"/>
            </a:rPr>
            <a:t>Desktop Sharing</a:t>
          </a:r>
          <a:endParaRPr lang="en-GB" sz="2400" dirty="0">
            <a:latin typeface="Bahnschrift SemiBold" panose="020B0502040204020203" pitchFamily="34" charset="0"/>
          </a:endParaRPr>
        </a:p>
      </dgm:t>
    </dgm:pt>
    <dgm:pt modelId="{2931C859-AD31-4DDB-97A1-EE2C6183F29D}" type="parTrans" cxnId="{898F5FFA-A8AC-46FA-A937-16FD914AAA95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BDEF26FC-6585-4185-946B-B358CBE8110C}" type="sibTrans" cxnId="{898F5FFA-A8AC-46FA-A937-16FD914AAA95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0304DD68-9805-40DB-A249-1756963DAEE9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>
              <a:latin typeface="Bahnschrift SemiBold" panose="020B0502040204020203" pitchFamily="34" charset="0"/>
            </a:rPr>
            <a:t>File and Document Sharing</a:t>
          </a:r>
          <a:endParaRPr lang="en-GB" sz="2400" dirty="0">
            <a:latin typeface="Bahnschrift SemiBold" panose="020B0502040204020203" pitchFamily="34" charset="0"/>
          </a:endParaRPr>
        </a:p>
      </dgm:t>
    </dgm:pt>
    <dgm:pt modelId="{DCC3AC44-0717-47D1-A248-69BEF4E0E033}" type="parTrans" cxnId="{F9BFF5BC-0041-4748-833A-200F6DBAE791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23B7147B-EEDA-430E-83EA-F6B6E9D93B84}" type="sibTrans" cxnId="{F9BFF5BC-0041-4748-833A-200F6DBAE791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B5E96F0A-532F-4DB6-A3D2-22222A596042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>
              <a:latin typeface="Bahnschrift SemiBold" panose="020B0502040204020203" pitchFamily="34" charset="0"/>
            </a:rPr>
            <a:t>PowerPoint Presentations</a:t>
          </a:r>
          <a:endParaRPr lang="en-GB" sz="2400" dirty="0">
            <a:latin typeface="Bahnschrift SemiBold" panose="020B0502040204020203" pitchFamily="34" charset="0"/>
          </a:endParaRPr>
        </a:p>
      </dgm:t>
    </dgm:pt>
    <dgm:pt modelId="{606BAA33-97CA-4BE0-A532-8FAA4BFA13F2}" type="parTrans" cxnId="{146D5B67-9CDE-4070-91F2-4AACADF5400A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243BA731-1A6C-4480-9B91-F26EF06CAB5B}" type="sibTrans" cxnId="{146D5B67-9CDE-4070-91F2-4AACADF5400A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8F55A448-9B7A-422B-8B24-7A8624B53BCD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>
              <a:latin typeface="Bahnschrift SemiBold" panose="020B0502040204020203" pitchFamily="34" charset="0"/>
            </a:rPr>
            <a:t>Presenter Notes</a:t>
          </a:r>
          <a:endParaRPr lang="en-GB" sz="2400" dirty="0">
            <a:latin typeface="Bahnschrift SemiBold" panose="020B0502040204020203" pitchFamily="34" charset="0"/>
          </a:endParaRPr>
        </a:p>
      </dgm:t>
    </dgm:pt>
    <dgm:pt modelId="{6DCF5E07-4A8B-4553-8558-4588DA8C4A96}" type="parTrans" cxnId="{A46D4F3A-0CD7-4CB5-9E83-1F7ABE08F280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2C8825A3-B536-4B1A-841F-729F467C1653}" type="sibTrans" cxnId="{A46D4F3A-0CD7-4CB5-9E83-1F7ABE08F280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C738AF5E-4300-4CE8-93FA-2D549639B10E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>
              <a:latin typeface="Bahnschrift SemiBold" panose="020B0502040204020203" pitchFamily="34" charset="0"/>
            </a:rPr>
            <a:t>Annotation, Whiteboard </a:t>
          </a:r>
          <a:endParaRPr lang="en-GB" sz="2400" dirty="0">
            <a:latin typeface="Bahnschrift SemiBold" panose="020B0502040204020203" pitchFamily="34" charset="0"/>
          </a:endParaRPr>
        </a:p>
      </dgm:t>
    </dgm:pt>
    <dgm:pt modelId="{C4BFCECA-7C94-44B0-8F49-0110353DC49B}" type="parTrans" cxnId="{A6E5DBB7-BEE1-4B98-B6B3-2E815ECC456E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1F568F06-FD2C-47C0-9721-05FAF3C75F9A}" type="sibTrans" cxnId="{A6E5DBB7-BEE1-4B98-B6B3-2E815ECC456E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C7538C59-1565-4C74-B6B2-072881E43AEA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>
              <a:latin typeface="Bahnschrift SemiBold" panose="020B0502040204020203" pitchFamily="34" charset="0"/>
            </a:rPr>
            <a:t>Text-based Chat, Audio Conferencing</a:t>
          </a:r>
          <a:endParaRPr lang="en-GB" sz="2400" dirty="0">
            <a:latin typeface="Bahnschrift SemiBold" panose="020B0502040204020203" pitchFamily="34" charset="0"/>
          </a:endParaRPr>
        </a:p>
      </dgm:t>
    </dgm:pt>
    <dgm:pt modelId="{BC709ADA-6312-4699-8D43-5E090AC5844C}" type="parTrans" cxnId="{4F915CCB-42C1-443B-AEB6-9A909F1B1C8D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0354842B-BB5D-4D96-B249-B6471FB4B0C0}" type="sibTrans" cxnId="{4F915CCB-42C1-443B-AEB6-9A909F1B1C8D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FD900366-AF1C-4EB2-AE83-3631BC8F8C14}">
      <dgm:prSet phldrT="[Text]"/>
      <dgm:spPr/>
      <dgm:t>
        <a:bodyPr/>
        <a:lstStyle/>
        <a:p>
          <a:endParaRPr lang="en-IN" sz="1600"/>
        </a:p>
      </dgm:t>
    </dgm:pt>
    <dgm:pt modelId="{7159F7B7-A3A0-469E-8438-460D067BC257}" type="parTrans" cxnId="{0F397117-C38D-41E8-ADB3-78B7673CEBDE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54377488-D0D9-4709-969E-6282B5DF7514}" type="sibTrans" cxnId="{0F397117-C38D-41E8-ADB3-78B7673CEBDE}">
      <dgm:prSet/>
      <dgm:spPr/>
      <dgm:t>
        <a:bodyPr/>
        <a:lstStyle/>
        <a:p>
          <a:endParaRPr lang="en-GB" sz="24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CFBCB791-55DE-45F4-8A06-F1C41DC4718A}" type="pres">
      <dgm:prSet presAssocID="{C380795C-AD84-4FF5-98D4-15EBBE62E0B6}" presName="Name0" presStyleCnt="0">
        <dgm:presLayoutVars>
          <dgm:chMax val="7"/>
          <dgm:chPref val="7"/>
          <dgm:dir/>
        </dgm:presLayoutVars>
      </dgm:prSet>
      <dgm:spPr/>
    </dgm:pt>
    <dgm:pt modelId="{00657828-199E-43D0-8E2A-E18885AC2FFE}" type="pres">
      <dgm:prSet presAssocID="{C380795C-AD84-4FF5-98D4-15EBBE62E0B6}" presName="Name1" presStyleCnt="0"/>
      <dgm:spPr/>
    </dgm:pt>
    <dgm:pt modelId="{A2A3B388-6EE8-456E-ACD4-A75BE86AC1FB}" type="pres">
      <dgm:prSet presAssocID="{C380795C-AD84-4FF5-98D4-15EBBE62E0B6}" presName="cycle" presStyleCnt="0"/>
      <dgm:spPr/>
    </dgm:pt>
    <dgm:pt modelId="{E5A05EFF-A392-4D93-A774-FA3C7F849E24}" type="pres">
      <dgm:prSet presAssocID="{C380795C-AD84-4FF5-98D4-15EBBE62E0B6}" presName="srcNode" presStyleLbl="node1" presStyleIdx="0" presStyleCnt="7"/>
      <dgm:spPr/>
    </dgm:pt>
    <dgm:pt modelId="{C9F4E9E1-EB98-432D-9364-63939B7284AB}" type="pres">
      <dgm:prSet presAssocID="{C380795C-AD84-4FF5-98D4-15EBBE62E0B6}" presName="conn" presStyleLbl="parChTrans1D2" presStyleIdx="0" presStyleCnt="1"/>
      <dgm:spPr/>
    </dgm:pt>
    <dgm:pt modelId="{9E3A25FF-851E-481C-A8B0-D6EB23CCEAF6}" type="pres">
      <dgm:prSet presAssocID="{C380795C-AD84-4FF5-98D4-15EBBE62E0B6}" presName="extraNode" presStyleLbl="node1" presStyleIdx="0" presStyleCnt="7"/>
      <dgm:spPr/>
    </dgm:pt>
    <dgm:pt modelId="{061C8B43-54F0-4E1B-93AC-97A8C7A0C5C5}" type="pres">
      <dgm:prSet presAssocID="{C380795C-AD84-4FF5-98D4-15EBBE62E0B6}" presName="dstNode" presStyleLbl="node1" presStyleIdx="0" presStyleCnt="7"/>
      <dgm:spPr/>
    </dgm:pt>
    <dgm:pt modelId="{64069D84-D45E-49D7-8074-65894CA256C5}" type="pres">
      <dgm:prSet presAssocID="{C68F14D5-B182-4DFA-95AD-94908E260819}" presName="text_1" presStyleLbl="node1" presStyleIdx="0" presStyleCnt="7">
        <dgm:presLayoutVars>
          <dgm:bulletEnabled val="1"/>
        </dgm:presLayoutVars>
      </dgm:prSet>
      <dgm:spPr/>
    </dgm:pt>
    <dgm:pt modelId="{D5344E11-1CA1-41AD-8FA1-FECA43730C1F}" type="pres">
      <dgm:prSet presAssocID="{C68F14D5-B182-4DFA-95AD-94908E260819}" presName="accent_1" presStyleCnt="0"/>
      <dgm:spPr/>
    </dgm:pt>
    <dgm:pt modelId="{808D945B-F059-4E5A-8712-18DA9D5917A8}" type="pres">
      <dgm:prSet presAssocID="{C68F14D5-B182-4DFA-95AD-94908E260819}" presName="accentRepeatNode" presStyleLbl="solidFgAcc1" presStyleIdx="0" presStyleCnt="7"/>
      <dgm:spPr/>
    </dgm:pt>
    <dgm:pt modelId="{E10BCC43-DC25-4E21-B971-9F9369E2D54F}" type="pres">
      <dgm:prSet presAssocID="{64A554ED-F258-41B4-8A99-28621D4F49AB}" presName="text_2" presStyleLbl="node1" presStyleIdx="1" presStyleCnt="7">
        <dgm:presLayoutVars>
          <dgm:bulletEnabled val="1"/>
        </dgm:presLayoutVars>
      </dgm:prSet>
      <dgm:spPr/>
    </dgm:pt>
    <dgm:pt modelId="{4D9CFF54-07E3-4996-A681-FA138FE0C6F8}" type="pres">
      <dgm:prSet presAssocID="{64A554ED-F258-41B4-8A99-28621D4F49AB}" presName="accent_2" presStyleCnt="0"/>
      <dgm:spPr/>
    </dgm:pt>
    <dgm:pt modelId="{86EFFE69-3FC6-4599-8437-96BF6AF3DD1A}" type="pres">
      <dgm:prSet presAssocID="{64A554ED-F258-41B4-8A99-28621D4F49AB}" presName="accentRepeatNode" presStyleLbl="solidFgAcc1" presStyleIdx="1" presStyleCnt="7"/>
      <dgm:spPr/>
    </dgm:pt>
    <dgm:pt modelId="{DE542B10-8464-4559-AF10-3D08ABB13777}" type="pres">
      <dgm:prSet presAssocID="{0304DD68-9805-40DB-A249-1756963DAEE9}" presName="text_3" presStyleLbl="node1" presStyleIdx="2" presStyleCnt="7">
        <dgm:presLayoutVars>
          <dgm:bulletEnabled val="1"/>
        </dgm:presLayoutVars>
      </dgm:prSet>
      <dgm:spPr/>
    </dgm:pt>
    <dgm:pt modelId="{922E1C69-6156-48A3-AB1E-E2261F6721DF}" type="pres">
      <dgm:prSet presAssocID="{0304DD68-9805-40DB-A249-1756963DAEE9}" presName="accent_3" presStyleCnt="0"/>
      <dgm:spPr/>
    </dgm:pt>
    <dgm:pt modelId="{7FC303C4-443D-43D5-9C03-099EE9BA87F3}" type="pres">
      <dgm:prSet presAssocID="{0304DD68-9805-40DB-A249-1756963DAEE9}" presName="accentRepeatNode" presStyleLbl="solidFgAcc1" presStyleIdx="2" presStyleCnt="7"/>
      <dgm:spPr/>
    </dgm:pt>
    <dgm:pt modelId="{B88FDC8A-322F-4706-849F-603E2FDCD48B}" type="pres">
      <dgm:prSet presAssocID="{B5E96F0A-532F-4DB6-A3D2-22222A596042}" presName="text_4" presStyleLbl="node1" presStyleIdx="3" presStyleCnt="7">
        <dgm:presLayoutVars>
          <dgm:bulletEnabled val="1"/>
        </dgm:presLayoutVars>
      </dgm:prSet>
      <dgm:spPr/>
    </dgm:pt>
    <dgm:pt modelId="{F4292754-3E07-4883-8FC3-8BB7C837B04B}" type="pres">
      <dgm:prSet presAssocID="{B5E96F0A-532F-4DB6-A3D2-22222A596042}" presName="accent_4" presStyleCnt="0"/>
      <dgm:spPr/>
    </dgm:pt>
    <dgm:pt modelId="{AACF5201-2D35-40E5-B76F-DE0A96C96ED3}" type="pres">
      <dgm:prSet presAssocID="{B5E96F0A-532F-4DB6-A3D2-22222A596042}" presName="accentRepeatNode" presStyleLbl="solidFgAcc1" presStyleIdx="3" presStyleCnt="7"/>
      <dgm:spPr/>
    </dgm:pt>
    <dgm:pt modelId="{DFE1F917-D066-4CB3-B504-5EA57E698C71}" type="pres">
      <dgm:prSet presAssocID="{8F55A448-9B7A-422B-8B24-7A8624B53BCD}" presName="text_5" presStyleLbl="node1" presStyleIdx="4" presStyleCnt="7">
        <dgm:presLayoutVars>
          <dgm:bulletEnabled val="1"/>
        </dgm:presLayoutVars>
      </dgm:prSet>
      <dgm:spPr/>
    </dgm:pt>
    <dgm:pt modelId="{67461D3A-69F2-4FF4-9D30-0B697AE9FC51}" type="pres">
      <dgm:prSet presAssocID="{8F55A448-9B7A-422B-8B24-7A8624B53BCD}" presName="accent_5" presStyleCnt="0"/>
      <dgm:spPr/>
    </dgm:pt>
    <dgm:pt modelId="{1C7AC172-4129-4172-9CBD-81C97BFC9C6C}" type="pres">
      <dgm:prSet presAssocID="{8F55A448-9B7A-422B-8B24-7A8624B53BCD}" presName="accentRepeatNode" presStyleLbl="solidFgAcc1" presStyleIdx="4" presStyleCnt="7"/>
      <dgm:spPr/>
    </dgm:pt>
    <dgm:pt modelId="{CB446346-4CCA-4E4D-BE1C-1E3ED3FB84DB}" type="pres">
      <dgm:prSet presAssocID="{C738AF5E-4300-4CE8-93FA-2D549639B10E}" presName="text_6" presStyleLbl="node1" presStyleIdx="5" presStyleCnt="7">
        <dgm:presLayoutVars>
          <dgm:bulletEnabled val="1"/>
        </dgm:presLayoutVars>
      </dgm:prSet>
      <dgm:spPr/>
    </dgm:pt>
    <dgm:pt modelId="{9A63011E-A396-4C78-9743-6C34D59D45B5}" type="pres">
      <dgm:prSet presAssocID="{C738AF5E-4300-4CE8-93FA-2D549639B10E}" presName="accent_6" presStyleCnt="0"/>
      <dgm:spPr/>
    </dgm:pt>
    <dgm:pt modelId="{FD419479-C731-4DA7-A455-C81966E18884}" type="pres">
      <dgm:prSet presAssocID="{C738AF5E-4300-4CE8-93FA-2D549639B10E}" presName="accentRepeatNode" presStyleLbl="solidFgAcc1" presStyleIdx="5" presStyleCnt="7"/>
      <dgm:spPr/>
    </dgm:pt>
    <dgm:pt modelId="{33DC9D9C-6EB2-487A-995C-230D8D337134}" type="pres">
      <dgm:prSet presAssocID="{C7538C59-1565-4C74-B6B2-072881E43AEA}" presName="text_7" presStyleLbl="node1" presStyleIdx="6" presStyleCnt="7">
        <dgm:presLayoutVars>
          <dgm:bulletEnabled val="1"/>
        </dgm:presLayoutVars>
      </dgm:prSet>
      <dgm:spPr/>
    </dgm:pt>
    <dgm:pt modelId="{9AA2AF06-7471-488C-AF82-7D4BD7DA1BE1}" type="pres">
      <dgm:prSet presAssocID="{C7538C59-1565-4C74-B6B2-072881E43AEA}" presName="accent_7" presStyleCnt="0"/>
      <dgm:spPr/>
    </dgm:pt>
    <dgm:pt modelId="{F4EA4FD1-C562-481A-9898-30D7978A0A68}" type="pres">
      <dgm:prSet presAssocID="{C7538C59-1565-4C74-B6B2-072881E43AEA}" presName="accentRepeatNode" presStyleLbl="solidFgAcc1" presStyleIdx="6" presStyleCnt="7"/>
      <dgm:spPr/>
    </dgm:pt>
  </dgm:ptLst>
  <dgm:cxnLst>
    <dgm:cxn modelId="{235B2701-7BBC-4202-9D3D-26AC999DE692}" type="presOf" srcId="{64A554ED-F258-41B4-8A99-28621D4F49AB}" destId="{E10BCC43-DC25-4E21-B971-9F9369E2D54F}" srcOrd="0" destOrd="0" presId="urn:microsoft.com/office/officeart/2008/layout/VerticalCurvedList"/>
    <dgm:cxn modelId="{0F397117-C38D-41E8-ADB3-78B7673CEBDE}" srcId="{C380795C-AD84-4FF5-98D4-15EBBE62E0B6}" destId="{FD900366-AF1C-4EB2-AE83-3631BC8F8C14}" srcOrd="7" destOrd="0" parTransId="{7159F7B7-A3A0-469E-8438-460D067BC257}" sibTransId="{54377488-D0D9-4709-969E-6282B5DF7514}"/>
    <dgm:cxn modelId="{A46D4F3A-0CD7-4CB5-9E83-1F7ABE08F280}" srcId="{C380795C-AD84-4FF5-98D4-15EBBE62E0B6}" destId="{8F55A448-9B7A-422B-8B24-7A8624B53BCD}" srcOrd="4" destOrd="0" parTransId="{6DCF5E07-4A8B-4553-8558-4588DA8C4A96}" sibTransId="{2C8825A3-B536-4B1A-841F-729F467C1653}"/>
    <dgm:cxn modelId="{146D5B67-9CDE-4070-91F2-4AACADF5400A}" srcId="{C380795C-AD84-4FF5-98D4-15EBBE62E0B6}" destId="{B5E96F0A-532F-4DB6-A3D2-22222A596042}" srcOrd="3" destOrd="0" parTransId="{606BAA33-97CA-4BE0-A532-8FAA4BFA13F2}" sibTransId="{243BA731-1A6C-4480-9B91-F26EF06CAB5B}"/>
    <dgm:cxn modelId="{8A067D55-7393-4989-B1E4-868AB5ABB053}" srcId="{C380795C-AD84-4FF5-98D4-15EBBE62E0B6}" destId="{C68F14D5-B182-4DFA-95AD-94908E260819}" srcOrd="0" destOrd="0" parTransId="{C2CE5A55-B3E2-47E7-B778-C5E2E9584331}" sibTransId="{1F40638A-31FD-4856-A4EE-E0B8E557A068}"/>
    <dgm:cxn modelId="{EE555D7E-90F9-4E67-844E-6870E8E3F5E2}" type="presOf" srcId="{0304DD68-9805-40DB-A249-1756963DAEE9}" destId="{DE542B10-8464-4559-AF10-3D08ABB13777}" srcOrd="0" destOrd="0" presId="urn:microsoft.com/office/officeart/2008/layout/VerticalCurvedList"/>
    <dgm:cxn modelId="{47581585-60EA-4FFA-B03F-E1A856C7DFF8}" type="presOf" srcId="{C380795C-AD84-4FF5-98D4-15EBBE62E0B6}" destId="{CFBCB791-55DE-45F4-8A06-F1C41DC4718A}" srcOrd="0" destOrd="0" presId="urn:microsoft.com/office/officeart/2008/layout/VerticalCurvedList"/>
    <dgm:cxn modelId="{39DDF59E-7DE4-4D0A-927A-02D0A8E99DD8}" type="presOf" srcId="{C68F14D5-B182-4DFA-95AD-94908E260819}" destId="{64069D84-D45E-49D7-8074-65894CA256C5}" srcOrd="0" destOrd="0" presId="urn:microsoft.com/office/officeart/2008/layout/VerticalCurvedList"/>
    <dgm:cxn modelId="{A6E5DBB7-BEE1-4B98-B6B3-2E815ECC456E}" srcId="{C380795C-AD84-4FF5-98D4-15EBBE62E0B6}" destId="{C738AF5E-4300-4CE8-93FA-2D549639B10E}" srcOrd="5" destOrd="0" parTransId="{C4BFCECA-7C94-44B0-8F49-0110353DC49B}" sibTransId="{1F568F06-FD2C-47C0-9721-05FAF3C75F9A}"/>
    <dgm:cxn modelId="{F9BFF5BC-0041-4748-833A-200F6DBAE791}" srcId="{C380795C-AD84-4FF5-98D4-15EBBE62E0B6}" destId="{0304DD68-9805-40DB-A249-1756963DAEE9}" srcOrd="2" destOrd="0" parTransId="{DCC3AC44-0717-47D1-A248-69BEF4E0E033}" sibTransId="{23B7147B-EEDA-430E-83EA-F6B6E9D93B84}"/>
    <dgm:cxn modelId="{4F915CCB-42C1-443B-AEB6-9A909F1B1C8D}" srcId="{C380795C-AD84-4FF5-98D4-15EBBE62E0B6}" destId="{C7538C59-1565-4C74-B6B2-072881E43AEA}" srcOrd="6" destOrd="0" parTransId="{BC709ADA-6312-4699-8D43-5E090AC5844C}" sibTransId="{0354842B-BB5D-4D96-B249-B6471FB4B0C0}"/>
    <dgm:cxn modelId="{D61520D0-11A5-4D11-B557-F124946924A4}" type="presOf" srcId="{8F55A448-9B7A-422B-8B24-7A8624B53BCD}" destId="{DFE1F917-D066-4CB3-B504-5EA57E698C71}" srcOrd="0" destOrd="0" presId="urn:microsoft.com/office/officeart/2008/layout/VerticalCurvedList"/>
    <dgm:cxn modelId="{3A4B59D3-02CB-4715-A435-344562CD9179}" type="presOf" srcId="{C7538C59-1565-4C74-B6B2-072881E43AEA}" destId="{33DC9D9C-6EB2-487A-995C-230D8D337134}" srcOrd="0" destOrd="0" presId="urn:microsoft.com/office/officeart/2008/layout/VerticalCurvedList"/>
    <dgm:cxn modelId="{6B41DFED-99DD-4F08-9FE3-2E310C25BC67}" type="presOf" srcId="{C738AF5E-4300-4CE8-93FA-2D549639B10E}" destId="{CB446346-4CCA-4E4D-BE1C-1E3ED3FB84DB}" srcOrd="0" destOrd="0" presId="urn:microsoft.com/office/officeart/2008/layout/VerticalCurvedList"/>
    <dgm:cxn modelId="{95EA69EF-38EE-4CBE-86F2-66655335AF03}" type="presOf" srcId="{B5E96F0A-532F-4DB6-A3D2-22222A596042}" destId="{B88FDC8A-322F-4706-849F-603E2FDCD48B}" srcOrd="0" destOrd="0" presId="urn:microsoft.com/office/officeart/2008/layout/VerticalCurvedList"/>
    <dgm:cxn modelId="{3C302FF2-8100-4FE8-B6D1-6A4F12A4C9A6}" type="presOf" srcId="{1F40638A-31FD-4856-A4EE-E0B8E557A068}" destId="{C9F4E9E1-EB98-432D-9364-63939B7284AB}" srcOrd="0" destOrd="0" presId="urn:microsoft.com/office/officeart/2008/layout/VerticalCurvedList"/>
    <dgm:cxn modelId="{898F5FFA-A8AC-46FA-A937-16FD914AAA95}" srcId="{C380795C-AD84-4FF5-98D4-15EBBE62E0B6}" destId="{64A554ED-F258-41B4-8A99-28621D4F49AB}" srcOrd="1" destOrd="0" parTransId="{2931C859-AD31-4DDB-97A1-EE2C6183F29D}" sibTransId="{BDEF26FC-6585-4185-946B-B358CBE8110C}"/>
    <dgm:cxn modelId="{AD645A02-7F0B-4E57-B1E8-7AD9B7273192}" type="presParOf" srcId="{CFBCB791-55DE-45F4-8A06-F1C41DC4718A}" destId="{00657828-199E-43D0-8E2A-E18885AC2FFE}" srcOrd="0" destOrd="0" presId="urn:microsoft.com/office/officeart/2008/layout/VerticalCurvedList"/>
    <dgm:cxn modelId="{2A2F16F2-1340-4249-ADD6-36561E62BE3D}" type="presParOf" srcId="{00657828-199E-43D0-8E2A-E18885AC2FFE}" destId="{A2A3B388-6EE8-456E-ACD4-A75BE86AC1FB}" srcOrd="0" destOrd="0" presId="urn:microsoft.com/office/officeart/2008/layout/VerticalCurvedList"/>
    <dgm:cxn modelId="{A6440D26-FA2F-43A4-BA3C-E87260A0AAE4}" type="presParOf" srcId="{A2A3B388-6EE8-456E-ACD4-A75BE86AC1FB}" destId="{E5A05EFF-A392-4D93-A774-FA3C7F849E24}" srcOrd="0" destOrd="0" presId="urn:microsoft.com/office/officeart/2008/layout/VerticalCurvedList"/>
    <dgm:cxn modelId="{32389901-C501-4BE8-B00F-F03A653D053D}" type="presParOf" srcId="{A2A3B388-6EE8-456E-ACD4-A75BE86AC1FB}" destId="{C9F4E9E1-EB98-432D-9364-63939B7284AB}" srcOrd="1" destOrd="0" presId="urn:microsoft.com/office/officeart/2008/layout/VerticalCurvedList"/>
    <dgm:cxn modelId="{4E082FEC-30B3-4756-80AA-9487D0670790}" type="presParOf" srcId="{A2A3B388-6EE8-456E-ACD4-A75BE86AC1FB}" destId="{9E3A25FF-851E-481C-A8B0-D6EB23CCEAF6}" srcOrd="2" destOrd="0" presId="urn:microsoft.com/office/officeart/2008/layout/VerticalCurvedList"/>
    <dgm:cxn modelId="{2F26BCA1-CCC2-4089-96A7-FF5AB8A3F5BC}" type="presParOf" srcId="{A2A3B388-6EE8-456E-ACD4-A75BE86AC1FB}" destId="{061C8B43-54F0-4E1B-93AC-97A8C7A0C5C5}" srcOrd="3" destOrd="0" presId="urn:microsoft.com/office/officeart/2008/layout/VerticalCurvedList"/>
    <dgm:cxn modelId="{139459D5-C93C-44B3-A75E-39610522A75E}" type="presParOf" srcId="{00657828-199E-43D0-8E2A-E18885AC2FFE}" destId="{64069D84-D45E-49D7-8074-65894CA256C5}" srcOrd="1" destOrd="0" presId="urn:microsoft.com/office/officeart/2008/layout/VerticalCurvedList"/>
    <dgm:cxn modelId="{3D0075EF-CD05-4C0C-AB72-36809DC7A725}" type="presParOf" srcId="{00657828-199E-43D0-8E2A-E18885AC2FFE}" destId="{D5344E11-1CA1-41AD-8FA1-FECA43730C1F}" srcOrd="2" destOrd="0" presId="urn:microsoft.com/office/officeart/2008/layout/VerticalCurvedList"/>
    <dgm:cxn modelId="{555F83A5-0467-4C32-8E8F-437975878F34}" type="presParOf" srcId="{D5344E11-1CA1-41AD-8FA1-FECA43730C1F}" destId="{808D945B-F059-4E5A-8712-18DA9D5917A8}" srcOrd="0" destOrd="0" presId="urn:microsoft.com/office/officeart/2008/layout/VerticalCurvedList"/>
    <dgm:cxn modelId="{342BB0EE-8801-45B9-9C40-C51B6727359B}" type="presParOf" srcId="{00657828-199E-43D0-8E2A-E18885AC2FFE}" destId="{E10BCC43-DC25-4E21-B971-9F9369E2D54F}" srcOrd="3" destOrd="0" presId="urn:microsoft.com/office/officeart/2008/layout/VerticalCurvedList"/>
    <dgm:cxn modelId="{416A51DD-633B-4E11-BC2E-B994AD49D82D}" type="presParOf" srcId="{00657828-199E-43D0-8E2A-E18885AC2FFE}" destId="{4D9CFF54-07E3-4996-A681-FA138FE0C6F8}" srcOrd="4" destOrd="0" presId="urn:microsoft.com/office/officeart/2008/layout/VerticalCurvedList"/>
    <dgm:cxn modelId="{2CFE36FC-68F6-4D54-B297-03AABE237B8E}" type="presParOf" srcId="{4D9CFF54-07E3-4996-A681-FA138FE0C6F8}" destId="{86EFFE69-3FC6-4599-8437-96BF6AF3DD1A}" srcOrd="0" destOrd="0" presId="urn:microsoft.com/office/officeart/2008/layout/VerticalCurvedList"/>
    <dgm:cxn modelId="{19CD11E3-C4C7-47C7-B682-1A7C8DA6C76F}" type="presParOf" srcId="{00657828-199E-43D0-8E2A-E18885AC2FFE}" destId="{DE542B10-8464-4559-AF10-3D08ABB13777}" srcOrd="5" destOrd="0" presId="urn:microsoft.com/office/officeart/2008/layout/VerticalCurvedList"/>
    <dgm:cxn modelId="{A558FE92-BCA0-40E3-B627-ADBDBFA67685}" type="presParOf" srcId="{00657828-199E-43D0-8E2A-E18885AC2FFE}" destId="{922E1C69-6156-48A3-AB1E-E2261F6721DF}" srcOrd="6" destOrd="0" presId="urn:microsoft.com/office/officeart/2008/layout/VerticalCurvedList"/>
    <dgm:cxn modelId="{B1AC207E-1AA1-4DF5-A4CF-2C39FCA9E651}" type="presParOf" srcId="{922E1C69-6156-48A3-AB1E-E2261F6721DF}" destId="{7FC303C4-443D-43D5-9C03-099EE9BA87F3}" srcOrd="0" destOrd="0" presId="urn:microsoft.com/office/officeart/2008/layout/VerticalCurvedList"/>
    <dgm:cxn modelId="{15254075-BB5D-4352-8A4D-62C6C5F78E86}" type="presParOf" srcId="{00657828-199E-43D0-8E2A-E18885AC2FFE}" destId="{B88FDC8A-322F-4706-849F-603E2FDCD48B}" srcOrd="7" destOrd="0" presId="urn:microsoft.com/office/officeart/2008/layout/VerticalCurvedList"/>
    <dgm:cxn modelId="{9C9E521C-9E3B-4140-A5D2-A5EF74254EE6}" type="presParOf" srcId="{00657828-199E-43D0-8E2A-E18885AC2FFE}" destId="{F4292754-3E07-4883-8FC3-8BB7C837B04B}" srcOrd="8" destOrd="0" presId="urn:microsoft.com/office/officeart/2008/layout/VerticalCurvedList"/>
    <dgm:cxn modelId="{B8F347D5-0C78-44C7-AFBC-830E81C5A157}" type="presParOf" srcId="{F4292754-3E07-4883-8FC3-8BB7C837B04B}" destId="{AACF5201-2D35-40E5-B76F-DE0A96C96ED3}" srcOrd="0" destOrd="0" presId="urn:microsoft.com/office/officeart/2008/layout/VerticalCurvedList"/>
    <dgm:cxn modelId="{7695BF3F-E429-4A9C-83F7-31C910F8C61A}" type="presParOf" srcId="{00657828-199E-43D0-8E2A-E18885AC2FFE}" destId="{DFE1F917-D066-4CB3-B504-5EA57E698C71}" srcOrd="9" destOrd="0" presId="urn:microsoft.com/office/officeart/2008/layout/VerticalCurvedList"/>
    <dgm:cxn modelId="{17A73A0D-7A01-4EB3-999F-B82B377425EC}" type="presParOf" srcId="{00657828-199E-43D0-8E2A-E18885AC2FFE}" destId="{67461D3A-69F2-4FF4-9D30-0B697AE9FC51}" srcOrd="10" destOrd="0" presId="urn:microsoft.com/office/officeart/2008/layout/VerticalCurvedList"/>
    <dgm:cxn modelId="{A4FEF6CF-1BBC-46AB-BC2E-DD0BF5EDAACB}" type="presParOf" srcId="{67461D3A-69F2-4FF4-9D30-0B697AE9FC51}" destId="{1C7AC172-4129-4172-9CBD-81C97BFC9C6C}" srcOrd="0" destOrd="0" presId="urn:microsoft.com/office/officeart/2008/layout/VerticalCurvedList"/>
    <dgm:cxn modelId="{8AAF8F3C-1017-4B7A-B7F5-360BF1A6BFE1}" type="presParOf" srcId="{00657828-199E-43D0-8E2A-E18885AC2FFE}" destId="{CB446346-4CCA-4E4D-BE1C-1E3ED3FB84DB}" srcOrd="11" destOrd="0" presId="urn:microsoft.com/office/officeart/2008/layout/VerticalCurvedList"/>
    <dgm:cxn modelId="{9FACFFD2-F1A4-41EF-B2DA-028EE124613A}" type="presParOf" srcId="{00657828-199E-43D0-8E2A-E18885AC2FFE}" destId="{9A63011E-A396-4C78-9743-6C34D59D45B5}" srcOrd="12" destOrd="0" presId="urn:microsoft.com/office/officeart/2008/layout/VerticalCurvedList"/>
    <dgm:cxn modelId="{8A5EA4C4-FDCA-47E8-A128-54608AEB92EA}" type="presParOf" srcId="{9A63011E-A396-4C78-9743-6C34D59D45B5}" destId="{FD419479-C731-4DA7-A455-C81966E18884}" srcOrd="0" destOrd="0" presId="urn:microsoft.com/office/officeart/2008/layout/VerticalCurvedList"/>
    <dgm:cxn modelId="{939CD55A-3155-4BC8-9D4D-67EB4EAF1BA8}" type="presParOf" srcId="{00657828-199E-43D0-8E2A-E18885AC2FFE}" destId="{33DC9D9C-6EB2-487A-995C-230D8D337134}" srcOrd="13" destOrd="0" presId="urn:microsoft.com/office/officeart/2008/layout/VerticalCurvedList"/>
    <dgm:cxn modelId="{F8FC136E-7144-4716-9AED-3E92FCA13ABA}" type="presParOf" srcId="{00657828-199E-43D0-8E2A-E18885AC2FFE}" destId="{9AA2AF06-7471-488C-AF82-7D4BD7DA1BE1}" srcOrd="14" destOrd="0" presId="urn:microsoft.com/office/officeart/2008/layout/VerticalCurvedList"/>
    <dgm:cxn modelId="{DE8F2F08-58FB-4754-B396-E13F9F008B3E}" type="presParOf" srcId="{9AA2AF06-7471-488C-AF82-7D4BD7DA1BE1}" destId="{F4EA4FD1-C562-481A-9898-30D7978A0A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D1B9D-B847-4831-91D4-25557F96AEEA}">
      <dsp:nvSpPr>
        <dsp:cNvPr id="0" name=""/>
        <dsp:cNvSpPr/>
      </dsp:nvSpPr>
      <dsp:spPr>
        <a:xfrm>
          <a:off x="291057" y="199040"/>
          <a:ext cx="3006178" cy="1718863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22" r="-42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9113B-6808-40AD-B9C9-31D8D72D81DC}">
      <dsp:nvSpPr>
        <dsp:cNvPr id="0" name=""/>
        <dsp:cNvSpPr/>
      </dsp:nvSpPr>
      <dsp:spPr>
        <a:xfrm>
          <a:off x="663051" y="1850569"/>
          <a:ext cx="2293427" cy="850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  <a:latin typeface="Bahnschrift" panose="020B0502040204020203" pitchFamily="34" charset="0"/>
            </a:rPr>
            <a:t>Gmail</a:t>
          </a:r>
        </a:p>
      </dsp:txBody>
      <dsp:txXfrm>
        <a:off x="663051" y="1850569"/>
        <a:ext cx="2293427" cy="850861"/>
      </dsp:txXfrm>
    </dsp:sp>
    <dsp:sp modelId="{B1F3F470-FDF8-4869-B024-E45AEB9295BD}">
      <dsp:nvSpPr>
        <dsp:cNvPr id="0" name=""/>
        <dsp:cNvSpPr/>
      </dsp:nvSpPr>
      <dsp:spPr>
        <a:xfrm>
          <a:off x="5142715" y="207024"/>
          <a:ext cx="3180891" cy="158017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C85D5-3821-4CBE-B726-D63CD9E98EDF}">
      <dsp:nvSpPr>
        <dsp:cNvPr id="0" name=""/>
        <dsp:cNvSpPr/>
      </dsp:nvSpPr>
      <dsp:spPr>
        <a:xfrm>
          <a:off x="5589292" y="1738408"/>
          <a:ext cx="2293427" cy="850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  <a:latin typeface="Bahnschrift" panose="020B0502040204020203" pitchFamily="34" charset="0"/>
            </a:rPr>
            <a:t>Yahoo! Mail</a:t>
          </a:r>
        </a:p>
      </dsp:txBody>
      <dsp:txXfrm>
        <a:off x="5589292" y="1738408"/>
        <a:ext cx="2293427" cy="850861"/>
      </dsp:txXfrm>
    </dsp:sp>
    <dsp:sp modelId="{32AEC4FC-08FB-40FE-BF0C-B3FBBDE09D88}">
      <dsp:nvSpPr>
        <dsp:cNvPr id="0" name=""/>
        <dsp:cNvSpPr/>
      </dsp:nvSpPr>
      <dsp:spPr>
        <a:xfrm>
          <a:off x="376269" y="2552242"/>
          <a:ext cx="3257056" cy="1678205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705" r="-1796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0127F-D570-454E-9F32-2EADE8E728D2}">
      <dsp:nvSpPr>
        <dsp:cNvPr id="0" name=""/>
        <dsp:cNvSpPr/>
      </dsp:nvSpPr>
      <dsp:spPr>
        <a:xfrm>
          <a:off x="738895" y="4317790"/>
          <a:ext cx="2293427" cy="850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 dirty="0">
              <a:solidFill>
                <a:schemeClr val="tx1"/>
              </a:solidFill>
              <a:latin typeface="Bahnschrift" panose="020B0502040204020203" pitchFamily="34" charset="0"/>
            </a:rPr>
            <a:t>Windows Live Hotmail</a:t>
          </a:r>
          <a:endParaRPr lang="en-GB" sz="24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738895" y="4317790"/>
        <a:ext cx="2293427" cy="850861"/>
      </dsp:txXfrm>
    </dsp:sp>
    <dsp:sp modelId="{54D407A0-6ACD-4969-A631-80C707A492E3}">
      <dsp:nvSpPr>
        <dsp:cNvPr id="0" name=""/>
        <dsp:cNvSpPr/>
      </dsp:nvSpPr>
      <dsp:spPr>
        <a:xfrm>
          <a:off x="5072066" y="2560993"/>
          <a:ext cx="3376658" cy="1708497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408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C310E-FB2F-46FE-B991-3569A7CD0114}">
      <dsp:nvSpPr>
        <dsp:cNvPr id="0" name=""/>
        <dsp:cNvSpPr/>
      </dsp:nvSpPr>
      <dsp:spPr>
        <a:xfrm>
          <a:off x="5664459" y="4244990"/>
          <a:ext cx="2293427" cy="850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 dirty="0">
              <a:solidFill>
                <a:schemeClr val="tx1"/>
              </a:solidFill>
              <a:latin typeface="Bahnschrift" panose="020B0502040204020203" pitchFamily="34" charset="0"/>
            </a:rPr>
            <a:t>Apple MobileMe Mail</a:t>
          </a:r>
          <a:endParaRPr lang="en-GB" sz="24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5664459" y="4244990"/>
        <a:ext cx="2293427" cy="850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E37D1-5347-4D42-9421-98CA287F7073}">
      <dsp:nvSpPr>
        <dsp:cNvPr id="0" name=""/>
        <dsp:cNvSpPr/>
      </dsp:nvSpPr>
      <dsp:spPr>
        <a:xfrm>
          <a:off x="3329213" y="1865552"/>
          <a:ext cx="2049920" cy="18722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Bahnschrift SemiBold" panose="020B0502040204020203" pitchFamily="34" charset="0"/>
            </a:rPr>
            <a:t>Instant Messaging Tools</a:t>
          </a:r>
          <a:endParaRPr lang="en-GB" sz="1800" kern="1200" dirty="0">
            <a:latin typeface="Bahnschrift SemiBold" panose="020B0502040204020203" pitchFamily="34" charset="0"/>
          </a:endParaRPr>
        </a:p>
      </dsp:txBody>
      <dsp:txXfrm>
        <a:off x="3629417" y="2139730"/>
        <a:ext cx="1449512" cy="1323848"/>
      </dsp:txXfrm>
    </dsp:sp>
    <dsp:sp modelId="{E8452742-3C26-4053-81E1-E0768FAEF228}">
      <dsp:nvSpPr>
        <dsp:cNvPr id="0" name=""/>
        <dsp:cNvSpPr/>
      </dsp:nvSpPr>
      <dsp:spPr>
        <a:xfrm rot="16200000">
          <a:off x="4233851" y="1391608"/>
          <a:ext cx="240644" cy="507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1800" kern="1200">
            <a:latin typeface="Bahnschrift SemiBold" panose="020B0502040204020203" pitchFamily="34" charset="0"/>
          </a:endParaRPr>
        </a:p>
      </dsp:txBody>
      <dsp:txXfrm>
        <a:off x="4269948" y="1529197"/>
        <a:ext cx="168451" cy="304477"/>
      </dsp:txXfrm>
    </dsp:sp>
    <dsp:sp modelId="{B49698D1-BF1E-40F7-8150-121D576404B6}">
      <dsp:nvSpPr>
        <dsp:cNvPr id="0" name=""/>
        <dsp:cNvSpPr/>
      </dsp:nvSpPr>
      <dsp:spPr>
        <a:xfrm>
          <a:off x="3563593" y="7911"/>
          <a:ext cx="1581160" cy="140359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1600" kern="1200" dirty="0">
              <a:latin typeface="Bahnschrift SemiBold" panose="020B0502040204020203" pitchFamily="34" charset="0"/>
            </a:rPr>
            <a:t>AOL Instant Messenger</a:t>
          </a:r>
          <a:endParaRPr lang="en-GB" sz="1600" kern="1200" dirty="0">
            <a:latin typeface="Bahnschrift SemiBold" panose="020B0502040204020203" pitchFamily="34" charset="0"/>
          </a:endParaRPr>
        </a:p>
      </dsp:txBody>
      <dsp:txXfrm>
        <a:off x="3795149" y="213462"/>
        <a:ext cx="1118048" cy="992491"/>
      </dsp:txXfrm>
    </dsp:sp>
    <dsp:sp modelId="{28158A2F-781F-41AB-A9D8-572CC015AB37}">
      <dsp:nvSpPr>
        <dsp:cNvPr id="0" name=""/>
        <dsp:cNvSpPr/>
      </dsp:nvSpPr>
      <dsp:spPr>
        <a:xfrm rot="20496953">
          <a:off x="5436568" y="2134412"/>
          <a:ext cx="323634" cy="507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1800" kern="1200">
            <a:latin typeface="Bahnschrift SemiBold" panose="020B0502040204020203" pitchFamily="34" charset="0"/>
          </a:endParaRPr>
        </a:p>
      </dsp:txBody>
      <dsp:txXfrm>
        <a:off x="5439046" y="2251214"/>
        <a:ext cx="226544" cy="304477"/>
      </dsp:txXfrm>
    </dsp:sp>
    <dsp:sp modelId="{D5997E65-2048-4444-AD91-F45A72517B29}">
      <dsp:nvSpPr>
        <dsp:cNvPr id="0" name=""/>
        <dsp:cNvSpPr/>
      </dsp:nvSpPr>
      <dsp:spPr>
        <a:xfrm>
          <a:off x="5858724" y="1307332"/>
          <a:ext cx="1492533" cy="14925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1800" kern="1200" dirty="0">
              <a:latin typeface="Bahnschrift SemiBold" panose="020B0502040204020203" pitchFamily="34" charset="0"/>
            </a:rPr>
            <a:t>Google Talk</a:t>
          </a:r>
          <a:endParaRPr lang="en-GB" sz="1800" kern="1200" dirty="0">
            <a:latin typeface="Bahnschrift SemiBold" panose="020B0502040204020203" pitchFamily="34" charset="0"/>
          </a:endParaRPr>
        </a:p>
      </dsp:txBody>
      <dsp:txXfrm>
        <a:off x="6077300" y="1525908"/>
        <a:ext cx="1055381" cy="1055381"/>
      </dsp:txXfrm>
    </dsp:sp>
    <dsp:sp modelId="{A6B62840-106B-4510-9223-0ACAD7464A96}">
      <dsp:nvSpPr>
        <dsp:cNvPr id="0" name=""/>
        <dsp:cNvSpPr/>
      </dsp:nvSpPr>
      <dsp:spPr>
        <a:xfrm rot="2979742">
          <a:off x="5008833" y="3487889"/>
          <a:ext cx="287103" cy="507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1800" kern="1200">
            <a:latin typeface="Bahnschrift SemiBold" panose="020B0502040204020203" pitchFamily="34" charset="0"/>
          </a:endParaRPr>
        </a:p>
      </dsp:txBody>
      <dsp:txXfrm>
        <a:off x="5024023" y="3556555"/>
        <a:ext cx="200972" cy="304477"/>
      </dsp:txXfrm>
    </dsp:sp>
    <dsp:sp modelId="{67118D53-3D6D-49D9-A281-BD19FD874741}">
      <dsp:nvSpPr>
        <dsp:cNvPr id="0" name=""/>
        <dsp:cNvSpPr/>
      </dsp:nvSpPr>
      <dsp:spPr>
        <a:xfrm>
          <a:off x="5069749" y="3776839"/>
          <a:ext cx="1492533" cy="14925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1800" kern="1200" dirty="0">
              <a:latin typeface="Bahnschrift SemiBold" panose="020B0502040204020203" pitchFamily="34" charset="0"/>
            </a:rPr>
            <a:t>ICQ</a:t>
          </a:r>
          <a:endParaRPr lang="en-GB" sz="1800" kern="1200" dirty="0">
            <a:latin typeface="Bahnschrift SemiBold" panose="020B0502040204020203" pitchFamily="34" charset="0"/>
          </a:endParaRPr>
        </a:p>
      </dsp:txBody>
      <dsp:txXfrm>
        <a:off x="5288325" y="3995415"/>
        <a:ext cx="1055381" cy="1055381"/>
      </dsp:txXfrm>
    </dsp:sp>
    <dsp:sp modelId="{9A94E4D4-3DEA-48D4-BB11-6D0081D81272}">
      <dsp:nvSpPr>
        <dsp:cNvPr id="0" name=""/>
        <dsp:cNvSpPr/>
      </dsp:nvSpPr>
      <dsp:spPr>
        <a:xfrm rot="7815096">
          <a:off x="3465616" y="3455895"/>
          <a:ext cx="239718" cy="507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1800" kern="1200">
            <a:latin typeface="Bahnschrift SemiBold" panose="020B0502040204020203" pitchFamily="34" charset="0"/>
          </a:endParaRPr>
        </a:p>
      </dsp:txBody>
      <dsp:txXfrm rot="10800000">
        <a:off x="3524807" y="3529944"/>
        <a:ext cx="167803" cy="304477"/>
      </dsp:txXfrm>
    </dsp:sp>
    <dsp:sp modelId="{A5F3230A-DA75-4090-9867-05D9B31884CB}">
      <dsp:nvSpPr>
        <dsp:cNvPr id="0" name=""/>
        <dsp:cNvSpPr/>
      </dsp:nvSpPr>
      <dsp:spPr>
        <a:xfrm>
          <a:off x="2106150" y="3712855"/>
          <a:ext cx="1630413" cy="15624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1600" kern="1200" dirty="0">
              <a:latin typeface="Bahnschrift SemiBold" panose="020B0502040204020203" pitchFamily="34" charset="0"/>
            </a:rPr>
            <a:t>Windows Live Messenger</a:t>
          </a:r>
          <a:endParaRPr lang="en-GB" sz="1600" kern="1200" dirty="0">
            <a:latin typeface="Bahnschrift SemiBold" panose="020B0502040204020203" pitchFamily="34" charset="0"/>
          </a:endParaRPr>
        </a:p>
      </dsp:txBody>
      <dsp:txXfrm>
        <a:off x="2344918" y="3941667"/>
        <a:ext cx="1152877" cy="1104804"/>
      </dsp:txXfrm>
    </dsp:sp>
    <dsp:sp modelId="{46FD0540-380A-484E-B344-ADEAF431FB85}">
      <dsp:nvSpPr>
        <dsp:cNvPr id="0" name=""/>
        <dsp:cNvSpPr/>
      </dsp:nvSpPr>
      <dsp:spPr>
        <a:xfrm rot="11922336">
          <a:off x="2878860" y="2112097"/>
          <a:ext cx="376270" cy="507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1800" kern="1200">
            <a:latin typeface="Bahnschrift SemiBold" panose="020B0502040204020203" pitchFamily="34" charset="0"/>
          </a:endParaRPr>
        </a:p>
      </dsp:txBody>
      <dsp:txXfrm rot="10800000">
        <a:off x="2988760" y="2231690"/>
        <a:ext cx="263389" cy="304477"/>
      </dsp:txXfrm>
    </dsp:sp>
    <dsp:sp modelId="{F1FAFD4E-DE4B-443B-B907-9C3055F76BD2}">
      <dsp:nvSpPr>
        <dsp:cNvPr id="0" name=""/>
        <dsp:cNvSpPr/>
      </dsp:nvSpPr>
      <dsp:spPr>
        <a:xfrm>
          <a:off x="1270221" y="1285853"/>
          <a:ext cx="1492085" cy="144841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1600" kern="1200" dirty="0">
              <a:latin typeface="Bahnschrift SemiBold" panose="020B0502040204020203" pitchFamily="34" charset="0"/>
            </a:rPr>
            <a:t>Yahoo! Messenger</a:t>
          </a:r>
          <a:endParaRPr lang="en-GB" sz="1600" kern="1200" dirty="0">
            <a:latin typeface="Bahnschrift SemiBold" panose="020B0502040204020203" pitchFamily="34" charset="0"/>
          </a:endParaRPr>
        </a:p>
      </dsp:txBody>
      <dsp:txXfrm>
        <a:off x="1488732" y="1497968"/>
        <a:ext cx="1055063" cy="1024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4E9E1-EB98-432D-9364-63939B7284AB}">
      <dsp:nvSpPr>
        <dsp:cNvPr id="0" name=""/>
        <dsp:cNvSpPr/>
      </dsp:nvSpPr>
      <dsp:spPr>
        <a:xfrm>
          <a:off x="-5789559" y="-886649"/>
          <a:ext cx="6896839" cy="6896839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69D84-D45E-49D7-8074-65894CA256C5}">
      <dsp:nvSpPr>
        <dsp:cNvPr id="0" name=""/>
        <dsp:cNvSpPr/>
      </dsp:nvSpPr>
      <dsp:spPr>
        <a:xfrm>
          <a:off x="359416" y="232916"/>
          <a:ext cx="7542761" cy="4656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95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>
              <a:latin typeface="Bahnschrift SemiBold" panose="020B0502040204020203" pitchFamily="34" charset="0"/>
            </a:rPr>
            <a:t>Application Sharing</a:t>
          </a:r>
          <a:endParaRPr lang="en-GB" sz="2400" kern="1200" dirty="0">
            <a:latin typeface="Bahnschrift SemiBold" panose="020B0502040204020203" pitchFamily="34" charset="0"/>
          </a:endParaRPr>
        </a:p>
      </dsp:txBody>
      <dsp:txXfrm>
        <a:off x="359416" y="232916"/>
        <a:ext cx="7542761" cy="465627"/>
      </dsp:txXfrm>
    </dsp:sp>
    <dsp:sp modelId="{808D945B-F059-4E5A-8712-18DA9D5917A8}">
      <dsp:nvSpPr>
        <dsp:cNvPr id="0" name=""/>
        <dsp:cNvSpPr/>
      </dsp:nvSpPr>
      <dsp:spPr>
        <a:xfrm>
          <a:off x="68399" y="174712"/>
          <a:ext cx="582034" cy="582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0BCC43-DC25-4E21-B971-9F9369E2D54F}">
      <dsp:nvSpPr>
        <dsp:cNvPr id="0" name=""/>
        <dsp:cNvSpPr/>
      </dsp:nvSpPr>
      <dsp:spPr>
        <a:xfrm>
          <a:off x="781083" y="931767"/>
          <a:ext cx="7121093" cy="465627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95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>
              <a:latin typeface="Bahnschrift SemiBold" panose="020B0502040204020203" pitchFamily="34" charset="0"/>
            </a:rPr>
            <a:t>Desktop Sharing</a:t>
          </a:r>
          <a:endParaRPr lang="en-GB" sz="2400" kern="1200" dirty="0">
            <a:latin typeface="Bahnschrift SemiBold" panose="020B0502040204020203" pitchFamily="34" charset="0"/>
          </a:endParaRPr>
        </a:p>
      </dsp:txBody>
      <dsp:txXfrm>
        <a:off x="781083" y="931767"/>
        <a:ext cx="7121093" cy="465627"/>
      </dsp:txXfrm>
    </dsp:sp>
    <dsp:sp modelId="{86EFFE69-3FC6-4599-8437-96BF6AF3DD1A}">
      <dsp:nvSpPr>
        <dsp:cNvPr id="0" name=""/>
        <dsp:cNvSpPr/>
      </dsp:nvSpPr>
      <dsp:spPr>
        <a:xfrm>
          <a:off x="490066" y="873563"/>
          <a:ext cx="582034" cy="582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542B10-8464-4559-AF10-3D08ABB13777}">
      <dsp:nvSpPr>
        <dsp:cNvPr id="0" name=""/>
        <dsp:cNvSpPr/>
      </dsp:nvSpPr>
      <dsp:spPr>
        <a:xfrm>
          <a:off x="1012155" y="1630105"/>
          <a:ext cx="6890022" cy="465627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95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>
              <a:latin typeface="Bahnschrift SemiBold" panose="020B0502040204020203" pitchFamily="34" charset="0"/>
            </a:rPr>
            <a:t>File and Document Sharing</a:t>
          </a:r>
          <a:endParaRPr lang="en-GB" sz="2400" kern="1200" dirty="0">
            <a:latin typeface="Bahnschrift SemiBold" panose="020B0502040204020203" pitchFamily="34" charset="0"/>
          </a:endParaRPr>
        </a:p>
      </dsp:txBody>
      <dsp:txXfrm>
        <a:off x="1012155" y="1630105"/>
        <a:ext cx="6890022" cy="465627"/>
      </dsp:txXfrm>
    </dsp:sp>
    <dsp:sp modelId="{7FC303C4-443D-43D5-9C03-099EE9BA87F3}">
      <dsp:nvSpPr>
        <dsp:cNvPr id="0" name=""/>
        <dsp:cNvSpPr/>
      </dsp:nvSpPr>
      <dsp:spPr>
        <a:xfrm>
          <a:off x="721138" y="1571902"/>
          <a:ext cx="582034" cy="582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8FDC8A-322F-4706-849F-603E2FDCD48B}">
      <dsp:nvSpPr>
        <dsp:cNvPr id="0" name=""/>
        <dsp:cNvSpPr/>
      </dsp:nvSpPr>
      <dsp:spPr>
        <a:xfrm>
          <a:off x="1085934" y="2328956"/>
          <a:ext cx="6816243" cy="46562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95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>
              <a:latin typeface="Bahnschrift SemiBold" panose="020B0502040204020203" pitchFamily="34" charset="0"/>
            </a:rPr>
            <a:t>PowerPoint Presentations</a:t>
          </a:r>
          <a:endParaRPr lang="en-GB" sz="2400" kern="1200" dirty="0">
            <a:latin typeface="Bahnschrift SemiBold" panose="020B0502040204020203" pitchFamily="34" charset="0"/>
          </a:endParaRPr>
        </a:p>
      </dsp:txBody>
      <dsp:txXfrm>
        <a:off x="1085934" y="2328956"/>
        <a:ext cx="6816243" cy="465627"/>
      </dsp:txXfrm>
    </dsp:sp>
    <dsp:sp modelId="{AACF5201-2D35-40E5-B76F-DE0A96C96ED3}">
      <dsp:nvSpPr>
        <dsp:cNvPr id="0" name=""/>
        <dsp:cNvSpPr/>
      </dsp:nvSpPr>
      <dsp:spPr>
        <a:xfrm>
          <a:off x="794917" y="2270753"/>
          <a:ext cx="582034" cy="582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E1F917-D066-4CB3-B504-5EA57E698C71}">
      <dsp:nvSpPr>
        <dsp:cNvPr id="0" name=""/>
        <dsp:cNvSpPr/>
      </dsp:nvSpPr>
      <dsp:spPr>
        <a:xfrm>
          <a:off x="1012155" y="3027807"/>
          <a:ext cx="6890022" cy="465627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95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>
              <a:latin typeface="Bahnschrift SemiBold" panose="020B0502040204020203" pitchFamily="34" charset="0"/>
            </a:rPr>
            <a:t>Presenter Notes</a:t>
          </a:r>
          <a:endParaRPr lang="en-GB" sz="2400" kern="1200" dirty="0">
            <a:latin typeface="Bahnschrift SemiBold" panose="020B0502040204020203" pitchFamily="34" charset="0"/>
          </a:endParaRPr>
        </a:p>
      </dsp:txBody>
      <dsp:txXfrm>
        <a:off x="1012155" y="3027807"/>
        <a:ext cx="6890022" cy="465627"/>
      </dsp:txXfrm>
    </dsp:sp>
    <dsp:sp modelId="{1C7AC172-4129-4172-9CBD-81C97BFC9C6C}">
      <dsp:nvSpPr>
        <dsp:cNvPr id="0" name=""/>
        <dsp:cNvSpPr/>
      </dsp:nvSpPr>
      <dsp:spPr>
        <a:xfrm>
          <a:off x="721138" y="2969604"/>
          <a:ext cx="582034" cy="582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446346-4CCA-4E4D-BE1C-1E3ED3FB84DB}">
      <dsp:nvSpPr>
        <dsp:cNvPr id="0" name=""/>
        <dsp:cNvSpPr/>
      </dsp:nvSpPr>
      <dsp:spPr>
        <a:xfrm>
          <a:off x="781083" y="3726146"/>
          <a:ext cx="7121093" cy="465627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95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>
              <a:latin typeface="Bahnschrift SemiBold" panose="020B0502040204020203" pitchFamily="34" charset="0"/>
            </a:rPr>
            <a:t>Annotation, Whiteboard </a:t>
          </a:r>
          <a:endParaRPr lang="en-GB" sz="2400" kern="1200" dirty="0">
            <a:latin typeface="Bahnschrift SemiBold" panose="020B0502040204020203" pitchFamily="34" charset="0"/>
          </a:endParaRPr>
        </a:p>
      </dsp:txBody>
      <dsp:txXfrm>
        <a:off x="781083" y="3726146"/>
        <a:ext cx="7121093" cy="465627"/>
      </dsp:txXfrm>
    </dsp:sp>
    <dsp:sp modelId="{FD419479-C731-4DA7-A455-C81966E18884}">
      <dsp:nvSpPr>
        <dsp:cNvPr id="0" name=""/>
        <dsp:cNvSpPr/>
      </dsp:nvSpPr>
      <dsp:spPr>
        <a:xfrm>
          <a:off x="490066" y="3667943"/>
          <a:ext cx="582034" cy="582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C9D9C-6EB2-487A-995C-230D8D337134}">
      <dsp:nvSpPr>
        <dsp:cNvPr id="0" name=""/>
        <dsp:cNvSpPr/>
      </dsp:nvSpPr>
      <dsp:spPr>
        <a:xfrm>
          <a:off x="359416" y="4424997"/>
          <a:ext cx="7542761" cy="46562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95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>
              <a:latin typeface="Bahnschrift SemiBold" panose="020B0502040204020203" pitchFamily="34" charset="0"/>
            </a:rPr>
            <a:t>Text-based Chat, Audio Conferencing</a:t>
          </a:r>
          <a:endParaRPr lang="en-GB" sz="2400" kern="1200" dirty="0">
            <a:latin typeface="Bahnschrift SemiBold" panose="020B0502040204020203" pitchFamily="34" charset="0"/>
          </a:endParaRPr>
        </a:p>
      </dsp:txBody>
      <dsp:txXfrm>
        <a:off x="359416" y="4424997"/>
        <a:ext cx="7542761" cy="465627"/>
      </dsp:txXfrm>
    </dsp:sp>
    <dsp:sp modelId="{F4EA4FD1-C562-481A-9898-30D7978A0A68}">
      <dsp:nvSpPr>
        <dsp:cNvPr id="0" name=""/>
        <dsp:cNvSpPr/>
      </dsp:nvSpPr>
      <dsp:spPr>
        <a:xfrm>
          <a:off x="68399" y="4366793"/>
          <a:ext cx="582034" cy="582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39AB-5F8D-4AE0-92F4-42FAB70F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92CA-9E0D-4DB8-A9A8-95C08308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0946-DDCC-4C92-9C3E-82450BE4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3919-E32B-4B98-A484-221A4A104A1B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F7A6-7AF1-4C0F-96A1-E0CD4A2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D126-DA92-4A73-BC38-95EAA83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BBDB-A001-4429-8029-302AF27B3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89" y="1520650"/>
            <a:ext cx="8298822" cy="51525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As the 1990s progressed, and into the 2000s, it became more common for the general public to have access to webmail.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0" y="1"/>
            <a:ext cx="8665029" cy="1356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Web-based E-mail Services- </a:t>
            </a:r>
            <a:r>
              <a:rPr lang="en-IN" sz="3200" dirty="0">
                <a:solidFill>
                  <a:schemeClr val="bg1"/>
                </a:solidFill>
              </a:rPr>
              <a:t>Widespread Deployment</a:t>
            </a:r>
          </a:p>
        </p:txBody>
      </p:sp>
    </p:spTree>
    <p:extLst>
      <p:ext uri="{BB962C8B-B14F-4D97-AF65-F5344CB8AC3E}">
        <p14:creationId xmlns:p14="http://schemas.microsoft.com/office/powerpoint/2010/main" val="17162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0" y="0"/>
            <a:ext cx="846182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Web-based E-mail Service Solutions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CA1CBD-BBB1-4BF3-A48E-F9816FFDD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767679"/>
              </p:ext>
            </p:extLst>
          </p:nvPr>
        </p:nvGraphicFramePr>
        <p:xfrm>
          <a:off x="188686" y="1492180"/>
          <a:ext cx="8766628" cy="522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71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480457"/>
            <a:ext cx="8459595" cy="51525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Clr>
                <a:srgbClr val="258989"/>
              </a:buClr>
              <a:buNone/>
            </a:pPr>
            <a:r>
              <a:rPr lang="en-IN" dirty="0">
                <a:solidFill>
                  <a:srgbClr val="C00000"/>
                </a:solidFill>
              </a:rPr>
              <a:t>Other Web Mail Services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sz="2600" dirty="0"/>
              <a:t>Gmail, Yahoo! Mail, and Windows Live Hotmail are the three largest web mail services (and MobileMe Mail promises to be a competitor), but there are literally hundreds more. Besides these big providers, </a:t>
            </a:r>
            <a:r>
              <a:rPr lang="en-IN" sz="2600" dirty="0">
                <a:solidFill>
                  <a:srgbClr val="C00000"/>
                </a:solidFill>
              </a:rPr>
              <a:t>there are dozens of independent web mail services, plus a plethora of topic-specific websites</a:t>
            </a:r>
            <a:r>
              <a:rPr lang="en-IN" sz="2600" dirty="0"/>
              <a:t> that offer (among other content and services) their own branded HTTP email.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Web-based E-mail Service Solutions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1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480457"/>
            <a:ext cx="8737600" cy="51525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Clr>
                <a:srgbClr val="258989"/>
              </a:buClr>
              <a:buNone/>
            </a:pPr>
            <a:r>
              <a:rPr lang="en-IN" dirty="0">
                <a:solidFill>
                  <a:srgbClr val="C00000"/>
                </a:solidFill>
              </a:rPr>
              <a:t>Other Web Mail Services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AOL Mail 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 err="1"/>
              <a:t>BigString</a:t>
            </a:r>
            <a:r>
              <a:rPr lang="en-IN" dirty="0"/>
              <a:t> 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Excite Mail 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 err="1"/>
              <a:t>FlashMail</a:t>
            </a:r>
            <a:endParaRPr lang="en-IN" dirty="0"/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GMX Mail 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Inbox.com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Lycos Mail 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Mail.com 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dirty="0"/>
              <a:t>Zoho Mail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0" y="0"/>
            <a:ext cx="846182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Web-based E-mail Service Solutions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88" y="1325563"/>
            <a:ext cx="84450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One of the fastest-growing forms of Internet communications </a:t>
            </a:r>
            <a:r>
              <a:rPr lang="en-IN" sz="2600" dirty="0"/>
              <a:t>is instant messaging, or IM.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Text-based computer conference </a:t>
            </a:r>
            <a:r>
              <a:rPr lang="en-IN" sz="2600" dirty="0"/>
              <a:t>between two or more people.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An IM communications service </a:t>
            </a:r>
            <a:r>
              <a:rPr lang="en-IN" sz="2600" dirty="0">
                <a:solidFill>
                  <a:srgbClr val="C00000"/>
                </a:solidFill>
              </a:rPr>
              <a:t>enables you to create a kind of private chat room with another individual in order to communicate in real-time over the Internet.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8911771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Instant Messaging Services</a:t>
            </a:r>
          </a:p>
        </p:txBody>
      </p:sp>
    </p:spTree>
    <p:extLst>
      <p:ext uri="{BB962C8B-B14F-4D97-AF65-F5344CB8AC3E}">
        <p14:creationId xmlns:p14="http://schemas.microsoft.com/office/powerpoint/2010/main" val="350605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749" y="1325563"/>
            <a:ext cx="8324501" cy="52251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Instant messaging is a better way to talk.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More immediate.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Several big players in the IM market today, including America Online (with both AOL Instant Messenger and ICQ), Google (Google Talk), Microsoft (Windows Live Messenger), and Yahoo! (Yahoo! Messenger).</a:t>
            </a:r>
            <a:endParaRPr lang="en-IN" sz="2600" b="1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8911771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Instant Messaging Services</a:t>
            </a:r>
          </a:p>
        </p:txBody>
      </p:sp>
    </p:spTree>
    <p:extLst>
      <p:ext uri="{BB962C8B-B14F-4D97-AF65-F5344CB8AC3E}">
        <p14:creationId xmlns:p14="http://schemas.microsoft.com/office/powerpoint/2010/main" val="375791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Instant Messaging Tools</a:t>
            </a:r>
            <a:endParaRPr lang="en-IN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E050BB-2540-49F2-8B0F-4333B5F31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033"/>
              </p:ext>
            </p:extLst>
          </p:nvPr>
        </p:nvGraphicFramePr>
        <p:xfrm>
          <a:off x="261257" y="1436914"/>
          <a:ext cx="8708572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14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94" y="1325563"/>
            <a:ext cx="8490857" cy="5138058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700" dirty="0"/>
              <a:t>When you need to include more than two people in your communications, or when you want to give a presentation to a group of people who aren’t all in the same location, a different communications tool is needed. </a:t>
            </a:r>
          </a:p>
          <a:p>
            <a:pPr algn="just">
              <a:buClr>
                <a:srgbClr val="258989"/>
              </a:buClr>
            </a:pPr>
            <a:r>
              <a:rPr lang="en-IN" sz="2700" dirty="0"/>
              <a:t>This new tool is called a </a:t>
            </a:r>
            <a:r>
              <a:rPr lang="en-IN" sz="2700" dirty="0">
                <a:solidFill>
                  <a:srgbClr val="C00000"/>
                </a:solidFill>
              </a:rPr>
              <a:t>web conference, </a:t>
            </a:r>
            <a:r>
              <a:rPr lang="en-IN" sz="2700" dirty="0"/>
              <a:t>and it’s a way to conduct live meetings and presentations over the Internet.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0"/>
            <a:ext cx="850537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Web Conferencing Services</a:t>
            </a:r>
          </a:p>
        </p:txBody>
      </p:sp>
    </p:spTree>
    <p:extLst>
      <p:ext uri="{BB962C8B-B14F-4D97-AF65-F5344CB8AC3E}">
        <p14:creationId xmlns:p14="http://schemas.microsoft.com/office/powerpoint/2010/main" val="67400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1" y="0"/>
            <a:ext cx="8805637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Features of Web Conferencing Services</a:t>
            </a:r>
            <a:endParaRPr lang="en-IN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DE28411-52F6-4055-9D4F-44BA40BBF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808333"/>
              </p:ext>
            </p:extLst>
          </p:nvPr>
        </p:nvGraphicFramePr>
        <p:xfrm>
          <a:off x="581720" y="1401187"/>
          <a:ext cx="7970577" cy="5123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41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494971"/>
            <a:ext cx="8665028" cy="5138058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Adobe Acrobat Connect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 err="1"/>
              <a:t>Convenos</a:t>
            </a:r>
            <a:r>
              <a:rPr lang="en-IN" dirty="0"/>
              <a:t> Meeting Center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 err="1"/>
              <a:t>Genesys</a:t>
            </a:r>
            <a:r>
              <a:rPr lang="en-IN" dirty="0"/>
              <a:t> Meeting Center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Glance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IBM Lotus Sametime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Microsoft Office Live Meeting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WebEx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Zoom Meeting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Google Meeting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Zoho Meeting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1" dirty="0"/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0"/>
            <a:ext cx="850537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Web Conferencing Services</a:t>
            </a:r>
          </a:p>
        </p:txBody>
      </p:sp>
    </p:spTree>
    <p:extLst>
      <p:ext uri="{BB962C8B-B14F-4D97-AF65-F5344CB8AC3E}">
        <p14:creationId xmlns:p14="http://schemas.microsoft.com/office/powerpoint/2010/main" val="189000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52" y="2151464"/>
            <a:ext cx="7856695" cy="432525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lvl="1" indent="-414338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know about </a:t>
            </a:r>
            <a:r>
              <a:rPr lang="en-IN" dirty="0">
                <a:effectLst/>
                <a:ea typeface="Arial" panose="020B0604020202020204" pitchFamily="34" charset="0"/>
                <a:cs typeface="Raavi" panose="020B0502040204020203" pitchFamily="34" charset="0"/>
              </a:rPr>
              <a:t>web-based communication such as web mail services, instant messaging and the tools</a:t>
            </a:r>
          </a:p>
          <a:p>
            <a:pPr lvl="1" indent="-414338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dirty="0">
                <a:ea typeface="Arial" panose="020B0604020202020204" pitchFamily="34" charset="0"/>
                <a:cs typeface="Raavi" panose="020B0502040204020203" pitchFamily="34" charset="0"/>
              </a:rPr>
              <a:t>learn about</a:t>
            </a:r>
            <a:r>
              <a:rPr lang="en-IN" dirty="0">
                <a:effectLst/>
                <a:ea typeface="Arial" panose="020B0604020202020204" pitchFamily="34" charset="0"/>
                <a:cs typeface="Raavi" panose="020B0502040204020203" pitchFamily="34" charset="0"/>
              </a:rPr>
              <a:t> web conferencing and the tools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81" y="1425750"/>
            <a:ext cx="8183266" cy="5167086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600" dirty="0"/>
              <a:t>Also called as </a:t>
            </a:r>
            <a:r>
              <a:rPr lang="en-IN" sz="2600" dirty="0">
                <a:solidFill>
                  <a:srgbClr val="C00000"/>
                </a:solidFill>
              </a:rPr>
              <a:t>Internet Communications. </a:t>
            </a:r>
          </a:p>
          <a:p>
            <a:pPr algn="just">
              <a:buClr>
                <a:srgbClr val="258989"/>
              </a:buClr>
            </a:pPr>
            <a:r>
              <a:rPr lang="en-IN" sz="2600" dirty="0"/>
              <a:t>If you use the Internet, then you probably use Internet-based communications to contact family, friends or co-workers. From sending an instant message to a friend, to e-mailing co-workers, to placing phone calls, to conducting video conferences, the Internet offers a number of ways to communicate.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021863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Web-Based Communication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55" y="1325563"/>
            <a:ext cx="8289890" cy="5196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Three main categories: </a:t>
            </a:r>
          </a:p>
          <a:p>
            <a:pPr lvl="2">
              <a:buClr>
                <a:srgbClr val="258989"/>
              </a:buClr>
            </a:pPr>
            <a:r>
              <a:rPr lang="en-IN" sz="2600" dirty="0"/>
              <a:t>Web E-mail services</a:t>
            </a:r>
          </a:p>
          <a:p>
            <a:pPr lvl="2">
              <a:buClr>
                <a:srgbClr val="258989"/>
              </a:buClr>
            </a:pPr>
            <a:r>
              <a:rPr lang="en-IN" sz="2600" dirty="0"/>
              <a:t>Instant messaging services </a:t>
            </a:r>
          </a:p>
          <a:p>
            <a:pPr lvl="2">
              <a:buClr>
                <a:srgbClr val="258989"/>
              </a:buClr>
            </a:pPr>
            <a:r>
              <a:rPr lang="en-IN" sz="2600" dirty="0"/>
              <a:t>Web conferencing tools </a:t>
            </a:r>
          </a:p>
          <a:p>
            <a:pPr marL="0" indent="0" algn="just">
              <a:buNone/>
            </a:pPr>
            <a:r>
              <a:rPr lang="en-IN" sz="2600" dirty="0">
                <a:solidFill>
                  <a:schemeClr val="bg1">
                    <a:lumMod val="85000"/>
                  </a:schemeClr>
                </a:solidFill>
              </a:rPr>
              <a:t>Groups located anywhere in the world can use these tools to communicate with other group members—and further their collaboration on group projects.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2" y="0"/>
            <a:ext cx="8781143" cy="1325563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Collaborating via Web-Based Communication Tools</a:t>
            </a:r>
          </a:p>
        </p:txBody>
      </p:sp>
    </p:spTree>
    <p:extLst>
      <p:ext uri="{BB962C8B-B14F-4D97-AF65-F5344CB8AC3E}">
        <p14:creationId xmlns:p14="http://schemas.microsoft.com/office/powerpoint/2010/main" val="1961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55" y="1325563"/>
            <a:ext cx="8289890" cy="5196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Three main categories: </a:t>
            </a:r>
          </a:p>
          <a:p>
            <a:pPr lvl="2">
              <a:buClr>
                <a:srgbClr val="258989"/>
              </a:buClr>
            </a:pPr>
            <a:r>
              <a:rPr lang="en-IN" sz="2600" dirty="0"/>
              <a:t>Web E-mail services</a:t>
            </a:r>
          </a:p>
          <a:p>
            <a:pPr lvl="2">
              <a:buClr>
                <a:srgbClr val="258989"/>
              </a:buClr>
            </a:pPr>
            <a:r>
              <a:rPr lang="en-IN" sz="2600" dirty="0"/>
              <a:t>Instant messaging services </a:t>
            </a:r>
          </a:p>
          <a:p>
            <a:pPr lvl="2">
              <a:buClr>
                <a:srgbClr val="258989"/>
              </a:buClr>
            </a:pPr>
            <a:r>
              <a:rPr lang="en-IN" sz="2600" dirty="0"/>
              <a:t>Web conferencing tools </a:t>
            </a:r>
          </a:p>
          <a:p>
            <a:pPr marL="0" indent="0" algn="just">
              <a:buNone/>
            </a:pPr>
            <a:r>
              <a:rPr lang="en-IN" sz="2600" dirty="0"/>
              <a:t>Groups located anywhere in the world can use these tools to communicate with other group members—and further their collaboration on group projects.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2" y="0"/>
            <a:ext cx="8781143" cy="1325563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Collaborating via Web-Based Communication Tools</a:t>
            </a:r>
          </a:p>
        </p:txBody>
      </p:sp>
    </p:spTree>
    <p:extLst>
      <p:ext uri="{BB962C8B-B14F-4D97-AF65-F5344CB8AC3E}">
        <p14:creationId xmlns:p14="http://schemas.microsoft.com/office/powerpoint/2010/main" val="5944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70" y="1325563"/>
            <a:ext cx="8172660" cy="5080000"/>
          </a:xfrm>
        </p:spPr>
        <p:txBody>
          <a:bodyPr>
            <a:normAutofit/>
          </a:bodyPr>
          <a:lstStyle/>
          <a:p>
            <a:pPr marL="0" lvl="2" indent="0" algn="just">
              <a:buClrTx/>
              <a:buNone/>
            </a:pPr>
            <a:r>
              <a:rPr lang="en-IN" sz="2800" b="1" dirty="0">
                <a:solidFill>
                  <a:srgbClr val="C00000"/>
                </a:solidFill>
              </a:rPr>
              <a:t>Web E-mail Services</a:t>
            </a:r>
          </a:p>
          <a:p>
            <a:pPr marL="0" lvl="2" indent="0" algn="just">
              <a:buClrTx/>
              <a:buNone/>
            </a:pPr>
            <a:r>
              <a:rPr lang="en-IN" sz="2600" i="0" dirty="0">
                <a:solidFill>
                  <a:srgbClr val="111111"/>
                </a:solidFill>
                <a:effectLst/>
              </a:rPr>
              <a:t>Web based email is a service that allows to access and use electronic mail via web browser. It contrasts with email service accessible through a specialised email client software. In this case email software is running on a web server allowing client to log-in, read and send mail from any computer with internet connection.</a:t>
            </a:r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2" y="0"/>
            <a:ext cx="8781143" cy="1325563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Collaborating via Web-Based Communication Tools</a:t>
            </a:r>
          </a:p>
        </p:txBody>
      </p:sp>
    </p:spTree>
    <p:extLst>
      <p:ext uri="{BB962C8B-B14F-4D97-AF65-F5344CB8AC3E}">
        <p14:creationId xmlns:p14="http://schemas.microsoft.com/office/powerpoint/2010/main" val="421311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9" y="1461476"/>
            <a:ext cx="8279842" cy="5050972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Traditional email is anything but cloud based.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The type of email program you probably have installed on your PC uses a protocol called the Post Office Protocol (POP).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8021863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Traditional E-mail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5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86" y="1325563"/>
            <a:ext cx="8317245" cy="50364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Also known as web mail or HTTP email.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Web mail is </a:t>
            </a:r>
            <a:r>
              <a:rPr lang="en-IN" dirty="0">
                <a:solidFill>
                  <a:srgbClr val="C00000"/>
                </a:solidFill>
              </a:rPr>
              <a:t>more versatile than traditional POP email, it’s also easier to set up.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Offers </a:t>
            </a:r>
            <a:r>
              <a:rPr lang="en-IN" dirty="0">
                <a:solidFill>
                  <a:srgbClr val="C00000"/>
                </a:solidFill>
              </a:rPr>
              <a:t>web-based email accounts</a:t>
            </a:r>
            <a:r>
              <a:rPr lang="en-IN" b="1" dirty="0">
                <a:solidFill>
                  <a:srgbClr val="C00000"/>
                </a:solidFill>
              </a:rPr>
              <a:t>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Web-based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E-mail Services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1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11" y="1480457"/>
            <a:ext cx="8292123" cy="51525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In Europe, there were three implementations, </a:t>
            </a:r>
            <a:r>
              <a:rPr lang="en-IN" sz="2600" dirty="0" err="1"/>
              <a:t>Søren</a:t>
            </a:r>
            <a:r>
              <a:rPr lang="en-IN" sz="2600" dirty="0"/>
              <a:t> </a:t>
            </a:r>
            <a:r>
              <a:rPr lang="en-IN" sz="2600" dirty="0" err="1"/>
              <a:t>Vejrum's</a:t>
            </a:r>
            <a:r>
              <a:rPr lang="en-IN" sz="2600" dirty="0"/>
              <a:t> "WWW Mail", Luca </a:t>
            </a:r>
            <a:r>
              <a:rPr lang="en-IN" sz="2600" dirty="0" err="1"/>
              <a:t>Manunza's</a:t>
            </a:r>
            <a:r>
              <a:rPr lang="en-IN" sz="2600" dirty="0"/>
              <a:t> "</a:t>
            </a:r>
            <a:r>
              <a:rPr lang="en-IN" sz="2600" dirty="0" err="1"/>
              <a:t>WebMail</a:t>
            </a:r>
            <a:r>
              <a:rPr lang="en-IN" sz="2600" dirty="0"/>
              <a:t>“, and Remy </a:t>
            </a:r>
            <a:r>
              <a:rPr lang="en-IN" sz="2600" dirty="0" err="1"/>
              <a:t>Wetzels</a:t>
            </a:r>
            <a:r>
              <a:rPr lang="en-IN" sz="2600" dirty="0"/>
              <a:t>' "</a:t>
            </a:r>
            <a:r>
              <a:rPr lang="en-IN" sz="2600" dirty="0" err="1"/>
              <a:t>WebMail</a:t>
            </a:r>
            <a:r>
              <a:rPr lang="en-IN" sz="2600" dirty="0"/>
              <a:t>". </a:t>
            </a:r>
            <a:r>
              <a:rPr lang="en-IN" sz="2600" dirty="0" err="1"/>
              <a:t>Søren</a:t>
            </a:r>
            <a:r>
              <a:rPr lang="en-IN" sz="2600" dirty="0"/>
              <a:t> </a:t>
            </a:r>
            <a:r>
              <a:rPr lang="en-IN" sz="2600" dirty="0" err="1"/>
              <a:t>Vejrum's</a:t>
            </a:r>
            <a:r>
              <a:rPr lang="en-IN" sz="2600" dirty="0"/>
              <a:t> "WWW Mail" was written when he was studying and working at the Copenhagen Business School in Denmark, and was released on February 28, 1995.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82468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Web-based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E-mail Services Earlier Implementations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766</Words>
  <Application>Microsoft Office PowerPoint</Application>
  <PresentationFormat>On-screen Show 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Web-Based Communication</vt:lpstr>
      <vt:lpstr>Collaborating via Web-Based Communication Tools</vt:lpstr>
      <vt:lpstr>Collaborating via Web-Based Communication Tools</vt:lpstr>
      <vt:lpstr>Collaborating via Web-Based Communication Tools</vt:lpstr>
      <vt:lpstr>Traditional E-mail</vt:lpstr>
      <vt:lpstr>Web-based E-mail Services</vt:lpstr>
      <vt:lpstr>Web-based E-mail Services Earlier Implementations</vt:lpstr>
      <vt:lpstr>Web-based E-mail Services- Widespread Deployment</vt:lpstr>
      <vt:lpstr>Web-based E-mail Service Solutions</vt:lpstr>
      <vt:lpstr>Web-based E-mail Service Solutions</vt:lpstr>
      <vt:lpstr>Web-based E-mail Service Solutions</vt:lpstr>
      <vt:lpstr>Instant Messaging Services</vt:lpstr>
      <vt:lpstr>Instant Messaging Services</vt:lpstr>
      <vt:lpstr>Instant Messaging Tools</vt:lpstr>
      <vt:lpstr>Web Conferencing Services</vt:lpstr>
      <vt:lpstr>Features of Web Conferencing Services</vt:lpstr>
      <vt:lpstr>Web Conferencing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414</cp:revision>
  <dcterms:created xsi:type="dcterms:W3CDTF">2021-05-13T17:45:44Z</dcterms:created>
  <dcterms:modified xsi:type="dcterms:W3CDTF">2021-08-10T09:18:41Z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719590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