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7"/>
  </p:handoutMasterIdLst>
  <p:sldIdLst>
    <p:sldId id="259" r:id="rId2"/>
    <p:sldId id="297" r:id="rId3"/>
    <p:sldId id="289" r:id="rId4"/>
    <p:sldId id="349" r:id="rId5"/>
    <p:sldId id="348" r:id="rId6"/>
    <p:sldId id="350" r:id="rId7"/>
    <p:sldId id="352" r:id="rId8"/>
    <p:sldId id="354" r:id="rId9"/>
    <p:sldId id="293" r:id="rId10"/>
    <p:sldId id="270" r:id="rId11"/>
    <p:sldId id="343" r:id="rId12"/>
    <p:sldId id="366" r:id="rId13"/>
    <p:sldId id="310" r:id="rId14"/>
    <p:sldId id="296" r:id="rId15"/>
    <p:sldId id="311" r:id="rId16"/>
    <p:sldId id="344" r:id="rId17"/>
    <p:sldId id="345" r:id="rId18"/>
    <p:sldId id="290" r:id="rId19"/>
    <p:sldId id="313" r:id="rId20"/>
    <p:sldId id="291" r:id="rId21"/>
    <p:sldId id="300" r:id="rId22"/>
    <p:sldId id="322" r:id="rId23"/>
    <p:sldId id="304" r:id="rId24"/>
    <p:sldId id="321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A1955A"/>
    <a:srgbClr val="578CCB"/>
    <a:srgbClr val="A6C862"/>
    <a:srgbClr val="5D8BC0"/>
    <a:srgbClr val="258989"/>
    <a:srgbClr val="1E426B"/>
    <a:srgbClr val="217C7F"/>
    <a:srgbClr val="1F3154"/>
    <a:srgbClr val="498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5097" autoAdjust="0"/>
  </p:normalViewPr>
  <p:slideViewPr>
    <p:cSldViewPr snapToGrid="0">
      <p:cViewPr varScale="1">
        <p:scale>
          <a:sx n="76" d="100"/>
          <a:sy n="76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5AFFC-ACF5-4AAE-905F-299C6B9C4635}" type="doc">
      <dgm:prSet loTypeId="urn:microsoft.com/office/officeart/2005/8/layout/pyramid2" loCatId="pyramid" qsTypeId="urn:microsoft.com/office/officeart/2005/8/quickstyle/simple1" qsCatId="simple" csTypeId="urn:microsoft.com/office/officeart/2005/8/colors/colorful4" csCatId="colorful" phldr="1"/>
      <dgm:spPr/>
    </dgm:pt>
    <dgm:pt modelId="{27BBA3EA-88B7-44DC-9AF8-96D17CF7E9EE}">
      <dgm:prSet phldrT="[Text]" custT="1"/>
      <dgm:spPr>
        <a:ln w="38100">
          <a:solidFill>
            <a:srgbClr val="002060"/>
          </a:solidFill>
        </a:ln>
      </dgm:spPr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258989"/>
            </a:buClr>
          </a:pPr>
          <a:r>
            <a:rPr lang="en-IN" sz="2300" b="0" dirty="0">
              <a:solidFill>
                <a:schemeClr val="tx1"/>
              </a:solidFill>
              <a:latin typeface="Bahnschrift" panose="020B0502040204020203" pitchFamily="34" charset="0"/>
            </a:rPr>
            <a:t>Increased performance and computing capacity</a:t>
          </a:r>
          <a:endParaRPr lang="en-GB" sz="23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875F5968-8E17-4D88-86E8-AC6BBAAA17AB}" type="parTrans" cxnId="{6D4CB053-91E4-43E1-ACF9-8FD4F4E61A5F}">
      <dgm:prSet/>
      <dgm:spPr/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2300">
            <a:latin typeface="Bahnschrift" panose="020B0502040204020203" pitchFamily="34" charset="0"/>
          </a:endParaRPr>
        </a:p>
      </dgm:t>
    </dgm:pt>
    <dgm:pt modelId="{3092EC2A-95B5-45E7-B206-94DA7BF96EAD}" type="sibTrans" cxnId="{6D4CB053-91E4-43E1-ACF9-8FD4F4E61A5F}">
      <dgm:prSet/>
      <dgm:spPr/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2300">
            <a:latin typeface="Bahnschrift" panose="020B0502040204020203" pitchFamily="34" charset="0"/>
          </a:endParaRPr>
        </a:p>
      </dgm:t>
    </dgm:pt>
    <dgm:pt modelId="{18C7EEFF-D077-4744-8E61-22D74692A0D7}">
      <dgm:prSet phldrT="[Text]" custT="1"/>
      <dgm:spPr>
        <a:ln w="38100">
          <a:solidFill>
            <a:srgbClr val="002060"/>
          </a:solidFill>
        </a:ln>
      </dgm:spPr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258989"/>
            </a:buClr>
          </a:pPr>
          <a:r>
            <a:rPr lang="en-IN" sz="2300" b="0" dirty="0">
              <a:solidFill>
                <a:schemeClr val="tx1"/>
              </a:solidFill>
              <a:latin typeface="Bahnschrift" panose="020B0502040204020203" pitchFamily="34" charset="0"/>
            </a:rPr>
            <a:t>Underutilized hardware and software resources</a:t>
          </a:r>
          <a:endParaRPr lang="en-GB" sz="23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21D83B5-3758-45BB-AC0B-C943025B3632}" type="parTrans" cxnId="{EBADB309-5905-468D-B442-232D7FD5D792}">
      <dgm:prSet/>
      <dgm:spPr/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2300">
            <a:latin typeface="Bahnschrift" panose="020B0502040204020203" pitchFamily="34" charset="0"/>
          </a:endParaRPr>
        </a:p>
      </dgm:t>
    </dgm:pt>
    <dgm:pt modelId="{6A5CEE15-86DB-4436-831D-6A4DF464211E}" type="sibTrans" cxnId="{EBADB309-5905-468D-B442-232D7FD5D792}">
      <dgm:prSet/>
      <dgm:spPr/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2300">
            <a:latin typeface="Bahnschrift" panose="020B0502040204020203" pitchFamily="34" charset="0"/>
          </a:endParaRPr>
        </a:p>
      </dgm:t>
    </dgm:pt>
    <dgm:pt modelId="{2432EAC8-5D3B-46A0-9C05-81356972BFB5}">
      <dgm:prSet phldrT="[Text]" custT="1"/>
      <dgm:spPr>
        <a:ln w="38100">
          <a:solidFill>
            <a:srgbClr val="002060"/>
          </a:solidFill>
        </a:ln>
      </dgm:spPr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258989"/>
            </a:buClr>
          </a:pPr>
          <a:r>
            <a:rPr lang="en-IN" sz="2300" b="0" dirty="0">
              <a:solidFill>
                <a:schemeClr val="tx1"/>
              </a:solidFill>
              <a:latin typeface="Bahnschrift" panose="020B0502040204020203" pitchFamily="34" charset="0"/>
            </a:rPr>
            <a:t>Lack of space</a:t>
          </a:r>
          <a:endParaRPr lang="en-GB" sz="23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DEDBAF91-9A2D-488F-BA6E-8D7D67D4205E}" type="parTrans" cxnId="{C51396D9-8E28-42E2-9579-E96ED7AA1F5B}">
      <dgm:prSet/>
      <dgm:spPr/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2300">
            <a:latin typeface="Bahnschrift" panose="020B0502040204020203" pitchFamily="34" charset="0"/>
          </a:endParaRPr>
        </a:p>
      </dgm:t>
    </dgm:pt>
    <dgm:pt modelId="{8581C2E8-E2FD-45D9-A177-A779DD8863DF}" type="sibTrans" cxnId="{C51396D9-8E28-42E2-9579-E96ED7AA1F5B}">
      <dgm:prSet/>
      <dgm:spPr/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2300">
            <a:latin typeface="Bahnschrift" panose="020B0502040204020203" pitchFamily="34" charset="0"/>
          </a:endParaRPr>
        </a:p>
      </dgm:t>
    </dgm:pt>
    <dgm:pt modelId="{C2F73C3B-BCC1-4495-ABC5-C6BB372004FD}">
      <dgm:prSet phldrT="[Text]" custT="1"/>
      <dgm:spPr>
        <a:ln w="38100">
          <a:solidFill>
            <a:srgbClr val="002060"/>
          </a:solidFill>
        </a:ln>
      </dgm:spPr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258989"/>
            </a:buClr>
          </a:pPr>
          <a:r>
            <a:rPr lang="en-IN" sz="2300" b="0" dirty="0">
              <a:solidFill>
                <a:schemeClr val="tx1"/>
              </a:solidFill>
              <a:latin typeface="Bahnschrift" panose="020B0502040204020203" pitchFamily="34" charset="0"/>
            </a:rPr>
            <a:t>Greening initiatives</a:t>
          </a:r>
          <a:endParaRPr lang="en-GB" sz="23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46300AEA-44ED-4EEE-94E4-345F1C6CEFA2}" type="parTrans" cxnId="{A5E3520B-8554-4D8E-BC1E-C8922265E939}">
      <dgm:prSet/>
      <dgm:spPr/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2300">
            <a:latin typeface="Bahnschrift" panose="020B0502040204020203" pitchFamily="34" charset="0"/>
          </a:endParaRPr>
        </a:p>
      </dgm:t>
    </dgm:pt>
    <dgm:pt modelId="{24871603-FF31-4F23-A043-D90D479EADE4}" type="sibTrans" cxnId="{A5E3520B-8554-4D8E-BC1E-C8922265E939}">
      <dgm:prSet/>
      <dgm:spPr/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2300">
            <a:latin typeface="Bahnschrift" panose="020B0502040204020203" pitchFamily="34" charset="0"/>
          </a:endParaRPr>
        </a:p>
      </dgm:t>
    </dgm:pt>
    <dgm:pt modelId="{13A13B18-CBEF-47E2-8A93-99C718FA9757}">
      <dgm:prSet phldrT="[Text]" custT="1"/>
      <dgm:spPr>
        <a:ln w="38100">
          <a:solidFill>
            <a:srgbClr val="002060"/>
          </a:solidFill>
        </a:ln>
      </dgm:spPr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258989"/>
            </a:buClr>
          </a:pPr>
          <a:r>
            <a:rPr lang="en-IN" sz="2300" b="0" dirty="0">
              <a:solidFill>
                <a:schemeClr val="tx1"/>
              </a:solidFill>
              <a:latin typeface="Bahnschrift" panose="020B0502040204020203" pitchFamily="34" charset="0"/>
            </a:rPr>
            <a:t>Rise of administrative costs</a:t>
          </a:r>
          <a:endParaRPr lang="en-GB" sz="23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FB1C3C9A-7E0C-42B4-9FB7-6E7B0E6949E9}" type="parTrans" cxnId="{A3A250C6-532E-45AF-84B5-B8634BE95F6F}">
      <dgm:prSet/>
      <dgm:spPr/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2300">
            <a:latin typeface="Bahnschrift" panose="020B0502040204020203" pitchFamily="34" charset="0"/>
          </a:endParaRPr>
        </a:p>
      </dgm:t>
    </dgm:pt>
    <dgm:pt modelId="{98C1C2C9-D0B6-4FC3-A819-57BE7948A995}" type="sibTrans" cxnId="{A3A250C6-532E-45AF-84B5-B8634BE95F6F}">
      <dgm:prSet/>
      <dgm:spPr/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2300">
            <a:latin typeface="Bahnschrift" panose="020B0502040204020203" pitchFamily="34" charset="0"/>
          </a:endParaRPr>
        </a:p>
      </dgm:t>
    </dgm:pt>
    <dgm:pt modelId="{E59F2438-7523-407F-85C3-DAAA3ADD4854}" type="pres">
      <dgm:prSet presAssocID="{4BA5AFFC-ACF5-4AAE-905F-299C6B9C4635}" presName="compositeShape" presStyleCnt="0">
        <dgm:presLayoutVars>
          <dgm:dir/>
          <dgm:resizeHandles/>
        </dgm:presLayoutVars>
      </dgm:prSet>
      <dgm:spPr/>
    </dgm:pt>
    <dgm:pt modelId="{BB8E65A7-8410-44A1-9D3B-386588A6EAE7}" type="pres">
      <dgm:prSet presAssocID="{4BA5AFFC-ACF5-4AAE-905F-299C6B9C4635}" presName="pyramid" presStyleLbl="node1" presStyleIdx="0" presStyleCnt="1" custLinFactNeighborX="-3846" custLinFactNeighborY="275"/>
      <dgm:spPr>
        <a:solidFill>
          <a:srgbClr val="258989"/>
        </a:solidFill>
        <a:ln w="38100">
          <a:solidFill>
            <a:srgbClr val="002060"/>
          </a:solidFill>
        </a:ln>
      </dgm:spPr>
    </dgm:pt>
    <dgm:pt modelId="{646CAC71-E89A-4D5E-B1B3-CF640F152757}" type="pres">
      <dgm:prSet presAssocID="{4BA5AFFC-ACF5-4AAE-905F-299C6B9C4635}" presName="theList" presStyleCnt="0"/>
      <dgm:spPr/>
    </dgm:pt>
    <dgm:pt modelId="{D0BDA56D-BAAA-4B01-BBD0-6F96CF992615}" type="pres">
      <dgm:prSet presAssocID="{27BBA3EA-88B7-44DC-9AF8-96D17CF7E9EE}" presName="aNode" presStyleLbl="fgAcc1" presStyleIdx="0" presStyleCnt="5" custScaleX="147897" custScaleY="125782" custLinFactY="13770" custLinFactNeighborX="18487" custLinFactNeighborY="100000">
        <dgm:presLayoutVars>
          <dgm:bulletEnabled val="1"/>
        </dgm:presLayoutVars>
      </dgm:prSet>
      <dgm:spPr/>
    </dgm:pt>
    <dgm:pt modelId="{57DACDDA-CA79-4335-86C3-6307F8FFC0E3}" type="pres">
      <dgm:prSet presAssocID="{27BBA3EA-88B7-44DC-9AF8-96D17CF7E9EE}" presName="aSpace" presStyleCnt="0"/>
      <dgm:spPr/>
    </dgm:pt>
    <dgm:pt modelId="{0FC4B66F-381B-4585-835E-62037801CA8B}" type="pres">
      <dgm:prSet presAssocID="{18C7EEFF-D077-4744-8E61-22D74692A0D7}" presName="aNode" presStyleLbl="fgAcc1" presStyleIdx="1" presStyleCnt="5" custScaleX="147897" custScaleY="137770" custLinFactY="20172" custLinFactNeighborX="18487" custLinFactNeighborY="100000">
        <dgm:presLayoutVars>
          <dgm:bulletEnabled val="1"/>
        </dgm:presLayoutVars>
      </dgm:prSet>
      <dgm:spPr/>
    </dgm:pt>
    <dgm:pt modelId="{6E47C49F-3309-4FFF-8A1F-FF465751232E}" type="pres">
      <dgm:prSet presAssocID="{18C7EEFF-D077-4744-8E61-22D74692A0D7}" presName="aSpace" presStyleCnt="0"/>
      <dgm:spPr/>
    </dgm:pt>
    <dgm:pt modelId="{A679FABB-6510-45BB-A3D9-093DBC8528FD}" type="pres">
      <dgm:prSet presAssocID="{2432EAC8-5D3B-46A0-9C05-81356972BFB5}" presName="aNode" presStyleLbl="fgAcc1" presStyleIdx="2" presStyleCnt="5" custScaleX="147897" custLinFactY="31819" custLinFactNeighborX="18486" custLinFactNeighborY="100000">
        <dgm:presLayoutVars>
          <dgm:bulletEnabled val="1"/>
        </dgm:presLayoutVars>
      </dgm:prSet>
      <dgm:spPr/>
    </dgm:pt>
    <dgm:pt modelId="{87B6410D-49DB-4DDC-81FD-64F4A49DF43F}" type="pres">
      <dgm:prSet presAssocID="{2432EAC8-5D3B-46A0-9C05-81356972BFB5}" presName="aSpace" presStyleCnt="0"/>
      <dgm:spPr/>
    </dgm:pt>
    <dgm:pt modelId="{A8649D99-15BD-4D30-BBC6-92323A4C0F57}" type="pres">
      <dgm:prSet presAssocID="{C2F73C3B-BCC1-4495-ABC5-C6BB372004FD}" presName="aNode" presStyleLbl="fgAcc1" presStyleIdx="3" presStyleCnt="5" custScaleX="147897" custLinFactY="42443" custLinFactNeighborX="19332" custLinFactNeighborY="100000">
        <dgm:presLayoutVars>
          <dgm:bulletEnabled val="1"/>
        </dgm:presLayoutVars>
      </dgm:prSet>
      <dgm:spPr/>
    </dgm:pt>
    <dgm:pt modelId="{3B1AE2ED-09B8-4484-ABBF-8D887B84CE41}" type="pres">
      <dgm:prSet presAssocID="{C2F73C3B-BCC1-4495-ABC5-C6BB372004FD}" presName="aSpace" presStyleCnt="0"/>
      <dgm:spPr/>
    </dgm:pt>
    <dgm:pt modelId="{003648A8-FF13-48EB-B5C7-9245F26E21D6}" type="pres">
      <dgm:prSet presAssocID="{13A13B18-CBEF-47E2-8A93-99C718FA9757}" presName="aNode" presStyleLbl="fgAcc1" presStyleIdx="4" presStyleCnt="5" custScaleX="147897" custLinFactY="48766" custLinFactNeighborX="19332" custLinFactNeighborY="100000">
        <dgm:presLayoutVars>
          <dgm:bulletEnabled val="1"/>
        </dgm:presLayoutVars>
      </dgm:prSet>
      <dgm:spPr/>
    </dgm:pt>
    <dgm:pt modelId="{A087BFC4-7132-4FF7-9116-327871534580}" type="pres">
      <dgm:prSet presAssocID="{13A13B18-CBEF-47E2-8A93-99C718FA9757}" presName="aSpace" presStyleCnt="0"/>
      <dgm:spPr/>
    </dgm:pt>
  </dgm:ptLst>
  <dgm:cxnLst>
    <dgm:cxn modelId="{EBADB309-5905-468D-B442-232D7FD5D792}" srcId="{4BA5AFFC-ACF5-4AAE-905F-299C6B9C4635}" destId="{18C7EEFF-D077-4744-8E61-22D74692A0D7}" srcOrd="1" destOrd="0" parTransId="{021D83B5-3758-45BB-AC0B-C943025B3632}" sibTransId="{6A5CEE15-86DB-4436-831D-6A4DF464211E}"/>
    <dgm:cxn modelId="{A5E3520B-8554-4D8E-BC1E-C8922265E939}" srcId="{4BA5AFFC-ACF5-4AAE-905F-299C6B9C4635}" destId="{C2F73C3B-BCC1-4495-ABC5-C6BB372004FD}" srcOrd="3" destOrd="0" parTransId="{46300AEA-44ED-4EEE-94E4-345F1C6CEFA2}" sibTransId="{24871603-FF31-4F23-A043-D90D479EADE4}"/>
    <dgm:cxn modelId="{85CB102D-311B-4BFC-9771-EA44F163F619}" type="presOf" srcId="{2432EAC8-5D3B-46A0-9C05-81356972BFB5}" destId="{A679FABB-6510-45BB-A3D9-093DBC8528FD}" srcOrd="0" destOrd="0" presId="urn:microsoft.com/office/officeart/2005/8/layout/pyramid2"/>
    <dgm:cxn modelId="{E0E68E36-FA97-4AD7-9D61-BE1BC15A29FE}" type="presOf" srcId="{27BBA3EA-88B7-44DC-9AF8-96D17CF7E9EE}" destId="{D0BDA56D-BAAA-4B01-BBD0-6F96CF992615}" srcOrd="0" destOrd="0" presId="urn:microsoft.com/office/officeart/2005/8/layout/pyramid2"/>
    <dgm:cxn modelId="{BA06883F-D015-4F37-ABAE-30768D4CD400}" type="presOf" srcId="{4BA5AFFC-ACF5-4AAE-905F-299C6B9C4635}" destId="{E59F2438-7523-407F-85C3-DAAA3ADD4854}" srcOrd="0" destOrd="0" presId="urn:microsoft.com/office/officeart/2005/8/layout/pyramid2"/>
    <dgm:cxn modelId="{3787A44E-EB6B-409F-9B87-B127545195A5}" type="presOf" srcId="{18C7EEFF-D077-4744-8E61-22D74692A0D7}" destId="{0FC4B66F-381B-4585-835E-62037801CA8B}" srcOrd="0" destOrd="0" presId="urn:microsoft.com/office/officeart/2005/8/layout/pyramid2"/>
    <dgm:cxn modelId="{C260894F-54EF-4D2A-ADA6-77AEF5540216}" type="presOf" srcId="{13A13B18-CBEF-47E2-8A93-99C718FA9757}" destId="{003648A8-FF13-48EB-B5C7-9245F26E21D6}" srcOrd="0" destOrd="0" presId="urn:microsoft.com/office/officeart/2005/8/layout/pyramid2"/>
    <dgm:cxn modelId="{6D4CB053-91E4-43E1-ACF9-8FD4F4E61A5F}" srcId="{4BA5AFFC-ACF5-4AAE-905F-299C6B9C4635}" destId="{27BBA3EA-88B7-44DC-9AF8-96D17CF7E9EE}" srcOrd="0" destOrd="0" parTransId="{875F5968-8E17-4D88-86E8-AC6BBAAA17AB}" sibTransId="{3092EC2A-95B5-45E7-B206-94DA7BF96EAD}"/>
    <dgm:cxn modelId="{28E90B96-1E9E-4632-B64A-CEF1D9D646DA}" type="presOf" srcId="{C2F73C3B-BCC1-4495-ABC5-C6BB372004FD}" destId="{A8649D99-15BD-4D30-BBC6-92323A4C0F57}" srcOrd="0" destOrd="0" presId="urn:microsoft.com/office/officeart/2005/8/layout/pyramid2"/>
    <dgm:cxn modelId="{A3A250C6-532E-45AF-84B5-B8634BE95F6F}" srcId="{4BA5AFFC-ACF5-4AAE-905F-299C6B9C4635}" destId="{13A13B18-CBEF-47E2-8A93-99C718FA9757}" srcOrd="4" destOrd="0" parTransId="{FB1C3C9A-7E0C-42B4-9FB7-6E7B0E6949E9}" sibTransId="{98C1C2C9-D0B6-4FC3-A819-57BE7948A995}"/>
    <dgm:cxn modelId="{C51396D9-8E28-42E2-9579-E96ED7AA1F5B}" srcId="{4BA5AFFC-ACF5-4AAE-905F-299C6B9C4635}" destId="{2432EAC8-5D3B-46A0-9C05-81356972BFB5}" srcOrd="2" destOrd="0" parTransId="{DEDBAF91-9A2D-488F-BA6E-8D7D67D4205E}" sibTransId="{8581C2E8-E2FD-45D9-A177-A779DD8863DF}"/>
    <dgm:cxn modelId="{DEE6998A-7577-4C75-9E90-C92B1ECE8A31}" type="presParOf" srcId="{E59F2438-7523-407F-85C3-DAAA3ADD4854}" destId="{BB8E65A7-8410-44A1-9D3B-386588A6EAE7}" srcOrd="0" destOrd="0" presId="urn:microsoft.com/office/officeart/2005/8/layout/pyramid2"/>
    <dgm:cxn modelId="{A1998528-BB9D-49C0-82BD-C64B5BDC8C98}" type="presParOf" srcId="{E59F2438-7523-407F-85C3-DAAA3ADD4854}" destId="{646CAC71-E89A-4D5E-B1B3-CF640F152757}" srcOrd="1" destOrd="0" presId="urn:microsoft.com/office/officeart/2005/8/layout/pyramid2"/>
    <dgm:cxn modelId="{C3B0662A-EE7B-4481-A73C-2A477E259798}" type="presParOf" srcId="{646CAC71-E89A-4D5E-B1B3-CF640F152757}" destId="{D0BDA56D-BAAA-4B01-BBD0-6F96CF992615}" srcOrd="0" destOrd="0" presId="urn:microsoft.com/office/officeart/2005/8/layout/pyramid2"/>
    <dgm:cxn modelId="{8E7FBF7C-0725-486B-99B8-A39F6D6A0166}" type="presParOf" srcId="{646CAC71-E89A-4D5E-B1B3-CF640F152757}" destId="{57DACDDA-CA79-4335-86C3-6307F8FFC0E3}" srcOrd="1" destOrd="0" presId="urn:microsoft.com/office/officeart/2005/8/layout/pyramid2"/>
    <dgm:cxn modelId="{6186B226-2E9D-46C6-89AB-1CBF6CA3FEFF}" type="presParOf" srcId="{646CAC71-E89A-4D5E-B1B3-CF640F152757}" destId="{0FC4B66F-381B-4585-835E-62037801CA8B}" srcOrd="2" destOrd="0" presId="urn:microsoft.com/office/officeart/2005/8/layout/pyramid2"/>
    <dgm:cxn modelId="{27D7CB46-8A2A-4FFE-BDD3-8E8DCB195442}" type="presParOf" srcId="{646CAC71-E89A-4D5E-B1B3-CF640F152757}" destId="{6E47C49F-3309-4FFF-8A1F-FF465751232E}" srcOrd="3" destOrd="0" presId="urn:microsoft.com/office/officeart/2005/8/layout/pyramid2"/>
    <dgm:cxn modelId="{6D8C87D8-B96F-44CF-A1CE-02D664C2C01F}" type="presParOf" srcId="{646CAC71-E89A-4D5E-B1B3-CF640F152757}" destId="{A679FABB-6510-45BB-A3D9-093DBC8528FD}" srcOrd="4" destOrd="0" presId="urn:microsoft.com/office/officeart/2005/8/layout/pyramid2"/>
    <dgm:cxn modelId="{D3CE8DA7-0703-4DE4-9DDB-A9A6FC34CF80}" type="presParOf" srcId="{646CAC71-E89A-4D5E-B1B3-CF640F152757}" destId="{87B6410D-49DB-4DDC-81FD-64F4A49DF43F}" srcOrd="5" destOrd="0" presId="urn:microsoft.com/office/officeart/2005/8/layout/pyramid2"/>
    <dgm:cxn modelId="{F745E369-65B1-4DCA-B9F5-EDEE3A65E09B}" type="presParOf" srcId="{646CAC71-E89A-4D5E-B1B3-CF640F152757}" destId="{A8649D99-15BD-4D30-BBC6-92323A4C0F57}" srcOrd="6" destOrd="0" presId="urn:microsoft.com/office/officeart/2005/8/layout/pyramid2"/>
    <dgm:cxn modelId="{468633D8-592C-4B18-83F4-E164BC787567}" type="presParOf" srcId="{646CAC71-E89A-4D5E-B1B3-CF640F152757}" destId="{3B1AE2ED-09B8-4484-ABBF-8D887B84CE41}" srcOrd="7" destOrd="0" presId="urn:microsoft.com/office/officeart/2005/8/layout/pyramid2"/>
    <dgm:cxn modelId="{7BA47CD2-CEF1-4AAD-9056-91BEEA9D6ADC}" type="presParOf" srcId="{646CAC71-E89A-4D5E-B1B3-CF640F152757}" destId="{003648A8-FF13-48EB-B5C7-9245F26E21D6}" srcOrd="8" destOrd="0" presId="urn:microsoft.com/office/officeart/2005/8/layout/pyramid2"/>
    <dgm:cxn modelId="{7A651254-9715-48CB-9B32-5A5D0E3D2C9B}" type="presParOf" srcId="{646CAC71-E89A-4D5E-B1B3-CF640F152757}" destId="{A087BFC4-7132-4FF7-9116-327871534580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9BFBF-E1F4-438B-8430-E297A8C09178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7BDE5C-5F55-4EC0-8852-00C8D047D83B}">
      <dgm:prSet phldrT="[Text]" custT="1"/>
      <dgm:spPr/>
      <dgm:t>
        <a:bodyPr/>
        <a:lstStyle/>
        <a:p>
          <a:pPr algn="r"/>
          <a:r>
            <a:rPr lang="en-GB" sz="2200" dirty="0">
              <a:solidFill>
                <a:srgbClr val="C00000"/>
              </a:solidFill>
              <a:latin typeface="Bahnschrift SemiBold" panose="020B0502040204020203" pitchFamily="34" charset="0"/>
            </a:rPr>
            <a:t>Hosted Architecture</a:t>
          </a:r>
        </a:p>
      </dgm:t>
    </dgm:pt>
    <dgm:pt modelId="{DEA68543-2D33-4AD4-BEFC-F98D996A7417}" type="parTrans" cxnId="{E1535943-FCAE-4084-ADAC-852CECBD6D7A}">
      <dgm:prSet/>
      <dgm:spPr/>
      <dgm:t>
        <a:bodyPr/>
        <a:lstStyle/>
        <a:p>
          <a:pPr algn="just"/>
          <a:endParaRPr lang="en-GB"/>
        </a:p>
      </dgm:t>
    </dgm:pt>
    <dgm:pt modelId="{8790D033-9BFD-4B1D-AA28-25E61CB58409}" type="sibTrans" cxnId="{E1535943-FCAE-4084-ADAC-852CECBD6D7A}">
      <dgm:prSet/>
      <dgm:spPr/>
      <dgm:t>
        <a:bodyPr/>
        <a:lstStyle/>
        <a:p>
          <a:pPr algn="just"/>
          <a:endParaRPr lang="en-GB"/>
        </a:p>
      </dgm:t>
    </dgm:pt>
    <dgm:pt modelId="{095E0F5F-73A9-481B-87FE-1C97846F64C8}">
      <dgm:prSet phldrT="[Text]" custT="1"/>
      <dgm:spPr>
        <a:solidFill>
          <a:schemeClr val="accent4">
            <a:lumMod val="60000"/>
            <a:lumOff val="40000"/>
          </a:schemeClr>
        </a:solidFill>
        <a:ln w="38100">
          <a:solidFill>
            <a:srgbClr val="258989"/>
          </a:solidFill>
        </a:ln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  <a:buClr>
              <a:srgbClr val="215D4B"/>
            </a:buClr>
          </a:pPr>
          <a:r>
            <a:rPr lang="en-IN" sz="1900" dirty="0">
              <a:solidFill>
                <a:schemeClr val="tx1"/>
              </a:solidFill>
              <a:latin typeface="Bahnschrift" panose="020B0502040204020203" pitchFamily="34" charset="0"/>
            </a:rPr>
            <a:t>Firstly, host OS is </a:t>
          </a:r>
          <a:r>
            <a:rPr lang="en-GB" sz="1900" dirty="0">
              <a:solidFill>
                <a:schemeClr val="tx1"/>
              </a:solidFill>
              <a:latin typeface="Bahnschrift" panose="020B0502040204020203" pitchFamily="34" charset="0"/>
            </a:rPr>
            <a:t>installed.</a:t>
          </a:r>
        </a:p>
      </dgm:t>
    </dgm:pt>
    <dgm:pt modelId="{3BC48CD3-C42B-4361-825F-02977DC316C1}" type="parTrans" cxnId="{77C14664-23A6-47AA-851C-BE1DF3BC500A}">
      <dgm:prSet/>
      <dgm:spPr/>
      <dgm:t>
        <a:bodyPr/>
        <a:lstStyle/>
        <a:p>
          <a:pPr algn="just"/>
          <a:endParaRPr lang="en-GB"/>
        </a:p>
      </dgm:t>
    </dgm:pt>
    <dgm:pt modelId="{B4FE0BB0-9DB7-432C-ABE3-44E7C3FD51A2}" type="sibTrans" cxnId="{77C14664-23A6-47AA-851C-BE1DF3BC500A}">
      <dgm:prSet/>
      <dgm:spPr/>
      <dgm:t>
        <a:bodyPr/>
        <a:lstStyle/>
        <a:p>
          <a:pPr algn="just"/>
          <a:endParaRPr lang="en-GB"/>
        </a:p>
      </dgm:t>
    </dgm:pt>
    <dgm:pt modelId="{145C57B5-DE65-4411-9A39-C809463ADF90}">
      <dgm:prSet phldrT="[Text]" custT="1"/>
      <dgm:spPr>
        <a:solidFill>
          <a:schemeClr val="accent4">
            <a:lumMod val="60000"/>
            <a:lumOff val="40000"/>
          </a:schemeClr>
        </a:solidFill>
        <a:ln w="38100">
          <a:solidFill>
            <a:srgbClr val="258989"/>
          </a:solidFill>
        </a:ln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  <a:buClr>
              <a:srgbClr val="215D4B"/>
            </a:buClr>
          </a:pPr>
          <a:r>
            <a:rPr lang="en-IN" sz="1900" dirty="0">
              <a:solidFill>
                <a:schemeClr val="tx1"/>
              </a:solidFill>
              <a:latin typeface="Bahnschrift" panose="020B0502040204020203" pitchFamily="34" charset="0"/>
            </a:rPr>
            <a:t>Piece of software called a hypervisor or virtual machine monitor (VMM) is installed on top of host </a:t>
          </a:r>
          <a:r>
            <a:rPr lang="en-GB" sz="1900" dirty="0">
              <a:solidFill>
                <a:schemeClr val="tx1"/>
              </a:solidFill>
              <a:latin typeface="Bahnschrift" panose="020B0502040204020203" pitchFamily="34" charset="0"/>
            </a:rPr>
            <a:t>OS.</a:t>
          </a:r>
        </a:p>
      </dgm:t>
    </dgm:pt>
    <dgm:pt modelId="{B123693F-E350-418A-9EB7-0F13E69389FA}" type="parTrans" cxnId="{CB2ED0EB-BA26-460C-AFA5-6731DF7E3092}">
      <dgm:prSet/>
      <dgm:spPr/>
      <dgm:t>
        <a:bodyPr/>
        <a:lstStyle/>
        <a:p>
          <a:pPr algn="just"/>
          <a:endParaRPr lang="en-GB"/>
        </a:p>
      </dgm:t>
    </dgm:pt>
    <dgm:pt modelId="{847C178F-EE56-4A50-8805-1844FEF0CB8F}" type="sibTrans" cxnId="{CB2ED0EB-BA26-460C-AFA5-6731DF7E3092}">
      <dgm:prSet/>
      <dgm:spPr/>
      <dgm:t>
        <a:bodyPr/>
        <a:lstStyle/>
        <a:p>
          <a:pPr algn="just"/>
          <a:endParaRPr lang="en-GB"/>
        </a:p>
      </dgm:t>
    </dgm:pt>
    <dgm:pt modelId="{0CD7AB96-CEFB-4D9B-AFA6-3926B9DAD152}">
      <dgm:prSet phldrT="[Text]" custT="1"/>
      <dgm:spPr>
        <a:solidFill>
          <a:schemeClr val="accent4">
            <a:lumMod val="60000"/>
            <a:lumOff val="40000"/>
          </a:schemeClr>
        </a:solidFill>
        <a:ln w="38100">
          <a:solidFill>
            <a:srgbClr val="258989"/>
          </a:solidFill>
        </a:ln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  <a:buClr>
              <a:srgbClr val="215D4B"/>
            </a:buClr>
          </a:pPr>
          <a:r>
            <a:rPr lang="en-IN" sz="1900" dirty="0">
              <a:solidFill>
                <a:schemeClr val="tx1"/>
              </a:solidFill>
              <a:latin typeface="Bahnschrift" panose="020B0502040204020203" pitchFamily="34" charset="0"/>
            </a:rPr>
            <a:t>Allows the users to run various guest OSs within their own application windows.</a:t>
          </a:r>
          <a:endParaRPr lang="en-GB" sz="19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8A3792E3-EB3A-4B4B-AA18-DFE96A3D4347}" type="parTrans" cxnId="{409CE177-832A-4422-8241-ADA766DDBAC5}">
      <dgm:prSet/>
      <dgm:spPr/>
      <dgm:t>
        <a:bodyPr/>
        <a:lstStyle/>
        <a:p>
          <a:pPr algn="just"/>
          <a:endParaRPr lang="en-GB"/>
        </a:p>
      </dgm:t>
    </dgm:pt>
    <dgm:pt modelId="{081AA6E0-198F-4450-AF7C-29D183BF619A}" type="sibTrans" cxnId="{409CE177-832A-4422-8241-ADA766DDBAC5}">
      <dgm:prSet/>
      <dgm:spPr/>
      <dgm:t>
        <a:bodyPr/>
        <a:lstStyle/>
        <a:p>
          <a:pPr algn="just"/>
          <a:endParaRPr lang="en-GB"/>
        </a:p>
      </dgm:t>
    </dgm:pt>
    <dgm:pt modelId="{F52D681D-8B24-4A52-AB42-11E5A4F6D058}">
      <dgm:prSet phldrT="[Text]" custT="1"/>
      <dgm:spPr>
        <a:solidFill>
          <a:schemeClr val="accent4">
            <a:lumMod val="60000"/>
            <a:lumOff val="40000"/>
          </a:schemeClr>
        </a:solidFill>
        <a:ln w="38100">
          <a:solidFill>
            <a:srgbClr val="258989"/>
          </a:solidFill>
        </a:ln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  <a:buClr>
              <a:srgbClr val="215D4B"/>
            </a:buClr>
          </a:pPr>
          <a:r>
            <a:rPr lang="en-GB" sz="1900" dirty="0">
              <a:solidFill>
                <a:schemeClr val="tx1"/>
              </a:solidFill>
              <a:latin typeface="Bahnschrift" panose="020B0502040204020203" pitchFamily="34" charset="0"/>
            </a:rPr>
            <a:t>Example: VMware Workstation, Oracle Virtual Box , Microsoft Virtual PC.</a:t>
          </a:r>
        </a:p>
      </dgm:t>
    </dgm:pt>
    <dgm:pt modelId="{9B34B1A6-82DE-46C1-90C0-0A49FD5E5A60}" type="parTrans" cxnId="{5CE96792-28BB-487C-8BE1-2D18470481F2}">
      <dgm:prSet/>
      <dgm:spPr/>
      <dgm:t>
        <a:bodyPr/>
        <a:lstStyle/>
        <a:p>
          <a:endParaRPr lang="en-GB"/>
        </a:p>
      </dgm:t>
    </dgm:pt>
    <dgm:pt modelId="{0FCF5794-7EDB-4A4D-8ECE-BCF057AA6DCF}" type="sibTrans" cxnId="{5CE96792-28BB-487C-8BE1-2D18470481F2}">
      <dgm:prSet/>
      <dgm:spPr/>
      <dgm:t>
        <a:bodyPr/>
        <a:lstStyle/>
        <a:p>
          <a:endParaRPr lang="en-GB"/>
        </a:p>
      </dgm:t>
    </dgm:pt>
    <dgm:pt modelId="{69E36758-227D-4525-A7C7-B26EC4F4328F}">
      <dgm:prSet custT="1"/>
      <dgm:spPr>
        <a:solidFill>
          <a:schemeClr val="accent4">
            <a:lumMod val="60000"/>
            <a:lumOff val="40000"/>
          </a:schemeClr>
        </a:solidFill>
        <a:ln w="38100">
          <a:solidFill>
            <a:srgbClr val="258989"/>
          </a:solidFill>
        </a:ln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  <a:buClr>
              <a:srgbClr val="215D4B"/>
            </a:buClr>
          </a:pPr>
          <a:r>
            <a:rPr lang="en-IN" sz="1900" dirty="0">
              <a:solidFill>
                <a:schemeClr val="tx1"/>
              </a:solidFill>
              <a:latin typeface="Bahnschrift" panose="020B0502040204020203" pitchFamily="34" charset="0"/>
            </a:rPr>
            <a:t>VMM communicates directly with system hardware rather than relying on a host operating system.</a:t>
          </a:r>
        </a:p>
      </dgm:t>
    </dgm:pt>
    <dgm:pt modelId="{8F2C324D-F0BA-4D01-8031-2511853B864B}" type="parTrans" cxnId="{EE73FF69-CC91-41E8-B0BC-3D197B3020AE}">
      <dgm:prSet/>
      <dgm:spPr/>
      <dgm:t>
        <a:bodyPr/>
        <a:lstStyle/>
        <a:p>
          <a:endParaRPr lang="en-GB"/>
        </a:p>
      </dgm:t>
    </dgm:pt>
    <dgm:pt modelId="{BAD263E3-41A7-43AC-8FD4-FAAA6D976ECF}" type="sibTrans" cxnId="{EE73FF69-CC91-41E8-B0BC-3D197B3020AE}">
      <dgm:prSet/>
      <dgm:spPr/>
      <dgm:t>
        <a:bodyPr/>
        <a:lstStyle/>
        <a:p>
          <a:endParaRPr lang="en-GB"/>
        </a:p>
      </dgm:t>
    </dgm:pt>
    <dgm:pt modelId="{DDD4CC96-0338-4AAA-A096-0C53172ABEEB}">
      <dgm:prSet custT="1"/>
      <dgm:spPr>
        <a:solidFill>
          <a:schemeClr val="accent4">
            <a:lumMod val="60000"/>
            <a:lumOff val="40000"/>
          </a:schemeClr>
        </a:solidFill>
        <a:ln w="38100">
          <a:solidFill>
            <a:srgbClr val="258989"/>
          </a:solidFill>
        </a:ln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  <a:buClr>
              <a:srgbClr val="215D4B"/>
            </a:buClr>
          </a:pPr>
          <a:r>
            <a:rPr lang="en-IN" sz="1900" dirty="0">
              <a:solidFill>
                <a:schemeClr val="tx1"/>
              </a:solidFill>
              <a:latin typeface="Bahnschrift" panose="020B0502040204020203" pitchFamily="34" charset="0"/>
            </a:rPr>
            <a:t>Example:</a:t>
          </a:r>
          <a:r>
            <a:rPr lang="en-GB" sz="1900" dirty="0">
              <a:solidFill>
                <a:schemeClr val="tx1"/>
              </a:solidFill>
              <a:latin typeface="Bahnschrift" panose="020B0502040204020203" pitchFamily="34" charset="0"/>
            </a:rPr>
            <a:t> VMWARE ESX, VMWARE </a:t>
          </a:r>
          <a:r>
            <a:rPr lang="en-GB" sz="1900" dirty="0" err="1">
              <a:solidFill>
                <a:schemeClr val="tx1"/>
              </a:solidFill>
              <a:latin typeface="Bahnschrift" panose="020B0502040204020203" pitchFamily="34" charset="0"/>
            </a:rPr>
            <a:t>ESXi</a:t>
          </a:r>
          <a:r>
            <a:rPr lang="en-GB" sz="1900" dirty="0">
              <a:solidFill>
                <a:schemeClr val="tx1"/>
              </a:solidFill>
              <a:latin typeface="Bahnschrift" panose="020B0502040204020203" pitchFamily="34" charset="0"/>
            </a:rPr>
            <a:t>, Microsoft Hyper-V.</a:t>
          </a:r>
        </a:p>
      </dgm:t>
    </dgm:pt>
    <dgm:pt modelId="{2F7CC48B-567E-4402-8B7E-BAD3EE4D5C30}" type="parTrans" cxnId="{84342F4E-555F-4C98-B8EE-4910591025D2}">
      <dgm:prSet/>
      <dgm:spPr/>
      <dgm:t>
        <a:bodyPr/>
        <a:lstStyle/>
        <a:p>
          <a:endParaRPr lang="en-GB"/>
        </a:p>
      </dgm:t>
    </dgm:pt>
    <dgm:pt modelId="{23B2D09D-B34F-4890-90FC-0FD28F4E7FBC}" type="sibTrans" cxnId="{84342F4E-555F-4C98-B8EE-4910591025D2}">
      <dgm:prSet/>
      <dgm:spPr/>
      <dgm:t>
        <a:bodyPr/>
        <a:lstStyle/>
        <a:p>
          <a:endParaRPr lang="en-GB"/>
        </a:p>
      </dgm:t>
    </dgm:pt>
    <dgm:pt modelId="{4B73BC8A-98C1-411E-8664-A04F7302B3A5}">
      <dgm:prSet phldrT="[Text]" custT="1"/>
      <dgm:spPr>
        <a:solidFill>
          <a:schemeClr val="accent4">
            <a:lumMod val="60000"/>
            <a:lumOff val="40000"/>
          </a:schemeClr>
        </a:solidFill>
        <a:ln w="38100">
          <a:solidFill>
            <a:srgbClr val="258989"/>
          </a:solidFill>
        </a:ln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  <a:buClr>
              <a:srgbClr val="215D4B"/>
            </a:buClr>
          </a:pPr>
          <a:r>
            <a:rPr lang="en-IN" sz="1900" dirty="0">
              <a:solidFill>
                <a:schemeClr val="tx1"/>
              </a:solidFill>
              <a:latin typeface="Bahnschrift" panose="020B0502040204020203" pitchFamily="34" charset="0"/>
            </a:rPr>
            <a:t>In this architecture, type1 hypervisor or VMM is installed on the bare hardware.</a:t>
          </a:r>
          <a:endParaRPr lang="en-GB" sz="19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51FA911D-B582-4509-8780-77178CF196E0}" type="sibTrans" cxnId="{4895C42D-1BD7-4980-96C1-85E298B7602F}">
      <dgm:prSet/>
      <dgm:spPr/>
      <dgm:t>
        <a:bodyPr/>
        <a:lstStyle/>
        <a:p>
          <a:pPr algn="just"/>
          <a:endParaRPr lang="en-GB"/>
        </a:p>
      </dgm:t>
    </dgm:pt>
    <dgm:pt modelId="{5F5BEE8F-2AB2-4E39-81A7-64BE1778B3C1}" type="parTrans" cxnId="{4895C42D-1BD7-4980-96C1-85E298B7602F}">
      <dgm:prSet/>
      <dgm:spPr/>
      <dgm:t>
        <a:bodyPr/>
        <a:lstStyle/>
        <a:p>
          <a:pPr algn="just"/>
          <a:endParaRPr lang="en-GB"/>
        </a:p>
      </dgm:t>
    </dgm:pt>
    <dgm:pt modelId="{7AFA0766-73D8-49A3-86F3-9BD7338C40BA}">
      <dgm:prSet phldrT="[Text]" custT="1"/>
      <dgm:spPr/>
      <dgm:t>
        <a:bodyPr/>
        <a:lstStyle/>
        <a:p>
          <a:pPr algn="r"/>
          <a:r>
            <a:rPr lang="en-GB" sz="2200" dirty="0">
              <a:solidFill>
                <a:srgbClr val="C00000"/>
              </a:solidFill>
              <a:latin typeface="Bahnschrift SemiBold" panose="020B0502040204020203" pitchFamily="34" charset="0"/>
            </a:rPr>
            <a:t>Bare-Metal Architecture</a:t>
          </a:r>
        </a:p>
      </dgm:t>
    </dgm:pt>
    <dgm:pt modelId="{8FF37E35-8595-4638-BCF9-14D7B1DABBB6}" type="sibTrans" cxnId="{02CD6DE4-3538-43A1-B734-9F8686B2FE7C}">
      <dgm:prSet/>
      <dgm:spPr/>
      <dgm:t>
        <a:bodyPr/>
        <a:lstStyle/>
        <a:p>
          <a:pPr algn="just"/>
          <a:endParaRPr lang="en-GB"/>
        </a:p>
      </dgm:t>
    </dgm:pt>
    <dgm:pt modelId="{DFD7FDD5-3603-4826-87AE-F31C5EA5E277}" type="parTrans" cxnId="{02CD6DE4-3538-43A1-B734-9F8686B2FE7C}">
      <dgm:prSet/>
      <dgm:spPr/>
      <dgm:t>
        <a:bodyPr/>
        <a:lstStyle/>
        <a:p>
          <a:pPr algn="just"/>
          <a:endParaRPr lang="en-GB"/>
        </a:p>
      </dgm:t>
    </dgm:pt>
    <dgm:pt modelId="{9F3BEAB7-D64A-4DB1-AFC2-43EED70517BB}" type="pres">
      <dgm:prSet presAssocID="{A4C9BFBF-E1F4-438B-8430-E297A8C09178}" presName="Name0" presStyleCnt="0">
        <dgm:presLayoutVars>
          <dgm:dir/>
          <dgm:animLvl val="lvl"/>
          <dgm:resizeHandles val="exact"/>
        </dgm:presLayoutVars>
      </dgm:prSet>
      <dgm:spPr/>
    </dgm:pt>
    <dgm:pt modelId="{8957ACBF-2D28-46B6-A069-44C3D127C947}" type="pres">
      <dgm:prSet presAssocID="{A07BDE5C-5F55-4EC0-8852-00C8D047D83B}" presName="linNode" presStyleCnt="0"/>
      <dgm:spPr/>
    </dgm:pt>
    <dgm:pt modelId="{DF03DA42-CE54-4207-9B8F-EE84F3EAF272}" type="pres">
      <dgm:prSet presAssocID="{A07BDE5C-5F55-4EC0-8852-00C8D047D83B}" presName="parTx" presStyleLbl="revTx" presStyleIdx="0" presStyleCnt="2" custScaleX="92062" custLinFactNeighborX="-12402" custLinFactNeighborY="-6071">
        <dgm:presLayoutVars>
          <dgm:chMax val="1"/>
          <dgm:bulletEnabled val="1"/>
        </dgm:presLayoutVars>
      </dgm:prSet>
      <dgm:spPr/>
    </dgm:pt>
    <dgm:pt modelId="{193D3AC6-7498-4AA3-912F-249BDE1C7048}" type="pres">
      <dgm:prSet presAssocID="{A07BDE5C-5F55-4EC0-8852-00C8D047D83B}" presName="bracket" presStyleLbl="parChTrans1D1" presStyleIdx="0" presStyleCnt="2" custScaleY="106770" custLinFactNeighborX="-31134" custLinFactNeighborY="454"/>
      <dgm:spPr>
        <a:ln w="28575">
          <a:solidFill>
            <a:srgbClr val="258989"/>
          </a:solidFill>
        </a:ln>
      </dgm:spPr>
    </dgm:pt>
    <dgm:pt modelId="{CA30BB98-1E05-445F-856F-C0AEFA9F8186}" type="pres">
      <dgm:prSet presAssocID="{A07BDE5C-5F55-4EC0-8852-00C8D047D83B}" presName="spH" presStyleCnt="0"/>
      <dgm:spPr/>
    </dgm:pt>
    <dgm:pt modelId="{0C3BEFEB-8BD2-43B8-BA22-D7C73BD08DDA}" type="pres">
      <dgm:prSet presAssocID="{A07BDE5C-5F55-4EC0-8852-00C8D047D83B}" presName="desTx" presStyleLbl="node1" presStyleIdx="0" presStyleCnt="2" custScaleX="107013" custScaleY="117931" custLinFactNeighborX="-7776" custLinFactNeighborY="2301">
        <dgm:presLayoutVars>
          <dgm:bulletEnabled val="1"/>
        </dgm:presLayoutVars>
      </dgm:prSet>
      <dgm:spPr/>
    </dgm:pt>
    <dgm:pt modelId="{31F2D1F8-20DC-46B6-B059-7EDC874EFB1C}" type="pres">
      <dgm:prSet presAssocID="{8790D033-9BFD-4B1D-AA28-25E61CB58409}" presName="spV" presStyleCnt="0"/>
      <dgm:spPr/>
    </dgm:pt>
    <dgm:pt modelId="{9D930DED-E024-4F24-8B49-5355783B95FA}" type="pres">
      <dgm:prSet presAssocID="{7AFA0766-73D8-49A3-86F3-9BD7338C40BA}" presName="linNode" presStyleCnt="0"/>
      <dgm:spPr/>
    </dgm:pt>
    <dgm:pt modelId="{F0B0A71E-5C22-4E14-B997-A4F8E0FC286B}" type="pres">
      <dgm:prSet presAssocID="{7AFA0766-73D8-49A3-86F3-9BD7338C40BA}" presName="parTx" presStyleLbl="revTx" presStyleIdx="1" presStyleCnt="2">
        <dgm:presLayoutVars>
          <dgm:chMax val="1"/>
          <dgm:bulletEnabled val="1"/>
        </dgm:presLayoutVars>
      </dgm:prSet>
      <dgm:spPr/>
    </dgm:pt>
    <dgm:pt modelId="{D92124BD-F391-447F-A8DE-71DB6E57FC6C}" type="pres">
      <dgm:prSet presAssocID="{7AFA0766-73D8-49A3-86F3-9BD7338C40BA}" presName="bracket" presStyleLbl="parChTrans1D1" presStyleIdx="1" presStyleCnt="2" custScaleY="107917" custLinFactNeighborX="-59875" custLinFactNeighborY="2707"/>
      <dgm:spPr>
        <a:ln w="28575">
          <a:solidFill>
            <a:srgbClr val="258989"/>
          </a:solidFill>
        </a:ln>
      </dgm:spPr>
    </dgm:pt>
    <dgm:pt modelId="{0C48005B-854C-4B76-A29C-FFD4DFA8049C}" type="pres">
      <dgm:prSet presAssocID="{7AFA0766-73D8-49A3-86F3-9BD7338C40BA}" presName="spH" presStyleCnt="0"/>
      <dgm:spPr/>
    </dgm:pt>
    <dgm:pt modelId="{E573A735-B355-4BAF-B482-42FB9FD81B1E}" type="pres">
      <dgm:prSet presAssocID="{7AFA0766-73D8-49A3-86F3-9BD7338C40BA}" presName="desTx" presStyleLbl="node1" presStyleIdx="1" presStyleCnt="2" custScaleX="114993" custScaleY="106943" custLinFactNeighborX="2" custLinFactNeighborY="1665">
        <dgm:presLayoutVars>
          <dgm:bulletEnabled val="1"/>
        </dgm:presLayoutVars>
      </dgm:prSet>
      <dgm:spPr/>
    </dgm:pt>
  </dgm:ptLst>
  <dgm:cxnLst>
    <dgm:cxn modelId="{F88D9B23-D770-42BF-A784-7B1698177985}" type="presOf" srcId="{145C57B5-DE65-4411-9A39-C809463ADF90}" destId="{0C3BEFEB-8BD2-43B8-BA22-D7C73BD08DDA}" srcOrd="0" destOrd="1" presId="urn:diagrams.loki3.com/BracketList"/>
    <dgm:cxn modelId="{4895C42D-1BD7-4980-96C1-85E298B7602F}" srcId="{7AFA0766-73D8-49A3-86F3-9BD7338C40BA}" destId="{4B73BC8A-98C1-411E-8664-A04F7302B3A5}" srcOrd="0" destOrd="0" parTransId="{5F5BEE8F-2AB2-4E39-81A7-64BE1778B3C1}" sibTransId="{51FA911D-B582-4509-8780-77178CF196E0}"/>
    <dgm:cxn modelId="{085DD83D-A3DE-4C93-B1FF-ECE7EAE9B1C3}" type="presOf" srcId="{7AFA0766-73D8-49A3-86F3-9BD7338C40BA}" destId="{F0B0A71E-5C22-4E14-B997-A4F8E0FC286B}" srcOrd="0" destOrd="0" presId="urn:diagrams.loki3.com/BracketList"/>
    <dgm:cxn modelId="{E1535943-FCAE-4084-ADAC-852CECBD6D7A}" srcId="{A4C9BFBF-E1F4-438B-8430-E297A8C09178}" destId="{A07BDE5C-5F55-4EC0-8852-00C8D047D83B}" srcOrd="0" destOrd="0" parTransId="{DEA68543-2D33-4AD4-BEFC-F98D996A7417}" sibTransId="{8790D033-9BFD-4B1D-AA28-25E61CB58409}"/>
    <dgm:cxn modelId="{77C14664-23A6-47AA-851C-BE1DF3BC500A}" srcId="{A07BDE5C-5F55-4EC0-8852-00C8D047D83B}" destId="{095E0F5F-73A9-481B-87FE-1C97846F64C8}" srcOrd="0" destOrd="0" parTransId="{3BC48CD3-C42B-4361-825F-02977DC316C1}" sibTransId="{B4FE0BB0-9DB7-432C-ABE3-44E7C3FD51A2}"/>
    <dgm:cxn modelId="{B22A8C69-217A-4172-A02D-A00F6CD330D3}" type="presOf" srcId="{095E0F5F-73A9-481B-87FE-1C97846F64C8}" destId="{0C3BEFEB-8BD2-43B8-BA22-D7C73BD08DDA}" srcOrd="0" destOrd="0" presId="urn:diagrams.loki3.com/BracketList"/>
    <dgm:cxn modelId="{DA45F549-2829-4B47-BB5E-01D1376A4FD3}" type="presOf" srcId="{A07BDE5C-5F55-4EC0-8852-00C8D047D83B}" destId="{DF03DA42-CE54-4207-9B8F-EE84F3EAF272}" srcOrd="0" destOrd="0" presId="urn:diagrams.loki3.com/BracketList"/>
    <dgm:cxn modelId="{EE73FF69-CC91-41E8-B0BC-3D197B3020AE}" srcId="{7AFA0766-73D8-49A3-86F3-9BD7338C40BA}" destId="{69E36758-227D-4525-A7C7-B26EC4F4328F}" srcOrd="1" destOrd="0" parTransId="{8F2C324D-F0BA-4D01-8031-2511853B864B}" sibTransId="{BAD263E3-41A7-43AC-8FD4-FAAA6D976ECF}"/>
    <dgm:cxn modelId="{84342F4E-555F-4C98-B8EE-4910591025D2}" srcId="{7AFA0766-73D8-49A3-86F3-9BD7338C40BA}" destId="{DDD4CC96-0338-4AAA-A096-0C53172ABEEB}" srcOrd="2" destOrd="0" parTransId="{2F7CC48B-567E-4402-8B7E-BAD3EE4D5C30}" sibTransId="{23B2D09D-B34F-4890-90FC-0FD28F4E7FBC}"/>
    <dgm:cxn modelId="{F13BED72-D91F-46E1-8122-2D160CB66A45}" type="presOf" srcId="{69E36758-227D-4525-A7C7-B26EC4F4328F}" destId="{E573A735-B355-4BAF-B482-42FB9FD81B1E}" srcOrd="0" destOrd="1" presId="urn:diagrams.loki3.com/BracketList"/>
    <dgm:cxn modelId="{409CE177-832A-4422-8241-ADA766DDBAC5}" srcId="{A07BDE5C-5F55-4EC0-8852-00C8D047D83B}" destId="{0CD7AB96-CEFB-4D9B-AFA6-3926B9DAD152}" srcOrd="2" destOrd="0" parTransId="{8A3792E3-EB3A-4B4B-AA18-DFE96A3D4347}" sibTransId="{081AA6E0-198F-4450-AF7C-29D183BF619A}"/>
    <dgm:cxn modelId="{5CA57058-F0CC-452E-ACE2-DF675373C852}" type="presOf" srcId="{DDD4CC96-0338-4AAA-A096-0C53172ABEEB}" destId="{E573A735-B355-4BAF-B482-42FB9FD81B1E}" srcOrd="0" destOrd="2" presId="urn:diagrams.loki3.com/BracketList"/>
    <dgm:cxn modelId="{C464097C-70DB-40A3-BB52-D2E5DC0D92E9}" type="presOf" srcId="{F52D681D-8B24-4A52-AB42-11E5A4F6D058}" destId="{0C3BEFEB-8BD2-43B8-BA22-D7C73BD08DDA}" srcOrd="0" destOrd="3" presId="urn:diagrams.loki3.com/BracketList"/>
    <dgm:cxn modelId="{F13D3685-686D-40E8-A37D-CACF8DAF5349}" type="presOf" srcId="{A4C9BFBF-E1F4-438B-8430-E297A8C09178}" destId="{9F3BEAB7-D64A-4DB1-AFC2-43EED70517BB}" srcOrd="0" destOrd="0" presId="urn:diagrams.loki3.com/BracketList"/>
    <dgm:cxn modelId="{5CE96792-28BB-487C-8BE1-2D18470481F2}" srcId="{A07BDE5C-5F55-4EC0-8852-00C8D047D83B}" destId="{F52D681D-8B24-4A52-AB42-11E5A4F6D058}" srcOrd="3" destOrd="0" parTransId="{9B34B1A6-82DE-46C1-90C0-0A49FD5E5A60}" sibTransId="{0FCF5794-7EDB-4A4D-8ECE-BCF057AA6DCF}"/>
    <dgm:cxn modelId="{298949BC-0A49-4395-B05C-6D577AC6CE87}" type="presOf" srcId="{0CD7AB96-CEFB-4D9B-AFA6-3926B9DAD152}" destId="{0C3BEFEB-8BD2-43B8-BA22-D7C73BD08DDA}" srcOrd="0" destOrd="2" presId="urn:diagrams.loki3.com/BracketList"/>
    <dgm:cxn modelId="{02CD6DE4-3538-43A1-B734-9F8686B2FE7C}" srcId="{A4C9BFBF-E1F4-438B-8430-E297A8C09178}" destId="{7AFA0766-73D8-49A3-86F3-9BD7338C40BA}" srcOrd="1" destOrd="0" parTransId="{DFD7FDD5-3603-4826-87AE-F31C5EA5E277}" sibTransId="{8FF37E35-8595-4638-BCF9-14D7B1DABBB6}"/>
    <dgm:cxn modelId="{D136FBE5-4396-4BB2-BB9D-DA33BD542891}" type="presOf" srcId="{4B73BC8A-98C1-411E-8664-A04F7302B3A5}" destId="{E573A735-B355-4BAF-B482-42FB9FD81B1E}" srcOrd="0" destOrd="0" presId="urn:diagrams.loki3.com/BracketList"/>
    <dgm:cxn modelId="{CB2ED0EB-BA26-460C-AFA5-6731DF7E3092}" srcId="{A07BDE5C-5F55-4EC0-8852-00C8D047D83B}" destId="{145C57B5-DE65-4411-9A39-C809463ADF90}" srcOrd="1" destOrd="0" parTransId="{B123693F-E350-418A-9EB7-0F13E69389FA}" sibTransId="{847C178F-EE56-4A50-8805-1844FEF0CB8F}"/>
    <dgm:cxn modelId="{A2FB8A83-A716-44D3-940A-E4FD2D9CB371}" type="presParOf" srcId="{9F3BEAB7-D64A-4DB1-AFC2-43EED70517BB}" destId="{8957ACBF-2D28-46B6-A069-44C3D127C947}" srcOrd="0" destOrd="0" presId="urn:diagrams.loki3.com/BracketList"/>
    <dgm:cxn modelId="{1BBA37B6-68FE-4BD8-9042-C9F758565134}" type="presParOf" srcId="{8957ACBF-2D28-46B6-A069-44C3D127C947}" destId="{DF03DA42-CE54-4207-9B8F-EE84F3EAF272}" srcOrd="0" destOrd="0" presId="urn:diagrams.loki3.com/BracketList"/>
    <dgm:cxn modelId="{6F2E61A6-4534-4716-8235-16948E332F57}" type="presParOf" srcId="{8957ACBF-2D28-46B6-A069-44C3D127C947}" destId="{193D3AC6-7498-4AA3-912F-249BDE1C7048}" srcOrd="1" destOrd="0" presId="urn:diagrams.loki3.com/BracketList"/>
    <dgm:cxn modelId="{C5B22C92-2469-41D3-89EF-4E44EB85C07E}" type="presParOf" srcId="{8957ACBF-2D28-46B6-A069-44C3D127C947}" destId="{CA30BB98-1E05-445F-856F-C0AEFA9F8186}" srcOrd="2" destOrd="0" presId="urn:diagrams.loki3.com/BracketList"/>
    <dgm:cxn modelId="{75BD68BE-961B-4658-BF4E-03C69ED97557}" type="presParOf" srcId="{8957ACBF-2D28-46B6-A069-44C3D127C947}" destId="{0C3BEFEB-8BD2-43B8-BA22-D7C73BD08DDA}" srcOrd="3" destOrd="0" presId="urn:diagrams.loki3.com/BracketList"/>
    <dgm:cxn modelId="{2440A289-C638-49A9-9D15-C4A6A9AFBF80}" type="presParOf" srcId="{9F3BEAB7-D64A-4DB1-AFC2-43EED70517BB}" destId="{31F2D1F8-20DC-46B6-B059-7EDC874EFB1C}" srcOrd="1" destOrd="0" presId="urn:diagrams.loki3.com/BracketList"/>
    <dgm:cxn modelId="{7AF68F12-2C6D-4AFC-A4B0-05FE65598E3B}" type="presParOf" srcId="{9F3BEAB7-D64A-4DB1-AFC2-43EED70517BB}" destId="{9D930DED-E024-4F24-8B49-5355783B95FA}" srcOrd="2" destOrd="0" presId="urn:diagrams.loki3.com/BracketList"/>
    <dgm:cxn modelId="{7A0B0967-BD07-45DC-9D5D-0E6A5E24A39E}" type="presParOf" srcId="{9D930DED-E024-4F24-8B49-5355783B95FA}" destId="{F0B0A71E-5C22-4E14-B997-A4F8E0FC286B}" srcOrd="0" destOrd="0" presId="urn:diagrams.loki3.com/BracketList"/>
    <dgm:cxn modelId="{22EC06CB-1A34-4F76-AF6E-C3F41CEAE994}" type="presParOf" srcId="{9D930DED-E024-4F24-8B49-5355783B95FA}" destId="{D92124BD-F391-447F-A8DE-71DB6E57FC6C}" srcOrd="1" destOrd="0" presId="urn:diagrams.loki3.com/BracketList"/>
    <dgm:cxn modelId="{09E0788E-1AC1-49A0-96F1-117EC9908F1E}" type="presParOf" srcId="{9D930DED-E024-4F24-8B49-5355783B95FA}" destId="{0C48005B-854C-4B76-A29C-FFD4DFA8049C}" srcOrd="2" destOrd="0" presId="urn:diagrams.loki3.com/BracketList"/>
    <dgm:cxn modelId="{A6B07596-6862-4DF5-AE4A-28C5B8AB0E1D}" type="presParOf" srcId="{9D930DED-E024-4F24-8B49-5355783B95FA}" destId="{E573A735-B355-4BAF-B482-42FB9FD81B1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65A7-8410-44A1-9D3B-386588A6EAE7}">
      <dsp:nvSpPr>
        <dsp:cNvPr id="0" name=""/>
        <dsp:cNvSpPr/>
      </dsp:nvSpPr>
      <dsp:spPr>
        <a:xfrm>
          <a:off x="558385" y="0"/>
          <a:ext cx="5004884" cy="5004884"/>
        </a:xfrm>
        <a:prstGeom prst="triangle">
          <a:avLst/>
        </a:prstGeom>
        <a:solidFill>
          <a:srgbClr val="258989"/>
        </a:solidFill>
        <a:ln w="381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DA56D-BAAA-4B01-BBD0-6F96CF992615}">
      <dsp:nvSpPr>
        <dsp:cNvPr id="0" name=""/>
        <dsp:cNvSpPr/>
      </dsp:nvSpPr>
      <dsp:spPr>
        <a:xfrm>
          <a:off x="3075642" y="669223"/>
          <a:ext cx="4811347" cy="8041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58989"/>
            </a:buClr>
            <a:buNone/>
          </a:pPr>
          <a:r>
            <a:rPr lang="en-IN" sz="2300" b="0" kern="1200" dirty="0">
              <a:solidFill>
                <a:schemeClr val="tx1"/>
              </a:solidFill>
              <a:latin typeface="Bahnschrift" panose="020B0502040204020203" pitchFamily="34" charset="0"/>
            </a:rPr>
            <a:t>Increased performance and computing capacity</a:t>
          </a:r>
          <a:endParaRPr lang="en-GB" sz="23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3114896" y="708477"/>
        <a:ext cx="4732839" cy="725610"/>
      </dsp:txXfrm>
    </dsp:sp>
    <dsp:sp modelId="{0FC4B66F-381B-4585-835E-62037801CA8B}">
      <dsp:nvSpPr>
        <dsp:cNvPr id="0" name=""/>
        <dsp:cNvSpPr/>
      </dsp:nvSpPr>
      <dsp:spPr>
        <a:xfrm>
          <a:off x="3075642" y="1594181"/>
          <a:ext cx="4811347" cy="8807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58989"/>
            </a:buClr>
            <a:buNone/>
          </a:pPr>
          <a:r>
            <a:rPr lang="en-IN" sz="2300" b="0" kern="1200" dirty="0">
              <a:solidFill>
                <a:schemeClr val="tx1"/>
              </a:solidFill>
              <a:latin typeface="Bahnschrift" panose="020B0502040204020203" pitchFamily="34" charset="0"/>
            </a:rPr>
            <a:t>Underutilized hardware and software resources</a:t>
          </a:r>
          <a:endParaRPr lang="en-GB" sz="23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3118637" y="1637176"/>
        <a:ext cx="4725357" cy="794767"/>
      </dsp:txXfrm>
    </dsp:sp>
    <dsp:sp modelId="{A679FABB-6510-45BB-A3D9-093DBC8528FD}">
      <dsp:nvSpPr>
        <dsp:cNvPr id="0" name=""/>
        <dsp:cNvSpPr/>
      </dsp:nvSpPr>
      <dsp:spPr>
        <a:xfrm>
          <a:off x="3075610" y="2629310"/>
          <a:ext cx="4811347" cy="6392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58989"/>
            </a:buClr>
            <a:buNone/>
          </a:pPr>
          <a:r>
            <a:rPr lang="en-IN" sz="2300" b="0" kern="1200" dirty="0">
              <a:solidFill>
                <a:schemeClr val="tx1"/>
              </a:solidFill>
              <a:latin typeface="Bahnschrift" panose="020B0502040204020203" pitchFamily="34" charset="0"/>
            </a:rPr>
            <a:t>Lack of space</a:t>
          </a:r>
          <a:endParaRPr lang="en-GB" sz="23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3106818" y="2660518"/>
        <a:ext cx="4748931" cy="576879"/>
      </dsp:txXfrm>
    </dsp:sp>
    <dsp:sp modelId="{A8649D99-15BD-4D30-BBC6-92323A4C0F57}">
      <dsp:nvSpPr>
        <dsp:cNvPr id="0" name=""/>
        <dsp:cNvSpPr/>
      </dsp:nvSpPr>
      <dsp:spPr>
        <a:xfrm>
          <a:off x="3103132" y="3416436"/>
          <a:ext cx="4811347" cy="6392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58989"/>
            </a:buClr>
            <a:buNone/>
          </a:pPr>
          <a:r>
            <a:rPr lang="en-IN" sz="2300" b="0" kern="1200" dirty="0">
              <a:solidFill>
                <a:schemeClr val="tx1"/>
              </a:solidFill>
              <a:latin typeface="Bahnschrift" panose="020B0502040204020203" pitchFamily="34" charset="0"/>
            </a:rPr>
            <a:t>Greening initiatives</a:t>
          </a:r>
          <a:endParaRPr lang="en-GB" sz="23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3134340" y="3447644"/>
        <a:ext cx="4748931" cy="576879"/>
      </dsp:txXfrm>
    </dsp:sp>
    <dsp:sp modelId="{003648A8-FF13-48EB-B5C7-9245F26E21D6}">
      <dsp:nvSpPr>
        <dsp:cNvPr id="0" name=""/>
        <dsp:cNvSpPr/>
      </dsp:nvSpPr>
      <dsp:spPr>
        <a:xfrm>
          <a:off x="3103132" y="4176067"/>
          <a:ext cx="4811347" cy="6392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58989"/>
            </a:buClr>
            <a:buNone/>
          </a:pPr>
          <a:r>
            <a:rPr lang="en-IN" sz="2300" b="0" kern="1200" dirty="0">
              <a:solidFill>
                <a:schemeClr val="tx1"/>
              </a:solidFill>
              <a:latin typeface="Bahnschrift" panose="020B0502040204020203" pitchFamily="34" charset="0"/>
            </a:rPr>
            <a:t>Rise of administrative costs</a:t>
          </a:r>
          <a:endParaRPr lang="en-GB" sz="23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3134340" y="4207275"/>
        <a:ext cx="4748931" cy="576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3DA42-CE54-4207-9B8F-EE84F3EAF272}">
      <dsp:nvSpPr>
        <dsp:cNvPr id="0" name=""/>
        <dsp:cNvSpPr/>
      </dsp:nvSpPr>
      <dsp:spPr>
        <a:xfrm>
          <a:off x="0" y="802262"/>
          <a:ext cx="1903519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rgbClr val="C00000"/>
              </a:solidFill>
              <a:latin typeface="Bahnschrift SemiBold" panose="020B0502040204020203" pitchFamily="34" charset="0"/>
            </a:rPr>
            <a:t>Hosted Architecture</a:t>
          </a:r>
        </a:p>
      </dsp:txBody>
      <dsp:txXfrm>
        <a:off x="0" y="802262"/>
        <a:ext cx="1903519" cy="1287000"/>
      </dsp:txXfrm>
    </dsp:sp>
    <dsp:sp modelId="{193D3AC6-7498-4AA3-912F-249BDE1C7048}">
      <dsp:nvSpPr>
        <dsp:cNvPr id="0" name=""/>
        <dsp:cNvSpPr/>
      </dsp:nvSpPr>
      <dsp:spPr>
        <a:xfrm>
          <a:off x="1853132" y="206689"/>
          <a:ext cx="413529" cy="2657008"/>
        </a:xfrm>
        <a:prstGeom prst="leftBrace">
          <a:avLst>
            <a:gd name="adj1" fmla="val 35000"/>
            <a:gd name="adj2" fmla="val 50000"/>
          </a:avLst>
        </a:prstGeom>
        <a:noFill/>
        <a:ln w="28575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BEFEB-8BD2-43B8-BA22-D7C73BD08DDA}">
      <dsp:nvSpPr>
        <dsp:cNvPr id="0" name=""/>
        <dsp:cNvSpPr/>
      </dsp:nvSpPr>
      <dsp:spPr>
        <a:xfrm>
          <a:off x="2470711" y="113780"/>
          <a:ext cx="6018418" cy="293475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15D4B"/>
            </a:buClr>
            <a:buChar char="•"/>
          </a:pPr>
          <a:r>
            <a:rPr lang="en-IN" sz="1900" kern="1200" dirty="0">
              <a:solidFill>
                <a:schemeClr val="tx1"/>
              </a:solidFill>
              <a:latin typeface="Bahnschrift" panose="020B0502040204020203" pitchFamily="34" charset="0"/>
            </a:rPr>
            <a:t>Firstly, host OS is </a:t>
          </a:r>
          <a:r>
            <a:rPr lang="en-GB" sz="1900" kern="1200" dirty="0">
              <a:solidFill>
                <a:schemeClr val="tx1"/>
              </a:solidFill>
              <a:latin typeface="Bahnschrift" panose="020B0502040204020203" pitchFamily="34" charset="0"/>
            </a:rPr>
            <a:t>installed.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15D4B"/>
            </a:buClr>
            <a:buChar char="•"/>
          </a:pPr>
          <a:r>
            <a:rPr lang="en-IN" sz="1900" kern="1200" dirty="0">
              <a:solidFill>
                <a:schemeClr val="tx1"/>
              </a:solidFill>
              <a:latin typeface="Bahnschrift" panose="020B0502040204020203" pitchFamily="34" charset="0"/>
            </a:rPr>
            <a:t>Piece of software called a hypervisor or virtual machine monitor (VMM) is installed on top of host </a:t>
          </a:r>
          <a:r>
            <a:rPr lang="en-GB" sz="1900" kern="1200" dirty="0">
              <a:solidFill>
                <a:schemeClr val="tx1"/>
              </a:solidFill>
              <a:latin typeface="Bahnschrift" panose="020B0502040204020203" pitchFamily="34" charset="0"/>
            </a:rPr>
            <a:t>OS.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15D4B"/>
            </a:buClr>
            <a:buChar char="•"/>
          </a:pPr>
          <a:r>
            <a:rPr lang="en-IN" sz="1900" kern="1200" dirty="0">
              <a:solidFill>
                <a:schemeClr val="tx1"/>
              </a:solidFill>
              <a:latin typeface="Bahnschrift" panose="020B0502040204020203" pitchFamily="34" charset="0"/>
            </a:rPr>
            <a:t>Allows the users to run various guest OSs within their own application windows.</a:t>
          </a:r>
          <a:endParaRPr lang="en-GB" sz="1900" kern="1200" dirty="0">
            <a:solidFill>
              <a:schemeClr val="tx1"/>
            </a:solidFill>
            <a:latin typeface="Bahnschrift" panose="020B0502040204020203" pitchFamily="34" charset="0"/>
          </a:endParaRP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15D4B"/>
            </a:buClr>
            <a:buChar char="•"/>
          </a:pPr>
          <a:r>
            <a:rPr lang="en-GB" sz="1900" kern="1200" dirty="0">
              <a:solidFill>
                <a:schemeClr val="tx1"/>
              </a:solidFill>
              <a:latin typeface="Bahnschrift" panose="020B0502040204020203" pitchFamily="34" charset="0"/>
            </a:rPr>
            <a:t>Example: VMware Workstation, Oracle Virtual Box , Microsoft Virtual PC.</a:t>
          </a:r>
        </a:p>
      </dsp:txBody>
      <dsp:txXfrm>
        <a:off x="2470711" y="113780"/>
        <a:ext cx="6018418" cy="2934754"/>
      </dsp:txXfrm>
    </dsp:sp>
    <dsp:sp modelId="{F0B0A71E-5C22-4E14-B997-A4F8E0FC286B}">
      <dsp:nvSpPr>
        <dsp:cNvPr id="0" name=""/>
        <dsp:cNvSpPr/>
      </dsp:nvSpPr>
      <dsp:spPr>
        <a:xfrm>
          <a:off x="1112" y="3601740"/>
          <a:ext cx="192856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rgbClr val="C00000"/>
              </a:solidFill>
              <a:latin typeface="Bahnschrift SemiBold" panose="020B0502040204020203" pitchFamily="34" charset="0"/>
            </a:rPr>
            <a:t>Bare-Metal Architecture</a:t>
          </a:r>
        </a:p>
      </dsp:txBody>
      <dsp:txXfrm>
        <a:off x="1112" y="3601740"/>
        <a:ext cx="1928560" cy="1287000"/>
      </dsp:txXfrm>
    </dsp:sp>
    <dsp:sp modelId="{D92124BD-F391-447F-A8DE-71DB6E57FC6C}">
      <dsp:nvSpPr>
        <dsp:cNvPr id="0" name=""/>
        <dsp:cNvSpPr/>
      </dsp:nvSpPr>
      <dsp:spPr>
        <a:xfrm>
          <a:off x="1837295" y="3276443"/>
          <a:ext cx="385712" cy="2039934"/>
        </a:xfrm>
        <a:prstGeom prst="leftBrace">
          <a:avLst>
            <a:gd name="adj1" fmla="val 35000"/>
            <a:gd name="adj2" fmla="val 50000"/>
          </a:avLst>
        </a:prstGeom>
        <a:noFill/>
        <a:ln w="28575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3A735-B355-4BAF-B482-42FB9FD81B1E}">
      <dsp:nvSpPr>
        <dsp:cNvPr id="0" name=""/>
        <dsp:cNvSpPr/>
      </dsp:nvSpPr>
      <dsp:spPr>
        <a:xfrm>
          <a:off x="2469673" y="3265952"/>
          <a:ext cx="6032170" cy="202152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15D4B"/>
            </a:buClr>
            <a:buChar char="•"/>
          </a:pPr>
          <a:r>
            <a:rPr lang="en-IN" sz="1900" kern="1200" dirty="0">
              <a:solidFill>
                <a:schemeClr val="tx1"/>
              </a:solidFill>
              <a:latin typeface="Bahnschrift" panose="020B0502040204020203" pitchFamily="34" charset="0"/>
            </a:rPr>
            <a:t>In this architecture, type1 hypervisor or VMM is installed on the bare hardware.</a:t>
          </a:r>
          <a:endParaRPr lang="en-GB" sz="1900" kern="1200" dirty="0">
            <a:solidFill>
              <a:schemeClr val="tx1"/>
            </a:solidFill>
            <a:latin typeface="Bahnschrift" panose="020B0502040204020203" pitchFamily="34" charset="0"/>
          </a:endParaRP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15D4B"/>
            </a:buClr>
            <a:buChar char="•"/>
          </a:pPr>
          <a:r>
            <a:rPr lang="en-IN" sz="1900" kern="1200" dirty="0">
              <a:solidFill>
                <a:schemeClr val="tx1"/>
              </a:solidFill>
              <a:latin typeface="Bahnschrift" panose="020B0502040204020203" pitchFamily="34" charset="0"/>
            </a:rPr>
            <a:t>VMM communicates directly with system hardware rather than relying on a host operating system.</a:t>
          </a:r>
        </a:p>
        <a:p>
          <a:pPr marL="171450" lvl="1" indent="-171450" algn="just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215D4B"/>
            </a:buClr>
            <a:buChar char="•"/>
          </a:pPr>
          <a:r>
            <a:rPr lang="en-IN" sz="1900" kern="1200" dirty="0">
              <a:solidFill>
                <a:schemeClr val="tx1"/>
              </a:solidFill>
              <a:latin typeface="Bahnschrift" panose="020B0502040204020203" pitchFamily="34" charset="0"/>
            </a:rPr>
            <a:t>Example:</a:t>
          </a:r>
          <a:r>
            <a:rPr lang="en-GB" sz="1900" kern="1200" dirty="0">
              <a:solidFill>
                <a:schemeClr val="tx1"/>
              </a:solidFill>
              <a:latin typeface="Bahnschrift" panose="020B0502040204020203" pitchFamily="34" charset="0"/>
            </a:rPr>
            <a:t> VMWARE ESX, VMWARE </a:t>
          </a:r>
          <a:r>
            <a:rPr lang="en-GB" sz="1900" kern="1200" dirty="0" err="1">
              <a:solidFill>
                <a:schemeClr val="tx1"/>
              </a:solidFill>
              <a:latin typeface="Bahnschrift" panose="020B0502040204020203" pitchFamily="34" charset="0"/>
            </a:rPr>
            <a:t>ESXi</a:t>
          </a:r>
          <a:r>
            <a:rPr lang="en-GB" sz="1900" kern="1200" dirty="0">
              <a:solidFill>
                <a:schemeClr val="tx1"/>
              </a:solidFill>
              <a:latin typeface="Bahnschrift" panose="020B0502040204020203" pitchFamily="34" charset="0"/>
            </a:rPr>
            <a:t>, Microsoft Hyper-V.</a:t>
          </a:r>
        </a:p>
      </dsp:txBody>
      <dsp:txXfrm>
        <a:off x="2469673" y="3265952"/>
        <a:ext cx="6032170" cy="202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4C05A7-F91B-49C6-842E-3720793670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604E5A-092C-41EE-B662-401AC7D299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20090909_VirtualizationAndCloud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A284366-3774-4012-AA48-662D0F419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496670-6A26-45E5-8C79-B44EF5FB57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34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 ?><Relationships xmlns="http://schemas.openxmlformats.org/package/2006/relationships"><Relationship Id="rId2" Target="../media/image13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 ?><Relationships xmlns="http://schemas.openxmlformats.org/package/2006/relationships"><Relationship Id="rId2" Target="../media/image15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 ?><Relationships xmlns="http://schemas.openxmlformats.org/package/2006/relationships"><Relationship Id="rId2" Target="../media/image4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5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773" y="267064"/>
            <a:ext cx="8331200" cy="650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95"/>
              </a:spcBef>
            </a:pPr>
            <a:r>
              <a:rPr lang="en-GB" sz="3200" spc="-130" dirty="0"/>
              <a:t>Virtualization Scenario Example</a:t>
            </a:r>
            <a:endParaRPr sz="3200" spc="-440" dirty="0"/>
          </a:p>
        </p:txBody>
      </p:sp>
      <p:sp>
        <p:nvSpPr>
          <p:cNvPr id="5" name="object 5"/>
          <p:cNvSpPr/>
          <p:nvPr/>
        </p:nvSpPr>
        <p:spPr>
          <a:xfrm>
            <a:off x="159657" y="2922289"/>
            <a:ext cx="1732014" cy="1764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218" y="2741297"/>
            <a:ext cx="2152180" cy="2244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3471" y="2620036"/>
            <a:ext cx="2764531" cy="2881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4860" y="1990725"/>
            <a:ext cx="3276197" cy="2831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9178" y="2781181"/>
            <a:ext cx="2836893" cy="2957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55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07" y="1483003"/>
            <a:ext cx="8805636" cy="5004884"/>
          </a:xfrm>
        </p:spPr>
        <p:txBody>
          <a:bodyPr>
            <a:noAutofit/>
          </a:bodyPr>
          <a:lstStyle/>
          <a:p>
            <a:pPr marL="349250" lvl="1" indent="-290513" algn="just" hangingPunct="0">
              <a:lnSpc>
                <a:spcPct val="100000"/>
              </a:lnSpc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marL="349250" lvl="1" indent="-290513" algn="just" hangingPunct="0">
              <a:lnSpc>
                <a:spcPct val="100000"/>
              </a:lnSpc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  <a:p>
            <a:pPr marL="349250" lvl="1" indent="-290513" algn="just" hangingPunct="0">
              <a:lnSpc>
                <a:spcPct val="100000"/>
              </a:lnSpc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686" y="0"/>
            <a:ext cx="8723085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Factors Driving the Need of Virtualization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45B3C5C-BF0C-48FD-8C7D-60AEB3E3A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608818"/>
              </p:ext>
            </p:extLst>
          </p:nvPr>
        </p:nvGraphicFramePr>
        <p:xfrm>
          <a:off x="291401" y="1483003"/>
          <a:ext cx="8036449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64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8E65A7-8410-44A1-9D3B-386588A6E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B8E65A7-8410-44A1-9D3B-386588A6EA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BDA56D-BAAA-4B01-BBD0-6F96CF992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D0BDA56D-BAAA-4B01-BBD0-6F96CF9926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C4B66F-381B-4585-835E-62037801CA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FC4B66F-381B-4585-835E-62037801CA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79FABB-6510-45BB-A3D9-093DBC852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A679FABB-6510-45BB-A3D9-093DBC8528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649D99-15BD-4D30-BBC6-92323A4C0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8649D99-15BD-4D30-BBC6-92323A4C0F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3648A8-FF13-48EB-B5C7-9245F26E2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003648A8-FF13-48EB-B5C7-9245F26E21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EC09F1F-018B-413F-8CEB-E56D2990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71" y="1499748"/>
            <a:ext cx="8236228" cy="500488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Share same hardware among independent users.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Reduced hardware footprint through consolidation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Sandbox/migrate applications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Decouple applications from underlying Hardware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endParaRPr lang="en-GB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127704AF-04C8-440D-80B9-BDC73499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606971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Need for Virtualization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253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CE6C7F-7398-491B-A4AE-DA3FBE24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29" y="1553030"/>
            <a:ext cx="7929196" cy="4920342"/>
          </a:xfrm>
        </p:spPr>
        <p:txBody>
          <a:bodyPr>
            <a:normAutofit/>
          </a:bodyPr>
          <a:lstStyle/>
          <a:p>
            <a:pPr marL="363538" indent="-363538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Font typeface="+mj-lt"/>
              <a:buAutoNum type="arabicPeriod"/>
            </a:pPr>
            <a:r>
              <a:rPr lang="en-GB" sz="2800" kern="3000" dirty="0">
                <a:solidFill>
                  <a:srgbClr val="C00000"/>
                </a:solidFill>
              </a:rPr>
              <a:t>Virtualization Raises Abstraction</a:t>
            </a:r>
            <a:endParaRPr lang="en-GB" dirty="0">
              <a:solidFill>
                <a:srgbClr val="C00000"/>
              </a:solidFill>
            </a:endParaRPr>
          </a:p>
          <a:p>
            <a:pPr marL="363538" indent="-188913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Similar to Virtual Memory.</a:t>
            </a:r>
          </a:p>
          <a:p>
            <a:pPr marL="363538" indent="-188913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Similar to Hardware Emulators.</a:t>
            </a:r>
          </a:p>
          <a:p>
            <a:pPr marL="363538" indent="-188913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No botheration about the physical hardware details.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353B46-4F60-41B5-8CE4-EAD41EA2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kern="3000" dirty="0"/>
              <a:t>Features of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5490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5E1B-2A4F-49A3-999D-31868E5D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07" y="1535476"/>
            <a:ext cx="8660493" cy="5004884"/>
          </a:xfrm>
        </p:spPr>
        <p:txBody>
          <a:bodyPr>
            <a:normAutofit/>
          </a:bodyPr>
          <a:lstStyle/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 startAt="2"/>
            </a:pPr>
            <a:r>
              <a:rPr lang="en-GB" sz="2800" kern="3000" dirty="0">
                <a:solidFill>
                  <a:srgbClr val="C00000"/>
                </a:solidFill>
              </a:rPr>
              <a:t>Virtualization Requirements</a:t>
            </a:r>
            <a:endParaRPr lang="en-GB" dirty="0">
              <a:solidFill>
                <a:srgbClr val="C00000"/>
              </a:solidFill>
            </a:endParaRPr>
          </a:p>
          <a:p>
            <a:pPr marL="363538" indent="-188913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Efficiency Property.</a:t>
            </a:r>
          </a:p>
          <a:p>
            <a:pPr marL="363538" indent="-188913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Resource Control Property.</a:t>
            </a:r>
          </a:p>
          <a:p>
            <a:pPr marL="363538" indent="-188913"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Equivalence Property.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424D7-8A76-4F5F-8983-8DCD2C26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795658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kern="3000" dirty="0"/>
              <a:t>Features of Virtualization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156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5E1B-2A4F-49A3-999D-31868E5D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63" y="1512031"/>
            <a:ext cx="8273074" cy="500488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</a:rPr>
              <a:t>Virtualization is a broad concept that refers to the creation of a virtual version of something, whether hardware, a software environment, storage, or a network.</a:t>
            </a:r>
            <a:endParaRPr lang="en-GB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424D7-8A76-4F5F-8983-8DCD2C26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Virtualized Environments</a:t>
            </a:r>
          </a:p>
        </p:txBody>
      </p:sp>
    </p:spTree>
    <p:extLst>
      <p:ext uri="{BB962C8B-B14F-4D97-AF65-F5344CB8AC3E}">
        <p14:creationId xmlns:p14="http://schemas.microsoft.com/office/powerpoint/2010/main" val="275248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D256-D913-4943-B5F1-E4940CC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58" y="1440264"/>
            <a:ext cx="8228483" cy="515257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sz="2800" b="0" i="0" u="none" strike="noStrike" baseline="0" dirty="0">
                <a:solidFill>
                  <a:srgbClr val="000000"/>
                </a:solidFill>
              </a:rPr>
              <a:t>In a virtualized environment, there are </a:t>
            </a:r>
            <a:r>
              <a:rPr lang="en-IN" sz="2800" b="0" i="0" u="none" strike="noStrike" baseline="0" dirty="0">
                <a:solidFill>
                  <a:srgbClr val="C00000"/>
                </a:solidFill>
              </a:rPr>
              <a:t>three major components</a:t>
            </a:r>
            <a:r>
              <a:rPr lang="en-IN" sz="2800" b="0" i="0" u="none" strike="noStrike" baseline="0" dirty="0">
                <a:solidFill>
                  <a:srgbClr val="000000"/>
                </a:solidFill>
              </a:rPr>
              <a:t>: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i="0" u="none" strike="noStrike" baseline="0" dirty="0"/>
              <a:t>Guest</a:t>
            </a:r>
            <a:r>
              <a:rPr lang="en-IN" sz="2800" b="0" i="0" u="none" strike="noStrike" baseline="0" dirty="0"/>
              <a:t>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H</a:t>
            </a:r>
            <a:r>
              <a:rPr lang="en-IN" sz="2800" i="0" u="none" strike="noStrike" baseline="0" dirty="0"/>
              <a:t>ost</a:t>
            </a:r>
            <a:r>
              <a:rPr lang="en-IN" sz="2800" b="0" i="0" u="none" strike="noStrike" baseline="0" dirty="0"/>
              <a:t>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Vi</a:t>
            </a:r>
            <a:r>
              <a:rPr lang="en-IN" sz="2800" i="0" u="none" strike="noStrike" baseline="0" dirty="0"/>
              <a:t>rtualization Layer</a:t>
            </a:r>
            <a:endParaRPr lang="en-IN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6D7F2-A82D-4A02-9331-BA8C1062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i="0" u="none" strike="noStrike" baseline="0" dirty="0">
                <a:solidFill>
                  <a:schemeClr val="bg1"/>
                </a:solidFill>
              </a:rPr>
              <a:t>Components of Virtualized </a:t>
            </a:r>
            <a:r>
              <a:rPr lang="en-IN" sz="3200" dirty="0">
                <a:solidFill>
                  <a:schemeClr val="bg1"/>
                </a:solidFill>
              </a:rPr>
              <a:t>E</a:t>
            </a:r>
            <a:r>
              <a:rPr lang="en-IN" sz="3200" i="0" u="none" strike="noStrike" baseline="0" dirty="0">
                <a:solidFill>
                  <a:schemeClr val="bg1"/>
                </a:solidFill>
              </a:rPr>
              <a:t>nvironments 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1F0A-C1B1-4943-8231-2C1BDADE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83920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Components of Virtualized Environments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075B3-C62D-4EB2-A948-A1D5D51D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79" y="1475296"/>
            <a:ext cx="8004069" cy="5237408"/>
          </a:xfrm>
          <a:prstGeom prst="rect">
            <a:avLst/>
          </a:prstGeom>
          <a:ln w="38100"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010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0AFD-1CA4-4E5B-8484-E279BC2E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42" y="1584602"/>
            <a:ext cx="7689221" cy="500488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Virtualization layer is installed.</a:t>
            </a:r>
          </a:p>
          <a:p>
            <a:pPr marL="273050" indent="0"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  <a:buNone/>
              <a:tabLst>
                <a:tab pos="531813" algn="l"/>
              </a:tabLst>
            </a:pPr>
            <a:r>
              <a:rPr lang="en-IN" dirty="0"/>
              <a:t>Uses </a:t>
            </a:r>
            <a:r>
              <a:rPr lang="en-IN" dirty="0">
                <a:solidFill>
                  <a:srgbClr val="C00000"/>
                </a:solidFill>
              </a:rPr>
              <a:t>Bare-metal or Hosted Hypervisor    architecture.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8677C-4A90-42A5-A143-48218B78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How Does Virtualization Work?</a:t>
            </a:r>
          </a:p>
        </p:txBody>
      </p:sp>
    </p:spTree>
    <p:extLst>
      <p:ext uri="{BB962C8B-B14F-4D97-AF65-F5344CB8AC3E}">
        <p14:creationId xmlns:p14="http://schemas.microsoft.com/office/powerpoint/2010/main" val="172405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EC25-76E1-40B6-A8CE-A7AF7A5A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Virtualization Architecture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8443BD-FF5B-4118-ACD9-6A80108B7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270885"/>
              </p:ext>
            </p:extLst>
          </p:nvPr>
        </p:nvGraphicFramePr>
        <p:xfrm>
          <a:off x="249009" y="1325563"/>
          <a:ext cx="8503105" cy="5321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80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89" y="2150660"/>
            <a:ext cx="7882375" cy="43081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learn about virtualization concepts and the need for virtualization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>
                <a:ea typeface="Arial" panose="020B0604020202020204" pitchFamily="34" charset="0"/>
                <a:cs typeface="Raavi" panose="020B0502040204020203" pitchFamily="34" charset="0"/>
              </a:rPr>
              <a:t>explore the </a:t>
            </a:r>
            <a:r>
              <a:rPr lang="en-IN" sz="2600" dirty="0">
                <a:effectLst/>
                <a:ea typeface="Arial" panose="020B0604020202020204" pitchFamily="34" charset="0"/>
                <a:cs typeface="Raavi" panose="020B0502040204020203" pitchFamily="34" charset="0"/>
              </a:rPr>
              <a:t>features of virtualization and the working of virtualization in cloud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7ADD-2746-4804-86E4-0B007D0D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97" y="1560039"/>
            <a:ext cx="8383606" cy="515002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Requires OS (windows or </a:t>
            </a:r>
            <a:r>
              <a:rPr lang="en-IN" dirty="0" err="1"/>
              <a:t>linux</a:t>
            </a:r>
            <a:r>
              <a:rPr lang="en-IN" dirty="0"/>
              <a:t>) installed on the computer.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15D4B"/>
              </a:buClr>
            </a:pPr>
            <a:r>
              <a:rPr lang="en-IN" dirty="0"/>
              <a:t>Virtualization layer is installed as application on </a:t>
            </a:r>
            <a:r>
              <a:rPr lang="en-GB" dirty="0"/>
              <a:t>OS.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VMWare Server is free application supported by  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</a:t>
            </a:r>
            <a:r>
              <a:rPr lang="en-GB" dirty="0"/>
              <a:t>windows or Linux.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D5A09-09E0-4201-B348-6844ADA4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Hosted Virtualization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888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5715F9-BD90-4401-959F-C4EE0F2B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460" y="1666840"/>
            <a:ext cx="7573077" cy="4242119"/>
          </a:xfrm>
          <a:prstGeom prst="rect">
            <a:avLst/>
          </a:prstGeom>
          <a:ln w="38100">
            <a:solidFill>
              <a:srgbClr val="258989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D2A94-21B5-4E2A-9568-B8C9AE40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Hosted Virtualization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A5B1F-1C88-4B76-A35B-003F19D1CA33}"/>
              </a:ext>
            </a:extLst>
          </p:cNvPr>
          <p:cNvSpPr/>
          <p:nvPr/>
        </p:nvSpPr>
        <p:spPr>
          <a:xfrm>
            <a:off x="943427" y="6139704"/>
            <a:ext cx="7257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Bahnschrift" panose="020B0502040204020203" pitchFamily="34" charset="0"/>
              </a:rPr>
              <a:t>Hosted VM Monitor is Installed on Top of Host OS</a:t>
            </a:r>
            <a:endParaRPr lang="en-GB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D4BC7-2D0D-4312-BC1F-48A2D6EA4238}"/>
              </a:ext>
            </a:extLst>
          </p:cNvPr>
          <p:cNvSpPr/>
          <p:nvPr/>
        </p:nvSpPr>
        <p:spPr>
          <a:xfrm>
            <a:off x="1607736" y="2291024"/>
            <a:ext cx="1165609" cy="361741"/>
          </a:xfrm>
          <a:prstGeom prst="rect">
            <a:avLst/>
          </a:prstGeom>
          <a:solidFill>
            <a:srgbClr val="5D8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Bahnschrift" panose="020B0502040204020203" pitchFamily="34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6A383-FBB3-4293-A144-FBE3CDA1CF9A}"/>
              </a:ext>
            </a:extLst>
          </p:cNvPr>
          <p:cNvSpPr/>
          <p:nvPr/>
        </p:nvSpPr>
        <p:spPr>
          <a:xfrm>
            <a:off x="3989192" y="2291023"/>
            <a:ext cx="1165609" cy="361741"/>
          </a:xfrm>
          <a:prstGeom prst="rect">
            <a:avLst/>
          </a:prstGeom>
          <a:solidFill>
            <a:srgbClr val="5D8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Bahnschrift" panose="020B0502040204020203" pitchFamily="34" charset="0"/>
              </a:rPr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9D842-D94E-491C-8B1F-0B1AAB9BF752}"/>
              </a:ext>
            </a:extLst>
          </p:cNvPr>
          <p:cNvSpPr/>
          <p:nvPr/>
        </p:nvSpPr>
        <p:spPr>
          <a:xfrm>
            <a:off x="6551521" y="2291022"/>
            <a:ext cx="1165609" cy="361741"/>
          </a:xfrm>
          <a:prstGeom prst="rect">
            <a:avLst/>
          </a:prstGeom>
          <a:solidFill>
            <a:srgbClr val="5D8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Bahnschrift" panose="020B0502040204020203" pitchFamily="34" charset="0"/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2247-64CD-4558-BD12-5A8C789FB7E0}"/>
              </a:ext>
            </a:extLst>
          </p:cNvPr>
          <p:cNvSpPr/>
          <p:nvPr/>
        </p:nvSpPr>
        <p:spPr>
          <a:xfrm>
            <a:off x="1225902" y="2994042"/>
            <a:ext cx="1768506" cy="342830"/>
          </a:xfrm>
          <a:prstGeom prst="rect">
            <a:avLst/>
          </a:prstGeom>
          <a:solidFill>
            <a:srgbClr val="A6C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ahnschrift" panose="020B0502040204020203" pitchFamily="34" charset="0"/>
              </a:rPr>
              <a:t>Virtual 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3A1E02-02EE-4941-AC24-AB7E42E84499}"/>
              </a:ext>
            </a:extLst>
          </p:cNvPr>
          <p:cNvSpPr/>
          <p:nvPr/>
        </p:nvSpPr>
        <p:spPr>
          <a:xfrm>
            <a:off x="2180490" y="4220158"/>
            <a:ext cx="4943787" cy="342830"/>
          </a:xfrm>
          <a:prstGeom prst="rect">
            <a:avLst/>
          </a:prstGeom>
          <a:solidFill>
            <a:srgbClr val="57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ahnschrift" panose="020B0502040204020203" pitchFamily="34" charset="0"/>
              </a:rPr>
              <a:t>Virtual Machine Monitor (VMM)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5A491-5614-4A1C-AEF9-35DF22B24160}"/>
              </a:ext>
            </a:extLst>
          </p:cNvPr>
          <p:cNvSpPr/>
          <p:nvPr/>
        </p:nvSpPr>
        <p:spPr>
          <a:xfrm>
            <a:off x="6149592" y="2934115"/>
            <a:ext cx="1768506" cy="342830"/>
          </a:xfrm>
          <a:prstGeom prst="rect">
            <a:avLst/>
          </a:prstGeom>
          <a:solidFill>
            <a:srgbClr val="A6C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ahnschrift" panose="020B0502040204020203" pitchFamily="34" charset="0"/>
              </a:rPr>
              <a:t>Virtual Machine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36993B-2C6D-4DCC-A61D-BC75DE967F4D}"/>
              </a:ext>
            </a:extLst>
          </p:cNvPr>
          <p:cNvSpPr/>
          <p:nvPr/>
        </p:nvSpPr>
        <p:spPr>
          <a:xfrm>
            <a:off x="2190540" y="4793733"/>
            <a:ext cx="4943787" cy="261181"/>
          </a:xfrm>
          <a:prstGeom prst="rect">
            <a:avLst/>
          </a:prstGeom>
          <a:solidFill>
            <a:srgbClr val="A19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hnschrift" panose="020B0502040204020203" pitchFamily="34" charset="0"/>
              </a:rPr>
              <a:t>Host Operating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74406-FBF4-4DE2-9D8A-9C9A9490BC0A}"/>
              </a:ext>
            </a:extLst>
          </p:cNvPr>
          <p:cNvSpPr/>
          <p:nvPr/>
        </p:nvSpPr>
        <p:spPr>
          <a:xfrm>
            <a:off x="2190540" y="5191160"/>
            <a:ext cx="4943787" cy="261181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hnschrift" panose="020B0502040204020203" pitchFamily="34" charset="0"/>
              </a:rPr>
              <a:t>Shared Hardware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DDBC5C-6E35-4D0D-A849-B548804C76AE}"/>
              </a:ext>
            </a:extLst>
          </p:cNvPr>
          <p:cNvSpPr/>
          <p:nvPr/>
        </p:nvSpPr>
        <p:spPr>
          <a:xfrm>
            <a:off x="1034980" y="1768875"/>
            <a:ext cx="7190083" cy="361741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Bahnschrift" panose="020B0502040204020203" pitchFamily="34" charset="0"/>
              </a:rPr>
              <a:t>Hosted Virtualization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6222EE-1CB2-415B-B43A-E84A4EB3B218}"/>
              </a:ext>
            </a:extLst>
          </p:cNvPr>
          <p:cNvSpPr/>
          <p:nvPr/>
        </p:nvSpPr>
        <p:spPr>
          <a:xfrm>
            <a:off x="3745768" y="2922216"/>
            <a:ext cx="1768506" cy="342830"/>
          </a:xfrm>
          <a:prstGeom prst="rect">
            <a:avLst/>
          </a:prstGeom>
          <a:solidFill>
            <a:srgbClr val="A6C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ahnschrift" panose="020B0502040204020203" pitchFamily="34" charset="0"/>
              </a:rPr>
              <a:t>Virtual Machine 2</a:t>
            </a:r>
          </a:p>
        </p:txBody>
      </p:sp>
    </p:spTree>
    <p:extLst>
      <p:ext uri="{BB962C8B-B14F-4D97-AF65-F5344CB8AC3E}">
        <p14:creationId xmlns:p14="http://schemas.microsoft.com/office/powerpoint/2010/main" val="3023043695"/>
      </p:ext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sted - Hypervisor type 2" id="1026" name="Picture 2">
            <a:extLst>
              <a:ext uri="{FF2B5EF4-FFF2-40B4-BE49-F238E27FC236}">
                <a16:creationId xmlns:a16="http://schemas.microsoft.com/office/drawing/2014/main" id="{FB9E8174-5DF9-4434-9352-1FD39B1BCF96}"/>
              </a:ext>
            </a:extLst>
          </p:cNvPr>
          <p:cNvPicPr>
            <a:picLocks noChangeArrowheads="1" noChangeAspect="1"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19"/>
          <a:stretch/>
        </p:blipFill>
        <p:spPr bwMode="auto">
          <a:xfrm>
            <a:off x="464457" y="3206435"/>
            <a:ext cx="8281415" cy="2762285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85184-46A7-4C4E-B299-794036A7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dirty="0" lang="en-GB" sz="3200"/>
              <a:t>Hosted Virtualization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5BAF6-0446-49F3-8A5C-BE36409A42DA}"/>
              </a:ext>
            </a:extLst>
          </p:cNvPr>
          <p:cNvSpPr/>
          <p:nvPr/>
        </p:nvSpPr>
        <p:spPr>
          <a:xfrm>
            <a:off x="1603504" y="5027899"/>
            <a:ext cx="1910687" cy="436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38579-FA8F-4CD1-B68D-F9508603B8D8}"/>
              </a:ext>
            </a:extLst>
          </p:cNvPr>
          <p:cNvSpPr txBox="1"/>
          <p:nvPr/>
        </p:nvSpPr>
        <p:spPr>
          <a:xfrm>
            <a:off x="272142" y="1396777"/>
            <a:ext cx="8189686" cy="1297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indent="-285750" marL="285750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Font charset="0" panose="020B0604020202020204" pitchFamily="34" typeface="Arial"/>
              <a:buChar char="•"/>
            </a:pPr>
            <a:r>
              <a:rPr dirty="0" lang="en-GB" sz="2800">
                <a:latin charset="0" panose="020B0502040204020203" pitchFamily="34" typeface="Bahnschrift"/>
              </a:rPr>
              <a:t>Advantages</a:t>
            </a:r>
          </a:p>
          <a:p>
            <a:pPr algn="just" indent="-285750" marL="285750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Font charset="0" panose="020B0604020202020204" pitchFamily="34" typeface="Arial"/>
              <a:buChar char="•"/>
            </a:pPr>
            <a:r>
              <a:rPr dirty="0" lang="en-GB" sz="2800">
                <a:latin charset="0" panose="020B0502040204020203" pitchFamily="34" typeface="Bahnschrift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26938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B96E85-4357-4F4C-BEC7-E92F18091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57" y="1695813"/>
            <a:ext cx="8127999" cy="4026764"/>
          </a:xfrm>
          <a:prstGeom prst="rect">
            <a:avLst/>
          </a:prstGeom>
          <a:ln w="57150">
            <a:solidFill>
              <a:srgbClr val="258989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8F686-480A-4E69-BC64-F3AA29DE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Bare-Metal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D6B13-9880-4AA6-92FA-DD2610140188}"/>
              </a:ext>
            </a:extLst>
          </p:cNvPr>
          <p:cNvSpPr/>
          <p:nvPr/>
        </p:nvSpPr>
        <p:spPr>
          <a:xfrm>
            <a:off x="558691" y="5879506"/>
            <a:ext cx="8325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Bahnschrift" panose="020B0502040204020203" pitchFamily="34" charset="0"/>
              </a:rPr>
              <a:t>Bare-Metal VM Monitor is Installed directly on System</a:t>
            </a:r>
          </a:p>
          <a:p>
            <a:pPr algn="ctr"/>
            <a:r>
              <a:rPr lang="en-GB" sz="2000" b="1" dirty="0">
                <a:latin typeface="Bahnschrift" panose="020B0502040204020203" pitchFamily="34" charset="0"/>
              </a:rPr>
              <a:t>Hardware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FFC564-E3D4-4F8F-B989-5B05A3F3D134}"/>
              </a:ext>
            </a:extLst>
          </p:cNvPr>
          <p:cNvGrpSpPr/>
          <p:nvPr/>
        </p:nvGrpSpPr>
        <p:grpSpPr>
          <a:xfrm>
            <a:off x="906617" y="1691230"/>
            <a:ext cx="7190083" cy="3451521"/>
            <a:chOff x="906617" y="1691230"/>
            <a:chExt cx="7190083" cy="34515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81B7D3-9344-4BFD-B6F0-F43CFBE2A4ED}"/>
                </a:ext>
              </a:extLst>
            </p:cNvPr>
            <p:cNvSpPr/>
            <p:nvPr/>
          </p:nvSpPr>
          <p:spPr>
            <a:xfrm>
              <a:off x="1336439" y="2291024"/>
              <a:ext cx="1165609" cy="361741"/>
            </a:xfrm>
            <a:prstGeom prst="rect">
              <a:avLst/>
            </a:prstGeom>
            <a:solidFill>
              <a:srgbClr val="5D8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latin typeface="Bahnschrift" panose="020B0502040204020203" pitchFamily="34" charset="0"/>
                </a:rPr>
                <a:t>Application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03CFA4-5676-45E2-A5F9-B1DDD4325849}"/>
                </a:ext>
              </a:extLst>
            </p:cNvPr>
            <p:cNvSpPr/>
            <p:nvPr/>
          </p:nvSpPr>
          <p:spPr>
            <a:xfrm>
              <a:off x="3918856" y="2291023"/>
              <a:ext cx="1165609" cy="361741"/>
            </a:xfrm>
            <a:prstGeom prst="rect">
              <a:avLst/>
            </a:prstGeom>
            <a:solidFill>
              <a:srgbClr val="5D8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latin typeface="Bahnschrift" panose="020B0502040204020203" pitchFamily="34" charset="0"/>
                </a:rPr>
                <a:t>Application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ACA368-FDBE-47E4-9401-13BBBE8959A4}"/>
                </a:ext>
              </a:extLst>
            </p:cNvPr>
            <p:cNvSpPr/>
            <p:nvPr/>
          </p:nvSpPr>
          <p:spPr>
            <a:xfrm>
              <a:off x="6551521" y="2291022"/>
              <a:ext cx="1165609" cy="361741"/>
            </a:xfrm>
            <a:prstGeom prst="rect">
              <a:avLst/>
            </a:prstGeom>
            <a:solidFill>
              <a:srgbClr val="5D8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latin typeface="Bahnschrift" panose="020B0502040204020203" pitchFamily="34" charset="0"/>
                </a:rPr>
                <a:t>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2E1616-E034-40BD-9CA2-487FC892CAEF}"/>
                </a:ext>
              </a:extLst>
            </p:cNvPr>
            <p:cNvSpPr/>
            <p:nvPr/>
          </p:nvSpPr>
          <p:spPr>
            <a:xfrm>
              <a:off x="1024939" y="2992205"/>
              <a:ext cx="1768506" cy="342830"/>
            </a:xfrm>
            <a:prstGeom prst="rect">
              <a:avLst/>
            </a:prstGeom>
            <a:solidFill>
              <a:srgbClr val="A6C8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Bahnschrift" panose="020B0502040204020203" pitchFamily="34" charset="0"/>
                </a:rPr>
                <a:t>Virtual Machine 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C7CB8E-CA9C-44F7-851F-F01CAF7EAB48}"/>
                </a:ext>
              </a:extLst>
            </p:cNvPr>
            <p:cNvSpPr/>
            <p:nvPr/>
          </p:nvSpPr>
          <p:spPr>
            <a:xfrm>
              <a:off x="2190538" y="4220308"/>
              <a:ext cx="4943787" cy="504333"/>
            </a:xfrm>
            <a:prstGeom prst="rect">
              <a:avLst/>
            </a:prstGeom>
            <a:solidFill>
              <a:srgbClr val="578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Bahnschrift" panose="020B0502040204020203" pitchFamily="34" charset="0"/>
                </a:rPr>
                <a:t>Virtual Machine Monitor (VMM)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A8E8F8-1EA8-44D4-A543-7F4D1E4D090C}"/>
                </a:ext>
              </a:extLst>
            </p:cNvPr>
            <p:cNvSpPr/>
            <p:nvPr/>
          </p:nvSpPr>
          <p:spPr>
            <a:xfrm>
              <a:off x="6250072" y="2944288"/>
              <a:ext cx="1768506" cy="342830"/>
            </a:xfrm>
            <a:prstGeom prst="rect">
              <a:avLst/>
            </a:prstGeom>
            <a:solidFill>
              <a:srgbClr val="A6C8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Bahnschrift" panose="020B0502040204020203" pitchFamily="34" charset="0"/>
                </a:rPr>
                <a:t>Virtual Machine 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8897-043B-4D69-B161-370B4240D696}"/>
                </a:ext>
              </a:extLst>
            </p:cNvPr>
            <p:cNvSpPr/>
            <p:nvPr/>
          </p:nvSpPr>
          <p:spPr>
            <a:xfrm>
              <a:off x="2029766" y="4881570"/>
              <a:ext cx="4943787" cy="261181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latin typeface="Bahnschrift" panose="020B0502040204020203" pitchFamily="34" charset="0"/>
                </a:rPr>
                <a:t>Shared Hardware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E46564-2846-4959-A885-D7BFBD97C350}"/>
                </a:ext>
              </a:extLst>
            </p:cNvPr>
            <p:cNvSpPr/>
            <p:nvPr/>
          </p:nvSpPr>
          <p:spPr>
            <a:xfrm>
              <a:off x="906617" y="1691230"/>
              <a:ext cx="7190083" cy="361741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Bahnschrift" panose="020B0502040204020203" pitchFamily="34" charset="0"/>
                </a:rPr>
                <a:t>Bare-Metal Virtualization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A70B87-68A4-4396-AD31-19AC5AD8D4D1}"/>
                </a:ext>
              </a:extLst>
            </p:cNvPr>
            <p:cNvSpPr/>
            <p:nvPr/>
          </p:nvSpPr>
          <p:spPr>
            <a:xfrm>
              <a:off x="3617407" y="2961359"/>
              <a:ext cx="1768506" cy="342830"/>
            </a:xfrm>
            <a:prstGeom prst="rect">
              <a:avLst/>
            </a:prstGeom>
            <a:solidFill>
              <a:srgbClr val="A6C8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Bahnschrift" panose="020B0502040204020203" pitchFamily="34" charset="0"/>
                </a:rPr>
                <a:t>Virtual Machine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892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ypervisor - Native - Bare-metal">
            <a:extLst>
              <a:ext uri="{FF2B5EF4-FFF2-40B4-BE49-F238E27FC236}">
                <a16:creationId xmlns:a16="http://schemas.microsoft.com/office/drawing/2014/main" id="{8CA1ADCA-D3A2-4814-B007-BD13AE36B9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56" y="2876487"/>
            <a:ext cx="8287658" cy="366845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513CB2-DBA6-4823-8C40-45E7866C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065406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Bare-Metal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4AF76-985C-4FBD-AB12-6EFF4832ADB9}"/>
              </a:ext>
            </a:extLst>
          </p:cNvPr>
          <p:cNvSpPr txBox="1"/>
          <p:nvPr/>
        </p:nvSpPr>
        <p:spPr>
          <a:xfrm>
            <a:off x="319314" y="1425805"/>
            <a:ext cx="8432800" cy="1297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" panose="020B0502040204020203" pitchFamily="34" charset="0"/>
              </a:rPr>
              <a:t>Advantages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" panose="020B0502040204020203" pitchFamily="34" charset="0"/>
              </a:rPr>
              <a:t>Disadvantages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79C003-7F22-4C34-83FC-F43B77A8D14F}"/>
              </a:ext>
            </a:extLst>
          </p:cNvPr>
          <p:cNvSpPr/>
          <p:nvPr/>
        </p:nvSpPr>
        <p:spPr>
          <a:xfrm>
            <a:off x="3474731" y="2992272"/>
            <a:ext cx="1910687" cy="436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66886-405E-4B70-9E50-EB2B7391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1428294"/>
            <a:ext cx="8351297" cy="500488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In recent years, computing has become more complex and requires large infrastructure. Organizations invest a huge amount in buying additional physical infrastructure as and when there is a need for more computing resources.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57443D-8EE8-438A-9D51-8BDDC602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4" y="0"/>
            <a:ext cx="8694056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87570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66886-405E-4B70-9E50-EB2B7391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5563"/>
            <a:ext cx="8371325" cy="500488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b="0" i="0" u="none" strike="noStrike" baseline="0" dirty="0">
                <a:solidFill>
                  <a:srgbClr val="000000"/>
                </a:solidFill>
              </a:rPr>
              <a:t>At the same time, the </a:t>
            </a:r>
            <a:r>
              <a:rPr lang="en-IN" b="0" i="0" u="none" strike="noStrike" baseline="0" dirty="0">
                <a:solidFill>
                  <a:srgbClr val="C00000"/>
                </a:solidFill>
              </a:rPr>
              <a:t>resource utilization and return on investment (ROI) 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on buying the additional infrastructure are very low.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b="0" i="0" u="none" strike="noStrike" baseline="0" dirty="0">
                <a:solidFill>
                  <a:srgbClr val="C00000"/>
                </a:solidFill>
              </a:rPr>
              <a:t>To increase the resource utilization and ROI, 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the companies started using the technology called </a:t>
            </a:r>
            <a:r>
              <a:rPr lang="en-IN" b="0" u="none" strike="noStrike" baseline="0" dirty="0">
                <a:solidFill>
                  <a:srgbClr val="000000"/>
                </a:solidFill>
              </a:rPr>
              <a:t>virtualization</a:t>
            </a:r>
            <a:r>
              <a:rPr lang="en-IN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where </a:t>
            </a:r>
            <a:r>
              <a:rPr lang="en-IN" b="0" i="0" u="none" strike="noStrike" baseline="0" dirty="0">
                <a:solidFill>
                  <a:srgbClr val="C00000"/>
                </a:solidFill>
              </a:rPr>
              <a:t>a single physical infrastructure can be used to run multiple Operating Systems (OSs) and applications. 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57443D-8EE8-438A-9D51-8BDDC602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4" y="0"/>
            <a:ext cx="8694056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41256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66886-405E-4B70-9E50-EB2B7391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61" y="1325563"/>
            <a:ext cx="8143038" cy="50048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Technology that </a:t>
            </a:r>
            <a:r>
              <a:rPr lang="en-GB" dirty="0">
                <a:solidFill>
                  <a:srgbClr val="C00000"/>
                </a:solidFill>
              </a:rPr>
              <a:t>transforms hardware into software.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Allows to run multiple OSs as virtual machines.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Each copy of an operating system is installed in to a </a:t>
            </a:r>
            <a:r>
              <a:rPr lang="en-GB" dirty="0"/>
              <a:t>virtual machine.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57443D-8EE8-438A-9D51-8BDDC602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2" y="0"/>
            <a:ext cx="866502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Virtualization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1DBB1-2B5A-48C6-9DE9-8FA658DD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99" y="4009293"/>
            <a:ext cx="3338299" cy="2519059"/>
          </a:xfrm>
          <a:prstGeom prst="rect">
            <a:avLst/>
          </a:prstGeom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35585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66886-405E-4B70-9E50-EB2B7391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418246"/>
            <a:ext cx="8427218" cy="5004884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Technology that </a:t>
            </a:r>
            <a:r>
              <a:rPr lang="en-IN" dirty="0">
                <a:solidFill>
                  <a:srgbClr val="C00000"/>
                </a:solidFill>
              </a:rPr>
              <a:t>enables the single physical infrastructure to function as a multiple logical infrastructure or resources.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Virtualization allows the creation of a secure, customizable, and isolated execution environment for running applications, even if they are untrusted, without affecting other users’ applications.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57443D-8EE8-438A-9D51-8BDDC602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2" y="0"/>
            <a:ext cx="866502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72543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D8542A-F267-4788-84DA-91185839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72" y="1785085"/>
            <a:ext cx="8250255" cy="3888669"/>
          </a:xfrm>
          <a:ln w="28575"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57443D-8EE8-438A-9D51-8BDDC602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2" y="0"/>
            <a:ext cx="8665028" cy="1325563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Before and After Virtualization</a:t>
            </a:r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C2316-5AFF-4A64-8211-24344AA6DA6F}"/>
              </a:ext>
            </a:extLst>
          </p:cNvPr>
          <p:cNvSpPr txBox="1"/>
          <p:nvPr/>
        </p:nvSpPr>
        <p:spPr>
          <a:xfrm>
            <a:off x="2547257" y="6034594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Bahnschrift" panose="020B0502040204020203" pitchFamily="34" charset="0"/>
              </a:rPr>
              <a:t>Before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7793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443D-8EE8-438A-9D51-8BDDC602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2" y="0"/>
            <a:ext cx="8665028" cy="1325563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Before and After Virtualization</a:t>
            </a:r>
            <a:endParaRPr lang="en-GB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5E7BB-2971-4B88-9A11-3AC655E5DAA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4172" y="6290268"/>
            <a:ext cx="882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en-GB" sz="2400" b="1" dirty="0">
                <a:latin typeface="Bahnschrift" panose="020B0502040204020203" pitchFamily="34" charset="0"/>
              </a:rPr>
              <a:t>After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D81B5-85AD-4080-B30C-4BAD4F1E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8" y="1451428"/>
            <a:ext cx="8101204" cy="4838840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6269682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F597-8E79-4AA7-8B19-DE752C0A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11" y="1318027"/>
            <a:ext cx="8036377" cy="500488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15D4B"/>
              </a:buClr>
            </a:pPr>
            <a:r>
              <a:rPr dirty="0" lang="en-GB"/>
              <a:t>Isolated </a:t>
            </a:r>
            <a:r>
              <a:rPr dirty="0" lang="en-GB">
                <a:solidFill>
                  <a:srgbClr val="C00000"/>
                </a:solidFill>
              </a:rPr>
              <a:t>guest operating system installation within a normal host operating system.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15D4B"/>
              </a:buClr>
            </a:pPr>
            <a:r>
              <a:rPr dirty="0" lang="en-GB">
                <a:solidFill>
                  <a:srgbClr val="C00000"/>
                </a:solidFill>
              </a:rPr>
              <a:t>From the user perspective, </a:t>
            </a:r>
            <a:r>
              <a:rPr dirty="0" lang="en-GB"/>
              <a:t>VM is software platform like physical computer that runs operating systems and apps.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15D4B"/>
              </a:buClr>
            </a:pPr>
            <a:r>
              <a:rPr dirty="0" lang="en-GB"/>
              <a:t>VMs posses hardware virtually.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65A10-8D25-42E0-B51F-4936AA24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8036377" cy="1325563"/>
          </a:xfrm>
        </p:spPr>
        <p:txBody>
          <a:bodyPr>
            <a:normAutofit/>
          </a:bodyPr>
          <a:lstStyle/>
          <a:p>
            <a:pPr algn="just"/>
            <a:r>
              <a:rPr dirty="0" lang="en-IN" sz="3200"/>
              <a:t>Virtual Machine (VM)</a:t>
            </a:r>
            <a:endParaRPr dirty="0" lang="en-GB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4E630-80C6-4D8E-B0AB-7648AFA5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78" r="-112"/>
          <a:stretch/>
        </p:blipFill>
        <p:spPr>
          <a:xfrm>
            <a:off x="6330284" y="4574498"/>
            <a:ext cx="2275464" cy="210765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183792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7"/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12"/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17"/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3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3046</TotalTime>
  <Words>643</Words>
  <Application>Microsoft Office PowerPoint</Application>
  <PresentationFormat>On-screen Show (4:3)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Virtualization</vt:lpstr>
      <vt:lpstr>Virtualization</vt:lpstr>
      <vt:lpstr>Virtualization</vt:lpstr>
      <vt:lpstr>Virtualization</vt:lpstr>
      <vt:lpstr>Before and After Virtualization</vt:lpstr>
      <vt:lpstr>Before and After Virtualization</vt:lpstr>
      <vt:lpstr>Virtual Machine (VM)</vt:lpstr>
      <vt:lpstr>Virtualization Scenario Example</vt:lpstr>
      <vt:lpstr>Factors Driving the Need of Virtualization</vt:lpstr>
      <vt:lpstr>Need for Virtualization</vt:lpstr>
      <vt:lpstr>Features of Virtualization</vt:lpstr>
      <vt:lpstr>Features of Virtualization</vt:lpstr>
      <vt:lpstr>Virtualized Environments</vt:lpstr>
      <vt:lpstr>Components of Virtualized Environments </vt:lpstr>
      <vt:lpstr>Components of Virtualized Environments </vt:lpstr>
      <vt:lpstr>How Does Virtualization Work?</vt:lpstr>
      <vt:lpstr>Virtualization Architecture</vt:lpstr>
      <vt:lpstr>Hosted Virtualization Architecture</vt:lpstr>
      <vt:lpstr>Hosted Virtualization Architecture</vt:lpstr>
      <vt:lpstr>Hosted Virtualization Architecture</vt:lpstr>
      <vt:lpstr>Bare-Metal Architecture</vt:lpstr>
      <vt:lpstr>Bare-Metal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392</cp:revision>
  <dcterms:created xsi:type="dcterms:W3CDTF">2021-05-13T17:45:44Z</dcterms:created>
  <dcterms:modified xsi:type="dcterms:W3CDTF">2021-08-19T04:36:19Z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646333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