
<file path=[Content_Types].xml><?xml version="1.0" encoding="utf-8"?>
<Types xmlns="http://schemas.openxmlformats.org/package/2006/content-types">
  <Default ContentType="image/x-emf" Extension="emf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officedocument.drawingml.diagramData+xml" PartName="/ppt/diagrams/data7.xml"/>
  <Override ContentType="application/vnd.openxmlformats-officedocument.drawingml.diagramLayout+xml" PartName="/ppt/diagrams/layout7.xml"/>
  <Override ContentType="application/vnd.openxmlformats-officedocument.drawingml.diagramStyle+xml" PartName="/ppt/diagrams/quickStyle7.xml"/>
  <Override ContentType="application/vnd.openxmlformats-officedocument.drawingml.diagramColors+xml" PartName="/ppt/diagrams/colors7.xml"/>
  <Override ContentType="application/vnd.ms-office.drawingml.diagramDrawing+xml" PartName="/ppt/diagrams/drawing7.xml"/>
  <Override ContentType="application/vnd.openxmlformats-officedocument.drawingml.diagramData+xml" PartName="/ppt/diagrams/data8.xml"/>
  <Override ContentType="application/vnd.openxmlformats-officedocument.drawingml.diagramLayout+xml" PartName="/ppt/diagrams/layout8.xml"/>
  <Override ContentType="application/vnd.openxmlformats-officedocument.drawingml.diagramStyle+xml" PartName="/ppt/diagrams/quickStyle8.xml"/>
  <Override ContentType="application/vnd.openxmlformats-officedocument.drawingml.diagramColors+xml" PartName="/ppt/diagrams/colors8.xml"/>
  <Override ContentType="application/vnd.ms-office.drawingml.diagramDrawing+xml" PartName="/ppt/diagrams/drawing8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9" r:id="rId2"/>
    <p:sldId id="297" r:id="rId3"/>
    <p:sldId id="298" r:id="rId4"/>
    <p:sldId id="299" r:id="rId5"/>
    <p:sldId id="304" r:id="rId6"/>
    <p:sldId id="313" r:id="rId7"/>
    <p:sldId id="314" r:id="rId8"/>
    <p:sldId id="305" r:id="rId9"/>
    <p:sldId id="306" r:id="rId10"/>
    <p:sldId id="381" r:id="rId11"/>
    <p:sldId id="322" r:id="rId12"/>
    <p:sldId id="382" r:id="rId13"/>
    <p:sldId id="303" r:id="rId14"/>
    <p:sldId id="301" r:id="rId15"/>
    <p:sldId id="318" r:id="rId16"/>
    <p:sldId id="302" r:id="rId17"/>
    <p:sldId id="377" r:id="rId18"/>
    <p:sldId id="331" r:id="rId19"/>
    <p:sldId id="317" r:id="rId20"/>
    <p:sldId id="328" r:id="rId21"/>
    <p:sldId id="383" r:id="rId22"/>
    <p:sldId id="384" r:id="rId23"/>
    <p:sldId id="385" r:id="rId24"/>
    <p:sldId id="329" r:id="rId25"/>
    <p:sldId id="286" r:id="rId26"/>
    <p:sldId id="287" r:id="rId27"/>
    <p:sldId id="345" r:id="rId28"/>
    <p:sldId id="340" r:id="rId29"/>
    <p:sldId id="361" r:id="rId30"/>
    <p:sldId id="362" r:id="rId31"/>
    <p:sldId id="369" r:id="rId32"/>
    <p:sldId id="341" r:id="rId33"/>
    <p:sldId id="342" r:id="rId34"/>
    <p:sldId id="343" r:id="rId35"/>
    <p:sldId id="295" r:id="rId36"/>
    <p:sldId id="296" r:id="rId37"/>
    <p:sldId id="339" r:id="rId38"/>
    <p:sldId id="380" r:id="rId39"/>
    <p:sldId id="324" r:id="rId40"/>
    <p:sldId id="347" r:id="rId41"/>
    <p:sldId id="355" r:id="rId42"/>
    <p:sldId id="356" r:id="rId43"/>
    <p:sldId id="291" r:id="rId44"/>
    <p:sldId id="386" r:id="rId45"/>
    <p:sldId id="387" r:id="rId46"/>
    <p:sldId id="388" r:id="rId47"/>
    <p:sldId id="389" r:id="rId48"/>
    <p:sldId id="290" r:id="rId49"/>
    <p:sldId id="390" r:id="rId50"/>
    <p:sldId id="391" r:id="rId51"/>
    <p:sldId id="392" r:id="rId52"/>
    <p:sldId id="393" r:id="rId53"/>
    <p:sldId id="394" r:id="rId54"/>
    <p:sldId id="395" r:id="rId55"/>
    <p:sldId id="327" r:id="rId56"/>
    <p:sldId id="26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1E1"/>
    <a:srgbClr val="98CB00"/>
    <a:srgbClr val="74BEA7"/>
    <a:srgbClr val="FF6100"/>
    <a:srgbClr val="258989"/>
    <a:srgbClr val="ABD1CE"/>
    <a:srgbClr val="1E426B"/>
    <a:srgbClr val="217C7F"/>
    <a:srgbClr val="1F3154"/>
    <a:srgbClr val="498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27680-02F6-4B49-BC15-7434B4A5DFC3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0B95F930-D046-416B-90AC-F52D024CB453}">
      <dgm:prSet phldrT="[Text]"/>
      <dgm:spPr/>
      <dgm:t>
        <a:bodyPr/>
        <a:lstStyle/>
        <a:p>
          <a:r>
            <a:rPr lang="en-GB" dirty="0">
              <a:latin typeface="Bahnschrift" panose="020B0502040204020203" pitchFamily="34" charset="0"/>
              <a:cs typeface="Arial" panose="020B0604020202020204" pitchFamily="34" charset="0"/>
            </a:rPr>
            <a:t>Hypervisors</a:t>
          </a:r>
        </a:p>
      </dgm:t>
    </dgm:pt>
    <dgm:pt modelId="{85BC1F08-3DC2-49B1-9C1C-FEDF80F82E6C}" type="parTrans" cxnId="{BDA7B1DD-5609-4BA7-AAC9-6B683C97217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05A3EE1D-832F-49D7-A698-DF1E894D901B}" type="sibTrans" cxnId="{BDA7B1DD-5609-4BA7-AAC9-6B683C97217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61F222A2-2D0E-49F9-B735-A626AD2D82F2}">
      <dgm:prSet phldrT="[Text]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lnSpc>
              <a:spcPct val="150000"/>
            </a:lnSpc>
            <a:buClr>
              <a:srgbClr val="258989"/>
            </a:buClr>
          </a:pPr>
          <a:r>
            <a:rPr lang="en-IN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Before the hypervisors are introduced</a:t>
          </a:r>
          <a:endParaRPr lang="en-GB" b="1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E403E42A-4B29-4BD1-AE47-3500F3508B05}" type="parTrans" cxnId="{B9182CC1-10FD-4F40-B493-912BEDC416B7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922CC4A8-33BC-4998-B7C1-A7242058C38C}" type="sibTrans" cxnId="{B9182CC1-10FD-4F40-B493-912BEDC416B7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76C5C79-82AB-4EC5-AA48-B0E447870DA3}">
      <dgm:prSet phldrT="[Text]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lnSpc>
              <a:spcPct val="150000"/>
            </a:lnSpc>
            <a:buClr>
              <a:srgbClr val="258989"/>
            </a:buClr>
          </a:pPr>
          <a:r>
            <a:rPr lang="en-IN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After the hypervisors are introduced </a:t>
          </a:r>
          <a:endParaRPr lang="en-GB" b="1" dirty="0">
            <a:solidFill>
              <a:schemeClr val="bg1">
                <a:lumMod val="8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2D3CFE44-C694-40B9-95E1-07F3E026F457}" type="parTrans" cxnId="{078DBEE9-5FE0-4502-92C6-182DEE0227F9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56F4969-D653-413A-BCA4-EC73A41024E1}" type="sibTrans" cxnId="{078DBEE9-5FE0-4502-92C6-182DEE0227F9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931C30D6-7E17-4D74-8649-0CD711183CA8}" type="pres">
      <dgm:prSet presAssocID="{53927680-02F6-4B49-BC15-7434B4A5DFC3}" presName="Name0" presStyleCnt="0">
        <dgm:presLayoutVars>
          <dgm:dir/>
          <dgm:animLvl val="lvl"/>
          <dgm:resizeHandles val="exact"/>
        </dgm:presLayoutVars>
      </dgm:prSet>
      <dgm:spPr/>
    </dgm:pt>
    <dgm:pt modelId="{310CD42A-A6CC-4001-830D-C920374053FB}" type="pres">
      <dgm:prSet presAssocID="{0B95F930-D046-416B-90AC-F52D024CB453}" presName="linNode" presStyleCnt="0"/>
      <dgm:spPr/>
    </dgm:pt>
    <dgm:pt modelId="{56224F0D-4673-4DB5-91F8-39DA7B3D94D7}" type="pres">
      <dgm:prSet presAssocID="{0B95F930-D046-416B-90AC-F52D024CB453}" presName="parTx" presStyleLbl="revTx" presStyleIdx="0" presStyleCnt="1">
        <dgm:presLayoutVars>
          <dgm:chMax val="1"/>
          <dgm:bulletEnabled val="1"/>
        </dgm:presLayoutVars>
      </dgm:prSet>
      <dgm:spPr/>
    </dgm:pt>
    <dgm:pt modelId="{1DE3FDFA-5D49-4B6C-9A34-4C47D969022B}" type="pres">
      <dgm:prSet presAssocID="{0B95F930-D046-416B-90AC-F52D024CB453}" presName="bracket" presStyleLbl="parChTrans1D1" presStyleIdx="0" presStyleCnt="1" custScaleY="198896"/>
      <dgm:spPr>
        <a:ln w="38100">
          <a:solidFill>
            <a:srgbClr val="C00000"/>
          </a:solidFill>
        </a:ln>
      </dgm:spPr>
    </dgm:pt>
    <dgm:pt modelId="{E98EE10C-6C12-4127-883B-EA3B3BBFC968}" type="pres">
      <dgm:prSet presAssocID="{0B95F930-D046-416B-90AC-F52D024CB453}" presName="spH" presStyleCnt="0"/>
      <dgm:spPr/>
    </dgm:pt>
    <dgm:pt modelId="{4A95529E-64B8-4169-8170-0D86CEE1E76D}" type="pres">
      <dgm:prSet presAssocID="{0B95F930-D046-416B-90AC-F52D024CB453}" presName="desTx" presStyleLbl="node1" presStyleIdx="0" presStyleCnt="1" custScaleX="109312" custScaleY="179417">
        <dgm:presLayoutVars>
          <dgm:bulletEnabled val="1"/>
        </dgm:presLayoutVars>
      </dgm:prSet>
      <dgm:spPr/>
    </dgm:pt>
  </dgm:ptLst>
  <dgm:cxnLst>
    <dgm:cxn modelId="{CFB7241D-EDDE-4769-AE1C-8FF7E11ECB91}" type="presOf" srcId="{61F222A2-2D0E-49F9-B735-A626AD2D82F2}" destId="{4A95529E-64B8-4169-8170-0D86CEE1E76D}" srcOrd="0" destOrd="0" presId="urn:diagrams.loki3.com/BracketList"/>
    <dgm:cxn modelId="{D477D028-76B3-48A1-A1E6-55166A5B8684}" type="presOf" srcId="{D76C5C79-82AB-4EC5-AA48-B0E447870DA3}" destId="{4A95529E-64B8-4169-8170-0D86CEE1E76D}" srcOrd="0" destOrd="1" presId="urn:diagrams.loki3.com/BracketList"/>
    <dgm:cxn modelId="{199BFA5D-E354-4AFC-9AE1-B2117CF8120F}" type="presOf" srcId="{0B95F930-D046-416B-90AC-F52D024CB453}" destId="{56224F0D-4673-4DB5-91F8-39DA7B3D94D7}" srcOrd="0" destOrd="0" presId="urn:diagrams.loki3.com/BracketList"/>
    <dgm:cxn modelId="{61C1259D-4692-406B-91BA-A5A20AA4E502}" type="presOf" srcId="{53927680-02F6-4B49-BC15-7434B4A5DFC3}" destId="{931C30D6-7E17-4D74-8649-0CD711183CA8}" srcOrd="0" destOrd="0" presId="urn:diagrams.loki3.com/BracketList"/>
    <dgm:cxn modelId="{B9182CC1-10FD-4F40-B493-912BEDC416B7}" srcId="{0B95F930-D046-416B-90AC-F52D024CB453}" destId="{61F222A2-2D0E-49F9-B735-A626AD2D82F2}" srcOrd="0" destOrd="0" parTransId="{E403E42A-4B29-4BD1-AE47-3500F3508B05}" sibTransId="{922CC4A8-33BC-4998-B7C1-A7242058C38C}"/>
    <dgm:cxn modelId="{BDA7B1DD-5609-4BA7-AAC9-6B683C97217E}" srcId="{53927680-02F6-4B49-BC15-7434B4A5DFC3}" destId="{0B95F930-D046-416B-90AC-F52D024CB453}" srcOrd="0" destOrd="0" parTransId="{85BC1F08-3DC2-49B1-9C1C-FEDF80F82E6C}" sibTransId="{05A3EE1D-832F-49D7-A698-DF1E894D901B}"/>
    <dgm:cxn modelId="{078DBEE9-5FE0-4502-92C6-182DEE0227F9}" srcId="{0B95F930-D046-416B-90AC-F52D024CB453}" destId="{D76C5C79-82AB-4EC5-AA48-B0E447870DA3}" srcOrd="1" destOrd="0" parTransId="{2D3CFE44-C694-40B9-95E1-07F3E026F457}" sibTransId="{E56F4969-D653-413A-BCA4-EC73A41024E1}"/>
    <dgm:cxn modelId="{18602C0B-DF91-41E7-AFB9-C679025F0C70}" type="presParOf" srcId="{931C30D6-7E17-4D74-8649-0CD711183CA8}" destId="{310CD42A-A6CC-4001-830D-C920374053FB}" srcOrd="0" destOrd="0" presId="urn:diagrams.loki3.com/BracketList"/>
    <dgm:cxn modelId="{65A86D04-F36E-448D-AF9D-B68175A8B072}" type="presParOf" srcId="{310CD42A-A6CC-4001-830D-C920374053FB}" destId="{56224F0D-4673-4DB5-91F8-39DA7B3D94D7}" srcOrd="0" destOrd="0" presId="urn:diagrams.loki3.com/BracketList"/>
    <dgm:cxn modelId="{BBE4547F-3690-47B1-A046-A62A6B8F994D}" type="presParOf" srcId="{310CD42A-A6CC-4001-830D-C920374053FB}" destId="{1DE3FDFA-5D49-4B6C-9A34-4C47D969022B}" srcOrd="1" destOrd="0" presId="urn:diagrams.loki3.com/BracketList"/>
    <dgm:cxn modelId="{E967061A-F27A-4B46-8C08-470DA3206574}" type="presParOf" srcId="{310CD42A-A6CC-4001-830D-C920374053FB}" destId="{E98EE10C-6C12-4127-883B-EA3B3BBFC968}" srcOrd="2" destOrd="0" presId="urn:diagrams.loki3.com/BracketList"/>
    <dgm:cxn modelId="{C8CD851B-067C-45C7-8FFA-D0E16A5940D1}" type="presParOf" srcId="{310CD42A-A6CC-4001-830D-C920374053FB}" destId="{4A95529E-64B8-4169-8170-0D86CEE1E76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27680-02F6-4B49-BC15-7434B4A5DFC3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0B95F930-D046-416B-90AC-F52D024CB453}">
      <dgm:prSet phldrT="[Text]"/>
      <dgm:spPr/>
      <dgm:t>
        <a:bodyPr/>
        <a:lstStyle/>
        <a:p>
          <a:r>
            <a:rPr lang="en-GB" dirty="0">
              <a:latin typeface="Bahnschrift" panose="020B0502040204020203" pitchFamily="34" charset="0"/>
              <a:cs typeface="Arial" panose="020B0604020202020204" pitchFamily="34" charset="0"/>
            </a:rPr>
            <a:t>Hypervisors</a:t>
          </a:r>
        </a:p>
      </dgm:t>
    </dgm:pt>
    <dgm:pt modelId="{85BC1F08-3DC2-49B1-9C1C-FEDF80F82E6C}" type="parTrans" cxnId="{BDA7B1DD-5609-4BA7-AAC9-6B683C97217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05A3EE1D-832F-49D7-A698-DF1E894D901B}" type="sibTrans" cxnId="{BDA7B1DD-5609-4BA7-AAC9-6B683C97217E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61F222A2-2D0E-49F9-B735-A626AD2D82F2}">
      <dgm:prSet phldrT="[Text]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lnSpc>
              <a:spcPct val="150000"/>
            </a:lnSpc>
            <a:buClr>
              <a:srgbClr val="258989"/>
            </a:buClr>
          </a:pPr>
          <a:r>
            <a:rPr lang="en-IN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Before the hypervisors are introduced</a:t>
          </a:r>
          <a:endParaRPr lang="en-GB" b="1" dirty="0">
            <a:solidFill>
              <a:schemeClr val="bg1">
                <a:lumMod val="8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E403E42A-4B29-4BD1-AE47-3500F3508B05}" type="parTrans" cxnId="{B9182CC1-10FD-4F40-B493-912BEDC416B7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922CC4A8-33BC-4998-B7C1-A7242058C38C}" type="sibTrans" cxnId="{B9182CC1-10FD-4F40-B493-912BEDC416B7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D76C5C79-82AB-4EC5-AA48-B0E447870DA3}">
      <dgm:prSet phldrT="[Text]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lnSpc>
              <a:spcPct val="150000"/>
            </a:lnSpc>
            <a:buClr>
              <a:srgbClr val="258989"/>
            </a:buClr>
          </a:pPr>
          <a:r>
            <a:rPr lang="en-IN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After the hypervisors are introduced </a:t>
          </a:r>
          <a:endParaRPr lang="en-GB" b="1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2D3CFE44-C694-40B9-95E1-07F3E026F457}" type="parTrans" cxnId="{078DBEE9-5FE0-4502-92C6-182DEE0227F9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E56F4969-D653-413A-BCA4-EC73A41024E1}" type="sibTrans" cxnId="{078DBEE9-5FE0-4502-92C6-182DEE0227F9}">
      <dgm:prSet/>
      <dgm:spPr/>
      <dgm:t>
        <a:bodyPr/>
        <a:lstStyle/>
        <a:p>
          <a:endParaRPr lang="en-GB">
            <a:latin typeface="Bahnschrift" panose="020B0502040204020203" pitchFamily="34" charset="0"/>
          </a:endParaRPr>
        </a:p>
      </dgm:t>
    </dgm:pt>
    <dgm:pt modelId="{931C30D6-7E17-4D74-8649-0CD711183CA8}" type="pres">
      <dgm:prSet presAssocID="{53927680-02F6-4B49-BC15-7434B4A5DFC3}" presName="Name0" presStyleCnt="0">
        <dgm:presLayoutVars>
          <dgm:dir/>
          <dgm:animLvl val="lvl"/>
          <dgm:resizeHandles val="exact"/>
        </dgm:presLayoutVars>
      </dgm:prSet>
      <dgm:spPr/>
    </dgm:pt>
    <dgm:pt modelId="{310CD42A-A6CC-4001-830D-C920374053FB}" type="pres">
      <dgm:prSet presAssocID="{0B95F930-D046-416B-90AC-F52D024CB453}" presName="linNode" presStyleCnt="0"/>
      <dgm:spPr/>
    </dgm:pt>
    <dgm:pt modelId="{56224F0D-4673-4DB5-91F8-39DA7B3D94D7}" type="pres">
      <dgm:prSet presAssocID="{0B95F930-D046-416B-90AC-F52D024CB453}" presName="parTx" presStyleLbl="revTx" presStyleIdx="0" presStyleCnt="1">
        <dgm:presLayoutVars>
          <dgm:chMax val="1"/>
          <dgm:bulletEnabled val="1"/>
        </dgm:presLayoutVars>
      </dgm:prSet>
      <dgm:spPr/>
    </dgm:pt>
    <dgm:pt modelId="{1DE3FDFA-5D49-4B6C-9A34-4C47D969022B}" type="pres">
      <dgm:prSet presAssocID="{0B95F930-D046-416B-90AC-F52D024CB453}" presName="bracket" presStyleLbl="parChTrans1D1" presStyleIdx="0" presStyleCnt="1" custScaleY="198896"/>
      <dgm:spPr>
        <a:ln w="38100">
          <a:solidFill>
            <a:srgbClr val="C00000"/>
          </a:solidFill>
        </a:ln>
      </dgm:spPr>
    </dgm:pt>
    <dgm:pt modelId="{E98EE10C-6C12-4127-883B-EA3B3BBFC968}" type="pres">
      <dgm:prSet presAssocID="{0B95F930-D046-416B-90AC-F52D024CB453}" presName="spH" presStyleCnt="0"/>
      <dgm:spPr/>
    </dgm:pt>
    <dgm:pt modelId="{4A95529E-64B8-4169-8170-0D86CEE1E76D}" type="pres">
      <dgm:prSet presAssocID="{0B95F930-D046-416B-90AC-F52D024CB453}" presName="desTx" presStyleLbl="node1" presStyleIdx="0" presStyleCnt="1" custScaleX="109312" custScaleY="179417">
        <dgm:presLayoutVars>
          <dgm:bulletEnabled val="1"/>
        </dgm:presLayoutVars>
      </dgm:prSet>
      <dgm:spPr/>
    </dgm:pt>
  </dgm:ptLst>
  <dgm:cxnLst>
    <dgm:cxn modelId="{CFB7241D-EDDE-4769-AE1C-8FF7E11ECB91}" type="presOf" srcId="{61F222A2-2D0E-49F9-B735-A626AD2D82F2}" destId="{4A95529E-64B8-4169-8170-0D86CEE1E76D}" srcOrd="0" destOrd="0" presId="urn:diagrams.loki3.com/BracketList"/>
    <dgm:cxn modelId="{D477D028-76B3-48A1-A1E6-55166A5B8684}" type="presOf" srcId="{D76C5C79-82AB-4EC5-AA48-B0E447870DA3}" destId="{4A95529E-64B8-4169-8170-0D86CEE1E76D}" srcOrd="0" destOrd="1" presId="urn:diagrams.loki3.com/BracketList"/>
    <dgm:cxn modelId="{199BFA5D-E354-4AFC-9AE1-B2117CF8120F}" type="presOf" srcId="{0B95F930-D046-416B-90AC-F52D024CB453}" destId="{56224F0D-4673-4DB5-91F8-39DA7B3D94D7}" srcOrd="0" destOrd="0" presId="urn:diagrams.loki3.com/BracketList"/>
    <dgm:cxn modelId="{61C1259D-4692-406B-91BA-A5A20AA4E502}" type="presOf" srcId="{53927680-02F6-4B49-BC15-7434B4A5DFC3}" destId="{931C30D6-7E17-4D74-8649-0CD711183CA8}" srcOrd="0" destOrd="0" presId="urn:diagrams.loki3.com/BracketList"/>
    <dgm:cxn modelId="{B9182CC1-10FD-4F40-B493-912BEDC416B7}" srcId="{0B95F930-D046-416B-90AC-F52D024CB453}" destId="{61F222A2-2D0E-49F9-B735-A626AD2D82F2}" srcOrd="0" destOrd="0" parTransId="{E403E42A-4B29-4BD1-AE47-3500F3508B05}" sibTransId="{922CC4A8-33BC-4998-B7C1-A7242058C38C}"/>
    <dgm:cxn modelId="{BDA7B1DD-5609-4BA7-AAC9-6B683C97217E}" srcId="{53927680-02F6-4B49-BC15-7434B4A5DFC3}" destId="{0B95F930-D046-416B-90AC-F52D024CB453}" srcOrd="0" destOrd="0" parTransId="{85BC1F08-3DC2-49B1-9C1C-FEDF80F82E6C}" sibTransId="{05A3EE1D-832F-49D7-A698-DF1E894D901B}"/>
    <dgm:cxn modelId="{078DBEE9-5FE0-4502-92C6-182DEE0227F9}" srcId="{0B95F930-D046-416B-90AC-F52D024CB453}" destId="{D76C5C79-82AB-4EC5-AA48-B0E447870DA3}" srcOrd="1" destOrd="0" parTransId="{2D3CFE44-C694-40B9-95E1-07F3E026F457}" sibTransId="{E56F4969-D653-413A-BCA4-EC73A41024E1}"/>
    <dgm:cxn modelId="{18602C0B-DF91-41E7-AFB9-C679025F0C70}" type="presParOf" srcId="{931C30D6-7E17-4D74-8649-0CD711183CA8}" destId="{310CD42A-A6CC-4001-830D-C920374053FB}" srcOrd="0" destOrd="0" presId="urn:diagrams.loki3.com/BracketList"/>
    <dgm:cxn modelId="{65A86D04-F36E-448D-AF9D-B68175A8B072}" type="presParOf" srcId="{310CD42A-A6CC-4001-830D-C920374053FB}" destId="{56224F0D-4673-4DB5-91F8-39DA7B3D94D7}" srcOrd="0" destOrd="0" presId="urn:diagrams.loki3.com/BracketList"/>
    <dgm:cxn modelId="{BBE4547F-3690-47B1-A046-A62A6B8F994D}" type="presParOf" srcId="{310CD42A-A6CC-4001-830D-C920374053FB}" destId="{1DE3FDFA-5D49-4B6C-9A34-4C47D969022B}" srcOrd="1" destOrd="0" presId="urn:diagrams.loki3.com/BracketList"/>
    <dgm:cxn modelId="{E967061A-F27A-4B46-8C08-470DA3206574}" type="presParOf" srcId="{310CD42A-A6CC-4001-830D-C920374053FB}" destId="{E98EE10C-6C12-4127-883B-EA3B3BBFC968}" srcOrd="2" destOrd="0" presId="urn:diagrams.loki3.com/BracketList"/>
    <dgm:cxn modelId="{C8CD851B-067C-45C7-8FFA-D0E16A5940D1}" type="presParOf" srcId="{310CD42A-A6CC-4001-830D-C920374053FB}" destId="{4A95529E-64B8-4169-8170-0D86CEE1E76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2509F2-B0C1-4337-849D-D706A3AE1A26}" type="doc">
      <dgm:prSet loTypeId="urn:microsoft.com/office/officeart/2005/8/layout/defaul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AFB0151E-7D45-40EF-BBF4-27D0329F857A}">
      <dgm:prSet phldrT="[Text]" custT="1"/>
      <dgm:spPr/>
      <dgm:t>
        <a:bodyPr/>
        <a:lstStyle/>
        <a:p>
          <a:r>
            <a:rPr lang="en-GB" sz="1800">
              <a:latin typeface="Bahnschrift" panose="020B0502040204020203" pitchFamily="34" charset="0"/>
              <a:cs typeface="Arial" panose="020B0604020202020204" pitchFamily="34" charset="0"/>
            </a:rPr>
            <a:t>Security</a:t>
          </a:r>
          <a:endParaRPr lang="en-GB" sz="1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CA51AE6D-E414-4BF9-A24B-8B0762A40C9C}" type="parTrans" cxnId="{84469D49-C543-43D0-A69A-36ABF3BBD711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E761A247-4224-48FD-BA97-BCADB6F797D1}" type="sibTrans" cxnId="{84469D49-C543-43D0-A69A-36ABF3BBD711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35A83FF-6B76-44A1-A8FE-AF4785172BDB}">
      <dgm:prSet phldrT="[Text]" custT="1"/>
      <dgm:spPr/>
      <dgm:t>
        <a:bodyPr/>
        <a:lstStyle/>
        <a:p>
          <a:r>
            <a:rPr lang="en-GB" sz="1800">
              <a:latin typeface="Bahnschrift" panose="020B0502040204020203" pitchFamily="34" charset="0"/>
              <a:cs typeface="Arial" panose="020B0604020202020204" pitchFamily="34" charset="0"/>
            </a:rPr>
            <a:t>Storage</a:t>
          </a:r>
          <a:endParaRPr lang="en-GB" sz="1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56D5BC61-7D0D-4D0F-9504-215CA9699558}" type="parTrans" cxnId="{71350744-96EB-4835-9274-DBC08E39B2CA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E91F624-BAED-44A1-A8C6-991813E324D4}" type="sibTrans" cxnId="{71350744-96EB-4835-9274-DBC08E39B2CA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07FB1CA1-BA1A-4D39-8E8E-01BF0CE8C152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1800">
              <a:latin typeface="Bahnschrift" panose="020B0502040204020203" pitchFamily="34" charset="0"/>
              <a:cs typeface="Arial" panose="020B0604020202020204" pitchFamily="34" charset="0"/>
            </a:rPr>
            <a:t>Hardware Support</a:t>
          </a:r>
          <a:endParaRPr lang="en-GB" sz="1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4DD4FA2D-914A-4BC4-99EF-E34CC2CACCDE}" type="parTrans" cxnId="{B8AD08EE-117B-4521-B8FD-6FA56BA1A963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B7FA3C1-5E94-49AE-AA35-27C7B1D64754}" type="sibTrans" cxnId="{B8AD08EE-117B-4521-B8FD-6FA56BA1A963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CD9D703D-0A15-4CE9-912B-A990BB69C2F0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1800">
              <a:latin typeface="Bahnschrift" panose="020B0502040204020203" pitchFamily="34" charset="0"/>
              <a:cs typeface="Arial" panose="020B0604020202020204" pitchFamily="34" charset="0"/>
            </a:rPr>
            <a:t>Memory Management</a:t>
          </a:r>
          <a:endParaRPr lang="en-GB" sz="1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7CDDF6CD-C9D8-4DD8-B09E-18AFD54BFCA6}" type="parTrans" cxnId="{488B7957-D61B-4294-B8E1-152065D5DA4C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9C9A05E2-D40E-486D-BDF4-6F0B31580E2E}" type="sibTrans" cxnId="{488B7957-D61B-4294-B8E1-152065D5DA4C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CCCF71B-0D6F-4E00-9414-D1DB4D46241F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1800">
              <a:latin typeface="Bahnschrift" panose="020B0502040204020203" pitchFamily="34" charset="0"/>
              <a:cs typeface="Arial" panose="020B0604020202020204" pitchFamily="34" charset="0"/>
            </a:rPr>
            <a:t>Live Migration</a:t>
          </a:r>
          <a:endParaRPr lang="en-GB" sz="1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9BA502E3-D84F-4400-B289-8B379F4A334C}" type="parTrans" cxnId="{C7EF8B37-1B00-4B18-A3D6-D68F87C4B868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4F06C1B5-BDAD-42A1-AA60-7895BFC1FC46}" type="sibTrans" cxnId="{C7EF8B37-1B00-4B18-A3D6-D68F87C4B868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E9695898-2092-4A9D-9493-058CC51E01AF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1800">
              <a:latin typeface="Bahnschrift" panose="020B0502040204020203" pitchFamily="34" charset="0"/>
              <a:cs typeface="Arial" panose="020B0604020202020204" pitchFamily="34" charset="0"/>
            </a:rPr>
            <a:t>Performance and Scalability</a:t>
          </a:r>
          <a:endParaRPr lang="en-GB" sz="1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FEA5CD4C-5260-4A79-820B-E43B90726618}" type="parTrans" cxnId="{658B4D60-0339-4794-9B62-EBD53C7BAFDA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074D8F99-0564-493B-A36B-EBD642E63DE8}" type="sibTrans" cxnId="{658B4D60-0339-4794-9B62-EBD53C7BAFDA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98CECD6A-F03A-49B9-AF0C-2C270EEC30CF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1800">
              <a:latin typeface="Bahnschrift" panose="020B0502040204020203" pitchFamily="34" charset="0"/>
              <a:cs typeface="Arial" panose="020B0604020202020204" pitchFamily="34" charset="0"/>
            </a:rPr>
            <a:t>Scheduling and Resource Control</a:t>
          </a:r>
          <a:endParaRPr lang="en-GB" sz="1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B1E9BDA-0DF3-4564-81C5-6862FFEF661A}" type="parTrans" cxnId="{122D1A11-A9EA-416D-84C6-3E33664ECD27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33D71FB8-2D83-46CE-A80E-27C454147061}" type="sibTrans" cxnId="{122D1A11-A9EA-416D-84C6-3E33664ECD27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9269F5D6-780C-47B8-9D07-784EDAEF36A4}">
      <dgm:prSet phldrT="[Text]" custT="1"/>
      <dgm:spPr/>
      <dgm:t>
        <a:bodyPr/>
        <a:lstStyle/>
        <a:p>
          <a:pPr>
            <a:buClr>
              <a:srgbClr val="258989"/>
            </a:buClr>
          </a:pPr>
          <a:r>
            <a:rPr lang="en-GB" sz="1800">
              <a:latin typeface="Bahnschrift" panose="020B0502040204020203" pitchFamily="34" charset="0"/>
              <a:cs typeface="Arial" panose="020B0604020202020204" pitchFamily="34" charset="0"/>
            </a:rPr>
            <a:t>Lower Latency and Higher Prioritization</a:t>
          </a:r>
          <a:endParaRPr lang="en-GB" sz="1800" dirty="0"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480E6E90-8825-4776-AC95-17902EB06C1A}" type="parTrans" cxnId="{201FC280-DD03-4A83-A365-E3252C85682E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DC9916D7-7128-47C1-AE8C-4B5955D65B28}" type="sibTrans" cxnId="{201FC280-DD03-4A83-A365-E3252C85682E}">
      <dgm:prSet/>
      <dgm:spPr/>
      <dgm:t>
        <a:bodyPr/>
        <a:lstStyle/>
        <a:p>
          <a:endParaRPr lang="en-GB" sz="1800">
            <a:solidFill>
              <a:schemeClr val="bg1">
                <a:lumMod val="9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252D4C3-5B44-4922-B95C-B3043DF8D762}" type="pres">
      <dgm:prSet presAssocID="{BC2509F2-B0C1-4337-849D-D706A3AE1A26}" presName="diagram" presStyleCnt="0">
        <dgm:presLayoutVars>
          <dgm:dir/>
          <dgm:resizeHandles val="exact"/>
        </dgm:presLayoutVars>
      </dgm:prSet>
      <dgm:spPr/>
    </dgm:pt>
    <dgm:pt modelId="{EB3E37EE-B5CC-4A97-913F-15D9F329641C}" type="pres">
      <dgm:prSet presAssocID="{AFB0151E-7D45-40EF-BBF4-27D0329F857A}" presName="node" presStyleLbl="node1" presStyleIdx="0" presStyleCnt="8">
        <dgm:presLayoutVars>
          <dgm:bulletEnabled val="1"/>
        </dgm:presLayoutVars>
      </dgm:prSet>
      <dgm:spPr/>
    </dgm:pt>
    <dgm:pt modelId="{1B136573-13D4-4A58-A9C6-30E2A8A91955}" type="pres">
      <dgm:prSet presAssocID="{E761A247-4224-48FD-BA97-BCADB6F797D1}" presName="sibTrans" presStyleCnt="0"/>
      <dgm:spPr/>
    </dgm:pt>
    <dgm:pt modelId="{E2E6DB03-9C23-4FBD-B720-A79CC2EF2598}" type="pres">
      <dgm:prSet presAssocID="{135A83FF-6B76-44A1-A8FE-AF4785172BDB}" presName="node" presStyleLbl="node1" presStyleIdx="1" presStyleCnt="8">
        <dgm:presLayoutVars>
          <dgm:bulletEnabled val="1"/>
        </dgm:presLayoutVars>
      </dgm:prSet>
      <dgm:spPr/>
    </dgm:pt>
    <dgm:pt modelId="{57A5443F-7768-4ABD-9B8A-DCB4F050E435}" type="pres">
      <dgm:prSet presAssocID="{AE91F624-BAED-44A1-A8C6-991813E324D4}" presName="sibTrans" presStyleCnt="0"/>
      <dgm:spPr/>
    </dgm:pt>
    <dgm:pt modelId="{4462FE8E-DF91-486F-977D-2972663C951B}" type="pres">
      <dgm:prSet presAssocID="{07FB1CA1-BA1A-4D39-8E8E-01BF0CE8C152}" presName="node" presStyleLbl="node1" presStyleIdx="2" presStyleCnt="8">
        <dgm:presLayoutVars>
          <dgm:bulletEnabled val="1"/>
        </dgm:presLayoutVars>
      </dgm:prSet>
      <dgm:spPr/>
    </dgm:pt>
    <dgm:pt modelId="{EB92A016-2ED5-4280-A09B-63606545B00B}" type="pres">
      <dgm:prSet presAssocID="{AB7FA3C1-5E94-49AE-AA35-27C7B1D64754}" presName="sibTrans" presStyleCnt="0"/>
      <dgm:spPr/>
    </dgm:pt>
    <dgm:pt modelId="{704D5851-7716-44F7-9CB3-9A1B6D32720A}" type="pres">
      <dgm:prSet presAssocID="{CD9D703D-0A15-4CE9-912B-A990BB69C2F0}" presName="node" presStyleLbl="node1" presStyleIdx="3" presStyleCnt="8">
        <dgm:presLayoutVars>
          <dgm:bulletEnabled val="1"/>
        </dgm:presLayoutVars>
      </dgm:prSet>
      <dgm:spPr/>
    </dgm:pt>
    <dgm:pt modelId="{71308787-967F-413D-A1E5-998AD03271D3}" type="pres">
      <dgm:prSet presAssocID="{9C9A05E2-D40E-486D-BDF4-6F0B31580E2E}" presName="sibTrans" presStyleCnt="0"/>
      <dgm:spPr/>
    </dgm:pt>
    <dgm:pt modelId="{3AA6C0B9-ACFF-4D5E-BCD4-5BFDCF74225F}" type="pres">
      <dgm:prSet presAssocID="{1CCCF71B-0D6F-4E00-9414-D1DB4D46241F}" presName="node" presStyleLbl="node1" presStyleIdx="4" presStyleCnt="8">
        <dgm:presLayoutVars>
          <dgm:bulletEnabled val="1"/>
        </dgm:presLayoutVars>
      </dgm:prSet>
      <dgm:spPr/>
    </dgm:pt>
    <dgm:pt modelId="{5D2C3A86-7643-4581-B451-1C4562EBBBC8}" type="pres">
      <dgm:prSet presAssocID="{4F06C1B5-BDAD-42A1-AA60-7895BFC1FC46}" presName="sibTrans" presStyleCnt="0"/>
      <dgm:spPr/>
    </dgm:pt>
    <dgm:pt modelId="{FF98175D-B934-4EBE-B853-103F69278FF3}" type="pres">
      <dgm:prSet presAssocID="{E9695898-2092-4A9D-9493-058CC51E01AF}" presName="node" presStyleLbl="node1" presStyleIdx="5" presStyleCnt="8">
        <dgm:presLayoutVars>
          <dgm:bulletEnabled val="1"/>
        </dgm:presLayoutVars>
      </dgm:prSet>
      <dgm:spPr/>
    </dgm:pt>
    <dgm:pt modelId="{A42778AD-81C1-4409-8CDD-9B9A13859314}" type="pres">
      <dgm:prSet presAssocID="{074D8F99-0564-493B-A36B-EBD642E63DE8}" presName="sibTrans" presStyleCnt="0"/>
      <dgm:spPr/>
    </dgm:pt>
    <dgm:pt modelId="{22D9147D-1398-4EEC-84EB-B00C57A0EEB8}" type="pres">
      <dgm:prSet presAssocID="{98CECD6A-F03A-49B9-AF0C-2C270EEC30CF}" presName="node" presStyleLbl="node1" presStyleIdx="6" presStyleCnt="8">
        <dgm:presLayoutVars>
          <dgm:bulletEnabled val="1"/>
        </dgm:presLayoutVars>
      </dgm:prSet>
      <dgm:spPr/>
    </dgm:pt>
    <dgm:pt modelId="{0659C72D-727C-4563-904A-34C13FA629F9}" type="pres">
      <dgm:prSet presAssocID="{33D71FB8-2D83-46CE-A80E-27C454147061}" presName="sibTrans" presStyleCnt="0"/>
      <dgm:spPr/>
    </dgm:pt>
    <dgm:pt modelId="{16D10B56-FD20-4CE8-B2CC-478C38DECC65}" type="pres">
      <dgm:prSet presAssocID="{9269F5D6-780C-47B8-9D07-784EDAEF36A4}" presName="node" presStyleLbl="node1" presStyleIdx="7" presStyleCnt="8">
        <dgm:presLayoutVars>
          <dgm:bulletEnabled val="1"/>
        </dgm:presLayoutVars>
      </dgm:prSet>
      <dgm:spPr/>
    </dgm:pt>
  </dgm:ptLst>
  <dgm:cxnLst>
    <dgm:cxn modelId="{BD25290F-4E95-451F-942A-F0FC3A25FF65}" type="presOf" srcId="{CD9D703D-0A15-4CE9-912B-A990BB69C2F0}" destId="{704D5851-7716-44F7-9CB3-9A1B6D32720A}" srcOrd="0" destOrd="0" presId="urn:microsoft.com/office/officeart/2005/8/layout/default"/>
    <dgm:cxn modelId="{122D1A11-A9EA-416D-84C6-3E33664ECD27}" srcId="{BC2509F2-B0C1-4337-849D-D706A3AE1A26}" destId="{98CECD6A-F03A-49B9-AF0C-2C270EEC30CF}" srcOrd="6" destOrd="0" parTransId="{1B1E9BDA-0DF3-4564-81C5-6862FFEF661A}" sibTransId="{33D71FB8-2D83-46CE-A80E-27C454147061}"/>
    <dgm:cxn modelId="{3C50EF35-9CC8-4DFB-8D93-469A2C6D0F85}" type="presOf" srcId="{E9695898-2092-4A9D-9493-058CC51E01AF}" destId="{FF98175D-B934-4EBE-B853-103F69278FF3}" srcOrd="0" destOrd="0" presId="urn:microsoft.com/office/officeart/2005/8/layout/default"/>
    <dgm:cxn modelId="{C7EF8B37-1B00-4B18-A3D6-D68F87C4B868}" srcId="{BC2509F2-B0C1-4337-849D-D706A3AE1A26}" destId="{1CCCF71B-0D6F-4E00-9414-D1DB4D46241F}" srcOrd="4" destOrd="0" parTransId="{9BA502E3-D84F-4400-B289-8B379F4A334C}" sibTransId="{4F06C1B5-BDAD-42A1-AA60-7895BFC1FC46}"/>
    <dgm:cxn modelId="{E2EC7C38-5EC9-4B0D-909D-74CB541DEE2C}" type="presOf" srcId="{9269F5D6-780C-47B8-9D07-784EDAEF36A4}" destId="{16D10B56-FD20-4CE8-B2CC-478C38DECC65}" srcOrd="0" destOrd="0" presId="urn:microsoft.com/office/officeart/2005/8/layout/default"/>
    <dgm:cxn modelId="{658B4D60-0339-4794-9B62-EBD53C7BAFDA}" srcId="{BC2509F2-B0C1-4337-849D-D706A3AE1A26}" destId="{E9695898-2092-4A9D-9493-058CC51E01AF}" srcOrd="5" destOrd="0" parTransId="{FEA5CD4C-5260-4A79-820B-E43B90726618}" sibTransId="{074D8F99-0564-493B-A36B-EBD642E63DE8}"/>
    <dgm:cxn modelId="{71350744-96EB-4835-9274-DBC08E39B2CA}" srcId="{BC2509F2-B0C1-4337-849D-D706A3AE1A26}" destId="{135A83FF-6B76-44A1-A8FE-AF4785172BDB}" srcOrd="1" destOrd="0" parTransId="{56D5BC61-7D0D-4D0F-9504-215CA9699558}" sibTransId="{AE91F624-BAED-44A1-A8C6-991813E324D4}"/>
    <dgm:cxn modelId="{D7470647-9AF0-48FD-91E6-8BB1BE0FBFE8}" type="presOf" srcId="{07FB1CA1-BA1A-4D39-8E8E-01BF0CE8C152}" destId="{4462FE8E-DF91-486F-977D-2972663C951B}" srcOrd="0" destOrd="0" presId="urn:microsoft.com/office/officeart/2005/8/layout/default"/>
    <dgm:cxn modelId="{57313469-CFD7-4C53-B559-0DC88D4F6C8A}" type="presOf" srcId="{AFB0151E-7D45-40EF-BBF4-27D0329F857A}" destId="{EB3E37EE-B5CC-4A97-913F-15D9F329641C}" srcOrd="0" destOrd="0" presId="urn:microsoft.com/office/officeart/2005/8/layout/default"/>
    <dgm:cxn modelId="{84469D49-C543-43D0-A69A-36ABF3BBD711}" srcId="{BC2509F2-B0C1-4337-849D-D706A3AE1A26}" destId="{AFB0151E-7D45-40EF-BBF4-27D0329F857A}" srcOrd="0" destOrd="0" parTransId="{CA51AE6D-E414-4BF9-A24B-8B0762A40C9C}" sibTransId="{E761A247-4224-48FD-BA97-BCADB6F797D1}"/>
    <dgm:cxn modelId="{488B7957-D61B-4294-B8E1-152065D5DA4C}" srcId="{BC2509F2-B0C1-4337-849D-D706A3AE1A26}" destId="{CD9D703D-0A15-4CE9-912B-A990BB69C2F0}" srcOrd="3" destOrd="0" parTransId="{7CDDF6CD-C9D8-4DD8-B09E-18AFD54BFCA6}" sibTransId="{9C9A05E2-D40E-486D-BDF4-6F0B31580E2E}"/>
    <dgm:cxn modelId="{201FC280-DD03-4A83-A365-E3252C85682E}" srcId="{BC2509F2-B0C1-4337-849D-D706A3AE1A26}" destId="{9269F5D6-780C-47B8-9D07-784EDAEF36A4}" srcOrd="7" destOrd="0" parTransId="{480E6E90-8825-4776-AC95-17902EB06C1A}" sibTransId="{DC9916D7-7128-47C1-AE8C-4B5955D65B28}"/>
    <dgm:cxn modelId="{3F1D0A91-62FB-481B-BFEF-EC6C7461E9B5}" type="presOf" srcId="{1CCCF71B-0D6F-4E00-9414-D1DB4D46241F}" destId="{3AA6C0B9-ACFF-4D5E-BCD4-5BFDCF74225F}" srcOrd="0" destOrd="0" presId="urn:microsoft.com/office/officeart/2005/8/layout/default"/>
    <dgm:cxn modelId="{1895B2A6-5EC5-4536-81B7-0F390BC325D4}" type="presOf" srcId="{BC2509F2-B0C1-4337-849D-D706A3AE1A26}" destId="{1252D4C3-5B44-4922-B95C-B3043DF8D762}" srcOrd="0" destOrd="0" presId="urn:microsoft.com/office/officeart/2005/8/layout/default"/>
    <dgm:cxn modelId="{291E1ACC-B39F-4A29-9CAB-427128CE9E10}" type="presOf" srcId="{98CECD6A-F03A-49B9-AF0C-2C270EEC30CF}" destId="{22D9147D-1398-4EEC-84EB-B00C57A0EEB8}" srcOrd="0" destOrd="0" presId="urn:microsoft.com/office/officeart/2005/8/layout/default"/>
    <dgm:cxn modelId="{10D04AEC-1A0F-4E92-A067-2A7A4F32A529}" type="presOf" srcId="{135A83FF-6B76-44A1-A8FE-AF4785172BDB}" destId="{E2E6DB03-9C23-4FBD-B720-A79CC2EF2598}" srcOrd="0" destOrd="0" presId="urn:microsoft.com/office/officeart/2005/8/layout/default"/>
    <dgm:cxn modelId="{B8AD08EE-117B-4521-B8FD-6FA56BA1A963}" srcId="{BC2509F2-B0C1-4337-849D-D706A3AE1A26}" destId="{07FB1CA1-BA1A-4D39-8E8E-01BF0CE8C152}" srcOrd="2" destOrd="0" parTransId="{4DD4FA2D-914A-4BC4-99EF-E34CC2CACCDE}" sibTransId="{AB7FA3C1-5E94-49AE-AA35-27C7B1D64754}"/>
    <dgm:cxn modelId="{8315C2F5-2186-4D7E-8536-44ED3D18760D}" type="presParOf" srcId="{1252D4C3-5B44-4922-B95C-B3043DF8D762}" destId="{EB3E37EE-B5CC-4A97-913F-15D9F329641C}" srcOrd="0" destOrd="0" presId="urn:microsoft.com/office/officeart/2005/8/layout/default"/>
    <dgm:cxn modelId="{CC32B649-9076-4D59-8CBD-165CC34CFA65}" type="presParOf" srcId="{1252D4C3-5B44-4922-B95C-B3043DF8D762}" destId="{1B136573-13D4-4A58-A9C6-30E2A8A91955}" srcOrd="1" destOrd="0" presId="urn:microsoft.com/office/officeart/2005/8/layout/default"/>
    <dgm:cxn modelId="{C8D21669-5EE3-42C1-8496-7195E120B0AA}" type="presParOf" srcId="{1252D4C3-5B44-4922-B95C-B3043DF8D762}" destId="{E2E6DB03-9C23-4FBD-B720-A79CC2EF2598}" srcOrd="2" destOrd="0" presId="urn:microsoft.com/office/officeart/2005/8/layout/default"/>
    <dgm:cxn modelId="{82D155C3-4F87-461F-9F51-48962020E3F5}" type="presParOf" srcId="{1252D4C3-5B44-4922-B95C-B3043DF8D762}" destId="{57A5443F-7768-4ABD-9B8A-DCB4F050E435}" srcOrd="3" destOrd="0" presId="urn:microsoft.com/office/officeart/2005/8/layout/default"/>
    <dgm:cxn modelId="{ADB16FF9-5A80-4119-8E00-BCA4BC22CEC7}" type="presParOf" srcId="{1252D4C3-5B44-4922-B95C-B3043DF8D762}" destId="{4462FE8E-DF91-486F-977D-2972663C951B}" srcOrd="4" destOrd="0" presId="urn:microsoft.com/office/officeart/2005/8/layout/default"/>
    <dgm:cxn modelId="{4114E1C6-B248-47D5-AC78-5FCB349C603B}" type="presParOf" srcId="{1252D4C3-5B44-4922-B95C-B3043DF8D762}" destId="{EB92A016-2ED5-4280-A09B-63606545B00B}" srcOrd="5" destOrd="0" presId="urn:microsoft.com/office/officeart/2005/8/layout/default"/>
    <dgm:cxn modelId="{E911AF11-7ACE-4EF4-A570-B8BE3B4EF09B}" type="presParOf" srcId="{1252D4C3-5B44-4922-B95C-B3043DF8D762}" destId="{704D5851-7716-44F7-9CB3-9A1B6D32720A}" srcOrd="6" destOrd="0" presId="urn:microsoft.com/office/officeart/2005/8/layout/default"/>
    <dgm:cxn modelId="{2EDE6B78-6A15-4314-98FB-99B851080C6E}" type="presParOf" srcId="{1252D4C3-5B44-4922-B95C-B3043DF8D762}" destId="{71308787-967F-413D-A1E5-998AD03271D3}" srcOrd="7" destOrd="0" presId="urn:microsoft.com/office/officeart/2005/8/layout/default"/>
    <dgm:cxn modelId="{3C7FE2DB-5E0E-4BFB-A4DF-593B7263078B}" type="presParOf" srcId="{1252D4C3-5B44-4922-B95C-B3043DF8D762}" destId="{3AA6C0B9-ACFF-4D5E-BCD4-5BFDCF74225F}" srcOrd="8" destOrd="0" presId="urn:microsoft.com/office/officeart/2005/8/layout/default"/>
    <dgm:cxn modelId="{5DA5B82A-DBC0-487F-93C0-EF6330E2D386}" type="presParOf" srcId="{1252D4C3-5B44-4922-B95C-B3043DF8D762}" destId="{5D2C3A86-7643-4581-B451-1C4562EBBBC8}" srcOrd="9" destOrd="0" presId="urn:microsoft.com/office/officeart/2005/8/layout/default"/>
    <dgm:cxn modelId="{0F12F692-775A-47D9-892F-71AF43A0095D}" type="presParOf" srcId="{1252D4C3-5B44-4922-B95C-B3043DF8D762}" destId="{FF98175D-B934-4EBE-B853-103F69278FF3}" srcOrd="10" destOrd="0" presId="urn:microsoft.com/office/officeart/2005/8/layout/default"/>
    <dgm:cxn modelId="{4C5A3BBA-1638-41E4-BCEB-E089EBB093CA}" type="presParOf" srcId="{1252D4C3-5B44-4922-B95C-B3043DF8D762}" destId="{A42778AD-81C1-4409-8CDD-9B9A13859314}" srcOrd="11" destOrd="0" presId="urn:microsoft.com/office/officeart/2005/8/layout/default"/>
    <dgm:cxn modelId="{B7B78FFB-4F6F-4075-95C2-DF4E7C9018A6}" type="presParOf" srcId="{1252D4C3-5B44-4922-B95C-B3043DF8D762}" destId="{22D9147D-1398-4EEC-84EB-B00C57A0EEB8}" srcOrd="12" destOrd="0" presId="urn:microsoft.com/office/officeart/2005/8/layout/default"/>
    <dgm:cxn modelId="{03592561-B264-4F5D-BC84-739F9AC340E3}" type="presParOf" srcId="{1252D4C3-5B44-4922-B95C-B3043DF8D762}" destId="{0659C72D-727C-4563-904A-34C13FA629F9}" srcOrd="13" destOrd="0" presId="urn:microsoft.com/office/officeart/2005/8/layout/default"/>
    <dgm:cxn modelId="{7169E95D-0238-460B-AFF3-558A2E4BC273}" type="presParOf" srcId="{1252D4C3-5B44-4922-B95C-B3043DF8D762}" destId="{16D10B56-FD20-4CE8-B2CC-478C38DECC6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3B40E2-0DF7-4B54-B6E3-93D6E4D7C77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97B2E21-2F3C-4956-9B05-91847FA31672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gm:t>
    </dgm:pt>
    <dgm:pt modelId="{F7FB4119-9758-400B-BDE7-E7FC30113BC4}" type="par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262C61E-A1AB-452A-B9C9-6B078467877B}" type="sib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513ACED-7E17-432F-A96B-54A34E78277C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Improved Hardware Sharing Architecture. </a:t>
          </a:r>
          <a:endParaRPr lang="en-GB" sz="20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93F55842-DCF9-4E79-BE8A-EE4691ED15BE}" type="parTrans" cxnId="{FA20A89A-489C-4677-BFF3-5894E6874F3A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D0E3BD2-151E-4F37-AF33-BC8319716033}" type="sibTrans" cxnId="{FA20A89A-489C-4677-BFF3-5894E6874F3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1A422B4-BE08-49C6-8BB3-260DCE5A6BDD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Critical Disk Performance for I/O Intensive Applications.</a:t>
          </a:r>
          <a:endParaRPr lang="en-GB" sz="2000" dirty="0">
            <a:solidFill>
              <a:schemeClr val="accent6">
                <a:lumMod val="40000"/>
                <a:lumOff val="60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F3CC055-DA2E-40F1-A289-48B4EA5021C6}" type="sibTrans" cxnId="{B38E2A5A-FBB3-42FD-954D-AC8B39A02D59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A590E699-A19D-4B11-9F3A-1DC55DF369E0}" type="parTrans" cxnId="{B38E2A5A-FBB3-42FD-954D-AC8B39A02D59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3AB48F6-6F06-49F9-8286-ABECB03B4D90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Processor Hardware-assisted Virtualization Support.</a:t>
          </a:r>
          <a:endParaRPr lang="en-GB" sz="2000" dirty="0">
            <a:solidFill>
              <a:schemeClr val="accent6">
                <a:lumMod val="40000"/>
                <a:lumOff val="60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6AF7A573-28A8-4FD8-9053-35B779A85BA9}" type="sibTrans" cxnId="{44E2C3CC-7D7A-4030-8019-49FC4F13A59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82AF5B2-AFE6-4271-99A1-FA393396E8AC}" type="parTrans" cxnId="{44E2C3CC-7D7A-4030-8019-49FC4F13A59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932FDE4-7F83-4F08-BBC6-8906CD228C8A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Multi-core (SMP) Guest OS Support.</a:t>
          </a:r>
          <a:endParaRPr lang="en-GB" sz="2000" dirty="0">
            <a:solidFill>
              <a:schemeClr val="accent6">
                <a:lumMod val="40000"/>
                <a:lumOff val="60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1544C29E-FC16-445F-B54E-F3DAA16F71C0}" type="sibTrans" cxnId="{7A5FBA88-4C15-4506-B872-7A1AC9CA33F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C1941056-4BCA-4077-AD67-988D861F792F}" type="parTrans" cxnId="{7A5FBA88-4C15-4506-B872-7A1AC9CA33F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A03EB97-94D7-4545-A04C-69FB77356728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Both 32-bit and 64-bit Guest OS Support.</a:t>
          </a:r>
          <a:endParaRPr lang="en-GB" sz="2000" dirty="0">
            <a:solidFill>
              <a:schemeClr val="accent6">
                <a:lumMod val="40000"/>
                <a:lumOff val="60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FD25DB05-0A13-47D0-B040-96FBC1CE3768}" type="sibTrans" cxnId="{C1F9AA5D-A6C4-451E-A898-DE517EAE31AF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593D2E43-7913-41FC-883A-6B6738B40790}" type="parTrans" cxnId="{C1F9AA5D-A6C4-451E-A898-DE517EAE31AF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4F3055C-E0E8-4343-8A12-A37AB43CD626}" type="pres">
      <dgm:prSet presAssocID="{823B40E2-0DF7-4B54-B6E3-93D6E4D7C77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2D2816D-8EA1-407A-9AD4-25C90822D503}" type="pres">
      <dgm:prSet presAssocID="{497B2E21-2F3C-4956-9B05-91847FA31672}" presName="root1" presStyleCnt="0"/>
      <dgm:spPr/>
    </dgm:pt>
    <dgm:pt modelId="{5550FF85-900C-4EFB-B568-C3B1CE4B54DF}" type="pres">
      <dgm:prSet presAssocID="{497B2E21-2F3C-4956-9B05-91847FA31672}" presName="LevelOneTextNode" presStyleLbl="node0" presStyleIdx="0" presStyleCnt="1">
        <dgm:presLayoutVars>
          <dgm:chPref val="3"/>
        </dgm:presLayoutVars>
      </dgm:prSet>
      <dgm:spPr/>
    </dgm:pt>
    <dgm:pt modelId="{20A5C625-86E3-42DF-91BB-FF620FBB8D63}" type="pres">
      <dgm:prSet presAssocID="{497B2E21-2F3C-4956-9B05-91847FA31672}" presName="level2hierChild" presStyleCnt="0"/>
      <dgm:spPr/>
    </dgm:pt>
    <dgm:pt modelId="{E1C1D1C1-9C4C-4E6C-BE71-A6FE4FC8287C}" type="pres">
      <dgm:prSet presAssocID="{93F55842-DCF9-4E79-BE8A-EE4691ED15BE}" presName="conn2-1" presStyleLbl="parChTrans1D2" presStyleIdx="0" presStyleCnt="5"/>
      <dgm:spPr/>
    </dgm:pt>
    <dgm:pt modelId="{E6182C0C-C92E-4F27-96EA-FA67EC74B32A}" type="pres">
      <dgm:prSet presAssocID="{93F55842-DCF9-4E79-BE8A-EE4691ED15BE}" presName="connTx" presStyleLbl="parChTrans1D2" presStyleIdx="0" presStyleCnt="5"/>
      <dgm:spPr/>
    </dgm:pt>
    <dgm:pt modelId="{67D488B9-118C-4F93-BF9A-EA9C16DA773B}" type="pres">
      <dgm:prSet presAssocID="{0513ACED-7E17-432F-A96B-54A34E78277C}" presName="root2" presStyleCnt="0"/>
      <dgm:spPr/>
    </dgm:pt>
    <dgm:pt modelId="{B157A003-4103-4331-AC85-E824E1CDB717}" type="pres">
      <dgm:prSet presAssocID="{0513ACED-7E17-432F-A96B-54A34E78277C}" presName="LevelTwoTextNode" presStyleLbl="node2" presStyleIdx="0" presStyleCnt="5" custScaleX="231172">
        <dgm:presLayoutVars>
          <dgm:chPref val="3"/>
        </dgm:presLayoutVars>
      </dgm:prSet>
      <dgm:spPr/>
    </dgm:pt>
    <dgm:pt modelId="{C795D221-58BB-46DF-AD45-A932EC41BF5B}" type="pres">
      <dgm:prSet presAssocID="{0513ACED-7E17-432F-A96B-54A34E78277C}" presName="level3hierChild" presStyleCnt="0"/>
      <dgm:spPr/>
    </dgm:pt>
    <dgm:pt modelId="{41519070-FF83-4CE8-9B0F-C2C538B2F8F8}" type="pres">
      <dgm:prSet presAssocID="{A590E699-A19D-4B11-9F3A-1DC55DF369E0}" presName="conn2-1" presStyleLbl="parChTrans1D2" presStyleIdx="1" presStyleCnt="5"/>
      <dgm:spPr/>
    </dgm:pt>
    <dgm:pt modelId="{4D8DF79F-9A9C-451E-983F-D7D49FE78945}" type="pres">
      <dgm:prSet presAssocID="{A590E699-A19D-4B11-9F3A-1DC55DF369E0}" presName="connTx" presStyleLbl="parChTrans1D2" presStyleIdx="1" presStyleCnt="5"/>
      <dgm:spPr/>
    </dgm:pt>
    <dgm:pt modelId="{04A31F89-DAF8-4296-831F-069045E4DD26}" type="pres">
      <dgm:prSet presAssocID="{31A422B4-BE08-49C6-8BB3-260DCE5A6BDD}" presName="root2" presStyleCnt="0"/>
      <dgm:spPr/>
    </dgm:pt>
    <dgm:pt modelId="{7183D90D-3EA1-4B26-A944-1A9ACC4121E4}" type="pres">
      <dgm:prSet presAssocID="{31A422B4-BE08-49C6-8BB3-260DCE5A6BDD}" presName="LevelTwoTextNode" presStyleLbl="node2" presStyleIdx="1" presStyleCnt="5" custScaleX="231172">
        <dgm:presLayoutVars>
          <dgm:chPref val="3"/>
        </dgm:presLayoutVars>
      </dgm:prSet>
      <dgm:spPr/>
    </dgm:pt>
    <dgm:pt modelId="{E635AF53-F697-4783-A814-29BAB0154732}" type="pres">
      <dgm:prSet presAssocID="{31A422B4-BE08-49C6-8BB3-260DCE5A6BDD}" presName="level3hierChild" presStyleCnt="0"/>
      <dgm:spPr/>
    </dgm:pt>
    <dgm:pt modelId="{2BBAA495-6856-4577-8364-D1826E4B2B03}" type="pres">
      <dgm:prSet presAssocID="{482AF5B2-AFE6-4271-99A1-FA393396E8AC}" presName="conn2-1" presStyleLbl="parChTrans1D2" presStyleIdx="2" presStyleCnt="5"/>
      <dgm:spPr/>
    </dgm:pt>
    <dgm:pt modelId="{CAC2CE36-F611-4705-BDF2-903EDA2259B6}" type="pres">
      <dgm:prSet presAssocID="{482AF5B2-AFE6-4271-99A1-FA393396E8AC}" presName="connTx" presStyleLbl="parChTrans1D2" presStyleIdx="2" presStyleCnt="5"/>
      <dgm:spPr/>
    </dgm:pt>
    <dgm:pt modelId="{FE65C6B5-D247-4F19-AA0A-884C3CB24EC3}" type="pres">
      <dgm:prSet presAssocID="{33AB48F6-6F06-49F9-8286-ABECB03B4D90}" presName="root2" presStyleCnt="0"/>
      <dgm:spPr/>
    </dgm:pt>
    <dgm:pt modelId="{C37F4CC7-1C25-4CCA-AF0D-DF4EA5BB6239}" type="pres">
      <dgm:prSet presAssocID="{33AB48F6-6F06-49F9-8286-ABECB03B4D90}" presName="LevelTwoTextNode" presStyleLbl="node2" presStyleIdx="2" presStyleCnt="5" custScaleX="231172">
        <dgm:presLayoutVars>
          <dgm:chPref val="3"/>
        </dgm:presLayoutVars>
      </dgm:prSet>
      <dgm:spPr/>
    </dgm:pt>
    <dgm:pt modelId="{4A362501-F7AA-4C13-A726-48B2551F9106}" type="pres">
      <dgm:prSet presAssocID="{33AB48F6-6F06-49F9-8286-ABECB03B4D90}" presName="level3hierChild" presStyleCnt="0"/>
      <dgm:spPr/>
    </dgm:pt>
    <dgm:pt modelId="{A3613167-B6CF-4E44-935B-7E369075D2BF}" type="pres">
      <dgm:prSet presAssocID="{C1941056-4BCA-4077-AD67-988D861F792F}" presName="conn2-1" presStyleLbl="parChTrans1D2" presStyleIdx="3" presStyleCnt="5"/>
      <dgm:spPr/>
    </dgm:pt>
    <dgm:pt modelId="{05D8CB6E-C922-41C7-90C7-7984A38C33C9}" type="pres">
      <dgm:prSet presAssocID="{C1941056-4BCA-4077-AD67-988D861F792F}" presName="connTx" presStyleLbl="parChTrans1D2" presStyleIdx="3" presStyleCnt="5"/>
      <dgm:spPr/>
    </dgm:pt>
    <dgm:pt modelId="{7D47C216-AB96-4E3A-8C79-1BC728E91D34}" type="pres">
      <dgm:prSet presAssocID="{8932FDE4-7F83-4F08-BBC6-8906CD228C8A}" presName="root2" presStyleCnt="0"/>
      <dgm:spPr/>
    </dgm:pt>
    <dgm:pt modelId="{6DC28389-E49D-4813-88D1-EEF92EC3D206}" type="pres">
      <dgm:prSet presAssocID="{8932FDE4-7F83-4F08-BBC6-8906CD228C8A}" presName="LevelTwoTextNode" presStyleLbl="node2" presStyleIdx="3" presStyleCnt="5" custScaleX="231172">
        <dgm:presLayoutVars>
          <dgm:chPref val="3"/>
        </dgm:presLayoutVars>
      </dgm:prSet>
      <dgm:spPr/>
    </dgm:pt>
    <dgm:pt modelId="{7158CB0B-793E-4E0B-8BDC-E8ECC84BA826}" type="pres">
      <dgm:prSet presAssocID="{8932FDE4-7F83-4F08-BBC6-8906CD228C8A}" presName="level3hierChild" presStyleCnt="0"/>
      <dgm:spPr/>
    </dgm:pt>
    <dgm:pt modelId="{1B386987-AB5B-4558-BAA4-6E587FD4469B}" type="pres">
      <dgm:prSet presAssocID="{593D2E43-7913-41FC-883A-6B6738B40790}" presName="conn2-1" presStyleLbl="parChTrans1D2" presStyleIdx="4" presStyleCnt="5"/>
      <dgm:spPr/>
    </dgm:pt>
    <dgm:pt modelId="{34CA399D-C108-45D6-BFA3-7D551A83CD61}" type="pres">
      <dgm:prSet presAssocID="{593D2E43-7913-41FC-883A-6B6738B40790}" presName="connTx" presStyleLbl="parChTrans1D2" presStyleIdx="4" presStyleCnt="5"/>
      <dgm:spPr/>
    </dgm:pt>
    <dgm:pt modelId="{CAE44671-E438-4840-8303-CFBAC210035C}" type="pres">
      <dgm:prSet presAssocID="{1A03EB97-94D7-4545-A04C-69FB77356728}" presName="root2" presStyleCnt="0"/>
      <dgm:spPr/>
    </dgm:pt>
    <dgm:pt modelId="{4CDB9A27-ACB2-4693-984E-A94ED3FFF030}" type="pres">
      <dgm:prSet presAssocID="{1A03EB97-94D7-4545-A04C-69FB77356728}" presName="LevelTwoTextNode" presStyleLbl="node2" presStyleIdx="4" presStyleCnt="5" custScaleX="231172">
        <dgm:presLayoutVars>
          <dgm:chPref val="3"/>
        </dgm:presLayoutVars>
      </dgm:prSet>
      <dgm:spPr/>
    </dgm:pt>
    <dgm:pt modelId="{B5DF04A8-C535-4202-BC02-2FDFA5A8193E}" type="pres">
      <dgm:prSet presAssocID="{1A03EB97-94D7-4545-A04C-69FB77356728}" presName="level3hierChild" presStyleCnt="0"/>
      <dgm:spPr/>
    </dgm:pt>
  </dgm:ptLst>
  <dgm:cxnLst>
    <dgm:cxn modelId="{1CC0AD06-EB3D-4B48-ADCF-0604234C5BC4}" type="presOf" srcId="{C1941056-4BCA-4077-AD67-988D861F792F}" destId="{05D8CB6E-C922-41C7-90C7-7984A38C33C9}" srcOrd="1" destOrd="0" presId="urn:microsoft.com/office/officeart/2008/layout/HorizontalMultiLevelHierarchy"/>
    <dgm:cxn modelId="{3C37DB13-5C62-44FD-A1B8-FB4DC3F50D41}" type="presOf" srcId="{823B40E2-0DF7-4B54-B6E3-93D6E4D7C77B}" destId="{44F3055C-E0E8-4343-8A12-A37AB43CD626}" srcOrd="0" destOrd="0" presId="urn:microsoft.com/office/officeart/2008/layout/HorizontalMultiLevelHierarchy"/>
    <dgm:cxn modelId="{20957215-2E30-4DDD-A47C-04F0EB5DE81F}" type="presOf" srcId="{93F55842-DCF9-4E79-BE8A-EE4691ED15BE}" destId="{E6182C0C-C92E-4F27-96EA-FA67EC74B32A}" srcOrd="1" destOrd="0" presId="urn:microsoft.com/office/officeart/2008/layout/HorizontalMultiLevelHierarchy"/>
    <dgm:cxn modelId="{C1F9AA5D-A6C4-451E-A898-DE517EAE31AF}" srcId="{497B2E21-2F3C-4956-9B05-91847FA31672}" destId="{1A03EB97-94D7-4545-A04C-69FB77356728}" srcOrd="4" destOrd="0" parTransId="{593D2E43-7913-41FC-883A-6B6738B40790}" sibTransId="{FD25DB05-0A13-47D0-B040-96FBC1CE3768}"/>
    <dgm:cxn modelId="{9F99964C-1709-4356-90EE-50B6B8AACFBD}" type="presOf" srcId="{482AF5B2-AFE6-4271-99A1-FA393396E8AC}" destId="{CAC2CE36-F611-4705-BDF2-903EDA2259B6}" srcOrd="1" destOrd="0" presId="urn:microsoft.com/office/officeart/2008/layout/HorizontalMultiLevelHierarchy"/>
    <dgm:cxn modelId="{B3D6FC6D-C16E-49D4-B0BA-B5303A422DA0}" type="presOf" srcId="{593D2E43-7913-41FC-883A-6B6738B40790}" destId="{1B386987-AB5B-4558-BAA4-6E587FD4469B}" srcOrd="0" destOrd="0" presId="urn:microsoft.com/office/officeart/2008/layout/HorizontalMultiLevelHierarchy"/>
    <dgm:cxn modelId="{6EFA8675-4500-4944-B61D-F6329C8AFBA9}" type="presOf" srcId="{482AF5B2-AFE6-4271-99A1-FA393396E8AC}" destId="{2BBAA495-6856-4577-8364-D1826E4B2B03}" srcOrd="0" destOrd="0" presId="urn:microsoft.com/office/officeart/2008/layout/HorizontalMultiLevelHierarchy"/>
    <dgm:cxn modelId="{10298755-5823-42AD-8554-6F5B32494875}" type="presOf" srcId="{497B2E21-2F3C-4956-9B05-91847FA31672}" destId="{5550FF85-900C-4EFB-B568-C3B1CE4B54DF}" srcOrd="0" destOrd="0" presId="urn:microsoft.com/office/officeart/2008/layout/HorizontalMultiLevelHierarchy"/>
    <dgm:cxn modelId="{F7FCDC57-7058-4EA0-902E-3D0C4F76FEFD}" type="presOf" srcId="{C1941056-4BCA-4077-AD67-988D861F792F}" destId="{A3613167-B6CF-4E44-935B-7E369075D2BF}" srcOrd="0" destOrd="0" presId="urn:microsoft.com/office/officeart/2008/layout/HorizontalMultiLevelHierarchy"/>
    <dgm:cxn modelId="{0DB73A58-C8CB-4449-89E0-BFCEF1A3B33F}" type="presOf" srcId="{31A422B4-BE08-49C6-8BB3-260DCE5A6BDD}" destId="{7183D90D-3EA1-4B26-A944-1A9ACC4121E4}" srcOrd="0" destOrd="0" presId="urn:microsoft.com/office/officeart/2008/layout/HorizontalMultiLevelHierarchy"/>
    <dgm:cxn modelId="{B38E2A5A-FBB3-42FD-954D-AC8B39A02D59}" srcId="{497B2E21-2F3C-4956-9B05-91847FA31672}" destId="{31A422B4-BE08-49C6-8BB3-260DCE5A6BDD}" srcOrd="1" destOrd="0" parTransId="{A590E699-A19D-4B11-9F3A-1DC55DF369E0}" sibTransId="{AF3CC055-DA2E-40F1-A289-48B4EA5021C6}"/>
    <dgm:cxn modelId="{A29A7A7C-06D3-4B8E-854E-0D723FF5BEDA}" type="presOf" srcId="{8932FDE4-7F83-4F08-BBC6-8906CD228C8A}" destId="{6DC28389-E49D-4813-88D1-EEF92EC3D206}" srcOrd="0" destOrd="0" presId="urn:microsoft.com/office/officeart/2008/layout/HorizontalMultiLevelHierarchy"/>
    <dgm:cxn modelId="{64E3A580-5D31-420E-A693-51F7E36265B9}" type="presOf" srcId="{593D2E43-7913-41FC-883A-6B6738B40790}" destId="{34CA399D-C108-45D6-BFA3-7D551A83CD61}" srcOrd="1" destOrd="0" presId="urn:microsoft.com/office/officeart/2008/layout/HorizontalMultiLevelHierarchy"/>
    <dgm:cxn modelId="{7A5FBA88-4C15-4506-B872-7A1AC9CA33FC}" srcId="{497B2E21-2F3C-4956-9B05-91847FA31672}" destId="{8932FDE4-7F83-4F08-BBC6-8906CD228C8A}" srcOrd="3" destOrd="0" parTransId="{C1941056-4BCA-4077-AD67-988D861F792F}" sibTransId="{1544C29E-FC16-445F-B54E-F3DAA16F71C0}"/>
    <dgm:cxn modelId="{FA20A89A-489C-4677-BFF3-5894E6874F3A}" srcId="{497B2E21-2F3C-4956-9B05-91847FA31672}" destId="{0513ACED-7E17-432F-A96B-54A34E78277C}" srcOrd="0" destOrd="0" parTransId="{93F55842-DCF9-4E79-BE8A-EE4691ED15BE}" sibTransId="{1D0E3BD2-151E-4F37-AF33-BC8319716033}"/>
    <dgm:cxn modelId="{7862E59F-7719-42D6-B7EE-2879B18916D7}" type="presOf" srcId="{A590E699-A19D-4B11-9F3A-1DC55DF369E0}" destId="{4D8DF79F-9A9C-451E-983F-D7D49FE78945}" srcOrd="1" destOrd="0" presId="urn:microsoft.com/office/officeart/2008/layout/HorizontalMultiLevelHierarchy"/>
    <dgm:cxn modelId="{96FE3BC1-B9B7-48B2-BD06-C7D5F93C8B76}" type="presOf" srcId="{0513ACED-7E17-432F-A96B-54A34E78277C}" destId="{B157A003-4103-4331-AC85-E824E1CDB717}" srcOrd="0" destOrd="0" presId="urn:microsoft.com/office/officeart/2008/layout/HorizontalMultiLevelHierarchy"/>
    <dgm:cxn modelId="{F90C09C8-275C-4421-B998-4CC1296FB93E}" type="presOf" srcId="{1A03EB97-94D7-4545-A04C-69FB77356728}" destId="{4CDB9A27-ACB2-4693-984E-A94ED3FFF030}" srcOrd="0" destOrd="0" presId="urn:microsoft.com/office/officeart/2008/layout/HorizontalMultiLevelHierarchy"/>
    <dgm:cxn modelId="{26F2DCC8-DB37-4DB4-A5B0-C90CDD1038A2}" type="presOf" srcId="{A590E699-A19D-4B11-9F3A-1DC55DF369E0}" destId="{41519070-FF83-4CE8-9B0F-C2C538B2F8F8}" srcOrd="0" destOrd="0" presId="urn:microsoft.com/office/officeart/2008/layout/HorizontalMultiLevelHierarchy"/>
    <dgm:cxn modelId="{44E2C3CC-7D7A-4030-8019-49FC4F13A59C}" srcId="{497B2E21-2F3C-4956-9B05-91847FA31672}" destId="{33AB48F6-6F06-49F9-8286-ABECB03B4D90}" srcOrd="2" destOrd="0" parTransId="{482AF5B2-AFE6-4271-99A1-FA393396E8AC}" sibTransId="{6AF7A573-28A8-4FD8-9053-35B779A85BA9}"/>
    <dgm:cxn modelId="{BC6DFFCC-EB25-46E8-B61A-E42F572AAA82}" type="presOf" srcId="{93F55842-DCF9-4E79-BE8A-EE4691ED15BE}" destId="{E1C1D1C1-9C4C-4E6C-BE71-A6FE4FC8287C}" srcOrd="0" destOrd="0" presId="urn:microsoft.com/office/officeart/2008/layout/HorizontalMultiLevelHierarchy"/>
    <dgm:cxn modelId="{AE07F7CD-57D5-449E-B815-4875E40C05E4}" srcId="{823B40E2-0DF7-4B54-B6E3-93D6E4D7C77B}" destId="{497B2E21-2F3C-4956-9B05-91847FA31672}" srcOrd="0" destOrd="0" parTransId="{F7FB4119-9758-400B-BDE7-E7FC30113BC4}" sibTransId="{1262C61E-A1AB-452A-B9C9-6B078467877B}"/>
    <dgm:cxn modelId="{C3E865E9-B674-44AC-822F-57039BD54244}" type="presOf" srcId="{33AB48F6-6F06-49F9-8286-ABECB03B4D90}" destId="{C37F4CC7-1C25-4CCA-AF0D-DF4EA5BB6239}" srcOrd="0" destOrd="0" presId="urn:microsoft.com/office/officeart/2008/layout/HorizontalMultiLevelHierarchy"/>
    <dgm:cxn modelId="{D40E4BCC-5108-4600-94F1-AE7332BE2880}" type="presParOf" srcId="{44F3055C-E0E8-4343-8A12-A37AB43CD626}" destId="{E2D2816D-8EA1-407A-9AD4-25C90822D503}" srcOrd="0" destOrd="0" presId="urn:microsoft.com/office/officeart/2008/layout/HorizontalMultiLevelHierarchy"/>
    <dgm:cxn modelId="{20725062-206F-47AD-9693-F4A0DE585CC3}" type="presParOf" srcId="{E2D2816D-8EA1-407A-9AD4-25C90822D503}" destId="{5550FF85-900C-4EFB-B568-C3B1CE4B54DF}" srcOrd="0" destOrd="0" presId="urn:microsoft.com/office/officeart/2008/layout/HorizontalMultiLevelHierarchy"/>
    <dgm:cxn modelId="{CADD8A62-38B0-42AB-A2A1-B7468FA0AC11}" type="presParOf" srcId="{E2D2816D-8EA1-407A-9AD4-25C90822D503}" destId="{20A5C625-86E3-42DF-91BB-FF620FBB8D63}" srcOrd="1" destOrd="0" presId="urn:microsoft.com/office/officeart/2008/layout/HorizontalMultiLevelHierarchy"/>
    <dgm:cxn modelId="{85586713-0853-4E19-A5B0-125F5EE473B8}" type="presParOf" srcId="{20A5C625-86E3-42DF-91BB-FF620FBB8D63}" destId="{E1C1D1C1-9C4C-4E6C-BE71-A6FE4FC8287C}" srcOrd="0" destOrd="0" presId="urn:microsoft.com/office/officeart/2008/layout/HorizontalMultiLevelHierarchy"/>
    <dgm:cxn modelId="{5891DD8F-8D20-455E-89CE-FCE36F99A95D}" type="presParOf" srcId="{E1C1D1C1-9C4C-4E6C-BE71-A6FE4FC8287C}" destId="{E6182C0C-C92E-4F27-96EA-FA67EC74B32A}" srcOrd="0" destOrd="0" presId="urn:microsoft.com/office/officeart/2008/layout/HorizontalMultiLevelHierarchy"/>
    <dgm:cxn modelId="{BAECAF60-28AF-4BF5-BF4C-0CD2340FA2F2}" type="presParOf" srcId="{20A5C625-86E3-42DF-91BB-FF620FBB8D63}" destId="{67D488B9-118C-4F93-BF9A-EA9C16DA773B}" srcOrd="1" destOrd="0" presId="urn:microsoft.com/office/officeart/2008/layout/HorizontalMultiLevelHierarchy"/>
    <dgm:cxn modelId="{56564203-F40B-439F-A2C9-0F231D80C358}" type="presParOf" srcId="{67D488B9-118C-4F93-BF9A-EA9C16DA773B}" destId="{B157A003-4103-4331-AC85-E824E1CDB717}" srcOrd="0" destOrd="0" presId="urn:microsoft.com/office/officeart/2008/layout/HorizontalMultiLevelHierarchy"/>
    <dgm:cxn modelId="{955249F2-F12B-412D-9902-0C1584B52517}" type="presParOf" srcId="{67D488B9-118C-4F93-BF9A-EA9C16DA773B}" destId="{C795D221-58BB-46DF-AD45-A932EC41BF5B}" srcOrd="1" destOrd="0" presId="urn:microsoft.com/office/officeart/2008/layout/HorizontalMultiLevelHierarchy"/>
    <dgm:cxn modelId="{5D763721-5E19-43F6-96B3-BA0E8A5DF4D6}" type="presParOf" srcId="{20A5C625-86E3-42DF-91BB-FF620FBB8D63}" destId="{41519070-FF83-4CE8-9B0F-C2C538B2F8F8}" srcOrd="2" destOrd="0" presId="urn:microsoft.com/office/officeart/2008/layout/HorizontalMultiLevelHierarchy"/>
    <dgm:cxn modelId="{D9C7F61C-134C-451C-A7EF-15E2EA1BD9F8}" type="presParOf" srcId="{41519070-FF83-4CE8-9B0F-C2C538B2F8F8}" destId="{4D8DF79F-9A9C-451E-983F-D7D49FE78945}" srcOrd="0" destOrd="0" presId="urn:microsoft.com/office/officeart/2008/layout/HorizontalMultiLevelHierarchy"/>
    <dgm:cxn modelId="{0C3E6EFA-CA0E-40E4-87F3-093FA6347B92}" type="presParOf" srcId="{20A5C625-86E3-42DF-91BB-FF620FBB8D63}" destId="{04A31F89-DAF8-4296-831F-069045E4DD26}" srcOrd="3" destOrd="0" presId="urn:microsoft.com/office/officeart/2008/layout/HorizontalMultiLevelHierarchy"/>
    <dgm:cxn modelId="{062BA2FE-7C96-4E24-A07A-97A651E8F81C}" type="presParOf" srcId="{04A31F89-DAF8-4296-831F-069045E4DD26}" destId="{7183D90D-3EA1-4B26-A944-1A9ACC4121E4}" srcOrd="0" destOrd="0" presId="urn:microsoft.com/office/officeart/2008/layout/HorizontalMultiLevelHierarchy"/>
    <dgm:cxn modelId="{0B903A19-E93B-43D5-B92B-851283394395}" type="presParOf" srcId="{04A31F89-DAF8-4296-831F-069045E4DD26}" destId="{E635AF53-F697-4783-A814-29BAB0154732}" srcOrd="1" destOrd="0" presId="urn:microsoft.com/office/officeart/2008/layout/HorizontalMultiLevelHierarchy"/>
    <dgm:cxn modelId="{74E0C497-3CEE-499E-A2A0-6A1EF205C610}" type="presParOf" srcId="{20A5C625-86E3-42DF-91BB-FF620FBB8D63}" destId="{2BBAA495-6856-4577-8364-D1826E4B2B03}" srcOrd="4" destOrd="0" presId="urn:microsoft.com/office/officeart/2008/layout/HorizontalMultiLevelHierarchy"/>
    <dgm:cxn modelId="{16E37713-4BC2-4D8A-8D6B-9AE12304C0C0}" type="presParOf" srcId="{2BBAA495-6856-4577-8364-D1826E4B2B03}" destId="{CAC2CE36-F611-4705-BDF2-903EDA2259B6}" srcOrd="0" destOrd="0" presId="urn:microsoft.com/office/officeart/2008/layout/HorizontalMultiLevelHierarchy"/>
    <dgm:cxn modelId="{37E24048-5C91-42C2-A2C2-17A8C7D7AECE}" type="presParOf" srcId="{20A5C625-86E3-42DF-91BB-FF620FBB8D63}" destId="{FE65C6B5-D247-4F19-AA0A-884C3CB24EC3}" srcOrd="5" destOrd="0" presId="urn:microsoft.com/office/officeart/2008/layout/HorizontalMultiLevelHierarchy"/>
    <dgm:cxn modelId="{0DCC0E05-B6CB-4B2E-AF0C-0EF71B2CFC3A}" type="presParOf" srcId="{FE65C6B5-D247-4F19-AA0A-884C3CB24EC3}" destId="{C37F4CC7-1C25-4CCA-AF0D-DF4EA5BB6239}" srcOrd="0" destOrd="0" presId="urn:microsoft.com/office/officeart/2008/layout/HorizontalMultiLevelHierarchy"/>
    <dgm:cxn modelId="{A241710E-A4E1-405A-A780-553C93133E96}" type="presParOf" srcId="{FE65C6B5-D247-4F19-AA0A-884C3CB24EC3}" destId="{4A362501-F7AA-4C13-A726-48B2551F9106}" srcOrd="1" destOrd="0" presId="urn:microsoft.com/office/officeart/2008/layout/HorizontalMultiLevelHierarchy"/>
    <dgm:cxn modelId="{BEA79D9C-3C31-41B0-8A7C-2BAFDCE34480}" type="presParOf" srcId="{20A5C625-86E3-42DF-91BB-FF620FBB8D63}" destId="{A3613167-B6CF-4E44-935B-7E369075D2BF}" srcOrd="6" destOrd="0" presId="urn:microsoft.com/office/officeart/2008/layout/HorizontalMultiLevelHierarchy"/>
    <dgm:cxn modelId="{7397C5FC-7583-446A-97D3-A49D63EF4598}" type="presParOf" srcId="{A3613167-B6CF-4E44-935B-7E369075D2BF}" destId="{05D8CB6E-C922-41C7-90C7-7984A38C33C9}" srcOrd="0" destOrd="0" presId="urn:microsoft.com/office/officeart/2008/layout/HorizontalMultiLevelHierarchy"/>
    <dgm:cxn modelId="{6010DE1C-1528-45C2-A2FE-12A2004C1EB7}" type="presParOf" srcId="{20A5C625-86E3-42DF-91BB-FF620FBB8D63}" destId="{7D47C216-AB96-4E3A-8C79-1BC728E91D34}" srcOrd="7" destOrd="0" presId="urn:microsoft.com/office/officeart/2008/layout/HorizontalMultiLevelHierarchy"/>
    <dgm:cxn modelId="{9C12C0D3-40E4-4D4C-8B32-ED9E31ED7FB2}" type="presParOf" srcId="{7D47C216-AB96-4E3A-8C79-1BC728E91D34}" destId="{6DC28389-E49D-4813-88D1-EEF92EC3D206}" srcOrd="0" destOrd="0" presId="urn:microsoft.com/office/officeart/2008/layout/HorizontalMultiLevelHierarchy"/>
    <dgm:cxn modelId="{37050CA0-D230-40C4-AC12-FAF188FA00AF}" type="presParOf" srcId="{7D47C216-AB96-4E3A-8C79-1BC728E91D34}" destId="{7158CB0B-793E-4E0B-8BDC-E8ECC84BA826}" srcOrd="1" destOrd="0" presId="urn:microsoft.com/office/officeart/2008/layout/HorizontalMultiLevelHierarchy"/>
    <dgm:cxn modelId="{9CEA5210-8AB4-4A65-BBE8-C6B7DB4D90CC}" type="presParOf" srcId="{20A5C625-86E3-42DF-91BB-FF620FBB8D63}" destId="{1B386987-AB5B-4558-BAA4-6E587FD4469B}" srcOrd="8" destOrd="0" presId="urn:microsoft.com/office/officeart/2008/layout/HorizontalMultiLevelHierarchy"/>
    <dgm:cxn modelId="{D8044B2E-029C-46BE-A6FF-4CBC3AC6832C}" type="presParOf" srcId="{1B386987-AB5B-4558-BAA4-6E587FD4469B}" destId="{34CA399D-C108-45D6-BFA3-7D551A83CD61}" srcOrd="0" destOrd="0" presId="urn:microsoft.com/office/officeart/2008/layout/HorizontalMultiLevelHierarchy"/>
    <dgm:cxn modelId="{E9C2923C-5D43-494D-9885-D26FF9550D1B}" type="presParOf" srcId="{20A5C625-86E3-42DF-91BB-FF620FBB8D63}" destId="{CAE44671-E438-4840-8303-CFBAC210035C}" srcOrd="9" destOrd="0" presId="urn:microsoft.com/office/officeart/2008/layout/HorizontalMultiLevelHierarchy"/>
    <dgm:cxn modelId="{D3FD6090-E1C3-4F47-A5D7-7791C5E524B3}" type="presParOf" srcId="{CAE44671-E438-4840-8303-CFBAC210035C}" destId="{4CDB9A27-ACB2-4693-984E-A94ED3FFF030}" srcOrd="0" destOrd="0" presId="urn:microsoft.com/office/officeart/2008/layout/HorizontalMultiLevelHierarchy"/>
    <dgm:cxn modelId="{A692502E-6CF5-465E-A453-CFBCB56866DE}" type="presParOf" srcId="{CAE44671-E438-4840-8303-CFBAC210035C}" destId="{B5DF04A8-C535-4202-BC02-2FDFA5A819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3B40E2-0DF7-4B54-B6E3-93D6E4D7C77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97B2E21-2F3C-4956-9B05-91847FA31672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gm:t>
    </dgm:pt>
    <dgm:pt modelId="{F7FB4119-9758-400B-BDE7-E7FC30113BC4}" type="par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262C61E-A1AB-452A-B9C9-6B078467877B}" type="sib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513ACED-7E17-432F-A96B-54A34E78277C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93F55842-DCF9-4E79-BE8A-EE4691ED15BE}" type="parTrans" cxnId="{FA20A89A-489C-4677-BFF3-5894E6874F3A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D0E3BD2-151E-4F37-AF33-BC8319716033}" type="sibTrans" cxnId="{FA20A89A-489C-4677-BFF3-5894E6874F3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1A422B4-BE08-49C6-8BB3-260DCE5A6BDD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Critical Disk Performance for I/O Intensive Applications.</a:t>
          </a:r>
          <a:endParaRPr lang="en-GB" sz="20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A590E699-A19D-4B11-9F3A-1DC55DF369E0}" type="parTrans" cxnId="{B38E2A5A-FBB3-42FD-954D-AC8B39A02D59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AF3CC055-DA2E-40F1-A289-48B4EA5021C6}" type="sibTrans" cxnId="{B38E2A5A-FBB3-42FD-954D-AC8B39A02D59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3AB48F6-6F06-49F9-8286-ABECB03B4D90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Processor Hardware-assisted Virtualization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482AF5B2-AFE6-4271-99A1-FA393396E8AC}" type="parTrans" cxnId="{44E2C3CC-7D7A-4030-8019-49FC4F13A59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6AF7A573-28A8-4FD8-9053-35B779A85BA9}" type="sibTrans" cxnId="{44E2C3CC-7D7A-4030-8019-49FC4F13A59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932FDE4-7F83-4F08-BBC6-8906CD228C8A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Multi-core (SMP)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C1941056-4BCA-4077-AD67-988D861F792F}" type="parTrans" cxnId="{7A5FBA88-4C15-4506-B872-7A1AC9CA33F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544C29E-FC16-445F-B54E-F3DAA16F71C0}" type="sibTrans" cxnId="{7A5FBA88-4C15-4506-B872-7A1AC9CA33F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A03EB97-94D7-4545-A04C-69FB77356728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Both 32-bit and 64-bit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593D2E43-7913-41FC-883A-6B6738B40790}" type="parTrans" cxnId="{C1F9AA5D-A6C4-451E-A898-DE517EAE31AF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FD25DB05-0A13-47D0-B040-96FBC1CE3768}" type="sibTrans" cxnId="{C1F9AA5D-A6C4-451E-A898-DE517EAE31AF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4F3055C-E0E8-4343-8A12-A37AB43CD626}" type="pres">
      <dgm:prSet presAssocID="{823B40E2-0DF7-4B54-B6E3-93D6E4D7C77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2D2816D-8EA1-407A-9AD4-25C90822D503}" type="pres">
      <dgm:prSet presAssocID="{497B2E21-2F3C-4956-9B05-91847FA31672}" presName="root1" presStyleCnt="0"/>
      <dgm:spPr/>
    </dgm:pt>
    <dgm:pt modelId="{5550FF85-900C-4EFB-B568-C3B1CE4B54DF}" type="pres">
      <dgm:prSet presAssocID="{497B2E21-2F3C-4956-9B05-91847FA31672}" presName="LevelOneTextNode" presStyleLbl="node0" presStyleIdx="0" presStyleCnt="1">
        <dgm:presLayoutVars>
          <dgm:chPref val="3"/>
        </dgm:presLayoutVars>
      </dgm:prSet>
      <dgm:spPr/>
    </dgm:pt>
    <dgm:pt modelId="{20A5C625-86E3-42DF-91BB-FF620FBB8D63}" type="pres">
      <dgm:prSet presAssocID="{497B2E21-2F3C-4956-9B05-91847FA31672}" presName="level2hierChild" presStyleCnt="0"/>
      <dgm:spPr/>
    </dgm:pt>
    <dgm:pt modelId="{E1C1D1C1-9C4C-4E6C-BE71-A6FE4FC8287C}" type="pres">
      <dgm:prSet presAssocID="{93F55842-DCF9-4E79-BE8A-EE4691ED15BE}" presName="conn2-1" presStyleLbl="parChTrans1D2" presStyleIdx="0" presStyleCnt="5"/>
      <dgm:spPr/>
    </dgm:pt>
    <dgm:pt modelId="{E6182C0C-C92E-4F27-96EA-FA67EC74B32A}" type="pres">
      <dgm:prSet presAssocID="{93F55842-DCF9-4E79-BE8A-EE4691ED15BE}" presName="connTx" presStyleLbl="parChTrans1D2" presStyleIdx="0" presStyleCnt="5"/>
      <dgm:spPr/>
    </dgm:pt>
    <dgm:pt modelId="{67D488B9-118C-4F93-BF9A-EA9C16DA773B}" type="pres">
      <dgm:prSet presAssocID="{0513ACED-7E17-432F-A96B-54A34E78277C}" presName="root2" presStyleCnt="0"/>
      <dgm:spPr/>
    </dgm:pt>
    <dgm:pt modelId="{B157A003-4103-4331-AC85-E824E1CDB717}" type="pres">
      <dgm:prSet presAssocID="{0513ACED-7E17-432F-A96B-54A34E78277C}" presName="LevelTwoTextNode" presStyleLbl="node2" presStyleIdx="0" presStyleCnt="5" custScaleX="231172">
        <dgm:presLayoutVars>
          <dgm:chPref val="3"/>
        </dgm:presLayoutVars>
      </dgm:prSet>
      <dgm:spPr>
        <a:xfrm>
          <a:off x="1861261" y="708"/>
          <a:ext cx="6546406" cy="863363"/>
        </a:xfrm>
        <a:prstGeom prst="rect">
          <a:avLst/>
        </a:prstGeom>
      </dgm:spPr>
    </dgm:pt>
    <dgm:pt modelId="{C795D221-58BB-46DF-AD45-A932EC41BF5B}" type="pres">
      <dgm:prSet presAssocID="{0513ACED-7E17-432F-A96B-54A34E78277C}" presName="level3hierChild" presStyleCnt="0"/>
      <dgm:spPr/>
    </dgm:pt>
    <dgm:pt modelId="{41519070-FF83-4CE8-9B0F-C2C538B2F8F8}" type="pres">
      <dgm:prSet presAssocID="{A590E699-A19D-4B11-9F3A-1DC55DF369E0}" presName="conn2-1" presStyleLbl="parChTrans1D2" presStyleIdx="1" presStyleCnt="5"/>
      <dgm:spPr/>
    </dgm:pt>
    <dgm:pt modelId="{4D8DF79F-9A9C-451E-983F-D7D49FE78945}" type="pres">
      <dgm:prSet presAssocID="{A590E699-A19D-4B11-9F3A-1DC55DF369E0}" presName="connTx" presStyleLbl="parChTrans1D2" presStyleIdx="1" presStyleCnt="5"/>
      <dgm:spPr/>
    </dgm:pt>
    <dgm:pt modelId="{04A31F89-DAF8-4296-831F-069045E4DD26}" type="pres">
      <dgm:prSet presAssocID="{31A422B4-BE08-49C6-8BB3-260DCE5A6BDD}" presName="root2" presStyleCnt="0"/>
      <dgm:spPr/>
    </dgm:pt>
    <dgm:pt modelId="{7183D90D-3EA1-4B26-A944-1A9ACC4121E4}" type="pres">
      <dgm:prSet presAssocID="{31A422B4-BE08-49C6-8BB3-260DCE5A6BDD}" presName="LevelTwoTextNode" presStyleLbl="node2" presStyleIdx="1" presStyleCnt="5" custScaleX="231172">
        <dgm:presLayoutVars>
          <dgm:chPref val="3"/>
        </dgm:presLayoutVars>
      </dgm:prSet>
      <dgm:spPr/>
    </dgm:pt>
    <dgm:pt modelId="{E635AF53-F697-4783-A814-29BAB0154732}" type="pres">
      <dgm:prSet presAssocID="{31A422B4-BE08-49C6-8BB3-260DCE5A6BDD}" presName="level3hierChild" presStyleCnt="0"/>
      <dgm:spPr/>
    </dgm:pt>
    <dgm:pt modelId="{2BBAA495-6856-4577-8364-D1826E4B2B03}" type="pres">
      <dgm:prSet presAssocID="{482AF5B2-AFE6-4271-99A1-FA393396E8AC}" presName="conn2-1" presStyleLbl="parChTrans1D2" presStyleIdx="2" presStyleCnt="5"/>
      <dgm:spPr/>
    </dgm:pt>
    <dgm:pt modelId="{CAC2CE36-F611-4705-BDF2-903EDA2259B6}" type="pres">
      <dgm:prSet presAssocID="{482AF5B2-AFE6-4271-99A1-FA393396E8AC}" presName="connTx" presStyleLbl="parChTrans1D2" presStyleIdx="2" presStyleCnt="5"/>
      <dgm:spPr/>
    </dgm:pt>
    <dgm:pt modelId="{FE65C6B5-D247-4F19-AA0A-884C3CB24EC3}" type="pres">
      <dgm:prSet presAssocID="{33AB48F6-6F06-49F9-8286-ABECB03B4D90}" presName="root2" presStyleCnt="0"/>
      <dgm:spPr/>
    </dgm:pt>
    <dgm:pt modelId="{C37F4CC7-1C25-4CCA-AF0D-DF4EA5BB6239}" type="pres">
      <dgm:prSet presAssocID="{33AB48F6-6F06-49F9-8286-ABECB03B4D90}" presName="LevelTwoTextNode" presStyleLbl="node2" presStyleIdx="2" presStyleCnt="5" custScaleX="231172">
        <dgm:presLayoutVars>
          <dgm:chPref val="3"/>
        </dgm:presLayoutVars>
      </dgm:prSet>
      <dgm:spPr>
        <a:xfrm>
          <a:off x="1861261" y="2159118"/>
          <a:ext cx="6546406" cy="863363"/>
        </a:xfrm>
        <a:prstGeom prst="rect">
          <a:avLst/>
        </a:prstGeom>
      </dgm:spPr>
    </dgm:pt>
    <dgm:pt modelId="{4A362501-F7AA-4C13-A726-48B2551F9106}" type="pres">
      <dgm:prSet presAssocID="{33AB48F6-6F06-49F9-8286-ABECB03B4D90}" presName="level3hierChild" presStyleCnt="0"/>
      <dgm:spPr/>
    </dgm:pt>
    <dgm:pt modelId="{A3613167-B6CF-4E44-935B-7E369075D2BF}" type="pres">
      <dgm:prSet presAssocID="{C1941056-4BCA-4077-AD67-988D861F792F}" presName="conn2-1" presStyleLbl="parChTrans1D2" presStyleIdx="3" presStyleCnt="5"/>
      <dgm:spPr/>
    </dgm:pt>
    <dgm:pt modelId="{05D8CB6E-C922-41C7-90C7-7984A38C33C9}" type="pres">
      <dgm:prSet presAssocID="{C1941056-4BCA-4077-AD67-988D861F792F}" presName="connTx" presStyleLbl="parChTrans1D2" presStyleIdx="3" presStyleCnt="5"/>
      <dgm:spPr/>
    </dgm:pt>
    <dgm:pt modelId="{7D47C216-AB96-4E3A-8C79-1BC728E91D34}" type="pres">
      <dgm:prSet presAssocID="{8932FDE4-7F83-4F08-BBC6-8906CD228C8A}" presName="root2" presStyleCnt="0"/>
      <dgm:spPr/>
    </dgm:pt>
    <dgm:pt modelId="{6DC28389-E49D-4813-88D1-EEF92EC3D206}" type="pres">
      <dgm:prSet presAssocID="{8932FDE4-7F83-4F08-BBC6-8906CD228C8A}" presName="LevelTwoTextNode" presStyleLbl="node2" presStyleIdx="3" presStyleCnt="5" custScaleX="231172">
        <dgm:presLayoutVars>
          <dgm:chPref val="3"/>
        </dgm:presLayoutVars>
      </dgm:prSet>
      <dgm:spPr>
        <a:xfrm>
          <a:off x="1861261" y="3238322"/>
          <a:ext cx="6546406" cy="863363"/>
        </a:xfrm>
        <a:prstGeom prst="rect">
          <a:avLst/>
        </a:prstGeom>
      </dgm:spPr>
    </dgm:pt>
    <dgm:pt modelId="{7158CB0B-793E-4E0B-8BDC-E8ECC84BA826}" type="pres">
      <dgm:prSet presAssocID="{8932FDE4-7F83-4F08-BBC6-8906CD228C8A}" presName="level3hierChild" presStyleCnt="0"/>
      <dgm:spPr/>
    </dgm:pt>
    <dgm:pt modelId="{1B386987-AB5B-4558-BAA4-6E587FD4469B}" type="pres">
      <dgm:prSet presAssocID="{593D2E43-7913-41FC-883A-6B6738B40790}" presName="conn2-1" presStyleLbl="parChTrans1D2" presStyleIdx="4" presStyleCnt="5"/>
      <dgm:spPr/>
    </dgm:pt>
    <dgm:pt modelId="{34CA399D-C108-45D6-BFA3-7D551A83CD61}" type="pres">
      <dgm:prSet presAssocID="{593D2E43-7913-41FC-883A-6B6738B40790}" presName="connTx" presStyleLbl="parChTrans1D2" presStyleIdx="4" presStyleCnt="5"/>
      <dgm:spPr/>
    </dgm:pt>
    <dgm:pt modelId="{CAE44671-E438-4840-8303-CFBAC210035C}" type="pres">
      <dgm:prSet presAssocID="{1A03EB97-94D7-4545-A04C-69FB77356728}" presName="root2" presStyleCnt="0"/>
      <dgm:spPr/>
    </dgm:pt>
    <dgm:pt modelId="{4CDB9A27-ACB2-4693-984E-A94ED3FFF030}" type="pres">
      <dgm:prSet presAssocID="{1A03EB97-94D7-4545-A04C-69FB77356728}" presName="LevelTwoTextNode" presStyleLbl="node2" presStyleIdx="4" presStyleCnt="5" custScaleX="231172">
        <dgm:presLayoutVars>
          <dgm:chPref val="3"/>
        </dgm:presLayoutVars>
      </dgm:prSet>
      <dgm:spPr>
        <a:xfrm>
          <a:off x="1861261" y="4317527"/>
          <a:ext cx="6546406" cy="863363"/>
        </a:xfrm>
        <a:prstGeom prst="rect">
          <a:avLst/>
        </a:prstGeom>
      </dgm:spPr>
    </dgm:pt>
    <dgm:pt modelId="{B5DF04A8-C535-4202-BC02-2FDFA5A8193E}" type="pres">
      <dgm:prSet presAssocID="{1A03EB97-94D7-4545-A04C-69FB77356728}" presName="level3hierChild" presStyleCnt="0"/>
      <dgm:spPr/>
    </dgm:pt>
  </dgm:ptLst>
  <dgm:cxnLst>
    <dgm:cxn modelId="{1CC0AD06-EB3D-4B48-ADCF-0604234C5BC4}" type="presOf" srcId="{C1941056-4BCA-4077-AD67-988D861F792F}" destId="{05D8CB6E-C922-41C7-90C7-7984A38C33C9}" srcOrd="1" destOrd="0" presId="urn:microsoft.com/office/officeart/2008/layout/HorizontalMultiLevelHierarchy"/>
    <dgm:cxn modelId="{3C37DB13-5C62-44FD-A1B8-FB4DC3F50D41}" type="presOf" srcId="{823B40E2-0DF7-4B54-B6E3-93D6E4D7C77B}" destId="{44F3055C-E0E8-4343-8A12-A37AB43CD626}" srcOrd="0" destOrd="0" presId="urn:microsoft.com/office/officeart/2008/layout/HorizontalMultiLevelHierarchy"/>
    <dgm:cxn modelId="{20957215-2E30-4DDD-A47C-04F0EB5DE81F}" type="presOf" srcId="{93F55842-DCF9-4E79-BE8A-EE4691ED15BE}" destId="{E6182C0C-C92E-4F27-96EA-FA67EC74B32A}" srcOrd="1" destOrd="0" presId="urn:microsoft.com/office/officeart/2008/layout/HorizontalMultiLevelHierarchy"/>
    <dgm:cxn modelId="{C1F9AA5D-A6C4-451E-A898-DE517EAE31AF}" srcId="{497B2E21-2F3C-4956-9B05-91847FA31672}" destId="{1A03EB97-94D7-4545-A04C-69FB77356728}" srcOrd="4" destOrd="0" parTransId="{593D2E43-7913-41FC-883A-6B6738B40790}" sibTransId="{FD25DB05-0A13-47D0-B040-96FBC1CE3768}"/>
    <dgm:cxn modelId="{9F99964C-1709-4356-90EE-50B6B8AACFBD}" type="presOf" srcId="{482AF5B2-AFE6-4271-99A1-FA393396E8AC}" destId="{CAC2CE36-F611-4705-BDF2-903EDA2259B6}" srcOrd="1" destOrd="0" presId="urn:microsoft.com/office/officeart/2008/layout/HorizontalMultiLevelHierarchy"/>
    <dgm:cxn modelId="{B3D6FC6D-C16E-49D4-B0BA-B5303A422DA0}" type="presOf" srcId="{593D2E43-7913-41FC-883A-6B6738B40790}" destId="{1B386987-AB5B-4558-BAA4-6E587FD4469B}" srcOrd="0" destOrd="0" presId="urn:microsoft.com/office/officeart/2008/layout/HorizontalMultiLevelHierarchy"/>
    <dgm:cxn modelId="{6EFA8675-4500-4944-B61D-F6329C8AFBA9}" type="presOf" srcId="{482AF5B2-AFE6-4271-99A1-FA393396E8AC}" destId="{2BBAA495-6856-4577-8364-D1826E4B2B03}" srcOrd="0" destOrd="0" presId="urn:microsoft.com/office/officeart/2008/layout/HorizontalMultiLevelHierarchy"/>
    <dgm:cxn modelId="{10298755-5823-42AD-8554-6F5B32494875}" type="presOf" srcId="{497B2E21-2F3C-4956-9B05-91847FA31672}" destId="{5550FF85-900C-4EFB-B568-C3B1CE4B54DF}" srcOrd="0" destOrd="0" presId="urn:microsoft.com/office/officeart/2008/layout/HorizontalMultiLevelHierarchy"/>
    <dgm:cxn modelId="{F7FCDC57-7058-4EA0-902E-3D0C4F76FEFD}" type="presOf" srcId="{C1941056-4BCA-4077-AD67-988D861F792F}" destId="{A3613167-B6CF-4E44-935B-7E369075D2BF}" srcOrd="0" destOrd="0" presId="urn:microsoft.com/office/officeart/2008/layout/HorizontalMultiLevelHierarchy"/>
    <dgm:cxn modelId="{0DB73A58-C8CB-4449-89E0-BFCEF1A3B33F}" type="presOf" srcId="{31A422B4-BE08-49C6-8BB3-260DCE5A6BDD}" destId="{7183D90D-3EA1-4B26-A944-1A9ACC4121E4}" srcOrd="0" destOrd="0" presId="urn:microsoft.com/office/officeart/2008/layout/HorizontalMultiLevelHierarchy"/>
    <dgm:cxn modelId="{B38E2A5A-FBB3-42FD-954D-AC8B39A02D59}" srcId="{497B2E21-2F3C-4956-9B05-91847FA31672}" destId="{31A422B4-BE08-49C6-8BB3-260DCE5A6BDD}" srcOrd="1" destOrd="0" parTransId="{A590E699-A19D-4B11-9F3A-1DC55DF369E0}" sibTransId="{AF3CC055-DA2E-40F1-A289-48B4EA5021C6}"/>
    <dgm:cxn modelId="{A29A7A7C-06D3-4B8E-854E-0D723FF5BEDA}" type="presOf" srcId="{8932FDE4-7F83-4F08-BBC6-8906CD228C8A}" destId="{6DC28389-E49D-4813-88D1-EEF92EC3D206}" srcOrd="0" destOrd="0" presId="urn:microsoft.com/office/officeart/2008/layout/HorizontalMultiLevelHierarchy"/>
    <dgm:cxn modelId="{64E3A580-5D31-420E-A693-51F7E36265B9}" type="presOf" srcId="{593D2E43-7913-41FC-883A-6B6738B40790}" destId="{34CA399D-C108-45D6-BFA3-7D551A83CD61}" srcOrd="1" destOrd="0" presId="urn:microsoft.com/office/officeart/2008/layout/HorizontalMultiLevelHierarchy"/>
    <dgm:cxn modelId="{7A5FBA88-4C15-4506-B872-7A1AC9CA33FC}" srcId="{497B2E21-2F3C-4956-9B05-91847FA31672}" destId="{8932FDE4-7F83-4F08-BBC6-8906CD228C8A}" srcOrd="3" destOrd="0" parTransId="{C1941056-4BCA-4077-AD67-988D861F792F}" sibTransId="{1544C29E-FC16-445F-B54E-F3DAA16F71C0}"/>
    <dgm:cxn modelId="{FA20A89A-489C-4677-BFF3-5894E6874F3A}" srcId="{497B2E21-2F3C-4956-9B05-91847FA31672}" destId="{0513ACED-7E17-432F-A96B-54A34E78277C}" srcOrd="0" destOrd="0" parTransId="{93F55842-DCF9-4E79-BE8A-EE4691ED15BE}" sibTransId="{1D0E3BD2-151E-4F37-AF33-BC8319716033}"/>
    <dgm:cxn modelId="{7862E59F-7719-42D6-B7EE-2879B18916D7}" type="presOf" srcId="{A590E699-A19D-4B11-9F3A-1DC55DF369E0}" destId="{4D8DF79F-9A9C-451E-983F-D7D49FE78945}" srcOrd="1" destOrd="0" presId="urn:microsoft.com/office/officeart/2008/layout/HorizontalMultiLevelHierarchy"/>
    <dgm:cxn modelId="{96FE3BC1-B9B7-48B2-BD06-C7D5F93C8B76}" type="presOf" srcId="{0513ACED-7E17-432F-A96B-54A34E78277C}" destId="{B157A003-4103-4331-AC85-E824E1CDB717}" srcOrd="0" destOrd="0" presId="urn:microsoft.com/office/officeart/2008/layout/HorizontalMultiLevelHierarchy"/>
    <dgm:cxn modelId="{F90C09C8-275C-4421-B998-4CC1296FB93E}" type="presOf" srcId="{1A03EB97-94D7-4545-A04C-69FB77356728}" destId="{4CDB9A27-ACB2-4693-984E-A94ED3FFF030}" srcOrd="0" destOrd="0" presId="urn:microsoft.com/office/officeart/2008/layout/HorizontalMultiLevelHierarchy"/>
    <dgm:cxn modelId="{26F2DCC8-DB37-4DB4-A5B0-C90CDD1038A2}" type="presOf" srcId="{A590E699-A19D-4B11-9F3A-1DC55DF369E0}" destId="{41519070-FF83-4CE8-9B0F-C2C538B2F8F8}" srcOrd="0" destOrd="0" presId="urn:microsoft.com/office/officeart/2008/layout/HorizontalMultiLevelHierarchy"/>
    <dgm:cxn modelId="{44E2C3CC-7D7A-4030-8019-49FC4F13A59C}" srcId="{497B2E21-2F3C-4956-9B05-91847FA31672}" destId="{33AB48F6-6F06-49F9-8286-ABECB03B4D90}" srcOrd="2" destOrd="0" parTransId="{482AF5B2-AFE6-4271-99A1-FA393396E8AC}" sibTransId="{6AF7A573-28A8-4FD8-9053-35B779A85BA9}"/>
    <dgm:cxn modelId="{BC6DFFCC-EB25-46E8-B61A-E42F572AAA82}" type="presOf" srcId="{93F55842-DCF9-4E79-BE8A-EE4691ED15BE}" destId="{E1C1D1C1-9C4C-4E6C-BE71-A6FE4FC8287C}" srcOrd="0" destOrd="0" presId="urn:microsoft.com/office/officeart/2008/layout/HorizontalMultiLevelHierarchy"/>
    <dgm:cxn modelId="{AE07F7CD-57D5-449E-B815-4875E40C05E4}" srcId="{823B40E2-0DF7-4B54-B6E3-93D6E4D7C77B}" destId="{497B2E21-2F3C-4956-9B05-91847FA31672}" srcOrd="0" destOrd="0" parTransId="{F7FB4119-9758-400B-BDE7-E7FC30113BC4}" sibTransId="{1262C61E-A1AB-452A-B9C9-6B078467877B}"/>
    <dgm:cxn modelId="{C3E865E9-B674-44AC-822F-57039BD54244}" type="presOf" srcId="{33AB48F6-6F06-49F9-8286-ABECB03B4D90}" destId="{C37F4CC7-1C25-4CCA-AF0D-DF4EA5BB6239}" srcOrd="0" destOrd="0" presId="urn:microsoft.com/office/officeart/2008/layout/HorizontalMultiLevelHierarchy"/>
    <dgm:cxn modelId="{D40E4BCC-5108-4600-94F1-AE7332BE2880}" type="presParOf" srcId="{44F3055C-E0E8-4343-8A12-A37AB43CD626}" destId="{E2D2816D-8EA1-407A-9AD4-25C90822D503}" srcOrd="0" destOrd="0" presId="urn:microsoft.com/office/officeart/2008/layout/HorizontalMultiLevelHierarchy"/>
    <dgm:cxn modelId="{20725062-206F-47AD-9693-F4A0DE585CC3}" type="presParOf" srcId="{E2D2816D-8EA1-407A-9AD4-25C90822D503}" destId="{5550FF85-900C-4EFB-B568-C3B1CE4B54DF}" srcOrd="0" destOrd="0" presId="urn:microsoft.com/office/officeart/2008/layout/HorizontalMultiLevelHierarchy"/>
    <dgm:cxn modelId="{CADD8A62-38B0-42AB-A2A1-B7468FA0AC11}" type="presParOf" srcId="{E2D2816D-8EA1-407A-9AD4-25C90822D503}" destId="{20A5C625-86E3-42DF-91BB-FF620FBB8D63}" srcOrd="1" destOrd="0" presId="urn:microsoft.com/office/officeart/2008/layout/HorizontalMultiLevelHierarchy"/>
    <dgm:cxn modelId="{85586713-0853-4E19-A5B0-125F5EE473B8}" type="presParOf" srcId="{20A5C625-86E3-42DF-91BB-FF620FBB8D63}" destId="{E1C1D1C1-9C4C-4E6C-BE71-A6FE4FC8287C}" srcOrd="0" destOrd="0" presId="urn:microsoft.com/office/officeart/2008/layout/HorizontalMultiLevelHierarchy"/>
    <dgm:cxn modelId="{5891DD8F-8D20-455E-89CE-FCE36F99A95D}" type="presParOf" srcId="{E1C1D1C1-9C4C-4E6C-BE71-A6FE4FC8287C}" destId="{E6182C0C-C92E-4F27-96EA-FA67EC74B32A}" srcOrd="0" destOrd="0" presId="urn:microsoft.com/office/officeart/2008/layout/HorizontalMultiLevelHierarchy"/>
    <dgm:cxn modelId="{BAECAF60-28AF-4BF5-BF4C-0CD2340FA2F2}" type="presParOf" srcId="{20A5C625-86E3-42DF-91BB-FF620FBB8D63}" destId="{67D488B9-118C-4F93-BF9A-EA9C16DA773B}" srcOrd="1" destOrd="0" presId="urn:microsoft.com/office/officeart/2008/layout/HorizontalMultiLevelHierarchy"/>
    <dgm:cxn modelId="{56564203-F40B-439F-A2C9-0F231D80C358}" type="presParOf" srcId="{67D488B9-118C-4F93-BF9A-EA9C16DA773B}" destId="{B157A003-4103-4331-AC85-E824E1CDB717}" srcOrd="0" destOrd="0" presId="urn:microsoft.com/office/officeart/2008/layout/HorizontalMultiLevelHierarchy"/>
    <dgm:cxn modelId="{955249F2-F12B-412D-9902-0C1584B52517}" type="presParOf" srcId="{67D488B9-118C-4F93-BF9A-EA9C16DA773B}" destId="{C795D221-58BB-46DF-AD45-A932EC41BF5B}" srcOrd="1" destOrd="0" presId="urn:microsoft.com/office/officeart/2008/layout/HorizontalMultiLevelHierarchy"/>
    <dgm:cxn modelId="{5D763721-5E19-43F6-96B3-BA0E8A5DF4D6}" type="presParOf" srcId="{20A5C625-86E3-42DF-91BB-FF620FBB8D63}" destId="{41519070-FF83-4CE8-9B0F-C2C538B2F8F8}" srcOrd="2" destOrd="0" presId="urn:microsoft.com/office/officeart/2008/layout/HorizontalMultiLevelHierarchy"/>
    <dgm:cxn modelId="{D9C7F61C-134C-451C-A7EF-15E2EA1BD9F8}" type="presParOf" srcId="{41519070-FF83-4CE8-9B0F-C2C538B2F8F8}" destId="{4D8DF79F-9A9C-451E-983F-D7D49FE78945}" srcOrd="0" destOrd="0" presId="urn:microsoft.com/office/officeart/2008/layout/HorizontalMultiLevelHierarchy"/>
    <dgm:cxn modelId="{0C3E6EFA-CA0E-40E4-87F3-093FA6347B92}" type="presParOf" srcId="{20A5C625-86E3-42DF-91BB-FF620FBB8D63}" destId="{04A31F89-DAF8-4296-831F-069045E4DD26}" srcOrd="3" destOrd="0" presId="urn:microsoft.com/office/officeart/2008/layout/HorizontalMultiLevelHierarchy"/>
    <dgm:cxn modelId="{062BA2FE-7C96-4E24-A07A-97A651E8F81C}" type="presParOf" srcId="{04A31F89-DAF8-4296-831F-069045E4DD26}" destId="{7183D90D-3EA1-4B26-A944-1A9ACC4121E4}" srcOrd="0" destOrd="0" presId="urn:microsoft.com/office/officeart/2008/layout/HorizontalMultiLevelHierarchy"/>
    <dgm:cxn modelId="{0B903A19-E93B-43D5-B92B-851283394395}" type="presParOf" srcId="{04A31F89-DAF8-4296-831F-069045E4DD26}" destId="{E635AF53-F697-4783-A814-29BAB0154732}" srcOrd="1" destOrd="0" presId="urn:microsoft.com/office/officeart/2008/layout/HorizontalMultiLevelHierarchy"/>
    <dgm:cxn modelId="{74E0C497-3CEE-499E-A2A0-6A1EF205C610}" type="presParOf" srcId="{20A5C625-86E3-42DF-91BB-FF620FBB8D63}" destId="{2BBAA495-6856-4577-8364-D1826E4B2B03}" srcOrd="4" destOrd="0" presId="urn:microsoft.com/office/officeart/2008/layout/HorizontalMultiLevelHierarchy"/>
    <dgm:cxn modelId="{16E37713-4BC2-4D8A-8D6B-9AE12304C0C0}" type="presParOf" srcId="{2BBAA495-6856-4577-8364-D1826E4B2B03}" destId="{CAC2CE36-F611-4705-BDF2-903EDA2259B6}" srcOrd="0" destOrd="0" presId="urn:microsoft.com/office/officeart/2008/layout/HorizontalMultiLevelHierarchy"/>
    <dgm:cxn modelId="{37E24048-5C91-42C2-A2C2-17A8C7D7AECE}" type="presParOf" srcId="{20A5C625-86E3-42DF-91BB-FF620FBB8D63}" destId="{FE65C6B5-D247-4F19-AA0A-884C3CB24EC3}" srcOrd="5" destOrd="0" presId="urn:microsoft.com/office/officeart/2008/layout/HorizontalMultiLevelHierarchy"/>
    <dgm:cxn modelId="{0DCC0E05-B6CB-4B2E-AF0C-0EF71B2CFC3A}" type="presParOf" srcId="{FE65C6B5-D247-4F19-AA0A-884C3CB24EC3}" destId="{C37F4CC7-1C25-4CCA-AF0D-DF4EA5BB6239}" srcOrd="0" destOrd="0" presId="urn:microsoft.com/office/officeart/2008/layout/HorizontalMultiLevelHierarchy"/>
    <dgm:cxn modelId="{A241710E-A4E1-405A-A780-553C93133E96}" type="presParOf" srcId="{FE65C6B5-D247-4F19-AA0A-884C3CB24EC3}" destId="{4A362501-F7AA-4C13-A726-48B2551F9106}" srcOrd="1" destOrd="0" presId="urn:microsoft.com/office/officeart/2008/layout/HorizontalMultiLevelHierarchy"/>
    <dgm:cxn modelId="{BEA79D9C-3C31-41B0-8A7C-2BAFDCE34480}" type="presParOf" srcId="{20A5C625-86E3-42DF-91BB-FF620FBB8D63}" destId="{A3613167-B6CF-4E44-935B-7E369075D2BF}" srcOrd="6" destOrd="0" presId="urn:microsoft.com/office/officeart/2008/layout/HorizontalMultiLevelHierarchy"/>
    <dgm:cxn modelId="{7397C5FC-7583-446A-97D3-A49D63EF4598}" type="presParOf" srcId="{A3613167-B6CF-4E44-935B-7E369075D2BF}" destId="{05D8CB6E-C922-41C7-90C7-7984A38C33C9}" srcOrd="0" destOrd="0" presId="urn:microsoft.com/office/officeart/2008/layout/HorizontalMultiLevelHierarchy"/>
    <dgm:cxn modelId="{6010DE1C-1528-45C2-A2FE-12A2004C1EB7}" type="presParOf" srcId="{20A5C625-86E3-42DF-91BB-FF620FBB8D63}" destId="{7D47C216-AB96-4E3A-8C79-1BC728E91D34}" srcOrd="7" destOrd="0" presId="urn:microsoft.com/office/officeart/2008/layout/HorizontalMultiLevelHierarchy"/>
    <dgm:cxn modelId="{9C12C0D3-40E4-4D4C-8B32-ED9E31ED7FB2}" type="presParOf" srcId="{7D47C216-AB96-4E3A-8C79-1BC728E91D34}" destId="{6DC28389-E49D-4813-88D1-EEF92EC3D206}" srcOrd="0" destOrd="0" presId="urn:microsoft.com/office/officeart/2008/layout/HorizontalMultiLevelHierarchy"/>
    <dgm:cxn modelId="{37050CA0-D230-40C4-AC12-FAF188FA00AF}" type="presParOf" srcId="{7D47C216-AB96-4E3A-8C79-1BC728E91D34}" destId="{7158CB0B-793E-4E0B-8BDC-E8ECC84BA826}" srcOrd="1" destOrd="0" presId="urn:microsoft.com/office/officeart/2008/layout/HorizontalMultiLevelHierarchy"/>
    <dgm:cxn modelId="{9CEA5210-8AB4-4A65-BBE8-C6B7DB4D90CC}" type="presParOf" srcId="{20A5C625-86E3-42DF-91BB-FF620FBB8D63}" destId="{1B386987-AB5B-4558-BAA4-6E587FD4469B}" srcOrd="8" destOrd="0" presId="urn:microsoft.com/office/officeart/2008/layout/HorizontalMultiLevelHierarchy"/>
    <dgm:cxn modelId="{D8044B2E-029C-46BE-A6FF-4CBC3AC6832C}" type="presParOf" srcId="{1B386987-AB5B-4558-BAA4-6E587FD4469B}" destId="{34CA399D-C108-45D6-BFA3-7D551A83CD61}" srcOrd="0" destOrd="0" presId="urn:microsoft.com/office/officeart/2008/layout/HorizontalMultiLevelHierarchy"/>
    <dgm:cxn modelId="{E9C2923C-5D43-494D-9885-D26FF9550D1B}" type="presParOf" srcId="{20A5C625-86E3-42DF-91BB-FF620FBB8D63}" destId="{CAE44671-E438-4840-8303-CFBAC210035C}" srcOrd="9" destOrd="0" presId="urn:microsoft.com/office/officeart/2008/layout/HorizontalMultiLevelHierarchy"/>
    <dgm:cxn modelId="{D3FD6090-E1C3-4F47-A5D7-7791C5E524B3}" type="presParOf" srcId="{CAE44671-E438-4840-8303-CFBAC210035C}" destId="{4CDB9A27-ACB2-4693-984E-A94ED3FFF030}" srcOrd="0" destOrd="0" presId="urn:microsoft.com/office/officeart/2008/layout/HorizontalMultiLevelHierarchy"/>
    <dgm:cxn modelId="{A692502E-6CF5-465E-A453-CFBCB56866DE}" type="presParOf" srcId="{CAE44671-E438-4840-8303-CFBAC210035C}" destId="{B5DF04A8-C535-4202-BC02-2FDFA5A819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3B40E2-0DF7-4B54-B6E3-93D6E4D7C77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97B2E21-2F3C-4956-9B05-91847FA31672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gm:t>
    </dgm:pt>
    <dgm:pt modelId="{F7FB4119-9758-400B-BDE7-E7FC30113BC4}" type="par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262C61E-A1AB-452A-B9C9-6B078467877B}" type="sib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513ACED-7E17-432F-A96B-54A34E78277C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93F55842-DCF9-4E79-BE8A-EE4691ED15BE}" type="parTrans" cxnId="{FA20A89A-489C-4677-BFF3-5894E6874F3A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D0E3BD2-151E-4F37-AF33-BC8319716033}" type="sibTrans" cxnId="{FA20A89A-489C-4677-BFF3-5894E6874F3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1A422B4-BE08-49C6-8BB3-260DCE5A6BDD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Critical Disk Performance for I/O Intensive Applications.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A590E699-A19D-4B11-9F3A-1DC55DF369E0}" type="parTrans" cxnId="{B38E2A5A-FBB3-42FD-954D-AC8B39A02D59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AF3CC055-DA2E-40F1-A289-48B4EA5021C6}" type="sibTrans" cxnId="{B38E2A5A-FBB3-42FD-954D-AC8B39A02D59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3AB48F6-6F06-49F9-8286-ABECB03B4D90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Processor Hardware-assisted Virtualization Support.</a:t>
          </a:r>
          <a:endParaRPr lang="en-GB" sz="20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482AF5B2-AFE6-4271-99A1-FA393396E8AC}" type="parTrans" cxnId="{44E2C3CC-7D7A-4030-8019-49FC4F13A59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6AF7A573-28A8-4FD8-9053-35B779A85BA9}" type="sibTrans" cxnId="{44E2C3CC-7D7A-4030-8019-49FC4F13A59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932FDE4-7F83-4F08-BBC6-8906CD228C8A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Multi-core (SMP)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C1941056-4BCA-4077-AD67-988D861F792F}" type="parTrans" cxnId="{7A5FBA88-4C15-4506-B872-7A1AC9CA33F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544C29E-FC16-445F-B54E-F3DAA16F71C0}" type="sibTrans" cxnId="{7A5FBA88-4C15-4506-B872-7A1AC9CA33F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A03EB97-94D7-4545-A04C-69FB77356728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Both 32-bit and 64-bit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593D2E43-7913-41FC-883A-6B6738B40790}" type="parTrans" cxnId="{C1F9AA5D-A6C4-451E-A898-DE517EAE31AF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FD25DB05-0A13-47D0-B040-96FBC1CE3768}" type="sibTrans" cxnId="{C1F9AA5D-A6C4-451E-A898-DE517EAE31AF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4F3055C-E0E8-4343-8A12-A37AB43CD626}" type="pres">
      <dgm:prSet presAssocID="{823B40E2-0DF7-4B54-B6E3-93D6E4D7C77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2D2816D-8EA1-407A-9AD4-25C90822D503}" type="pres">
      <dgm:prSet presAssocID="{497B2E21-2F3C-4956-9B05-91847FA31672}" presName="root1" presStyleCnt="0"/>
      <dgm:spPr/>
    </dgm:pt>
    <dgm:pt modelId="{5550FF85-900C-4EFB-B568-C3B1CE4B54DF}" type="pres">
      <dgm:prSet presAssocID="{497B2E21-2F3C-4956-9B05-91847FA31672}" presName="LevelOneTextNode" presStyleLbl="node0" presStyleIdx="0" presStyleCnt="1">
        <dgm:presLayoutVars>
          <dgm:chPref val="3"/>
        </dgm:presLayoutVars>
      </dgm:prSet>
      <dgm:spPr/>
    </dgm:pt>
    <dgm:pt modelId="{20A5C625-86E3-42DF-91BB-FF620FBB8D63}" type="pres">
      <dgm:prSet presAssocID="{497B2E21-2F3C-4956-9B05-91847FA31672}" presName="level2hierChild" presStyleCnt="0"/>
      <dgm:spPr/>
    </dgm:pt>
    <dgm:pt modelId="{E1C1D1C1-9C4C-4E6C-BE71-A6FE4FC8287C}" type="pres">
      <dgm:prSet presAssocID="{93F55842-DCF9-4E79-BE8A-EE4691ED15BE}" presName="conn2-1" presStyleLbl="parChTrans1D2" presStyleIdx="0" presStyleCnt="5"/>
      <dgm:spPr/>
    </dgm:pt>
    <dgm:pt modelId="{E6182C0C-C92E-4F27-96EA-FA67EC74B32A}" type="pres">
      <dgm:prSet presAssocID="{93F55842-DCF9-4E79-BE8A-EE4691ED15BE}" presName="connTx" presStyleLbl="parChTrans1D2" presStyleIdx="0" presStyleCnt="5"/>
      <dgm:spPr/>
    </dgm:pt>
    <dgm:pt modelId="{67D488B9-118C-4F93-BF9A-EA9C16DA773B}" type="pres">
      <dgm:prSet presAssocID="{0513ACED-7E17-432F-A96B-54A34E78277C}" presName="root2" presStyleCnt="0"/>
      <dgm:spPr/>
    </dgm:pt>
    <dgm:pt modelId="{B157A003-4103-4331-AC85-E824E1CDB717}" type="pres">
      <dgm:prSet presAssocID="{0513ACED-7E17-432F-A96B-54A34E78277C}" presName="LevelTwoTextNode" presStyleLbl="node2" presStyleIdx="0" presStyleCnt="5" custScaleX="231172">
        <dgm:presLayoutVars>
          <dgm:chPref val="3"/>
        </dgm:presLayoutVars>
      </dgm:prSet>
      <dgm:spPr>
        <a:xfrm>
          <a:off x="1861261" y="708"/>
          <a:ext cx="6546406" cy="863363"/>
        </a:xfrm>
        <a:prstGeom prst="rect">
          <a:avLst/>
        </a:prstGeom>
      </dgm:spPr>
    </dgm:pt>
    <dgm:pt modelId="{C795D221-58BB-46DF-AD45-A932EC41BF5B}" type="pres">
      <dgm:prSet presAssocID="{0513ACED-7E17-432F-A96B-54A34E78277C}" presName="level3hierChild" presStyleCnt="0"/>
      <dgm:spPr/>
    </dgm:pt>
    <dgm:pt modelId="{41519070-FF83-4CE8-9B0F-C2C538B2F8F8}" type="pres">
      <dgm:prSet presAssocID="{A590E699-A19D-4B11-9F3A-1DC55DF369E0}" presName="conn2-1" presStyleLbl="parChTrans1D2" presStyleIdx="1" presStyleCnt="5"/>
      <dgm:spPr/>
    </dgm:pt>
    <dgm:pt modelId="{4D8DF79F-9A9C-451E-983F-D7D49FE78945}" type="pres">
      <dgm:prSet presAssocID="{A590E699-A19D-4B11-9F3A-1DC55DF369E0}" presName="connTx" presStyleLbl="parChTrans1D2" presStyleIdx="1" presStyleCnt="5"/>
      <dgm:spPr/>
    </dgm:pt>
    <dgm:pt modelId="{04A31F89-DAF8-4296-831F-069045E4DD26}" type="pres">
      <dgm:prSet presAssocID="{31A422B4-BE08-49C6-8BB3-260DCE5A6BDD}" presName="root2" presStyleCnt="0"/>
      <dgm:spPr/>
    </dgm:pt>
    <dgm:pt modelId="{7183D90D-3EA1-4B26-A944-1A9ACC4121E4}" type="pres">
      <dgm:prSet presAssocID="{31A422B4-BE08-49C6-8BB3-260DCE5A6BDD}" presName="LevelTwoTextNode" presStyleLbl="node2" presStyleIdx="1" presStyleCnt="5" custScaleX="231172">
        <dgm:presLayoutVars>
          <dgm:chPref val="3"/>
        </dgm:presLayoutVars>
      </dgm:prSet>
      <dgm:spPr>
        <a:xfrm>
          <a:off x="1861261" y="1079913"/>
          <a:ext cx="6546406" cy="863363"/>
        </a:xfrm>
        <a:prstGeom prst="rect">
          <a:avLst/>
        </a:prstGeom>
      </dgm:spPr>
    </dgm:pt>
    <dgm:pt modelId="{E635AF53-F697-4783-A814-29BAB0154732}" type="pres">
      <dgm:prSet presAssocID="{31A422B4-BE08-49C6-8BB3-260DCE5A6BDD}" presName="level3hierChild" presStyleCnt="0"/>
      <dgm:spPr/>
    </dgm:pt>
    <dgm:pt modelId="{2BBAA495-6856-4577-8364-D1826E4B2B03}" type="pres">
      <dgm:prSet presAssocID="{482AF5B2-AFE6-4271-99A1-FA393396E8AC}" presName="conn2-1" presStyleLbl="parChTrans1D2" presStyleIdx="2" presStyleCnt="5"/>
      <dgm:spPr/>
    </dgm:pt>
    <dgm:pt modelId="{CAC2CE36-F611-4705-BDF2-903EDA2259B6}" type="pres">
      <dgm:prSet presAssocID="{482AF5B2-AFE6-4271-99A1-FA393396E8AC}" presName="connTx" presStyleLbl="parChTrans1D2" presStyleIdx="2" presStyleCnt="5"/>
      <dgm:spPr/>
    </dgm:pt>
    <dgm:pt modelId="{FE65C6B5-D247-4F19-AA0A-884C3CB24EC3}" type="pres">
      <dgm:prSet presAssocID="{33AB48F6-6F06-49F9-8286-ABECB03B4D90}" presName="root2" presStyleCnt="0"/>
      <dgm:spPr/>
    </dgm:pt>
    <dgm:pt modelId="{C37F4CC7-1C25-4CCA-AF0D-DF4EA5BB6239}" type="pres">
      <dgm:prSet presAssocID="{33AB48F6-6F06-49F9-8286-ABECB03B4D90}" presName="LevelTwoTextNode" presStyleLbl="node2" presStyleIdx="2" presStyleCnt="5" custScaleX="231172">
        <dgm:presLayoutVars>
          <dgm:chPref val="3"/>
        </dgm:presLayoutVars>
      </dgm:prSet>
      <dgm:spPr/>
    </dgm:pt>
    <dgm:pt modelId="{4A362501-F7AA-4C13-A726-48B2551F9106}" type="pres">
      <dgm:prSet presAssocID="{33AB48F6-6F06-49F9-8286-ABECB03B4D90}" presName="level3hierChild" presStyleCnt="0"/>
      <dgm:spPr/>
    </dgm:pt>
    <dgm:pt modelId="{A3613167-B6CF-4E44-935B-7E369075D2BF}" type="pres">
      <dgm:prSet presAssocID="{C1941056-4BCA-4077-AD67-988D861F792F}" presName="conn2-1" presStyleLbl="parChTrans1D2" presStyleIdx="3" presStyleCnt="5"/>
      <dgm:spPr/>
    </dgm:pt>
    <dgm:pt modelId="{05D8CB6E-C922-41C7-90C7-7984A38C33C9}" type="pres">
      <dgm:prSet presAssocID="{C1941056-4BCA-4077-AD67-988D861F792F}" presName="connTx" presStyleLbl="parChTrans1D2" presStyleIdx="3" presStyleCnt="5"/>
      <dgm:spPr/>
    </dgm:pt>
    <dgm:pt modelId="{7D47C216-AB96-4E3A-8C79-1BC728E91D34}" type="pres">
      <dgm:prSet presAssocID="{8932FDE4-7F83-4F08-BBC6-8906CD228C8A}" presName="root2" presStyleCnt="0"/>
      <dgm:spPr/>
    </dgm:pt>
    <dgm:pt modelId="{6DC28389-E49D-4813-88D1-EEF92EC3D206}" type="pres">
      <dgm:prSet presAssocID="{8932FDE4-7F83-4F08-BBC6-8906CD228C8A}" presName="LevelTwoTextNode" presStyleLbl="node2" presStyleIdx="3" presStyleCnt="5" custScaleX="231172">
        <dgm:presLayoutVars>
          <dgm:chPref val="3"/>
        </dgm:presLayoutVars>
      </dgm:prSet>
      <dgm:spPr>
        <a:xfrm>
          <a:off x="1861261" y="3238322"/>
          <a:ext cx="6546406" cy="863363"/>
        </a:xfrm>
        <a:prstGeom prst="rect">
          <a:avLst/>
        </a:prstGeom>
      </dgm:spPr>
    </dgm:pt>
    <dgm:pt modelId="{7158CB0B-793E-4E0B-8BDC-E8ECC84BA826}" type="pres">
      <dgm:prSet presAssocID="{8932FDE4-7F83-4F08-BBC6-8906CD228C8A}" presName="level3hierChild" presStyleCnt="0"/>
      <dgm:spPr/>
    </dgm:pt>
    <dgm:pt modelId="{1B386987-AB5B-4558-BAA4-6E587FD4469B}" type="pres">
      <dgm:prSet presAssocID="{593D2E43-7913-41FC-883A-6B6738B40790}" presName="conn2-1" presStyleLbl="parChTrans1D2" presStyleIdx="4" presStyleCnt="5"/>
      <dgm:spPr/>
    </dgm:pt>
    <dgm:pt modelId="{34CA399D-C108-45D6-BFA3-7D551A83CD61}" type="pres">
      <dgm:prSet presAssocID="{593D2E43-7913-41FC-883A-6B6738B40790}" presName="connTx" presStyleLbl="parChTrans1D2" presStyleIdx="4" presStyleCnt="5"/>
      <dgm:spPr/>
    </dgm:pt>
    <dgm:pt modelId="{CAE44671-E438-4840-8303-CFBAC210035C}" type="pres">
      <dgm:prSet presAssocID="{1A03EB97-94D7-4545-A04C-69FB77356728}" presName="root2" presStyleCnt="0"/>
      <dgm:spPr/>
    </dgm:pt>
    <dgm:pt modelId="{4CDB9A27-ACB2-4693-984E-A94ED3FFF030}" type="pres">
      <dgm:prSet presAssocID="{1A03EB97-94D7-4545-A04C-69FB77356728}" presName="LevelTwoTextNode" presStyleLbl="node2" presStyleIdx="4" presStyleCnt="5" custScaleX="231172">
        <dgm:presLayoutVars>
          <dgm:chPref val="3"/>
        </dgm:presLayoutVars>
      </dgm:prSet>
      <dgm:spPr>
        <a:xfrm>
          <a:off x="1861261" y="4317527"/>
          <a:ext cx="6546406" cy="863363"/>
        </a:xfrm>
        <a:prstGeom prst="rect">
          <a:avLst/>
        </a:prstGeom>
      </dgm:spPr>
    </dgm:pt>
    <dgm:pt modelId="{B5DF04A8-C535-4202-BC02-2FDFA5A8193E}" type="pres">
      <dgm:prSet presAssocID="{1A03EB97-94D7-4545-A04C-69FB77356728}" presName="level3hierChild" presStyleCnt="0"/>
      <dgm:spPr/>
    </dgm:pt>
  </dgm:ptLst>
  <dgm:cxnLst>
    <dgm:cxn modelId="{1CC0AD06-EB3D-4B48-ADCF-0604234C5BC4}" type="presOf" srcId="{C1941056-4BCA-4077-AD67-988D861F792F}" destId="{05D8CB6E-C922-41C7-90C7-7984A38C33C9}" srcOrd="1" destOrd="0" presId="urn:microsoft.com/office/officeart/2008/layout/HorizontalMultiLevelHierarchy"/>
    <dgm:cxn modelId="{3C37DB13-5C62-44FD-A1B8-FB4DC3F50D41}" type="presOf" srcId="{823B40E2-0DF7-4B54-B6E3-93D6E4D7C77B}" destId="{44F3055C-E0E8-4343-8A12-A37AB43CD626}" srcOrd="0" destOrd="0" presId="urn:microsoft.com/office/officeart/2008/layout/HorizontalMultiLevelHierarchy"/>
    <dgm:cxn modelId="{20957215-2E30-4DDD-A47C-04F0EB5DE81F}" type="presOf" srcId="{93F55842-DCF9-4E79-BE8A-EE4691ED15BE}" destId="{E6182C0C-C92E-4F27-96EA-FA67EC74B32A}" srcOrd="1" destOrd="0" presId="urn:microsoft.com/office/officeart/2008/layout/HorizontalMultiLevelHierarchy"/>
    <dgm:cxn modelId="{C1F9AA5D-A6C4-451E-A898-DE517EAE31AF}" srcId="{497B2E21-2F3C-4956-9B05-91847FA31672}" destId="{1A03EB97-94D7-4545-A04C-69FB77356728}" srcOrd="4" destOrd="0" parTransId="{593D2E43-7913-41FC-883A-6B6738B40790}" sibTransId="{FD25DB05-0A13-47D0-B040-96FBC1CE3768}"/>
    <dgm:cxn modelId="{9F99964C-1709-4356-90EE-50B6B8AACFBD}" type="presOf" srcId="{482AF5B2-AFE6-4271-99A1-FA393396E8AC}" destId="{CAC2CE36-F611-4705-BDF2-903EDA2259B6}" srcOrd="1" destOrd="0" presId="urn:microsoft.com/office/officeart/2008/layout/HorizontalMultiLevelHierarchy"/>
    <dgm:cxn modelId="{B3D6FC6D-C16E-49D4-B0BA-B5303A422DA0}" type="presOf" srcId="{593D2E43-7913-41FC-883A-6B6738B40790}" destId="{1B386987-AB5B-4558-BAA4-6E587FD4469B}" srcOrd="0" destOrd="0" presId="urn:microsoft.com/office/officeart/2008/layout/HorizontalMultiLevelHierarchy"/>
    <dgm:cxn modelId="{6EFA8675-4500-4944-B61D-F6329C8AFBA9}" type="presOf" srcId="{482AF5B2-AFE6-4271-99A1-FA393396E8AC}" destId="{2BBAA495-6856-4577-8364-D1826E4B2B03}" srcOrd="0" destOrd="0" presId="urn:microsoft.com/office/officeart/2008/layout/HorizontalMultiLevelHierarchy"/>
    <dgm:cxn modelId="{10298755-5823-42AD-8554-6F5B32494875}" type="presOf" srcId="{497B2E21-2F3C-4956-9B05-91847FA31672}" destId="{5550FF85-900C-4EFB-B568-C3B1CE4B54DF}" srcOrd="0" destOrd="0" presId="urn:microsoft.com/office/officeart/2008/layout/HorizontalMultiLevelHierarchy"/>
    <dgm:cxn modelId="{F7FCDC57-7058-4EA0-902E-3D0C4F76FEFD}" type="presOf" srcId="{C1941056-4BCA-4077-AD67-988D861F792F}" destId="{A3613167-B6CF-4E44-935B-7E369075D2BF}" srcOrd="0" destOrd="0" presId="urn:microsoft.com/office/officeart/2008/layout/HorizontalMultiLevelHierarchy"/>
    <dgm:cxn modelId="{0DB73A58-C8CB-4449-89E0-BFCEF1A3B33F}" type="presOf" srcId="{31A422B4-BE08-49C6-8BB3-260DCE5A6BDD}" destId="{7183D90D-3EA1-4B26-A944-1A9ACC4121E4}" srcOrd="0" destOrd="0" presId="urn:microsoft.com/office/officeart/2008/layout/HorizontalMultiLevelHierarchy"/>
    <dgm:cxn modelId="{B38E2A5A-FBB3-42FD-954D-AC8B39A02D59}" srcId="{497B2E21-2F3C-4956-9B05-91847FA31672}" destId="{31A422B4-BE08-49C6-8BB3-260DCE5A6BDD}" srcOrd="1" destOrd="0" parTransId="{A590E699-A19D-4B11-9F3A-1DC55DF369E0}" sibTransId="{AF3CC055-DA2E-40F1-A289-48B4EA5021C6}"/>
    <dgm:cxn modelId="{A29A7A7C-06D3-4B8E-854E-0D723FF5BEDA}" type="presOf" srcId="{8932FDE4-7F83-4F08-BBC6-8906CD228C8A}" destId="{6DC28389-E49D-4813-88D1-EEF92EC3D206}" srcOrd="0" destOrd="0" presId="urn:microsoft.com/office/officeart/2008/layout/HorizontalMultiLevelHierarchy"/>
    <dgm:cxn modelId="{64E3A580-5D31-420E-A693-51F7E36265B9}" type="presOf" srcId="{593D2E43-7913-41FC-883A-6B6738B40790}" destId="{34CA399D-C108-45D6-BFA3-7D551A83CD61}" srcOrd="1" destOrd="0" presId="urn:microsoft.com/office/officeart/2008/layout/HorizontalMultiLevelHierarchy"/>
    <dgm:cxn modelId="{7A5FBA88-4C15-4506-B872-7A1AC9CA33FC}" srcId="{497B2E21-2F3C-4956-9B05-91847FA31672}" destId="{8932FDE4-7F83-4F08-BBC6-8906CD228C8A}" srcOrd="3" destOrd="0" parTransId="{C1941056-4BCA-4077-AD67-988D861F792F}" sibTransId="{1544C29E-FC16-445F-B54E-F3DAA16F71C0}"/>
    <dgm:cxn modelId="{FA20A89A-489C-4677-BFF3-5894E6874F3A}" srcId="{497B2E21-2F3C-4956-9B05-91847FA31672}" destId="{0513ACED-7E17-432F-A96B-54A34E78277C}" srcOrd="0" destOrd="0" parTransId="{93F55842-DCF9-4E79-BE8A-EE4691ED15BE}" sibTransId="{1D0E3BD2-151E-4F37-AF33-BC8319716033}"/>
    <dgm:cxn modelId="{7862E59F-7719-42D6-B7EE-2879B18916D7}" type="presOf" srcId="{A590E699-A19D-4B11-9F3A-1DC55DF369E0}" destId="{4D8DF79F-9A9C-451E-983F-D7D49FE78945}" srcOrd="1" destOrd="0" presId="urn:microsoft.com/office/officeart/2008/layout/HorizontalMultiLevelHierarchy"/>
    <dgm:cxn modelId="{96FE3BC1-B9B7-48B2-BD06-C7D5F93C8B76}" type="presOf" srcId="{0513ACED-7E17-432F-A96B-54A34E78277C}" destId="{B157A003-4103-4331-AC85-E824E1CDB717}" srcOrd="0" destOrd="0" presId="urn:microsoft.com/office/officeart/2008/layout/HorizontalMultiLevelHierarchy"/>
    <dgm:cxn modelId="{F90C09C8-275C-4421-B998-4CC1296FB93E}" type="presOf" srcId="{1A03EB97-94D7-4545-A04C-69FB77356728}" destId="{4CDB9A27-ACB2-4693-984E-A94ED3FFF030}" srcOrd="0" destOrd="0" presId="urn:microsoft.com/office/officeart/2008/layout/HorizontalMultiLevelHierarchy"/>
    <dgm:cxn modelId="{26F2DCC8-DB37-4DB4-A5B0-C90CDD1038A2}" type="presOf" srcId="{A590E699-A19D-4B11-9F3A-1DC55DF369E0}" destId="{41519070-FF83-4CE8-9B0F-C2C538B2F8F8}" srcOrd="0" destOrd="0" presId="urn:microsoft.com/office/officeart/2008/layout/HorizontalMultiLevelHierarchy"/>
    <dgm:cxn modelId="{44E2C3CC-7D7A-4030-8019-49FC4F13A59C}" srcId="{497B2E21-2F3C-4956-9B05-91847FA31672}" destId="{33AB48F6-6F06-49F9-8286-ABECB03B4D90}" srcOrd="2" destOrd="0" parTransId="{482AF5B2-AFE6-4271-99A1-FA393396E8AC}" sibTransId="{6AF7A573-28A8-4FD8-9053-35B779A85BA9}"/>
    <dgm:cxn modelId="{BC6DFFCC-EB25-46E8-B61A-E42F572AAA82}" type="presOf" srcId="{93F55842-DCF9-4E79-BE8A-EE4691ED15BE}" destId="{E1C1D1C1-9C4C-4E6C-BE71-A6FE4FC8287C}" srcOrd="0" destOrd="0" presId="urn:microsoft.com/office/officeart/2008/layout/HorizontalMultiLevelHierarchy"/>
    <dgm:cxn modelId="{AE07F7CD-57D5-449E-B815-4875E40C05E4}" srcId="{823B40E2-0DF7-4B54-B6E3-93D6E4D7C77B}" destId="{497B2E21-2F3C-4956-9B05-91847FA31672}" srcOrd="0" destOrd="0" parTransId="{F7FB4119-9758-400B-BDE7-E7FC30113BC4}" sibTransId="{1262C61E-A1AB-452A-B9C9-6B078467877B}"/>
    <dgm:cxn modelId="{C3E865E9-B674-44AC-822F-57039BD54244}" type="presOf" srcId="{33AB48F6-6F06-49F9-8286-ABECB03B4D90}" destId="{C37F4CC7-1C25-4CCA-AF0D-DF4EA5BB6239}" srcOrd="0" destOrd="0" presId="urn:microsoft.com/office/officeart/2008/layout/HorizontalMultiLevelHierarchy"/>
    <dgm:cxn modelId="{D40E4BCC-5108-4600-94F1-AE7332BE2880}" type="presParOf" srcId="{44F3055C-E0E8-4343-8A12-A37AB43CD626}" destId="{E2D2816D-8EA1-407A-9AD4-25C90822D503}" srcOrd="0" destOrd="0" presId="urn:microsoft.com/office/officeart/2008/layout/HorizontalMultiLevelHierarchy"/>
    <dgm:cxn modelId="{20725062-206F-47AD-9693-F4A0DE585CC3}" type="presParOf" srcId="{E2D2816D-8EA1-407A-9AD4-25C90822D503}" destId="{5550FF85-900C-4EFB-B568-C3B1CE4B54DF}" srcOrd="0" destOrd="0" presId="urn:microsoft.com/office/officeart/2008/layout/HorizontalMultiLevelHierarchy"/>
    <dgm:cxn modelId="{CADD8A62-38B0-42AB-A2A1-B7468FA0AC11}" type="presParOf" srcId="{E2D2816D-8EA1-407A-9AD4-25C90822D503}" destId="{20A5C625-86E3-42DF-91BB-FF620FBB8D63}" srcOrd="1" destOrd="0" presId="urn:microsoft.com/office/officeart/2008/layout/HorizontalMultiLevelHierarchy"/>
    <dgm:cxn modelId="{85586713-0853-4E19-A5B0-125F5EE473B8}" type="presParOf" srcId="{20A5C625-86E3-42DF-91BB-FF620FBB8D63}" destId="{E1C1D1C1-9C4C-4E6C-BE71-A6FE4FC8287C}" srcOrd="0" destOrd="0" presId="urn:microsoft.com/office/officeart/2008/layout/HorizontalMultiLevelHierarchy"/>
    <dgm:cxn modelId="{5891DD8F-8D20-455E-89CE-FCE36F99A95D}" type="presParOf" srcId="{E1C1D1C1-9C4C-4E6C-BE71-A6FE4FC8287C}" destId="{E6182C0C-C92E-4F27-96EA-FA67EC74B32A}" srcOrd="0" destOrd="0" presId="urn:microsoft.com/office/officeart/2008/layout/HorizontalMultiLevelHierarchy"/>
    <dgm:cxn modelId="{BAECAF60-28AF-4BF5-BF4C-0CD2340FA2F2}" type="presParOf" srcId="{20A5C625-86E3-42DF-91BB-FF620FBB8D63}" destId="{67D488B9-118C-4F93-BF9A-EA9C16DA773B}" srcOrd="1" destOrd="0" presId="urn:microsoft.com/office/officeart/2008/layout/HorizontalMultiLevelHierarchy"/>
    <dgm:cxn modelId="{56564203-F40B-439F-A2C9-0F231D80C358}" type="presParOf" srcId="{67D488B9-118C-4F93-BF9A-EA9C16DA773B}" destId="{B157A003-4103-4331-AC85-E824E1CDB717}" srcOrd="0" destOrd="0" presId="urn:microsoft.com/office/officeart/2008/layout/HorizontalMultiLevelHierarchy"/>
    <dgm:cxn modelId="{955249F2-F12B-412D-9902-0C1584B52517}" type="presParOf" srcId="{67D488B9-118C-4F93-BF9A-EA9C16DA773B}" destId="{C795D221-58BB-46DF-AD45-A932EC41BF5B}" srcOrd="1" destOrd="0" presId="urn:microsoft.com/office/officeart/2008/layout/HorizontalMultiLevelHierarchy"/>
    <dgm:cxn modelId="{5D763721-5E19-43F6-96B3-BA0E8A5DF4D6}" type="presParOf" srcId="{20A5C625-86E3-42DF-91BB-FF620FBB8D63}" destId="{41519070-FF83-4CE8-9B0F-C2C538B2F8F8}" srcOrd="2" destOrd="0" presId="urn:microsoft.com/office/officeart/2008/layout/HorizontalMultiLevelHierarchy"/>
    <dgm:cxn modelId="{D9C7F61C-134C-451C-A7EF-15E2EA1BD9F8}" type="presParOf" srcId="{41519070-FF83-4CE8-9B0F-C2C538B2F8F8}" destId="{4D8DF79F-9A9C-451E-983F-D7D49FE78945}" srcOrd="0" destOrd="0" presId="urn:microsoft.com/office/officeart/2008/layout/HorizontalMultiLevelHierarchy"/>
    <dgm:cxn modelId="{0C3E6EFA-CA0E-40E4-87F3-093FA6347B92}" type="presParOf" srcId="{20A5C625-86E3-42DF-91BB-FF620FBB8D63}" destId="{04A31F89-DAF8-4296-831F-069045E4DD26}" srcOrd="3" destOrd="0" presId="urn:microsoft.com/office/officeart/2008/layout/HorizontalMultiLevelHierarchy"/>
    <dgm:cxn modelId="{062BA2FE-7C96-4E24-A07A-97A651E8F81C}" type="presParOf" srcId="{04A31F89-DAF8-4296-831F-069045E4DD26}" destId="{7183D90D-3EA1-4B26-A944-1A9ACC4121E4}" srcOrd="0" destOrd="0" presId="urn:microsoft.com/office/officeart/2008/layout/HorizontalMultiLevelHierarchy"/>
    <dgm:cxn modelId="{0B903A19-E93B-43D5-B92B-851283394395}" type="presParOf" srcId="{04A31F89-DAF8-4296-831F-069045E4DD26}" destId="{E635AF53-F697-4783-A814-29BAB0154732}" srcOrd="1" destOrd="0" presId="urn:microsoft.com/office/officeart/2008/layout/HorizontalMultiLevelHierarchy"/>
    <dgm:cxn modelId="{74E0C497-3CEE-499E-A2A0-6A1EF205C610}" type="presParOf" srcId="{20A5C625-86E3-42DF-91BB-FF620FBB8D63}" destId="{2BBAA495-6856-4577-8364-D1826E4B2B03}" srcOrd="4" destOrd="0" presId="urn:microsoft.com/office/officeart/2008/layout/HorizontalMultiLevelHierarchy"/>
    <dgm:cxn modelId="{16E37713-4BC2-4D8A-8D6B-9AE12304C0C0}" type="presParOf" srcId="{2BBAA495-6856-4577-8364-D1826E4B2B03}" destId="{CAC2CE36-F611-4705-BDF2-903EDA2259B6}" srcOrd="0" destOrd="0" presId="urn:microsoft.com/office/officeart/2008/layout/HorizontalMultiLevelHierarchy"/>
    <dgm:cxn modelId="{37E24048-5C91-42C2-A2C2-17A8C7D7AECE}" type="presParOf" srcId="{20A5C625-86E3-42DF-91BB-FF620FBB8D63}" destId="{FE65C6B5-D247-4F19-AA0A-884C3CB24EC3}" srcOrd="5" destOrd="0" presId="urn:microsoft.com/office/officeart/2008/layout/HorizontalMultiLevelHierarchy"/>
    <dgm:cxn modelId="{0DCC0E05-B6CB-4B2E-AF0C-0EF71B2CFC3A}" type="presParOf" srcId="{FE65C6B5-D247-4F19-AA0A-884C3CB24EC3}" destId="{C37F4CC7-1C25-4CCA-AF0D-DF4EA5BB6239}" srcOrd="0" destOrd="0" presId="urn:microsoft.com/office/officeart/2008/layout/HorizontalMultiLevelHierarchy"/>
    <dgm:cxn modelId="{A241710E-A4E1-405A-A780-553C93133E96}" type="presParOf" srcId="{FE65C6B5-D247-4F19-AA0A-884C3CB24EC3}" destId="{4A362501-F7AA-4C13-A726-48B2551F9106}" srcOrd="1" destOrd="0" presId="urn:microsoft.com/office/officeart/2008/layout/HorizontalMultiLevelHierarchy"/>
    <dgm:cxn modelId="{BEA79D9C-3C31-41B0-8A7C-2BAFDCE34480}" type="presParOf" srcId="{20A5C625-86E3-42DF-91BB-FF620FBB8D63}" destId="{A3613167-B6CF-4E44-935B-7E369075D2BF}" srcOrd="6" destOrd="0" presId="urn:microsoft.com/office/officeart/2008/layout/HorizontalMultiLevelHierarchy"/>
    <dgm:cxn modelId="{7397C5FC-7583-446A-97D3-A49D63EF4598}" type="presParOf" srcId="{A3613167-B6CF-4E44-935B-7E369075D2BF}" destId="{05D8CB6E-C922-41C7-90C7-7984A38C33C9}" srcOrd="0" destOrd="0" presId="urn:microsoft.com/office/officeart/2008/layout/HorizontalMultiLevelHierarchy"/>
    <dgm:cxn modelId="{6010DE1C-1528-45C2-A2FE-12A2004C1EB7}" type="presParOf" srcId="{20A5C625-86E3-42DF-91BB-FF620FBB8D63}" destId="{7D47C216-AB96-4E3A-8C79-1BC728E91D34}" srcOrd="7" destOrd="0" presId="urn:microsoft.com/office/officeart/2008/layout/HorizontalMultiLevelHierarchy"/>
    <dgm:cxn modelId="{9C12C0D3-40E4-4D4C-8B32-ED9E31ED7FB2}" type="presParOf" srcId="{7D47C216-AB96-4E3A-8C79-1BC728E91D34}" destId="{6DC28389-E49D-4813-88D1-EEF92EC3D206}" srcOrd="0" destOrd="0" presId="urn:microsoft.com/office/officeart/2008/layout/HorizontalMultiLevelHierarchy"/>
    <dgm:cxn modelId="{37050CA0-D230-40C4-AC12-FAF188FA00AF}" type="presParOf" srcId="{7D47C216-AB96-4E3A-8C79-1BC728E91D34}" destId="{7158CB0B-793E-4E0B-8BDC-E8ECC84BA826}" srcOrd="1" destOrd="0" presId="urn:microsoft.com/office/officeart/2008/layout/HorizontalMultiLevelHierarchy"/>
    <dgm:cxn modelId="{9CEA5210-8AB4-4A65-BBE8-C6B7DB4D90CC}" type="presParOf" srcId="{20A5C625-86E3-42DF-91BB-FF620FBB8D63}" destId="{1B386987-AB5B-4558-BAA4-6E587FD4469B}" srcOrd="8" destOrd="0" presId="urn:microsoft.com/office/officeart/2008/layout/HorizontalMultiLevelHierarchy"/>
    <dgm:cxn modelId="{D8044B2E-029C-46BE-A6FF-4CBC3AC6832C}" type="presParOf" srcId="{1B386987-AB5B-4558-BAA4-6E587FD4469B}" destId="{34CA399D-C108-45D6-BFA3-7D551A83CD61}" srcOrd="0" destOrd="0" presId="urn:microsoft.com/office/officeart/2008/layout/HorizontalMultiLevelHierarchy"/>
    <dgm:cxn modelId="{E9C2923C-5D43-494D-9885-D26FF9550D1B}" type="presParOf" srcId="{20A5C625-86E3-42DF-91BB-FF620FBB8D63}" destId="{CAE44671-E438-4840-8303-CFBAC210035C}" srcOrd="9" destOrd="0" presId="urn:microsoft.com/office/officeart/2008/layout/HorizontalMultiLevelHierarchy"/>
    <dgm:cxn modelId="{D3FD6090-E1C3-4F47-A5D7-7791C5E524B3}" type="presParOf" srcId="{CAE44671-E438-4840-8303-CFBAC210035C}" destId="{4CDB9A27-ACB2-4693-984E-A94ED3FFF030}" srcOrd="0" destOrd="0" presId="urn:microsoft.com/office/officeart/2008/layout/HorizontalMultiLevelHierarchy"/>
    <dgm:cxn modelId="{A692502E-6CF5-465E-A453-CFBCB56866DE}" type="presParOf" srcId="{CAE44671-E438-4840-8303-CFBAC210035C}" destId="{B5DF04A8-C535-4202-BC02-2FDFA5A819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3B40E2-0DF7-4B54-B6E3-93D6E4D7C77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97B2E21-2F3C-4956-9B05-91847FA31672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gm:t>
    </dgm:pt>
    <dgm:pt modelId="{F7FB4119-9758-400B-BDE7-E7FC30113BC4}" type="par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262C61E-A1AB-452A-B9C9-6B078467877B}" type="sib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513ACED-7E17-432F-A96B-54A34E78277C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93F55842-DCF9-4E79-BE8A-EE4691ED15BE}" type="parTrans" cxnId="{FA20A89A-489C-4677-BFF3-5894E6874F3A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D0E3BD2-151E-4F37-AF33-BC8319716033}" type="sibTrans" cxnId="{FA20A89A-489C-4677-BFF3-5894E6874F3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1A422B4-BE08-49C6-8BB3-260DCE5A6BDD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Critical Disk Performance for I/O Intensive Applications.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A590E699-A19D-4B11-9F3A-1DC55DF369E0}" type="parTrans" cxnId="{B38E2A5A-FBB3-42FD-954D-AC8B39A02D59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AF3CC055-DA2E-40F1-A289-48B4EA5021C6}" type="sibTrans" cxnId="{B38E2A5A-FBB3-42FD-954D-AC8B39A02D59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3AB48F6-6F06-49F9-8286-ABECB03B4D90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Processor Hardware-assisted Virtualization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482AF5B2-AFE6-4271-99A1-FA393396E8AC}" type="parTrans" cxnId="{44E2C3CC-7D7A-4030-8019-49FC4F13A59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6AF7A573-28A8-4FD8-9053-35B779A85BA9}" type="sibTrans" cxnId="{44E2C3CC-7D7A-4030-8019-49FC4F13A59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932FDE4-7F83-4F08-BBC6-8906CD228C8A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Multi-core (SMP) Guest OS Support.</a:t>
          </a:r>
          <a:endParaRPr lang="en-GB" sz="20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C1941056-4BCA-4077-AD67-988D861F792F}" type="parTrans" cxnId="{7A5FBA88-4C15-4506-B872-7A1AC9CA33F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544C29E-FC16-445F-B54E-F3DAA16F71C0}" type="sibTrans" cxnId="{7A5FBA88-4C15-4506-B872-7A1AC9CA33F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A03EB97-94D7-4545-A04C-69FB77356728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Both 32-bit and 64-bit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593D2E43-7913-41FC-883A-6B6738B40790}" type="parTrans" cxnId="{C1F9AA5D-A6C4-451E-A898-DE517EAE31AF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FD25DB05-0A13-47D0-B040-96FBC1CE3768}" type="sibTrans" cxnId="{C1F9AA5D-A6C4-451E-A898-DE517EAE31AF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4F3055C-E0E8-4343-8A12-A37AB43CD626}" type="pres">
      <dgm:prSet presAssocID="{823B40E2-0DF7-4B54-B6E3-93D6E4D7C77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2D2816D-8EA1-407A-9AD4-25C90822D503}" type="pres">
      <dgm:prSet presAssocID="{497B2E21-2F3C-4956-9B05-91847FA31672}" presName="root1" presStyleCnt="0"/>
      <dgm:spPr/>
    </dgm:pt>
    <dgm:pt modelId="{5550FF85-900C-4EFB-B568-C3B1CE4B54DF}" type="pres">
      <dgm:prSet presAssocID="{497B2E21-2F3C-4956-9B05-91847FA31672}" presName="LevelOneTextNode" presStyleLbl="node0" presStyleIdx="0" presStyleCnt="1">
        <dgm:presLayoutVars>
          <dgm:chPref val="3"/>
        </dgm:presLayoutVars>
      </dgm:prSet>
      <dgm:spPr/>
    </dgm:pt>
    <dgm:pt modelId="{20A5C625-86E3-42DF-91BB-FF620FBB8D63}" type="pres">
      <dgm:prSet presAssocID="{497B2E21-2F3C-4956-9B05-91847FA31672}" presName="level2hierChild" presStyleCnt="0"/>
      <dgm:spPr/>
    </dgm:pt>
    <dgm:pt modelId="{E1C1D1C1-9C4C-4E6C-BE71-A6FE4FC8287C}" type="pres">
      <dgm:prSet presAssocID="{93F55842-DCF9-4E79-BE8A-EE4691ED15BE}" presName="conn2-1" presStyleLbl="parChTrans1D2" presStyleIdx="0" presStyleCnt="5"/>
      <dgm:spPr/>
    </dgm:pt>
    <dgm:pt modelId="{E6182C0C-C92E-4F27-96EA-FA67EC74B32A}" type="pres">
      <dgm:prSet presAssocID="{93F55842-DCF9-4E79-BE8A-EE4691ED15BE}" presName="connTx" presStyleLbl="parChTrans1D2" presStyleIdx="0" presStyleCnt="5"/>
      <dgm:spPr/>
    </dgm:pt>
    <dgm:pt modelId="{67D488B9-118C-4F93-BF9A-EA9C16DA773B}" type="pres">
      <dgm:prSet presAssocID="{0513ACED-7E17-432F-A96B-54A34E78277C}" presName="root2" presStyleCnt="0"/>
      <dgm:spPr/>
    </dgm:pt>
    <dgm:pt modelId="{B157A003-4103-4331-AC85-E824E1CDB717}" type="pres">
      <dgm:prSet presAssocID="{0513ACED-7E17-432F-A96B-54A34E78277C}" presName="LevelTwoTextNode" presStyleLbl="node2" presStyleIdx="0" presStyleCnt="5" custScaleX="231172">
        <dgm:presLayoutVars>
          <dgm:chPref val="3"/>
        </dgm:presLayoutVars>
      </dgm:prSet>
      <dgm:spPr>
        <a:xfrm>
          <a:off x="1861261" y="708"/>
          <a:ext cx="6546406" cy="863363"/>
        </a:xfrm>
        <a:prstGeom prst="rect">
          <a:avLst/>
        </a:prstGeom>
      </dgm:spPr>
    </dgm:pt>
    <dgm:pt modelId="{C795D221-58BB-46DF-AD45-A932EC41BF5B}" type="pres">
      <dgm:prSet presAssocID="{0513ACED-7E17-432F-A96B-54A34E78277C}" presName="level3hierChild" presStyleCnt="0"/>
      <dgm:spPr/>
    </dgm:pt>
    <dgm:pt modelId="{41519070-FF83-4CE8-9B0F-C2C538B2F8F8}" type="pres">
      <dgm:prSet presAssocID="{A590E699-A19D-4B11-9F3A-1DC55DF369E0}" presName="conn2-1" presStyleLbl="parChTrans1D2" presStyleIdx="1" presStyleCnt="5"/>
      <dgm:spPr/>
    </dgm:pt>
    <dgm:pt modelId="{4D8DF79F-9A9C-451E-983F-D7D49FE78945}" type="pres">
      <dgm:prSet presAssocID="{A590E699-A19D-4B11-9F3A-1DC55DF369E0}" presName="connTx" presStyleLbl="parChTrans1D2" presStyleIdx="1" presStyleCnt="5"/>
      <dgm:spPr/>
    </dgm:pt>
    <dgm:pt modelId="{04A31F89-DAF8-4296-831F-069045E4DD26}" type="pres">
      <dgm:prSet presAssocID="{31A422B4-BE08-49C6-8BB3-260DCE5A6BDD}" presName="root2" presStyleCnt="0"/>
      <dgm:spPr/>
    </dgm:pt>
    <dgm:pt modelId="{7183D90D-3EA1-4B26-A944-1A9ACC4121E4}" type="pres">
      <dgm:prSet presAssocID="{31A422B4-BE08-49C6-8BB3-260DCE5A6BDD}" presName="LevelTwoTextNode" presStyleLbl="node2" presStyleIdx="1" presStyleCnt="5" custScaleX="231172">
        <dgm:presLayoutVars>
          <dgm:chPref val="3"/>
        </dgm:presLayoutVars>
      </dgm:prSet>
      <dgm:spPr>
        <a:xfrm>
          <a:off x="1861261" y="1079913"/>
          <a:ext cx="6546406" cy="863363"/>
        </a:xfrm>
        <a:prstGeom prst="rect">
          <a:avLst/>
        </a:prstGeom>
      </dgm:spPr>
    </dgm:pt>
    <dgm:pt modelId="{E635AF53-F697-4783-A814-29BAB0154732}" type="pres">
      <dgm:prSet presAssocID="{31A422B4-BE08-49C6-8BB3-260DCE5A6BDD}" presName="level3hierChild" presStyleCnt="0"/>
      <dgm:spPr/>
    </dgm:pt>
    <dgm:pt modelId="{2BBAA495-6856-4577-8364-D1826E4B2B03}" type="pres">
      <dgm:prSet presAssocID="{482AF5B2-AFE6-4271-99A1-FA393396E8AC}" presName="conn2-1" presStyleLbl="parChTrans1D2" presStyleIdx="2" presStyleCnt="5"/>
      <dgm:spPr/>
    </dgm:pt>
    <dgm:pt modelId="{CAC2CE36-F611-4705-BDF2-903EDA2259B6}" type="pres">
      <dgm:prSet presAssocID="{482AF5B2-AFE6-4271-99A1-FA393396E8AC}" presName="connTx" presStyleLbl="parChTrans1D2" presStyleIdx="2" presStyleCnt="5"/>
      <dgm:spPr/>
    </dgm:pt>
    <dgm:pt modelId="{FE65C6B5-D247-4F19-AA0A-884C3CB24EC3}" type="pres">
      <dgm:prSet presAssocID="{33AB48F6-6F06-49F9-8286-ABECB03B4D90}" presName="root2" presStyleCnt="0"/>
      <dgm:spPr/>
    </dgm:pt>
    <dgm:pt modelId="{C37F4CC7-1C25-4CCA-AF0D-DF4EA5BB6239}" type="pres">
      <dgm:prSet presAssocID="{33AB48F6-6F06-49F9-8286-ABECB03B4D90}" presName="LevelTwoTextNode" presStyleLbl="node2" presStyleIdx="2" presStyleCnt="5" custScaleX="231172">
        <dgm:presLayoutVars>
          <dgm:chPref val="3"/>
        </dgm:presLayoutVars>
      </dgm:prSet>
      <dgm:spPr>
        <a:xfrm>
          <a:off x="1861261" y="2159118"/>
          <a:ext cx="6546406" cy="863363"/>
        </a:xfrm>
        <a:prstGeom prst="rect">
          <a:avLst/>
        </a:prstGeom>
      </dgm:spPr>
    </dgm:pt>
    <dgm:pt modelId="{4A362501-F7AA-4C13-A726-48B2551F9106}" type="pres">
      <dgm:prSet presAssocID="{33AB48F6-6F06-49F9-8286-ABECB03B4D90}" presName="level3hierChild" presStyleCnt="0"/>
      <dgm:spPr/>
    </dgm:pt>
    <dgm:pt modelId="{A3613167-B6CF-4E44-935B-7E369075D2BF}" type="pres">
      <dgm:prSet presAssocID="{C1941056-4BCA-4077-AD67-988D861F792F}" presName="conn2-1" presStyleLbl="parChTrans1D2" presStyleIdx="3" presStyleCnt="5"/>
      <dgm:spPr/>
    </dgm:pt>
    <dgm:pt modelId="{05D8CB6E-C922-41C7-90C7-7984A38C33C9}" type="pres">
      <dgm:prSet presAssocID="{C1941056-4BCA-4077-AD67-988D861F792F}" presName="connTx" presStyleLbl="parChTrans1D2" presStyleIdx="3" presStyleCnt="5"/>
      <dgm:spPr/>
    </dgm:pt>
    <dgm:pt modelId="{7D47C216-AB96-4E3A-8C79-1BC728E91D34}" type="pres">
      <dgm:prSet presAssocID="{8932FDE4-7F83-4F08-BBC6-8906CD228C8A}" presName="root2" presStyleCnt="0"/>
      <dgm:spPr/>
    </dgm:pt>
    <dgm:pt modelId="{6DC28389-E49D-4813-88D1-EEF92EC3D206}" type="pres">
      <dgm:prSet presAssocID="{8932FDE4-7F83-4F08-BBC6-8906CD228C8A}" presName="LevelTwoTextNode" presStyleLbl="node2" presStyleIdx="3" presStyleCnt="5" custScaleX="231172">
        <dgm:presLayoutVars>
          <dgm:chPref val="3"/>
        </dgm:presLayoutVars>
      </dgm:prSet>
      <dgm:spPr/>
    </dgm:pt>
    <dgm:pt modelId="{7158CB0B-793E-4E0B-8BDC-E8ECC84BA826}" type="pres">
      <dgm:prSet presAssocID="{8932FDE4-7F83-4F08-BBC6-8906CD228C8A}" presName="level3hierChild" presStyleCnt="0"/>
      <dgm:spPr/>
    </dgm:pt>
    <dgm:pt modelId="{1B386987-AB5B-4558-BAA4-6E587FD4469B}" type="pres">
      <dgm:prSet presAssocID="{593D2E43-7913-41FC-883A-6B6738B40790}" presName="conn2-1" presStyleLbl="parChTrans1D2" presStyleIdx="4" presStyleCnt="5"/>
      <dgm:spPr/>
    </dgm:pt>
    <dgm:pt modelId="{34CA399D-C108-45D6-BFA3-7D551A83CD61}" type="pres">
      <dgm:prSet presAssocID="{593D2E43-7913-41FC-883A-6B6738B40790}" presName="connTx" presStyleLbl="parChTrans1D2" presStyleIdx="4" presStyleCnt="5"/>
      <dgm:spPr/>
    </dgm:pt>
    <dgm:pt modelId="{CAE44671-E438-4840-8303-CFBAC210035C}" type="pres">
      <dgm:prSet presAssocID="{1A03EB97-94D7-4545-A04C-69FB77356728}" presName="root2" presStyleCnt="0"/>
      <dgm:spPr/>
    </dgm:pt>
    <dgm:pt modelId="{4CDB9A27-ACB2-4693-984E-A94ED3FFF030}" type="pres">
      <dgm:prSet presAssocID="{1A03EB97-94D7-4545-A04C-69FB77356728}" presName="LevelTwoTextNode" presStyleLbl="node2" presStyleIdx="4" presStyleCnt="5" custScaleX="231172">
        <dgm:presLayoutVars>
          <dgm:chPref val="3"/>
        </dgm:presLayoutVars>
      </dgm:prSet>
      <dgm:spPr>
        <a:xfrm>
          <a:off x="1861261" y="4317527"/>
          <a:ext cx="6546406" cy="863363"/>
        </a:xfrm>
        <a:prstGeom prst="rect">
          <a:avLst/>
        </a:prstGeom>
      </dgm:spPr>
    </dgm:pt>
    <dgm:pt modelId="{B5DF04A8-C535-4202-BC02-2FDFA5A8193E}" type="pres">
      <dgm:prSet presAssocID="{1A03EB97-94D7-4545-A04C-69FB77356728}" presName="level3hierChild" presStyleCnt="0"/>
      <dgm:spPr/>
    </dgm:pt>
  </dgm:ptLst>
  <dgm:cxnLst>
    <dgm:cxn modelId="{1CC0AD06-EB3D-4B48-ADCF-0604234C5BC4}" type="presOf" srcId="{C1941056-4BCA-4077-AD67-988D861F792F}" destId="{05D8CB6E-C922-41C7-90C7-7984A38C33C9}" srcOrd="1" destOrd="0" presId="urn:microsoft.com/office/officeart/2008/layout/HorizontalMultiLevelHierarchy"/>
    <dgm:cxn modelId="{3C37DB13-5C62-44FD-A1B8-FB4DC3F50D41}" type="presOf" srcId="{823B40E2-0DF7-4B54-B6E3-93D6E4D7C77B}" destId="{44F3055C-E0E8-4343-8A12-A37AB43CD626}" srcOrd="0" destOrd="0" presId="urn:microsoft.com/office/officeart/2008/layout/HorizontalMultiLevelHierarchy"/>
    <dgm:cxn modelId="{20957215-2E30-4DDD-A47C-04F0EB5DE81F}" type="presOf" srcId="{93F55842-DCF9-4E79-BE8A-EE4691ED15BE}" destId="{E6182C0C-C92E-4F27-96EA-FA67EC74B32A}" srcOrd="1" destOrd="0" presId="urn:microsoft.com/office/officeart/2008/layout/HorizontalMultiLevelHierarchy"/>
    <dgm:cxn modelId="{C1F9AA5D-A6C4-451E-A898-DE517EAE31AF}" srcId="{497B2E21-2F3C-4956-9B05-91847FA31672}" destId="{1A03EB97-94D7-4545-A04C-69FB77356728}" srcOrd="4" destOrd="0" parTransId="{593D2E43-7913-41FC-883A-6B6738B40790}" sibTransId="{FD25DB05-0A13-47D0-B040-96FBC1CE3768}"/>
    <dgm:cxn modelId="{9F99964C-1709-4356-90EE-50B6B8AACFBD}" type="presOf" srcId="{482AF5B2-AFE6-4271-99A1-FA393396E8AC}" destId="{CAC2CE36-F611-4705-BDF2-903EDA2259B6}" srcOrd="1" destOrd="0" presId="urn:microsoft.com/office/officeart/2008/layout/HorizontalMultiLevelHierarchy"/>
    <dgm:cxn modelId="{B3D6FC6D-C16E-49D4-B0BA-B5303A422DA0}" type="presOf" srcId="{593D2E43-7913-41FC-883A-6B6738B40790}" destId="{1B386987-AB5B-4558-BAA4-6E587FD4469B}" srcOrd="0" destOrd="0" presId="urn:microsoft.com/office/officeart/2008/layout/HorizontalMultiLevelHierarchy"/>
    <dgm:cxn modelId="{6EFA8675-4500-4944-B61D-F6329C8AFBA9}" type="presOf" srcId="{482AF5B2-AFE6-4271-99A1-FA393396E8AC}" destId="{2BBAA495-6856-4577-8364-D1826E4B2B03}" srcOrd="0" destOrd="0" presId="urn:microsoft.com/office/officeart/2008/layout/HorizontalMultiLevelHierarchy"/>
    <dgm:cxn modelId="{10298755-5823-42AD-8554-6F5B32494875}" type="presOf" srcId="{497B2E21-2F3C-4956-9B05-91847FA31672}" destId="{5550FF85-900C-4EFB-B568-C3B1CE4B54DF}" srcOrd="0" destOrd="0" presId="urn:microsoft.com/office/officeart/2008/layout/HorizontalMultiLevelHierarchy"/>
    <dgm:cxn modelId="{F7FCDC57-7058-4EA0-902E-3D0C4F76FEFD}" type="presOf" srcId="{C1941056-4BCA-4077-AD67-988D861F792F}" destId="{A3613167-B6CF-4E44-935B-7E369075D2BF}" srcOrd="0" destOrd="0" presId="urn:microsoft.com/office/officeart/2008/layout/HorizontalMultiLevelHierarchy"/>
    <dgm:cxn modelId="{0DB73A58-C8CB-4449-89E0-BFCEF1A3B33F}" type="presOf" srcId="{31A422B4-BE08-49C6-8BB3-260DCE5A6BDD}" destId="{7183D90D-3EA1-4B26-A944-1A9ACC4121E4}" srcOrd="0" destOrd="0" presId="urn:microsoft.com/office/officeart/2008/layout/HorizontalMultiLevelHierarchy"/>
    <dgm:cxn modelId="{B38E2A5A-FBB3-42FD-954D-AC8B39A02D59}" srcId="{497B2E21-2F3C-4956-9B05-91847FA31672}" destId="{31A422B4-BE08-49C6-8BB3-260DCE5A6BDD}" srcOrd="1" destOrd="0" parTransId="{A590E699-A19D-4B11-9F3A-1DC55DF369E0}" sibTransId="{AF3CC055-DA2E-40F1-A289-48B4EA5021C6}"/>
    <dgm:cxn modelId="{A29A7A7C-06D3-4B8E-854E-0D723FF5BEDA}" type="presOf" srcId="{8932FDE4-7F83-4F08-BBC6-8906CD228C8A}" destId="{6DC28389-E49D-4813-88D1-EEF92EC3D206}" srcOrd="0" destOrd="0" presId="urn:microsoft.com/office/officeart/2008/layout/HorizontalMultiLevelHierarchy"/>
    <dgm:cxn modelId="{64E3A580-5D31-420E-A693-51F7E36265B9}" type="presOf" srcId="{593D2E43-7913-41FC-883A-6B6738B40790}" destId="{34CA399D-C108-45D6-BFA3-7D551A83CD61}" srcOrd="1" destOrd="0" presId="urn:microsoft.com/office/officeart/2008/layout/HorizontalMultiLevelHierarchy"/>
    <dgm:cxn modelId="{7A5FBA88-4C15-4506-B872-7A1AC9CA33FC}" srcId="{497B2E21-2F3C-4956-9B05-91847FA31672}" destId="{8932FDE4-7F83-4F08-BBC6-8906CD228C8A}" srcOrd="3" destOrd="0" parTransId="{C1941056-4BCA-4077-AD67-988D861F792F}" sibTransId="{1544C29E-FC16-445F-B54E-F3DAA16F71C0}"/>
    <dgm:cxn modelId="{FA20A89A-489C-4677-BFF3-5894E6874F3A}" srcId="{497B2E21-2F3C-4956-9B05-91847FA31672}" destId="{0513ACED-7E17-432F-A96B-54A34E78277C}" srcOrd="0" destOrd="0" parTransId="{93F55842-DCF9-4E79-BE8A-EE4691ED15BE}" sibTransId="{1D0E3BD2-151E-4F37-AF33-BC8319716033}"/>
    <dgm:cxn modelId="{7862E59F-7719-42D6-B7EE-2879B18916D7}" type="presOf" srcId="{A590E699-A19D-4B11-9F3A-1DC55DF369E0}" destId="{4D8DF79F-9A9C-451E-983F-D7D49FE78945}" srcOrd="1" destOrd="0" presId="urn:microsoft.com/office/officeart/2008/layout/HorizontalMultiLevelHierarchy"/>
    <dgm:cxn modelId="{96FE3BC1-B9B7-48B2-BD06-C7D5F93C8B76}" type="presOf" srcId="{0513ACED-7E17-432F-A96B-54A34E78277C}" destId="{B157A003-4103-4331-AC85-E824E1CDB717}" srcOrd="0" destOrd="0" presId="urn:microsoft.com/office/officeart/2008/layout/HorizontalMultiLevelHierarchy"/>
    <dgm:cxn modelId="{F90C09C8-275C-4421-B998-4CC1296FB93E}" type="presOf" srcId="{1A03EB97-94D7-4545-A04C-69FB77356728}" destId="{4CDB9A27-ACB2-4693-984E-A94ED3FFF030}" srcOrd="0" destOrd="0" presId="urn:microsoft.com/office/officeart/2008/layout/HorizontalMultiLevelHierarchy"/>
    <dgm:cxn modelId="{26F2DCC8-DB37-4DB4-A5B0-C90CDD1038A2}" type="presOf" srcId="{A590E699-A19D-4B11-9F3A-1DC55DF369E0}" destId="{41519070-FF83-4CE8-9B0F-C2C538B2F8F8}" srcOrd="0" destOrd="0" presId="urn:microsoft.com/office/officeart/2008/layout/HorizontalMultiLevelHierarchy"/>
    <dgm:cxn modelId="{44E2C3CC-7D7A-4030-8019-49FC4F13A59C}" srcId="{497B2E21-2F3C-4956-9B05-91847FA31672}" destId="{33AB48F6-6F06-49F9-8286-ABECB03B4D90}" srcOrd="2" destOrd="0" parTransId="{482AF5B2-AFE6-4271-99A1-FA393396E8AC}" sibTransId="{6AF7A573-28A8-4FD8-9053-35B779A85BA9}"/>
    <dgm:cxn modelId="{BC6DFFCC-EB25-46E8-B61A-E42F572AAA82}" type="presOf" srcId="{93F55842-DCF9-4E79-BE8A-EE4691ED15BE}" destId="{E1C1D1C1-9C4C-4E6C-BE71-A6FE4FC8287C}" srcOrd="0" destOrd="0" presId="urn:microsoft.com/office/officeart/2008/layout/HorizontalMultiLevelHierarchy"/>
    <dgm:cxn modelId="{AE07F7CD-57D5-449E-B815-4875E40C05E4}" srcId="{823B40E2-0DF7-4B54-B6E3-93D6E4D7C77B}" destId="{497B2E21-2F3C-4956-9B05-91847FA31672}" srcOrd="0" destOrd="0" parTransId="{F7FB4119-9758-400B-BDE7-E7FC30113BC4}" sibTransId="{1262C61E-A1AB-452A-B9C9-6B078467877B}"/>
    <dgm:cxn modelId="{C3E865E9-B674-44AC-822F-57039BD54244}" type="presOf" srcId="{33AB48F6-6F06-49F9-8286-ABECB03B4D90}" destId="{C37F4CC7-1C25-4CCA-AF0D-DF4EA5BB6239}" srcOrd="0" destOrd="0" presId="urn:microsoft.com/office/officeart/2008/layout/HorizontalMultiLevelHierarchy"/>
    <dgm:cxn modelId="{D40E4BCC-5108-4600-94F1-AE7332BE2880}" type="presParOf" srcId="{44F3055C-E0E8-4343-8A12-A37AB43CD626}" destId="{E2D2816D-8EA1-407A-9AD4-25C90822D503}" srcOrd="0" destOrd="0" presId="urn:microsoft.com/office/officeart/2008/layout/HorizontalMultiLevelHierarchy"/>
    <dgm:cxn modelId="{20725062-206F-47AD-9693-F4A0DE585CC3}" type="presParOf" srcId="{E2D2816D-8EA1-407A-9AD4-25C90822D503}" destId="{5550FF85-900C-4EFB-B568-C3B1CE4B54DF}" srcOrd="0" destOrd="0" presId="urn:microsoft.com/office/officeart/2008/layout/HorizontalMultiLevelHierarchy"/>
    <dgm:cxn modelId="{CADD8A62-38B0-42AB-A2A1-B7468FA0AC11}" type="presParOf" srcId="{E2D2816D-8EA1-407A-9AD4-25C90822D503}" destId="{20A5C625-86E3-42DF-91BB-FF620FBB8D63}" srcOrd="1" destOrd="0" presId="urn:microsoft.com/office/officeart/2008/layout/HorizontalMultiLevelHierarchy"/>
    <dgm:cxn modelId="{85586713-0853-4E19-A5B0-125F5EE473B8}" type="presParOf" srcId="{20A5C625-86E3-42DF-91BB-FF620FBB8D63}" destId="{E1C1D1C1-9C4C-4E6C-BE71-A6FE4FC8287C}" srcOrd="0" destOrd="0" presId="urn:microsoft.com/office/officeart/2008/layout/HorizontalMultiLevelHierarchy"/>
    <dgm:cxn modelId="{5891DD8F-8D20-455E-89CE-FCE36F99A95D}" type="presParOf" srcId="{E1C1D1C1-9C4C-4E6C-BE71-A6FE4FC8287C}" destId="{E6182C0C-C92E-4F27-96EA-FA67EC74B32A}" srcOrd="0" destOrd="0" presId="urn:microsoft.com/office/officeart/2008/layout/HorizontalMultiLevelHierarchy"/>
    <dgm:cxn modelId="{BAECAF60-28AF-4BF5-BF4C-0CD2340FA2F2}" type="presParOf" srcId="{20A5C625-86E3-42DF-91BB-FF620FBB8D63}" destId="{67D488B9-118C-4F93-BF9A-EA9C16DA773B}" srcOrd="1" destOrd="0" presId="urn:microsoft.com/office/officeart/2008/layout/HorizontalMultiLevelHierarchy"/>
    <dgm:cxn modelId="{56564203-F40B-439F-A2C9-0F231D80C358}" type="presParOf" srcId="{67D488B9-118C-4F93-BF9A-EA9C16DA773B}" destId="{B157A003-4103-4331-AC85-E824E1CDB717}" srcOrd="0" destOrd="0" presId="urn:microsoft.com/office/officeart/2008/layout/HorizontalMultiLevelHierarchy"/>
    <dgm:cxn modelId="{955249F2-F12B-412D-9902-0C1584B52517}" type="presParOf" srcId="{67D488B9-118C-4F93-BF9A-EA9C16DA773B}" destId="{C795D221-58BB-46DF-AD45-A932EC41BF5B}" srcOrd="1" destOrd="0" presId="urn:microsoft.com/office/officeart/2008/layout/HorizontalMultiLevelHierarchy"/>
    <dgm:cxn modelId="{5D763721-5E19-43F6-96B3-BA0E8A5DF4D6}" type="presParOf" srcId="{20A5C625-86E3-42DF-91BB-FF620FBB8D63}" destId="{41519070-FF83-4CE8-9B0F-C2C538B2F8F8}" srcOrd="2" destOrd="0" presId="urn:microsoft.com/office/officeart/2008/layout/HorizontalMultiLevelHierarchy"/>
    <dgm:cxn modelId="{D9C7F61C-134C-451C-A7EF-15E2EA1BD9F8}" type="presParOf" srcId="{41519070-FF83-4CE8-9B0F-C2C538B2F8F8}" destId="{4D8DF79F-9A9C-451E-983F-D7D49FE78945}" srcOrd="0" destOrd="0" presId="urn:microsoft.com/office/officeart/2008/layout/HorizontalMultiLevelHierarchy"/>
    <dgm:cxn modelId="{0C3E6EFA-CA0E-40E4-87F3-093FA6347B92}" type="presParOf" srcId="{20A5C625-86E3-42DF-91BB-FF620FBB8D63}" destId="{04A31F89-DAF8-4296-831F-069045E4DD26}" srcOrd="3" destOrd="0" presId="urn:microsoft.com/office/officeart/2008/layout/HorizontalMultiLevelHierarchy"/>
    <dgm:cxn modelId="{062BA2FE-7C96-4E24-A07A-97A651E8F81C}" type="presParOf" srcId="{04A31F89-DAF8-4296-831F-069045E4DD26}" destId="{7183D90D-3EA1-4B26-A944-1A9ACC4121E4}" srcOrd="0" destOrd="0" presId="urn:microsoft.com/office/officeart/2008/layout/HorizontalMultiLevelHierarchy"/>
    <dgm:cxn modelId="{0B903A19-E93B-43D5-B92B-851283394395}" type="presParOf" srcId="{04A31F89-DAF8-4296-831F-069045E4DD26}" destId="{E635AF53-F697-4783-A814-29BAB0154732}" srcOrd="1" destOrd="0" presId="urn:microsoft.com/office/officeart/2008/layout/HorizontalMultiLevelHierarchy"/>
    <dgm:cxn modelId="{74E0C497-3CEE-499E-A2A0-6A1EF205C610}" type="presParOf" srcId="{20A5C625-86E3-42DF-91BB-FF620FBB8D63}" destId="{2BBAA495-6856-4577-8364-D1826E4B2B03}" srcOrd="4" destOrd="0" presId="urn:microsoft.com/office/officeart/2008/layout/HorizontalMultiLevelHierarchy"/>
    <dgm:cxn modelId="{16E37713-4BC2-4D8A-8D6B-9AE12304C0C0}" type="presParOf" srcId="{2BBAA495-6856-4577-8364-D1826E4B2B03}" destId="{CAC2CE36-F611-4705-BDF2-903EDA2259B6}" srcOrd="0" destOrd="0" presId="urn:microsoft.com/office/officeart/2008/layout/HorizontalMultiLevelHierarchy"/>
    <dgm:cxn modelId="{37E24048-5C91-42C2-A2C2-17A8C7D7AECE}" type="presParOf" srcId="{20A5C625-86E3-42DF-91BB-FF620FBB8D63}" destId="{FE65C6B5-D247-4F19-AA0A-884C3CB24EC3}" srcOrd="5" destOrd="0" presId="urn:microsoft.com/office/officeart/2008/layout/HorizontalMultiLevelHierarchy"/>
    <dgm:cxn modelId="{0DCC0E05-B6CB-4B2E-AF0C-0EF71B2CFC3A}" type="presParOf" srcId="{FE65C6B5-D247-4F19-AA0A-884C3CB24EC3}" destId="{C37F4CC7-1C25-4CCA-AF0D-DF4EA5BB6239}" srcOrd="0" destOrd="0" presId="urn:microsoft.com/office/officeart/2008/layout/HorizontalMultiLevelHierarchy"/>
    <dgm:cxn modelId="{A241710E-A4E1-405A-A780-553C93133E96}" type="presParOf" srcId="{FE65C6B5-D247-4F19-AA0A-884C3CB24EC3}" destId="{4A362501-F7AA-4C13-A726-48B2551F9106}" srcOrd="1" destOrd="0" presId="urn:microsoft.com/office/officeart/2008/layout/HorizontalMultiLevelHierarchy"/>
    <dgm:cxn modelId="{BEA79D9C-3C31-41B0-8A7C-2BAFDCE34480}" type="presParOf" srcId="{20A5C625-86E3-42DF-91BB-FF620FBB8D63}" destId="{A3613167-B6CF-4E44-935B-7E369075D2BF}" srcOrd="6" destOrd="0" presId="urn:microsoft.com/office/officeart/2008/layout/HorizontalMultiLevelHierarchy"/>
    <dgm:cxn modelId="{7397C5FC-7583-446A-97D3-A49D63EF4598}" type="presParOf" srcId="{A3613167-B6CF-4E44-935B-7E369075D2BF}" destId="{05D8CB6E-C922-41C7-90C7-7984A38C33C9}" srcOrd="0" destOrd="0" presId="urn:microsoft.com/office/officeart/2008/layout/HorizontalMultiLevelHierarchy"/>
    <dgm:cxn modelId="{6010DE1C-1528-45C2-A2FE-12A2004C1EB7}" type="presParOf" srcId="{20A5C625-86E3-42DF-91BB-FF620FBB8D63}" destId="{7D47C216-AB96-4E3A-8C79-1BC728E91D34}" srcOrd="7" destOrd="0" presId="urn:microsoft.com/office/officeart/2008/layout/HorizontalMultiLevelHierarchy"/>
    <dgm:cxn modelId="{9C12C0D3-40E4-4D4C-8B32-ED9E31ED7FB2}" type="presParOf" srcId="{7D47C216-AB96-4E3A-8C79-1BC728E91D34}" destId="{6DC28389-E49D-4813-88D1-EEF92EC3D206}" srcOrd="0" destOrd="0" presId="urn:microsoft.com/office/officeart/2008/layout/HorizontalMultiLevelHierarchy"/>
    <dgm:cxn modelId="{37050CA0-D230-40C4-AC12-FAF188FA00AF}" type="presParOf" srcId="{7D47C216-AB96-4E3A-8C79-1BC728E91D34}" destId="{7158CB0B-793E-4E0B-8BDC-E8ECC84BA826}" srcOrd="1" destOrd="0" presId="urn:microsoft.com/office/officeart/2008/layout/HorizontalMultiLevelHierarchy"/>
    <dgm:cxn modelId="{9CEA5210-8AB4-4A65-BBE8-C6B7DB4D90CC}" type="presParOf" srcId="{20A5C625-86E3-42DF-91BB-FF620FBB8D63}" destId="{1B386987-AB5B-4558-BAA4-6E587FD4469B}" srcOrd="8" destOrd="0" presId="urn:microsoft.com/office/officeart/2008/layout/HorizontalMultiLevelHierarchy"/>
    <dgm:cxn modelId="{D8044B2E-029C-46BE-A6FF-4CBC3AC6832C}" type="presParOf" srcId="{1B386987-AB5B-4558-BAA4-6E587FD4469B}" destId="{34CA399D-C108-45D6-BFA3-7D551A83CD61}" srcOrd="0" destOrd="0" presId="urn:microsoft.com/office/officeart/2008/layout/HorizontalMultiLevelHierarchy"/>
    <dgm:cxn modelId="{E9C2923C-5D43-494D-9885-D26FF9550D1B}" type="presParOf" srcId="{20A5C625-86E3-42DF-91BB-FF620FBB8D63}" destId="{CAE44671-E438-4840-8303-CFBAC210035C}" srcOrd="9" destOrd="0" presId="urn:microsoft.com/office/officeart/2008/layout/HorizontalMultiLevelHierarchy"/>
    <dgm:cxn modelId="{D3FD6090-E1C3-4F47-A5D7-7791C5E524B3}" type="presParOf" srcId="{CAE44671-E438-4840-8303-CFBAC210035C}" destId="{4CDB9A27-ACB2-4693-984E-A94ED3FFF030}" srcOrd="0" destOrd="0" presId="urn:microsoft.com/office/officeart/2008/layout/HorizontalMultiLevelHierarchy"/>
    <dgm:cxn modelId="{A692502E-6CF5-465E-A453-CFBCB56866DE}" type="presParOf" srcId="{CAE44671-E438-4840-8303-CFBAC210035C}" destId="{B5DF04A8-C535-4202-BC02-2FDFA5A819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3B40E2-0DF7-4B54-B6E3-93D6E4D7C77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97B2E21-2F3C-4956-9B05-91847FA31672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gm:t>
    </dgm:pt>
    <dgm:pt modelId="{F7FB4119-9758-400B-BDE7-E7FC30113BC4}" type="par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262C61E-A1AB-452A-B9C9-6B078467877B}" type="sibTrans" cxnId="{AE07F7CD-57D5-449E-B815-4875E40C05E4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0513ACED-7E17-432F-A96B-54A34E78277C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93F55842-DCF9-4E79-BE8A-EE4691ED15BE}" type="parTrans" cxnId="{FA20A89A-489C-4677-BFF3-5894E6874F3A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D0E3BD2-151E-4F37-AF33-BC8319716033}" type="sibTrans" cxnId="{FA20A89A-489C-4677-BFF3-5894E6874F3A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1A422B4-BE08-49C6-8BB3-260DCE5A6BDD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Critical Disk Performance for I/O Intensive Applications.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A590E699-A19D-4B11-9F3A-1DC55DF369E0}" type="parTrans" cxnId="{B38E2A5A-FBB3-42FD-954D-AC8B39A02D59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AF3CC055-DA2E-40F1-A289-48B4EA5021C6}" type="sibTrans" cxnId="{B38E2A5A-FBB3-42FD-954D-AC8B39A02D59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33AB48F6-6F06-49F9-8286-ABECB03B4D90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Processor Hardware-assisted Virtualization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482AF5B2-AFE6-4271-99A1-FA393396E8AC}" type="parTrans" cxnId="{44E2C3CC-7D7A-4030-8019-49FC4F13A59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6AF7A573-28A8-4FD8-9053-35B779A85BA9}" type="sibTrans" cxnId="{44E2C3CC-7D7A-4030-8019-49FC4F13A59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8932FDE4-7F83-4F08-BBC6-8906CD228C8A}">
      <dgm:prSet phldrT="[Text]" custT="1"/>
      <dgm:spPr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Multi-core (SMP)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gm:t>
    </dgm:pt>
    <dgm:pt modelId="{C1941056-4BCA-4077-AD67-988D861F792F}" type="parTrans" cxnId="{7A5FBA88-4C15-4506-B872-7A1AC9CA33FC}">
      <dgm:prSet custT="1"/>
      <dgm:spPr/>
      <dgm:t>
        <a:bodyPr/>
        <a:lstStyle/>
        <a:p>
          <a:endParaRPr lang="en-GB" sz="4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544C29E-FC16-445F-B54E-F3DAA16F71C0}" type="sibTrans" cxnId="{7A5FBA88-4C15-4506-B872-7A1AC9CA33FC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1A03EB97-94D7-4545-A04C-69FB77356728}">
      <dgm:prSet phldrT="[Text]" custT="1"/>
      <dgm:spPr>
        <a:solidFill>
          <a:srgbClr val="ABD1CE"/>
        </a:solidFill>
        <a:ln w="38100">
          <a:solidFill>
            <a:srgbClr val="258989"/>
          </a:solidFill>
        </a:ln>
      </dgm:spPr>
      <dgm:t>
        <a:bodyPr/>
        <a:lstStyle/>
        <a:p>
          <a:pPr>
            <a:buClr>
              <a:srgbClr val="258989"/>
            </a:buClr>
          </a:pPr>
          <a:r>
            <a:rPr lang="en-IN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Both 32-bit and 64-bit Guest OS Support.</a:t>
          </a:r>
          <a:endParaRPr lang="en-GB" sz="20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gm:t>
    </dgm:pt>
    <dgm:pt modelId="{593D2E43-7913-41FC-883A-6B6738B40790}" type="parTrans" cxnId="{C1F9AA5D-A6C4-451E-A898-DE517EAE31AF}">
      <dgm:prSet custT="1"/>
      <dgm:spPr/>
      <dgm:t>
        <a:bodyPr/>
        <a:lstStyle/>
        <a:p>
          <a:endParaRPr lang="en-GB" sz="7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FD25DB05-0A13-47D0-B040-96FBC1CE3768}" type="sibTrans" cxnId="{C1F9AA5D-A6C4-451E-A898-DE517EAE31AF}">
      <dgm:prSet/>
      <dgm:spPr/>
      <dgm:t>
        <a:bodyPr/>
        <a:lstStyle/>
        <a:p>
          <a:endParaRPr lang="en-GB" sz="160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44F3055C-E0E8-4343-8A12-A37AB43CD626}" type="pres">
      <dgm:prSet presAssocID="{823B40E2-0DF7-4B54-B6E3-93D6E4D7C77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2D2816D-8EA1-407A-9AD4-25C90822D503}" type="pres">
      <dgm:prSet presAssocID="{497B2E21-2F3C-4956-9B05-91847FA31672}" presName="root1" presStyleCnt="0"/>
      <dgm:spPr/>
    </dgm:pt>
    <dgm:pt modelId="{5550FF85-900C-4EFB-B568-C3B1CE4B54DF}" type="pres">
      <dgm:prSet presAssocID="{497B2E21-2F3C-4956-9B05-91847FA31672}" presName="LevelOneTextNode" presStyleLbl="node0" presStyleIdx="0" presStyleCnt="1">
        <dgm:presLayoutVars>
          <dgm:chPref val="3"/>
        </dgm:presLayoutVars>
      </dgm:prSet>
      <dgm:spPr/>
    </dgm:pt>
    <dgm:pt modelId="{20A5C625-86E3-42DF-91BB-FF620FBB8D63}" type="pres">
      <dgm:prSet presAssocID="{497B2E21-2F3C-4956-9B05-91847FA31672}" presName="level2hierChild" presStyleCnt="0"/>
      <dgm:spPr/>
    </dgm:pt>
    <dgm:pt modelId="{E1C1D1C1-9C4C-4E6C-BE71-A6FE4FC8287C}" type="pres">
      <dgm:prSet presAssocID="{93F55842-DCF9-4E79-BE8A-EE4691ED15BE}" presName="conn2-1" presStyleLbl="parChTrans1D2" presStyleIdx="0" presStyleCnt="5"/>
      <dgm:spPr/>
    </dgm:pt>
    <dgm:pt modelId="{E6182C0C-C92E-4F27-96EA-FA67EC74B32A}" type="pres">
      <dgm:prSet presAssocID="{93F55842-DCF9-4E79-BE8A-EE4691ED15BE}" presName="connTx" presStyleLbl="parChTrans1D2" presStyleIdx="0" presStyleCnt="5"/>
      <dgm:spPr/>
    </dgm:pt>
    <dgm:pt modelId="{67D488B9-118C-4F93-BF9A-EA9C16DA773B}" type="pres">
      <dgm:prSet presAssocID="{0513ACED-7E17-432F-A96B-54A34E78277C}" presName="root2" presStyleCnt="0"/>
      <dgm:spPr/>
    </dgm:pt>
    <dgm:pt modelId="{B157A003-4103-4331-AC85-E824E1CDB717}" type="pres">
      <dgm:prSet presAssocID="{0513ACED-7E17-432F-A96B-54A34E78277C}" presName="LevelTwoTextNode" presStyleLbl="node2" presStyleIdx="0" presStyleCnt="5" custScaleX="231172">
        <dgm:presLayoutVars>
          <dgm:chPref val="3"/>
        </dgm:presLayoutVars>
      </dgm:prSet>
      <dgm:spPr>
        <a:xfrm>
          <a:off x="1861261" y="708"/>
          <a:ext cx="6546406" cy="863363"/>
        </a:xfrm>
        <a:prstGeom prst="rect">
          <a:avLst/>
        </a:prstGeom>
      </dgm:spPr>
    </dgm:pt>
    <dgm:pt modelId="{C795D221-58BB-46DF-AD45-A932EC41BF5B}" type="pres">
      <dgm:prSet presAssocID="{0513ACED-7E17-432F-A96B-54A34E78277C}" presName="level3hierChild" presStyleCnt="0"/>
      <dgm:spPr/>
    </dgm:pt>
    <dgm:pt modelId="{41519070-FF83-4CE8-9B0F-C2C538B2F8F8}" type="pres">
      <dgm:prSet presAssocID="{A590E699-A19D-4B11-9F3A-1DC55DF369E0}" presName="conn2-1" presStyleLbl="parChTrans1D2" presStyleIdx="1" presStyleCnt="5"/>
      <dgm:spPr/>
    </dgm:pt>
    <dgm:pt modelId="{4D8DF79F-9A9C-451E-983F-D7D49FE78945}" type="pres">
      <dgm:prSet presAssocID="{A590E699-A19D-4B11-9F3A-1DC55DF369E0}" presName="connTx" presStyleLbl="parChTrans1D2" presStyleIdx="1" presStyleCnt="5"/>
      <dgm:spPr/>
    </dgm:pt>
    <dgm:pt modelId="{04A31F89-DAF8-4296-831F-069045E4DD26}" type="pres">
      <dgm:prSet presAssocID="{31A422B4-BE08-49C6-8BB3-260DCE5A6BDD}" presName="root2" presStyleCnt="0"/>
      <dgm:spPr/>
    </dgm:pt>
    <dgm:pt modelId="{7183D90D-3EA1-4B26-A944-1A9ACC4121E4}" type="pres">
      <dgm:prSet presAssocID="{31A422B4-BE08-49C6-8BB3-260DCE5A6BDD}" presName="LevelTwoTextNode" presStyleLbl="node2" presStyleIdx="1" presStyleCnt="5" custScaleX="231172">
        <dgm:presLayoutVars>
          <dgm:chPref val="3"/>
        </dgm:presLayoutVars>
      </dgm:prSet>
      <dgm:spPr>
        <a:xfrm>
          <a:off x="1861261" y="1079913"/>
          <a:ext cx="6546406" cy="863363"/>
        </a:xfrm>
        <a:prstGeom prst="rect">
          <a:avLst/>
        </a:prstGeom>
      </dgm:spPr>
    </dgm:pt>
    <dgm:pt modelId="{E635AF53-F697-4783-A814-29BAB0154732}" type="pres">
      <dgm:prSet presAssocID="{31A422B4-BE08-49C6-8BB3-260DCE5A6BDD}" presName="level3hierChild" presStyleCnt="0"/>
      <dgm:spPr/>
    </dgm:pt>
    <dgm:pt modelId="{2BBAA495-6856-4577-8364-D1826E4B2B03}" type="pres">
      <dgm:prSet presAssocID="{482AF5B2-AFE6-4271-99A1-FA393396E8AC}" presName="conn2-1" presStyleLbl="parChTrans1D2" presStyleIdx="2" presStyleCnt="5"/>
      <dgm:spPr/>
    </dgm:pt>
    <dgm:pt modelId="{CAC2CE36-F611-4705-BDF2-903EDA2259B6}" type="pres">
      <dgm:prSet presAssocID="{482AF5B2-AFE6-4271-99A1-FA393396E8AC}" presName="connTx" presStyleLbl="parChTrans1D2" presStyleIdx="2" presStyleCnt="5"/>
      <dgm:spPr/>
    </dgm:pt>
    <dgm:pt modelId="{FE65C6B5-D247-4F19-AA0A-884C3CB24EC3}" type="pres">
      <dgm:prSet presAssocID="{33AB48F6-6F06-49F9-8286-ABECB03B4D90}" presName="root2" presStyleCnt="0"/>
      <dgm:spPr/>
    </dgm:pt>
    <dgm:pt modelId="{C37F4CC7-1C25-4CCA-AF0D-DF4EA5BB6239}" type="pres">
      <dgm:prSet presAssocID="{33AB48F6-6F06-49F9-8286-ABECB03B4D90}" presName="LevelTwoTextNode" presStyleLbl="node2" presStyleIdx="2" presStyleCnt="5" custScaleX="231172">
        <dgm:presLayoutVars>
          <dgm:chPref val="3"/>
        </dgm:presLayoutVars>
      </dgm:prSet>
      <dgm:spPr>
        <a:xfrm>
          <a:off x="1861261" y="2159118"/>
          <a:ext cx="6546406" cy="863363"/>
        </a:xfrm>
        <a:prstGeom prst="rect">
          <a:avLst/>
        </a:prstGeom>
      </dgm:spPr>
    </dgm:pt>
    <dgm:pt modelId="{4A362501-F7AA-4C13-A726-48B2551F9106}" type="pres">
      <dgm:prSet presAssocID="{33AB48F6-6F06-49F9-8286-ABECB03B4D90}" presName="level3hierChild" presStyleCnt="0"/>
      <dgm:spPr/>
    </dgm:pt>
    <dgm:pt modelId="{A3613167-B6CF-4E44-935B-7E369075D2BF}" type="pres">
      <dgm:prSet presAssocID="{C1941056-4BCA-4077-AD67-988D861F792F}" presName="conn2-1" presStyleLbl="parChTrans1D2" presStyleIdx="3" presStyleCnt="5"/>
      <dgm:spPr/>
    </dgm:pt>
    <dgm:pt modelId="{05D8CB6E-C922-41C7-90C7-7984A38C33C9}" type="pres">
      <dgm:prSet presAssocID="{C1941056-4BCA-4077-AD67-988D861F792F}" presName="connTx" presStyleLbl="parChTrans1D2" presStyleIdx="3" presStyleCnt="5"/>
      <dgm:spPr/>
    </dgm:pt>
    <dgm:pt modelId="{7D47C216-AB96-4E3A-8C79-1BC728E91D34}" type="pres">
      <dgm:prSet presAssocID="{8932FDE4-7F83-4F08-BBC6-8906CD228C8A}" presName="root2" presStyleCnt="0"/>
      <dgm:spPr/>
    </dgm:pt>
    <dgm:pt modelId="{6DC28389-E49D-4813-88D1-EEF92EC3D206}" type="pres">
      <dgm:prSet presAssocID="{8932FDE4-7F83-4F08-BBC6-8906CD228C8A}" presName="LevelTwoTextNode" presStyleLbl="node2" presStyleIdx="3" presStyleCnt="5" custScaleX="231172">
        <dgm:presLayoutVars>
          <dgm:chPref val="3"/>
        </dgm:presLayoutVars>
      </dgm:prSet>
      <dgm:spPr>
        <a:xfrm>
          <a:off x="1861261" y="3238322"/>
          <a:ext cx="6546406" cy="863363"/>
        </a:xfrm>
        <a:prstGeom prst="rect">
          <a:avLst/>
        </a:prstGeom>
      </dgm:spPr>
    </dgm:pt>
    <dgm:pt modelId="{7158CB0B-793E-4E0B-8BDC-E8ECC84BA826}" type="pres">
      <dgm:prSet presAssocID="{8932FDE4-7F83-4F08-BBC6-8906CD228C8A}" presName="level3hierChild" presStyleCnt="0"/>
      <dgm:spPr/>
    </dgm:pt>
    <dgm:pt modelId="{1B386987-AB5B-4558-BAA4-6E587FD4469B}" type="pres">
      <dgm:prSet presAssocID="{593D2E43-7913-41FC-883A-6B6738B40790}" presName="conn2-1" presStyleLbl="parChTrans1D2" presStyleIdx="4" presStyleCnt="5"/>
      <dgm:spPr/>
    </dgm:pt>
    <dgm:pt modelId="{34CA399D-C108-45D6-BFA3-7D551A83CD61}" type="pres">
      <dgm:prSet presAssocID="{593D2E43-7913-41FC-883A-6B6738B40790}" presName="connTx" presStyleLbl="parChTrans1D2" presStyleIdx="4" presStyleCnt="5"/>
      <dgm:spPr/>
    </dgm:pt>
    <dgm:pt modelId="{CAE44671-E438-4840-8303-CFBAC210035C}" type="pres">
      <dgm:prSet presAssocID="{1A03EB97-94D7-4545-A04C-69FB77356728}" presName="root2" presStyleCnt="0"/>
      <dgm:spPr/>
    </dgm:pt>
    <dgm:pt modelId="{4CDB9A27-ACB2-4693-984E-A94ED3FFF030}" type="pres">
      <dgm:prSet presAssocID="{1A03EB97-94D7-4545-A04C-69FB77356728}" presName="LevelTwoTextNode" presStyleLbl="node2" presStyleIdx="4" presStyleCnt="5" custScaleX="231172">
        <dgm:presLayoutVars>
          <dgm:chPref val="3"/>
        </dgm:presLayoutVars>
      </dgm:prSet>
      <dgm:spPr/>
    </dgm:pt>
    <dgm:pt modelId="{B5DF04A8-C535-4202-BC02-2FDFA5A8193E}" type="pres">
      <dgm:prSet presAssocID="{1A03EB97-94D7-4545-A04C-69FB77356728}" presName="level3hierChild" presStyleCnt="0"/>
      <dgm:spPr/>
    </dgm:pt>
  </dgm:ptLst>
  <dgm:cxnLst>
    <dgm:cxn modelId="{1CC0AD06-EB3D-4B48-ADCF-0604234C5BC4}" type="presOf" srcId="{C1941056-4BCA-4077-AD67-988D861F792F}" destId="{05D8CB6E-C922-41C7-90C7-7984A38C33C9}" srcOrd="1" destOrd="0" presId="urn:microsoft.com/office/officeart/2008/layout/HorizontalMultiLevelHierarchy"/>
    <dgm:cxn modelId="{3C37DB13-5C62-44FD-A1B8-FB4DC3F50D41}" type="presOf" srcId="{823B40E2-0DF7-4B54-B6E3-93D6E4D7C77B}" destId="{44F3055C-E0E8-4343-8A12-A37AB43CD626}" srcOrd="0" destOrd="0" presId="urn:microsoft.com/office/officeart/2008/layout/HorizontalMultiLevelHierarchy"/>
    <dgm:cxn modelId="{20957215-2E30-4DDD-A47C-04F0EB5DE81F}" type="presOf" srcId="{93F55842-DCF9-4E79-BE8A-EE4691ED15BE}" destId="{E6182C0C-C92E-4F27-96EA-FA67EC74B32A}" srcOrd="1" destOrd="0" presId="urn:microsoft.com/office/officeart/2008/layout/HorizontalMultiLevelHierarchy"/>
    <dgm:cxn modelId="{C1F9AA5D-A6C4-451E-A898-DE517EAE31AF}" srcId="{497B2E21-2F3C-4956-9B05-91847FA31672}" destId="{1A03EB97-94D7-4545-A04C-69FB77356728}" srcOrd="4" destOrd="0" parTransId="{593D2E43-7913-41FC-883A-6B6738B40790}" sibTransId="{FD25DB05-0A13-47D0-B040-96FBC1CE3768}"/>
    <dgm:cxn modelId="{9F99964C-1709-4356-90EE-50B6B8AACFBD}" type="presOf" srcId="{482AF5B2-AFE6-4271-99A1-FA393396E8AC}" destId="{CAC2CE36-F611-4705-BDF2-903EDA2259B6}" srcOrd="1" destOrd="0" presId="urn:microsoft.com/office/officeart/2008/layout/HorizontalMultiLevelHierarchy"/>
    <dgm:cxn modelId="{B3D6FC6D-C16E-49D4-B0BA-B5303A422DA0}" type="presOf" srcId="{593D2E43-7913-41FC-883A-6B6738B40790}" destId="{1B386987-AB5B-4558-BAA4-6E587FD4469B}" srcOrd="0" destOrd="0" presId="urn:microsoft.com/office/officeart/2008/layout/HorizontalMultiLevelHierarchy"/>
    <dgm:cxn modelId="{6EFA8675-4500-4944-B61D-F6329C8AFBA9}" type="presOf" srcId="{482AF5B2-AFE6-4271-99A1-FA393396E8AC}" destId="{2BBAA495-6856-4577-8364-D1826E4B2B03}" srcOrd="0" destOrd="0" presId="urn:microsoft.com/office/officeart/2008/layout/HorizontalMultiLevelHierarchy"/>
    <dgm:cxn modelId="{10298755-5823-42AD-8554-6F5B32494875}" type="presOf" srcId="{497B2E21-2F3C-4956-9B05-91847FA31672}" destId="{5550FF85-900C-4EFB-B568-C3B1CE4B54DF}" srcOrd="0" destOrd="0" presId="urn:microsoft.com/office/officeart/2008/layout/HorizontalMultiLevelHierarchy"/>
    <dgm:cxn modelId="{F7FCDC57-7058-4EA0-902E-3D0C4F76FEFD}" type="presOf" srcId="{C1941056-4BCA-4077-AD67-988D861F792F}" destId="{A3613167-B6CF-4E44-935B-7E369075D2BF}" srcOrd="0" destOrd="0" presId="urn:microsoft.com/office/officeart/2008/layout/HorizontalMultiLevelHierarchy"/>
    <dgm:cxn modelId="{0DB73A58-C8CB-4449-89E0-BFCEF1A3B33F}" type="presOf" srcId="{31A422B4-BE08-49C6-8BB3-260DCE5A6BDD}" destId="{7183D90D-3EA1-4B26-A944-1A9ACC4121E4}" srcOrd="0" destOrd="0" presId="urn:microsoft.com/office/officeart/2008/layout/HorizontalMultiLevelHierarchy"/>
    <dgm:cxn modelId="{B38E2A5A-FBB3-42FD-954D-AC8B39A02D59}" srcId="{497B2E21-2F3C-4956-9B05-91847FA31672}" destId="{31A422B4-BE08-49C6-8BB3-260DCE5A6BDD}" srcOrd="1" destOrd="0" parTransId="{A590E699-A19D-4B11-9F3A-1DC55DF369E0}" sibTransId="{AF3CC055-DA2E-40F1-A289-48B4EA5021C6}"/>
    <dgm:cxn modelId="{A29A7A7C-06D3-4B8E-854E-0D723FF5BEDA}" type="presOf" srcId="{8932FDE4-7F83-4F08-BBC6-8906CD228C8A}" destId="{6DC28389-E49D-4813-88D1-EEF92EC3D206}" srcOrd="0" destOrd="0" presId="urn:microsoft.com/office/officeart/2008/layout/HorizontalMultiLevelHierarchy"/>
    <dgm:cxn modelId="{64E3A580-5D31-420E-A693-51F7E36265B9}" type="presOf" srcId="{593D2E43-7913-41FC-883A-6B6738B40790}" destId="{34CA399D-C108-45D6-BFA3-7D551A83CD61}" srcOrd="1" destOrd="0" presId="urn:microsoft.com/office/officeart/2008/layout/HorizontalMultiLevelHierarchy"/>
    <dgm:cxn modelId="{7A5FBA88-4C15-4506-B872-7A1AC9CA33FC}" srcId="{497B2E21-2F3C-4956-9B05-91847FA31672}" destId="{8932FDE4-7F83-4F08-BBC6-8906CD228C8A}" srcOrd="3" destOrd="0" parTransId="{C1941056-4BCA-4077-AD67-988D861F792F}" sibTransId="{1544C29E-FC16-445F-B54E-F3DAA16F71C0}"/>
    <dgm:cxn modelId="{FA20A89A-489C-4677-BFF3-5894E6874F3A}" srcId="{497B2E21-2F3C-4956-9B05-91847FA31672}" destId="{0513ACED-7E17-432F-A96B-54A34E78277C}" srcOrd="0" destOrd="0" parTransId="{93F55842-DCF9-4E79-BE8A-EE4691ED15BE}" sibTransId="{1D0E3BD2-151E-4F37-AF33-BC8319716033}"/>
    <dgm:cxn modelId="{7862E59F-7719-42D6-B7EE-2879B18916D7}" type="presOf" srcId="{A590E699-A19D-4B11-9F3A-1DC55DF369E0}" destId="{4D8DF79F-9A9C-451E-983F-D7D49FE78945}" srcOrd="1" destOrd="0" presId="urn:microsoft.com/office/officeart/2008/layout/HorizontalMultiLevelHierarchy"/>
    <dgm:cxn modelId="{96FE3BC1-B9B7-48B2-BD06-C7D5F93C8B76}" type="presOf" srcId="{0513ACED-7E17-432F-A96B-54A34E78277C}" destId="{B157A003-4103-4331-AC85-E824E1CDB717}" srcOrd="0" destOrd="0" presId="urn:microsoft.com/office/officeart/2008/layout/HorizontalMultiLevelHierarchy"/>
    <dgm:cxn modelId="{F90C09C8-275C-4421-B998-4CC1296FB93E}" type="presOf" srcId="{1A03EB97-94D7-4545-A04C-69FB77356728}" destId="{4CDB9A27-ACB2-4693-984E-A94ED3FFF030}" srcOrd="0" destOrd="0" presId="urn:microsoft.com/office/officeart/2008/layout/HorizontalMultiLevelHierarchy"/>
    <dgm:cxn modelId="{26F2DCC8-DB37-4DB4-A5B0-C90CDD1038A2}" type="presOf" srcId="{A590E699-A19D-4B11-9F3A-1DC55DF369E0}" destId="{41519070-FF83-4CE8-9B0F-C2C538B2F8F8}" srcOrd="0" destOrd="0" presId="urn:microsoft.com/office/officeart/2008/layout/HorizontalMultiLevelHierarchy"/>
    <dgm:cxn modelId="{44E2C3CC-7D7A-4030-8019-49FC4F13A59C}" srcId="{497B2E21-2F3C-4956-9B05-91847FA31672}" destId="{33AB48F6-6F06-49F9-8286-ABECB03B4D90}" srcOrd="2" destOrd="0" parTransId="{482AF5B2-AFE6-4271-99A1-FA393396E8AC}" sibTransId="{6AF7A573-28A8-4FD8-9053-35B779A85BA9}"/>
    <dgm:cxn modelId="{BC6DFFCC-EB25-46E8-B61A-E42F572AAA82}" type="presOf" srcId="{93F55842-DCF9-4E79-BE8A-EE4691ED15BE}" destId="{E1C1D1C1-9C4C-4E6C-BE71-A6FE4FC8287C}" srcOrd="0" destOrd="0" presId="urn:microsoft.com/office/officeart/2008/layout/HorizontalMultiLevelHierarchy"/>
    <dgm:cxn modelId="{AE07F7CD-57D5-449E-B815-4875E40C05E4}" srcId="{823B40E2-0DF7-4B54-B6E3-93D6E4D7C77B}" destId="{497B2E21-2F3C-4956-9B05-91847FA31672}" srcOrd="0" destOrd="0" parTransId="{F7FB4119-9758-400B-BDE7-E7FC30113BC4}" sibTransId="{1262C61E-A1AB-452A-B9C9-6B078467877B}"/>
    <dgm:cxn modelId="{C3E865E9-B674-44AC-822F-57039BD54244}" type="presOf" srcId="{33AB48F6-6F06-49F9-8286-ABECB03B4D90}" destId="{C37F4CC7-1C25-4CCA-AF0D-DF4EA5BB6239}" srcOrd="0" destOrd="0" presId="urn:microsoft.com/office/officeart/2008/layout/HorizontalMultiLevelHierarchy"/>
    <dgm:cxn modelId="{D40E4BCC-5108-4600-94F1-AE7332BE2880}" type="presParOf" srcId="{44F3055C-E0E8-4343-8A12-A37AB43CD626}" destId="{E2D2816D-8EA1-407A-9AD4-25C90822D503}" srcOrd="0" destOrd="0" presId="urn:microsoft.com/office/officeart/2008/layout/HorizontalMultiLevelHierarchy"/>
    <dgm:cxn modelId="{20725062-206F-47AD-9693-F4A0DE585CC3}" type="presParOf" srcId="{E2D2816D-8EA1-407A-9AD4-25C90822D503}" destId="{5550FF85-900C-4EFB-B568-C3B1CE4B54DF}" srcOrd="0" destOrd="0" presId="urn:microsoft.com/office/officeart/2008/layout/HorizontalMultiLevelHierarchy"/>
    <dgm:cxn modelId="{CADD8A62-38B0-42AB-A2A1-B7468FA0AC11}" type="presParOf" srcId="{E2D2816D-8EA1-407A-9AD4-25C90822D503}" destId="{20A5C625-86E3-42DF-91BB-FF620FBB8D63}" srcOrd="1" destOrd="0" presId="urn:microsoft.com/office/officeart/2008/layout/HorizontalMultiLevelHierarchy"/>
    <dgm:cxn modelId="{85586713-0853-4E19-A5B0-125F5EE473B8}" type="presParOf" srcId="{20A5C625-86E3-42DF-91BB-FF620FBB8D63}" destId="{E1C1D1C1-9C4C-4E6C-BE71-A6FE4FC8287C}" srcOrd="0" destOrd="0" presId="urn:microsoft.com/office/officeart/2008/layout/HorizontalMultiLevelHierarchy"/>
    <dgm:cxn modelId="{5891DD8F-8D20-455E-89CE-FCE36F99A95D}" type="presParOf" srcId="{E1C1D1C1-9C4C-4E6C-BE71-A6FE4FC8287C}" destId="{E6182C0C-C92E-4F27-96EA-FA67EC74B32A}" srcOrd="0" destOrd="0" presId="urn:microsoft.com/office/officeart/2008/layout/HorizontalMultiLevelHierarchy"/>
    <dgm:cxn modelId="{BAECAF60-28AF-4BF5-BF4C-0CD2340FA2F2}" type="presParOf" srcId="{20A5C625-86E3-42DF-91BB-FF620FBB8D63}" destId="{67D488B9-118C-4F93-BF9A-EA9C16DA773B}" srcOrd="1" destOrd="0" presId="urn:microsoft.com/office/officeart/2008/layout/HorizontalMultiLevelHierarchy"/>
    <dgm:cxn modelId="{56564203-F40B-439F-A2C9-0F231D80C358}" type="presParOf" srcId="{67D488B9-118C-4F93-BF9A-EA9C16DA773B}" destId="{B157A003-4103-4331-AC85-E824E1CDB717}" srcOrd="0" destOrd="0" presId="urn:microsoft.com/office/officeart/2008/layout/HorizontalMultiLevelHierarchy"/>
    <dgm:cxn modelId="{955249F2-F12B-412D-9902-0C1584B52517}" type="presParOf" srcId="{67D488B9-118C-4F93-BF9A-EA9C16DA773B}" destId="{C795D221-58BB-46DF-AD45-A932EC41BF5B}" srcOrd="1" destOrd="0" presId="urn:microsoft.com/office/officeart/2008/layout/HorizontalMultiLevelHierarchy"/>
    <dgm:cxn modelId="{5D763721-5E19-43F6-96B3-BA0E8A5DF4D6}" type="presParOf" srcId="{20A5C625-86E3-42DF-91BB-FF620FBB8D63}" destId="{41519070-FF83-4CE8-9B0F-C2C538B2F8F8}" srcOrd="2" destOrd="0" presId="urn:microsoft.com/office/officeart/2008/layout/HorizontalMultiLevelHierarchy"/>
    <dgm:cxn modelId="{D9C7F61C-134C-451C-A7EF-15E2EA1BD9F8}" type="presParOf" srcId="{41519070-FF83-4CE8-9B0F-C2C538B2F8F8}" destId="{4D8DF79F-9A9C-451E-983F-D7D49FE78945}" srcOrd="0" destOrd="0" presId="urn:microsoft.com/office/officeart/2008/layout/HorizontalMultiLevelHierarchy"/>
    <dgm:cxn modelId="{0C3E6EFA-CA0E-40E4-87F3-093FA6347B92}" type="presParOf" srcId="{20A5C625-86E3-42DF-91BB-FF620FBB8D63}" destId="{04A31F89-DAF8-4296-831F-069045E4DD26}" srcOrd="3" destOrd="0" presId="urn:microsoft.com/office/officeart/2008/layout/HorizontalMultiLevelHierarchy"/>
    <dgm:cxn modelId="{062BA2FE-7C96-4E24-A07A-97A651E8F81C}" type="presParOf" srcId="{04A31F89-DAF8-4296-831F-069045E4DD26}" destId="{7183D90D-3EA1-4B26-A944-1A9ACC4121E4}" srcOrd="0" destOrd="0" presId="urn:microsoft.com/office/officeart/2008/layout/HorizontalMultiLevelHierarchy"/>
    <dgm:cxn modelId="{0B903A19-E93B-43D5-B92B-851283394395}" type="presParOf" srcId="{04A31F89-DAF8-4296-831F-069045E4DD26}" destId="{E635AF53-F697-4783-A814-29BAB0154732}" srcOrd="1" destOrd="0" presId="urn:microsoft.com/office/officeart/2008/layout/HorizontalMultiLevelHierarchy"/>
    <dgm:cxn modelId="{74E0C497-3CEE-499E-A2A0-6A1EF205C610}" type="presParOf" srcId="{20A5C625-86E3-42DF-91BB-FF620FBB8D63}" destId="{2BBAA495-6856-4577-8364-D1826E4B2B03}" srcOrd="4" destOrd="0" presId="urn:microsoft.com/office/officeart/2008/layout/HorizontalMultiLevelHierarchy"/>
    <dgm:cxn modelId="{16E37713-4BC2-4D8A-8D6B-9AE12304C0C0}" type="presParOf" srcId="{2BBAA495-6856-4577-8364-D1826E4B2B03}" destId="{CAC2CE36-F611-4705-BDF2-903EDA2259B6}" srcOrd="0" destOrd="0" presId="urn:microsoft.com/office/officeart/2008/layout/HorizontalMultiLevelHierarchy"/>
    <dgm:cxn modelId="{37E24048-5C91-42C2-A2C2-17A8C7D7AECE}" type="presParOf" srcId="{20A5C625-86E3-42DF-91BB-FF620FBB8D63}" destId="{FE65C6B5-D247-4F19-AA0A-884C3CB24EC3}" srcOrd="5" destOrd="0" presId="urn:microsoft.com/office/officeart/2008/layout/HorizontalMultiLevelHierarchy"/>
    <dgm:cxn modelId="{0DCC0E05-B6CB-4B2E-AF0C-0EF71B2CFC3A}" type="presParOf" srcId="{FE65C6B5-D247-4F19-AA0A-884C3CB24EC3}" destId="{C37F4CC7-1C25-4CCA-AF0D-DF4EA5BB6239}" srcOrd="0" destOrd="0" presId="urn:microsoft.com/office/officeart/2008/layout/HorizontalMultiLevelHierarchy"/>
    <dgm:cxn modelId="{A241710E-A4E1-405A-A780-553C93133E96}" type="presParOf" srcId="{FE65C6B5-D247-4F19-AA0A-884C3CB24EC3}" destId="{4A362501-F7AA-4C13-A726-48B2551F9106}" srcOrd="1" destOrd="0" presId="urn:microsoft.com/office/officeart/2008/layout/HorizontalMultiLevelHierarchy"/>
    <dgm:cxn modelId="{BEA79D9C-3C31-41B0-8A7C-2BAFDCE34480}" type="presParOf" srcId="{20A5C625-86E3-42DF-91BB-FF620FBB8D63}" destId="{A3613167-B6CF-4E44-935B-7E369075D2BF}" srcOrd="6" destOrd="0" presId="urn:microsoft.com/office/officeart/2008/layout/HorizontalMultiLevelHierarchy"/>
    <dgm:cxn modelId="{7397C5FC-7583-446A-97D3-A49D63EF4598}" type="presParOf" srcId="{A3613167-B6CF-4E44-935B-7E369075D2BF}" destId="{05D8CB6E-C922-41C7-90C7-7984A38C33C9}" srcOrd="0" destOrd="0" presId="urn:microsoft.com/office/officeart/2008/layout/HorizontalMultiLevelHierarchy"/>
    <dgm:cxn modelId="{6010DE1C-1528-45C2-A2FE-12A2004C1EB7}" type="presParOf" srcId="{20A5C625-86E3-42DF-91BB-FF620FBB8D63}" destId="{7D47C216-AB96-4E3A-8C79-1BC728E91D34}" srcOrd="7" destOrd="0" presId="urn:microsoft.com/office/officeart/2008/layout/HorizontalMultiLevelHierarchy"/>
    <dgm:cxn modelId="{9C12C0D3-40E4-4D4C-8B32-ED9E31ED7FB2}" type="presParOf" srcId="{7D47C216-AB96-4E3A-8C79-1BC728E91D34}" destId="{6DC28389-E49D-4813-88D1-EEF92EC3D206}" srcOrd="0" destOrd="0" presId="urn:microsoft.com/office/officeart/2008/layout/HorizontalMultiLevelHierarchy"/>
    <dgm:cxn modelId="{37050CA0-D230-40C4-AC12-FAF188FA00AF}" type="presParOf" srcId="{7D47C216-AB96-4E3A-8C79-1BC728E91D34}" destId="{7158CB0B-793E-4E0B-8BDC-E8ECC84BA826}" srcOrd="1" destOrd="0" presId="urn:microsoft.com/office/officeart/2008/layout/HorizontalMultiLevelHierarchy"/>
    <dgm:cxn modelId="{9CEA5210-8AB4-4A65-BBE8-C6B7DB4D90CC}" type="presParOf" srcId="{20A5C625-86E3-42DF-91BB-FF620FBB8D63}" destId="{1B386987-AB5B-4558-BAA4-6E587FD4469B}" srcOrd="8" destOrd="0" presId="urn:microsoft.com/office/officeart/2008/layout/HorizontalMultiLevelHierarchy"/>
    <dgm:cxn modelId="{D8044B2E-029C-46BE-A6FF-4CBC3AC6832C}" type="presParOf" srcId="{1B386987-AB5B-4558-BAA4-6E587FD4469B}" destId="{34CA399D-C108-45D6-BFA3-7D551A83CD61}" srcOrd="0" destOrd="0" presId="urn:microsoft.com/office/officeart/2008/layout/HorizontalMultiLevelHierarchy"/>
    <dgm:cxn modelId="{E9C2923C-5D43-494D-9885-D26FF9550D1B}" type="presParOf" srcId="{20A5C625-86E3-42DF-91BB-FF620FBB8D63}" destId="{CAE44671-E438-4840-8303-CFBAC210035C}" srcOrd="9" destOrd="0" presId="urn:microsoft.com/office/officeart/2008/layout/HorizontalMultiLevelHierarchy"/>
    <dgm:cxn modelId="{D3FD6090-E1C3-4F47-A5D7-7791C5E524B3}" type="presParOf" srcId="{CAE44671-E438-4840-8303-CFBAC210035C}" destId="{4CDB9A27-ACB2-4693-984E-A94ED3FFF030}" srcOrd="0" destOrd="0" presId="urn:microsoft.com/office/officeart/2008/layout/HorizontalMultiLevelHierarchy"/>
    <dgm:cxn modelId="{A692502E-6CF5-465E-A453-CFBCB56866DE}" type="presParOf" srcId="{CAE44671-E438-4840-8303-CFBAC210035C}" destId="{B5DF04A8-C535-4202-BC02-2FDFA5A819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4F0D-4673-4DB5-91F8-39DA7B3D94D7}">
      <dsp:nvSpPr>
        <dsp:cNvPr id="0" name=""/>
        <dsp:cNvSpPr/>
      </dsp:nvSpPr>
      <dsp:spPr>
        <a:xfrm>
          <a:off x="90" y="2302400"/>
          <a:ext cx="2040624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Bahnschrift" panose="020B0502040204020203" pitchFamily="34" charset="0"/>
              <a:cs typeface="Arial" panose="020B0604020202020204" pitchFamily="34" charset="0"/>
            </a:rPr>
            <a:t>Hypervisors</a:t>
          </a:r>
        </a:p>
      </dsp:txBody>
      <dsp:txXfrm>
        <a:off x="90" y="2302400"/>
        <a:ext cx="2040624" cy="475200"/>
      </dsp:txXfrm>
    </dsp:sp>
    <dsp:sp modelId="{1DE3FDFA-5D49-4B6C-9A34-4C47D969022B}">
      <dsp:nvSpPr>
        <dsp:cNvPr id="0" name=""/>
        <dsp:cNvSpPr/>
      </dsp:nvSpPr>
      <dsp:spPr>
        <a:xfrm>
          <a:off x="2040715" y="1269949"/>
          <a:ext cx="408124" cy="25401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5529E-64B8-4169-8170-0D86CEE1E76D}">
      <dsp:nvSpPr>
        <dsp:cNvPr id="0" name=""/>
        <dsp:cNvSpPr/>
      </dsp:nvSpPr>
      <dsp:spPr>
        <a:xfrm>
          <a:off x="2612089" y="1394332"/>
          <a:ext cx="6067361" cy="2291334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lr>
              <a:srgbClr val="258989"/>
            </a:buClr>
            <a:buChar char="•"/>
          </a:pPr>
          <a:r>
            <a:rPr lang="en-IN" sz="24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Before the hypervisors are introduced</a:t>
          </a:r>
          <a:endParaRPr lang="en-GB" sz="2400" b="1" kern="12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lr>
              <a:srgbClr val="258989"/>
            </a:buClr>
            <a:buChar char="•"/>
          </a:pPr>
          <a:r>
            <a:rPr lang="en-IN" sz="24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After the hypervisors are introduced </a:t>
          </a:r>
          <a:endParaRPr lang="en-GB" sz="2400" b="1" kern="1200" dirty="0">
            <a:solidFill>
              <a:schemeClr val="bg1">
                <a:lumMod val="8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612089" y="1394332"/>
        <a:ext cx="6067361" cy="2291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4F0D-4673-4DB5-91F8-39DA7B3D94D7}">
      <dsp:nvSpPr>
        <dsp:cNvPr id="0" name=""/>
        <dsp:cNvSpPr/>
      </dsp:nvSpPr>
      <dsp:spPr>
        <a:xfrm>
          <a:off x="90" y="2302400"/>
          <a:ext cx="2040624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Bahnschrift" panose="020B0502040204020203" pitchFamily="34" charset="0"/>
              <a:cs typeface="Arial" panose="020B0604020202020204" pitchFamily="34" charset="0"/>
            </a:rPr>
            <a:t>Hypervisors</a:t>
          </a:r>
        </a:p>
      </dsp:txBody>
      <dsp:txXfrm>
        <a:off x="90" y="2302400"/>
        <a:ext cx="2040624" cy="475200"/>
      </dsp:txXfrm>
    </dsp:sp>
    <dsp:sp modelId="{1DE3FDFA-5D49-4B6C-9A34-4C47D969022B}">
      <dsp:nvSpPr>
        <dsp:cNvPr id="0" name=""/>
        <dsp:cNvSpPr/>
      </dsp:nvSpPr>
      <dsp:spPr>
        <a:xfrm>
          <a:off x="2040715" y="1269949"/>
          <a:ext cx="408124" cy="2540100"/>
        </a:xfrm>
        <a:prstGeom prst="leftBrace">
          <a:avLst>
            <a:gd name="adj1" fmla="val 35000"/>
            <a:gd name="adj2" fmla="val 50000"/>
          </a:avLst>
        </a:prstGeom>
        <a:noFill/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5529E-64B8-4169-8170-0D86CEE1E76D}">
      <dsp:nvSpPr>
        <dsp:cNvPr id="0" name=""/>
        <dsp:cNvSpPr/>
      </dsp:nvSpPr>
      <dsp:spPr>
        <a:xfrm>
          <a:off x="2612089" y="1394332"/>
          <a:ext cx="6067361" cy="2291334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lr>
              <a:srgbClr val="258989"/>
            </a:buClr>
            <a:buChar char="•"/>
          </a:pPr>
          <a:r>
            <a:rPr lang="en-IN" sz="2400" kern="1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Before the hypervisors are introduced</a:t>
          </a:r>
          <a:endParaRPr lang="en-GB" sz="2400" b="1" kern="1200" dirty="0">
            <a:solidFill>
              <a:schemeClr val="bg1">
                <a:lumMod val="85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lr>
              <a:srgbClr val="258989"/>
            </a:buClr>
            <a:buChar char="•"/>
          </a:pPr>
          <a:r>
            <a:rPr lang="en-IN" sz="24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After the hypervisors are introduced </a:t>
          </a:r>
          <a:endParaRPr lang="en-GB" sz="2400" b="1" kern="12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612089" y="1394332"/>
        <a:ext cx="6067361" cy="2291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E37EE-B5CC-4A97-913F-15D9F329641C}">
      <dsp:nvSpPr>
        <dsp:cNvPr id="0" name=""/>
        <dsp:cNvSpPr/>
      </dsp:nvSpPr>
      <dsp:spPr>
        <a:xfrm>
          <a:off x="2340" y="450962"/>
          <a:ext cx="1856947" cy="11141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Bahnschrift" panose="020B0502040204020203" pitchFamily="34" charset="0"/>
              <a:cs typeface="Arial" panose="020B0604020202020204" pitchFamily="34" charset="0"/>
            </a:rPr>
            <a:t>Security</a:t>
          </a:r>
          <a:endParaRPr lang="en-GB" sz="1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340" y="450962"/>
        <a:ext cx="1856947" cy="1114168"/>
      </dsp:txXfrm>
    </dsp:sp>
    <dsp:sp modelId="{E2E6DB03-9C23-4FBD-B720-A79CC2EF2598}">
      <dsp:nvSpPr>
        <dsp:cNvPr id="0" name=""/>
        <dsp:cNvSpPr/>
      </dsp:nvSpPr>
      <dsp:spPr>
        <a:xfrm>
          <a:off x="2044983" y="450962"/>
          <a:ext cx="1856947" cy="11141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Bahnschrift" panose="020B0502040204020203" pitchFamily="34" charset="0"/>
              <a:cs typeface="Arial" panose="020B0604020202020204" pitchFamily="34" charset="0"/>
            </a:rPr>
            <a:t>Storage</a:t>
          </a:r>
          <a:endParaRPr lang="en-GB" sz="1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044983" y="450962"/>
        <a:ext cx="1856947" cy="1114168"/>
      </dsp:txXfrm>
    </dsp:sp>
    <dsp:sp modelId="{4462FE8E-DF91-486F-977D-2972663C951B}">
      <dsp:nvSpPr>
        <dsp:cNvPr id="0" name=""/>
        <dsp:cNvSpPr/>
      </dsp:nvSpPr>
      <dsp:spPr>
        <a:xfrm>
          <a:off x="4087625" y="450962"/>
          <a:ext cx="1856947" cy="11141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1800" kern="1200">
              <a:latin typeface="Bahnschrift" panose="020B0502040204020203" pitchFamily="34" charset="0"/>
              <a:cs typeface="Arial" panose="020B0604020202020204" pitchFamily="34" charset="0"/>
            </a:rPr>
            <a:t>Hardware Support</a:t>
          </a:r>
          <a:endParaRPr lang="en-GB" sz="1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4087625" y="450962"/>
        <a:ext cx="1856947" cy="1114168"/>
      </dsp:txXfrm>
    </dsp:sp>
    <dsp:sp modelId="{704D5851-7716-44F7-9CB3-9A1B6D32720A}">
      <dsp:nvSpPr>
        <dsp:cNvPr id="0" name=""/>
        <dsp:cNvSpPr/>
      </dsp:nvSpPr>
      <dsp:spPr>
        <a:xfrm>
          <a:off x="6130267" y="450962"/>
          <a:ext cx="1856947" cy="11141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1800" kern="1200">
              <a:latin typeface="Bahnschrift" panose="020B0502040204020203" pitchFamily="34" charset="0"/>
              <a:cs typeface="Arial" panose="020B0604020202020204" pitchFamily="34" charset="0"/>
            </a:rPr>
            <a:t>Memory Management</a:t>
          </a:r>
          <a:endParaRPr lang="en-GB" sz="1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6130267" y="450962"/>
        <a:ext cx="1856947" cy="1114168"/>
      </dsp:txXfrm>
    </dsp:sp>
    <dsp:sp modelId="{3AA6C0B9-ACFF-4D5E-BCD4-5BFDCF74225F}">
      <dsp:nvSpPr>
        <dsp:cNvPr id="0" name=""/>
        <dsp:cNvSpPr/>
      </dsp:nvSpPr>
      <dsp:spPr>
        <a:xfrm>
          <a:off x="2340" y="1750825"/>
          <a:ext cx="1856947" cy="11141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1800" kern="1200">
              <a:latin typeface="Bahnschrift" panose="020B0502040204020203" pitchFamily="34" charset="0"/>
              <a:cs typeface="Arial" panose="020B0604020202020204" pitchFamily="34" charset="0"/>
            </a:rPr>
            <a:t>Live Migration</a:t>
          </a:r>
          <a:endParaRPr lang="en-GB" sz="1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340" y="1750825"/>
        <a:ext cx="1856947" cy="1114168"/>
      </dsp:txXfrm>
    </dsp:sp>
    <dsp:sp modelId="{FF98175D-B934-4EBE-B853-103F69278FF3}">
      <dsp:nvSpPr>
        <dsp:cNvPr id="0" name=""/>
        <dsp:cNvSpPr/>
      </dsp:nvSpPr>
      <dsp:spPr>
        <a:xfrm>
          <a:off x="2044983" y="1750825"/>
          <a:ext cx="1856947" cy="11141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1800" kern="1200">
              <a:latin typeface="Bahnschrift" panose="020B0502040204020203" pitchFamily="34" charset="0"/>
              <a:cs typeface="Arial" panose="020B0604020202020204" pitchFamily="34" charset="0"/>
            </a:rPr>
            <a:t>Performance and Scalability</a:t>
          </a:r>
          <a:endParaRPr lang="en-GB" sz="1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2044983" y="1750825"/>
        <a:ext cx="1856947" cy="1114168"/>
      </dsp:txXfrm>
    </dsp:sp>
    <dsp:sp modelId="{22D9147D-1398-4EEC-84EB-B00C57A0EEB8}">
      <dsp:nvSpPr>
        <dsp:cNvPr id="0" name=""/>
        <dsp:cNvSpPr/>
      </dsp:nvSpPr>
      <dsp:spPr>
        <a:xfrm>
          <a:off x="4087625" y="1750825"/>
          <a:ext cx="1856947" cy="11141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1800" kern="1200">
              <a:latin typeface="Bahnschrift" panose="020B0502040204020203" pitchFamily="34" charset="0"/>
              <a:cs typeface="Arial" panose="020B0604020202020204" pitchFamily="34" charset="0"/>
            </a:rPr>
            <a:t>Scheduling and Resource Control</a:t>
          </a:r>
          <a:endParaRPr lang="en-GB" sz="1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4087625" y="1750825"/>
        <a:ext cx="1856947" cy="1114168"/>
      </dsp:txXfrm>
    </dsp:sp>
    <dsp:sp modelId="{16D10B56-FD20-4CE8-B2CC-478C38DECC65}">
      <dsp:nvSpPr>
        <dsp:cNvPr id="0" name=""/>
        <dsp:cNvSpPr/>
      </dsp:nvSpPr>
      <dsp:spPr>
        <a:xfrm>
          <a:off x="6130267" y="1750825"/>
          <a:ext cx="1856947" cy="111416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GB" sz="1800" kern="1200">
              <a:latin typeface="Bahnschrift" panose="020B0502040204020203" pitchFamily="34" charset="0"/>
              <a:cs typeface="Arial" panose="020B0604020202020204" pitchFamily="34" charset="0"/>
            </a:rPr>
            <a:t>Lower Latency and Higher Prioritization</a:t>
          </a:r>
          <a:endParaRPr lang="en-GB" sz="1800" kern="1200" dirty="0"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6130267" y="1750825"/>
        <a:ext cx="1856947" cy="1114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6987-AB5B-4558-BAA4-6E587FD4469B}">
      <dsp:nvSpPr>
        <dsp:cNvPr id="0" name=""/>
        <dsp:cNvSpPr/>
      </dsp:nvSpPr>
      <dsp:spPr>
        <a:xfrm>
          <a:off x="1294895" y="259080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2158409"/>
              </a:lnTo>
              <a:lnTo>
                <a:pt x="566366" y="21584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3614217"/>
        <a:ext cx="111574" cy="111574"/>
      </dsp:txXfrm>
    </dsp:sp>
    <dsp:sp modelId="{A3613167-B6CF-4E44-935B-7E369075D2BF}">
      <dsp:nvSpPr>
        <dsp:cNvPr id="0" name=""/>
        <dsp:cNvSpPr/>
      </dsp:nvSpPr>
      <dsp:spPr>
        <a:xfrm>
          <a:off x="1294895" y="2590800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1079204"/>
              </a:lnTo>
              <a:lnTo>
                <a:pt x="566366" y="10792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3099932"/>
        <a:ext cx="60939" cy="60939"/>
      </dsp:txXfrm>
    </dsp:sp>
    <dsp:sp modelId="{2BBAA495-6856-4577-8364-D1826E4B2B03}">
      <dsp:nvSpPr>
        <dsp:cNvPr id="0" name=""/>
        <dsp:cNvSpPr/>
      </dsp:nvSpPr>
      <dsp:spPr>
        <a:xfrm>
          <a:off x="1294895" y="2545079"/>
          <a:ext cx="5663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3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63919" y="2576640"/>
        <a:ext cx="28318" cy="28318"/>
      </dsp:txXfrm>
    </dsp:sp>
    <dsp:sp modelId="{41519070-FF83-4CE8-9B0F-C2C538B2F8F8}">
      <dsp:nvSpPr>
        <dsp:cNvPr id="0" name=""/>
        <dsp:cNvSpPr/>
      </dsp:nvSpPr>
      <dsp:spPr>
        <a:xfrm>
          <a:off x="1294895" y="1511595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1079204"/>
              </a:moveTo>
              <a:lnTo>
                <a:pt x="283183" y="1079204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2020727"/>
        <a:ext cx="60939" cy="60939"/>
      </dsp:txXfrm>
    </dsp:sp>
    <dsp:sp modelId="{E1C1D1C1-9C4C-4E6C-BE71-A6FE4FC8287C}">
      <dsp:nvSpPr>
        <dsp:cNvPr id="0" name=""/>
        <dsp:cNvSpPr/>
      </dsp:nvSpPr>
      <dsp:spPr>
        <a:xfrm>
          <a:off x="1294895" y="43239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2158409"/>
              </a:moveTo>
              <a:lnTo>
                <a:pt x="283183" y="2158409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1455808"/>
        <a:ext cx="111574" cy="111574"/>
      </dsp:txXfrm>
    </dsp:sp>
    <dsp:sp modelId="{5550FF85-900C-4EFB-B568-C3B1CE4B54DF}">
      <dsp:nvSpPr>
        <dsp:cNvPr id="0" name=""/>
        <dsp:cNvSpPr/>
      </dsp:nvSpPr>
      <dsp:spPr>
        <a:xfrm rot="16200000">
          <a:off x="-1408797" y="2159118"/>
          <a:ext cx="4544020" cy="8633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sp:txBody>
      <dsp:txXfrm>
        <a:off x="-1408797" y="2159118"/>
        <a:ext cx="4544020" cy="863363"/>
      </dsp:txXfrm>
    </dsp:sp>
    <dsp:sp modelId="{B157A003-4103-4331-AC85-E824E1CDB717}">
      <dsp:nvSpPr>
        <dsp:cNvPr id="0" name=""/>
        <dsp:cNvSpPr/>
      </dsp:nvSpPr>
      <dsp:spPr>
        <a:xfrm>
          <a:off x="1861261" y="70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708"/>
        <a:ext cx="6546406" cy="863363"/>
      </dsp:txXfrm>
    </dsp:sp>
    <dsp:sp modelId="{7183D90D-3EA1-4B26-A944-1A9ACC4121E4}">
      <dsp:nvSpPr>
        <dsp:cNvPr id="0" name=""/>
        <dsp:cNvSpPr/>
      </dsp:nvSpPr>
      <dsp:spPr>
        <a:xfrm>
          <a:off x="1861261" y="1079913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Critical Disk Performance for I/O Intensive Applications.</a:t>
          </a:r>
          <a:endParaRPr lang="en-GB" sz="2000" kern="1200" dirty="0">
            <a:solidFill>
              <a:schemeClr val="accent6">
                <a:lumMod val="40000"/>
                <a:lumOff val="60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1079913"/>
        <a:ext cx="6546406" cy="863363"/>
      </dsp:txXfrm>
    </dsp:sp>
    <dsp:sp modelId="{C37F4CC7-1C25-4CCA-AF0D-DF4EA5BB6239}">
      <dsp:nvSpPr>
        <dsp:cNvPr id="0" name=""/>
        <dsp:cNvSpPr/>
      </dsp:nvSpPr>
      <dsp:spPr>
        <a:xfrm>
          <a:off x="1861261" y="215911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Processor Hardware-assisted Virtualization Support.</a:t>
          </a:r>
          <a:endParaRPr lang="en-GB" sz="2000" kern="1200" dirty="0">
            <a:solidFill>
              <a:schemeClr val="accent6">
                <a:lumMod val="40000"/>
                <a:lumOff val="60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2159118"/>
        <a:ext cx="6546406" cy="863363"/>
      </dsp:txXfrm>
    </dsp:sp>
    <dsp:sp modelId="{6DC28389-E49D-4813-88D1-EEF92EC3D206}">
      <dsp:nvSpPr>
        <dsp:cNvPr id="0" name=""/>
        <dsp:cNvSpPr/>
      </dsp:nvSpPr>
      <dsp:spPr>
        <a:xfrm>
          <a:off x="1861261" y="3238322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Multi-core (SMP) Guest OS Support.</a:t>
          </a:r>
          <a:endParaRPr lang="en-GB" sz="2000" kern="1200" dirty="0">
            <a:solidFill>
              <a:schemeClr val="accent6">
                <a:lumMod val="40000"/>
                <a:lumOff val="60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3238322"/>
        <a:ext cx="6546406" cy="863363"/>
      </dsp:txXfrm>
    </dsp:sp>
    <dsp:sp modelId="{4CDB9A27-ACB2-4693-984E-A94ED3FFF030}">
      <dsp:nvSpPr>
        <dsp:cNvPr id="0" name=""/>
        <dsp:cNvSpPr/>
      </dsp:nvSpPr>
      <dsp:spPr>
        <a:xfrm>
          <a:off x="1861261" y="4317527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rPr>
            <a:t>Both 32-bit and 64-bit Guest OS Support.</a:t>
          </a:r>
          <a:endParaRPr lang="en-GB" sz="2000" kern="1200" dirty="0">
            <a:solidFill>
              <a:schemeClr val="accent6">
                <a:lumMod val="40000"/>
                <a:lumOff val="60000"/>
              </a:schemeClr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4317527"/>
        <a:ext cx="6546406" cy="863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6987-AB5B-4558-BAA4-6E587FD4469B}">
      <dsp:nvSpPr>
        <dsp:cNvPr id="0" name=""/>
        <dsp:cNvSpPr/>
      </dsp:nvSpPr>
      <dsp:spPr>
        <a:xfrm>
          <a:off x="1294895" y="259080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2158409"/>
              </a:lnTo>
              <a:lnTo>
                <a:pt x="566366" y="21584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3614217"/>
        <a:ext cx="111574" cy="111574"/>
      </dsp:txXfrm>
    </dsp:sp>
    <dsp:sp modelId="{A3613167-B6CF-4E44-935B-7E369075D2BF}">
      <dsp:nvSpPr>
        <dsp:cNvPr id="0" name=""/>
        <dsp:cNvSpPr/>
      </dsp:nvSpPr>
      <dsp:spPr>
        <a:xfrm>
          <a:off x="1294895" y="2590800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1079204"/>
              </a:lnTo>
              <a:lnTo>
                <a:pt x="566366" y="10792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3099932"/>
        <a:ext cx="60939" cy="60939"/>
      </dsp:txXfrm>
    </dsp:sp>
    <dsp:sp modelId="{2BBAA495-6856-4577-8364-D1826E4B2B03}">
      <dsp:nvSpPr>
        <dsp:cNvPr id="0" name=""/>
        <dsp:cNvSpPr/>
      </dsp:nvSpPr>
      <dsp:spPr>
        <a:xfrm>
          <a:off x="1294895" y="2545079"/>
          <a:ext cx="5663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3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63919" y="2576640"/>
        <a:ext cx="28318" cy="28318"/>
      </dsp:txXfrm>
    </dsp:sp>
    <dsp:sp modelId="{41519070-FF83-4CE8-9B0F-C2C538B2F8F8}">
      <dsp:nvSpPr>
        <dsp:cNvPr id="0" name=""/>
        <dsp:cNvSpPr/>
      </dsp:nvSpPr>
      <dsp:spPr>
        <a:xfrm>
          <a:off x="1294895" y="1511595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1079204"/>
              </a:moveTo>
              <a:lnTo>
                <a:pt x="283183" y="1079204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2020727"/>
        <a:ext cx="60939" cy="60939"/>
      </dsp:txXfrm>
    </dsp:sp>
    <dsp:sp modelId="{E1C1D1C1-9C4C-4E6C-BE71-A6FE4FC8287C}">
      <dsp:nvSpPr>
        <dsp:cNvPr id="0" name=""/>
        <dsp:cNvSpPr/>
      </dsp:nvSpPr>
      <dsp:spPr>
        <a:xfrm>
          <a:off x="1294895" y="43239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2158409"/>
              </a:moveTo>
              <a:lnTo>
                <a:pt x="283183" y="2158409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1455808"/>
        <a:ext cx="111574" cy="111574"/>
      </dsp:txXfrm>
    </dsp:sp>
    <dsp:sp modelId="{5550FF85-900C-4EFB-B568-C3B1CE4B54DF}">
      <dsp:nvSpPr>
        <dsp:cNvPr id="0" name=""/>
        <dsp:cNvSpPr/>
      </dsp:nvSpPr>
      <dsp:spPr>
        <a:xfrm rot="16200000">
          <a:off x="-1408797" y="2159118"/>
          <a:ext cx="4544020" cy="8633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sp:txBody>
      <dsp:txXfrm>
        <a:off x="-1408797" y="2159118"/>
        <a:ext cx="4544020" cy="863363"/>
      </dsp:txXfrm>
    </dsp:sp>
    <dsp:sp modelId="{B157A003-4103-4331-AC85-E824E1CDB717}">
      <dsp:nvSpPr>
        <dsp:cNvPr id="0" name=""/>
        <dsp:cNvSpPr/>
      </dsp:nvSpPr>
      <dsp:spPr>
        <a:xfrm>
          <a:off x="1861261" y="70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708"/>
        <a:ext cx="6546406" cy="863363"/>
      </dsp:txXfrm>
    </dsp:sp>
    <dsp:sp modelId="{7183D90D-3EA1-4B26-A944-1A9ACC4121E4}">
      <dsp:nvSpPr>
        <dsp:cNvPr id="0" name=""/>
        <dsp:cNvSpPr/>
      </dsp:nvSpPr>
      <dsp:spPr>
        <a:xfrm>
          <a:off x="1861261" y="1079913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Critical Disk Performance for I/O Intensive Applications.</a:t>
          </a:r>
          <a:endParaRPr lang="en-GB" sz="2000" kern="12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1079913"/>
        <a:ext cx="6546406" cy="863363"/>
      </dsp:txXfrm>
    </dsp:sp>
    <dsp:sp modelId="{C37F4CC7-1C25-4CCA-AF0D-DF4EA5BB6239}">
      <dsp:nvSpPr>
        <dsp:cNvPr id="0" name=""/>
        <dsp:cNvSpPr/>
      </dsp:nvSpPr>
      <dsp:spPr>
        <a:xfrm>
          <a:off x="1861261" y="215911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Processor Hardware-assisted Virtualization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2159118"/>
        <a:ext cx="6546406" cy="863363"/>
      </dsp:txXfrm>
    </dsp:sp>
    <dsp:sp modelId="{6DC28389-E49D-4813-88D1-EEF92EC3D206}">
      <dsp:nvSpPr>
        <dsp:cNvPr id="0" name=""/>
        <dsp:cNvSpPr/>
      </dsp:nvSpPr>
      <dsp:spPr>
        <a:xfrm>
          <a:off x="1861261" y="3238322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Multi-core (SMP)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3238322"/>
        <a:ext cx="6546406" cy="863363"/>
      </dsp:txXfrm>
    </dsp:sp>
    <dsp:sp modelId="{4CDB9A27-ACB2-4693-984E-A94ED3FFF030}">
      <dsp:nvSpPr>
        <dsp:cNvPr id="0" name=""/>
        <dsp:cNvSpPr/>
      </dsp:nvSpPr>
      <dsp:spPr>
        <a:xfrm>
          <a:off x="1861261" y="4317527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Both 32-bit and 64-bit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4317527"/>
        <a:ext cx="6546406" cy="863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6987-AB5B-4558-BAA4-6E587FD4469B}">
      <dsp:nvSpPr>
        <dsp:cNvPr id="0" name=""/>
        <dsp:cNvSpPr/>
      </dsp:nvSpPr>
      <dsp:spPr>
        <a:xfrm>
          <a:off x="1294895" y="259080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2158409"/>
              </a:lnTo>
              <a:lnTo>
                <a:pt x="566366" y="21584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3614217"/>
        <a:ext cx="111574" cy="111574"/>
      </dsp:txXfrm>
    </dsp:sp>
    <dsp:sp modelId="{A3613167-B6CF-4E44-935B-7E369075D2BF}">
      <dsp:nvSpPr>
        <dsp:cNvPr id="0" name=""/>
        <dsp:cNvSpPr/>
      </dsp:nvSpPr>
      <dsp:spPr>
        <a:xfrm>
          <a:off x="1294895" y="2590800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1079204"/>
              </a:lnTo>
              <a:lnTo>
                <a:pt x="566366" y="10792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3099932"/>
        <a:ext cx="60939" cy="60939"/>
      </dsp:txXfrm>
    </dsp:sp>
    <dsp:sp modelId="{2BBAA495-6856-4577-8364-D1826E4B2B03}">
      <dsp:nvSpPr>
        <dsp:cNvPr id="0" name=""/>
        <dsp:cNvSpPr/>
      </dsp:nvSpPr>
      <dsp:spPr>
        <a:xfrm>
          <a:off x="1294895" y="2545079"/>
          <a:ext cx="5663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3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63919" y="2576640"/>
        <a:ext cx="28318" cy="28318"/>
      </dsp:txXfrm>
    </dsp:sp>
    <dsp:sp modelId="{41519070-FF83-4CE8-9B0F-C2C538B2F8F8}">
      <dsp:nvSpPr>
        <dsp:cNvPr id="0" name=""/>
        <dsp:cNvSpPr/>
      </dsp:nvSpPr>
      <dsp:spPr>
        <a:xfrm>
          <a:off x="1294895" y="1511595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1079204"/>
              </a:moveTo>
              <a:lnTo>
                <a:pt x="283183" y="1079204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2020727"/>
        <a:ext cx="60939" cy="60939"/>
      </dsp:txXfrm>
    </dsp:sp>
    <dsp:sp modelId="{E1C1D1C1-9C4C-4E6C-BE71-A6FE4FC8287C}">
      <dsp:nvSpPr>
        <dsp:cNvPr id="0" name=""/>
        <dsp:cNvSpPr/>
      </dsp:nvSpPr>
      <dsp:spPr>
        <a:xfrm>
          <a:off x="1294895" y="43239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2158409"/>
              </a:moveTo>
              <a:lnTo>
                <a:pt x="283183" y="2158409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1455808"/>
        <a:ext cx="111574" cy="111574"/>
      </dsp:txXfrm>
    </dsp:sp>
    <dsp:sp modelId="{5550FF85-900C-4EFB-B568-C3B1CE4B54DF}">
      <dsp:nvSpPr>
        <dsp:cNvPr id="0" name=""/>
        <dsp:cNvSpPr/>
      </dsp:nvSpPr>
      <dsp:spPr>
        <a:xfrm rot="16200000">
          <a:off x="-1408797" y="2159118"/>
          <a:ext cx="4544020" cy="8633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sp:txBody>
      <dsp:txXfrm>
        <a:off x="-1408797" y="2159118"/>
        <a:ext cx="4544020" cy="863363"/>
      </dsp:txXfrm>
    </dsp:sp>
    <dsp:sp modelId="{B157A003-4103-4331-AC85-E824E1CDB717}">
      <dsp:nvSpPr>
        <dsp:cNvPr id="0" name=""/>
        <dsp:cNvSpPr/>
      </dsp:nvSpPr>
      <dsp:spPr>
        <a:xfrm>
          <a:off x="1861261" y="70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708"/>
        <a:ext cx="6546406" cy="863363"/>
      </dsp:txXfrm>
    </dsp:sp>
    <dsp:sp modelId="{7183D90D-3EA1-4B26-A944-1A9ACC4121E4}">
      <dsp:nvSpPr>
        <dsp:cNvPr id="0" name=""/>
        <dsp:cNvSpPr/>
      </dsp:nvSpPr>
      <dsp:spPr>
        <a:xfrm>
          <a:off x="1861261" y="1079913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Critical Disk Performance for I/O Intensive Applications.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1079913"/>
        <a:ext cx="6546406" cy="863363"/>
      </dsp:txXfrm>
    </dsp:sp>
    <dsp:sp modelId="{C37F4CC7-1C25-4CCA-AF0D-DF4EA5BB6239}">
      <dsp:nvSpPr>
        <dsp:cNvPr id="0" name=""/>
        <dsp:cNvSpPr/>
      </dsp:nvSpPr>
      <dsp:spPr>
        <a:xfrm>
          <a:off x="1861261" y="215911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Processor Hardware-assisted Virtualization Support.</a:t>
          </a:r>
          <a:endParaRPr lang="en-GB" sz="2000" kern="12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2159118"/>
        <a:ext cx="6546406" cy="863363"/>
      </dsp:txXfrm>
    </dsp:sp>
    <dsp:sp modelId="{6DC28389-E49D-4813-88D1-EEF92EC3D206}">
      <dsp:nvSpPr>
        <dsp:cNvPr id="0" name=""/>
        <dsp:cNvSpPr/>
      </dsp:nvSpPr>
      <dsp:spPr>
        <a:xfrm>
          <a:off x="1861261" y="3238322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Multi-core (SMP)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3238322"/>
        <a:ext cx="6546406" cy="863363"/>
      </dsp:txXfrm>
    </dsp:sp>
    <dsp:sp modelId="{4CDB9A27-ACB2-4693-984E-A94ED3FFF030}">
      <dsp:nvSpPr>
        <dsp:cNvPr id="0" name=""/>
        <dsp:cNvSpPr/>
      </dsp:nvSpPr>
      <dsp:spPr>
        <a:xfrm>
          <a:off x="1861261" y="4317527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Both 32-bit and 64-bit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4317527"/>
        <a:ext cx="6546406" cy="863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6987-AB5B-4558-BAA4-6E587FD4469B}">
      <dsp:nvSpPr>
        <dsp:cNvPr id="0" name=""/>
        <dsp:cNvSpPr/>
      </dsp:nvSpPr>
      <dsp:spPr>
        <a:xfrm>
          <a:off x="1294895" y="259080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2158409"/>
              </a:lnTo>
              <a:lnTo>
                <a:pt x="566366" y="21584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3614217"/>
        <a:ext cx="111574" cy="111574"/>
      </dsp:txXfrm>
    </dsp:sp>
    <dsp:sp modelId="{A3613167-B6CF-4E44-935B-7E369075D2BF}">
      <dsp:nvSpPr>
        <dsp:cNvPr id="0" name=""/>
        <dsp:cNvSpPr/>
      </dsp:nvSpPr>
      <dsp:spPr>
        <a:xfrm>
          <a:off x="1294895" y="2590800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1079204"/>
              </a:lnTo>
              <a:lnTo>
                <a:pt x="566366" y="10792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3099932"/>
        <a:ext cx="60939" cy="60939"/>
      </dsp:txXfrm>
    </dsp:sp>
    <dsp:sp modelId="{2BBAA495-6856-4577-8364-D1826E4B2B03}">
      <dsp:nvSpPr>
        <dsp:cNvPr id="0" name=""/>
        <dsp:cNvSpPr/>
      </dsp:nvSpPr>
      <dsp:spPr>
        <a:xfrm>
          <a:off x="1294895" y="2545079"/>
          <a:ext cx="5663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3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63919" y="2576640"/>
        <a:ext cx="28318" cy="28318"/>
      </dsp:txXfrm>
    </dsp:sp>
    <dsp:sp modelId="{41519070-FF83-4CE8-9B0F-C2C538B2F8F8}">
      <dsp:nvSpPr>
        <dsp:cNvPr id="0" name=""/>
        <dsp:cNvSpPr/>
      </dsp:nvSpPr>
      <dsp:spPr>
        <a:xfrm>
          <a:off x="1294895" y="1511595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1079204"/>
              </a:moveTo>
              <a:lnTo>
                <a:pt x="283183" y="1079204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2020727"/>
        <a:ext cx="60939" cy="60939"/>
      </dsp:txXfrm>
    </dsp:sp>
    <dsp:sp modelId="{E1C1D1C1-9C4C-4E6C-BE71-A6FE4FC8287C}">
      <dsp:nvSpPr>
        <dsp:cNvPr id="0" name=""/>
        <dsp:cNvSpPr/>
      </dsp:nvSpPr>
      <dsp:spPr>
        <a:xfrm>
          <a:off x="1294895" y="43239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2158409"/>
              </a:moveTo>
              <a:lnTo>
                <a:pt x="283183" y="2158409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1455808"/>
        <a:ext cx="111574" cy="111574"/>
      </dsp:txXfrm>
    </dsp:sp>
    <dsp:sp modelId="{5550FF85-900C-4EFB-B568-C3B1CE4B54DF}">
      <dsp:nvSpPr>
        <dsp:cNvPr id="0" name=""/>
        <dsp:cNvSpPr/>
      </dsp:nvSpPr>
      <dsp:spPr>
        <a:xfrm rot="16200000">
          <a:off x="-1408797" y="2159118"/>
          <a:ext cx="4544020" cy="8633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sp:txBody>
      <dsp:txXfrm>
        <a:off x="-1408797" y="2159118"/>
        <a:ext cx="4544020" cy="863363"/>
      </dsp:txXfrm>
    </dsp:sp>
    <dsp:sp modelId="{B157A003-4103-4331-AC85-E824E1CDB717}">
      <dsp:nvSpPr>
        <dsp:cNvPr id="0" name=""/>
        <dsp:cNvSpPr/>
      </dsp:nvSpPr>
      <dsp:spPr>
        <a:xfrm>
          <a:off x="1861261" y="70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708"/>
        <a:ext cx="6546406" cy="863363"/>
      </dsp:txXfrm>
    </dsp:sp>
    <dsp:sp modelId="{7183D90D-3EA1-4B26-A944-1A9ACC4121E4}">
      <dsp:nvSpPr>
        <dsp:cNvPr id="0" name=""/>
        <dsp:cNvSpPr/>
      </dsp:nvSpPr>
      <dsp:spPr>
        <a:xfrm>
          <a:off x="1861261" y="1079913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Critical Disk Performance for I/O Intensive Applications.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1079913"/>
        <a:ext cx="6546406" cy="863363"/>
      </dsp:txXfrm>
    </dsp:sp>
    <dsp:sp modelId="{C37F4CC7-1C25-4CCA-AF0D-DF4EA5BB6239}">
      <dsp:nvSpPr>
        <dsp:cNvPr id="0" name=""/>
        <dsp:cNvSpPr/>
      </dsp:nvSpPr>
      <dsp:spPr>
        <a:xfrm>
          <a:off x="1861261" y="215911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Processor Hardware-assisted Virtualization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2159118"/>
        <a:ext cx="6546406" cy="863363"/>
      </dsp:txXfrm>
    </dsp:sp>
    <dsp:sp modelId="{6DC28389-E49D-4813-88D1-EEF92EC3D206}">
      <dsp:nvSpPr>
        <dsp:cNvPr id="0" name=""/>
        <dsp:cNvSpPr/>
      </dsp:nvSpPr>
      <dsp:spPr>
        <a:xfrm>
          <a:off x="1861261" y="3238322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Multi-core (SMP) Guest OS Support.</a:t>
          </a:r>
          <a:endParaRPr lang="en-GB" sz="2000" kern="12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3238322"/>
        <a:ext cx="6546406" cy="863363"/>
      </dsp:txXfrm>
    </dsp:sp>
    <dsp:sp modelId="{4CDB9A27-ACB2-4693-984E-A94ED3FFF030}">
      <dsp:nvSpPr>
        <dsp:cNvPr id="0" name=""/>
        <dsp:cNvSpPr/>
      </dsp:nvSpPr>
      <dsp:spPr>
        <a:xfrm>
          <a:off x="1861261" y="4317527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Both 32-bit and 64-bit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4317527"/>
        <a:ext cx="6546406" cy="8633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6987-AB5B-4558-BAA4-6E587FD4469B}">
      <dsp:nvSpPr>
        <dsp:cNvPr id="0" name=""/>
        <dsp:cNvSpPr/>
      </dsp:nvSpPr>
      <dsp:spPr>
        <a:xfrm>
          <a:off x="1294895" y="259080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2158409"/>
              </a:lnTo>
              <a:lnTo>
                <a:pt x="566366" y="215840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3614217"/>
        <a:ext cx="111574" cy="111574"/>
      </dsp:txXfrm>
    </dsp:sp>
    <dsp:sp modelId="{A3613167-B6CF-4E44-935B-7E369075D2BF}">
      <dsp:nvSpPr>
        <dsp:cNvPr id="0" name=""/>
        <dsp:cNvSpPr/>
      </dsp:nvSpPr>
      <dsp:spPr>
        <a:xfrm>
          <a:off x="1294895" y="2590800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183" y="0"/>
              </a:lnTo>
              <a:lnTo>
                <a:pt x="283183" y="1079204"/>
              </a:lnTo>
              <a:lnTo>
                <a:pt x="566366" y="10792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3099932"/>
        <a:ext cx="60939" cy="60939"/>
      </dsp:txXfrm>
    </dsp:sp>
    <dsp:sp modelId="{2BBAA495-6856-4577-8364-D1826E4B2B03}">
      <dsp:nvSpPr>
        <dsp:cNvPr id="0" name=""/>
        <dsp:cNvSpPr/>
      </dsp:nvSpPr>
      <dsp:spPr>
        <a:xfrm>
          <a:off x="1294895" y="2545079"/>
          <a:ext cx="5663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63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63919" y="2576640"/>
        <a:ext cx="28318" cy="28318"/>
      </dsp:txXfrm>
    </dsp:sp>
    <dsp:sp modelId="{41519070-FF83-4CE8-9B0F-C2C538B2F8F8}">
      <dsp:nvSpPr>
        <dsp:cNvPr id="0" name=""/>
        <dsp:cNvSpPr/>
      </dsp:nvSpPr>
      <dsp:spPr>
        <a:xfrm>
          <a:off x="1294895" y="1511595"/>
          <a:ext cx="566366" cy="1079204"/>
        </a:xfrm>
        <a:custGeom>
          <a:avLst/>
          <a:gdLst/>
          <a:ahLst/>
          <a:cxnLst/>
          <a:rect l="0" t="0" r="0" b="0"/>
          <a:pathLst>
            <a:path>
              <a:moveTo>
                <a:pt x="0" y="1079204"/>
              </a:moveTo>
              <a:lnTo>
                <a:pt x="283183" y="1079204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47608" y="2020727"/>
        <a:ext cx="60939" cy="60939"/>
      </dsp:txXfrm>
    </dsp:sp>
    <dsp:sp modelId="{E1C1D1C1-9C4C-4E6C-BE71-A6FE4FC8287C}">
      <dsp:nvSpPr>
        <dsp:cNvPr id="0" name=""/>
        <dsp:cNvSpPr/>
      </dsp:nvSpPr>
      <dsp:spPr>
        <a:xfrm>
          <a:off x="1294895" y="432390"/>
          <a:ext cx="566366" cy="2158409"/>
        </a:xfrm>
        <a:custGeom>
          <a:avLst/>
          <a:gdLst/>
          <a:ahLst/>
          <a:cxnLst/>
          <a:rect l="0" t="0" r="0" b="0"/>
          <a:pathLst>
            <a:path>
              <a:moveTo>
                <a:pt x="0" y="2158409"/>
              </a:moveTo>
              <a:lnTo>
                <a:pt x="283183" y="2158409"/>
              </a:lnTo>
              <a:lnTo>
                <a:pt x="283183" y="0"/>
              </a:lnTo>
              <a:lnTo>
                <a:pt x="56636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1522291" y="1455808"/>
        <a:ext cx="111574" cy="111574"/>
      </dsp:txXfrm>
    </dsp:sp>
    <dsp:sp modelId="{5550FF85-900C-4EFB-B568-C3B1CE4B54DF}">
      <dsp:nvSpPr>
        <dsp:cNvPr id="0" name=""/>
        <dsp:cNvSpPr/>
      </dsp:nvSpPr>
      <dsp:spPr>
        <a:xfrm rot="16200000">
          <a:off x="-1408797" y="2159118"/>
          <a:ext cx="4544020" cy="8633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Hyper-V</a:t>
          </a:r>
        </a:p>
      </dsp:txBody>
      <dsp:txXfrm>
        <a:off x="-1408797" y="2159118"/>
        <a:ext cx="4544020" cy="863363"/>
      </dsp:txXfrm>
    </dsp:sp>
    <dsp:sp modelId="{B157A003-4103-4331-AC85-E824E1CDB717}">
      <dsp:nvSpPr>
        <dsp:cNvPr id="0" name=""/>
        <dsp:cNvSpPr/>
      </dsp:nvSpPr>
      <dsp:spPr>
        <a:xfrm>
          <a:off x="1861261" y="70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Improved Hardware Sharing Architecture. 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708"/>
        <a:ext cx="6546406" cy="863363"/>
      </dsp:txXfrm>
    </dsp:sp>
    <dsp:sp modelId="{7183D90D-3EA1-4B26-A944-1A9ACC4121E4}">
      <dsp:nvSpPr>
        <dsp:cNvPr id="0" name=""/>
        <dsp:cNvSpPr/>
      </dsp:nvSpPr>
      <dsp:spPr>
        <a:xfrm>
          <a:off x="1861261" y="1079913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Critical Disk Performance for I/O Intensive Applications.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1079913"/>
        <a:ext cx="6546406" cy="863363"/>
      </dsp:txXfrm>
    </dsp:sp>
    <dsp:sp modelId="{C37F4CC7-1C25-4CCA-AF0D-DF4EA5BB6239}">
      <dsp:nvSpPr>
        <dsp:cNvPr id="0" name=""/>
        <dsp:cNvSpPr/>
      </dsp:nvSpPr>
      <dsp:spPr>
        <a:xfrm>
          <a:off x="1861261" y="2159118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Processor Hardware-assisted Virtualization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2159118"/>
        <a:ext cx="6546406" cy="863363"/>
      </dsp:txXfrm>
    </dsp:sp>
    <dsp:sp modelId="{6DC28389-E49D-4813-88D1-EEF92EC3D206}">
      <dsp:nvSpPr>
        <dsp:cNvPr id="0" name=""/>
        <dsp:cNvSpPr/>
      </dsp:nvSpPr>
      <dsp:spPr>
        <a:xfrm>
          <a:off x="1861261" y="3238322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rgbClr val="70AD47">
                  <a:lumMod val="40000"/>
                  <a:lumOff val="60000"/>
                </a:srgb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rPr>
            <a:t>Multi-core (SMP) Guest OS Support.</a:t>
          </a:r>
          <a:endParaRPr lang="en-GB" sz="2000" kern="1200" dirty="0">
            <a:solidFill>
              <a:srgbClr val="70AD47">
                <a:lumMod val="40000"/>
                <a:lumOff val="60000"/>
              </a:srgbClr>
            </a:solidFill>
            <a:latin typeface="Bahnschrift" panose="020B0502040204020203" pitchFamily="34" charset="0"/>
            <a:ea typeface="+mn-ea"/>
            <a:cs typeface="Arial" panose="020B0604020202020204" pitchFamily="34" charset="0"/>
          </a:endParaRPr>
        </a:p>
      </dsp:txBody>
      <dsp:txXfrm>
        <a:off x="1861261" y="3238322"/>
        <a:ext cx="6546406" cy="863363"/>
      </dsp:txXfrm>
    </dsp:sp>
    <dsp:sp modelId="{4CDB9A27-ACB2-4693-984E-A94ED3FFF030}">
      <dsp:nvSpPr>
        <dsp:cNvPr id="0" name=""/>
        <dsp:cNvSpPr/>
      </dsp:nvSpPr>
      <dsp:spPr>
        <a:xfrm>
          <a:off x="1861261" y="4317527"/>
          <a:ext cx="6546406" cy="863363"/>
        </a:xfrm>
        <a:prstGeom prst="rect">
          <a:avLst/>
        </a:prstGeom>
        <a:solidFill>
          <a:srgbClr val="ABD1CE"/>
        </a:solidFill>
        <a:ln w="38100" cap="flat" cmpd="sng" algn="ctr">
          <a:solidFill>
            <a:srgbClr val="258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258989"/>
            </a:buClr>
            <a:buNone/>
          </a:pPr>
          <a:r>
            <a:rPr lang="en-IN" sz="2000" kern="12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rPr>
            <a:t>Both 32-bit and 64-bit Guest OS Support.</a:t>
          </a:r>
          <a:endParaRPr lang="en-GB" sz="2000" kern="1200" dirty="0">
            <a:solidFill>
              <a:schemeClr val="tx1"/>
            </a:solidFill>
            <a:latin typeface="Bahnschrift" panose="020B0502040204020203" pitchFamily="34" charset="0"/>
            <a:cs typeface="Arial" panose="020B0604020202020204" pitchFamily="34" charset="0"/>
          </a:endParaRPr>
        </a:p>
      </dsp:txBody>
      <dsp:txXfrm>
        <a:off x="1861261" y="4317527"/>
        <a:ext cx="6546406" cy="86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4A9E4-B0A9-4ECF-BDBA-6858FE7104EA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55A45-B245-4F6B-82C4-2BAFE9D8D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05/23/10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2E31C2-96B8-40E9-95D0-90E01E3B85C2}" type="slidenum">
              <a:rPr lang="en-US"/>
              <a:pPr/>
              <a:t>32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5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05/23/10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2E31C2-96B8-40E9-95D0-90E01E3B85C2}" type="slidenum">
              <a:rPr lang="en-US"/>
              <a:pPr/>
              <a:t>33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05/23/10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2E31C2-96B8-40E9-95D0-90E01E3B85C2}" type="slidenum">
              <a:rPr lang="en-US"/>
              <a:pPr/>
              <a:t>34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05/23/10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2E31C2-96B8-40E9-95D0-90E01E3B85C2}" type="slidenum">
              <a:rPr lang="en-US"/>
              <a:pPr/>
              <a:t>35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05/23/10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3B18FD-C7DE-48A7-B698-0A399FA8C8F1}" type="slidenum">
              <a:rPr lang="en-US"/>
              <a:pPr/>
              <a:t>36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<Relationships xmlns="http://schemas.openxmlformats.org/package/2006/relationships"><Relationship Id="rId2" Target="../media/image4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0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 ?><Relationships xmlns="http://schemas.openxmlformats.org/package/2006/relationships"><Relationship Id="rId2" Target="../media/image3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Types of Hypervisors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877E46-1AAE-4834-B587-EF55A9ED3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179092"/>
              </p:ext>
            </p:extLst>
          </p:nvPr>
        </p:nvGraphicFramePr>
        <p:xfrm>
          <a:off x="232229" y="1553029"/>
          <a:ext cx="8679542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93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59" y="1524000"/>
            <a:ext cx="7717134" cy="510902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Hypervisors are generally classified into two categories:</a:t>
            </a:r>
          </a:p>
          <a:p>
            <a:pPr marL="893763" indent="-530225"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Type 1 or bare metal hypervisors</a:t>
            </a:r>
          </a:p>
          <a:p>
            <a:pPr marL="623888" indent="-260350">
              <a:buClr>
                <a:srgbClr val="258989"/>
              </a:buClr>
              <a:buFont typeface="+mj-lt"/>
              <a:buAutoNum type="arabicPeriod"/>
            </a:pPr>
            <a:endParaRPr lang="en-IN" dirty="0"/>
          </a:p>
          <a:p>
            <a:pPr marL="623888" indent="-260350">
              <a:buClr>
                <a:srgbClr val="258989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Types of Hypervisors</a:t>
            </a:r>
          </a:p>
        </p:txBody>
      </p:sp>
    </p:spTree>
    <p:extLst>
      <p:ext uri="{BB962C8B-B14F-4D97-AF65-F5344CB8AC3E}">
        <p14:creationId xmlns:p14="http://schemas.microsoft.com/office/powerpoint/2010/main" val="428743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59" y="1524000"/>
            <a:ext cx="7717134" cy="5109029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/>
              <a:t>Hypervisors are generally classified into two categories:</a:t>
            </a:r>
          </a:p>
          <a:p>
            <a:pPr marL="893763" indent="-530225"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Type 1 or bare metal hypervisors</a:t>
            </a:r>
          </a:p>
          <a:p>
            <a:pPr marL="893763" indent="-530225">
              <a:buClr>
                <a:srgbClr val="258989"/>
              </a:buClr>
              <a:buFont typeface="+mj-lt"/>
              <a:buAutoNum type="arabicPeriod"/>
            </a:pPr>
            <a:r>
              <a:rPr lang="en-IN" dirty="0"/>
              <a:t>Type 2 or hosted hypervisors</a:t>
            </a:r>
          </a:p>
          <a:p>
            <a:pPr marL="623888" indent="-260350">
              <a:buClr>
                <a:srgbClr val="258989"/>
              </a:buClr>
              <a:buFont typeface="+mj-lt"/>
              <a:buAutoNum type="arabicPeriod"/>
            </a:pPr>
            <a:endParaRPr lang="en-IN" dirty="0"/>
          </a:p>
          <a:p>
            <a:pPr marL="623888" indent="-260350">
              <a:buClr>
                <a:srgbClr val="258989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Types of Hypervisors</a:t>
            </a:r>
          </a:p>
        </p:txBody>
      </p:sp>
    </p:spTree>
    <p:extLst>
      <p:ext uri="{BB962C8B-B14F-4D97-AF65-F5344CB8AC3E}">
        <p14:creationId xmlns:p14="http://schemas.microsoft.com/office/powerpoint/2010/main" val="102619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52811-4C39-464D-BE4E-1ADBF97C8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07" y="1524000"/>
            <a:ext cx="8816550" cy="5181601"/>
          </a:xfrm>
          <a:ln w="28575">
            <a:solidFill>
              <a:srgbClr val="258989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Types of Hypervisors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F1B86-B2D1-4F9B-8BA5-316D456F911E}"/>
              </a:ext>
            </a:extLst>
          </p:cNvPr>
          <p:cNvSpPr txBox="1"/>
          <p:nvPr/>
        </p:nvSpPr>
        <p:spPr>
          <a:xfrm>
            <a:off x="4673601" y="1687063"/>
            <a:ext cx="4034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0" i="0" u="none" strike="noStrike" baseline="0" dirty="0">
                <a:solidFill>
                  <a:srgbClr val="C00000"/>
                </a:solidFill>
                <a:latin typeface="Bahnschrift" panose="020B0502040204020203" pitchFamily="34" charset="0"/>
              </a:rPr>
              <a:t>Hosted (left) and Native (right) VMs</a:t>
            </a:r>
            <a:endParaRPr lang="en-GB" sz="24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4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85" y="1422400"/>
            <a:ext cx="8824685" cy="521062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sz="2600" b="0" i="0" u="none" strike="noStrike" baseline="0" dirty="0">
                <a:solidFill>
                  <a:srgbClr val="C00000"/>
                </a:solidFill>
              </a:rPr>
              <a:t>Type I Hypervisors </a:t>
            </a:r>
            <a:r>
              <a:rPr lang="en-GB" sz="2600" b="0" i="0" u="none" strike="noStrike" baseline="0" dirty="0">
                <a:solidFill>
                  <a:srgbClr val="000000"/>
                </a:solidFill>
              </a:rPr>
              <a:t>run directly on top of the hardware.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sz="2600" b="0" i="0" u="none" strike="noStrike" baseline="0" dirty="0">
                <a:solidFill>
                  <a:srgbClr val="000000"/>
                </a:solidFill>
              </a:rPr>
              <a:t>Also called </a:t>
            </a:r>
            <a:r>
              <a:rPr lang="en-GB" sz="2600" b="0" i="0" u="none" strike="noStrike" baseline="0" dirty="0">
                <a:solidFill>
                  <a:srgbClr val="C00000"/>
                </a:solidFill>
              </a:rPr>
              <a:t>a native </a:t>
            </a:r>
            <a:r>
              <a:rPr lang="en-GB" sz="2600" dirty="0">
                <a:solidFill>
                  <a:srgbClr val="C00000"/>
                </a:solidFill>
              </a:rPr>
              <a:t>VM </a:t>
            </a:r>
            <a:r>
              <a:rPr lang="en-GB" sz="2600" b="0" i="0" u="none" strike="noStrike" baseline="0" dirty="0">
                <a:solidFill>
                  <a:srgbClr val="000000"/>
                </a:solidFill>
              </a:rPr>
              <a:t>since it runs natively on the hardware. </a:t>
            </a:r>
            <a:endParaRPr lang="en-US" sz="26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6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Hypervisors- Type I</a:t>
            </a:r>
          </a:p>
        </p:txBody>
      </p:sp>
      <p:pic>
        <p:nvPicPr>
          <p:cNvPr id="4" name="Picture 6" descr="C:\Users\Dr. Manmohan Sharma\Pictures\Picture1.jpg">
            <a:extLst>
              <a:ext uri="{FF2B5EF4-FFF2-40B4-BE49-F238E27FC236}">
                <a16:creationId xmlns:a16="http://schemas.microsoft.com/office/drawing/2014/main" id="{FA1F0AE4-684A-48FD-B482-DF06A99B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87" y="2823912"/>
            <a:ext cx="4949372" cy="3861679"/>
          </a:xfrm>
          <a:prstGeom prst="rect">
            <a:avLst/>
          </a:prstGeom>
          <a:noFill/>
          <a:ln w="28575">
            <a:solidFill>
              <a:srgbClr val="2589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8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BD247-79DB-4297-A571-11B348C0E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29" y="1509758"/>
            <a:ext cx="8708571" cy="5094242"/>
          </a:xfrm>
          <a:ln w="38100">
            <a:solidFill>
              <a:srgbClr val="258989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Hypervisors- Type I</a:t>
            </a:r>
          </a:p>
        </p:txBody>
      </p:sp>
    </p:spTree>
    <p:extLst>
      <p:ext uri="{BB962C8B-B14F-4D97-AF65-F5344CB8AC3E}">
        <p14:creationId xmlns:p14="http://schemas.microsoft.com/office/powerpoint/2010/main" val="30553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1509486"/>
            <a:ext cx="8795657" cy="512354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b="0" i="0" u="none" strike="noStrike" baseline="0" dirty="0">
                <a:solidFill>
                  <a:srgbClr val="C00000"/>
                </a:solidFill>
              </a:rPr>
              <a:t>Type II Hypervisors </a:t>
            </a:r>
            <a:r>
              <a:rPr lang="en-GB" b="0" i="0" u="none" strike="noStrike" baseline="0" dirty="0">
                <a:solidFill>
                  <a:srgbClr val="000000"/>
                </a:solidFill>
              </a:rPr>
              <a:t>require the support of an operating system to provide virtualization services.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>
                <a:solidFill>
                  <a:srgbClr val="C00000"/>
                </a:solidFill>
              </a:rPr>
              <a:t>A</a:t>
            </a:r>
            <a:r>
              <a:rPr lang="en-GB" b="0" i="0" u="none" strike="noStrike" baseline="0" dirty="0">
                <a:solidFill>
                  <a:srgbClr val="C00000"/>
                </a:solidFill>
              </a:rPr>
              <a:t>lso called a hosted or embedded VM</a:t>
            </a:r>
            <a:r>
              <a:rPr lang="en-GB" b="0" i="0" u="none" strike="noStrike" baseline="0" dirty="0">
                <a:solidFill>
                  <a:srgbClr val="000000"/>
                </a:solidFill>
              </a:rPr>
              <a:t> since it is hosted within an OS. </a:t>
            </a: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Hypervisors- Type II</a:t>
            </a:r>
          </a:p>
        </p:txBody>
      </p:sp>
    </p:spTree>
    <p:extLst>
      <p:ext uri="{BB962C8B-B14F-4D97-AF65-F5344CB8AC3E}">
        <p14:creationId xmlns:p14="http://schemas.microsoft.com/office/powerpoint/2010/main" val="454227169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-10048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dirty="0" lang="en-US" sz="3200"/>
              <a:t>Hypervisors- Type II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CBAD04-80FE-45E1-89CF-9DE9BC0964CD}"/>
              </a:ext>
            </a:extLst>
          </p:cNvPr>
          <p:cNvPicPr>
            <a:picLocks noChangeArrowheads="1" noChangeAspect="1"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" r="-106"/>
          <a:stretch/>
        </p:blipFill>
        <p:spPr bwMode="auto">
          <a:xfrm>
            <a:off x="4692580" y="1852247"/>
            <a:ext cx="3959052" cy="39858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F891D5-105C-4223-AC6B-0DD37092771F}"/>
              </a:ext>
            </a:extLst>
          </p:cNvPr>
          <p:cNvSpPr txBox="1">
            <a:spLocks/>
          </p:cNvSpPr>
          <p:nvPr/>
        </p:nvSpPr>
        <p:spPr>
          <a:xfrm>
            <a:off x="190919" y="1586951"/>
            <a:ext cx="4381081" cy="492897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15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charset="0" panose="020B0502040204020203" pitchFamily="34" typeface="Bahnschrif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15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charset="0" panose="020B0502040204020203" pitchFamily="34" typeface="Bahnschrif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15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charset="0" panose="020B0502040204020203" pitchFamily="34" typeface="Bahnschrif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15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charset="0" panose="020B0502040204020203" pitchFamily="34" typeface="Bahnschrif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15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charset="0" panose="020B0502040204020203" pitchFamily="34" typeface="Bahnschrif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spcBef>
                <a:spcPts val="0"/>
              </a:spcBef>
              <a:buClr>
                <a:srgbClr val="258989"/>
              </a:buClr>
              <a:buNone/>
            </a:pPr>
            <a:r>
              <a:rPr dirty="0" lang="en-US" sz="2400"/>
              <a:t>Virtualization can take place at these junctures.</a:t>
            </a:r>
          </a:p>
          <a:p>
            <a:pPr indent="-271463" lvl="1" marL="542925">
              <a:spcBef>
                <a:spcPts val="0"/>
              </a:spcBef>
              <a:buClr>
                <a:srgbClr val="258989"/>
              </a:buClr>
            </a:pPr>
            <a:r>
              <a:rPr dirty="0" lang="en-US"/>
              <a:t>ISA – Instruction Set Architecture</a:t>
            </a:r>
          </a:p>
          <a:p>
            <a:pPr indent="-271463" lvl="1" marL="542925">
              <a:spcBef>
                <a:spcPts val="0"/>
              </a:spcBef>
              <a:buClr>
                <a:srgbClr val="258989"/>
              </a:buClr>
            </a:pPr>
            <a:r>
              <a:rPr dirty="0" lang="en-US"/>
              <a:t>ABI – Application Binary Interface</a:t>
            </a:r>
          </a:p>
          <a:p>
            <a:pPr indent="-271463" lvl="1" marL="542925">
              <a:spcBef>
                <a:spcPts val="0"/>
              </a:spcBef>
              <a:buClr>
                <a:srgbClr val="258989"/>
              </a:buClr>
            </a:pPr>
            <a:r>
              <a:rPr dirty="0" lang="en-US"/>
              <a:t>API – Application Programming Interface</a:t>
            </a:r>
          </a:p>
          <a:p>
            <a:pPr algn="just" indent="0" marL="0">
              <a:spcBef>
                <a:spcPts val="0"/>
              </a:spcBef>
              <a:buClr>
                <a:srgbClr val="258989"/>
              </a:buClr>
              <a:buFont charset="0" panose="020B0604020202020204" pitchFamily="34" typeface="Arial"/>
              <a:buNone/>
            </a:pPr>
            <a:endParaRPr dirty="0" lang="en-IN" sz="2400"/>
          </a:p>
        </p:txBody>
      </p:sp>
    </p:spTree>
    <p:extLst>
      <p:ext uri="{BB962C8B-B14F-4D97-AF65-F5344CB8AC3E}">
        <p14:creationId xmlns:p14="http://schemas.microsoft.com/office/powerpoint/2010/main" val="1054640779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dirty="0" lang="en-US" sz="3200"/>
              <a:t>Hypervisors- Type II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6EBC3-9163-4B74-A316-3820293878B9}"/>
              </a:ext>
            </a:extLst>
          </p:cNvPr>
          <p:cNvGrpSpPr/>
          <p:nvPr/>
        </p:nvGrpSpPr>
        <p:grpSpPr>
          <a:xfrm>
            <a:off x="1703883" y="1685175"/>
            <a:ext cx="5736233" cy="4011422"/>
            <a:chOff x="2000997" y="2077061"/>
            <a:chExt cx="5736233" cy="4011422"/>
          </a:xfrm>
        </p:grpSpPr>
        <p:pic>
          <p:nvPicPr>
            <p:cNvPr descr="C:\Users\Dr. Manmohan Sharma\Pictures\Picture2.jpg" id="4" name="Picture 5">
              <a:extLst>
                <a:ext uri="{FF2B5EF4-FFF2-40B4-BE49-F238E27FC236}">
                  <a16:creationId xmlns:a16="http://schemas.microsoft.com/office/drawing/2014/main" id="{F511152B-1C16-4D7E-ABBF-B0BAC29889BA}"/>
                </a:ext>
              </a:extLst>
            </p:cNvPr>
            <p:cNvPicPr>
              <a:picLocks noChangeArrowheads="1"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64"/>
            <a:stretch/>
          </p:blipFill>
          <p:spPr bwMode="auto">
            <a:xfrm>
              <a:off x="2120126" y="2516293"/>
              <a:ext cx="4519006" cy="2381460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B298630-B55D-4D60-B8E8-E937D8180107}"/>
                </a:ext>
              </a:extLst>
            </p:cNvPr>
            <p:cNvSpPr/>
            <p:nvPr/>
          </p:nvSpPr>
          <p:spPr>
            <a:xfrm>
              <a:off x="2585217" y="2077061"/>
              <a:ext cx="1386672" cy="36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 sz="20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Hosted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DD0028-ACD2-4B0D-9A7D-C6EED1AC5E8E}"/>
                </a:ext>
              </a:extLst>
            </p:cNvPr>
            <p:cNvSpPr/>
            <p:nvPr/>
          </p:nvSpPr>
          <p:spPr>
            <a:xfrm>
              <a:off x="2000997" y="5052682"/>
              <a:ext cx="5736233" cy="10358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 sz="20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VMware Workstation, Microsoft Virtual PC, Sun VirtualBox, QEMU, KVM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88A5B0-789F-47C7-9203-AAADD0A16647}"/>
                </a:ext>
              </a:extLst>
            </p:cNvPr>
            <p:cNvSpPr/>
            <p:nvPr/>
          </p:nvSpPr>
          <p:spPr>
            <a:xfrm>
              <a:off x="5978769" y="2646472"/>
              <a:ext cx="1188496" cy="36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r>
                <a:rPr dirty="0" lang="en-IN" sz="20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Guest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868178-3F4A-4356-B634-2B6869E61BA8}"/>
                </a:ext>
              </a:extLst>
            </p:cNvPr>
            <p:cNvSpPr/>
            <p:nvPr/>
          </p:nvSpPr>
          <p:spPr>
            <a:xfrm>
              <a:off x="6044884" y="3772112"/>
              <a:ext cx="1188496" cy="361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r>
                <a:rPr dirty="0" lang="en-IN" sz="20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Host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02BBEA-42C0-49E4-B3E2-52DCB4F49DA5}"/>
                </a:ext>
              </a:extLst>
            </p:cNvPr>
            <p:cNvSpPr/>
            <p:nvPr/>
          </p:nvSpPr>
          <p:spPr>
            <a:xfrm>
              <a:off x="3537018" y="4364739"/>
              <a:ext cx="1436915" cy="378082"/>
            </a:xfrm>
            <a:prstGeom prst="rect">
              <a:avLst/>
            </a:prstGeom>
            <a:solidFill>
              <a:srgbClr val="FF6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 sz="20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Hardware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597EFF-D25D-4C5B-AA15-C7F78D901554}"/>
                </a:ext>
              </a:extLst>
            </p:cNvPr>
            <p:cNvSpPr/>
            <p:nvPr/>
          </p:nvSpPr>
          <p:spPr>
            <a:xfrm>
              <a:off x="3537018" y="3814690"/>
              <a:ext cx="1436915" cy="378082"/>
            </a:xfrm>
            <a:prstGeom prst="rect">
              <a:avLst/>
            </a:prstGeom>
            <a:solidFill>
              <a:srgbClr val="74B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 sz="2000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725585-2A3D-4004-8040-97A10911A730}"/>
                </a:ext>
              </a:extLst>
            </p:cNvPr>
            <p:cNvSpPr/>
            <p:nvPr/>
          </p:nvSpPr>
          <p:spPr>
            <a:xfrm>
              <a:off x="2708867" y="3248048"/>
              <a:ext cx="1069313" cy="378082"/>
            </a:xfrm>
            <a:prstGeom prst="rect">
              <a:avLst/>
            </a:prstGeom>
            <a:solidFill>
              <a:srgbClr val="98C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Process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78790F-9538-40CA-831F-7A74312D6EAF}"/>
                </a:ext>
              </a:extLst>
            </p:cNvPr>
            <p:cNvSpPr/>
            <p:nvPr/>
          </p:nvSpPr>
          <p:spPr>
            <a:xfrm>
              <a:off x="4037343" y="3251457"/>
              <a:ext cx="1436915" cy="378082"/>
            </a:xfrm>
            <a:prstGeom prst="rect">
              <a:avLst/>
            </a:prstGeom>
            <a:solidFill>
              <a:srgbClr val="98C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Hypervisor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1D9FB6-F549-4404-B033-9BAB27C175E1}"/>
                </a:ext>
              </a:extLst>
            </p:cNvPr>
            <p:cNvSpPr/>
            <p:nvPr/>
          </p:nvSpPr>
          <p:spPr>
            <a:xfrm>
              <a:off x="3991985" y="2706211"/>
              <a:ext cx="600111" cy="378082"/>
            </a:xfrm>
            <a:prstGeom prst="rect">
              <a:avLst/>
            </a:prstGeom>
            <a:solidFill>
              <a:srgbClr val="BA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VM1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0D0CB-3CA1-4E52-A92D-6A645982F91C}"/>
                </a:ext>
              </a:extLst>
            </p:cNvPr>
            <p:cNvSpPr/>
            <p:nvPr/>
          </p:nvSpPr>
          <p:spPr>
            <a:xfrm>
              <a:off x="4843307" y="2698347"/>
              <a:ext cx="683287" cy="378082"/>
            </a:xfrm>
            <a:prstGeom prst="rect">
              <a:avLst/>
            </a:prstGeom>
            <a:solidFill>
              <a:srgbClr val="BA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IN">
                  <a:solidFill>
                    <a:sysClr lastClr="000000" val="windowText"/>
                  </a:solidFill>
                  <a:latin charset="0" panose="020B0502040204020203" pitchFamily="34" typeface="Bahnschrift"/>
                </a:rPr>
                <a:t>VM2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3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Hypervisors- Type II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B9B93B-A783-4B60-8752-8D1FA38A6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97" y="1596571"/>
            <a:ext cx="8630731" cy="5045832"/>
          </a:xfrm>
          <a:ln w="38100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70515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63" y="2266773"/>
            <a:ext cx="8121233" cy="430819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learn about hypervisors</a:t>
            </a:r>
            <a:r>
              <a:rPr lang="en-IN" dirty="0">
                <a:solidFill>
                  <a:srgbClr val="000000"/>
                </a:solidFill>
                <a:ea typeface="Arial" panose="020B0604020202020204" pitchFamily="34" charset="0"/>
              </a:rPr>
              <a:t> and their</a:t>
            </a:r>
            <a:r>
              <a:rPr lang="en-IN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types</a:t>
            </a:r>
          </a:p>
          <a:p>
            <a:pPr marL="536575" indent="-361950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0000"/>
                </a:solidFill>
                <a:ea typeface="Arial" panose="020B0604020202020204" pitchFamily="34" charset="0"/>
              </a:rPr>
              <a:t>explore different hypervisors such as: </a:t>
            </a:r>
            <a:r>
              <a:rPr lang="en-IN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HLL VM: Xen, </a:t>
            </a:r>
            <a:r>
              <a:rPr lang="en-IN" dirty="0">
                <a:effectLst/>
                <a:ea typeface="Arial" panose="020B0604020202020204" pitchFamily="34" charset="0"/>
              </a:rPr>
              <a:t>KVM, </a:t>
            </a:r>
            <a:r>
              <a:rPr lang="en-IN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VMware, </a:t>
            </a:r>
            <a:r>
              <a:rPr lang="en-IN" dirty="0">
                <a:effectLst/>
                <a:ea typeface="Arial" panose="020B0604020202020204" pitchFamily="34" charset="0"/>
              </a:rPr>
              <a:t>VirtualBox, </a:t>
            </a:r>
            <a:r>
              <a:rPr lang="en-IN" dirty="0">
                <a:solidFill>
                  <a:srgbClr val="000000"/>
                </a:solidFill>
                <a:ea typeface="Arial" panose="020B0604020202020204" pitchFamily="34" charset="0"/>
              </a:rPr>
              <a:t>H</a:t>
            </a:r>
            <a:r>
              <a:rPr lang="en-IN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yper-V</a:t>
            </a:r>
            <a:endParaRPr lang="en-US" dirty="0"/>
          </a:p>
          <a:p>
            <a:pPr marL="536575" indent="-361950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14" y="1422400"/>
            <a:ext cx="8723086" cy="5210629"/>
          </a:xfrm>
        </p:spPr>
        <p:txBody>
          <a:bodyPr>
            <a:normAutofit/>
          </a:bodyPr>
          <a:lstStyle/>
          <a:p>
            <a:pPr marL="363538" indent="-276225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dirty="0"/>
              <a:t>Vary greatly, with options including: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0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</a:rPr>
              <a:t>Type 1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</a:rPr>
              <a:t>Type 1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</a:rPr>
              <a:t>Type 2 Hypervisors</a:t>
            </a:r>
          </a:p>
          <a:p>
            <a:pPr marL="363538" lvl="1" indent="-276225" algn="just">
              <a:spcBef>
                <a:spcPts val="0"/>
              </a:spcBef>
              <a:buClr>
                <a:srgbClr val="258989"/>
              </a:buClr>
            </a:pPr>
            <a:endParaRPr lang="en-US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29" y="0"/>
            <a:ext cx="8766628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Summarized Implementation of Hypervisors</a:t>
            </a:r>
          </a:p>
        </p:txBody>
      </p:sp>
    </p:spTree>
    <p:extLst>
      <p:ext uri="{BB962C8B-B14F-4D97-AF65-F5344CB8AC3E}">
        <p14:creationId xmlns:p14="http://schemas.microsoft.com/office/powerpoint/2010/main" val="40038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14" y="1422400"/>
            <a:ext cx="8723086" cy="5210629"/>
          </a:xfrm>
        </p:spPr>
        <p:txBody>
          <a:bodyPr>
            <a:normAutofit/>
          </a:bodyPr>
          <a:lstStyle/>
          <a:p>
            <a:pPr marL="363538" indent="-276225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dirty="0"/>
              <a:t>Vary greatly, with options including: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0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1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</a:rPr>
              <a:t>Type 1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</a:rPr>
              <a:t>Type 2 Hypervisors</a:t>
            </a:r>
          </a:p>
          <a:p>
            <a:pPr marL="363538" lvl="1" indent="-276225" algn="just">
              <a:spcBef>
                <a:spcPts val="0"/>
              </a:spcBef>
              <a:buClr>
                <a:srgbClr val="258989"/>
              </a:buClr>
            </a:pPr>
            <a:endParaRPr lang="en-US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29" y="0"/>
            <a:ext cx="8766628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Summarized Implementation of Hypervisors</a:t>
            </a:r>
          </a:p>
        </p:txBody>
      </p:sp>
    </p:spTree>
    <p:extLst>
      <p:ext uri="{BB962C8B-B14F-4D97-AF65-F5344CB8AC3E}">
        <p14:creationId xmlns:p14="http://schemas.microsoft.com/office/powerpoint/2010/main" val="270955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14" y="1422400"/>
            <a:ext cx="8723086" cy="5210629"/>
          </a:xfrm>
        </p:spPr>
        <p:txBody>
          <a:bodyPr>
            <a:normAutofit/>
          </a:bodyPr>
          <a:lstStyle/>
          <a:p>
            <a:pPr marL="363538" indent="-276225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dirty="0"/>
              <a:t>Vary greatly, with options including: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0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1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1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solidFill>
                  <a:schemeClr val="bg1">
                    <a:lumMod val="85000"/>
                  </a:schemeClr>
                </a:solidFill>
              </a:rPr>
              <a:t>Type 2 Hypervisors</a:t>
            </a:r>
          </a:p>
          <a:p>
            <a:pPr marL="363538" lvl="1" indent="-276225" algn="just">
              <a:spcBef>
                <a:spcPts val="0"/>
              </a:spcBef>
              <a:buClr>
                <a:srgbClr val="258989"/>
              </a:buClr>
            </a:pPr>
            <a:endParaRPr lang="en-US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29" y="0"/>
            <a:ext cx="8766628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Summarized Implementation of Hypervisors</a:t>
            </a:r>
          </a:p>
        </p:txBody>
      </p:sp>
    </p:spTree>
    <p:extLst>
      <p:ext uri="{BB962C8B-B14F-4D97-AF65-F5344CB8AC3E}">
        <p14:creationId xmlns:p14="http://schemas.microsoft.com/office/powerpoint/2010/main" val="266377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14" y="1422400"/>
            <a:ext cx="8723086" cy="5210629"/>
          </a:xfrm>
        </p:spPr>
        <p:txBody>
          <a:bodyPr>
            <a:normAutofit/>
          </a:bodyPr>
          <a:lstStyle/>
          <a:p>
            <a:pPr marL="363538" indent="-276225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dirty="0"/>
              <a:t>Vary greatly, with options including: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0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1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1 Hypervisors</a:t>
            </a:r>
          </a:p>
          <a:p>
            <a:pPr marL="820738" lvl="2" indent="-276225"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/>
              <a:t>Type 2 Hypervisors</a:t>
            </a:r>
          </a:p>
          <a:p>
            <a:pPr marL="363538" lvl="1" indent="-276225" algn="just">
              <a:spcBef>
                <a:spcPts val="0"/>
              </a:spcBef>
              <a:buClr>
                <a:srgbClr val="258989"/>
              </a:buClr>
            </a:pPr>
            <a:endParaRPr lang="en-US" sz="28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0629" y="0"/>
            <a:ext cx="8766628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Summarized Implementation of Hypervisors</a:t>
            </a:r>
          </a:p>
        </p:txBody>
      </p:sp>
    </p:spTree>
    <p:extLst>
      <p:ext uri="{BB962C8B-B14F-4D97-AF65-F5344CB8AC3E}">
        <p14:creationId xmlns:p14="http://schemas.microsoft.com/office/powerpoint/2010/main" val="240382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1403" y="1403420"/>
            <a:ext cx="8370277" cy="5109029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US" sz="2800" dirty="0"/>
              <a:t>Much variation exists due to breadth, depth and importance of virtualization in modern computing.</a:t>
            </a:r>
            <a:endParaRPr lang="en-US" sz="2800" b="1" dirty="0"/>
          </a:p>
          <a:p>
            <a:pPr marL="449263" lvl="1" indent="-274638"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Para Virtualization.</a:t>
            </a:r>
          </a:p>
          <a:p>
            <a:pPr marL="449263" lvl="1" indent="-274638"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Programming-environment Virtualization.</a:t>
            </a:r>
          </a:p>
          <a:p>
            <a:pPr marL="449263" indent="-274638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Emulators.</a:t>
            </a:r>
          </a:p>
          <a:p>
            <a:pPr marL="449263" indent="-274638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Application Containment.</a:t>
            </a:r>
          </a:p>
          <a:p>
            <a:pPr marL="174625" indent="0">
              <a:spcBef>
                <a:spcPts val="0"/>
              </a:spcBef>
              <a:buClr>
                <a:srgbClr val="258989"/>
              </a:buClr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AC7DD-5984-434A-BEAC-47758BDA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10171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Other Variations Include: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16379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75622" y="1441055"/>
            <a:ext cx="8192756" cy="513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9pPr>
          </a:lstStyle>
          <a:p>
            <a:pPr marL="174625" indent="-174625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Font typeface="Arial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An </a:t>
            </a:r>
            <a:r>
              <a:rPr lang="en-IN" sz="2800" b="0" i="0" u="none" strike="noStrike" baseline="0" dirty="0">
                <a:solidFill>
                  <a:srgbClr val="C00000"/>
                </a:solidFill>
                <a:latin typeface="Bahnschrift" panose="020B0502040204020203" pitchFamily="34" charset="0"/>
              </a:rPr>
              <a:t>open-source initiative 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implementing a virtualization platform based on paravirtualization.</a:t>
            </a:r>
          </a:p>
          <a:p>
            <a:pPr marL="174625" indent="-174625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Xen is a VMM for IA-32 (x86, x86-64), IA-64 and PowerPC 970 architectures. </a:t>
            </a:r>
          </a:p>
          <a:p>
            <a:pPr marL="174625" indent="-174625" algn="just">
              <a:lnSpc>
                <a:spcPct val="150000"/>
              </a:lnSpc>
              <a:spcBef>
                <a:spcPts val="0"/>
              </a:spcBef>
              <a:buClr>
                <a:srgbClr val="258989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Bahnschrift" panose="020B0502040204020203" pitchFamily="34" charset="0"/>
              </a:rPr>
              <a:t>Allows several guest OSs to be executed on the same computer hardware concurrently.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06" y="286099"/>
            <a:ext cx="18446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A41D5-70FD-4F6F-9773-A065CC95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0" y="0"/>
            <a:ext cx="6821715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Xen</a:t>
            </a:r>
          </a:p>
        </p:txBody>
      </p:sp>
    </p:spTree>
    <p:extLst>
      <p:ext uri="{BB962C8B-B14F-4D97-AF65-F5344CB8AC3E}">
        <p14:creationId xmlns:p14="http://schemas.microsoft.com/office/powerpoint/2010/main" val="87225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454" y="1509486"/>
            <a:ext cx="2868489" cy="513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                     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Virtual Machine 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Layer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    Hypervisor Layer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</a:rPr>
              <a:t>Hardware/ Physical Layer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45" y="1524000"/>
            <a:ext cx="5891926" cy="510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B12B2-1883-497A-ACC2-C9989AC0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2" y="0"/>
            <a:ext cx="882015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Xen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02E45-0EC7-4026-9E5F-AADF2AAD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06" y="286099"/>
            <a:ext cx="18446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52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512" y="1465943"/>
            <a:ext cx="8784976" cy="512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ＭＳ Ｐゴシック" pitchFamily="32" charset="-128"/>
                <a:cs typeface="+mn-cs"/>
              </a:defRPr>
            </a:lvl9pPr>
          </a:lstStyle>
          <a:p>
            <a:pPr marL="174625" indent="-174625" algn="just">
              <a:lnSpc>
                <a:spcPct val="100000"/>
              </a:lnSpc>
              <a:spcBef>
                <a:spcPts val="0"/>
              </a:spcBef>
              <a:buClr>
                <a:srgbClr val="258989"/>
              </a:buClr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B12B2-1883-497A-ACC2-C9989AC0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2" y="0"/>
            <a:ext cx="8820152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Xen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6DD05-FD7C-4484-AB88-94653099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06" y="286099"/>
            <a:ext cx="18446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BCA05D-7CD6-43A8-AFD7-F62DAF60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1" y="1506206"/>
            <a:ext cx="8665028" cy="5192584"/>
          </a:xfrm>
          <a:prstGeom prst="rect">
            <a:avLst/>
          </a:prstGeom>
          <a:ln w="38100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1997376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9CA0C-DE27-487C-884B-DC721AB6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49" y="1553029"/>
            <a:ext cx="8336782" cy="506548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Kernel-based Virtual Machine (KVM).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An open source virtualization technology built into Linux®.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A full virtualization solution </a:t>
            </a:r>
            <a:r>
              <a:rPr lang="en-IN" dirty="0"/>
              <a:t>for Linux on x86 hardware containing virtualization extensions (Intel VT or AMD-V).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B63F3-E89B-428B-898E-21EA1316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021863" cy="1325563"/>
          </a:xfrm>
        </p:spPr>
        <p:txBody>
          <a:bodyPr/>
          <a:lstStyle/>
          <a:p>
            <a:r>
              <a:rPr lang="en-GB" dirty="0"/>
              <a:t>KVM</a:t>
            </a:r>
          </a:p>
        </p:txBody>
      </p:sp>
    </p:spTree>
    <p:extLst>
      <p:ext uri="{BB962C8B-B14F-4D97-AF65-F5344CB8AC3E}">
        <p14:creationId xmlns:p14="http://schemas.microsoft.com/office/powerpoint/2010/main" val="365073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9CA0C-DE27-487C-884B-DC721AB6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29" y="2293257"/>
            <a:ext cx="8534400" cy="2090057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KVM converts Linux into a type-1 (bare-metal) hypervisor. </a:t>
            </a:r>
          </a:p>
          <a:p>
            <a:pPr marL="174625" indent="-174625" algn="ctr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B63F3-E89B-428B-898E-21EA1316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8392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dirty="0">
                <a:solidFill>
                  <a:schemeClr val="bg1"/>
                </a:solidFill>
                <a:effectLst/>
              </a:rPr>
              <a:t>How does KVM work?</a:t>
            </a:r>
          </a:p>
        </p:txBody>
      </p:sp>
    </p:spTree>
    <p:extLst>
      <p:ext uri="{BB962C8B-B14F-4D97-AF65-F5344CB8AC3E}">
        <p14:creationId xmlns:p14="http://schemas.microsoft.com/office/powerpoint/2010/main" val="19753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30" y="1480457"/>
            <a:ext cx="8489740" cy="5152572"/>
          </a:xfrm>
        </p:spPr>
        <p:txBody>
          <a:bodyPr>
            <a:norm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VMs are widely used instead of physical machines in the IT industry today. 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Virtual environment can be created with the help of a software tool called hypervisors. 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Hypervisors are </a:t>
            </a:r>
            <a:r>
              <a:rPr lang="en-IN" dirty="0">
                <a:solidFill>
                  <a:srgbClr val="C00000"/>
                </a:solidFill>
              </a:rPr>
              <a:t>also called Virtual Machine Manager (VMM). 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dirty="0">
              <a:solidFill>
                <a:srgbClr val="C00000"/>
              </a:solidFill>
            </a:endParaRP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</a:t>
            </a:r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9CA0C-DE27-487C-884B-DC721AB6A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480457"/>
            <a:ext cx="8443966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You have to run a version of Linux that was released after 2007 and it needs to be installed on X86 hardware that supports virtualization capabilities.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B63F3-E89B-428B-898E-21EA1316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8392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dirty="0">
                <a:solidFill>
                  <a:schemeClr val="bg1"/>
                </a:solidFill>
                <a:effectLst/>
              </a:rPr>
              <a:t>Implementing KVM</a:t>
            </a:r>
          </a:p>
        </p:txBody>
      </p:sp>
    </p:spTree>
    <p:extLst>
      <p:ext uri="{BB962C8B-B14F-4D97-AF65-F5344CB8AC3E}">
        <p14:creationId xmlns:p14="http://schemas.microsoft.com/office/powerpoint/2010/main" val="604721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3F3-E89B-428B-898E-21EA1316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839200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1" i="0" dirty="0">
                <a:solidFill>
                  <a:schemeClr val="bg1"/>
                </a:solidFill>
                <a:effectLst/>
              </a:rPr>
              <a:t>KVM Features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35FE375-775D-4DC2-8DDE-57E6FFBB6F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039079"/>
              </p:ext>
            </p:extLst>
          </p:nvPr>
        </p:nvGraphicFramePr>
        <p:xfrm>
          <a:off x="540936" y="1640393"/>
          <a:ext cx="7989556" cy="3315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062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16114" y="317047"/>
            <a:ext cx="7654699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VMware Workstation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A151F7D-E9F8-4B30-A90F-0C4823D8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3" y="115871"/>
            <a:ext cx="1534300" cy="110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CBFF-8E48-4011-98D8-2EB32A06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27" y="1529602"/>
            <a:ext cx="8543946" cy="515474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VMware Workstation is the </a:t>
            </a:r>
            <a:r>
              <a:rPr lang="en-US" sz="2800" dirty="0">
                <a:solidFill>
                  <a:srgbClr val="C00000"/>
                </a:solidFill>
              </a:rPr>
              <a:t>most dependable, high-performing, feature-rich virtualization platform for your Windows or Linux PC.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/>
              <a:t>Allows one physical PC to run multiple operating systems at the same time. 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6413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30630" y="317047"/>
            <a:ext cx="7640184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VMware Workstation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1886" y="1854200"/>
            <a:ext cx="7770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A151F7D-E9F8-4B30-A90F-0C4823D8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3" y="115871"/>
            <a:ext cx="1534300" cy="110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 descr="VMware Server Architecture">
            <a:extLst>
              <a:ext uri="{FF2B5EF4-FFF2-40B4-BE49-F238E27FC236}">
                <a16:creationId xmlns:a16="http://schemas.microsoft.com/office/drawing/2014/main" id="{719162F5-361A-40CB-AD06-543E1833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30" y="1496871"/>
            <a:ext cx="7721600" cy="5168979"/>
          </a:xfrm>
          <a:prstGeom prst="rect">
            <a:avLst/>
          </a:prstGeom>
          <a:noFill/>
          <a:ln w="38100">
            <a:solidFill>
              <a:srgbClr val="25898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99155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16114" y="317047"/>
            <a:ext cx="7654699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VMware Workstation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A151F7D-E9F8-4B30-A90F-0C4823D8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3" y="115871"/>
            <a:ext cx="1534300" cy="110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CBFF-8E48-4011-98D8-2EB32A06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478280"/>
            <a:ext cx="8557847" cy="515474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b="0" i="0" u="none" strike="noStrike" baseline="0" dirty="0">
                <a:solidFill>
                  <a:srgbClr val="000000"/>
                </a:solidFill>
              </a:rPr>
              <a:t>VMware’s technology is </a:t>
            </a:r>
            <a:r>
              <a:rPr lang="en-GB" b="0" i="0" u="none" strike="noStrike" baseline="0" dirty="0">
                <a:solidFill>
                  <a:srgbClr val="C00000"/>
                </a:solidFill>
              </a:rPr>
              <a:t>based on the concept of full virtualization, </a:t>
            </a:r>
            <a:r>
              <a:rPr lang="en-GB" b="0" i="0" u="none" strike="noStrike" baseline="0" dirty="0">
                <a:solidFill>
                  <a:srgbClr val="000000"/>
                </a:solidFill>
              </a:rPr>
              <a:t>where the underlying hardware is replicated and made available to the guest OS, which runs unaware of such abstraction layers and does not need to be modified.</a:t>
            </a:r>
          </a:p>
        </p:txBody>
      </p:sp>
    </p:spTree>
    <p:extLst>
      <p:ext uri="{BB962C8B-B14F-4D97-AF65-F5344CB8AC3E}">
        <p14:creationId xmlns:p14="http://schemas.microsoft.com/office/powerpoint/2010/main" val="36314634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217714" y="317047"/>
            <a:ext cx="7553099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VMware Workstation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14400" y="1143000"/>
            <a:ext cx="77708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1" y="1418505"/>
            <a:ext cx="8860672" cy="521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A151F7D-E9F8-4B30-A90F-0C4823D8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3" y="115871"/>
            <a:ext cx="1534300" cy="110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0943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A68F1-DD35-4881-BFE6-02CC3969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51" y="1537709"/>
            <a:ext cx="8236298" cy="5004884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  <a:buFont typeface="Times New Roman" pitchFamily="16" charset="0"/>
              <a:buChar char="•"/>
            </a:pPr>
            <a:r>
              <a:rPr lang="en-US" sz="2600" dirty="0"/>
              <a:t>Access anytime, anywhere.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  <a:buFont typeface="Times New Roman" pitchFamily="16" charset="0"/>
              <a:buChar char="•"/>
            </a:pPr>
            <a:r>
              <a:rPr lang="en-US" sz="2600" dirty="0"/>
              <a:t>Run applications in Windows, Linux and other systems at the same time without restarting.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  <a:buFont typeface="Times New Roman" pitchFamily="16" charset="0"/>
              <a:buChar char="•"/>
            </a:pPr>
            <a:r>
              <a:rPr lang="en-US" sz="2600" dirty="0"/>
              <a:t>Remotely access VMs running on VMware.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  <a:buFont typeface="Times New Roman" pitchFamily="16" charset="0"/>
              <a:buChar char="•"/>
            </a:pPr>
            <a:r>
              <a:rPr lang="en-US" sz="2600" dirty="0"/>
              <a:t>Run as a server to host applications for your team, department or anyone in your organization.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  <a:buFont typeface="Times New Roman" pitchFamily="16" charset="0"/>
              <a:buChar char="•"/>
            </a:pPr>
            <a:r>
              <a:rPr lang="en-US" sz="2600" dirty="0"/>
              <a:t>Create VMs that are encrypted, block USB devices and have read-only settings.</a:t>
            </a:r>
          </a:p>
          <a:p>
            <a:pPr>
              <a:spcBef>
                <a:spcPts val="0"/>
              </a:spcBef>
            </a:pPr>
            <a:endParaRPr lang="en-GB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6D761-982B-4BBE-A92C-EE7A6A85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Key Benefits of VMware</a:t>
            </a:r>
            <a:endParaRPr lang="en-GB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F55C3B5-810F-4E9D-B2F3-98888259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43" y="115871"/>
            <a:ext cx="1534300" cy="110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8274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3352-0E38-4DA3-92C1-0F8EE80F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64" y="1484923"/>
            <a:ext cx="8317802" cy="51380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Powerful x86 and AMD64/Intel64 virtualization product for enterprise as well as home use.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An extremely feature rich, high performance product for enterprise customers.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Also, the only professional solution that is freely available as Open Source Software under the terms of the GNU General Public License (GPL) version 2. 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5360F-06C9-4EFA-BB9D-3C6D9A0F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VirtualBox</a:t>
            </a:r>
          </a:p>
        </p:txBody>
      </p:sp>
    </p:spTree>
    <p:extLst>
      <p:ext uri="{BB962C8B-B14F-4D97-AF65-F5344CB8AC3E}">
        <p14:creationId xmlns:p14="http://schemas.microsoft.com/office/powerpoint/2010/main" val="2991834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3352-0E38-4DA3-92C1-0F8EE80F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480457"/>
            <a:ext cx="8708571" cy="51525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>
                <a:solidFill>
                  <a:srgbClr val="C00000"/>
                </a:solidFill>
              </a:rPr>
              <a:t>Oracle VM VirtualBox-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Cross-platform virtualization application.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Installs on your existing Intel or AMD-based computers, whether they are running Windows, Mac OS X, Linux, or Oracle Solaris operating systems (OSes).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5360F-06C9-4EFA-BB9D-3C6D9A0F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8094434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3200" dirty="0"/>
              <a:t>VirtualBox</a:t>
            </a:r>
          </a:p>
        </p:txBody>
      </p:sp>
    </p:spTree>
    <p:extLst>
      <p:ext uri="{BB962C8B-B14F-4D97-AF65-F5344CB8AC3E}">
        <p14:creationId xmlns:p14="http://schemas.microsoft.com/office/powerpoint/2010/main" val="850940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480457"/>
            <a:ext cx="8388141" cy="515257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Primary engine that drives Windows Server 2008 “beyond virtualization” initiative.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sz="2800" dirty="0">
                <a:solidFill>
                  <a:srgbClr val="C00000"/>
                </a:solidFill>
              </a:rPr>
              <a:t>Hypervisor-based virtualization platform.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868229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</a:t>
            </a:r>
          </a:p>
        </p:txBody>
      </p:sp>
    </p:spTree>
    <p:extLst>
      <p:ext uri="{BB962C8B-B14F-4D97-AF65-F5344CB8AC3E}">
        <p14:creationId xmlns:p14="http://schemas.microsoft.com/office/powerpoint/2010/main" val="37226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34" y="1519535"/>
            <a:ext cx="8441732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Key drivers in enabling virtualization in cloud data centers. </a:t>
            </a: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Virtual infrastructure</a:t>
            </a:r>
            <a:r>
              <a:rPr lang="en-IN" dirty="0"/>
              <a:t> means virtual CPUs (vCPUs), virtual memory, virtual NICs (</a:t>
            </a:r>
            <a:r>
              <a:rPr lang="en-IN" dirty="0" err="1"/>
              <a:t>vNICs</a:t>
            </a:r>
            <a:r>
              <a:rPr lang="en-IN" dirty="0"/>
              <a:t>), virtual storage, and virtual I/O devices. </a:t>
            </a:r>
          </a:p>
          <a:p>
            <a:pPr algn="just">
              <a:buClr>
                <a:srgbClr val="258989"/>
              </a:buClr>
            </a:pPr>
            <a:endParaRPr lang="en-IN" dirty="0"/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</a:t>
            </a:r>
          </a:p>
        </p:txBody>
      </p:sp>
    </p:spTree>
    <p:extLst>
      <p:ext uri="{BB962C8B-B14F-4D97-AF65-F5344CB8AC3E}">
        <p14:creationId xmlns:p14="http://schemas.microsoft.com/office/powerpoint/2010/main" val="3397923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High-level Architecture</a:t>
            </a:r>
          </a:p>
        </p:txBody>
      </p:sp>
      <p:pic>
        <p:nvPicPr>
          <p:cNvPr id="4" name="Picture 2" descr="Hyper-V architecture overview">
            <a:extLst>
              <a:ext uri="{FF2B5EF4-FFF2-40B4-BE49-F238E27FC236}">
                <a16:creationId xmlns:a16="http://schemas.microsoft.com/office/drawing/2014/main" id="{05B06B04-7155-4B6D-AC86-2FAF74FD98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1494971"/>
            <a:ext cx="8679543" cy="50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High-level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A140-F8B1-475B-92F4-0C0719D1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509485"/>
            <a:ext cx="8258628" cy="5123543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dirty="0"/>
              <a:t>P</a:t>
            </a:r>
            <a:r>
              <a:rPr lang="en-GB" b="0" i="0" u="none" strike="noStrike" baseline="0" dirty="0"/>
              <a:t>arent partition (also called the root partition)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GB" b="0" i="0" u="none" strike="noStrike" baseline="0" dirty="0"/>
              <a:t>Child partitions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758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High-level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A140-F8B1-475B-92F4-0C0719D1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36" y="1505020"/>
            <a:ext cx="7764027" cy="5007429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Hypercalls Interface.</a:t>
            </a:r>
          </a:p>
          <a:p>
            <a:pPr algn="just">
              <a:buClr>
                <a:srgbClr val="258989"/>
              </a:buClr>
            </a:pPr>
            <a:r>
              <a:rPr lang="en-GB" sz="2700" b="0" i="0" u="none" strike="noStrike" baseline="0" dirty="0"/>
              <a:t>Memory service routines (MSRs).</a:t>
            </a:r>
          </a:p>
          <a:p>
            <a:pPr algn="just">
              <a:buClr>
                <a:srgbClr val="258989"/>
              </a:buClr>
            </a:pPr>
            <a:r>
              <a:rPr lang="en-GB" sz="2700" b="0" i="0" u="none" strike="noStrike" baseline="0" dirty="0"/>
              <a:t>Advanced Programmable Interrupt Controller (APIC).</a:t>
            </a:r>
          </a:p>
          <a:p>
            <a:pPr algn="just">
              <a:buClr>
                <a:srgbClr val="258989"/>
              </a:buClr>
            </a:pPr>
            <a:r>
              <a:rPr lang="en-GB" sz="2700" b="0" i="0" u="none" strike="noStrike" baseline="0" dirty="0"/>
              <a:t>Scheduler.</a:t>
            </a:r>
          </a:p>
          <a:p>
            <a:pPr algn="just">
              <a:buClr>
                <a:srgbClr val="258989"/>
              </a:buClr>
            </a:pPr>
            <a:r>
              <a:rPr lang="en-GB" sz="2700" b="0" i="0" u="none" strike="noStrike" baseline="0" dirty="0"/>
              <a:t>Partition Manager.</a:t>
            </a:r>
            <a:endParaRPr lang="en-IN" sz="2700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sz="2700" dirty="0"/>
          </a:p>
          <a:p>
            <a:pPr algn="just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96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GB" sz="29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2900" dirty="0">
                <a:solidFill>
                  <a:schemeClr val="bg1"/>
                </a:solidFill>
              </a:rPr>
              <a:t>Hyper-V Performance Characteristics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ABF983-CDC3-4832-AEF9-ED963B5FE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207584"/>
              </p:ext>
            </p:extLst>
          </p:nvPr>
        </p:nvGraphicFramePr>
        <p:xfrm>
          <a:off x="145143" y="1494971"/>
          <a:ext cx="88391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406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GB" sz="29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2900" dirty="0">
                <a:solidFill>
                  <a:schemeClr val="bg1"/>
                </a:solidFill>
              </a:rPr>
              <a:t>Hyper-V Performance Characteristics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ABF983-CDC3-4832-AEF9-ED963B5FE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085286"/>
              </p:ext>
            </p:extLst>
          </p:nvPr>
        </p:nvGraphicFramePr>
        <p:xfrm>
          <a:off x="145143" y="1494971"/>
          <a:ext cx="88391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930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GB" sz="29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2900" dirty="0">
                <a:solidFill>
                  <a:schemeClr val="bg1"/>
                </a:solidFill>
              </a:rPr>
              <a:t>Hyper-V Performance Characteristics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ABF983-CDC3-4832-AEF9-ED963B5FE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741180"/>
              </p:ext>
            </p:extLst>
          </p:nvPr>
        </p:nvGraphicFramePr>
        <p:xfrm>
          <a:off x="145143" y="1494971"/>
          <a:ext cx="88391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466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GB" sz="29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2900" dirty="0">
                <a:solidFill>
                  <a:schemeClr val="bg1"/>
                </a:solidFill>
              </a:rPr>
              <a:t>Hyper-V Performance Characteristics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ABF983-CDC3-4832-AEF9-ED963B5FE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087740"/>
              </p:ext>
            </p:extLst>
          </p:nvPr>
        </p:nvGraphicFramePr>
        <p:xfrm>
          <a:off x="145143" y="1494971"/>
          <a:ext cx="88391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362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GB" sz="29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2900" dirty="0">
                <a:solidFill>
                  <a:schemeClr val="bg1"/>
                </a:solidFill>
              </a:rPr>
              <a:t>Hyper-V Performance Characteristics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0ABF983-CDC3-4832-AEF9-ED963B5FE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852691"/>
              </p:ext>
            </p:extLst>
          </p:nvPr>
        </p:nvGraphicFramePr>
        <p:xfrm>
          <a:off x="145143" y="1494971"/>
          <a:ext cx="88391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36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55895"/>
            <a:ext cx="7787472" cy="4818744"/>
          </a:xfrm>
        </p:spPr>
        <p:txBody>
          <a:bodyPr>
            <a:no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Consolidation of Hardware Resources.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Ease of Administration.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Significant Cost Savings.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Fault Tolerance Support through Hyper-V Clustering.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Proven Track Record.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Comprehensive Product Support.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Scalability.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064E-1023-441C-975A-31A37F0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Advantages of </a:t>
            </a:r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15471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55895"/>
            <a:ext cx="7787472" cy="4818744"/>
          </a:xfrm>
        </p:spPr>
        <p:txBody>
          <a:bodyPr>
            <a:no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Consolidation of Hardware Resources.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Ease of Administration.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Significant Cost Savings.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Fault Tolerance Support through Hyper-V Clustering.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Proven Track Record.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Comprehensive Product Support.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Scalability.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064E-1023-441C-975A-31A37F0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Advantages of </a:t>
            </a:r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4652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2" y="2554514"/>
            <a:ext cx="2510970" cy="245291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Internal Organization of a VMM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07160-48FF-441E-AC51-69E45BF6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021" y="1625600"/>
            <a:ext cx="6022379" cy="4992914"/>
          </a:xfrm>
          <a:prstGeom prst="rect">
            <a:avLst/>
          </a:prstGeom>
          <a:ln w="28575">
            <a:solidFill>
              <a:srgbClr val="258989"/>
            </a:solidFill>
          </a:ln>
        </p:spPr>
      </p:pic>
    </p:spTree>
    <p:extLst>
      <p:ext uri="{BB962C8B-B14F-4D97-AF65-F5344CB8AC3E}">
        <p14:creationId xmlns:p14="http://schemas.microsoft.com/office/powerpoint/2010/main" val="1367788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55895"/>
            <a:ext cx="7787472" cy="4818744"/>
          </a:xfrm>
        </p:spPr>
        <p:txBody>
          <a:bodyPr>
            <a:no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Consolidation of Hardware Resources.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Ease of Administration.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Significant Cost Savings.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Fault Tolerance Support through Hyper-V Clustering.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Proven Track Record.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Comprehensive Product Support.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Scalability</a:t>
            </a:r>
            <a:r>
              <a:rPr lang="en-IN" sz="2700" dirty="0"/>
              <a:t>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064E-1023-441C-975A-31A37F0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Advantages of </a:t>
            </a:r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29053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55895"/>
            <a:ext cx="7787472" cy="4818744"/>
          </a:xfrm>
        </p:spPr>
        <p:txBody>
          <a:bodyPr>
            <a:no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Consolidation of Hardware Resources.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Ease of Administration.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Significant Cost Savings.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Fault Tolerance Support through Hyper-V Clustering.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Proven Track Record.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Comprehensive Product Support.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Scalability.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064E-1023-441C-975A-31A37F0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Advantages of </a:t>
            </a:r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51791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55895"/>
            <a:ext cx="7787472" cy="4818744"/>
          </a:xfrm>
        </p:spPr>
        <p:txBody>
          <a:bodyPr>
            <a:no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Consolidation of Hardware Resources.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Ease of Administration.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Significant Cost Savings.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Fault Tolerance Support through Hyper-V Clustering.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Proven Track Record.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Comprehensive Product Support.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Scalability.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064E-1023-441C-975A-31A37F0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Advantages of </a:t>
            </a:r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54623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55895"/>
            <a:ext cx="7787472" cy="4818744"/>
          </a:xfrm>
        </p:spPr>
        <p:txBody>
          <a:bodyPr>
            <a:no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Consolidation of Hardware Resources.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Ease of Administration.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Significant Cost Savings.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Fault Tolerance Support through Hyper-V Clustering.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Proven Track Record.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Comprehensive Product Support.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>
                <a:solidFill>
                  <a:schemeClr val="bg1">
                    <a:lumMod val="85000"/>
                  </a:schemeClr>
                </a:solidFill>
              </a:rPr>
              <a:t>Scalability.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064E-1023-441C-975A-31A37F0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Advantages of </a:t>
            </a:r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36924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55895"/>
            <a:ext cx="7787472" cy="4818744"/>
          </a:xfrm>
        </p:spPr>
        <p:txBody>
          <a:bodyPr>
            <a:no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Consolidation of Hardware Resources.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Ease of Administration.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Significant Cost Savings.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Fault Tolerance Support through Hyper-V Clustering.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Proven Track Record.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Comprehensive Product Support.</a:t>
            </a:r>
          </a:p>
          <a:p>
            <a:pPr>
              <a:spcBef>
                <a:spcPts val="0"/>
              </a:spcBef>
              <a:buClr>
                <a:srgbClr val="258989"/>
              </a:buClr>
            </a:pPr>
            <a:r>
              <a:rPr lang="en-IN" sz="2700" dirty="0"/>
              <a:t>Scalability.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064E-1023-441C-975A-31A37F0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853715" cy="132556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/>
              <a:t>Advantages of </a:t>
            </a:r>
            <a:r>
              <a:rPr lang="en-GB" sz="3200" b="0" i="0" u="none" strike="noStrike" baseline="0" dirty="0">
                <a:solidFill>
                  <a:schemeClr val="bg1"/>
                </a:solidFill>
              </a:rPr>
              <a:t>Microsoft </a:t>
            </a:r>
            <a:r>
              <a:rPr lang="en-IN" sz="3200" dirty="0">
                <a:solidFill>
                  <a:schemeClr val="bg1"/>
                </a:solidFill>
              </a:rPr>
              <a:t>Hyper-V Architecture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686370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6" y="1465943"/>
            <a:ext cx="8573477" cy="5167086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Hardware Requirements.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Software Requirements.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E8A02-A441-449A-A0B6-C2F0504A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0"/>
            <a:ext cx="8694057" cy="1325563"/>
          </a:xfrm>
        </p:spPr>
        <p:txBody>
          <a:bodyPr>
            <a:normAutofit/>
          </a:bodyPr>
          <a:lstStyle/>
          <a:p>
            <a:pPr algn="just"/>
            <a:r>
              <a:rPr lang="en-GB" sz="3200" dirty="0"/>
              <a:t>Disadvantages of Using Hyper-V</a:t>
            </a:r>
          </a:p>
        </p:txBody>
      </p:sp>
    </p:spTree>
    <p:extLst>
      <p:ext uri="{BB962C8B-B14F-4D97-AF65-F5344CB8AC3E}">
        <p14:creationId xmlns:p14="http://schemas.microsoft.com/office/powerpoint/2010/main" val="2684050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451429"/>
            <a:ext cx="8781142" cy="5196113"/>
          </a:xfrm>
        </p:spPr>
        <p:txBody>
          <a:bodyPr>
            <a:norm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solidFill>
                  <a:srgbClr val="C00000"/>
                </a:solidFill>
              </a:rPr>
              <a:t>Three main modules, dispatcher, allocator, and interpreter, coordinate their activity in order to emulate the underlying hardware. </a:t>
            </a:r>
          </a:p>
          <a:p>
            <a:pPr marL="449263" indent="-274638"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Dispatcher</a:t>
            </a:r>
          </a:p>
          <a:p>
            <a:pPr marL="449263" indent="-274638"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Allocator</a:t>
            </a:r>
          </a:p>
          <a:p>
            <a:pPr marL="449263" indent="-274638" algn="just"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Interpreter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</a:t>
            </a:r>
          </a:p>
        </p:txBody>
      </p:sp>
    </p:spTree>
    <p:extLst>
      <p:ext uri="{BB962C8B-B14F-4D97-AF65-F5344CB8AC3E}">
        <p14:creationId xmlns:p14="http://schemas.microsoft.com/office/powerpoint/2010/main" val="162636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8" y="1422400"/>
            <a:ext cx="8737600" cy="5167087"/>
          </a:xfrm>
        </p:spPr>
        <p:txBody>
          <a:bodyPr>
            <a:noAutofit/>
          </a:bodyPr>
          <a:lstStyle/>
          <a:p>
            <a:pPr marL="174625" indent="-174625" algn="just">
              <a:lnSpc>
                <a:spcPct val="17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US" dirty="0"/>
              <a:t>Design and architecture of a VMM, together with the underlying hardware design of the host machine, determine the </a:t>
            </a:r>
            <a:r>
              <a:rPr lang="en-US" dirty="0">
                <a:solidFill>
                  <a:srgbClr val="C00000"/>
                </a:solidFill>
              </a:rPr>
              <a:t>full realization of hardware virtualization, </a:t>
            </a:r>
            <a:r>
              <a:rPr lang="en-US" dirty="0"/>
              <a:t>where a guest OS can be transparently executed on top of a VMM as though it were run on the underlying hardware.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</a:t>
            </a:r>
          </a:p>
        </p:txBody>
      </p:sp>
    </p:spTree>
    <p:extLst>
      <p:ext uri="{BB962C8B-B14F-4D97-AF65-F5344CB8AC3E}">
        <p14:creationId xmlns:p14="http://schemas.microsoft.com/office/powerpoint/2010/main" val="204289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3" y="1398954"/>
            <a:ext cx="8546123" cy="512354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The criteria that need to be met by a VMM to efficiently support virtualization were established by Goldberg and </a:t>
            </a:r>
            <a:r>
              <a:rPr lang="en-US" dirty="0" err="1"/>
              <a:t>Popekin</a:t>
            </a:r>
            <a:r>
              <a:rPr lang="en-US" dirty="0"/>
              <a:t> 1974.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Three properties have to be satisfied: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>
                <a:solidFill>
                  <a:srgbClr val="C00000"/>
                </a:solidFill>
              </a:rPr>
              <a:t>Equivalence</a:t>
            </a:r>
            <a:endParaRPr lang="en-US" sz="2800" dirty="0"/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>
                <a:solidFill>
                  <a:srgbClr val="C00000"/>
                </a:solidFill>
              </a:rPr>
              <a:t>Resource control</a:t>
            </a:r>
            <a:endParaRPr lang="en-US" sz="2800" dirty="0"/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US" sz="2800" dirty="0">
                <a:solidFill>
                  <a:srgbClr val="C00000"/>
                </a:solidFill>
              </a:rPr>
              <a:t>Efficiency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Hypervisors</a:t>
            </a:r>
          </a:p>
        </p:txBody>
      </p:sp>
    </p:spTree>
    <p:extLst>
      <p:ext uri="{BB962C8B-B14F-4D97-AF65-F5344CB8AC3E}">
        <p14:creationId xmlns:p14="http://schemas.microsoft.com/office/powerpoint/2010/main" val="143606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0"/>
            <a:ext cx="8708572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Types of Hypervisors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877E46-1AAE-4834-B587-EF55A9ED3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302864"/>
              </p:ext>
            </p:extLst>
          </p:nvPr>
        </p:nvGraphicFramePr>
        <p:xfrm>
          <a:off x="232229" y="1553029"/>
          <a:ext cx="8679542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63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3156</TotalTime>
  <Words>1480</Words>
  <Application>Microsoft Office PowerPoint</Application>
  <PresentationFormat>On-screen Show (4:3)</PresentationFormat>
  <Paragraphs>269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Hypervisors</vt:lpstr>
      <vt:lpstr>Hypervisors</vt:lpstr>
      <vt:lpstr>Hypervisors</vt:lpstr>
      <vt:lpstr>Hypervisors</vt:lpstr>
      <vt:lpstr>Hypervisors</vt:lpstr>
      <vt:lpstr>Hypervisors</vt:lpstr>
      <vt:lpstr>Types of Hypervisors</vt:lpstr>
      <vt:lpstr>Types of Hypervisors</vt:lpstr>
      <vt:lpstr>Types of Hypervisors</vt:lpstr>
      <vt:lpstr>Types of Hypervisors</vt:lpstr>
      <vt:lpstr>Types of Hypervisors</vt:lpstr>
      <vt:lpstr>Hypervisors- Type I</vt:lpstr>
      <vt:lpstr>Hypervisors- Type I</vt:lpstr>
      <vt:lpstr>Hypervisors- Type II</vt:lpstr>
      <vt:lpstr>Hypervisors- Type II</vt:lpstr>
      <vt:lpstr>Hypervisors- Type II</vt:lpstr>
      <vt:lpstr>Hypervisors- Type II</vt:lpstr>
      <vt:lpstr>Summarized Implementation of Hypervisors</vt:lpstr>
      <vt:lpstr>Summarized Implementation of Hypervisors</vt:lpstr>
      <vt:lpstr>Summarized Implementation of Hypervisors</vt:lpstr>
      <vt:lpstr>Summarized Implementation of Hypervisors</vt:lpstr>
      <vt:lpstr>Other Variations Include: </vt:lpstr>
      <vt:lpstr>Xen</vt:lpstr>
      <vt:lpstr>Xen Architecture</vt:lpstr>
      <vt:lpstr>Xen Architecture</vt:lpstr>
      <vt:lpstr>KVM</vt:lpstr>
      <vt:lpstr>How does KVM work?</vt:lpstr>
      <vt:lpstr>Implementing KVM</vt:lpstr>
      <vt:lpstr>KVM Features</vt:lpstr>
      <vt:lpstr>PowerPoint Presentation</vt:lpstr>
      <vt:lpstr>PowerPoint Presentation</vt:lpstr>
      <vt:lpstr>PowerPoint Presentation</vt:lpstr>
      <vt:lpstr>PowerPoint Presentation</vt:lpstr>
      <vt:lpstr>Key Benefits of VMware</vt:lpstr>
      <vt:lpstr>VirtualBox</vt:lpstr>
      <vt:lpstr>VirtualBox</vt:lpstr>
      <vt:lpstr>Microsoft Hyper-V</vt:lpstr>
      <vt:lpstr>Microsoft Hyper-V High-level Architecture</vt:lpstr>
      <vt:lpstr>Microsoft Hyper-V High-level Architecture</vt:lpstr>
      <vt:lpstr>Microsoft Hyper-V High-level Architecture</vt:lpstr>
      <vt:lpstr>Microsoft Hyper-V Performance Characteristics</vt:lpstr>
      <vt:lpstr>Microsoft Hyper-V Performance Characteristics</vt:lpstr>
      <vt:lpstr>Microsoft Hyper-V Performance Characteristics</vt:lpstr>
      <vt:lpstr>Microsoft Hyper-V Performance Characteristics</vt:lpstr>
      <vt:lpstr>Microsoft Hyper-V Performance Characteristics</vt:lpstr>
      <vt:lpstr>Advantages of Microsoft Hyper-V Architecture</vt:lpstr>
      <vt:lpstr>Advantages of Microsoft Hyper-V Architecture</vt:lpstr>
      <vt:lpstr>Advantages of Microsoft Hyper-V Architecture</vt:lpstr>
      <vt:lpstr>Advantages of Microsoft Hyper-V Architecture</vt:lpstr>
      <vt:lpstr>Advantages of Microsoft Hyper-V Architecture</vt:lpstr>
      <vt:lpstr>Advantages of Microsoft Hyper-V Architecture</vt:lpstr>
      <vt:lpstr>Advantages of Microsoft Hyper-V Architecture</vt:lpstr>
      <vt:lpstr>Disadvantages of Using Hyper-V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705</cp:revision>
  <dcterms:created xsi:type="dcterms:W3CDTF">2021-05-13T17:45:44Z</dcterms:created>
  <dcterms:modified xsi:type="dcterms:W3CDTF">2021-08-31T04:44:00Z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916938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